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 id="2147483696" r:id="rId2"/>
  </p:sldMasterIdLst>
  <p:notesMasterIdLst>
    <p:notesMasterId r:id="rId15"/>
  </p:notesMasterIdLst>
  <p:sldIdLst>
    <p:sldId id="304"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humar.Johnson" initials="J" lastIdx="15" clrIdx="0">
    <p:extLst>
      <p:ext uri="{19B8F6BF-5375-455C-9EA6-DF929625EA0E}">
        <p15:presenceInfo xmlns:p15="http://schemas.microsoft.com/office/powerpoint/2012/main" userId="S::jj5679@open.ac.uk::3082ba39-6742-433e-8aca-7665f92a762f" providerId="AD"/>
      </p:ext>
    </p:extLst>
  </p:cmAuthor>
  <p:cmAuthor id="2" name="Gillian.Hosier" initials="G" lastIdx="2" clrIdx="1">
    <p:extLst>
      <p:ext uri="{19B8F6BF-5375-455C-9EA6-DF929625EA0E}">
        <p15:presenceInfo xmlns:p15="http://schemas.microsoft.com/office/powerpoint/2012/main" userId="S::gr399@open.ac.uk::b99e2318-e78f-4eb0-ab42-ee243f8cef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6B35"/>
    <a:srgbClr val="EA530D"/>
    <a:srgbClr val="D8117D"/>
    <a:srgbClr val="E261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84" autoAdjust="0"/>
    <p:restoredTop sz="88906"/>
  </p:normalViewPr>
  <p:slideViewPr>
    <p:cSldViewPr snapToGrid="0" snapToObjects="1">
      <p:cViewPr varScale="1">
        <p:scale>
          <a:sx n="130" d="100"/>
          <a:sy n="130" d="100"/>
        </p:scale>
        <p:origin x="1552" y="184"/>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125" d="100"/>
          <a:sy n="125" d="100"/>
        </p:scale>
        <p:origin x="492" y="-234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ADE5F2-41C7-6244-B6BE-0DE86CAF42DC}" type="datetimeFigureOut">
              <a:rPr lang="en-US" smtClean="0"/>
              <a:t>5/24/21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519EDF-32DA-2B40-A28B-2067B9A173AA}" type="slidenum">
              <a:rPr lang="en-US" smtClean="0"/>
              <a:t>‹#›</a:t>
            </a:fld>
            <a:endParaRPr lang="en-US"/>
          </a:p>
        </p:txBody>
      </p:sp>
    </p:spTree>
    <p:extLst>
      <p:ext uri="{BB962C8B-B14F-4D97-AF65-F5344CB8AC3E}">
        <p14:creationId xmlns:p14="http://schemas.microsoft.com/office/powerpoint/2010/main" val="111322494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1</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0: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36" name="Google Shape;13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12107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1: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42" name="Google Shape;14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94962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2: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48" name="Google Shape;148;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77961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87" name="Google Shape;8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86122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94" name="Google Shape;9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81568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r>
              <a:rPr lang="en-GB" dirty="0"/>
              <a:t>Use post-it notes and groups to stick on wall. </a:t>
            </a:r>
            <a:endParaRPr dirty="0"/>
          </a:p>
          <a:p>
            <a:pPr marL="0" lvl="0" indent="0" algn="l" rtl="0">
              <a:lnSpc>
                <a:spcPct val="100000"/>
              </a:lnSpc>
              <a:spcBef>
                <a:spcPts val="0"/>
              </a:spcBef>
              <a:spcAft>
                <a:spcPts val="0"/>
              </a:spcAft>
              <a:buSzPts val="1400"/>
              <a:buNone/>
            </a:pPr>
            <a:r>
              <a:rPr lang="en-GB" dirty="0"/>
              <a:t>We have devised these problem scenarios based on suggestions and contributions at the media production workshop in Mandalay in September 2019. </a:t>
            </a:r>
            <a:endParaRPr dirty="0"/>
          </a:p>
        </p:txBody>
      </p:sp>
      <p:sp>
        <p:nvSpPr>
          <p:cNvPr id="100" name="Google Shape;10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56073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06" name="Google Shape;10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59637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12" name="Google Shape;11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7922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18" name="Google Shape;11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02670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24" name="Google Shape;12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72915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9: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130" name="Google Shape;13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147694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F87F64C6-160A-BA4F-AAC3-386D6A1DFFEE}"/>
              </a:ext>
            </a:extLst>
          </p:cNvPr>
          <p:cNvSpPr/>
          <p:nvPr userDrawn="1"/>
        </p:nvSpPr>
        <p:spPr>
          <a:xfrm>
            <a:off x="7200378" y="3456109"/>
            <a:ext cx="1961150" cy="1693529"/>
          </a:xfrm>
          <a:custGeom>
            <a:avLst/>
            <a:gdLst>
              <a:gd name="connsiteX0" fmla="*/ 1961150 w 1961150"/>
              <a:gd name="connsiteY0" fmla="*/ 5 h 1693529"/>
              <a:gd name="connsiteX1" fmla="*/ 1957019 w 1961150"/>
              <a:gd name="connsiteY1" fmla="*/ 1693529 h 1693529"/>
              <a:gd name="connsiteX2" fmla="*/ 0 w 1961150"/>
              <a:gd name="connsiteY2" fmla="*/ 1693529 h 1693529"/>
              <a:gd name="connsiteX3" fmla="*/ 15337 w 1961150"/>
              <a:gd name="connsiteY3" fmla="*/ 1590908 h 1693529"/>
              <a:gd name="connsiteX4" fmla="*/ 558318 w 1961150"/>
              <a:gd name="connsiteY4" fmla="*/ 578073 h 1693529"/>
              <a:gd name="connsiteX5" fmla="*/ 1961150 w 1961150"/>
              <a:gd name="connsiteY5" fmla="*/ 5 h 169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1150" h="1693529">
                <a:moveTo>
                  <a:pt x="1961150" y="5"/>
                </a:moveTo>
                <a:lnTo>
                  <a:pt x="1957019" y="1693529"/>
                </a:lnTo>
                <a:lnTo>
                  <a:pt x="0" y="1693529"/>
                </a:lnTo>
                <a:lnTo>
                  <a:pt x="15337" y="1590908"/>
                </a:lnTo>
                <a:cubicBezTo>
                  <a:pt x="91629" y="1209853"/>
                  <a:pt x="279114" y="856597"/>
                  <a:pt x="558318" y="578073"/>
                </a:cubicBezTo>
                <a:cubicBezTo>
                  <a:pt x="930589" y="206708"/>
                  <a:pt x="1435321" y="-1278"/>
                  <a:pt x="1961150" y="5"/>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7">
            <a:extLst>
              <a:ext uri="{FF2B5EF4-FFF2-40B4-BE49-F238E27FC236}">
                <a16:creationId xmlns:a16="http://schemas.microsoft.com/office/drawing/2014/main" id="{3C5F552B-12D7-954D-A3A3-0C3CE451ADD6}"/>
              </a:ext>
            </a:extLst>
          </p:cNvPr>
          <p:cNvSpPr/>
          <p:nvPr userDrawn="1"/>
        </p:nvSpPr>
        <p:spPr>
          <a:xfrm>
            <a:off x="7641620" y="3893031"/>
            <a:ext cx="1518841" cy="1256606"/>
          </a:xfrm>
          <a:custGeom>
            <a:avLst/>
            <a:gdLst>
              <a:gd name="connsiteX0" fmla="*/ 1518841 w 1518841"/>
              <a:gd name="connsiteY0" fmla="*/ 4 h 1256606"/>
              <a:gd name="connsiteX1" fmla="*/ 1515776 w 1518841"/>
              <a:gd name="connsiteY1" fmla="*/ 1256606 h 1256606"/>
              <a:gd name="connsiteX2" fmla="*/ 0 w 1518841"/>
              <a:gd name="connsiteY2" fmla="*/ 1256606 h 1256606"/>
              <a:gd name="connsiteX3" fmla="*/ 2518 w 1518841"/>
              <a:gd name="connsiteY3" fmla="*/ 1239755 h 1256606"/>
              <a:gd name="connsiteX4" fmla="*/ 425650 w 1518841"/>
              <a:gd name="connsiteY4" fmla="*/ 450478 h 1256606"/>
              <a:gd name="connsiteX5" fmla="*/ 1518841 w 1518841"/>
              <a:gd name="connsiteY5" fmla="*/ 4 h 125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841" h="1256606">
                <a:moveTo>
                  <a:pt x="1518841" y="4"/>
                </a:moveTo>
                <a:lnTo>
                  <a:pt x="1515776" y="1256606"/>
                </a:lnTo>
                <a:lnTo>
                  <a:pt x="0" y="1256606"/>
                </a:lnTo>
                <a:lnTo>
                  <a:pt x="2518" y="1239755"/>
                </a:lnTo>
                <a:cubicBezTo>
                  <a:pt x="61971" y="942808"/>
                  <a:pt x="208074" y="667524"/>
                  <a:pt x="425650" y="450478"/>
                </a:cubicBezTo>
                <a:cubicBezTo>
                  <a:pt x="715752" y="161083"/>
                  <a:pt x="1109076" y="-995"/>
                  <a:pt x="1518841" y="4"/>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8">
            <a:extLst>
              <a:ext uri="{FF2B5EF4-FFF2-40B4-BE49-F238E27FC236}">
                <a16:creationId xmlns:a16="http://schemas.microsoft.com/office/drawing/2014/main" id="{A46777A7-B73D-4347-BC53-6C5DF2CDCD37}"/>
              </a:ext>
            </a:extLst>
          </p:cNvPr>
          <p:cNvSpPr/>
          <p:nvPr userDrawn="1"/>
        </p:nvSpPr>
        <p:spPr>
          <a:xfrm>
            <a:off x="8098317" y="4338115"/>
            <a:ext cx="1061060" cy="811522"/>
          </a:xfrm>
          <a:custGeom>
            <a:avLst/>
            <a:gdLst>
              <a:gd name="connsiteX0" fmla="*/ 1061060 w 1061060"/>
              <a:gd name="connsiteY0" fmla="*/ 3 h 811522"/>
              <a:gd name="connsiteX1" fmla="*/ 1059080 w 1061060"/>
              <a:gd name="connsiteY1" fmla="*/ 811522 h 811522"/>
              <a:gd name="connsiteX2" fmla="*/ 0 w 1061060"/>
              <a:gd name="connsiteY2" fmla="*/ 811522 h 811522"/>
              <a:gd name="connsiteX3" fmla="*/ 8485 w 1061060"/>
              <a:gd name="connsiteY3" fmla="*/ 777814 h 811522"/>
              <a:gd name="connsiteX4" fmla="*/ 283292 w 1061060"/>
              <a:gd name="connsiteY4" fmla="*/ 320500 h 811522"/>
              <a:gd name="connsiteX5" fmla="*/ 1061060 w 1061060"/>
              <a:gd name="connsiteY5" fmla="*/ 3 h 811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1060" h="811522">
                <a:moveTo>
                  <a:pt x="1061060" y="3"/>
                </a:moveTo>
                <a:lnTo>
                  <a:pt x="1059080" y="811522"/>
                </a:lnTo>
                <a:lnTo>
                  <a:pt x="0" y="811522"/>
                </a:lnTo>
                <a:lnTo>
                  <a:pt x="8485" y="777814"/>
                </a:lnTo>
                <a:cubicBezTo>
                  <a:pt x="60608" y="606641"/>
                  <a:pt x="154293" y="449184"/>
                  <a:pt x="283292" y="320500"/>
                </a:cubicBezTo>
                <a:cubicBezTo>
                  <a:pt x="489689" y="114605"/>
                  <a:pt x="769526" y="-708"/>
                  <a:pt x="1061060" y="3"/>
                </a:cubicBezTo>
                <a:close/>
              </a:path>
            </a:pathLst>
          </a:cu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Content Placeholder 7" descr="Logo&#10;&#10;Description automatically generated">
            <a:extLst>
              <a:ext uri="{FF2B5EF4-FFF2-40B4-BE49-F238E27FC236}">
                <a16:creationId xmlns:a16="http://schemas.microsoft.com/office/drawing/2014/main" id="{8BBFC323-0B33-D84C-BA46-2BFA265141E2}"/>
              </a:ext>
            </a:extLst>
          </p:cNvPr>
          <p:cNvPicPr>
            <a:picLocks noChangeAspect="1"/>
          </p:cNvPicPr>
          <p:nvPr userDrawn="1"/>
        </p:nvPicPr>
        <p:blipFill>
          <a:blip r:embed="rId2"/>
          <a:stretch>
            <a:fillRect/>
          </a:stretch>
        </p:blipFill>
        <p:spPr>
          <a:xfrm>
            <a:off x="8365365" y="4737314"/>
            <a:ext cx="692185" cy="292215"/>
          </a:xfrm>
          <a:prstGeom prst="rect">
            <a:avLst/>
          </a:prstGeom>
        </p:spPr>
      </p:pic>
    </p:spTree>
    <p:extLst>
      <p:ext uri="{BB962C8B-B14F-4D97-AF65-F5344CB8AC3E}">
        <p14:creationId xmlns:p14="http://schemas.microsoft.com/office/powerpoint/2010/main" val="372656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194"/>
            <a:ext cx="9144000" cy="5145694"/>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3" y="1560912"/>
            <a:ext cx="8394719" cy="2453558"/>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820158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3" y="4707985"/>
            <a:ext cx="483731" cy="425951"/>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3891665"/>
            <a:ext cx="4842638" cy="548051"/>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260824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5" name="Pie 4">
            <a:extLst>
              <a:ext uri="{FF2B5EF4-FFF2-40B4-BE49-F238E27FC236}">
                <a16:creationId xmlns:a16="http://schemas.microsoft.com/office/drawing/2014/main" id="{87347E43-111D-8348-9FD5-27F3A328DAA1}"/>
              </a:ext>
            </a:extLst>
          </p:cNvPr>
          <p:cNvSpPr/>
          <p:nvPr userDrawn="1"/>
        </p:nvSpPr>
        <p:spPr>
          <a:xfrm rot="5400000">
            <a:off x="7177208" y="-1979492"/>
            <a:ext cx="3958983" cy="3958983"/>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Pie 5">
            <a:extLst>
              <a:ext uri="{FF2B5EF4-FFF2-40B4-BE49-F238E27FC236}">
                <a16:creationId xmlns:a16="http://schemas.microsoft.com/office/drawing/2014/main" id="{F53C11B4-3069-9C41-B7A4-74F85E6B3D52}"/>
              </a:ext>
            </a:extLst>
          </p:cNvPr>
          <p:cNvSpPr/>
          <p:nvPr userDrawn="1"/>
        </p:nvSpPr>
        <p:spPr>
          <a:xfrm rot="5400000">
            <a:off x="7614131" y="-1542568"/>
            <a:ext cx="3085135" cy="3085135"/>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Pie 6">
            <a:extLst>
              <a:ext uri="{FF2B5EF4-FFF2-40B4-BE49-F238E27FC236}">
                <a16:creationId xmlns:a16="http://schemas.microsoft.com/office/drawing/2014/main" id="{9746D09F-8E33-3A49-864E-2B89F04F18DD}"/>
              </a:ext>
            </a:extLst>
          </p:cNvPr>
          <p:cNvSpPr/>
          <p:nvPr userDrawn="1"/>
        </p:nvSpPr>
        <p:spPr>
          <a:xfrm rot="5400000">
            <a:off x="8059216" y="-1097484"/>
            <a:ext cx="2194967" cy="2194967"/>
          </a:xfrm>
          <a:prstGeom prst="pie">
            <a:avLst>
              <a:gd name="adj1" fmla="val 0"/>
              <a:gd name="adj2" fmla="val 5408384"/>
            </a:avLst>
          </a:pr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Content Placeholder 7" descr="Logo&#10;&#10;Description automatically generated">
            <a:extLst>
              <a:ext uri="{FF2B5EF4-FFF2-40B4-BE49-F238E27FC236}">
                <a16:creationId xmlns:a16="http://schemas.microsoft.com/office/drawing/2014/main" id="{83AD1E3D-FF2D-3845-B3E5-A89EF3964B96}"/>
              </a:ext>
            </a:extLst>
          </p:cNvPr>
          <p:cNvPicPr>
            <a:picLocks noChangeAspect="1"/>
          </p:cNvPicPr>
          <p:nvPr userDrawn="1"/>
        </p:nvPicPr>
        <p:blipFill>
          <a:blip r:embed="rId2"/>
          <a:stretch>
            <a:fillRect/>
          </a:stretch>
        </p:blipFill>
        <p:spPr>
          <a:xfrm>
            <a:off x="8365365" y="399198"/>
            <a:ext cx="692185" cy="292215"/>
          </a:xfrm>
          <a:prstGeom prst="rect">
            <a:avLst/>
          </a:prstGeom>
        </p:spPr>
      </p:pic>
    </p:spTree>
    <p:extLst>
      <p:ext uri="{BB962C8B-B14F-4D97-AF65-F5344CB8AC3E}">
        <p14:creationId xmlns:p14="http://schemas.microsoft.com/office/powerpoint/2010/main" val="173455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cxnSp>
        <p:nvCxnSpPr>
          <p:cNvPr id="9" name="Straight Connector 8">
            <a:extLst>
              <a:ext uri="{FF2B5EF4-FFF2-40B4-BE49-F238E27FC236}">
                <a16:creationId xmlns:a16="http://schemas.microsoft.com/office/drawing/2014/main" id="{A3478135-C01B-8C41-BDF2-9A0FA14CFB41}"/>
              </a:ext>
            </a:extLst>
          </p:cNvPr>
          <p:cNvCxnSpPr>
            <a:cxnSpLocks/>
          </p:cNvCxnSpPr>
          <p:nvPr userDrawn="1"/>
        </p:nvCxnSpPr>
        <p:spPr>
          <a:xfrm flipH="1">
            <a:off x="0" y="685800"/>
            <a:ext cx="6515100" cy="0"/>
          </a:xfrm>
          <a:prstGeom prst="line">
            <a:avLst/>
          </a:prstGeom>
          <a:ln w="3175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2953"/>
            <a:ext cx="8164058" cy="505497"/>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1154564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87376"/>
            <a:ext cx="5299389" cy="1879100"/>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2464255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rgbClr val="F66B35"/>
        </a:solidFill>
        <a:effectLst/>
      </p:bgPr>
    </p:bg>
    <p:spTree>
      <p:nvGrpSpPr>
        <p:cNvPr id="1" name=""/>
        <p:cNvGrpSpPr/>
        <p:nvPr/>
      </p:nvGrpSpPr>
      <p:grpSpPr>
        <a:xfrm>
          <a:off x="0" y="0"/>
          <a:ext cx="0" cy="0"/>
          <a:chOff x="0" y="0"/>
          <a:chExt cx="0" cy="0"/>
        </a:xfrm>
      </p:grpSpPr>
      <p:pic>
        <p:nvPicPr>
          <p:cNvPr id="5" name="Content Placeholder 7" descr="Logo&#10;&#10;Description automatically generated">
            <a:extLst>
              <a:ext uri="{FF2B5EF4-FFF2-40B4-BE49-F238E27FC236}">
                <a16:creationId xmlns:a16="http://schemas.microsoft.com/office/drawing/2014/main" id="{B69FE878-E508-EC49-A754-7F49E50F35A5}"/>
              </a:ext>
            </a:extLst>
          </p:cNvPr>
          <p:cNvPicPr>
            <a:picLocks noChangeAspect="1"/>
          </p:cNvPicPr>
          <p:nvPr userDrawn="1"/>
        </p:nvPicPr>
        <p:blipFill>
          <a:blip r:embed="rId2"/>
          <a:stretch>
            <a:fillRect/>
          </a:stretch>
        </p:blipFill>
        <p:spPr>
          <a:xfrm>
            <a:off x="8365365" y="171809"/>
            <a:ext cx="692185" cy="292215"/>
          </a:xfrm>
          <a:prstGeom prst="rect">
            <a:avLst/>
          </a:prstGeom>
        </p:spPr>
      </p:pic>
    </p:spTree>
    <p:extLst>
      <p:ext uri="{BB962C8B-B14F-4D97-AF65-F5344CB8AC3E}">
        <p14:creationId xmlns:p14="http://schemas.microsoft.com/office/powerpoint/2010/main" val="297359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516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1"/>
        <p:cNvGrpSpPr/>
        <p:nvPr/>
      </p:nvGrpSpPr>
      <p:grpSpPr>
        <a:xfrm>
          <a:off x="0" y="0"/>
          <a:ext cx="0" cy="0"/>
          <a:chOff x="0" y="0"/>
          <a:chExt cx="0" cy="0"/>
        </a:xfrm>
      </p:grpSpPr>
      <p:sp>
        <p:nvSpPr>
          <p:cNvPr id="12" name="Google Shape;12;p14"/>
          <p:cNvSpPr txBox="1">
            <a:spLocks noGrp="1"/>
          </p:cNvSpPr>
          <p:nvPr>
            <p:ph type="body" idx="1"/>
          </p:nvPr>
        </p:nvSpPr>
        <p:spPr>
          <a:xfrm>
            <a:off x="628650" y="1369219"/>
            <a:ext cx="7886700" cy="3263504"/>
          </a:xfrm>
          <a:prstGeom prst="rect">
            <a:avLst/>
          </a:prstGeom>
          <a:noFill/>
          <a:ln>
            <a:noFill/>
          </a:ln>
        </p:spPr>
        <p:txBody>
          <a:bodyPr spcFirstLastPara="1" wrap="square" lIns="91425" tIns="91425" rIns="91425" bIns="91425" anchor="t" anchorCtr="0">
            <a:noAutofit/>
          </a:bodyPr>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1041471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194158"/>
            <a:ext cx="909812" cy="467889"/>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4862019"/>
            <a:ext cx="9144000" cy="281482"/>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273662"/>
            <a:ext cx="7886972" cy="467889"/>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14940" y="157773"/>
            <a:ext cx="965609" cy="408274"/>
          </a:xfrm>
          <a:prstGeom prst="rect">
            <a:avLst/>
          </a:prstGeom>
        </p:spPr>
      </p:pic>
    </p:spTree>
    <p:extLst>
      <p:ext uri="{BB962C8B-B14F-4D97-AF65-F5344CB8AC3E}">
        <p14:creationId xmlns:p14="http://schemas.microsoft.com/office/powerpoint/2010/main" val="298935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194158"/>
            <a:ext cx="909812" cy="467889"/>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4862019"/>
            <a:ext cx="9144000" cy="281482"/>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273662"/>
            <a:ext cx="7886972" cy="467889"/>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14940" y="157773"/>
            <a:ext cx="965609" cy="408274"/>
          </a:xfrm>
          <a:prstGeom prst="rect">
            <a:avLst/>
          </a:prstGeom>
        </p:spPr>
      </p:pic>
    </p:spTree>
    <p:extLst>
      <p:ext uri="{BB962C8B-B14F-4D97-AF65-F5344CB8AC3E}">
        <p14:creationId xmlns:p14="http://schemas.microsoft.com/office/powerpoint/2010/main" val="218132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5.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3373409"/>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8" r:id="rId3"/>
    <p:sldLayoutId id="2147483693" r:id="rId4"/>
    <p:sldLayoutId id="2147483694" r:id="rId5"/>
    <p:sldLayoutId id="2147483653" r:id="rId6"/>
    <p:sldLayoutId id="2147483700" r:id="rId7"/>
    <p:sldLayoutId id="2147483701"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4337103"/>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297074"/>
            <a:ext cx="5269241" cy="5393421"/>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4" y="500445"/>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174654"/>
            <a:ext cx="2955352" cy="5398839"/>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0" y="3219089"/>
            <a:ext cx="4657151" cy="424854"/>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443585"/>
            <a:ext cx="1718054" cy="725299"/>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4395922"/>
            <a:ext cx="6836636" cy="691916"/>
          </a:xfrm>
          <a:prstGeom prst="rect">
            <a:avLst/>
          </a:prstGeom>
        </p:spPr>
      </p:pic>
    </p:spTree>
    <p:extLst>
      <p:ext uri="{BB962C8B-B14F-4D97-AF65-F5344CB8AC3E}">
        <p14:creationId xmlns:p14="http://schemas.microsoft.com/office/powerpoint/2010/main" val="333595626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3" y="2978761"/>
            <a:ext cx="4592861" cy="298173"/>
          </a:xfrm>
          <a:prstGeom prst="rect">
            <a:avLst/>
          </a:prstGeom>
        </p:spPr>
        <p:txBody>
          <a:bodyPr vert="horz" wrap="none" lIns="0" tIns="0" rIns="0" bIns="0" rtlCol="0">
            <a:noAutofit/>
          </a:bodyPr>
          <a:lstStyle/>
          <a:p>
            <a:r>
              <a:rPr lang="en-US" sz="1600" dirty="0">
                <a:solidFill>
                  <a:schemeClr val="bg1"/>
                </a:solidFill>
              </a:rPr>
              <a:t>TIDE Residential School</a:t>
            </a:r>
          </a:p>
          <a:p>
            <a:r>
              <a:rPr lang="en-US" sz="1600" dirty="0">
                <a:solidFill>
                  <a:schemeClr val="bg1"/>
                </a:solidFill>
              </a:rPr>
              <a:t>November 2019 </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2" y="1694581"/>
            <a:ext cx="6579943" cy="548051"/>
          </a:xfrm>
          <a:prstGeom prst="rect">
            <a:avLst/>
          </a:prstGeom>
        </p:spPr>
        <p:txBody>
          <a:bodyPr/>
          <a:lstStyle/>
          <a:p>
            <a:pPr>
              <a:lnSpc>
                <a:spcPct val="100000"/>
              </a:lnSpc>
            </a:pPr>
            <a:r>
              <a:rPr lang="en-US" sz="4000" dirty="0">
                <a:latin typeface="Zawgyi-One" panose="020B0604030504040204" pitchFamily="34" charset="0"/>
                <a:cs typeface="Zawgyi-One" panose="020B0604030504040204" pitchFamily="34" charset="0"/>
              </a:rPr>
              <a:t>ျ</a:t>
            </a:r>
            <a:r>
              <a:rPr lang="en-US" sz="4000" dirty="0" err="1">
                <a:latin typeface="Zawgyi-One" panose="020B0604030504040204" pitchFamily="34" charset="0"/>
                <a:cs typeface="Zawgyi-One" panose="020B0604030504040204" pitchFamily="34" charset="0"/>
              </a:rPr>
              <a:t>ပႆနာေ</a:t>
            </a:r>
            <a:r>
              <a:rPr lang="my-MM" sz="4000" dirty="0">
                <a:latin typeface="Zawgyi-One" panose="020B0604030504040204" pitchFamily="34" charset="0"/>
                <a:cs typeface="Zawgyi-One" panose="020B0604030504040204" pitchFamily="34" charset="0"/>
              </a:rPr>
              <a:t>ျ</a:t>
            </a:r>
            <a:r>
              <a:rPr lang="en-US" sz="4000" dirty="0" err="1">
                <a:latin typeface="Zawgyi-One" panose="020B0604030504040204" pitchFamily="34" charset="0"/>
                <a:cs typeface="Zawgyi-One" panose="020B0604030504040204" pitchFamily="34" charset="0"/>
              </a:rPr>
              <a:t>ဖ</a:t>
            </a:r>
            <a:r>
              <a:rPr lang="my-MM" sz="4000" dirty="0">
                <a:latin typeface="Zawgyi-One" panose="020B0604030504040204" pitchFamily="34" charset="0"/>
                <a:cs typeface="Zawgyi-One" panose="020B0604030504040204" pitchFamily="34" charset="0"/>
              </a:rPr>
              <a:t>ရ</a:t>
            </a:r>
            <a:r>
              <a:rPr lang="en-US" sz="4000" dirty="0">
                <a:latin typeface="Zawgyi-One" panose="020B0604030504040204" pitchFamily="34" charset="0"/>
                <a:cs typeface="Zawgyi-One" panose="020B0604030504040204" pitchFamily="34" charset="0"/>
              </a:rPr>
              <a:t>ွ</a:t>
            </a:r>
            <a:r>
              <a:rPr lang="en-US" sz="4000" dirty="0" err="1">
                <a:latin typeface="Zawgyi-One" panose="020B0604030504040204" pitchFamily="34" charset="0"/>
                <a:cs typeface="Zawgyi-One" panose="020B0604030504040204" pitchFamily="34" charset="0"/>
              </a:rPr>
              <a:t>င္းျခင္း</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3650952" y="3572247"/>
            <a:ext cx="5220486" cy="630942"/>
          </a:xfrm>
          <a:prstGeom prst="rect">
            <a:avLst/>
          </a:prstGeom>
        </p:spPr>
        <p:txBody>
          <a:bodyPr wrap="square">
            <a:spAutoFit/>
          </a:bodyPr>
          <a:lstStyle/>
          <a:p>
            <a:r>
              <a:rPr lang="en-GB" sz="700" dirty="0">
                <a:solidFill>
                  <a:schemeClr val="bg1"/>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schemeClr val="bg1"/>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schemeClr val="bg1"/>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0"/>
          <p:cNvSpPr txBox="1">
            <a:spLocks noGrp="1"/>
          </p:cNvSpPr>
          <p:nvPr>
            <p:ph type="body" idx="4294967295"/>
          </p:nvPr>
        </p:nvSpPr>
        <p:spPr>
          <a:xfrm>
            <a:off x="417314" y="939998"/>
            <a:ext cx="8309372" cy="3263504"/>
          </a:xfrm>
          <a:prstGeom prst="rect">
            <a:avLst/>
          </a:prstGeom>
          <a:noFill/>
          <a:ln>
            <a:noFill/>
          </a:ln>
        </p:spPr>
        <p:txBody>
          <a:bodyPr spcFirstLastPara="1" wrap="square" lIns="68569" tIns="34275" rIns="68569" bIns="34275" anchor="t" anchorCtr="0">
            <a:noAutofit/>
          </a:bodyPr>
          <a:lstStyle/>
          <a:p>
            <a:pPr marL="0" indent="0">
              <a:lnSpc>
                <a:spcPct val="150000"/>
              </a:lnSpc>
              <a:spcBef>
                <a:spcPts val="0"/>
              </a:spcBef>
              <a:buClr>
                <a:schemeClr val="dk1"/>
              </a:buClr>
              <a:buSzPts val="3500"/>
              <a:buNone/>
            </a:pPr>
            <a:r>
              <a:rPr lang="my-MM" sz="1800" dirty="0">
                <a:solidFill>
                  <a:schemeClr val="dk1"/>
                </a:solidFill>
                <a:latin typeface="Zawgyi-One" panose="020B0604030504040204" pitchFamily="34" charset="0"/>
                <a:cs typeface="Zawgyi-One" panose="020B0604030504040204" pitchFamily="34" charset="0"/>
              </a:rPr>
              <a:t>ျ</a:t>
            </a:r>
            <a:r>
              <a:rPr lang="en-US" sz="1800" dirty="0" err="1">
                <a:solidFill>
                  <a:schemeClr val="dk1"/>
                </a:solidFill>
                <a:latin typeface="Zawgyi-One" panose="020B0604030504040204" pitchFamily="34" charset="0"/>
                <a:cs typeface="Zawgyi-One" panose="020B0604030504040204" pitchFamily="34" charset="0"/>
              </a:rPr>
              <a:t>ပႆနာေျဖရွင္းျခင္းအပိုင္းအၿပီးတြင</a:t>
            </a:r>
            <a:r>
              <a:rPr lang="en-US" sz="1800" dirty="0">
                <a:solidFill>
                  <a:schemeClr val="dk1"/>
                </a:solidFill>
                <a:latin typeface="Zawgyi-One" panose="020B0604030504040204" pitchFamily="34" charset="0"/>
                <a:cs typeface="Zawgyi-One" panose="020B0604030504040204" pitchFamily="34" charset="0"/>
              </a:rPr>
              <a:t>္ </a:t>
            </a:r>
            <a:r>
              <a:rPr lang="en-US" sz="1800" dirty="0" err="1">
                <a:solidFill>
                  <a:schemeClr val="dk1"/>
                </a:solidFill>
                <a:latin typeface="Zawgyi-One" panose="020B0604030504040204" pitchFamily="34" charset="0"/>
                <a:cs typeface="Zawgyi-One" panose="020B0604030504040204" pitchFamily="34" charset="0"/>
              </a:rPr>
              <a:t>သင္သည</a:t>
            </a:r>
            <a:r>
              <a:rPr lang="en-US" sz="1800" dirty="0">
                <a:solidFill>
                  <a:schemeClr val="dk1"/>
                </a:solidFill>
                <a:latin typeface="Zawgyi-One" panose="020B0604030504040204" pitchFamily="34" charset="0"/>
                <a:cs typeface="Zawgyi-One" panose="020B0604030504040204" pitchFamily="34" charset="0"/>
              </a:rPr>
              <a:t>္ </a:t>
            </a:r>
            <a:r>
              <a:rPr lang="en-GB" sz="1800" dirty="0">
                <a:solidFill>
                  <a:schemeClr val="dk1"/>
                </a:solidFill>
                <a:latin typeface="Zawgyi-One" panose="020B0604030504040204" pitchFamily="34" charset="0"/>
                <a:cs typeface="Zawgyi-One" panose="020B0604030504040204" pitchFamily="34" charset="0"/>
              </a:rPr>
              <a:t>:</a:t>
            </a:r>
            <a:endParaRPr sz="1800" dirty="0">
              <a:solidFill>
                <a:schemeClr val="dk1"/>
              </a:solidFill>
              <a:latin typeface="Zawgyi-One" panose="020B0604030504040204" pitchFamily="34" charset="0"/>
              <a:cs typeface="Zawgyi-One" panose="020B0604030504040204" pitchFamily="34" charset="0"/>
            </a:endParaRPr>
          </a:p>
          <a:p>
            <a:pPr marL="342900" indent="-304800">
              <a:lnSpc>
                <a:spcPct val="150000"/>
              </a:lnSpc>
              <a:spcBef>
                <a:spcPts val="750"/>
              </a:spcBef>
              <a:buSzPts val="2800"/>
            </a:pPr>
            <a:r>
              <a:rPr lang="en-GB" sz="1800" dirty="0">
                <a:latin typeface="Zawgyi-One" panose="020B0604030504040204" pitchFamily="34" charset="0"/>
                <a:cs typeface="Zawgyi-One" panose="020B0604030504040204" pitchFamily="34" charset="0"/>
              </a:rPr>
              <a:t>TIDE </a:t>
            </a:r>
            <a:r>
              <a:rPr lang="en-US" sz="1800" dirty="0" err="1">
                <a:latin typeface="Zawgyi-One" panose="020B0604030504040204" pitchFamily="34" charset="0"/>
                <a:cs typeface="Zawgyi-One" panose="020B0604030504040204" pitchFamily="34" charset="0"/>
              </a:rPr>
              <a:t>လႈပ္ရွားမႈမ်ားမ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သင္ယူရရွိခဲ့ေသာ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စြမ္းရည္မ်ားကို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လက္ေတ</a:t>
            </a:r>
            <a:r>
              <a:rPr lang="en-US" sz="1800" dirty="0">
                <a:latin typeface="Zawgyi-One" panose="020B0604030504040204" pitchFamily="34" charset="0"/>
                <a:cs typeface="Zawgyi-One" panose="020B0604030504040204" pitchFamily="34" charset="0"/>
              </a:rPr>
              <a:t>ြ႕</a:t>
            </a:r>
            <a:r>
              <a:rPr lang="en-US" sz="1800" dirty="0" err="1">
                <a:latin typeface="Zawgyi-One" panose="020B0604030504040204" pitchFamily="34" charset="0"/>
                <a:cs typeface="Zawgyi-One" panose="020B0604030504040204" pitchFamily="34" charset="0"/>
              </a:rPr>
              <a:t>အသံုးခ</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ိုင္မည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endParaRPr sz="1800" dirty="0">
              <a:latin typeface="Zawgyi-One" panose="020B0604030504040204" pitchFamily="34" charset="0"/>
              <a:cs typeface="Zawgyi-One" panose="020B0604030504040204" pitchFamily="34" charset="0"/>
            </a:endParaRPr>
          </a:p>
          <a:p>
            <a:pPr marL="342900" indent="-304800">
              <a:lnSpc>
                <a:spcPct val="150000"/>
              </a:lnSpc>
              <a:spcBef>
                <a:spcPts val="750"/>
              </a:spcBef>
              <a:buSzPts val="2800"/>
            </a:pP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မ္းရည္မ်ားကို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လက္ေတ</a:t>
            </a:r>
            <a:r>
              <a:rPr lang="en-US" sz="1800" dirty="0">
                <a:latin typeface="Zawgyi-One" panose="020B0604030504040204" pitchFamily="34" charset="0"/>
                <a:cs typeface="Zawgyi-One" panose="020B0604030504040204" pitchFamily="34" charset="0"/>
              </a:rPr>
              <a:t>ြ႕</a:t>
            </a:r>
            <a:r>
              <a:rPr lang="en-US" sz="1800" dirty="0" err="1">
                <a:latin typeface="Zawgyi-One" panose="020B0604030504040204" pitchFamily="34" charset="0"/>
                <a:cs typeface="Zawgyi-One" panose="020B0604030504040204" pitchFamily="34" charset="0"/>
              </a:rPr>
              <a:t>ဘဝျပႆနာမ်ားကို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ေျဖရွင္းရန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နည္းလမ္းမ်ား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တုိးတက္ရွာေဖြရာတြင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အသံုးခ</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ို္င္မည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ဖစ္သည</a:t>
            </a:r>
            <a:r>
              <a:rPr lang="en-US" sz="1800" dirty="0">
                <a:latin typeface="Zawgyi-One" panose="020B0604030504040204" pitchFamily="34" charset="0"/>
                <a:cs typeface="Zawgyi-One" panose="020B0604030504040204" pitchFamily="34" charset="0"/>
              </a:rPr>
              <a:t>္။ </a:t>
            </a:r>
          </a:p>
          <a:p>
            <a:pPr marL="38100" indent="0">
              <a:lnSpc>
                <a:spcPct val="150000"/>
              </a:lnSpc>
              <a:spcBef>
                <a:spcPts val="750"/>
              </a:spcBef>
              <a:buSzPts val="2800"/>
              <a:buNone/>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၂</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ၿ</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p>
          <a:p>
            <a:pPr marL="342900" indent="-304800">
              <a:lnSpc>
                <a:spcPct val="150000"/>
              </a:lnSpc>
              <a:spcBef>
                <a:spcPts val="750"/>
              </a:spcBef>
              <a:buSzPts val="2800"/>
            </a:pP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ဇ</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ဖ</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ထ</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ၿ</a:t>
            </a:r>
            <a:r>
              <a:rPr lang="en-US" sz="1800" dirty="0" err="1">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ဆ</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ည့္ </a:t>
            </a:r>
            <a:r>
              <a:rPr lang="en-US" sz="1800" dirty="0" err="1">
                <a:latin typeface="Zawgyi-One" panose="020B0604030504040204" pitchFamily="34" charset="0"/>
                <a:cs typeface="Zawgyi-One" panose="020B0604030504040204" pitchFamily="34" charset="0"/>
              </a:rPr>
              <a:t>ေျဖရွင္းရန္လုပ္ေဆာ</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ခ</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ဖ</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ဖ</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ဖစ္သည</a:t>
            </a:r>
            <a:r>
              <a:rPr lang="en-US" sz="1800" dirty="0">
                <a:latin typeface="Zawgyi-One" panose="020B0604030504040204" pitchFamily="34" charset="0"/>
                <a:cs typeface="Zawgyi-One" panose="020B0604030504040204" pitchFamily="34" charset="0"/>
              </a:rPr>
              <a:t>္။</a:t>
            </a:r>
            <a:endParaRPr sz="1800" dirty="0">
              <a:latin typeface="Zawgyi-One" panose="020B0604030504040204" pitchFamily="34" charset="0"/>
              <a:cs typeface="Zawgyi-One" panose="020B0604030504040204" pitchFamily="34" charset="0"/>
            </a:endParaRPr>
          </a:p>
        </p:txBody>
      </p:sp>
      <p:sp>
        <p:nvSpPr>
          <p:cNvPr id="139" name="Google Shape;139;p10"/>
          <p:cNvSpPr txBox="1"/>
          <p:nvPr/>
        </p:nvSpPr>
        <p:spPr>
          <a:xfrm>
            <a:off x="333930" y="222237"/>
            <a:ext cx="6502079" cy="577081"/>
          </a:xfrm>
          <a:prstGeom prst="rect">
            <a:avLst/>
          </a:prstGeom>
          <a:noFill/>
          <a:ln>
            <a:noFill/>
          </a:ln>
        </p:spPr>
        <p:txBody>
          <a:bodyPr spcFirstLastPara="1" wrap="square" lIns="68569" tIns="34275" rIns="68569" bIns="34275" anchor="t" anchorCtr="0">
            <a:noAutofit/>
          </a:bodyPr>
          <a:lstStyle/>
          <a:p>
            <a:pPr>
              <a:buClr>
                <a:srgbClr val="000000"/>
              </a:buClr>
              <a:buSzPts val="4400"/>
            </a:pP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လ</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လ</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မ</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 </a:t>
            </a:r>
            <a:r>
              <a:rPr lang="my-MM" sz="3300" b="1" dirty="0">
                <a:solidFill>
                  <a:schemeClr val="dk1"/>
                </a:solidFill>
                <a:latin typeface="Zawgyi-One" panose="020B0604030504040204" pitchFamily="34" charset="0"/>
                <a:ea typeface="Calibri"/>
                <a:cs typeface="Zawgyi-One" panose="020B0604030504040204" pitchFamily="34" charset="0"/>
                <a:sym typeface="Calibri"/>
              </a:rPr>
              <a:t>ရ</a:t>
            </a:r>
            <a:r>
              <a:rPr lang="en-US" sz="3300" b="1" dirty="0">
                <a:solidFill>
                  <a:schemeClr val="dk1"/>
                </a:solidFill>
                <a:latin typeface="Zawgyi-One" panose="020B0604030504040204" pitchFamily="34" charset="0"/>
                <a:ea typeface="Calibri"/>
                <a:cs typeface="Zawgyi-One" panose="020B0604030504040204" pitchFamily="34" charset="0"/>
                <a:sym typeface="Calibri"/>
              </a:rPr>
              <a:t>လ</a:t>
            </a:r>
            <a:r>
              <a:rPr lang="my-MM" sz="3300" b="1" dirty="0">
                <a:solidFill>
                  <a:schemeClr val="dk1"/>
                </a:solidFill>
                <a:latin typeface="Zawgyi-One" panose="020B0604030504040204" pitchFamily="34" charset="0"/>
                <a:ea typeface="Calibri"/>
                <a:cs typeface="Zawgyi-One" panose="020B0604030504040204" pitchFamily="34" charset="0"/>
                <a:sym typeface="Calibri"/>
              </a:rPr>
              <a:t>ဒ</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မ</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en-GB" sz="3300" b="1" dirty="0">
                <a:solidFill>
                  <a:schemeClr val="dk1"/>
                </a:solidFill>
                <a:latin typeface="Zawgyi-One" panose="020B0604030504040204" pitchFamily="34" charset="0"/>
                <a:ea typeface="Calibri"/>
                <a:cs typeface="Zawgyi-One" panose="020B0604030504040204" pitchFamily="34" charset="0"/>
                <a:sym typeface="Calibri"/>
              </a:rPr>
              <a:t>: </a:t>
            </a:r>
            <a:r>
              <a:rPr lang="my-MM" sz="3300" b="1" dirty="0">
                <a:solidFill>
                  <a:schemeClr val="dk1"/>
                </a:solidFill>
                <a:latin typeface="Zawgyi-One" panose="020B0604030504040204" pitchFamily="34" charset="0"/>
                <a:ea typeface="Calibri"/>
                <a:cs typeface="Zawgyi-One" panose="020B0604030504040204" pitchFamily="34" charset="0"/>
                <a:sym typeface="Calibri"/>
              </a:rPr>
              <a:t>အ</a:t>
            </a:r>
            <a:r>
              <a:rPr lang="en-US" sz="3300" b="1" dirty="0">
                <a:solidFill>
                  <a:schemeClr val="dk1"/>
                </a:solidFill>
                <a:latin typeface="Zawgyi-One" panose="020B0604030504040204" pitchFamily="34" charset="0"/>
                <a:ea typeface="Calibri"/>
                <a:cs typeface="Zawgyi-One" panose="020B0604030504040204" pitchFamily="34" charset="0"/>
                <a:sym typeface="Calibri"/>
              </a:rPr>
              <a:t>ပ</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င</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 </a:t>
            </a:r>
            <a:r>
              <a:rPr lang="my-MM" sz="3300" b="1" dirty="0">
                <a:solidFill>
                  <a:schemeClr val="dk1"/>
                </a:solidFill>
                <a:latin typeface="Zawgyi-One" panose="020B0604030504040204" pitchFamily="34" charset="0"/>
                <a:ea typeface="Calibri"/>
                <a:cs typeface="Zawgyi-One" panose="020B0604030504040204" pitchFamily="34" charset="0"/>
                <a:sym typeface="Calibri"/>
              </a:rPr>
              <a:t>၂</a:t>
            </a:r>
            <a:r>
              <a:rPr lang="en-GB" sz="3300" b="1" dirty="0">
                <a:solidFill>
                  <a:schemeClr val="dk1"/>
                </a:solidFill>
                <a:latin typeface="Zawgyi-One" panose="020B0604030504040204" pitchFamily="34" charset="0"/>
                <a:ea typeface="Calibri"/>
                <a:cs typeface="Zawgyi-One" panose="020B0604030504040204" pitchFamily="34" charset="0"/>
                <a:sym typeface="Calibri"/>
              </a:rPr>
              <a:t> </a:t>
            </a:r>
            <a:endParaRPr sz="3300" b="1" dirty="0">
              <a:solidFill>
                <a:schemeClr val="dk1"/>
              </a:solidFill>
              <a:latin typeface="Zawgyi-One" panose="020B0604030504040204" pitchFamily="34" charset="0"/>
              <a:ea typeface="Calibri"/>
              <a:cs typeface="Zawgyi-One" panose="020B0604030504040204" pitchFamily="34" charset="0"/>
              <a:sym typeface="Calibri"/>
            </a:endParaRPr>
          </a:p>
        </p:txBody>
      </p:sp>
    </p:spTree>
    <p:extLst>
      <p:ext uri="{BB962C8B-B14F-4D97-AF65-F5344CB8AC3E}">
        <p14:creationId xmlns:p14="http://schemas.microsoft.com/office/powerpoint/2010/main" val="1797372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1"/>
          <p:cNvSpPr txBox="1"/>
          <p:nvPr/>
        </p:nvSpPr>
        <p:spPr>
          <a:xfrm>
            <a:off x="479511" y="338560"/>
            <a:ext cx="7659852" cy="577081"/>
          </a:xfrm>
          <a:prstGeom prst="rect">
            <a:avLst/>
          </a:prstGeom>
          <a:noFill/>
          <a:ln>
            <a:noFill/>
          </a:ln>
        </p:spPr>
        <p:txBody>
          <a:bodyPr spcFirstLastPara="1" wrap="square" lIns="68569" tIns="34275" rIns="68569" bIns="34275" anchor="t" anchorCtr="0">
            <a:noAutofit/>
          </a:bodyPr>
          <a:lstStyle/>
          <a:p>
            <a:r>
              <a:rPr lang="my-MM" sz="2700" b="1" dirty="0">
                <a:solidFill>
                  <a:schemeClr val="dk1"/>
                </a:solidFill>
                <a:latin typeface="Zawgyi-One" panose="020B0604030504040204" pitchFamily="34" charset="0"/>
                <a:ea typeface="Calibri"/>
                <a:cs typeface="Zawgyi-One" panose="020B0604030504040204" pitchFamily="34" charset="0"/>
                <a:sym typeface="Calibri"/>
              </a:rPr>
              <a:t>လ</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ပ</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ရ</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မ</a:t>
            </a:r>
            <a:r>
              <a:rPr lang="en-US" sz="2700" b="1" dirty="0">
                <a:solidFill>
                  <a:schemeClr val="dk1"/>
                </a:solidFill>
                <a:latin typeface="Zawgyi-One" panose="020B0604030504040204" pitchFamily="34" charset="0"/>
                <a:ea typeface="Calibri"/>
                <a:cs typeface="Zawgyi-One" panose="020B0604030504040204" pitchFamily="34" charset="0"/>
                <a:sym typeface="Calibri"/>
              </a:rPr>
              <a:t>ႈ </a:t>
            </a:r>
            <a:r>
              <a:rPr lang="my-MM" sz="2700" b="1" dirty="0">
                <a:solidFill>
                  <a:schemeClr val="dk1"/>
                </a:solidFill>
                <a:latin typeface="Zawgyi-One" panose="020B0604030504040204" pitchFamily="34" charset="0"/>
                <a:ea typeface="Calibri"/>
                <a:cs typeface="Zawgyi-One" panose="020B0604030504040204" pitchFamily="34" charset="0"/>
                <a:sym typeface="Calibri"/>
              </a:rPr>
              <a:t>၁</a:t>
            </a:r>
            <a:r>
              <a:rPr lang="en-US" sz="2700" b="1" dirty="0">
                <a:solidFill>
                  <a:schemeClr val="dk1"/>
                </a:solidFill>
                <a:latin typeface="Zawgyi-One" panose="020B0604030504040204" pitchFamily="34" charset="0"/>
                <a:ea typeface="Calibri"/>
                <a:cs typeface="Zawgyi-One" panose="020B0604030504040204" pitchFamily="34" charset="0"/>
                <a:sym typeface="Calibri"/>
              </a:rPr>
              <a:t> </a:t>
            </a:r>
            <a:r>
              <a:rPr lang="en-GB" sz="2700" b="1" dirty="0">
                <a:solidFill>
                  <a:schemeClr val="dk1"/>
                </a:solidFill>
                <a:latin typeface="Zawgyi-One" panose="020B0604030504040204" pitchFamily="34" charset="0"/>
                <a:ea typeface="Calibri"/>
                <a:cs typeface="Zawgyi-One" panose="020B0604030504040204" pitchFamily="34" charset="0"/>
                <a:sym typeface="Calibri"/>
              </a:rPr>
              <a:t>– </a:t>
            </a:r>
            <a:r>
              <a:rPr lang="my-MM" sz="2700" b="1" dirty="0">
                <a:solidFill>
                  <a:schemeClr val="dk1"/>
                </a:solidFill>
                <a:latin typeface="Zawgyi-One" panose="020B0604030504040204" pitchFamily="34" charset="0"/>
                <a:ea typeface="Calibri"/>
                <a:cs typeface="Zawgyi-One" panose="020B0604030504040204" pitchFamily="34" charset="0"/>
                <a:sym typeface="Calibri"/>
              </a:rPr>
              <a:t>ဇ</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တ</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လ</a:t>
            </a:r>
            <a:r>
              <a:rPr lang="en-US" sz="2700" b="1" dirty="0" err="1">
                <a:solidFill>
                  <a:schemeClr val="dk1"/>
                </a:solidFill>
                <a:latin typeface="Zawgyi-One" panose="020B0604030504040204" pitchFamily="34" charset="0"/>
                <a:ea typeface="Calibri"/>
                <a:cs typeface="Zawgyi-One" panose="020B0604030504040204" pitchFamily="34" charset="0"/>
                <a:sym typeface="Calibri"/>
              </a:rPr>
              <a:t>မ္းျပႆနာမ်ားအား</a:t>
            </a:r>
            <a:r>
              <a:rPr lang="en-US" sz="2700" b="1" dirty="0">
                <a:solidFill>
                  <a:schemeClr val="dk1"/>
                </a:solidFill>
                <a:latin typeface="Zawgyi-One" panose="020B0604030504040204" pitchFamily="34" charset="0"/>
                <a:ea typeface="Calibri"/>
                <a:cs typeface="Zawgyi-One" panose="020B0604030504040204" pitchFamily="34" charset="0"/>
                <a:sym typeface="Calibri"/>
              </a:rPr>
              <a:t> </a:t>
            </a:r>
            <a:r>
              <a:rPr lang="en-US" sz="2700" b="1" dirty="0" err="1">
                <a:solidFill>
                  <a:schemeClr val="dk1"/>
                </a:solidFill>
                <a:latin typeface="Zawgyi-One" panose="020B0604030504040204" pitchFamily="34" charset="0"/>
                <a:ea typeface="Calibri"/>
                <a:cs typeface="Zawgyi-One" panose="020B0604030504040204" pitchFamily="34" charset="0"/>
                <a:sym typeface="Calibri"/>
              </a:rPr>
              <a:t>ေျဖရွင</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ခ</a:t>
            </a:r>
            <a:r>
              <a:rPr lang="my-MM" sz="2700" b="1" dirty="0">
                <a:solidFill>
                  <a:schemeClr val="dk1"/>
                </a:solidFill>
                <a:latin typeface="Zawgyi-One" panose="020B0604030504040204" pitchFamily="34" charset="0"/>
                <a:ea typeface="Calibri"/>
                <a:cs typeface="Zawgyi-One" panose="020B0604030504040204" pitchFamily="34" charset="0"/>
                <a:sym typeface="Calibri"/>
              </a:rPr>
              <a:t>င</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endParaRPr sz="2700" b="1" dirty="0">
              <a:solidFill>
                <a:schemeClr val="dk1"/>
              </a:solidFill>
              <a:latin typeface="Zawgyi-One" panose="020B0604030504040204" pitchFamily="34" charset="0"/>
              <a:ea typeface="Calibri"/>
              <a:cs typeface="Zawgyi-One" panose="020B0604030504040204" pitchFamily="34" charset="0"/>
              <a:sym typeface="Calibri"/>
            </a:endParaRPr>
          </a:p>
        </p:txBody>
      </p:sp>
      <p:sp>
        <p:nvSpPr>
          <p:cNvPr id="145" name="Google Shape;145;p11"/>
          <p:cNvSpPr txBox="1">
            <a:spLocks noGrp="1"/>
          </p:cNvSpPr>
          <p:nvPr>
            <p:ph type="body" idx="4294967295"/>
          </p:nvPr>
        </p:nvSpPr>
        <p:spPr>
          <a:xfrm>
            <a:off x="545307" y="975124"/>
            <a:ext cx="8598694" cy="2210038"/>
          </a:xfrm>
          <a:prstGeom prst="rect">
            <a:avLst/>
          </a:prstGeom>
          <a:noFill/>
          <a:ln>
            <a:noFill/>
          </a:ln>
        </p:spPr>
        <p:txBody>
          <a:bodyPr spcFirstLastPara="1" wrap="square" lIns="68569" tIns="34275" rIns="68569" bIns="34275" anchor="t" anchorCtr="0">
            <a:noAutofit/>
          </a:bodyPr>
          <a:lstStyle/>
          <a:p>
            <a:pPr marL="38100" indent="0">
              <a:lnSpc>
                <a:spcPct val="100000"/>
              </a:lnSpc>
              <a:spcBef>
                <a:spcPts val="750"/>
              </a:spcBef>
              <a:buSzPts val="2800"/>
              <a:buNone/>
            </a:pP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ခ</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န</a:t>
            </a:r>
            <a:r>
              <a:rPr lang="en-US" sz="1875" dirty="0">
                <a:latin typeface="Zawgyi-One" panose="020B0604030504040204" pitchFamily="34" charset="0"/>
                <a:cs typeface="Zawgyi-One" panose="020B0604030504040204" pitchFamily="34" charset="0"/>
              </a:rPr>
              <a:t>္ </a:t>
            </a:r>
            <a:r>
              <a:rPr lang="en-GB"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န</a:t>
            </a:r>
            <a:r>
              <a:rPr lang="en-US" sz="1875" dirty="0">
                <a:latin typeface="Zawgyi-One" panose="020B0604030504040204" pitchFamily="34" charset="0"/>
                <a:cs typeface="Zawgyi-One" panose="020B0604030504040204" pitchFamily="34" charset="0"/>
              </a:rPr>
              <a:t>စ</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၅</a:t>
            </a:r>
            <a:r>
              <a:rPr lang="en-US" sz="1875" dirty="0">
                <a:latin typeface="Zawgyi-One" panose="020B0604030504040204" pitchFamily="34" charset="0"/>
                <a:cs typeface="Zawgyi-One" panose="020B0604030504040204" pitchFamily="34" charset="0"/>
              </a:rPr>
              <a:t>ဝ</a:t>
            </a:r>
            <a:endParaRPr sz="1875" dirty="0">
              <a:latin typeface="Zawgyi-One" panose="020B0604030504040204" pitchFamily="34" charset="0"/>
              <a:cs typeface="Zawgyi-One" panose="020B0604030504040204" pitchFamily="34" charset="0"/>
            </a:endParaRPr>
          </a:p>
          <a:p>
            <a:pPr marL="342900" indent="-304800">
              <a:lnSpc>
                <a:spcPct val="100000"/>
              </a:lnSpc>
              <a:spcBef>
                <a:spcPts val="750"/>
              </a:spcBef>
              <a:buClr>
                <a:schemeClr val="dk1"/>
              </a:buClr>
              <a:buSzPts val="2800"/>
              <a:buFont typeface="Arial"/>
              <a:buChar char="•"/>
            </a:pPr>
            <a:r>
              <a:rPr lang="en-US" sz="1875" dirty="0" err="1">
                <a:latin typeface="Zawgyi-One" panose="020B0604030504040204" pitchFamily="34" charset="0"/>
                <a:cs typeface="Zawgyi-One" panose="020B0604030504040204" pitchFamily="34" charset="0"/>
              </a:rPr>
              <a:t>ပါဝင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ယ</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ဖြဲ႕စည္းထားေသာ</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အုပ္စုျဖင</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ဆက္လက္လု</a:t>
            </a:r>
            <a:r>
              <a:rPr lang="my-MM" sz="1875" dirty="0">
                <a:latin typeface="Zawgyi-One" panose="020B0604030504040204" pitchFamily="34" charset="0"/>
                <a:cs typeface="Zawgyi-One" panose="020B0604030504040204" pitchFamily="34" charset="0"/>
              </a:rPr>
              <a:t>ပ</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ဆ</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ရ</a:t>
            </a:r>
            <a:r>
              <a:rPr lang="en-US" sz="1875" dirty="0" err="1">
                <a:latin typeface="Zawgyi-One" panose="020B0604030504040204" pitchFamily="34" charset="0"/>
                <a:cs typeface="Zawgyi-One" panose="020B0604030504040204" pitchFamily="34" charset="0"/>
              </a:rPr>
              <a:t>မည</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ဖစ္သည</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ပ</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၁</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ဖ</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႕</a:t>
            </a:r>
            <a:r>
              <a:rPr lang="my-MM" sz="1875" dirty="0">
                <a:latin typeface="Zawgyi-One" panose="020B0604030504040204" pitchFamily="34" charset="0"/>
                <a:cs typeface="Zawgyi-One" panose="020B0604030504040204" pitchFamily="34" charset="0"/>
              </a:rPr>
              <a:t>ခ</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ည</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အ</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en-GB" sz="1875" dirty="0">
                <a:latin typeface="Zawgyi-One" panose="020B0604030504040204" pitchFamily="34" charset="0"/>
                <a:cs typeface="Zawgyi-One" panose="020B0604030504040204" pitchFamily="34" charset="0"/>
              </a:rPr>
              <a:t> </a:t>
            </a:r>
            <a:endParaRPr sz="1875" dirty="0">
              <a:latin typeface="Zawgyi-One" panose="020B0604030504040204" pitchFamily="34" charset="0"/>
              <a:cs typeface="Zawgyi-One" panose="020B0604030504040204" pitchFamily="34" charset="0"/>
            </a:endParaRPr>
          </a:p>
          <a:p>
            <a:pPr marL="342900" indent="-304800">
              <a:lnSpc>
                <a:spcPct val="100000"/>
              </a:lnSpc>
              <a:spcBef>
                <a:spcPts val="750"/>
              </a:spcBef>
              <a:buClr>
                <a:schemeClr val="dk1"/>
              </a:buClr>
              <a:buSzPts val="2800"/>
              <a:buFont typeface="Arial"/>
              <a:buChar char="•"/>
            </a:pPr>
            <a:r>
              <a:rPr lang="en-US" sz="1875" dirty="0">
                <a:latin typeface="Zawgyi-One" panose="020B0604030504040204" pitchFamily="34" charset="0"/>
                <a:cs typeface="Zawgyi-One" panose="020B0604030504040204" pitchFamily="34" charset="0"/>
              </a:rPr>
              <a:t>အ</a:t>
            </a:r>
            <a:r>
              <a:rPr lang="my-MM" sz="1875" dirty="0">
                <a:latin typeface="Zawgyi-One" panose="020B0604030504040204" pitchFamily="34" charset="0"/>
                <a:cs typeface="Zawgyi-One" panose="020B0604030504040204" pitchFamily="34" charset="0"/>
              </a:rPr>
              <a:t>ဖ</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႕</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ားသည</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ဇ</a:t>
            </a:r>
            <a:r>
              <a:rPr lang="en-US" sz="1875" dirty="0" err="1">
                <a:latin typeface="Zawgyi-One" panose="020B0604030504040204" pitchFamily="34" charset="0"/>
                <a:cs typeface="Zawgyi-One" panose="020B0604030504040204" pitchFamily="34" charset="0"/>
              </a:rPr>
              <a:t>ာတ္လမ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ဆ</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ထ</a:t>
            </a:r>
            <a:r>
              <a:rPr lang="en-US" sz="1875" dirty="0" err="1">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ပ</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န</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အ</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ေဆြးေ</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ရ</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ဖစ္ပါသည</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အပို္င္း</a:t>
            </a:r>
            <a:r>
              <a:rPr lang="en-US" sz="1875" dirty="0">
                <a:latin typeface="Zawgyi-One" panose="020B0604030504040204" pitchFamily="34" charset="0"/>
                <a:cs typeface="Zawgyi-One" panose="020B0604030504040204" pitchFamily="34" charset="0"/>
              </a:rPr>
              <a:t> ၁ </a:t>
            </a:r>
            <a:r>
              <a:rPr lang="en-US" sz="1875" dirty="0" err="1">
                <a:latin typeface="Zawgyi-One" panose="020B0604030504040204" pitchFamily="34" charset="0"/>
                <a:cs typeface="Zawgyi-One" panose="020B0604030504040204" pitchFamily="34" charset="0"/>
              </a:rPr>
              <a:t>အၿပီးတြင</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ခြဲေဝေပးခဲ့သည</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အတိုင္း</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အ</a:t>
            </a:r>
            <a:r>
              <a:rPr lang="my-MM" sz="1875" dirty="0">
                <a:latin typeface="Zawgyi-One" panose="020B0604030504040204" pitchFamily="34" charset="0"/>
                <a:cs typeface="Zawgyi-One" panose="020B0604030504040204" pitchFamily="34" charset="0"/>
              </a:rPr>
              <a:t>ပ</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ဖ</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႕</a:t>
            </a:r>
            <a:r>
              <a:rPr lang="en-US" sz="1875" dirty="0">
                <a:latin typeface="Zawgyi-One" panose="020B0604030504040204" pitchFamily="34" charset="0"/>
                <a:cs typeface="Zawgyi-One" panose="020B0604030504040204" pitchFamily="34" charset="0"/>
              </a:rPr>
              <a:t>အ</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လ</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ပ</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လ</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ပ</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ခ</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ဒ</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ယ</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မ</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က</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ပ</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ထ</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င္းစဥ္းစားရမည</a:t>
            </a:r>
            <a:r>
              <a:rPr lang="en-US" sz="1875" dirty="0">
                <a:latin typeface="Zawgyi-One" panose="020B0604030504040204" pitchFamily="34" charset="0"/>
                <a:cs typeface="Zawgyi-One" panose="020B0604030504040204" pitchFamily="34" charset="0"/>
              </a:rPr>
              <a:t>္။ </a:t>
            </a:r>
            <a:endParaRPr sz="1875" dirty="0">
              <a:latin typeface="Zawgyi-One" panose="020B0604030504040204" pitchFamily="34" charset="0"/>
              <a:cs typeface="Zawgyi-One" panose="020B0604030504040204" pitchFamily="34" charset="0"/>
            </a:endParaRPr>
          </a:p>
          <a:p>
            <a:pPr marL="342900" indent="-304800">
              <a:lnSpc>
                <a:spcPct val="100000"/>
              </a:lnSpc>
              <a:spcBef>
                <a:spcPts val="750"/>
              </a:spcBef>
              <a:buClr>
                <a:schemeClr val="dk1"/>
              </a:buClr>
              <a:buSzPts val="2800"/>
              <a:buFont typeface="Arial"/>
              <a:buChar char="•"/>
            </a:pPr>
            <a:r>
              <a:rPr lang="my-MM" sz="1875" dirty="0">
                <a:latin typeface="Zawgyi-One" panose="020B0604030504040204" pitchFamily="34" charset="0"/>
                <a:cs typeface="Zawgyi-One" panose="020B0604030504040204" pitchFamily="34" charset="0"/>
              </a:rPr>
              <a:t>ထ</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႔</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န</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က</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en-GB" sz="1875" dirty="0">
                <a:latin typeface="Zawgyi-One" panose="020B0604030504040204" pitchFamily="34" charset="0"/>
                <a:cs typeface="Zawgyi-One" panose="020B0604030504040204" pitchFamily="34" charset="0"/>
              </a:rPr>
              <a:t>flip chart </a:t>
            </a:r>
            <a:r>
              <a:rPr lang="my-MM" sz="1875" dirty="0">
                <a:latin typeface="Zawgyi-One" panose="020B0604030504040204" pitchFamily="34" charset="0"/>
                <a:cs typeface="Zawgyi-One" panose="020B0604030504040204" pitchFamily="34" charset="0"/>
              </a:rPr>
              <a:t>စ</a:t>
            </a:r>
            <a:r>
              <a:rPr lang="en-US" sz="1875" dirty="0" err="1">
                <a:latin typeface="Zawgyi-One" panose="020B0604030504040204" pitchFamily="34" charset="0"/>
                <a:cs typeface="Zawgyi-One" panose="020B0604030504040204" pitchFamily="34" charset="0"/>
              </a:rPr>
              <a:t>ာရြက္ေပၚတြင</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ပ</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န</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အ</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အေသ</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စ</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တ</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က</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ဖ</a:t>
            </a:r>
            <a:r>
              <a:rPr lang="en-US" sz="1875" dirty="0">
                <a:latin typeface="Zawgyi-One" panose="020B0604030504040204" pitchFamily="34" charset="0"/>
                <a:cs typeface="Zawgyi-One" panose="020B0604030504040204" pitchFamily="34" charset="0"/>
              </a:rPr>
              <a:t>ရ</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ခ</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စ</a:t>
            </a:r>
            <a:r>
              <a:rPr lang="en-US" sz="1875" dirty="0" err="1">
                <a:latin typeface="Zawgyi-One" panose="020B0604030504040204" pitchFamily="34" charset="0"/>
                <a:cs typeface="Zawgyi-One" panose="020B0604030504040204" pitchFamily="34" charset="0"/>
              </a:rPr>
              <a:t>ဥ္ရမည</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ဖစ္ပါသည</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ဤ</a:t>
            </a:r>
            <a:r>
              <a:rPr lang="en-US" sz="1875" dirty="0" err="1">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႔ </a:t>
            </a:r>
            <a:r>
              <a:rPr lang="en-US" sz="1875" dirty="0" err="1">
                <a:latin typeface="Zawgyi-One" panose="020B0604030504040204" pitchFamily="34" charset="0"/>
                <a:cs typeface="Zawgyi-One" panose="020B0604030504040204" pitchFamily="34" charset="0"/>
              </a:rPr>
              <a:t>ေျဖရွင္းခ်က္မ်ား</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စဥ္းစားရာတြင</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ဖ</a:t>
            </a:r>
            <a:r>
              <a:rPr lang="en-US" sz="1875" dirty="0">
                <a:latin typeface="Zawgyi-One" panose="020B0604030504040204" pitchFamily="34" charset="0"/>
                <a:cs typeface="Zawgyi-One" panose="020B0604030504040204" pitchFamily="34" charset="0"/>
              </a:rPr>
              <a:t>ရ</a:t>
            </a:r>
            <a:r>
              <a:rPr lang="my-MM"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င္းရန္လိုအပ္သည</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အဓိကေမးခြန္းမ်ားကို</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ထည</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သြင္းစဥ</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စ</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ရ</a:t>
            </a:r>
            <a:r>
              <a:rPr lang="en-US" sz="1875" dirty="0">
                <a:latin typeface="Zawgyi-One" panose="020B0604030504040204" pitchFamily="34" charset="0"/>
                <a:cs typeface="Zawgyi-One" panose="020B0604030504040204" pitchFamily="34" charset="0"/>
              </a:rPr>
              <a:t>မ</a:t>
            </a:r>
            <a:r>
              <a:rPr lang="my-MM" sz="1875" dirty="0">
                <a:latin typeface="Zawgyi-One" panose="020B0604030504040204" pitchFamily="34" charset="0"/>
                <a:cs typeface="Zawgyi-One" panose="020B0604030504040204" pitchFamily="34" charset="0"/>
              </a:rPr>
              <a:t>ည</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ဖ</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ဥ</a:t>
            </a:r>
            <a:r>
              <a:rPr lang="en-US" sz="1875" dirty="0" err="1">
                <a:latin typeface="Zawgyi-One" panose="020B0604030504040204" pitchFamily="34" charset="0"/>
                <a:cs typeface="Zawgyi-One" panose="020B0604030504040204" pitchFamily="34" charset="0"/>
              </a:rPr>
              <a:t>ပမာ</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မည္သည</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စြမ္းရည္မ်ား</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လိုအပ္ပါသ</a:t>
            </a:r>
            <a:r>
              <a:rPr lang="my-MM" sz="1875" dirty="0">
                <a:latin typeface="Zawgyi-One" panose="020B0604030504040204" pitchFamily="34" charset="0"/>
                <a:cs typeface="Zawgyi-One" panose="020B0604030504040204" pitchFamily="34" charset="0"/>
              </a:rPr>
              <a:t>န</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႔ အ</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ပ</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အ</a:t>
            </a:r>
            <a:r>
              <a:rPr lang="my-MM" sz="1875" dirty="0">
                <a:latin typeface="Zawgyi-One" panose="020B0604030504040204" pitchFamily="34" charset="0"/>
                <a:cs typeface="Zawgyi-One" panose="020B0604030504040204" pitchFamily="34" charset="0"/>
              </a:rPr>
              <a:t>လ</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ဖ</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အခ်က္မ်ား</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ထည</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ဥ</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န</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endParaRPr sz="1875"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282362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2"/>
          <p:cNvSpPr txBox="1"/>
          <p:nvPr/>
        </p:nvSpPr>
        <p:spPr>
          <a:xfrm>
            <a:off x="425370" y="338560"/>
            <a:ext cx="7506449" cy="577081"/>
          </a:xfrm>
          <a:prstGeom prst="rect">
            <a:avLst/>
          </a:prstGeom>
          <a:noFill/>
          <a:ln>
            <a:noFill/>
          </a:ln>
        </p:spPr>
        <p:txBody>
          <a:bodyPr spcFirstLastPara="1" wrap="square" lIns="68569" tIns="34275" rIns="68569" bIns="34275" anchor="t" anchorCtr="0">
            <a:noAutofit/>
          </a:bodyPr>
          <a:lstStyle/>
          <a:p>
            <a:pPr lvl="0"/>
            <a:r>
              <a:rPr lang="my-MM" sz="2700" b="1" dirty="0">
                <a:solidFill>
                  <a:schemeClr val="dk1"/>
                </a:solidFill>
                <a:latin typeface="Zawgyi-One" panose="020B0604030504040204" pitchFamily="34" charset="0"/>
                <a:ea typeface="Calibri"/>
                <a:cs typeface="Zawgyi-One" panose="020B0604030504040204" pitchFamily="34" charset="0"/>
                <a:sym typeface="Calibri"/>
              </a:rPr>
              <a:t>လႈပ္ရွားမႈ ၁ – ဇာတ္လမ္းျပႆနာမ်ားအား ေျဖရွင္းျခင္း</a:t>
            </a:r>
          </a:p>
        </p:txBody>
      </p:sp>
      <p:sp>
        <p:nvSpPr>
          <p:cNvPr id="151" name="Google Shape;151;p12"/>
          <p:cNvSpPr txBox="1">
            <a:spLocks noGrp="1"/>
          </p:cNvSpPr>
          <p:nvPr>
            <p:ph type="body" idx="4294967295"/>
          </p:nvPr>
        </p:nvSpPr>
        <p:spPr>
          <a:xfrm>
            <a:off x="425370" y="1171338"/>
            <a:ext cx="8598694" cy="1829038"/>
          </a:xfrm>
          <a:prstGeom prst="rect">
            <a:avLst/>
          </a:prstGeom>
          <a:noFill/>
          <a:ln>
            <a:noFill/>
          </a:ln>
        </p:spPr>
        <p:txBody>
          <a:bodyPr spcFirstLastPara="1" wrap="square" lIns="68569" tIns="34275" rIns="68569" bIns="34275" anchor="t" anchorCtr="0">
            <a:noAutofit/>
          </a:bodyPr>
          <a:lstStyle/>
          <a:p>
            <a:pPr marL="38100" indent="0">
              <a:lnSpc>
                <a:spcPct val="150000"/>
              </a:lnSpc>
              <a:spcBef>
                <a:spcPts val="750"/>
              </a:spcBef>
              <a:buSzPts val="2800"/>
              <a:buNone/>
            </a:pP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ခ</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န</a:t>
            </a:r>
            <a:r>
              <a:rPr lang="en-US" sz="1875" dirty="0">
                <a:latin typeface="Zawgyi-One" panose="020B0604030504040204" pitchFamily="34" charset="0"/>
                <a:cs typeface="Zawgyi-One" panose="020B0604030504040204" pitchFamily="34" charset="0"/>
              </a:rPr>
              <a:t>္ </a:t>
            </a:r>
            <a:r>
              <a:rPr lang="en-GB"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န</a:t>
            </a:r>
            <a:r>
              <a:rPr lang="en-US" sz="1875" dirty="0">
                <a:latin typeface="Zawgyi-One" panose="020B0604030504040204" pitchFamily="34" charset="0"/>
                <a:cs typeface="Zawgyi-One" panose="020B0604030504040204" pitchFamily="34" charset="0"/>
              </a:rPr>
              <a:t>စ</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၄</a:t>
            </a:r>
            <a:r>
              <a:rPr lang="en-US" sz="1875" dirty="0">
                <a:latin typeface="Zawgyi-One" panose="020B0604030504040204" pitchFamily="34" charset="0"/>
                <a:cs typeface="Zawgyi-One" panose="020B0604030504040204" pitchFamily="34" charset="0"/>
              </a:rPr>
              <a:t>ဝ</a:t>
            </a:r>
            <a:endParaRPr sz="1875" dirty="0">
              <a:latin typeface="Zawgyi-One" panose="020B0604030504040204" pitchFamily="34" charset="0"/>
              <a:cs typeface="Zawgyi-One" panose="020B0604030504040204" pitchFamily="34" charset="0"/>
            </a:endParaRPr>
          </a:p>
          <a:p>
            <a:pPr marL="342900" indent="-304800">
              <a:lnSpc>
                <a:spcPct val="150000"/>
              </a:lnSpc>
              <a:spcBef>
                <a:spcPts val="750"/>
              </a:spcBef>
              <a:buClr>
                <a:schemeClr val="dk1"/>
              </a:buClr>
              <a:buSzPts val="2800"/>
              <a:buFont typeface="Arial"/>
              <a:buChar char="•"/>
            </a:pPr>
            <a:r>
              <a:rPr lang="en-US" sz="1875" dirty="0" err="1">
                <a:latin typeface="Zawgyi-One" panose="020B0604030504040204" pitchFamily="34" charset="0"/>
                <a:cs typeface="Zawgyi-One" panose="020B0604030504040204" pitchFamily="34" charset="0"/>
              </a:rPr>
              <a:t>အဖြဲ႕တစ္ဖြဲ႕ခ်င္းစီသည</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႔၏ </a:t>
            </a:r>
            <a:r>
              <a:rPr lang="en-US" sz="1875" dirty="0" err="1">
                <a:latin typeface="Zawgyi-One" panose="020B0604030504040204" pitchFamily="34" charset="0"/>
                <a:cs typeface="Zawgyi-One" panose="020B0604030504040204" pitchFamily="34" charset="0"/>
              </a:rPr>
              <a:t>အေသးစိတ္ေျဖရွင္းခ်က္မ်ားကိ</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အျခားအဖြဲ႕မ်ားအား</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စ</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ည</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ေဆြးေ</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ဆ</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ရ</a:t>
            </a:r>
            <a:r>
              <a:rPr lang="en-US" sz="1875" dirty="0">
                <a:latin typeface="Zawgyi-One" panose="020B0604030504040204" pitchFamily="34" charset="0"/>
                <a:cs typeface="Zawgyi-One" panose="020B0604030504040204" pitchFamily="34" charset="0"/>
              </a:rPr>
              <a:t>မ</a:t>
            </a:r>
            <a:r>
              <a:rPr lang="my-MM" sz="1875" dirty="0">
                <a:latin typeface="Zawgyi-One" panose="020B0604030504040204" pitchFamily="34" charset="0"/>
                <a:cs typeface="Zawgyi-One" panose="020B0604030504040204" pitchFamily="34" charset="0"/>
              </a:rPr>
              <a:t>ည</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ဖ</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ပ</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ထ</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႔</a:t>
            </a:r>
            <a:r>
              <a:rPr lang="en-US" sz="1875" dirty="0" err="1">
                <a:latin typeface="Zawgyi-One" panose="020B0604030504040204" pitchFamily="34" charset="0"/>
                <a:cs typeface="Zawgyi-One" panose="020B0604030504040204" pitchFamily="34" charset="0"/>
              </a:rPr>
              <a:t>ေနာက</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ပါဝင္သူမ်ားမ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ပ</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အျခားအိုင္ဒီယာမ်ား</a:t>
            </a:r>
            <a:r>
              <a:rPr lang="en-US" sz="1875" dirty="0">
                <a:latin typeface="Zawgyi-One" panose="020B0604030504040204" pitchFamily="34" charset="0"/>
                <a:cs typeface="Zawgyi-One" panose="020B0604030504040204" pitchFamily="34" charset="0"/>
              </a:rPr>
              <a:t>ႏွင့္္ </a:t>
            </a:r>
            <a:r>
              <a:rPr lang="en-US" sz="1875" dirty="0" err="1">
                <a:latin typeface="Zawgyi-One" panose="020B0604030504040204" pitchFamily="34" charset="0"/>
                <a:cs typeface="Zawgyi-One" panose="020B0604030504040204" pitchFamily="34" charset="0"/>
              </a:rPr>
              <a:t>အႀကံျပဳခ်က္မ်ားကို</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နားေထာင္ရမည</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ဖစ</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ပ</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ည</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p>
          <a:p>
            <a:pPr marL="342900" indent="-304800">
              <a:lnSpc>
                <a:spcPct val="150000"/>
              </a:lnSpc>
              <a:spcBef>
                <a:spcPts val="750"/>
              </a:spcBef>
              <a:buClr>
                <a:schemeClr val="dk1"/>
              </a:buClr>
              <a:buSzPts val="2800"/>
              <a:buFont typeface="Arial"/>
              <a:buChar char="•"/>
            </a:pP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ဆ</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ဖ</a:t>
            </a:r>
            <a:r>
              <a:rPr lang="my-MM" sz="1875" dirty="0">
                <a:latin typeface="Zawgyi-One" panose="020B0604030504040204" pitchFamily="34" charset="0"/>
                <a:cs typeface="Zawgyi-One" panose="020B0604030504040204" pitchFamily="34" charset="0"/>
              </a:rPr>
              <a:t>ရ</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ခ</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က</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က</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သ</a:t>
            </a:r>
            <a:r>
              <a:rPr lang="en-US" sz="1875" dirty="0" err="1">
                <a:latin typeface="Zawgyi-One" panose="020B0604030504040204" pitchFamily="34" charset="0"/>
                <a:cs typeface="Zawgyi-One" panose="020B0604030504040204" pitchFamily="34" charset="0"/>
              </a:rPr>
              <a:t>ိရွိရန</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မဲေပးမ</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ပဳလုပ္မည</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ဖစ</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ည</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ပ</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ဝ</a:t>
            </a:r>
            <a:r>
              <a:rPr lang="en-US" sz="1875" dirty="0">
                <a:latin typeface="Zawgyi-One" panose="020B0604030504040204" pitchFamily="34" charset="0"/>
                <a:cs typeface="Zawgyi-One" panose="020B0604030504040204" pitchFamily="34" charset="0"/>
              </a:rPr>
              <a:t>င</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မ</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သ</a:t>
            </a:r>
            <a:r>
              <a:rPr lang="my-MM" sz="1875" dirty="0">
                <a:latin typeface="Zawgyi-One" panose="020B0604030504040204" pitchFamily="34" charset="0"/>
                <a:cs typeface="Zawgyi-One" panose="020B0604030504040204" pitchFamily="34" charset="0"/>
              </a:rPr>
              <a:t>ည</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တ</a:t>
            </a:r>
            <a:r>
              <a:rPr lang="my-MM" sz="1875" dirty="0">
                <a:latin typeface="Zawgyi-One" panose="020B0604030504040204" pitchFamily="34" charset="0"/>
                <a:cs typeface="Zawgyi-One" panose="020B0604030504040204" pitchFamily="34" charset="0"/>
              </a:rPr>
              <a:t>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မ</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အသံုး</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ပ</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 </a:t>
            </a:r>
            <a:r>
              <a:rPr lang="my-MM" sz="1875" dirty="0">
                <a:latin typeface="Zawgyi-One" panose="020B0604030504040204" pitchFamily="34" charset="0"/>
                <a:cs typeface="Zawgyi-One" panose="020B0604030504040204" pitchFamily="34" charset="0"/>
              </a:rPr>
              <a:t>အ</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က</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ဆ</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ဖ</a:t>
            </a:r>
            <a:r>
              <a:rPr lang="my-MM" sz="1875" dirty="0">
                <a:latin typeface="Zawgyi-One" panose="020B0604030504040204" pitchFamily="34" charset="0"/>
                <a:cs typeface="Zawgyi-One" panose="020B0604030504040204" pitchFamily="34" charset="0"/>
              </a:rPr>
              <a:t>ရ</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ခ</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က</a:t>
            </a:r>
            <a:r>
              <a:rPr lang="my-MM"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ဟု</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မိမိယူဆသည</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အဖြဲ</a:t>
            </a:r>
            <a:r>
              <a:rPr lang="en-US" sz="1875" dirty="0">
                <a:latin typeface="Zawgyi-One" panose="020B0604030504040204" pitchFamily="34" charset="0"/>
                <a:cs typeface="Zawgyi-One" panose="020B0604030504040204" pitchFamily="34" charset="0"/>
              </a:rPr>
              <a:t>႕၏ flipchart </a:t>
            </a:r>
            <a:r>
              <a:rPr lang="my-MM" sz="1875" dirty="0">
                <a:latin typeface="Zawgyi-One" panose="020B0604030504040204" pitchFamily="34" charset="0"/>
                <a:cs typeface="Zawgyi-One" panose="020B0604030504040204" pitchFamily="34" charset="0"/>
              </a:rPr>
              <a:t>တ</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င</a:t>
            </a:r>
            <a:r>
              <a:rPr lang="en-US" sz="1875" dirty="0">
                <a:latin typeface="Zawgyi-One" panose="020B0604030504040204" pitchFamily="34" charset="0"/>
                <a:cs typeface="Zawgyi-One" panose="020B0604030504040204" pitchFamily="34" charset="0"/>
              </a:rPr>
              <a:t>္ </a:t>
            </a:r>
            <a:r>
              <a:rPr lang="en-US" sz="1875" dirty="0" err="1">
                <a:latin typeface="Zawgyi-One" panose="020B0604030504040204" pitchFamily="34" charset="0"/>
                <a:cs typeface="Zawgyi-One" panose="020B0604030504040204" pitchFamily="34" charset="0"/>
              </a:rPr>
              <a:t>ကပ္ေပးရမည</a:t>
            </a:r>
            <a:r>
              <a:rPr lang="en-US" sz="1875" dirty="0">
                <a:latin typeface="Zawgyi-One" panose="020B0604030504040204" pitchFamily="34" charset="0"/>
                <a:cs typeface="Zawgyi-One" panose="020B0604030504040204" pitchFamily="34" charset="0"/>
              </a:rPr>
              <a:t>္ျ</a:t>
            </a:r>
            <a:r>
              <a:rPr lang="en-US" sz="1875" dirty="0" err="1">
                <a:latin typeface="Zawgyi-One" panose="020B0604030504040204" pitchFamily="34" charset="0"/>
                <a:cs typeface="Zawgyi-One" panose="020B0604030504040204" pitchFamily="34" charset="0"/>
              </a:rPr>
              <a:t>ဖစ</a:t>
            </a:r>
            <a:r>
              <a:rPr lang="en-US" sz="1875" dirty="0">
                <a:latin typeface="Zawgyi-One" panose="020B0604030504040204" pitchFamily="34" charset="0"/>
                <a:cs typeface="Zawgyi-One" panose="020B0604030504040204" pitchFamily="34" charset="0"/>
              </a:rPr>
              <a:t>္</a:t>
            </a:r>
            <a:r>
              <a:rPr lang="my-MM" sz="1875" dirty="0">
                <a:latin typeface="Zawgyi-One" panose="020B0604030504040204" pitchFamily="34" charset="0"/>
                <a:cs typeface="Zawgyi-One" panose="020B0604030504040204" pitchFamily="34" charset="0"/>
              </a:rPr>
              <a:t>သ</a:t>
            </a:r>
            <a:r>
              <a:rPr lang="en-US" sz="1875" dirty="0">
                <a:latin typeface="Zawgyi-One" panose="020B0604030504040204" pitchFamily="34" charset="0"/>
                <a:cs typeface="Zawgyi-One" panose="020B0604030504040204" pitchFamily="34" charset="0"/>
              </a:rPr>
              <a:t>ည</a:t>
            </a:r>
            <a:r>
              <a:rPr lang="my-MM" sz="1875" dirty="0">
                <a:latin typeface="Zawgyi-One" panose="020B0604030504040204" pitchFamily="34" charset="0"/>
                <a:cs typeface="Zawgyi-One" panose="020B0604030504040204" pitchFamily="34" charset="0"/>
              </a:rPr>
              <a:t>္</a:t>
            </a:r>
            <a:r>
              <a:rPr lang="en-US" sz="1875" dirty="0">
                <a:latin typeface="Zawgyi-One" panose="020B0604030504040204" pitchFamily="34" charset="0"/>
                <a:cs typeface="Zawgyi-One" panose="020B0604030504040204" pitchFamily="34" charset="0"/>
              </a:rPr>
              <a:t>)</a:t>
            </a:r>
            <a:endParaRPr sz="1875"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196505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
          <p:cNvSpPr txBox="1">
            <a:spLocks noGrp="1"/>
          </p:cNvSpPr>
          <p:nvPr>
            <p:ph type="body" idx="1"/>
          </p:nvPr>
        </p:nvSpPr>
        <p:spPr>
          <a:xfrm>
            <a:off x="628650" y="1044755"/>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SzPts val="7200"/>
              <a:buNone/>
            </a:pPr>
            <a:endParaRPr sz="5400" b="1" dirty="0">
              <a:latin typeface="Zawgyi-One" panose="020B0604030504040204" pitchFamily="34" charset="0"/>
              <a:cs typeface="Zawgyi-One" panose="020B0604030504040204" pitchFamily="34" charset="0"/>
            </a:endParaRPr>
          </a:p>
          <a:p>
            <a:pPr marL="0" indent="0">
              <a:buSzPts val="7200"/>
              <a:buNone/>
            </a:pPr>
            <a:r>
              <a:rPr lang="my-MM" sz="5400" b="1" dirty="0">
                <a:latin typeface="Zawgyi-One" panose="020B0604030504040204" pitchFamily="34" charset="0"/>
                <a:cs typeface="Zawgyi-One" panose="020B0604030504040204" pitchFamily="34" charset="0"/>
              </a:rPr>
              <a:t>ျ</a:t>
            </a:r>
            <a:r>
              <a:rPr lang="en-US" sz="5400" b="1" dirty="0" err="1">
                <a:latin typeface="Zawgyi-One" panose="020B0604030504040204" pitchFamily="34" charset="0"/>
                <a:cs typeface="Zawgyi-One" panose="020B0604030504040204" pitchFamily="34" charset="0"/>
              </a:rPr>
              <a:t>ပႆနာေျဖရွင္းျခင္း</a:t>
            </a:r>
            <a:r>
              <a:rPr lang="en-US" sz="5400" b="1" dirty="0">
                <a:latin typeface="Zawgyi-One" panose="020B0604030504040204" pitchFamily="34" charset="0"/>
                <a:cs typeface="Zawgyi-One" panose="020B0604030504040204" pitchFamily="34" charset="0"/>
              </a:rPr>
              <a:t> </a:t>
            </a:r>
            <a:endParaRPr dirty="0">
              <a:latin typeface="Zawgyi-One" panose="020B0604030504040204" pitchFamily="34" charset="0"/>
              <a:cs typeface="Zawgyi-One" panose="020B0604030504040204" pitchFamily="34" charset="0"/>
            </a:endParaRPr>
          </a:p>
          <a:p>
            <a:pPr marL="0" indent="0">
              <a:buSzPts val="7200"/>
              <a:buNone/>
            </a:pPr>
            <a:r>
              <a:rPr lang="my-MM" sz="5400" b="1" dirty="0">
                <a:latin typeface="Zawgyi-One" panose="020B0604030504040204" pitchFamily="34" charset="0"/>
                <a:cs typeface="Zawgyi-One" panose="020B0604030504040204" pitchFamily="34" charset="0"/>
              </a:rPr>
              <a:t>အ</a:t>
            </a:r>
            <a:r>
              <a:rPr lang="en-US" sz="5400" b="1" dirty="0">
                <a:latin typeface="Zawgyi-One" panose="020B0604030504040204" pitchFamily="34" charset="0"/>
                <a:cs typeface="Zawgyi-One" panose="020B0604030504040204" pitchFamily="34" charset="0"/>
              </a:rPr>
              <a:t>ပ</a:t>
            </a:r>
            <a:r>
              <a:rPr lang="my-MM" sz="5400" b="1" dirty="0">
                <a:latin typeface="Zawgyi-One" panose="020B0604030504040204" pitchFamily="34" charset="0"/>
                <a:cs typeface="Zawgyi-One" panose="020B0604030504040204" pitchFamily="34" charset="0"/>
              </a:rPr>
              <a:t>ိ</a:t>
            </a:r>
            <a:r>
              <a:rPr lang="en-US" sz="5400" b="1" dirty="0">
                <a:latin typeface="Zawgyi-One" panose="020B0604030504040204" pitchFamily="34" charset="0"/>
                <a:cs typeface="Zawgyi-One" panose="020B0604030504040204" pitchFamily="34" charset="0"/>
              </a:rPr>
              <a:t>ု</a:t>
            </a:r>
            <a:r>
              <a:rPr lang="my-MM" sz="5400" b="1" dirty="0">
                <a:latin typeface="Zawgyi-One" panose="020B0604030504040204" pitchFamily="34" charset="0"/>
                <a:cs typeface="Zawgyi-One" panose="020B0604030504040204" pitchFamily="34" charset="0"/>
              </a:rPr>
              <a:t>င</a:t>
            </a:r>
            <a:r>
              <a:rPr lang="en-US" sz="5400" b="1" dirty="0">
                <a:latin typeface="Zawgyi-One" panose="020B0604030504040204" pitchFamily="34" charset="0"/>
                <a:cs typeface="Zawgyi-One" panose="020B0604030504040204" pitchFamily="34" charset="0"/>
              </a:rPr>
              <a:t>္း ၁-၂</a:t>
            </a:r>
            <a:endParaRPr dirty="0">
              <a:latin typeface="Zawgyi-One" panose="020B0604030504040204" pitchFamily="34" charset="0"/>
              <a:cs typeface="Zawgyi-One" panose="020B0604030504040204" pitchFamily="34" charset="0"/>
            </a:endParaRPr>
          </a:p>
          <a:p>
            <a:pPr marL="0" indent="0">
              <a:buNone/>
            </a:pPr>
            <a:r>
              <a:rPr lang="my-MM" dirty="0">
                <a:latin typeface="Zawgyi-One" panose="020B0604030504040204" pitchFamily="34" charset="0"/>
                <a:cs typeface="Zawgyi-One" panose="020B0604030504040204" pitchFamily="34" charset="0"/>
              </a:rPr>
              <a:t>၂</a:t>
            </a:r>
            <a:r>
              <a:rPr lang="en-US" dirty="0">
                <a:latin typeface="Zawgyi-One" panose="020B0604030504040204" pitchFamily="34" charset="0"/>
                <a:cs typeface="Zawgyi-One" panose="020B0604030504040204" pitchFamily="34" charset="0"/>
              </a:rPr>
              <a:t>ဝ</a:t>
            </a:r>
            <a:r>
              <a:rPr lang="my-MM" dirty="0">
                <a:latin typeface="Zawgyi-One" panose="020B0604030504040204" pitchFamily="34" charset="0"/>
                <a:cs typeface="Zawgyi-One" panose="020B0604030504040204" pitchFamily="34" charset="0"/>
              </a:rPr>
              <a:t>၁</a:t>
            </a:r>
            <a:r>
              <a:rPr lang="en-US" dirty="0">
                <a:latin typeface="Zawgyi-One" panose="020B0604030504040204" pitchFamily="34" charset="0"/>
                <a:cs typeface="Zawgyi-One" panose="020B0604030504040204" pitchFamily="34" charset="0"/>
              </a:rPr>
              <a:t>၉ </a:t>
            </a:r>
            <a:r>
              <a:rPr lang="my-MM" dirty="0">
                <a:latin typeface="Zawgyi-One" panose="020B0604030504040204" pitchFamily="34" charset="0"/>
                <a:cs typeface="Zawgyi-One" panose="020B0604030504040204" pitchFamily="34" charset="0"/>
              </a:rPr>
              <a:t>ႏ</a:t>
            </a:r>
            <a:r>
              <a:rPr lang="en-US" dirty="0">
                <a:latin typeface="Zawgyi-One" panose="020B0604030504040204" pitchFamily="34" charset="0"/>
                <a:cs typeface="Zawgyi-One" panose="020B0604030504040204" pitchFamily="34" charset="0"/>
              </a:rPr>
              <a:t>ိ</a:t>
            </a:r>
            <a:r>
              <a:rPr lang="my-MM" dirty="0">
                <a:latin typeface="Zawgyi-One" panose="020B0604030504040204" pitchFamily="34" charset="0"/>
                <a:cs typeface="Zawgyi-One" panose="020B0604030504040204" pitchFamily="34" charset="0"/>
              </a:rPr>
              <a:t>ု</a:t>
            </a:r>
            <a:r>
              <a:rPr lang="en-US" dirty="0">
                <a:latin typeface="Zawgyi-One" panose="020B0604030504040204" pitchFamily="34" charset="0"/>
                <a:cs typeface="Zawgyi-One" panose="020B0604030504040204" pitchFamily="34" charset="0"/>
              </a:rPr>
              <a:t>ဝ</a:t>
            </a:r>
            <a:r>
              <a:rPr lang="my-MM" dirty="0">
                <a:latin typeface="Zawgyi-One" panose="020B0604030504040204" pitchFamily="34" charset="0"/>
                <a:cs typeface="Zawgyi-One" panose="020B0604030504040204" pitchFamily="34" charset="0"/>
              </a:rPr>
              <a:t>င</a:t>
            </a:r>
            <a:r>
              <a:rPr lang="en-US" dirty="0">
                <a:latin typeface="Zawgyi-One" panose="020B0604030504040204" pitchFamily="34" charset="0"/>
                <a:cs typeface="Zawgyi-One" panose="020B0604030504040204" pitchFamily="34" charset="0"/>
              </a:rPr>
              <a:t>္</a:t>
            </a:r>
            <a:r>
              <a:rPr lang="my-MM" dirty="0">
                <a:latin typeface="Zawgyi-One" panose="020B0604030504040204" pitchFamily="34" charset="0"/>
                <a:cs typeface="Zawgyi-One" panose="020B0604030504040204" pitchFamily="34" charset="0"/>
              </a:rPr>
              <a:t>ဘ</a:t>
            </a:r>
            <a:r>
              <a:rPr lang="en-US" dirty="0">
                <a:latin typeface="Zawgyi-One" panose="020B0604030504040204" pitchFamily="34" charset="0"/>
                <a:cs typeface="Zawgyi-One" panose="020B0604030504040204" pitchFamily="34" charset="0"/>
              </a:rPr>
              <a:t>ာ</a:t>
            </a:r>
            <a:r>
              <a:rPr lang="my-MM" dirty="0">
                <a:latin typeface="Zawgyi-One" panose="020B0604030504040204" pitchFamily="34" charset="0"/>
                <a:cs typeface="Zawgyi-One" panose="020B0604030504040204" pitchFamily="34" charset="0"/>
              </a:rPr>
              <a:t>လ</a:t>
            </a:r>
            <a:r>
              <a:rPr lang="en-GB" dirty="0">
                <a:latin typeface="Zawgyi-One" panose="020B0604030504040204" pitchFamily="34" charset="0"/>
                <a:cs typeface="Zawgyi-One" panose="020B0604030504040204" pitchFamily="34" charset="0"/>
              </a:rPr>
              <a:t> </a:t>
            </a:r>
            <a:endParaRPr dirty="0">
              <a:latin typeface="Zawgyi-One" panose="020B0604030504040204" pitchFamily="34" charset="0"/>
              <a:cs typeface="Zawgyi-One" panose="020B0604030504040204" pitchFamily="34" charset="0"/>
            </a:endParaRPr>
          </a:p>
        </p:txBody>
      </p:sp>
      <p:pic>
        <p:nvPicPr>
          <p:cNvPr id="90" name="Google Shape;90;p2">
            <a:hlinkClick r:id="rId3"/>
          </p:cNvPr>
          <p:cNvPicPr preferRelativeResize="0"/>
          <p:nvPr/>
        </p:nvPicPr>
        <p:blipFill rotWithShape="1">
          <a:blip r:embed="rId4">
            <a:alphaModFix/>
          </a:blip>
          <a:srcRect/>
          <a:stretch/>
        </p:blipFill>
        <p:spPr>
          <a:xfrm>
            <a:off x="160660" y="4632723"/>
            <a:ext cx="935981" cy="327478"/>
          </a:xfrm>
          <a:prstGeom prst="rect">
            <a:avLst/>
          </a:prstGeom>
          <a:noFill/>
          <a:ln>
            <a:noFill/>
          </a:ln>
        </p:spPr>
      </p:pic>
      <p:sp>
        <p:nvSpPr>
          <p:cNvPr id="91" name="Google Shape;91;p2"/>
          <p:cNvSpPr/>
          <p:nvPr/>
        </p:nvSpPr>
        <p:spPr>
          <a:xfrm>
            <a:off x="1159456" y="4795732"/>
            <a:ext cx="5597264" cy="164468"/>
          </a:xfrm>
          <a:prstGeom prst="rect">
            <a:avLst/>
          </a:prstGeom>
          <a:noFill/>
          <a:ln>
            <a:noFill/>
          </a:ln>
        </p:spPr>
        <p:txBody>
          <a:bodyPr spcFirstLastPara="1" wrap="square" lIns="25706" tIns="12844" rIns="25706" bIns="12844" anchor="t" anchorCtr="0">
            <a:noAutofit/>
          </a:bodyPr>
          <a:lstStyle/>
          <a:p>
            <a:pPr>
              <a:buClr>
                <a:srgbClr val="000000"/>
              </a:buClr>
              <a:buSzPts val="1200"/>
            </a:pPr>
            <a:r>
              <a:rPr lang="en-GB" sz="900">
                <a:solidFill>
                  <a:srgbClr val="000000"/>
                </a:solidFill>
                <a:latin typeface="Zawgyi-One" panose="020B0604030504040204" pitchFamily="34" charset="0"/>
                <a:ea typeface="Calibri"/>
                <a:cs typeface="Zawgyi-One" panose="020B0604030504040204" pitchFamily="34" charset="0"/>
                <a:sym typeface="Calibri"/>
              </a:rPr>
              <a:t>This work is licensed under the </a:t>
            </a:r>
            <a:r>
              <a:rPr lang="en-GB" sz="900" u="sng">
                <a:solidFill>
                  <a:schemeClr val="hlink"/>
                </a:solidFill>
                <a:latin typeface="Zawgyi-One" panose="020B0604030504040204" pitchFamily="34" charset="0"/>
                <a:ea typeface="Calibri"/>
                <a:cs typeface="Zawgyi-One" panose="020B0604030504040204" pitchFamily="34" charset="0"/>
                <a:sym typeface="Calibri"/>
                <a:hlinkClick r:id="rId3"/>
              </a:rPr>
              <a:t>Creative Commons Attribution 4.0 International License</a:t>
            </a:r>
            <a:r>
              <a:rPr lang="en-GB" sz="900">
                <a:solidFill>
                  <a:srgbClr val="000000"/>
                </a:solidFill>
                <a:latin typeface="Zawgyi-One" panose="020B0604030504040204" pitchFamily="34" charset="0"/>
                <a:ea typeface="Calibri"/>
                <a:cs typeface="Zawgyi-One" panose="020B0604030504040204" pitchFamily="34" charset="0"/>
                <a:sym typeface="Calibri"/>
              </a:rPr>
              <a:t> unless otherwise stated. </a:t>
            </a:r>
            <a:endParaRPr sz="900">
              <a:solidFill>
                <a:srgbClr val="000000"/>
              </a:solidFill>
              <a:latin typeface="Zawgyi-One" panose="020B0604030504040204" pitchFamily="34" charset="0"/>
              <a:ea typeface="Calibri"/>
              <a:cs typeface="Zawgyi-One" panose="020B0604030504040204" pitchFamily="34" charset="0"/>
              <a:sym typeface="Calibri"/>
            </a:endParaRPr>
          </a:p>
        </p:txBody>
      </p:sp>
    </p:spTree>
    <p:extLst>
      <p:ext uri="{BB962C8B-B14F-4D97-AF65-F5344CB8AC3E}">
        <p14:creationId xmlns:p14="http://schemas.microsoft.com/office/powerpoint/2010/main" val="3361389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a:spLocks noGrp="1"/>
          </p:cNvSpPr>
          <p:nvPr>
            <p:ph type="body" idx="4294967295"/>
          </p:nvPr>
        </p:nvSpPr>
        <p:spPr>
          <a:xfrm>
            <a:off x="514588" y="1032986"/>
            <a:ext cx="8309372" cy="3263504"/>
          </a:xfrm>
          <a:prstGeom prst="rect">
            <a:avLst/>
          </a:prstGeom>
          <a:noFill/>
          <a:ln>
            <a:noFill/>
          </a:ln>
        </p:spPr>
        <p:txBody>
          <a:bodyPr spcFirstLastPara="1" wrap="square" lIns="68569" tIns="34275" rIns="68569" bIns="34275" anchor="t" anchorCtr="0">
            <a:noAutofit/>
          </a:bodyPr>
          <a:lstStyle/>
          <a:p>
            <a:pPr marL="0" indent="0">
              <a:lnSpc>
                <a:spcPct val="150000"/>
              </a:lnSpc>
              <a:spcBef>
                <a:spcPts val="0"/>
              </a:spcBef>
              <a:buClr>
                <a:schemeClr val="dk1"/>
              </a:buClr>
              <a:buSzPts val="3500"/>
              <a:buNone/>
            </a:pPr>
            <a:r>
              <a:rPr lang="my-MM" sz="1800" dirty="0">
                <a:solidFill>
                  <a:schemeClr val="dk1"/>
                </a:solidFill>
                <a:latin typeface="Zawgyi-One" panose="020B0604030504040204" pitchFamily="34" charset="0"/>
                <a:cs typeface="Zawgyi-One" panose="020B0604030504040204" pitchFamily="34" charset="0"/>
              </a:rPr>
              <a:t>ျ</a:t>
            </a:r>
            <a:r>
              <a:rPr lang="en-US" sz="1800" dirty="0">
                <a:solidFill>
                  <a:schemeClr val="dk1"/>
                </a:solidFill>
                <a:latin typeface="Zawgyi-One" panose="020B0604030504040204" pitchFamily="34" charset="0"/>
                <a:cs typeface="Zawgyi-One" panose="020B0604030504040204" pitchFamily="34" charset="0"/>
              </a:rPr>
              <a:t>ပ</a:t>
            </a:r>
            <a:r>
              <a:rPr lang="my-MM" sz="1800" dirty="0">
                <a:solidFill>
                  <a:schemeClr val="dk1"/>
                </a:solidFill>
                <a:latin typeface="Zawgyi-One" panose="020B0604030504040204" pitchFamily="34" charset="0"/>
                <a:cs typeface="Zawgyi-One" panose="020B0604030504040204" pitchFamily="34" charset="0"/>
              </a:rPr>
              <a:t>ႆ</a:t>
            </a:r>
            <a:r>
              <a:rPr lang="en-US" sz="1800" dirty="0">
                <a:solidFill>
                  <a:schemeClr val="dk1"/>
                </a:solidFill>
                <a:latin typeface="Zawgyi-One" panose="020B0604030504040204" pitchFamily="34" charset="0"/>
                <a:cs typeface="Zawgyi-One" panose="020B0604030504040204" pitchFamily="34" charset="0"/>
              </a:rPr>
              <a:t>န</a:t>
            </a:r>
            <a:r>
              <a:rPr lang="my-MM" sz="1800" dirty="0">
                <a:solidFill>
                  <a:schemeClr val="dk1"/>
                </a:solidFill>
                <a:latin typeface="Zawgyi-One" panose="020B0604030504040204" pitchFamily="34" charset="0"/>
                <a:cs typeface="Zawgyi-One" panose="020B0604030504040204" pitchFamily="34" charset="0"/>
              </a:rPr>
              <a:t>ာ</a:t>
            </a:r>
            <a:r>
              <a:rPr lang="en-US" sz="1800" dirty="0">
                <a:solidFill>
                  <a:schemeClr val="dk1"/>
                </a:solidFill>
                <a:latin typeface="Zawgyi-One" panose="020B0604030504040204" pitchFamily="34" charset="0"/>
                <a:cs typeface="Zawgyi-One" panose="020B0604030504040204" pitchFamily="34" charset="0"/>
              </a:rPr>
              <a:t>ေ</a:t>
            </a:r>
            <a:r>
              <a:rPr lang="my-MM" sz="1800" dirty="0">
                <a:solidFill>
                  <a:schemeClr val="dk1"/>
                </a:solidFill>
                <a:latin typeface="Zawgyi-One" panose="020B0604030504040204" pitchFamily="34" charset="0"/>
                <a:cs typeface="Zawgyi-One" panose="020B0604030504040204" pitchFamily="34" charset="0"/>
              </a:rPr>
              <a:t>ျ</a:t>
            </a:r>
            <a:r>
              <a:rPr lang="en-US" sz="1800" dirty="0">
                <a:solidFill>
                  <a:schemeClr val="dk1"/>
                </a:solidFill>
                <a:latin typeface="Zawgyi-One" panose="020B0604030504040204" pitchFamily="34" charset="0"/>
                <a:cs typeface="Zawgyi-One" panose="020B0604030504040204" pitchFamily="34" charset="0"/>
              </a:rPr>
              <a:t>ဖ</a:t>
            </a:r>
            <a:r>
              <a:rPr lang="my-MM" sz="1800" dirty="0">
                <a:solidFill>
                  <a:schemeClr val="dk1"/>
                </a:solidFill>
                <a:latin typeface="Zawgyi-One" panose="020B0604030504040204" pitchFamily="34" charset="0"/>
                <a:cs typeface="Zawgyi-One" panose="020B0604030504040204" pitchFamily="34" charset="0"/>
              </a:rPr>
              <a:t>ရ</a:t>
            </a:r>
            <a:r>
              <a:rPr lang="en-US" sz="1800" dirty="0">
                <a:solidFill>
                  <a:schemeClr val="dk1"/>
                </a:solidFill>
                <a:latin typeface="Zawgyi-One" panose="020B0604030504040204" pitchFamily="34" charset="0"/>
                <a:cs typeface="Zawgyi-One" panose="020B0604030504040204" pitchFamily="34" charset="0"/>
              </a:rPr>
              <a:t>ွ</a:t>
            </a:r>
            <a:r>
              <a:rPr lang="my-MM" sz="1800" dirty="0">
                <a:solidFill>
                  <a:schemeClr val="dk1"/>
                </a:solidFill>
                <a:latin typeface="Zawgyi-One" panose="020B0604030504040204" pitchFamily="34" charset="0"/>
                <a:cs typeface="Zawgyi-One" panose="020B0604030504040204" pitchFamily="34" charset="0"/>
              </a:rPr>
              <a:t>င</a:t>
            </a:r>
            <a:r>
              <a:rPr lang="en-US" sz="1800" dirty="0">
                <a:solidFill>
                  <a:schemeClr val="dk1"/>
                </a:solidFill>
                <a:latin typeface="Zawgyi-One" panose="020B0604030504040204" pitchFamily="34" charset="0"/>
                <a:cs typeface="Zawgyi-One" panose="020B0604030504040204" pitchFamily="34" charset="0"/>
              </a:rPr>
              <a:t>္</a:t>
            </a:r>
            <a:r>
              <a:rPr lang="my-MM" sz="1800" dirty="0">
                <a:solidFill>
                  <a:schemeClr val="dk1"/>
                </a:solidFill>
                <a:latin typeface="Zawgyi-One" panose="020B0604030504040204" pitchFamily="34" charset="0"/>
                <a:cs typeface="Zawgyi-One" panose="020B0604030504040204" pitchFamily="34" charset="0"/>
              </a:rPr>
              <a:t>း</a:t>
            </a:r>
            <a:r>
              <a:rPr lang="en-US" sz="1800" dirty="0">
                <a:solidFill>
                  <a:schemeClr val="dk1"/>
                </a:solidFill>
                <a:latin typeface="Zawgyi-One" panose="020B0604030504040204" pitchFamily="34" charset="0"/>
                <a:cs typeface="Zawgyi-One" panose="020B0604030504040204" pitchFamily="34" charset="0"/>
              </a:rPr>
              <a:t>ျ</a:t>
            </a:r>
            <a:r>
              <a:rPr lang="my-MM" sz="1800" dirty="0">
                <a:solidFill>
                  <a:schemeClr val="dk1"/>
                </a:solidFill>
                <a:latin typeface="Zawgyi-One" panose="020B0604030504040204" pitchFamily="34" charset="0"/>
                <a:cs typeface="Zawgyi-One" panose="020B0604030504040204" pitchFamily="34" charset="0"/>
              </a:rPr>
              <a:t>ခ</a:t>
            </a:r>
            <a:r>
              <a:rPr lang="en-US" sz="1800" dirty="0">
                <a:solidFill>
                  <a:schemeClr val="dk1"/>
                </a:solidFill>
                <a:latin typeface="Zawgyi-One" panose="020B0604030504040204" pitchFamily="34" charset="0"/>
                <a:cs typeface="Zawgyi-One" panose="020B0604030504040204" pitchFamily="34" charset="0"/>
              </a:rPr>
              <a:t>င</a:t>
            </a:r>
            <a:r>
              <a:rPr lang="my-MM" sz="1800" dirty="0">
                <a:solidFill>
                  <a:schemeClr val="dk1"/>
                </a:solidFill>
                <a:latin typeface="Zawgyi-One" panose="020B0604030504040204" pitchFamily="34" charset="0"/>
                <a:cs typeface="Zawgyi-One" panose="020B0604030504040204" pitchFamily="34" charset="0"/>
              </a:rPr>
              <a:t>္</a:t>
            </a:r>
            <a:r>
              <a:rPr lang="en-US" sz="1800" dirty="0">
                <a:solidFill>
                  <a:schemeClr val="dk1"/>
                </a:solidFill>
                <a:latin typeface="Zawgyi-One" panose="020B0604030504040204" pitchFamily="34" charset="0"/>
                <a:cs typeface="Zawgyi-One" panose="020B0604030504040204" pitchFamily="34" charset="0"/>
              </a:rPr>
              <a:t>း </a:t>
            </a:r>
            <a:r>
              <a:rPr lang="en-US" sz="1800" dirty="0" err="1">
                <a:solidFill>
                  <a:schemeClr val="dk1"/>
                </a:solidFill>
                <a:latin typeface="Zawgyi-One" panose="020B0604030504040204" pitchFamily="34" charset="0"/>
                <a:cs typeface="Zawgyi-One" panose="020B0604030504040204" pitchFamily="34" charset="0"/>
              </a:rPr>
              <a:t>သင</a:t>
            </a:r>
            <a:r>
              <a:rPr lang="en-US" sz="1800" dirty="0">
                <a:solidFill>
                  <a:schemeClr val="dk1"/>
                </a:solidFill>
                <a:latin typeface="Zawgyi-One" panose="020B0604030504040204" pitchFamily="34" charset="0"/>
                <a:cs typeface="Zawgyi-One" panose="020B0604030504040204" pitchFamily="34" charset="0"/>
              </a:rPr>
              <a:t>္ၾ</a:t>
            </a:r>
            <a:r>
              <a:rPr lang="en-US" sz="1800" dirty="0" err="1">
                <a:solidFill>
                  <a:schemeClr val="dk1"/>
                </a:solidFill>
                <a:latin typeface="Zawgyi-One" panose="020B0604030504040204" pitchFamily="34" charset="0"/>
                <a:cs typeface="Zawgyi-One" panose="020B0604030504040204" pitchFamily="34" charset="0"/>
              </a:rPr>
              <a:t>ကားမႈအၿပီးတြင</a:t>
            </a:r>
            <a:r>
              <a:rPr lang="en-US" sz="1800" dirty="0">
                <a:solidFill>
                  <a:schemeClr val="dk1"/>
                </a:solidFill>
                <a:latin typeface="Zawgyi-One" panose="020B0604030504040204" pitchFamily="34" charset="0"/>
                <a:cs typeface="Zawgyi-One" panose="020B0604030504040204" pitchFamily="34" charset="0"/>
              </a:rPr>
              <a:t>္ </a:t>
            </a:r>
            <a:r>
              <a:rPr lang="en-US" sz="1800" dirty="0" err="1">
                <a:solidFill>
                  <a:schemeClr val="dk1"/>
                </a:solidFill>
                <a:latin typeface="Zawgyi-One" panose="020B0604030504040204" pitchFamily="34" charset="0"/>
                <a:cs typeface="Zawgyi-One" panose="020B0604030504040204" pitchFamily="34" charset="0"/>
              </a:rPr>
              <a:t>သင္သည</a:t>
            </a:r>
            <a:r>
              <a:rPr lang="en-US" sz="1800" dirty="0">
                <a:solidFill>
                  <a:schemeClr val="dk1"/>
                </a:solidFill>
                <a:latin typeface="Zawgyi-One" panose="020B0604030504040204" pitchFamily="34" charset="0"/>
                <a:cs typeface="Zawgyi-One" panose="020B0604030504040204" pitchFamily="34" charset="0"/>
              </a:rPr>
              <a:t>္ </a:t>
            </a:r>
            <a:r>
              <a:rPr lang="en-GB" sz="1800" dirty="0">
                <a:solidFill>
                  <a:schemeClr val="dk1"/>
                </a:solidFill>
                <a:latin typeface="Zawgyi-One" panose="020B0604030504040204" pitchFamily="34" charset="0"/>
                <a:cs typeface="Zawgyi-One" panose="020B0604030504040204" pitchFamily="34" charset="0"/>
              </a:rPr>
              <a:t>:</a:t>
            </a:r>
            <a:endParaRPr sz="1800" dirty="0">
              <a:solidFill>
                <a:schemeClr val="dk1"/>
              </a:solidFill>
              <a:latin typeface="Zawgyi-One" panose="020B0604030504040204" pitchFamily="34" charset="0"/>
              <a:cs typeface="Zawgyi-One" panose="020B0604030504040204" pitchFamily="34" charset="0"/>
            </a:endParaRPr>
          </a:p>
          <a:p>
            <a:pPr marL="342900" indent="-304800">
              <a:lnSpc>
                <a:spcPct val="150000"/>
              </a:lnSpc>
              <a:spcBef>
                <a:spcPts val="750"/>
              </a:spcBef>
              <a:buSzPts val="2800"/>
            </a:pPr>
            <a:r>
              <a:rPr lang="en-GB" sz="1800" dirty="0">
                <a:latin typeface="Zawgyi-One" panose="020B0604030504040204" pitchFamily="34" charset="0"/>
                <a:cs typeface="Zawgyi-One" panose="020B0604030504040204" pitchFamily="34" charset="0"/>
              </a:rPr>
              <a:t>TIDE </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ရွားမႈမ်ားမ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ေလ့လာရရွိေသာ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စေကးမ်ားကို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လက္ေတ</a:t>
            </a:r>
            <a:r>
              <a:rPr lang="en-US" sz="1800" dirty="0">
                <a:latin typeface="Zawgyi-One" panose="020B0604030504040204" pitchFamily="34" charset="0"/>
                <a:cs typeface="Zawgyi-One" panose="020B0604030504040204" pitchFamily="34" charset="0"/>
              </a:rPr>
              <a:t>ြ႕</a:t>
            </a:r>
            <a:r>
              <a:rPr lang="en-US" sz="1800" dirty="0" err="1">
                <a:latin typeface="Zawgyi-One" panose="020B0604030504040204" pitchFamily="34" charset="0"/>
                <a:cs typeface="Zawgyi-One" panose="020B0604030504040204" pitchFamily="34" charset="0"/>
              </a:rPr>
              <a:t>အသံုးခ</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ိုင္မည</a:t>
            </a:r>
            <a:r>
              <a:rPr lang="en-US" sz="1800" dirty="0">
                <a:latin typeface="Zawgyi-One" panose="020B0604030504040204" pitchFamily="34" charset="0"/>
                <a:cs typeface="Zawgyi-One" panose="020B0604030504040204" pitchFamily="34" charset="0"/>
              </a:rPr>
              <a:t>္။</a:t>
            </a:r>
            <a:endParaRPr sz="1050" dirty="0">
              <a:latin typeface="Zawgyi-One" panose="020B0604030504040204" pitchFamily="34" charset="0"/>
              <a:cs typeface="Zawgyi-One" panose="020B0604030504040204" pitchFamily="34" charset="0"/>
            </a:endParaRPr>
          </a:p>
          <a:p>
            <a:pPr marL="342900" indent="-304800">
              <a:lnSpc>
                <a:spcPct val="150000"/>
              </a:lnSpc>
              <a:spcBef>
                <a:spcPts val="750"/>
              </a:spcBef>
              <a:buSzPts val="2800"/>
            </a:pP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႕</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ဘ</a:t>
            </a:r>
            <a:r>
              <a:rPr lang="en-US" sz="1800" dirty="0">
                <a:latin typeface="Zawgyi-One" panose="020B0604030504040204" pitchFamily="34" charset="0"/>
                <a:cs typeface="Zawgyi-One" panose="020B0604030504040204" pitchFamily="34" charset="0"/>
              </a:rPr>
              <a:t>ဝ</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ေျဖရ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းမႈစြမ္းရည္မ်ားကို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အသံုးျပ</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ိုင္မည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ဖစ္သည</a:t>
            </a:r>
            <a:r>
              <a:rPr lang="en-US" sz="1800" dirty="0">
                <a:latin typeface="Zawgyi-One" panose="020B0604030504040204" pitchFamily="34" charset="0"/>
                <a:cs typeface="Zawgyi-One" panose="020B0604030504040204" pitchFamily="34" charset="0"/>
              </a:rPr>
              <a:t>္။ </a:t>
            </a:r>
            <a:endParaRPr lang="en-US" sz="1050" dirty="0">
              <a:latin typeface="Zawgyi-One" panose="020B0604030504040204" pitchFamily="34" charset="0"/>
              <a:cs typeface="Zawgyi-One" panose="020B0604030504040204" pitchFamily="34" charset="0"/>
            </a:endParaRPr>
          </a:p>
          <a:p>
            <a:pPr marL="38100" indent="0">
              <a:lnSpc>
                <a:spcPct val="150000"/>
              </a:lnSpc>
              <a:spcBef>
                <a:spcPts val="750"/>
              </a:spcBef>
              <a:buSzPts val="2800"/>
              <a:buNone/>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၁</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လႈပ္ရွားမ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အၿပီ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 :</a:t>
            </a:r>
            <a:endParaRPr lang="en-US" sz="1050" dirty="0">
              <a:latin typeface="Zawgyi-One" panose="020B0604030504040204" pitchFamily="34" charset="0"/>
              <a:cs typeface="Zawgyi-One" panose="020B0604030504040204" pitchFamily="34" charset="0"/>
            </a:endParaRPr>
          </a:p>
          <a:p>
            <a:pPr marL="342900" indent="-304800">
              <a:lnSpc>
                <a:spcPct val="150000"/>
              </a:lnSpc>
              <a:spcBef>
                <a:spcPts val="750"/>
              </a:spcBef>
              <a:buSzPts val="2800"/>
            </a:pP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မန္မာ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ြင္ </a:t>
            </a:r>
            <a:r>
              <a:rPr lang="en-US" sz="1800" dirty="0" err="1">
                <a:latin typeface="Zawgyi-One" panose="020B0604030504040204" pitchFamily="34" charset="0"/>
                <a:cs typeface="Zawgyi-One" panose="020B0604030504040204" pitchFamily="34" charset="0"/>
              </a:rPr>
              <a:t>အေဝးသင္ပညာေရးကို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အားေကာင္းေအာင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ပဳလုပ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ရးလုပ္ငန္းမ်ား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ႀ</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႔</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အမ်ိဳးမ်ိဳးေသာ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စိန္ေခၚမႈမ်ား</a:t>
            </a:r>
            <a:r>
              <a:rPr lang="en-US" sz="1800" dirty="0">
                <a:latin typeface="Zawgyi-One" panose="020B0604030504040204" pitchFamily="34" charset="0"/>
                <a:cs typeface="Zawgyi-One" panose="020B0604030504040204" pitchFamily="34" charset="0"/>
              </a:rPr>
              <a:t>ႏွင့္ </a:t>
            </a:r>
            <a:r>
              <a:rPr lang="en-US" sz="1800" dirty="0" err="1">
                <a:latin typeface="Zawgyi-One" panose="020B0604030504040204" pitchFamily="34" charset="0"/>
                <a:cs typeface="Zawgyi-One" panose="020B0604030504040204" pitchFamily="34" charset="0"/>
              </a:rPr>
              <a:t>အသားတက</a:t>
            </a:r>
            <a:r>
              <a:rPr lang="en-US" sz="1800" dirty="0">
                <a:latin typeface="Zawgyi-One" panose="020B0604030504040204" pitchFamily="34" charset="0"/>
                <a:cs typeface="Zawgyi-One" panose="020B0604030504040204" pitchFamily="34" charset="0"/>
              </a:rPr>
              <a:t>် ျဖ</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ဖ</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endParaRPr sz="1050" dirty="0">
              <a:latin typeface="Zawgyi-One" panose="020B0604030504040204" pitchFamily="34" charset="0"/>
              <a:cs typeface="Zawgyi-One" panose="020B0604030504040204" pitchFamily="34" charset="0"/>
            </a:endParaRPr>
          </a:p>
        </p:txBody>
      </p:sp>
      <p:sp>
        <p:nvSpPr>
          <p:cNvPr id="97" name="Google Shape;97;p3"/>
          <p:cNvSpPr txBox="1"/>
          <p:nvPr/>
        </p:nvSpPr>
        <p:spPr>
          <a:xfrm>
            <a:off x="265350" y="285220"/>
            <a:ext cx="6502079" cy="577081"/>
          </a:xfrm>
          <a:prstGeom prst="rect">
            <a:avLst/>
          </a:prstGeom>
          <a:noFill/>
          <a:ln>
            <a:noFill/>
          </a:ln>
        </p:spPr>
        <p:txBody>
          <a:bodyPr spcFirstLastPara="1" wrap="square" lIns="68569" tIns="34275" rIns="68569" bIns="34275" anchor="t" anchorCtr="0">
            <a:noAutofit/>
          </a:bodyPr>
          <a:lstStyle/>
          <a:p>
            <a:pPr>
              <a:buClr>
                <a:srgbClr val="000000"/>
              </a:buClr>
              <a:buSzPts val="4400"/>
            </a:pP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လ</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လ</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မ</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ရ</a:t>
            </a:r>
            <a:r>
              <a:rPr lang="my-MM" sz="3300" b="1" dirty="0">
                <a:solidFill>
                  <a:schemeClr val="dk1"/>
                </a:solidFill>
                <a:latin typeface="Zawgyi-One" panose="020B0604030504040204" pitchFamily="34" charset="0"/>
                <a:ea typeface="Calibri"/>
                <a:cs typeface="Zawgyi-One" panose="020B0604030504040204" pitchFamily="34" charset="0"/>
                <a:sym typeface="Calibri"/>
              </a:rPr>
              <a:t>လ</a:t>
            </a:r>
            <a:r>
              <a:rPr lang="en-US" sz="3300" b="1" dirty="0">
                <a:solidFill>
                  <a:schemeClr val="dk1"/>
                </a:solidFill>
                <a:latin typeface="Zawgyi-One" panose="020B0604030504040204" pitchFamily="34" charset="0"/>
                <a:ea typeface="Calibri"/>
                <a:cs typeface="Zawgyi-One" panose="020B0604030504040204" pitchFamily="34" charset="0"/>
                <a:sym typeface="Calibri"/>
              </a:rPr>
              <a:t>ဒ</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မ</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 </a:t>
            </a:r>
            <a:r>
              <a:rPr lang="en-GB" sz="3300" b="1" dirty="0">
                <a:solidFill>
                  <a:schemeClr val="dk1"/>
                </a:solidFill>
                <a:latin typeface="Zawgyi-One" panose="020B0604030504040204" pitchFamily="34" charset="0"/>
                <a:ea typeface="Calibri"/>
                <a:cs typeface="Zawgyi-One" panose="020B0604030504040204" pitchFamily="34" charset="0"/>
                <a:sym typeface="Calibri"/>
              </a:rPr>
              <a:t>: </a:t>
            </a:r>
            <a:r>
              <a:rPr lang="my-MM" sz="3300" b="1" dirty="0">
                <a:solidFill>
                  <a:schemeClr val="dk1"/>
                </a:solidFill>
                <a:latin typeface="Zawgyi-One" panose="020B0604030504040204" pitchFamily="34" charset="0"/>
                <a:ea typeface="Calibri"/>
                <a:cs typeface="Zawgyi-One" panose="020B0604030504040204" pitchFamily="34" charset="0"/>
                <a:sym typeface="Calibri"/>
              </a:rPr>
              <a:t>အ</a:t>
            </a:r>
            <a:r>
              <a:rPr lang="en-US" sz="3300" b="1" dirty="0">
                <a:solidFill>
                  <a:schemeClr val="dk1"/>
                </a:solidFill>
                <a:latin typeface="Zawgyi-One" panose="020B0604030504040204" pitchFamily="34" charset="0"/>
                <a:ea typeface="Calibri"/>
                <a:cs typeface="Zawgyi-One" panose="020B0604030504040204" pitchFamily="34" charset="0"/>
                <a:sym typeface="Calibri"/>
              </a:rPr>
              <a:t>ပ</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င</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 </a:t>
            </a:r>
            <a:r>
              <a:rPr lang="my-MM" sz="3300" b="1" dirty="0">
                <a:solidFill>
                  <a:schemeClr val="dk1"/>
                </a:solidFill>
                <a:latin typeface="Zawgyi-One" panose="020B0604030504040204" pitchFamily="34" charset="0"/>
                <a:ea typeface="Calibri"/>
                <a:cs typeface="Zawgyi-One" panose="020B0604030504040204" pitchFamily="34" charset="0"/>
                <a:sym typeface="Calibri"/>
              </a:rPr>
              <a:t>၁</a:t>
            </a:r>
            <a:endParaRPr sz="3300" b="1" dirty="0">
              <a:solidFill>
                <a:schemeClr val="dk1"/>
              </a:solidFill>
              <a:latin typeface="Zawgyi-One" panose="020B0604030504040204" pitchFamily="34" charset="0"/>
              <a:ea typeface="Calibri"/>
              <a:cs typeface="Zawgyi-One" panose="020B0604030504040204" pitchFamily="34" charset="0"/>
              <a:sym typeface="Calibri"/>
            </a:endParaRPr>
          </a:p>
        </p:txBody>
      </p:sp>
    </p:spTree>
    <p:extLst>
      <p:ext uri="{BB962C8B-B14F-4D97-AF65-F5344CB8AC3E}">
        <p14:creationId xmlns:p14="http://schemas.microsoft.com/office/powerpoint/2010/main" val="2229223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4"/>
          <p:cNvSpPr txBox="1"/>
          <p:nvPr/>
        </p:nvSpPr>
        <p:spPr>
          <a:xfrm>
            <a:off x="204390" y="271463"/>
            <a:ext cx="7605542" cy="577081"/>
          </a:xfrm>
          <a:prstGeom prst="rect">
            <a:avLst/>
          </a:prstGeom>
          <a:noFill/>
          <a:ln>
            <a:noFill/>
          </a:ln>
        </p:spPr>
        <p:txBody>
          <a:bodyPr spcFirstLastPara="1" wrap="square" lIns="68569" tIns="34275" rIns="68569" bIns="34275" anchor="t" anchorCtr="0">
            <a:noAutofit/>
          </a:bodyPr>
          <a:lstStyle/>
          <a:p>
            <a:r>
              <a:rPr lang="en-US" sz="2700" b="1" dirty="0" err="1">
                <a:solidFill>
                  <a:schemeClr val="dk1"/>
                </a:solidFill>
                <a:latin typeface="Zawgyi-One" panose="020B0604030504040204" pitchFamily="34" charset="0"/>
                <a:ea typeface="Calibri"/>
                <a:cs typeface="Zawgyi-One" panose="020B0604030504040204" pitchFamily="34" charset="0"/>
                <a:sym typeface="Calibri"/>
              </a:rPr>
              <a:t>လႈပ္ရ</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a:t>
            </a:r>
            <a:r>
              <a:rPr lang="my-MM" sz="2700" b="1" dirty="0">
                <a:solidFill>
                  <a:schemeClr val="dk1"/>
                </a:solidFill>
                <a:latin typeface="Zawgyi-One" panose="020B0604030504040204" pitchFamily="34" charset="0"/>
                <a:ea typeface="Calibri"/>
                <a:cs typeface="Zawgyi-One" panose="020B0604030504040204" pitchFamily="34" charset="0"/>
                <a:sym typeface="Calibri"/>
              </a:rPr>
              <a:t>မ</a:t>
            </a:r>
            <a:r>
              <a:rPr lang="en-US" sz="2700" b="1" dirty="0">
                <a:solidFill>
                  <a:schemeClr val="dk1"/>
                </a:solidFill>
                <a:latin typeface="Zawgyi-One" panose="020B0604030504040204" pitchFamily="34" charset="0"/>
                <a:ea typeface="Calibri"/>
                <a:cs typeface="Zawgyi-One" panose="020B0604030504040204" pitchFamily="34" charset="0"/>
                <a:sym typeface="Calibri"/>
              </a:rPr>
              <a:t>ႈ </a:t>
            </a:r>
            <a:r>
              <a:rPr lang="my-MM" sz="2700" b="1" dirty="0">
                <a:solidFill>
                  <a:schemeClr val="dk1"/>
                </a:solidFill>
                <a:latin typeface="Zawgyi-One" panose="020B0604030504040204" pitchFamily="34" charset="0"/>
                <a:ea typeface="Calibri"/>
                <a:cs typeface="Zawgyi-One" panose="020B0604030504040204" pitchFamily="34" charset="0"/>
                <a:sym typeface="Calibri"/>
              </a:rPr>
              <a:t>၁</a:t>
            </a:r>
            <a:r>
              <a:rPr lang="en-GB" sz="2700" b="1" dirty="0">
                <a:solidFill>
                  <a:schemeClr val="dk1"/>
                </a:solidFill>
                <a:latin typeface="Zawgyi-One" panose="020B0604030504040204" pitchFamily="34" charset="0"/>
                <a:ea typeface="Calibri"/>
                <a:cs typeface="Zawgyi-One" panose="020B0604030504040204" pitchFamily="34" charset="0"/>
                <a:sym typeface="Calibri"/>
              </a:rPr>
              <a:t> – </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ပ</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န</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ဇ</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တ</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a:solidFill>
                  <a:schemeClr val="dk1"/>
                </a:solidFill>
                <a:latin typeface="Zawgyi-One" panose="020B0604030504040204" pitchFamily="34" charset="0"/>
                <a:ea typeface="Calibri"/>
                <a:cs typeface="Zawgyi-One" panose="020B0604030504040204" pitchFamily="34" charset="0"/>
                <a:sym typeface="Calibri"/>
              </a:rPr>
              <a:t>ည</a:t>
            </a:r>
            <a:r>
              <a:rPr lang="my-MM" sz="2700" b="1" dirty="0">
                <a:solidFill>
                  <a:schemeClr val="dk1"/>
                </a:solidFill>
                <a:latin typeface="Zawgyi-One" panose="020B0604030504040204" pitchFamily="34" charset="0"/>
                <a:ea typeface="Calibri"/>
                <a:cs typeface="Zawgyi-One" panose="020B0604030504040204" pitchFamily="34" charset="0"/>
                <a:sym typeface="Calibri"/>
              </a:rPr>
              <a:t>ႊ</a:t>
            </a:r>
            <a:r>
              <a:rPr lang="en-US" sz="2700" b="1" dirty="0" err="1">
                <a:solidFill>
                  <a:schemeClr val="dk1"/>
                </a:solidFill>
                <a:latin typeface="Zawgyi-One" panose="020B0604030504040204" pitchFamily="34" charset="0"/>
                <a:ea typeface="Calibri"/>
                <a:cs typeface="Zawgyi-One" panose="020B0604030504040204" pitchFamily="34" charset="0"/>
                <a:sym typeface="Calibri"/>
              </a:rPr>
              <a:t>န္းမ်ား</a:t>
            </a:r>
            <a:r>
              <a:rPr lang="en-US" sz="2700" b="1" dirty="0">
                <a:solidFill>
                  <a:schemeClr val="dk1"/>
                </a:solidFill>
                <a:latin typeface="Zawgyi-One" panose="020B0604030504040204" pitchFamily="34" charset="0"/>
                <a:ea typeface="Calibri"/>
                <a:cs typeface="Zawgyi-One" panose="020B0604030504040204" pitchFamily="34" charset="0"/>
                <a:sym typeface="Calibri"/>
              </a:rPr>
              <a:t> </a:t>
            </a:r>
            <a:r>
              <a:rPr lang="en-US" sz="2700" b="1" dirty="0" err="1">
                <a:solidFill>
                  <a:schemeClr val="dk1"/>
                </a:solidFill>
                <a:latin typeface="Zawgyi-One" panose="020B0604030504040204" pitchFamily="34" charset="0"/>
                <a:ea typeface="Calibri"/>
                <a:cs typeface="Zawgyi-One" panose="020B0604030504040204" pitchFamily="34" charset="0"/>
                <a:sym typeface="Calibri"/>
              </a:rPr>
              <a:t>ရွာေဖ</a:t>
            </a:r>
            <a:r>
              <a:rPr lang="en-US" sz="2700" b="1" dirty="0">
                <a:solidFill>
                  <a:schemeClr val="dk1"/>
                </a:solidFill>
                <a:latin typeface="Zawgyi-One" panose="020B0604030504040204" pitchFamily="34" charset="0"/>
                <a:ea typeface="Calibri"/>
                <a:cs typeface="Zawgyi-One" panose="020B0604030504040204" pitchFamily="34" charset="0"/>
                <a:sym typeface="Calibri"/>
              </a:rPr>
              <a:t>ြ </a:t>
            </a:r>
            <a:r>
              <a:rPr lang="en-US" sz="2700" b="1" dirty="0" err="1">
                <a:solidFill>
                  <a:schemeClr val="dk1"/>
                </a:solidFill>
                <a:latin typeface="Zawgyi-One" panose="020B0604030504040204" pitchFamily="34" charset="0"/>
                <a:ea typeface="Calibri"/>
                <a:cs typeface="Zawgyi-One" panose="020B0604030504040204" pitchFamily="34" charset="0"/>
                <a:sym typeface="Calibri"/>
              </a:rPr>
              <a:t>ဖန္တီးျခင္း</a:t>
            </a:r>
            <a:endParaRPr sz="2700" b="1" dirty="0">
              <a:solidFill>
                <a:schemeClr val="dk1"/>
              </a:solidFill>
              <a:latin typeface="Zawgyi-One" panose="020B0604030504040204" pitchFamily="34" charset="0"/>
              <a:ea typeface="Calibri"/>
              <a:cs typeface="Zawgyi-One" panose="020B0604030504040204" pitchFamily="34" charset="0"/>
              <a:sym typeface="Calibri"/>
            </a:endParaRPr>
          </a:p>
        </p:txBody>
      </p:sp>
      <p:sp>
        <p:nvSpPr>
          <p:cNvPr id="103" name="Google Shape;103;p4"/>
          <p:cNvSpPr txBox="1">
            <a:spLocks noGrp="1"/>
          </p:cNvSpPr>
          <p:nvPr>
            <p:ph type="body" idx="4294967295"/>
          </p:nvPr>
        </p:nvSpPr>
        <p:spPr>
          <a:xfrm>
            <a:off x="545307" y="1207131"/>
            <a:ext cx="8598694" cy="3055858"/>
          </a:xfrm>
          <a:prstGeom prst="rect">
            <a:avLst/>
          </a:prstGeom>
          <a:noFill/>
          <a:ln>
            <a:noFill/>
          </a:ln>
        </p:spPr>
        <p:txBody>
          <a:bodyPr spcFirstLastPara="1" wrap="square" lIns="68569" tIns="34275" rIns="68569" bIns="34275" anchor="t" anchorCtr="0">
            <a:noAutofit/>
          </a:bodyPr>
          <a:lstStyle/>
          <a:p>
            <a:pPr marL="38100" indent="0">
              <a:lnSpc>
                <a:spcPct val="150000"/>
              </a:lnSpc>
              <a:spcBef>
                <a:spcPts val="750"/>
              </a:spcBef>
              <a:buSzPts val="2800"/>
              <a:buNone/>
            </a:pPr>
            <a:r>
              <a:rPr lang="my-MM" sz="1800" dirty="0">
                <a:latin typeface="Zawgyi-One" panose="020B0604030504040204" pitchFamily="34" charset="0"/>
                <a:cs typeface="Zawgyi-One" panose="020B0604030504040204" pitchFamily="34" charset="0"/>
              </a:rPr>
              <a:t>ၾ</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en-GB" sz="1800" dirty="0">
                <a:latin typeface="Zawgyi-One" panose="020B0604030504040204" pitchFamily="34" charset="0"/>
                <a:cs typeface="Zawgyi-One" panose="020B0604030504040204" pitchFamily="34" charset="0"/>
              </a:rPr>
              <a:t>: </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၅</a:t>
            </a:r>
            <a:r>
              <a:rPr lang="en-US" sz="1800" dirty="0">
                <a:latin typeface="Zawgyi-One" panose="020B0604030504040204" pitchFamily="34" charset="0"/>
                <a:cs typeface="Zawgyi-One" panose="020B0604030504040204" pitchFamily="34" charset="0"/>
              </a:rPr>
              <a:t>ဝ</a:t>
            </a:r>
            <a:endParaRPr sz="1050" dirty="0">
              <a:latin typeface="Zawgyi-One" panose="020B0604030504040204" pitchFamily="34" charset="0"/>
              <a:cs typeface="Zawgyi-One" panose="020B0604030504040204" pitchFamily="34" charset="0"/>
            </a:endParaRPr>
          </a:p>
          <a:p>
            <a:pPr marL="342900" indent="-304800">
              <a:lnSpc>
                <a:spcPct val="150000"/>
              </a:lnSpc>
              <a:spcBef>
                <a:spcPts val="750"/>
              </a:spcBef>
              <a:buClr>
                <a:schemeClr val="dk1"/>
              </a:buClr>
              <a:buSzPts val="2800"/>
              <a:buFont typeface="Arial"/>
              <a:buChar char="•"/>
            </a:pP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ဝ</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၅</a:t>
            </a:r>
            <a:r>
              <a:rPr lang="en-US" sz="1800" dirty="0" err="1">
                <a:latin typeface="Zawgyi-One" panose="020B0604030504040204" pitchFamily="34" charset="0"/>
                <a:cs typeface="Zawgyi-One" panose="020B0604030504040204" pitchFamily="34" charset="0"/>
              </a:rPr>
              <a:t>ေယာက္ပါေသာ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အဖြဲ႕ငယ္မ်ား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ခြဲလို္က္ပါမည</a:t>
            </a:r>
            <a:r>
              <a:rPr lang="en-US" sz="1800" dirty="0">
                <a:latin typeface="Zawgyi-One" panose="020B0604030504040204" pitchFamily="34" charset="0"/>
                <a:cs typeface="Zawgyi-One" panose="020B0604030504040204" pitchFamily="34" charset="0"/>
              </a:rPr>
              <a:t>္။ </a:t>
            </a:r>
            <a:endParaRPr sz="1050" dirty="0">
              <a:latin typeface="Zawgyi-One" panose="020B0604030504040204" pitchFamily="34" charset="0"/>
              <a:cs typeface="Zawgyi-One" panose="020B0604030504040204" pitchFamily="34" charset="0"/>
            </a:endParaRPr>
          </a:p>
          <a:p>
            <a:pPr marL="342900" indent="-304800">
              <a:lnSpc>
                <a:spcPct val="150000"/>
              </a:lnSpc>
              <a:spcBef>
                <a:spcPts val="750"/>
              </a:spcBef>
              <a:buClr>
                <a:schemeClr val="dk1"/>
              </a:buClr>
              <a:buSzPts val="2800"/>
              <a:buFont typeface="Arial"/>
              <a:buChar char="•"/>
            </a:pPr>
            <a:r>
              <a:rPr lang="my-MM" sz="1800" dirty="0">
                <a:latin typeface="Zawgyi-One" panose="020B0604030504040204" pitchFamily="34" charset="0"/>
                <a:cs typeface="Zawgyi-One" panose="020B0604030504040204" pitchFamily="34" charset="0"/>
              </a:rPr>
              <a:t>ဥ</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ဆ</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ဆ</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ဝ</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GB" sz="1800" dirty="0">
                <a:latin typeface="Zawgyi-One" panose="020B0604030504040204" pitchFamily="34" charset="0"/>
                <a:cs typeface="Zawgyi-One" panose="020B0604030504040204" pitchFamily="34" charset="0"/>
              </a:rPr>
              <a:t> slide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ပထားေသာ</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ဇ</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၄</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ဆ</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ဖစ္ပါသည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၁</a:t>
            </a:r>
            <a:r>
              <a:rPr lang="en-US" sz="1800" dirty="0">
                <a:latin typeface="Zawgyi-One" panose="020B0604030504040204" pitchFamily="34" charset="0"/>
                <a:cs typeface="Zawgyi-One" panose="020B0604030504040204" pitchFamily="34" charset="0"/>
              </a:rPr>
              <a:t>ဝ </a:t>
            </a:r>
            <a:r>
              <a:rPr lang="my-MM" sz="1800" dirty="0">
                <a:latin typeface="Zawgyi-One" panose="020B0604030504040204" pitchFamily="34" charset="0"/>
                <a:cs typeface="Zawgyi-One" panose="020B0604030504040204" pitchFamily="34" charset="0"/>
              </a:rPr>
              <a:t>မ</a:t>
            </a:r>
            <a:r>
              <a:rPr lang="en-US" sz="1800" dirty="0" err="1">
                <a:latin typeface="Zawgyi-One" panose="020B0604030504040204" pitchFamily="34" charset="0"/>
                <a:cs typeface="Zawgyi-One" panose="020B0604030504040204" pitchFamily="34" charset="0"/>
              </a:rPr>
              <a:t>ိနစ</a:t>
            </a:r>
            <a:r>
              <a:rPr lang="en-US" sz="1800" dirty="0">
                <a:latin typeface="Zawgyi-One" panose="020B0604030504040204" pitchFamily="34" charset="0"/>
                <a:cs typeface="Zawgyi-One" panose="020B0604030504040204" pitchFamily="34" charset="0"/>
              </a:rPr>
              <a:t>္</a:t>
            </a:r>
            <a:r>
              <a:rPr lang="en-GB" sz="1800" dirty="0">
                <a:latin typeface="Zawgyi-One" panose="020B0604030504040204" pitchFamily="34" charset="0"/>
                <a:cs typeface="Zawgyi-One" panose="020B0604030504040204" pitchFamily="34" charset="0"/>
              </a:rPr>
              <a:t>) </a:t>
            </a:r>
            <a:endParaRPr sz="1050" dirty="0">
              <a:latin typeface="Zawgyi-One" panose="020B0604030504040204" pitchFamily="34" charset="0"/>
              <a:cs typeface="Zawgyi-One" panose="020B0604030504040204" pitchFamily="34" charset="0"/>
            </a:endParaRPr>
          </a:p>
          <a:p>
            <a:pPr marL="342900" indent="-304800">
              <a:lnSpc>
                <a:spcPct val="150000"/>
              </a:lnSpc>
              <a:spcBef>
                <a:spcPts val="750"/>
              </a:spcBef>
              <a:buClr>
                <a:schemeClr val="dk1"/>
              </a:buClr>
              <a:buSzPts val="2800"/>
              <a:buFont typeface="Arial"/>
              <a:buChar char="•"/>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ဖ</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႕</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၁ဝ </a:t>
            </a:r>
            <a:r>
              <a:rPr lang="en-US" sz="1800" dirty="0" err="1">
                <a:latin typeface="Zawgyi-One" panose="020B0604030504040204" pitchFamily="34" charset="0"/>
                <a:cs typeface="Zawgyi-One" panose="020B0604030504040204" pitchFamily="34" charset="0"/>
              </a:rPr>
              <a:t>မိနစ္ခန</a:t>
            </a:r>
            <a:r>
              <a:rPr lang="en-US" sz="1800" dirty="0">
                <a:latin typeface="Zawgyi-One" panose="020B0604030504040204" pitchFamily="34" charset="0"/>
                <a:cs typeface="Zawgyi-One" panose="020B0604030504040204" pitchFamily="34" charset="0"/>
              </a:rPr>
              <a:t>္႔</a:t>
            </a:r>
            <a:r>
              <a:rPr lang="en-US" sz="1800" dirty="0" err="1">
                <a:latin typeface="Zawgyi-One" panose="020B0604030504040204" pitchFamily="34" charset="0"/>
                <a:cs typeface="Zawgyi-One" panose="020B0604030504040204" pitchFamily="34" charset="0"/>
              </a:rPr>
              <a:t>ေဆြးေ</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းျခင္း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ၚ </a:t>
            </a:r>
            <a:r>
              <a:rPr lang="en-US" sz="1800" dirty="0" err="1">
                <a:latin typeface="Zawgyi-One" panose="020B0604030504040204" pitchFamily="34" charset="0"/>
                <a:cs typeface="Zawgyi-One" panose="020B0604030504040204" pitchFamily="34" charset="0"/>
              </a:rPr>
              <a:t>စဥ္းစားျခင္း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ပႆနာမ်ားကို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ေျဖရ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စဥ</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ဖ</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ခ</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ထားျခင္း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႔</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၁</a:t>
            </a:r>
            <a:r>
              <a:rPr lang="en-US" sz="1800" dirty="0">
                <a:latin typeface="Zawgyi-One" panose="020B0604030504040204" pitchFamily="34" charset="0"/>
                <a:cs typeface="Zawgyi-One" panose="020B0604030504040204" pitchFamily="34" charset="0"/>
              </a:rPr>
              <a:t>ဝ</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႔</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ဖ</a:t>
            </a:r>
            <a:r>
              <a:rPr lang="en-US" sz="1800" dirty="0" err="1">
                <a:latin typeface="Zawgyi-One" panose="020B0604030504040204" pitchFamily="34" charset="0"/>
                <a:cs typeface="Zawgyi-One" panose="020B0604030504040204" pitchFamily="34" charset="0"/>
              </a:rPr>
              <a:t>စ္ပါသည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၄</a:t>
            </a:r>
            <a:r>
              <a:rPr lang="en-US" sz="1800" dirty="0">
                <a:latin typeface="Zawgyi-One" panose="020B0604030504040204" pitchFamily="34" charset="0"/>
                <a:cs typeface="Zawgyi-One" panose="020B0604030504040204" pitchFamily="34" charset="0"/>
              </a:rPr>
              <a:t>ဝ) </a:t>
            </a:r>
            <a:endParaRPr sz="1800"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2577482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5"/>
          <p:cNvSpPr txBox="1"/>
          <p:nvPr/>
        </p:nvSpPr>
        <p:spPr>
          <a:xfrm>
            <a:off x="238749" y="35928"/>
            <a:ext cx="8605214" cy="577081"/>
          </a:xfrm>
          <a:prstGeom prst="rect">
            <a:avLst/>
          </a:prstGeom>
          <a:noFill/>
          <a:ln>
            <a:noFill/>
          </a:ln>
        </p:spPr>
        <p:txBody>
          <a:bodyPr spcFirstLastPara="1" wrap="square" lIns="68569" tIns="34275" rIns="68569" bIns="34275" anchor="t" anchorCtr="0">
            <a:noAutofit/>
          </a:bodyPr>
          <a:lstStyle/>
          <a:p>
            <a:pPr>
              <a:lnSpc>
                <a:spcPct val="150000"/>
              </a:lnSpc>
            </a:pPr>
            <a:r>
              <a:rPr lang="en-US" sz="2625" b="1" dirty="0" err="1">
                <a:solidFill>
                  <a:schemeClr val="dk1"/>
                </a:solidFill>
                <a:latin typeface="Zawgyi-One" panose="020B0604030504040204" pitchFamily="34" charset="0"/>
                <a:ea typeface="Calibri"/>
                <a:cs typeface="Zawgyi-One" panose="020B0604030504040204" pitchFamily="34" charset="0"/>
                <a:sym typeface="Calibri"/>
              </a:rPr>
              <a:t>လႈပ္ရွားမ</a:t>
            </a:r>
            <a:r>
              <a:rPr lang="en-US" sz="2625" b="1" dirty="0">
                <a:solidFill>
                  <a:schemeClr val="dk1"/>
                </a:solidFill>
                <a:latin typeface="Zawgyi-One" panose="020B0604030504040204" pitchFamily="34" charset="0"/>
                <a:ea typeface="Calibri"/>
                <a:cs typeface="Zawgyi-One" panose="020B0604030504040204" pitchFamily="34" charset="0"/>
                <a:sym typeface="Calibri"/>
              </a:rPr>
              <a:t>ႈ ၁ </a:t>
            </a:r>
            <a:r>
              <a:rPr lang="en-GB" sz="2625" b="1" dirty="0">
                <a:solidFill>
                  <a:schemeClr val="dk1"/>
                </a:solidFill>
                <a:latin typeface="Zawgyi-One" panose="020B0604030504040204" pitchFamily="34" charset="0"/>
                <a:ea typeface="Calibri"/>
                <a:cs typeface="Zawgyi-One" panose="020B0604030504040204" pitchFamily="34" charset="0"/>
                <a:sym typeface="Calibri"/>
              </a:rPr>
              <a:t>– </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ပ</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န</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ဇ</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တ</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လ</a:t>
            </a:r>
            <a:r>
              <a:rPr lang="my-MM" sz="2625" b="1" dirty="0">
                <a:solidFill>
                  <a:schemeClr val="dk1"/>
                </a:solidFill>
                <a:latin typeface="Zawgyi-One" panose="020B0604030504040204" pitchFamily="34" charset="0"/>
                <a:ea typeface="Calibri"/>
                <a:cs typeface="Zawgyi-One" panose="020B0604030504040204" pitchFamily="34" charset="0"/>
                <a:sym typeface="Calibri"/>
              </a:rPr>
              <a:t>မ</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 </a:t>
            </a:r>
            <a:r>
              <a:rPr lang="my-MM" sz="2625" b="1" dirty="0">
                <a:solidFill>
                  <a:schemeClr val="dk1"/>
                </a:solidFill>
                <a:latin typeface="Zawgyi-One" panose="020B0604030504040204" pitchFamily="34" charset="0"/>
                <a:ea typeface="Calibri"/>
                <a:cs typeface="Zawgyi-One" panose="020B0604030504040204" pitchFamily="34" charset="0"/>
                <a:sym typeface="Calibri"/>
              </a:rPr>
              <a:t>၁</a:t>
            </a:r>
            <a:r>
              <a:rPr lang="en-US" sz="2625" b="1" dirty="0">
                <a:solidFill>
                  <a:schemeClr val="dk1"/>
                </a:solidFill>
                <a:latin typeface="Zawgyi-One" panose="020B0604030504040204" pitchFamily="34" charset="0"/>
                <a:ea typeface="Calibri"/>
                <a:cs typeface="Zawgyi-One" panose="020B0604030504040204" pitchFamily="34" charset="0"/>
                <a:sym typeface="Calibri"/>
              </a:rPr>
              <a:t> </a:t>
            </a:r>
            <a:r>
              <a:rPr lang="my-MM" sz="2625" b="1" dirty="0">
                <a:solidFill>
                  <a:schemeClr val="dk1"/>
                </a:solidFill>
                <a:latin typeface="Zawgyi-One" panose="020B0604030504040204" pitchFamily="34" charset="0"/>
                <a:ea typeface="Calibri"/>
                <a:cs typeface="Zawgyi-One" panose="020B0604030504040204" pitchFamily="34" charset="0"/>
                <a:sym typeface="Calibri"/>
              </a:rPr>
              <a:t>အ</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 ၿ</a:t>
            </a:r>
            <a:r>
              <a:rPr lang="en-US" sz="2625" b="1" dirty="0" err="1">
                <a:solidFill>
                  <a:schemeClr val="dk1"/>
                </a:solidFill>
                <a:latin typeface="Zawgyi-One" panose="020B0604030504040204" pitchFamily="34" charset="0"/>
                <a:ea typeface="Calibri"/>
                <a:cs typeface="Zawgyi-One" panose="020B0604030504040204" pitchFamily="34" charset="0"/>
                <a:sym typeface="Calibri"/>
              </a:rPr>
              <a:t>ခံဳငံုေလ့လာျခင္း</a:t>
            </a:r>
            <a:endParaRPr sz="2625" b="1" dirty="0">
              <a:solidFill>
                <a:schemeClr val="dk1"/>
              </a:solidFill>
              <a:latin typeface="Zawgyi-One" panose="020B0604030504040204" pitchFamily="34" charset="0"/>
              <a:ea typeface="Calibri"/>
              <a:cs typeface="Zawgyi-One" panose="020B0604030504040204" pitchFamily="34" charset="0"/>
              <a:sym typeface="Calibri"/>
            </a:endParaRPr>
          </a:p>
        </p:txBody>
      </p:sp>
      <p:sp>
        <p:nvSpPr>
          <p:cNvPr id="109" name="Google Shape;109;p5"/>
          <p:cNvSpPr txBox="1">
            <a:spLocks noGrp="1"/>
          </p:cNvSpPr>
          <p:nvPr>
            <p:ph type="body" idx="4294967295"/>
          </p:nvPr>
        </p:nvSpPr>
        <p:spPr>
          <a:xfrm>
            <a:off x="272653" y="922386"/>
            <a:ext cx="8598694" cy="2766298"/>
          </a:xfrm>
          <a:prstGeom prst="rect">
            <a:avLst/>
          </a:prstGeom>
          <a:noFill/>
          <a:ln>
            <a:noFill/>
          </a:ln>
        </p:spPr>
        <p:txBody>
          <a:bodyPr spcFirstLastPara="1" wrap="square" lIns="68569" tIns="34275" rIns="68569" bIns="34275" anchor="t" anchorCtr="0">
            <a:noAutofit/>
          </a:bodyPr>
          <a:lstStyle/>
          <a:p>
            <a:pPr marL="38100" indent="0">
              <a:lnSpc>
                <a:spcPct val="100000"/>
              </a:lnSpc>
              <a:spcBef>
                <a:spcPts val="750"/>
              </a:spcBef>
              <a:buSzPts val="2800"/>
              <a:buNone/>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en-GB"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၁</a:t>
            </a:r>
            <a:r>
              <a:rPr lang="en-US" sz="1800" dirty="0">
                <a:latin typeface="Zawgyi-One" panose="020B0604030504040204" pitchFamily="34" charset="0"/>
                <a:cs typeface="Zawgyi-One" panose="020B0604030504040204" pitchFamily="34" charset="0"/>
              </a:rPr>
              <a:t>ဝ </a:t>
            </a:r>
            <a:r>
              <a:rPr lang="en-US" sz="1800" dirty="0" err="1">
                <a:latin typeface="Zawgyi-One" panose="020B0604030504040204" pitchFamily="34" charset="0"/>
                <a:cs typeface="Zawgyi-One" panose="020B0604030504040204" pitchFamily="34" charset="0"/>
              </a:rPr>
              <a:t>မိနစ</a:t>
            </a:r>
            <a:r>
              <a:rPr lang="en-US" sz="1800" dirty="0">
                <a:latin typeface="Zawgyi-One" panose="020B0604030504040204" pitchFamily="34" charset="0"/>
                <a:cs typeface="Zawgyi-One" panose="020B0604030504040204" pitchFamily="34" charset="0"/>
              </a:rPr>
              <a:t>္</a:t>
            </a:r>
          </a:p>
          <a:p>
            <a:pPr marL="38100" indent="0">
              <a:lnSpc>
                <a:spcPct val="100000"/>
              </a:lnSpc>
              <a:spcBef>
                <a:spcPts val="750"/>
              </a:spcBef>
              <a:buSzPts val="2800"/>
              <a:buNone/>
            </a:pPr>
            <a:r>
              <a:rPr lang="en-GB" sz="1800" dirty="0">
                <a:latin typeface="Zawgyi-One" panose="020B0604030504040204" pitchFamily="34" charset="0"/>
                <a:cs typeface="Zawgyi-One" panose="020B0604030504040204" pitchFamily="34" charset="0"/>
              </a:rPr>
              <a:t>As a result of </a:t>
            </a:r>
            <a:r>
              <a:rPr lang="en-US" sz="1800" dirty="0">
                <a:latin typeface="Zawgyi-One" panose="020B0604030504040204" pitchFamily="34" charset="0"/>
                <a:cs typeface="Zawgyi-One" panose="020B0604030504040204" pitchFamily="34" charset="0"/>
              </a:rPr>
              <a:t>One Campus Two Systems </a:t>
            </a:r>
            <a:r>
              <a:rPr lang="en-US" sz="1800" dirty="0" err="1">
                <a:latin typeface="Zawgyi-One" panose="020B0604030504040204" pitchFamily="34" charset="0"/>
                <a:cs typeface="Zawgyi-One" panose="020B0604030504040204" pitchFamily="34" charset="0"/>
              </a:rPr>
              <a:t>အသံုးျပ</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ခင္း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ရလဒ္အေနျဖင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တကၠသိုလ္သည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ဝ</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းသားမ်ားအတြက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အသံုး</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င္ၾ</a:t>
            </a:r>
            <a:r>
              <a:rPr lang="en-US" sz="1800" dirty="0" err="1">
                <a:latin typeface="Zawgyi-One" panose="020B0604030504040204" pitchFamily="34" charset="0"/>
                <a:cs typeface="Zawgyi-One" panose="020B0604030504040204" pitchFamily="34" charset="0"/>
              </a:rPr>
              <a:t>ကားေရးစာ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အဆင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တင္ရန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စီစဥ္ေနပါသည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တစ္ခ်ိန္တည္းမ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စ</a:t>
            </a:r>
            <a:r>
              <a:rPr lang="en-US" sz="1800" dirty="0" err="1">
                <a:latin typeface="Zawgyi-One" panose="020B0604030504040204" pitchFamily="34" charset="0"/>
                <a:cs typeface="Zawgyi-One" panose="020B0604030504040204" pitchFamily="34" charset="0"/>
              </a:rPr>
              <a:t>ာၾကည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တုိက္ဆုိင္ရာ</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အပံ့ပစၥည္းကိုပ</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ေထာက္ပ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စ</a:t>
            </a:r>
            <a:r>
              <a:rPr lang="en-US" sz="1800" dirty="0" err="1">
                <a:latin typeface="Zawgyi-One" panose="020B0604030504040204" pitchFamily="34" charset="0"/>
                <a:cs typeface="Zawgyi-One" panose="020B0604030504040204" pitchFamily="34" charset="0"/>
              </a:rPr>
              <a:t>ဥ္ေနပါသည</a:t>
            </a:r>
            <a:r>
              <a:rPr lang="en-US" sz="1800" dirty="0">
                <a:latin typeface="Zawgyi-One" panose="020B0604030504040204" pitchFamily="34" charset="0"/>
                <a:cs typeface="Zawgyi-One" panose="020B0604030504040204" pitchFamily="34" charset="0"/>
              </a:rPr>
              <a:t>္။   </a:t>
            </a:r>
          </a:p>
          <a:p>
            <a:pPr marL="38100" indent="0">
              <a:lnSpc>
                <a:spcPct val="100000"/>
              </a:lnSpc>
              <a:spcBef>
                <a:spcPts val="750"/>
              </a:spcBef>
              <a:buSzPts val="2800"/>
              <a:buNone/>
            </a:pPr>
            <a:r>
              <a:rPr lang="my-MM" sz="1800" dirty="0">
                <a:latin typeface="Zawgyi-One" panose="020B0604030504040204" pitchFamily="34" charset="0"/>
                <a:cs typeface="Zawgyi-One" panose="020B0604030504040204" pitchFamily="34" charset="0"/>
              </a:rPr>
              <a:t>ဤ</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ဥ</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မႈအရ</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ေက်ာင္းသားမ်ားတြင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မုိဘိုင္းလ္နည္းပညာ</a:t>
            </a:r>
            <a:r>
              <a:rPr lang="en-US" sz="1800" dirty="0">
                <a:latin typeface="Zawgyi-One" panose="020B0604030504040204" pitchFamily="34" charset="0"/>
                <a:cs typeface="Zawgyi-One" panose="020B0604030504040204" pitchFamily="34" charset="0"/>
              </a:rPr>
              <a:t> ႏွင့္ </a:t>
            </a:r>
            <a:r>
              <a:rPr lang="en-US" sz="1800" dirty="0" err="1">
                <a:latin typeface="Zawgyi-One" panose="020B0604030504040204" pitchFamily="34" charset="0"/>
                <a:cs typeface="Zawgyi-One" panose="020B0604030504040204" pitchFamily="34" charset="0"/>
              </a:rPr>
              <a:t>အျခားဒီဂ်စ္တယ္နည္းပညာမ်ား</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အတင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ရွိၿပီးျဖစ္သည္ဟု</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ယူဆပါသည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႔</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လက္ေတ</a:t>
            </a:r>
            <a:r>
              <a:rPr lang="en-US" sz="1800" dirty="0">
                <a:latin typeface="Zawgyi-One" panose="020B0604030504040204" pitchFamily="34" charset="0"/>
                <a:cs typeface="Zawgyi-One" panose="020B0604030504040204" pitchFamily="34" charset="0"/>
              </a:rPr>
              <a:t>ြ႔</a:t>
            </a:r>
            <a:r>
              <a:rPr lang="en-US" sz="1800" dirty="0" err="1">
                <a:latin typeface="Zawgyi-One" panose="020B0604030504040204" pitchFamily="34" charset="0"/>
                <a:cs typeface="Zawgyi-One" panose="020B0604030504040204" pitchFamily="34" charset="0"/>
              </a:rPr>
              <a:t>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ေက်ာင္းသားအမ်ားစုသည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ေက်းလက္ေဒသ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ဳ႕ျ</a:t>
            </a:r>
            <a:r>
              <a:rPr lang="en-US" sz="1800" dirty="0" err="1">
                <a:latin typeface="Zawgyi-One" panose="020B0604030504040204" pitchFamily="34" charset="0"/>
                <a:cs typeface="Zawgyi-One" panose="020B0604030504040204" pitchFamily="34" charset="0"/>
              </a:rPr>
              <a:t>ပေနထုိင</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သူမ်ားဟူ</a:t>
            </a:r>
            <a:r>
              <a:rPr lang="en-US" sz="1800" dirty="0">
                <a:latin typeface="Zawgyi-One" panose="020B0604030504040204" pitchFamily="34" charset="0"/>
                <a:cs typeface="Zawgyi-One" panose="020B0604030504040204" pitchFamily="34" charset="0"/>
              </a:rPr>
              <a:t>၍ 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ခံ</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အေၾကာင္းတ</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ၾ</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endParaRPr sz="1800" dirty="0">
              <a:latin typeface="Zawgyi-One" panose="020B0604030504040204" pitchFamily="34" charset="0"/>
              <a:cs typeface="Zawgyi-One" panose="020B0604030504040204" pitchFamily="34" charset="0"/>
            </a:endParaRPr>
          </a:p>
          <a:p>
            <a:pPr marL="38100" indent="0">
              <a:lnSpc>
                <a:spcPct val="100000"/>
              </a:lnSpc>
              <a:spcBef>
                <a:spcPts val="750"/>
              </a:spcBef>
              <a:buSzPts val="2800"/>
              <a:buNone/>
            </a:pPr>
            <a:r>
              <a:rPr lang="my-MM" sz="1800" dirty="0">
                <a:latin typeface="Zawgyi-One" panose="020B0604030504040204" pitchFamily="34" charset="0"/>
                <a:cs typeface="Zawgyi-One" panose="020B0604030504040204" pitchFamily="34" charset="0"/>
              </a:rPr>
              <a:t>ဤ</a:t>
            </a:r>
            <a:r>
              <a:rPr lang="en-US" sz="1800" dirty="0">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ဥ</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မည္သည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ပႆနာမ်ား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ဖစ္ေပၚလာႏိုင္သ</a:t>
            </a:r>
            <a:r>
              <a:rPr lang="my-MM" sz="1800" dirty="0">
                <a:latin typeface="Zawgyi-One" panose="020B0604030504040204" pitchFamily="34" charset="0"/>
                <a:cs typeface="Zawgyi-One" panose="020B0604030504040204" pitchFamily="34" charset="0"/>
              </a:rPr>
              <a:t>န</a:t>
            </a:r>
            <a:r>
              <a:rPr lang="en-US" sz="1800" dirty="0" err="1">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႔</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႔</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ပထမဆံုးေတြးမိသည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အုိင္ဒီယာမ်ားကို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ခ်ေရးပ</a:t>
            </a:r>
            <a:r>
              <a:rPr lang="en-US" sz="1800" dirty="0">
                <a:latin typeface="Zawgyi-One" panose="020B0604030504040204" pitchFamily="34" charset="0"/>
                <a:cs typeface="Zawgyi-One" panose="020B0604030504040204" pitchFamily="34" charset="0"/>
              </a:rPr>
              <a:t>ါ။</a:t>
            </a:r>
            <a:endParaRPr sz="1800" dirty="0">
              <a:latin typeface="Zawgyi-One" panose="020B0604030504040204" pitchFamily="34" charset="0"/>
              <a:cs typeface="Zawgyi-One" panose="020B0604030504040204" pitchFamily="34" charset="0"/>
            </a:endParaRPr>
          </a:p>
          <a:p>
            <a:pPr marL="38100" indent="0">
              <a:lnSpc>
                <a:spcPct val="100000"/>
              </a:lnSpc>
              <a:spcBef>
                <a:spcPts val="750"/>
              </a:spcBef>
              <a:buSzPts val="2800"/>
              <a:buNone/>
            </a:pPr>
            <a:endParaRPr sz="1800"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1167730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6"/>
          <p:cNvSpPr txBox="1"/>
          <p:nvPr/>
        </p:nvSpPr>
        <p:spPr>
          <a:xfrm>
            <a:off x="204390" y="105576"/>
            <a:ext cx="8239523" cy="577081"/>
          </a:xfrm>
          <a:prstGeom prst="rect">
            <a:avLst/>
          </a:prstGeom>
          <a:noFill/>
          <a:ln>
            <a:noFill/>
          </a:ln>
        </p:spPr>
        <p:txBody>
          <a:bodyPr spcFirstLastPara="1" wrap="square" lIns="68569" tIns="34275" rIns="68569" bIns="34275" anchor="t" anchorCtr="0">
            <a:noAutofit/>
          </a:bodyPr>
          <a:lstStyle/>
          <a:p>
            <a:pPr>
              <a:lnSpc>
                <a:spcPct val="150000"/>
              </a:lnSpc>
            </a:pPr>
            <a:r>
              <a:rPr lang="my-MM" sz="2625" b="1" dirty="0">
                <a:solidFill>
                  <a:schemeClr val="dk1"/>
                </a:solidFill>
                <a:latin typeface="Zawgyi-One" panose="020B0604030504040204" pitchFamily="34" charset="0"/>
                <a:ea typeface="Calibri"/>
                <a:cs typeface="Zawgyi-One" panose="020B0604030504040204" pitchFamily="34" charset="0"/>
                <a:sym typeface="Calibri"/>
              </a:rPr>
              <a:t>လ</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ပ</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ရ</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မ</a:t>
            </a:r>
            <a:r>
              <a:rPr lang="en-US" sz="2625" b="1" dirty="0">
                <a:solidFill>
                  <a:schemeClr val="dk1"/>
                </a:solidFill>
                <a:latin typeface="Zawgyi-One" panose="020B0604030504040204" pitchFamily="34" charset="0"/>
                <a:ea typeface="Calibri"/>
                <a:cs typeface="Zawgyi-One" panose="020B0604030504040204" pitchFamily="34" charset="0"/>
                <a:sym typeface="Calibri"/>
              </a:rPr>
              <a:t>ႈ ၂ </a:t>
            </a:r>
            <a:r>
              <a:rPr lang="en-GB" sz="2625" b="1" dirty="0">
                <a:solidFill>
                  <a:schemeClr val="dk1"/>
                </a:solidFill>
                <a:latin typeface="Zawgyi-One" panose="020B0604030504040204" pitchFamily="34" charset="0"/>
                <a:ea typeface="Calibri"/>
                <a:cs typeface="Zawgyi-One" panose="020B0604030504040204" pitchFamily="34" charset="0"/>
                <a:sym typeface="Calibri"/>
              </a:rPr>
              <a:t>– </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ပ</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န</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ဇ</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တ</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လ</a:t>
            </a:r>
            <a:r>
              <a:rPr lang="my-MM" sz="2625" b="1" dirty="0">
                <a:solidFill>
                  <a:schemeClr val="dk1"/>
                </a:solidFill>
                <a:latin typeface="Zawgyi-One" panose="020B0604030504040204" pitchFamily="34" charset="0"/>
                <a:ea typeface="Calibri"/>
                <a:cs typeface="Zawgyi-One" panose="020B0604030504040204" pitchFamily="34" charset="0"/>
                <a:sym typeface="Calibri"/>
              </a:rPr>
              <a:t>မ</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 </a:t>
            </a:r>
            <a:r>
              <a:rPr lang="my-MM" sz="2625" b="1" dirty="0">
                <a:solidFill>
                  <a:schemeClr val="dk1"/>
                </a:solidFill>
                <a:latin typeface="Zawgyi-One" panose="020B0604030504040204" pitchFamily="34" charset="0"/>
                <a:ea typeface="Calibri"/>
                <a:cs typeface="Zawgyi-One" panose="020B0604030504040204" pitchFamily="34" charset="0"/>
                <a:sym typeface="Calibri"/>
              </a:rPr>
              <a:t>၂</a:t>
            </a:r>
            <a:r>
              <a:rPr lang="en-US" sz="2625" b="1" dirty="0">
                <a:solidFill>
                  <a:schemeClr val="dk1"/>
                </a:solidFill>
                <a:latin typeface="Zawgyi-One" panose="020B0604030504040204" pitchFamily="34" charset="0"/>
                <a:ea typeface="Calibri"/>
                <a:cs typeface="Zawgyi-One" panose="020B0604030504040204" pitchFamily="34" charset="0"/>
                <a:sym typeface="Calibri"/>
              </a:rPr>
              <a:t> </a:t>
            </a:r>
            <a:r>
              <a:rPr lang="my-MM" sz="2625" b="1" dirty="0">
                <a:solidFill>
                  <a:schemeClr val="dk1"/>
                </a:solidFill>
                <a:latin typeface="Zawgyi-One" panose="020B0604030504040204" pitchFamily="34" charset="0"/>
                <a:ea typeface="Calibri"/>
                <a:cs typeface="Zawgyi-One" panose="020B0604030504040204" pitchFamily="34" charset="0"/>
                <a:sym typeface="Calibri"/>
              </a:rPr>
              <a:t>အ</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 ၿ</a:t>
            </a:r>
            <a:r>
              <a:rPr lang="en-US" sz="2625" b="1" dirty="0" err="1">
                <a:solidFill>
                  <a:schemeClr val="dk1"/>
                </a:solidFill>
                <a:latin typeface="Zawgyi-One" panose="020B0604030504040204" pitchFamily="34" charset="0"/>
                <a:ea typeface="Calibri"/>
                <a:cs typeface="Zawgyi-One" panose="020B0604030504040204" pitchFamily="34" charset="0"/>
                <a:sym typeface="Calibri"/>
              </a:rPr>
              <a:t>ခံဳငံုေလ့လာျခင္း</a:t>
            </a:r>
            <a:endParaRPr sz="2625" b="1" dirty="0">
              <a:solidFill>
                <a:schemeClr val="dk1"/>
              </a:solidFill>
              <a:latin typeface="Zawgyi-One" panose="020B0604030504040204" pitchFamily="34" charset="0"/>
              <a:ea typeface="Calibri"/>
              <a:cs typeface="Zawgyi-One" panose="020B0604030504040204" pitchFamily="34" charset="0"/>
              <a:sym typeface="Calibri"/>
            </a:endParaRPr>
          </a:p>
        </p:txBody>
      </p:sp>
      <p:sp>
        <p:nvSpPr>
          <p:cNvPr id="115" name="Google Shape;115;p6"/>
          <p:cNvSpPr txBox="1">
            <a:spLocks noGrp="1"/>
          </p:cNvSpPr>
          <p:nvPr>
            <p:ph type="body" idx="4294967295"/>
          </p:nvPr>
        </p:nvSpPr>
        <p:spPr>
          <a:xfrm>
            <a:off x="545307" y="1296963"/>
            <a:ext cx="8598694" cy="3439715"/>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 </a:t>
            </a:r>
            <a:r>
              <a:rPr lang="en-GB"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၁</a:t>
            </a:r>
            <a:r>
              <a:rPr lang="en-US" sz="1800" dirty="0">
                <a:latin typeface="Zawgyi-One" panose="020B0604030504040204" pitchFamily="34" charset="0"/>
                <a:cs typeface="Zawgyi-One" panose="020B0604030504040204" pitchFamily="34" charset="0"/>
              </a:rPr>
              <a:t>ဝ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endParaRPr sz="1800" dirty="0">
              <a:latin typeface="Zawgyi-One" panose="020B0604030504040204" pitchFamily="34" charset="0"/>
              <a:cs typeface="Zawgyi-One" panose="020B0604030504040204" pitchFamily="34" charset="0"/>
            </a:endParaRPr>
          </a:p>
          <a:p>
            <a:pPr marL="38100" indent="0">
              <a:spcBef>
                <a:spcPts val="750"/>
              </a:spcBef>
              <a:buSzPts val="2800"/>
              <a:buNone/>
            </a:pPr>
            <a:r>
              <a:rPr lang="en-US" sz="1800" dirty="0" err="1">
                <a:latin typeface="Zawgyi-One" panose="020B0604030504040204" pitchFamily="34" charset="0"/>
                <a:cs typeface="Zawgyi-One" panose="020B0604030504040204" pitchFamily="34" charset="0"/>
              </a:rPr>
              <a:t>သင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ဒ</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ဇ</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ဆ</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ဲျခင္း</a:t>
            </a:r>
            <a:r>
              <a:rPr lang="en-US" sz="1800" dirty="0">
                <a:latin typeface="Zawgyi-One" panose="020B0604030504040204" pitchFamily="34" charset="0"/>
                <a:cs typeface="Zawgyi-One" panose="020B0604030504040204" pitchFamily="34" charset="0"/>
              </a:rPr>
              <a:t> ႏွင့္ </a:t>
            </a:r>
            <a:r>
              <a:rPr lang="en-US" sz="1800" dirty="0" err="1">
                <a:latin typeface="Zawgyi-One" panose="020B0604030504040204" pitchFamily="34" charset="0"/>
                <a:cs typeface="Zawgyi-One" panose="020B0604030504040204" pitchFamily="34" charset="0"/>
              </a:rPr>
              <a:t>သင</a:t>
            </a:r>
            <a:r>
              <a:rPr lang="en-US" sz="1800" dirty="0">
                <a:latin typeface="Zawgyi-One" panose="020B0604030504040204" pitchFamily="34" charset="0"/>
                <a:cs typeface="Zawgyi-One" panose="020B0604030504040204" pitchFamily="34" charset="0"/>
              </a:rPr>
              <a:t>္ၾ</a:t>
            </a:r>
            <a:r>
              <a:rPr lang="en-US" sz="1800" dirty="0" err="1">
                <a:latin typeface="Zawgyi-One" panose="020B0604030504040204" pitchFamily="34" charset="0"/>
                <a:cs typeface="Zawgyi-One" panose="020B0604030504040204" pitchFamily="34" charset="0"/>
              </a:rPr>
              <a:t>ကားျခင္းလုပ္ငန္းစဥ္မ်ား</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ာစံုညီေဆြးေ</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န္လုိ္င္းသင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ၾ</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မင္ေစရန္အတြက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အဖြဲ႕လိုက္လ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မည္မ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en-GB" sz="1800" dirty="0">
                <a:latin typeface="Zawgyi-One" panose="020B0604030504040204" pitchFamily="34" charset="0"/>
                <a:cs typeface="Zawgyi-One" panose="020B0604030504040204" pitchFamily="34" charset="0"/>
              </a:rPr>
              <a:t> TIDE Residential School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႕</a:t>
            </a:r>
            <a:r>
              <a:rPr lang="en-US" sz="1800" dirty="0">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ႀ</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မ်ားအရ</a:t>
            </a:r>
            <a:r>
              <a:rPr lang="en-GB"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ၿ</a:t>
            </a:r>
            <a:r>
              <a:rPr lang="my-MM" sz="1800" dirty="0">
                <a:latin typeface="Zawgyi-One" panose="020B0604030504040204" pitchFamily="34" charset="0"/>
                <a:cs typeface="Zawgyi-One" panose="020B0604030504040204" pitchFamily="34" charset="0"/>
              </a:rPr>
              <a:t>ပ</a:t>
            </a:r>
            <a:r>
              <a:rPr lang="en-US" sz="1800" dirty="0" err="1">
                <a:latin typeface="Zawgyi-One" panose="020B0604030504040204" pitchFamily="34" charset="0"/>
                <a:cs typeface="Zawgyi-One" panose="020B0604030504040204" pitchFamily="34" charset="0"/>
              </a:rPr>
              <a:t>ီးျဖစ္ပါသည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ဤ</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err="1">
                <a:latin typeface="Zawgyi-One" panose="020B0604030504040204" pitchFamily="34" charset="0"/>
                <a:cs typeface="Zawgyi-One" panose="020B0604030504040204" pitchFamily="34" charset="0"/>
              </a:rPr>
              <a:t>းပိုင္းမွဝန္ထမ္းမ်ား</a:t>
            </a:r>
            <a:r>
              <a:rPr lang="en-US" sz="1800" dirty="0">
                <a:latin typeface="Zawgyi-One" panose="020B0604030504040204" pitchFamily="34" charset="0"/>
                <a:cs typeface="Zawgyi-One" panose="020B0604030504040204" pitchFamily="34" charset="0"/>
              </a:rPr>
              <a:t>ႏွင့္ </a:t>
            </a:r>
            <a:r>
              <a:rPr lang="en-US" sz="1800" dirty="0" err="1">
                <a:latin typeface="Zawgyi-One" panose="020B0604030504040204" pitchFamily="34" charset="0"/>
                <a:cs typeface="Zawgyi-One" panose="020B0604030504040204" pitchFamily="34" charset="0"/>
              </a:rPr>
              <a:t>ေထာက္ပံ့ေရးဝန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အတူတကြပူးေပါင္းလုပ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ဆ</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လိုအပ္သည</a:t>
            </a:r>
            <a:r>
              <a:rPr lang="en-US" sz="1800" dirty="0">
                <a:latin typeface="Zawgyi-One" panose="020B0604030504040204" pitchFamily="34" charset="0"/>
                <a:cs typeface="Zawgyi-One" panose="020B0604030504040204" pitchFamily="34" charset="0"/>
              </a:rPr>
              <a:t>္ႏွင့္ </a:t>
            </a:r>
            <a:r>
              <a:rPr lang="en-US" sz="1800" dirty="0" err="1">
                <a:latin typeface="Zawgyi-One" panose="020B0604030504040204" pitchFamily="34" charset="0"/>
                <a:cs typeface="Zawgyi-One" panose="020B0604030504040204" pitchFamily="34" charset="0"/>
              </a:rPr>
              <a:t>အခန္းက႑မ်ားကို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မိတ္ဆက္ေပးခဲ</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ၿ</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ဖစ္ပါသည</a:t>
            </a:r>
            <a:r>
              <a:rPr lang="en-US" sz="1800" dirty="0">
                <a:latin typeface="Zawgyi-One" panose="020B0604030504040204" pitchFamily="34" charset="0"/>
                <a:cs typeface="Zawgyi-One" panose="020B0604030504040204" pitchFamily="34" charset="0"/>
              </a:rPr>
              <a:t>္။ </a:t>
            </a:r>
            <a:endParaRPr sz="1800" dirty="0">
              <a:latin typeface="Zawgyi-One" panose="020B0604030504040204" pitchFamily="34" charset="0"/>
              <a:cs typeface="Zawgyi-One" panose="020B0604030504040204" pitchFamily="34" charset="0"/>
            </a:endParaRPr>
          </a:p>
          <a:p>
            <a:pPr marL="38100" indent="0">
              <a:spcBef>
                <a:spcPts val="750"/>
              </a:spcBef>
              <a:buSzPts val="2800"/>
              <a:buNone/>
            </a:pP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႔</a:t>
            </a:r>
            <a:r>
              <a:rPr lang="en-US" sz="1800" dirty="0" err="1">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ြ႕</a:t>
            </a:r>
            <a:r>
              <a:rPr lang="en-US" sz="1800" dirty="0" err="1">
                <a:latin typeface="Zawgyi-One" panose="020B0604030504040204" pitchFamily="34" charset="0"/>
                <a:cs typeface="Zawgyi-One" panose="020B0604030504040204" pitchFamily="34" charset="0"/>
              </a:rPr>
              <a:t>တြင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err="1">
                <a:latin typeface="Zawgyi-One" panose="020B0604030504040204" pitchFamily="34" charset="0"/>
                <a:cs typeface="Zawgyi-One" panose="020B0604030504040204" pitchFamily="34" charset="0"/>
              </a:rPr>
              <a:t>းပိုင္းမွဝန္ထမ္းမ်ား</a:t>
            </a:r>
            <a:r>
              <a:rPr lang="en-US" sz="1800" dirty="0">
                <a:latin typeface="Zawgyi-One" panose="020B0604030504040204" pitchFamily="34" charset="0"/>
                <a:cs typeface="Zawgyi-One" panose="020B0604030504040204" pitchFamily="34" charset="0"/>
              </a:rPr>
              <a:t>ႏွင့္ </a:t>
            </a:r>
            <a:r>
              <a:rPr lang="en-US" sz="1800" dirty="0" err="1">
                <a:latin typeface="Zawgyi-One" panose="020B0604030504040204" pitchFamily="34" charset="0"/>
                <a:cs typeface="Zawgyi-One" panose="020B0604030504040204" pitchFamily="34" charset="0"/>
              </a:rPr>
              <a:t>ေထာက္ပံ့ေရးဝန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err="1">
                <a:latin typeface="Zawgyi-One" panose="020B0604030504040204" pitchFamily="34" charset="0"/>
                <a:cs typeface="Zawgyi-One" panose="020B0604030504040204" pitchFamily="34" charset="0"/>
              </a:rPr>
              <a:t>တူတက</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႕</a:t>
            </a:r>
            <a:r>
              <a:rPr lang="en-US" sz="1800" dirty="0" err="1">
                <a:latin typeface="Zawgyi-One" panose="020B0604030504040204" pitchFamily="34" charset="0"/>
                <a:cs typeface="Zawgyi-One" panose="020B0604030504040204" pitchFamily="34" charset="0"/>
              </a:rPr>
              <a:t>ဆံု</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လုပ္ငန္းမ်ား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လုပ္ေဆာင္ရန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အခ်ိန္အခက္အခဲရွိေနသည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႕</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err="1">
                <a:latin typeface="Zawgyi-One" panose="020B0604030504040204" pitchFamily="34" charset="0"/>
                <a:cs typeface="Zawgyi-One" panose="020B0604030504040204" pitchFamily="34" charset="0"/>
              </a:rPr>
              <a:t>ပါသည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႔ျ</a:t>
            </a:r>
            <a:r>
              <a:rPr lang="en-US" sz="1800" dirty="0" err="1">
                <a:latin typeface="Zawgyi-One" panose="020B0604030504040204" pitchFamily="34" charset="0"/>
                <a:cs typeface="Zawgyi-One" panose="020B0604030504040204" pitchFamily="34" charset="0"/>
              </a:rPr>
              <a:t>ပင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တစ္ခ်ိ</a:t>
            </a:r>
            <a:r>
              <a:rPr lang="en-US" sz="1800" dirty="0">
                <a:latin typeface="Zawgyi-One" panose="020B0604030504040204" pitchFamily="34" charset="0"/>
                <a:cs typeface="Zawgyi-One" panose="020B0604030504040204" pitchFamily="34" charset="0"/>
              </a:rPr>
              <a:t>ဳ႔</a:t>
            </a:r>
            <a:r>
              <a:rPr lang="en-US" sz="1800" dirty="0" err="1">
                <a:latin typeface="Zawgyi-One" panose="020B0604030504040204" pitchFamily="34" charset="0"/>
                <a:cs typeface="Zawgyi-One" panose="020B0604030504040204" pitchFamily="34" charset="0"/>
              </a:rPr>
              <a:t>အေရးပါေသာ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က႑မ်ားသည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တကၠသိုလ္တြင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မရွိသည္ကိုလညး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ြ႔ရွ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ဤ</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err="1">
                <a:latin typeface="Zawgyi-One" panose="020B0604030504040204" pitchFamily="34" charset="0"/>
                <a:cs typeface="Zawgyi-One" panose="020B0604030504040204" pitchFamily="34" charset="0"/>
              </a:rPr>
              <a:t>ည္သို</a:t>
            </a:r>
            <a:r>
              <a:rPr lang="en-US" sz="1800" dirty="0">
                <a:latin typeface="Zawgyi-One" panose="020B0604030504040204" pitchFamily="34" charset="0"/>
                <a:cs typeface="Zawgyi-One" panose="020B0604030504040204" pitchFamily="34" charset="0"/>
              </a:rPr>
              <a:t>႔ </a:t>
            </a:r>
            <a:r>
              <a:rPr lang="en-US" sz="1800" dirty="0" err="1">
                <a:latin typeface="Zawgyi-One" panose="020B0604030504040204" pitchFamily="34" charset="0"/>
                <a:cs typeface="Zawgyi-One" panose="020B0604030504040204" pitchFamily="34" charset="0"/>
              </a:rPr>
              <a:t>ေျဖရ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လုပ္ငန္းလုပ္ေဆာင္ရန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ခ်ဥ္းကပ္မႈမ်ားကိ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႔ </a:t>
            </a:r>
            <a:r>
              <a:rPr lang="en-US" sz="1800" dirty="0" err="1">
                <a:latin typeface="Zawgyi-One" panose="020B0604030504040204" pitchFamily="34" charset="0"/>
                <a:cs typeface="Zawgyi-One" panose="020B0604030504040204" pitchFamily="34" charset="0"/>
              </a:rPr>
              <a:t>ခ်မွတ</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ိုင္မည္နည္း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သင္၏ ပထမဆံုးေတြးမိသည့္ အုိင္ဒီယာမ်ားကို ခ်ေရးပါ။</a:t>
            </a:r>
          </a:p>
          <a:p>
            <a:pPr marL="38100" indent="0">
              <a:spcBef>
                <a:spcPts val="750"/>
              </a:spcBef>
              <a:buSzPts val="2800"/>
              <a:buNone/>
            </a:pPr>
            <a:endParaRPr sz="1800" dirty="0">
              <a:latin typeface="Zawgyi-One" panose="020B0604030504040204" pitchFamily="34" charset="0"/>
              <a:cs typeface="Zawgyi-One" panose="020B0604030504040204" pitchFamily="34" charset="0"/>
            </a:endParaRPr>
          </a:p>
          <a:p>
            <a:pPr marL="38100" indent="0">
              <a:spcBef>
                <a:spcPts val="750"/>
              </a:spcBef>
              <a:buSzPts val="2800"/>
              <a:buNone/>
            </a:pPr>
            <a:endParaRPr sz="1800"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3233558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7"/>
          <p:cNvSpPr txBox="1"/>
          <p:nvPr/>
        </p:nvSpPr>
        <p:spPr>
          <a:xfrm>
            <a:off x="257729" y="201400"/>
            <a:ext cx="8115173" cy="577081"/>
          </a:xfrm>
          <a:prstGeom prst="rect">
            <a:avLst/>
          </a:prstGeom>
          <a:noFill/>
          <a:ln>
            <a:noFill/>
          </a:ln>
        </p:spPr>
        <p:txBody>
          <a:bodyPr spcFirstLastPara="1" wrap="square" lIns="68569" tIns="34275" rIns="68569" bIns="34275" anchor="t" anchorCtr="0">
            <a:noAutofit/>
          </a:bodyPr>
          <a:lstStyle/>
          <a:p>
            <a:pPr lvl="0"/>
            <a:r>
              <a:rPr lang="my-MM" sz="2625" b="1" dirty="0">
                <a:solidFill>
                  <a:schemeClr val="dk1"/>
                </a:solidFill>
                <a:latin typeface="Zawgyi-One" panose="020B0604030504040204" pitchFamily="34" charset="0"/>
                <a:ea typeface="Calibri"/>
                <a:cs typeface="Zawgyi-One" panose="020B0604030504040204" pitchFamily="34" charset="0"/>
                <a:sym typeface="Calibri"/>
              </a:rPr>
              <a:t>လ</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ပ</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ရ</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err="1">
                <a:solidFill>
                  <a:schemeClr val="dk1"/>
                </a:solidFill>
                <a:latin typeface="Zawgyi-One" panose="020B0604030504040204" pitchFamily="34" charset="0"/>
                <a:ea typeface="Calibri"/>
                <a:cs typeface="Zawgyi-One" panose="020B0604030504040204" pitchFamily="34" charset="0"/>
                <a:sym typeface="Calibri"/>
              </a:rPr>
              <a:t>ားမ</a:t>
            </a:r>
            <a:r>
              <a:rPr lang="en-US" sz="2625" b="1" dirty="0">
                <a:solidFill>
                  <a:schemeClr val="dk1"/>
                </a:solidFill>
                <a:latin typeface="Zawgyi-One" panose="020B0604030504040204" pitchFamily="34" charset="0"/>
                <a:ea typeface="Calibri"/>
                <a:cs typeface="Zawgyi-One" panose="020B0604030504040204" pitchFamily="34" charset="0"/>
                <a:sym typeface="Calibri"/>
              </a:rPr>
              <a:t>ႈ ၁ </a:t>
            </a:r>
            <a:r>
              <a:rPr lang="en-GB" sz="2625" b="1" dirty="0">
                <a:solidFill>
                  <a:schemeClr val="dk1"/>
                </a:solidFill>
                <a:latin typeface="Zawgyi-One" panose="020B0604030504040204" pitchFamily="34" charset="0"/>
                <a:ea typeface="Calibri"/>
                <a:cs typeface="Zawgyi-One" panose="020B0604030504040204" pitchFamily="34" charset="0"/>
                <a:sym typeface="Calibri"/>
              </a:rPr>
              <a:t>– </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ပ</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န</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ဇ</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တ</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လ</a:t>
            </a:r>
            <a:r>
              <a:rPr lang="my-MM" sz="2625" b="1" dirty="0">
                <a:solidFill>
                  <a:schemeClr val="dk1"/>
                </a:solidFill>
                <a:latin typeface="Zawgyi-One" panose="020B0604030504040204" pitchFamily="34" charset="0"/>
                <a:ea typeface="Calibri"/>
                <a:cs typeface="Zawgyi-One" panose="020B0604030504040204" pitchFamily="34" charset="0"/>
                <a:sym typeface="Calibri"/>
              </a:rPr>
              <a:t>မ</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 ၃ </a:t>
            </a:r>
            <a:r>
              <a:rPr lang="my-MM" sz="2625" b="1" dirty="0">
                <a:solidFill>
                  <a:schemeClr val="dk1"/>
                </a:solidFill>
                <a:latin typeface="Zawgyi-One" panose="020B0604030504040204" pitchFamily="34" charset="0"/>
                <a:ea typeface="Calibri"/>
                <a:cs typeface="Zawgyi-One" panose="020B0604030504040204" pitchFamily="34" charset="0"/>
                <a:sym typeface="Calibri"/>
              </a:rPr>
              <a:t>အ</a:t>
            </a:r>
            <a:r>
              <a:rPr lang="en-US" sz="2625" b="1" dirty="0">
                <a:solidFill>
                  <a:schemeClr val="dk1"/>
                </a:solidFill>
                <a:latin typeface="Zawgyi-One" panose="020B0604030504040204" pitchFamily="34" charset="0"/>
                <a:ea typeface="Calibri"/>
                <a:cs typeface="Zawgyi-One" panose="020B0604030504040204" pitchFamily="34" charset="0"/>
                <a:sym typeface="Calibri"/>
              </a:rPr>
              <a:t>ာ</a:t>
            </a:r>
            <a:r>
              <a:rPr lang="my-MM" sz="2625" b="1" dirty="0">
                <a:solidFill>
                  <a:schemeClr val="dk1"/>
                </a:solidFill>
                <a:latin typeface="Zawgyi-One" panose="020B0604030504040204" pitchFamily="34" charset="0"/>
                <a:ea typeface="Calibri"/>
                <a:cs typeface="Zawgyi-One" panose="020B0604030504040204" pitchFamily="34" charset="0"/>
                <a:sym typeface="Calibri"/>
              </a:rPr>
              <a:t>း</a:t>
            </a:r>
            <a:r>
              <a:rPr lang="en-US" sz="2625" b="1" dirty="0">
                <a:solidFill>
                  <a:schemeClr val="dk1"/>
                </a:solidFill>
                <a:latin typeface="Zawgyi-One" panose="020B0604030504040204" pitchFamily="34" charset="0"/>
                <a:ea typeface="Calibri"/>
                <a:cs typeface="Zawgyi-One" panose="020B0604030504040204" pitchFamily="34" charset="0"/>
                <a:sym typeface="Calibri"/>
              </a:rPr>
              <a:t> ၿ</a:t>
            </a:r>
            <a:r>
              <a:rPr lang="en-US" sz="2625" b="1" dirty="0" err="1">
                <a:solidFill>
                  <a:schemeClr val="dk1"/>
                </a:solidFill>
                <a:latin typeface="Zawgyi-One" panose="020B0604030504040204" pitchFamily="34" charset="0"/>
                <a:ea typeface="Calibri"/>
                <a:cs typeface="Zawgyi-One" panose="020B0604030504040204" pitchFamily="34" charset="0"/>
                <a:sym typeface="Calibri"/>
              </a:rPr>
              <a:t>ခံဳငံုေလ့လာျခင္း</a:t>
            </a:r>
            <a:endParaRPr sz="2625" b="1" dirty="0">
              <a:solidFill>
                <a:schemeClr val="dk1"/>
              </a:solidFill>
              <a:latin typeface="Zawgyi-One" panose="020B0604030504040204" pitchFamily="34" charset="0"/>
              <a:ea typeface="Calibri"/>
              <a:cs typeface="Zawgyi-One" panose="020B0604030504040204" pitchFamily="34" charset="0"/>
              <a:sym typeface="Calibri"/>
            </a:endParaRPr>
          </a:p>
        </p:txBody>
      </p:sp>
      <p:sp>
        <p:nvSpPr>
          <p:cNvPr id="121" name="Google Shape;121;p7"/>
          <p:cNvSpPr txBox="1">
            <a:spLocks noGrp="1"/>
          </p:cNvSpPr>
          <p:nvPr>
            <p:ph type="body" idx="4294967295"/>
          </p:nvPr>
        </p:nvSpPr>
        <p:spPr>
          <a:xfrm>
            <a:off x="339567" y="952263"/>
            <a:ext cx="8598694" cy="3439715"/>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 </a:t>
            </a:r>
            <a:r>
              <a:rPr lang="en-GB"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၁</a:t>
            </a:r>
            <a:r>
              <a:rPr lang="en-US" sz="1800" dirty="0">
                <a:latin typeface="Zawgyi-One" panose="020B0604030504040204" pitchFamily="34" charset="0"/>
                <a:cs typeface="Zawgyi-One" panose="020B0604030504040204" pitchFamily="34" charset="0"/>
              </a:rPr>
              <a:t>ဝ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endParaRPr dirty="0">
              <a:latin typeface="Zawgyi-One" panose="020B0604030504040204" pitchFamily="34" charset="0"/>
              <a:cs typeface="Zawgyi-One" panose="020B0604030504040204" pitchFamily="34" charset="0"/>
            </a:endParaRPr>
          </a:p>
          <a:p>
            <a:pPr marL="38100" indent="0">
              <a:spcBef>
                <a:spcPts val="750"/>
              </a:spcBef>
              <a:buSzPts val="2800"/>
              <a:buNone/>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န္လိုင္းသင္ရိုးတစ္ခုအား</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ဖ</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တုိးတက္ေအာင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ပဳလုပ္ရန</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ဆ</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ိထားသည္ဆုိပါစို</a:t>
            </a:r>
            <a:r>
              <a:rPr lang="en-US" sz="1800" dirty="0">
                <a:latin typeface="Zawgyi-One" panose="020B0604030504040204" pitchFamily="34" charset="0"/>
                <a:cs typeface="Zawgyi-One" panose="020B0604030504040204" pitchFamily="34" charset="0"/>
              </a:rPr>
              <a:t>႔။ ၎</a:t>
            </a:r>
            <a:r>
              <a:rPr lang="en-US" sz="1800" dirty="0" err="1">
                <a:latin typeface="Zawgyi-One" panose="020B0604030504040204" pitchFamily="34" charset="0"/>
                <a:cs typeface="Zawgyi-One" panose="020B0604030504040204" pitchFamily="34" charset="0"/>
              </a:rPr>
              <a:t>အြန္လိုင္းသင္ရ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GB" sz="1800" dirty="0">
                <a:latin typeface="Zawgyi-One" panose="020B0604030504040204" pitchFamily="34" charset="0"/>
                <a:cs typeface="Zawgyi-One" panose="020B0604030504040204" pitchFamily="34" charset="0"/>
              </a:rPr>
              <a:t>TIDE </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းအတြင္း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သင္ေလ့လာခဲ့ေသာ</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သင</a:t>
            </a:r>
            <a:r>
              <a:rPr lang="en-US" sz="1800" dirty="0">
                <a:latin typeface="Zawgyi-One" panose="020B0604030504040204" pitchFamily="34" charset="0"/>
                <a:cs typeface="Zawgyi-One" panose="020B0604030504040204" pitchFamily="34" charset="0"/>
              </a:rPr>
              <a:t>္ၾ</a:t>
            </a:r>
            <a:r>
              <a:rPr lang="en-US" sz="1800" dirty="0" err="1">
                <a:latin typeface="Zawgyi-One" panose="020B0604030504040204" pitchFamily="34" charset="0"/>
                <a:cs typeface="Zawgyi-One" panose="020B0604030504040204" pitchFamily="34" charset="0"/>
              </a:rPr>
              <a:t>ကားေရးနညးလမ္းေကာင္းမ်ား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ပါဝင္ပါသည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ည</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ဥ</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႔ျ</a:t>
            </a:r>
            <a:r>
              <a:rPr lang="en-US" sz="1800" dirty="0" err="1">
                <a:latin typeface="Zawgyi-One" panose="020B0604030504040204" pitchFamily="34" charset="0"/>
                <a:cs typeface="Zawgyi-One" panose="020B0604030504040204" pitchFamily="34" charset="0"/>
              </a:rPr>
              <a:t>ပန္ေျဖ</a:t>
            </a:r>
            <a:r>
              <a:rPr lang="my-MM" sz="1800" dirty="0">
                <a:latin typeface="Zawgyi-One" panose="020B0604030504040204" pitchFamily="34" charset="0"/>
                <a:cs typeface="Zawgyi-One" panose="020B0604030504040204" pitchFamily="34" charset="0"/>
              </a:rPr>
              <a:t>ၾ</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ည့္ </a:t>
            </a:r>
            <a:r>
              <a:rPr lang="en-US" sz="1800" dirty="0" err="1">
                <a:latin typeface="Zawgyi-One" panose="020B0604030504040204" pitchFamily="34" charset="0"/>
                <a:cs typeface="Zawgyi-One" panose="020B0604030504040204" pitchFamily="34" charset="0"/>
              </a:rPr>
              <a:t>ပေဟ႒ိမ်ား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အသံဖိုင</a:t>
            </a:r>
            <a:r>
              <a:rPr lang="en-US" sz="1800" dirty="0">
                <a:latin typeface="Zawgyi-One" panose="020B0604030504040204" pitchFamily="34" charset="0"/>
                <a:cs typeface="Zawgyi-One" panose="020B0604030504040204" pitchFamily="34" charset="0"/>
              </a:rPr>
              <a:t>္ႏွင့္ </a:t>
            </a:r>
            <a:r>
              <a:rPr lang="en-US" sz="1800" dirty="0" err="1">
                <a:latin typeface="Zawgyi-One" panose="020B0604030504040204" pitchFamily="34" charset="0"/>
                <a:cs typeface="Zawgyi-One" panose="020B0604030504040204" pitchFamily="34" charset="0"/>
              </a:rPr>
              <a:t>ဗီဒီယိုဖိုင္မ်ား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ပါဝင္ပ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ထ</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ေလ့လာမႈရည္ရြယ္ခ်က္မ်ားကို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ရရွိရန</a:t>
            </a:r>
            <a:r>
              <a:rPr lang="en-US" sz="1800" dirty="0">
                <a:latin typeface="Zawgyi-One" panose="020B0604030504040204" pitchFamily="34" charset="0"/>
                <a:cs typeface="Zawgyi-One" panose="020B0604030504040204" pitchFamily="34" charset="0"/>
              </a:rPr>
              <a:t>္</a:t>
            </a:r>
            <a:r>
              <a:rPr lang="en-GB" sz="1800" dirty="0">
                <a:latin typeface="Zawgyi-One" panose="020B0604030504040204" pitchFamily="34" charset="0"/>
                <a:cs typeface="Zawgyi-One" panose="020B0604030504040204" pitchFamily="34" charset="0"/>
              </a:rPr>
              <a:t> </a:t>
            </a:r>
            <a:r>
              <a:rPr lang="en-GB" sz="1800" dirty="0" err="1">
                <a:latin typeface="Zawgyi-One" panose="020B0604030504040204" pitchFamily="34" charset="0"/>
                <a:cs typeface="Zawgyi-One" panose="020B0604030504040204" pitchFamily="34" charset="0"/>
              </a:rPr>
              <a:t>လႈပ္ရွားမႈမ်ား</a:t>
            </a:r>
            <a:r>
              <a:rPr lang="en-GB" sz="1800" dirty="0">
                <a:latin typeface="Zawgyi-One" panose="020B0604030504040204" pitchFamily="34" charset="0"/>
                <a:cs typeface="Zawgyi-One" panose="020B0604030504040204" pitchFamily="34" charset="0"/>
              </a:rPr>
              <a:t> </a:t>
            </a:r>
            <a:r>
              <a:rPr lang="en-GB" sz="1800" dirty="0" err="1">
                <a:latin typeface="Zawgyi-One" panose="020B0604030504040204" pitchFamily="34" charset="0"/>
                <a:cs typeface="Zawgyi-One" panose="020B0604030504040204" pitchFamily="34" charset="0"/>
              </a:rPr>
              <a:t>ထည</a:t>
            </a:r>
            <a:r>
              <a:rPr lang="en-GB" sz="1800" dirty="0">
                <a:latin typeface="Zawgyi-One" panose="020B0604030504040204" pitchFamily="34" charset="0"/>
                <a:cs typeface="Zawgyi-One" panose="020B0604030504040204" pitchFamily="34" charset="0"/>
              </a:rPr>
              <a:t>့္</a:t>
            </a:r>
            <a:r>
              <a:rPr lang="en-GB" sz="1800" dirty="0" err="1">
                <a:latin typeface="Zawgyi-One" panose="020B0604030504040204" pitchFamily="34" charset="0"/>
                <a:cs typeface="Zawgyi-One" panose="020B0604030504040204" pitchFamily="34" charset="0"/>
              </a:rPr>
              <a:t>သြင္း</a:t>
            </a:r>
            <a:r>
              <a:rPr lang="en-GB" sz="1800" dirty="0">
                <a:latin typeface="Zawgyi-One" panose="020B0604030504040204" pitchFamily="34" charset="0"/>
                <a:cs typeface="Zawgyi-One" panose="020B0604030504040204" pitchFamily="34" charset="0"/>
              </a:rPr>
              <a:t>၍ </a:t>
            </a:r>
            <a:r>
              <a:rPr lang="en-GB" sz="1800" dirty="0" err="1">
                <a:latin typeface="Zawgyi-One" panose="020B0604030504040204" pitchFamily="34" charset="0"/>
                <a:cs typeface="Zawgyi-One" panose="020B0604030504040204" pitchFamily="34" charset="0"/>
              </a:rPr>
              <a:t>ဒီဇ</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err="1">
                <a:latin typeface="Zawgyi-One" panose="020B0604030504040204" pitchFamily="34" charset="0"/>
                <a:cs typeface="Zawgyi-One" panose="020B0604030504040204" pitchFamily="34" charset="0"/>
              </a:rPr>
              <a:t>းဆြဲထားပါသည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ၾ</a:t>
            </a:r>
            <a:r>
              <a:rPr lang="en-US" sz="1800" dirty="0" err="1">
                <a:latin typeface="Zawgyi-One" panose="020B0604030504040204" pitchFamily="34" charset="0"/>
                <a:cs typeface="Zawgyi-One" panose="020B0604030504040204" pitchFamily="34" charset="0"/>
              </a:rPr>
              <a:t>ကမ္းဖ်င္းသင္ရ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ညႊန္းတမ္းအား</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ပဳၿ</a:t>
            </a:r>
            <a:r>
              <a:rPr lang="en-US" sz="1800" dirty="0" err="1">
                <a:latin typeface="Zawgyi-One" panose="020B0604030504040204" pitchFamily="34" charset="0"/>
                <a:cs typeface="Zawgyi-One" panose="020B0604030504040204" pitchFamily="34" charset="0"/>
              </a:rPr>
              <a:t>ပီးျဖစ္ေသာ္လည္း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သင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တကၠသိုလ္တြင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အြန္လိုင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ၾ</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ထ</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ထို႔ေ</a:t>
            </a:r>
            <a:r>
              <a:rPr lang="my-MM" sz="1800" dirty="0">
                <a:latin typeface="Zawgyi-One" panose="020B0604030504040204" pitchFamily="34" charset="0"/>
                <a:cs typeface="Zawgyi-One" panose="020B0604030504040204" pitchFamily="34" charset="0"/>
              </a:rPr>
              <a:t>ၾ</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ေဘာင္က်ယ္မ</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သ</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ထ</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ပ</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ကန</a:t>
            </a:r>
            <a:r>
              <a:rPr lang="en-US" sz="1800" dirty="0">
                <a:latin typeface="Zawgyi-One" panose="020B0604030504040204" pitchFamily="34" charset="0"/>
                <a:cs typeface="Zawgyi-One" panose="020B0604030504040204" pitchFamily="34" charset="0"/>
              </a:rPr>
              <a:t>္႔</a:t>
            </a:r>
            <a:r>
              <a:rPr lang="en-US" sz="1800" dirty="0" err="1">
                <a:latin typeface="Zawgyi-One" panose="020B0604030504040204" pitchFamily="34" charset="0"/>
                <a:cs typeface="Zawgyi-One" panose="020B0604030504040204" pitchFamily="34" charset="0"/>
              </a:rPr>
              <a:t>သတ္ခ်က္မ်ား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ရွိေနသည္ကို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စိုးရိမ္ေနပါသည</a:t>
            </a:r>
            <a:r>
              <a:rPr lang="en-US" sz="1800" dirty="0">
                <a:latin typeface="Zawgyi-One" panose="020B0604030504040204" pitchFamily="34" charset="0"/>
                <a:cs typeface="Zawgyi-One" panose="020B0604030504040204" pitchFamily="34" charset="0"/>
              </a:rPr>
              <a:t>္။ </a:t>
            </a:r>
            <a:r>
              <a:rPr lang="en-GB" sz="1800" dirty="0">
                <a:latin typeface="Zawgyi-One" panose="020B0604030504040204" pitchFamily="34" charset="0"/>
                <a:cs typeface="Zawgyi-One" panose="020B0604030504040204" pitchFamily="34" charset="0"/>
              </a:rPr>
              <a:t>  </a:t>
            </a:r>
            <a:endParaRPr dirty="0">
              <a:latin typeface="Zawgyi-One" panose="020B0604030504040204" pitchFamily="34" charset="0"/>
              <a:cs typeface="Zawgyi-One" panose="020B0604030504040204" pitchFamily="34" charset="0"/>
            </a:endParaRPr>
          </a:p>
          <a:p>
            <a:pPr marL="38100" indent="0">
              <a:spcBef>
                <a:spcPts val="750"/>
              </a:spcBef>
              <a:buSzPts val="2800"/>
              <a:buNone/>
            </a:pP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န</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၆ </a:t>
            </a:r>
            <a:r>
              <a:rPr lang="en-US" sz="1800" dirty="0" err="1">
                <a:latin typeface="Zawgyi-One" panose="020B0604030504040204" pitchFamily="34" charset="0"/>
                <a:cs typeface="Zawgyi-One" panose="020B0604030504040204" pitchFamily="34" charset="0"/>
              </a:rPr>
              <a:t>လအတြင္း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ဤသ</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err="1">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ပဌာန္းႏိုင္ရန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မည္သည</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႔</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ေဆာင္ရမည္နည္း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ဤ</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ၾ</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င္းတြင</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ရွီေနသည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မည္သည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အတားအဆီးကိုမဆို</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ေက်ာ္လႊားရန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မည္သည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ေျခလွမ္းမ်ား</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လိုအပ္ပါသနည္း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သင္၏ ပထမဆံုးေတြးမိသည့္ အုိင္ဒီယာမ်ားကို ခ်ေရးပါ။</a:t>
            </a:r>
          </a:p>
          <a:p>
            <a:pPr marL="38100" indent="0">
              <a:spcBef>
                <a:spcPts val="750"/>
              </a:spcBef>
              <a:buSzPts val="2800"/>
              <a:buNone/>
            </a:pPr>
            <a:r>
              <a:rPr lang="en-US" sz="1800" dirty="0">
                <a:latin typeface="Zawgyi-One" panose="020B0604030504040204" pitchFamily="34" charset="0"/>
                <a:cs typeface="Zawgyi-One" panose="020B0604030504040204" pitchFamily="34" charset="0"/>
              </a:rPr>
              <a:t> </a:t>
            </a:r>
            <a:endParaRPr dirty="0">
              <a:latin typeface="Zawgyi-One" panose="020B0604030504040204" pitchFamily="34" charset="0"/>
              <a:cs typeface="Zawgyi-One" panose="020B0604030504040204" pitchFamily="34" charset="0"/>
            </a:endParaRPr>
          </a:p>
          <a:p>
            <a:pPr marL="38100" indent="0">
              <a:spcBef>
                <a:spcPts val="750"/>
              </a:spcBef>
              <a:buSzPts val="2800"/>
              <a:buNone/>
            </a:pPr>
            <a:endParaRPr sz="2400"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772950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8"/>
          <p:cNvSpPr txBox="1"/>
          <p:nvPr/>
        </p:nvSpPr>
        <p:spPr>
          <a:xfrm>
            <a:off x="272970" y="330940"/>
            <a:ext cx="8119057" cy="577081"/>
          </a:xfrm>
          <a:prstGeom prst="rect">
            <a:avLst/>
          </a:prstGeom>
          <a:noFill/>
          <a:ln>
            <a:noFill/>
          </a:ln>
        </p:spPr>
        <p:txBody>
          <a:bodyPr spcFirstLastPara="1" wrap="square" lIns="68569" tIns="34275" rIns="68569" bIns="34275" anchor="t" anchorCtr="0">
            <a:noAutofit/>
          </a:bodyPr>
          <a:lstStyle/>
          <a:p>
            <a:pPr lvl="0"/>
            <a:r>
              <a:rPr lang="my-MM" sz="2625" b="1" dirty="0">
                <a:solidFill>
                  <a:schemeClr val="dk1"/>
                </a:solidFill>
                <a:latin typeface="Zawgyi-One" panose="020B0604030504040204" pitchFamily="34" charset="0"/>
                <a:ea typeface="Calibri"/>
                <a:cs typeface="Zawgyi-One" panose="020B0604030504040204" pitchFamily="34" charset="0"/>
                <a:sym typeface="Calibri"/>
              </a:rPr>
              <a:t>လႈပ္ရွားမႈ ၁ – ျပႆနာဇာတ္လမ္း </a:t>
            </a:r>
            <a:r>
              <a:rPr lang="en-US" sz="2625" b="1" dirty="0">
                <a:solidFill>
                  <a:schemeClr val="dk1"/>
                </a:solidFill>
                <a:latin typeface="Zawgyi-One" panose="020B0604030504040204" pitchFamily="34" charset="0"/>
                <a:ea typeface="Calibri"/>
                <a:cs typeface="Zawgyi-One" panose="020B0604030504040204" pitchFamily="34" charset="0"/>
                <a:sym typeface="Calibri"/>
              </a:rPr>
              <a:t>၄</a:t>
            </a:r>
            <a:r>
              <a:rPr lang="my-MM" sz="2625" b="1" dirty="0">
                <a:solidFill>
                  <a:schemeClr val="dk1"/>
                </a:solidFill>
                <a:latin typeface="Zawgyi-One" panose="020B0604030504040204" pitchFamily="34" charset="0"/>
                <a:ea typeface="Calibri"/>
                <a:cs typeface="Zawgyi-One" panose="020B0604030504040204" pitchFamily="34" charset="0"/>
                <a:sym typeface="Calibri"/>
              </a:rPr>
              <a:t> အား ၿခံဳငံုေလ့လာျခင္း</a:t>
            </a:r>
          </a:p>
        </p:txBody>
      </p:sp>
      <p:sp>
        <p:nvSpPr>
          <p:cNvPr id="127" name="Google Shape;127;p8"/>
          <p:cNvSpPr txBox="1">
            <a:spLocks noGrp="1"/>
          </p:cNvSpPr>
          <p:nvPr>
            <p:ph type="body" idx="4294967295"/>
          </p:nvPr>
        </p:nvSpPr>
        <p:spPr>
          <a:xfrm>
            <a:off x="339567" y="1158955"/>
            <a:ext cx="8598694" cy="2149078"/>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1838" dirty="0" err="1">
                <a:latin typeface="Zawgyi-One" panose="020B0604030504040204" pitchFamily="34" charset="0"/>
                <a:cs typeface="Zawgyi-One" panose="020B0604030504040204" pitchFamily="34" charset="0"/>
              </a:rPr>
              <a:t>အခ်ိန</a:t>
            </a:r>
            <a:r>
              <a:rPr lang="en-GB"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၁</a:t>
            </a:r>
            <a:r>
              <a:rPr lang="en-US" sz="1838" dirty="0">
                <a:latin typeface="Zawgyi-One" panose="020B0604030504040204" pitchFamily="34" charset="0"/>
                <a:cs typeface="Zawgyi-One" panose="020B0604030504040204" pitchFamily="34" charset="0"/>
              </a:rPr>
              <a:t>ဝ </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န</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a:t>
            </a:r>
            <a:endParaRPr sz="1838" dirty="0">
              <a:latin typeface="Zawgyi-One" panose="020B0604030504040204" pitchFamily="34" charset="0"/>
              <a:cs typeface="Zawgyi-One" panose="020B0604030504040204" pitchFamily="34" charset="0"/>
            </a:endParaRPr>
          </a:p>
          <a:p>
            <a:pPr marL="38100" indent="0">
              <a:spcBef>
                <a:spcPts val="750"/>
              </a:spcBef>
              <a:buSzPts val="2800"/>
              <a:buNone/>
            </a:pPr>
            <a:r>
              <a:rPr lang="my-MM" sz="1838" dirty="0">
                <a:latin typeface="Zawgyi-One" panose="020B0604030504040204" pitchFamily="34" charset="0"/>
                <a:cs typeface="Zawgyi-One" panose="020B0604030504040204" pitchFamily="34" charset="0"/>
              </a:rPr>
              <a:t>လ</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န</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ခ</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၂</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စ</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အ</a:t>
            </a:r>
            <a:r>
              <a:rPr lang="en-US" sz="1838" dirty="0" err="1">
                <a:latin typeface="Zawgyi-One" panose="020B0604030504040204" pitchFamily="34" charset="0"/>
                <a:cs typeface="Zawgyi-One" panose="020B0604030504040204" pitchFamily="34" charset="0"/>
              </a:rPr>
              <a:t>တြင္း</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သင္သည</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မတူညီေသာနည္းလမ္းမ်ား</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ဥ</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အ</a:t>
            </a:r>
            <a:r>
              <a:rPr lang="en-US" sz="1838" dirty="0" err="1">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လ</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တ</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ခ</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န</a:t>
            </a:r>
            <a:r>
              <a:rPr lang="en-US" sz="1838" dirty="0">
                <a:latin typeface="Zawgyi-One" panose="020B0604030504040204" pitchFamily="34" charset="0"/>
                <a:cs typeface="Zawgyi-One" panose="020B0604030504040204" pitchFamily="34" charset="0"/>
              </a:rPr>
              <a:t>ည</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လ</a:t>
            </a:r>
            <a:r>
              <a:rPr lang="en-US" sz="1838" dirty="0">
                <a:latin typeface="Zawgyi-One" panose="020B0604030504040204" pitchFamily="34" charset="0"/>
                <a:cs typeface="Zawgyi-One" panose="020B0604030504040204" pitchFamily="34" charset="0"/>
              </a:rPr>
              <a:t>မ</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စသည္တို</a:t>
            </a:r>
            <a:r>
              <a:rPr lang="en-US" sz="1838" dirty="0">
                <a:latin typeface="Zawgyi-One" panose="020B0604030504040204" pitchFamily="34" charset="0"/>
                <a:cs typeface="Zawgyi-One" panose="020B0604030504040204" pitchFamily="34" charset="0"/>
              </a:rPr>
              <a:t>႔ႏွ</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ရ</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ီးက</a:t>
            </a:r>
            <a:r>
              <a:rPr lang="en-US" sz="1838" dirty="0">
                <a:latin typeface="Zawgyi-One" panose="020B0604030504040204" pitchFamily="34" charset="0"/>
                <a:cs typeface="Zawgyi-One" panose="020B0604030504040204" pitchFamily="34" charset="0"/>
              </a:rPr>
              <a:t>ၽြ</a:t>
            </a:r>
            <a:r>
              <a:rPr lang="en-US" sz="1838" dirty="0" err="1">
                <a:latin typeface="Zawgyi-One" panose="020B0604030504040204" pitchFamily="34" charset="0"/>
                <a:cs typeface="Zawgyi-One" panose="020B0604030504040204" pitchFamily="34" charset="0"/>
              </a:rPr>
              <a:t>မ္းဝင</a:t>
            </a:r>
            <a:r>
              <a:rPr lang="en-US" sz="1838" dirty="0">
                <a:latin typeface="Zawgyi-One" panose="020B0604030504040204" pitchFamily="34" charset="0"/>
                <a:cs typeface="Zawgyi-One" panose="020B0604030504040204" pitchFamily="34" charset="0"/>
              </a:rPr>
              <a:t>္ၿ</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ဖ</a:t>
            </a:r>
            <a:r>
              <a:rPr lang="my-MM" sz="1838" dirty="0">
                <a:latin typeface="Zawgyi-One" panose="020B0604030504040204" pitchFamily="34" charset="0"/>
                <a:cs typeface="Zawgyi-One" panose="020B0604030504040204" pitchFamily="34" charset="0"/>
              </a:rPr>
              <a:t>စ</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သည</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ထ</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႔</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ပ</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 </a:t>
            </a:r>
            <a:r>
              <a:rPr lang="en-GB" sz="1838" dirty="0">
                <a:latin typeface="Zawgyi-One" panose="020B0604030504040204" pitchFamily="34" charset="0"/>
                <a:cs typeface="Zawgyi-One" panose="020B0604030504040204" pitchFamily="34" charset="0"/>
              </a:rPr>
              <a:t>(OERs) </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က</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ည</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သ</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႔</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ာေဖြမည</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ပင္ဆင္မည</a:t>
            </a:r>
            <a:r>
              <a:rPr lang="en-US" sz="1838" dirty="0">
                <a:latin typeface="Zawgyi-One" panose="020B0604030504040204" pitchFamily="34" charset="0"/>
                <a:cs typeface="Zawgyi-One" panose="020B0604030504040204" pitchFamily="34" charset="0"/>
              </a:rPr>
              <a:t>္ ႏွင္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ည</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သ</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႔</a:t>
            </a:r>
            <a:r>
              <a:rPr lang="en-US" sz="1838" dirty="0">
                <a:latin typeface="Zawgyi-One" panose="020B0604030504040204" pitchFamily="34" charset="0"/>
                <a:cs typeface="Zawgyi-One" panose="020B0604030504040204" pitchFamily="34" charset="0"/>
              </a:rPr>
              <a:t>ဖ</a:t>
            </a:r>
            <a:r>
              <a:rPr lang="my-MM" sz="1838" dirty="0">
                <a:latin typeface="Zawgyi-One" panose="020B0604030504040204" pitchFamily="34" charset="0"/>
                <a:cs typeface="Zawgyi-One" panose="020B0604030504040204" pitchFamily="34" charset="0"/>
              </a:rPr>
              <a:t>န</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တ</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မည</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စသည္တို႔ကိုလည္း</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ရင္း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ၿ</a:t>
            </a:r>
            <a:r>
              <a:rPr lang="en-US" sz="1838" dirty="0" err="1">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ဖစ္သည</a:t>
            </a:r>
            <a:r>
              <a:rPr lang="en-US" sz="1838" dirty="0">
                <a:latin typeface="Zawgyi-One" panose="020B0604030504040204" pitchFamily="34" charset="0"/>
                <a:cs typeface="Zawgyi-One" panose="020B0604030504040204" pitchFamily="34" charset="0"/>
              </a:rPr>
              <a:t>္။</a:t>
            </a:r>
            <a:endParaRPr sz="1838" dirty="0">
              <a:latin typeface="Zawgyi-One" panose="020B0604030504040204" pitchFamily="34" charset="0"/>
              <a:cs typeface="Zawgyi-One" panose="020B0604030504040204" pitchFamily="34" charset="0"/>
            </a:endParaRPr>
          </a:p>
          <a:p>
            <a:pPr marL="38100" indent="0">
              <a:spcBef>
                <a:spcPts val="750"/>
              </a:spcBef>
              <a:buSzPts val="2800"/>
              <a:buNone/>
            </a:pPr>
            <a:r>
              <a:rPr lang="my-MM" sz="1838" dirty="0">
                <a:latin typeface="Zawgyi-One" panose="020B0604030504040204" pitchFamily="34" charset="0"/>
                <a:cs typeface="Zawgyi-One" panose="020B0604030504040204" pitchFamily="34" charset="0"/>
              </a:rPr>
              <a:t>ယ</a:t>
            </a:r>
            <a:r>
              <a:rPr lang="en-US" sz="1838" dirty="0">
                <a:latin typeface="Zawgyi-One" panose="020B0604030504040204" pitchFamily="34" charset="0"/>
                <a:cs typeface="Zawgyi-One" panose="020B0604030504040204" pitchFamily="34" charset="0"/>
              </a:rPr>
              <a:t>ခ</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သ</a:t>
            </a:r>
            <a:r>
              <a:rPr lang="my-MM" sz="1838" dirty="0">
                <a:latin typeface="Zawgyi-One" panose="020B0604030504040204" pitchFamily="34" charset="0"/>
                <a:cs typeface="Zawgyi-One" panose="020B0604030504040204" pitchFamily="34" charset="0"/>
              </a:rPr>
              <a:t>ည</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လ</a:t>
            </a:r>
            <a:r>
              <a:rPr lang="en-US" sz="1838" dirty="0">
                <a:latin typeface="Zawgyi-One" panose="020B0604030504040204" pitchFamily="34" charset="0"/>
                <a:cs typeface="Zawgyi-One" panose="020B0604030504040204" pitchFamily="34" charset="0"/>
              </a:rPr>
              <a:t>က</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အ</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ဝ</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ပ</a:t>
            </a:r>
            <a:r>
              <a:rPr lang="my-MM" sz="1838" dirty="0">
                <a:latin typeface="Zawgyi-One" panose="020B0604030504040204" pitchFamily="34" charset="0"/>
                <a:cs typeface="Zawgyi-One" panose="020B0604030504040204" pitchFamily="34" charset="0"/>
              </a:rPr>
              <a:t>ည</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မ</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က</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ပ</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န</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ဆ</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ၵ</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ၿ</a:t>
            </a:r>
            <a:r>
              <a:rPr lang="en-US" sz="1838" dirty="0">
                <a:latin typeface="Zawgyi-One" panose="020B0604030504040204" pitchFamily="34" charset="0"/>
                <a:cs typeface="Zawgyi-One" panose="020B0604030504040204" pitchFamily="34" charset="0"/>
              </a:rPr>
              <a:t>ပ</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တုိ႔ထဲမ</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အခ်ိ</a:t>
            </a:r>
            <a:r>
              <a:rPr lang="en-US" sz="1838" dirty="0">
                <a:latin typeface="Zawgyi-One" panose="020B0604030504040204" pitchFamily="34" charset="0"/>
                <a:cs typeface="Zawgyi-One" panose="020B0604030504040204" pitchFamily="34" charset="0"/>
              </a:rPr>
              <a:t>ဳ႕</a:t>
            </a:r>
            <a:r>
              <a:rPr lang="my-MM" sz="1838" dirty="0">
                <a:latin typeface="Zawgyi-One" panose="020B0604030504040204" pitchFamily="34" charset="0"/>
                <a:cs typeface="Zawgyi-One" panose="020B0604030504040204" pitchFamily="34" charset="0"/>
              </a:rPr>
              <a:t>က</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အ</a:t>
            </a:r>
            <a:r>
              <a:rPr lang="en-US" sz="1838" dirty="0">
                <a:latin typeface="Zawgyi-One" panose="020B0604030504040204" pitchFamily="34" charset="0"/>
                <a:cs typeface="Zawgyi-One" panose="020B0604030504040204" pitchFamily="34" charset="0"/>
              </a:rPr>
              <a:t>သ</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ရ</a:t>
            </a:r>
            <a:r>
              <a:rPr lang="en-US" sz="1838" dirty="0">
                <a:latin typeface="Zawgyi-One" panose="020B0604030504040204" pitchFamily="34" charset="0"/>
                <a:cs typeface="Zawgyi-One" panose="020B0604030504040204" pitchFamily="34" charset="0"/>
              </a:rPr>
              <a:t>န</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ပ</a:t>
            </a:r>
            <a:r>
              <a:rPr lang="my-MM" sz="1838" dirty="0">
                <a:latin typeface="Zawgyi-One" panose="020B0604030504040204" pitchFamily="34" charset="0"/>
                <a:cs typeface="Zawgyi-One" panose="020B0604030504040204" pitchFamily="34" charset="0"/>
              </a:rPr>
              <a:t>န</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လ</a:t>
            </a:r>
            <a:r>
              <a:rPr lang="en-US" sz="1838" dirty="0">
                <a:latin typeface="Zawgyi-One" panose="020B0604030504040204" pitchFamily="34" charset="0"/>
                <a:cs typeface="Zawgyi-One" panose="020B0604030504040204" pitchFamily="34" charset="0"/>
              </a:rPr>
              <a:t>ည</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ဆ</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ခ</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န</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ည</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၂</a:t>
            </a:r>
            <a:r>
              <a:rPr lang="en-US" sz="1838" dirty="0">
                <a:latin typeface="Zawgyi-One" panose="020B0604030504040204" pitchFamily="34" charset="0"/>
                <a:cs typeface="Zawgyi-One" panose="020B0604030504040204" pitchFamily="34" charset="0"/>
              </a:rPr>
              <a:t>ဝ</a:t>
            </a:r>
            <a:r>
              <a:rPr lang="my-MM" sz="1838" dirty="0">
                <a:latin typeface="Zawgyi-One" panose="020B0604030504040204" pitchFamily="34" charset="0"/>
                <a:cs typeface="Zawgyi-One" panose="020B0604030504040204" pitchFamily="34" charset="0"/>
              </a:rPr>
              <a:t>၂</a:t>
            </a:r>
            <a:r>
              <a:rPr lang="en-US" sz="1838" dirty="0">
                <a:latin typeface="Zawgyi-One" panose="020B0604030504040204" pitchFamily="34" charset="0"/>
                <a:cs typeface="Zawgyi-One" panose="020B0604030504040204" pitchFamily="34" charset="0"/>
              </a:rPr>
              <a:t>၃ </a:t>
            </a:r>
            <a:r>
              <a:rPr lang="my-MM" sz="1838" dirty="0">
                <a:latin typeface="Zawgyi-One" panose="020B0604030504040204" pitchFamily="34" charset="0"/>
                <a:cs typeface="Zawgyi-One" panose="020B0604030504040204" pitchFamily="34" charset="0"/>
              </a:rPr>
              <a:t>တ</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အ</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ဌ</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န</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ရ</a:t>
            </a:r>
            <a:r>
              <a:rPr lang="en-US" sz="1838" dirty="0">
                <a:latin typeface="Zawgyi-One" panose="020B0604030504040204" pitchFamily="34" charset="0"/>
                <a:cs typeface="Zawgyi-One" panose="020B0604030504040204" pitchFamily="34" charset="0"/>
              </a:rPr>
              <a:t>န</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လ</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အ</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နလ</a:t>
            </a:r>
            <a:r>
              <a:rPr lang="en-US" sz="1838" dirty="0">
                <a:latin typeface="Zawgyi-One" panose="020B0604030504040204" pitchFamily="34" charset="0"/>
                <a:cs typeface="Zawgyi-One" panose="020B0604030504040204" pitchFamily="34" charset="0"/>
              </a:rPr>
              <a:t>ွ်င္)  </a:t>
            </a:r>
            <a:r>
              <a:rPr lang="en-US" sz="1838" dirty="0" err="1">
                <a:latin typeface="Zawgyi-One" panose="020B0604030504040204" pitchFamily="34" charset="0"/>
                <a:cs typeface="Zawgyi-One" panose="020B0604030504040204" pitchFamily="34" charset="0"/>
              </a:rPr>
              <a:t>မူပိုင္ခြင</a:t>
            </a:r>
            <a:r>
              <a:rPr lang="en-US" sz="1838" dirty="0">
                <a:latin typeface="Zawgyi-One" panose="020B0604030504040204" pitchFamily="34" charset="0"/>
                <a:cs typeface="Zawgyi-One" panose="020B0604030504040204" pitchFamily="34" charset="0"/>
              </a:rPr>
              <a:t>့္ႏွင့္</a:t>
            </a:r>
            <a:r>
              <a:rPr lang="en-US" sz="1838" dirty="0" err="1">
                <a:latin typeface="Zawgyi-One" panose="020B0604030504040204" pitchFamily="34" charset="0"/>
                <a:cs typeface="Zawgyi-One" panose="020B0604030504040204" pitchFamily="34" charset="0"/>
              </a:rPr>
              <a:t>လဲ</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ငိစြန္းမႈမရွိေစပဲ</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လို္င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ရ</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မ</a:t>
            </a:r>
            <a:r>
              <a:rPr lang="my-MM" sz="1838" dirty="0">
                <a:latin typeface="Zawgyi-One" panose="020B0604030504040204" pitchFamily="34" charset="0"/>
                <a:cs typeface="Zawgyi-One" panose="020B0604030504040204" pitchFamily="34" charset="0"/>
              </a:rPr>
              <a:t>စ</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စ</a:t>
            </a:r>
            <a:r>
              <a:rPr lang="en-US" sz="1838" dirty="0" err="1">
                <a:latin typeface="Zawgyi-One" panose="020B0604030504040204" pitchFamily="34" charset="0"/>
                <a:cs typeface="Zawgyi-One" panose="020B0604030504040204" pitchFamily="34" charset="0"/>
              </a:rPr>
              <a:t>ာစဥ္မ</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ကို</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မွန္ကန္စြာ</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ကိုးကား</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ရ</a:t>
            </a:r>
            <a:r>
              <a:rPr lang="en-US" sz="1838" dirty="0">
                <a:latin typeface="Zawgyi-One" panose="020B0604030504040204" pitchFamily="34" charset="0"/>
                <a:cs typeface="Zawgyi-One" panose="020B0604030504040204" pitchFamily="34" charset="0"/>
              </a:rPr>
              <a:t>ည</a:t>
            </a:r>
            <a:r>
              <a:rPr lang="my-MM"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ညႊန္းၿပီး</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သ</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က</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အဆင</a:t>
            </a:r>
            <a:r>
              <a:rPr lang="en-US"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မွင</a:t>
            </a:r>
            <a:r>
              <a:rPr lang="en-US"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တင္ရန</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မည္သည</a:t>
            </a:r>
            <a:r>
              <a:rPr lang="en-US"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ေျခလွမ္းမ်ား</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လုိအပ္ပါသနည္း</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ထ</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႔</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ပ</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 </a:t>
            </a:r>
            <a:r>
              <a:rPr lang="en-GB" sz="1838" dirty="0">
                <a:latin typeface="Zawgyi-One" panose="020B0604030504040204" pitchFamily="34" charset="0"/>
                <a:cs typeface="Zawgyi-One" panose="020B0604030504040204" pitchFamily="34" charset="0"/>
              </a:rPr>
              <a:t>TIDE </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အ</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တ</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အ</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တ</a:t>
            </a:r>
            <a:r>
              <a:rPr lang="en-US" sz="1838" dirty="0">
                <a:latin typeface="Zawgyi-One" panose="020B0604030504040204" pitchFamily="34" charset="0"/>
                <a:cs typeface="Zawgyi-One" panose="020B0604030504040204" pitchFamily="34" charset="0"/>
              </a:rPr>
              <a:t>စ</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အ</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န</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ဖ</a:t>
            </a:r>
            <a:r>
              <a:rPr lang="en-US" sz="1838" dirty="0">
                <a:latin typeface="Zawgyi-One" panose="020B0604030504040204" pitchFamily="34" charset="0"/>
                <a:cs typeface="Zawgyi-One" panose="020B0604030504040204" pitchFamily="34" charset="0"/>
              </a:rPr>
              <a:t>င</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ဖ</a:t>
            </a:r>
            <a:r>
              <a:rPr lang="en-US" sz="1838" dirty="0">
                <a:latin typeface="Zawgyi-One" panose="020B0604030504040204" pitchFamily="34" charset="0"/>
                <a:cs typeface="Zawgyi-One" panose="020B0604030504040204" pitchFamily="34" charset="0"/>
              </a:rPr>
              <a:t>န</a:t>
            </a:r>
            <a:r>
              <a:rPr lang="my-MM"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တီးထားေသာ</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သုိ႔မဟုတ</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အျခားေနရာမ</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ရ</a:t>
            </a:r>
            <a:r>
              <a:rPr lang="en-US" sz="1838" dirty="0">
                <a:latin typeface="Zawgyi-One" panose="020B0604030504040204" pitchFamily="34" charset="0"/>
                <a:cs typeface="Zawgyi-One" panose="020B0604030504040204" pitchFamily="34" charset="0"/>
              </a:rPr>
              <a:t>ရ</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သ</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en-GB" sz="1838" dirty="0">
                <a:latin typeface="Zawgyi-One" panose="020B0604030504040204" pitchFamily="34" charset="0"/>
                <a:cs typeface="Zawgyi-One" panose="020B0604030504040204" pitchFamily="34" charset="0"/>
              </a:rPr>
              <a:t>OER </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err="1">
                <a:latin typeface="Zawgyi-One" panose="020B0604030504040204" pitchFamily="34" charset="0"/>
                <a:cs typeface="Zawgyi-One" panose="020B0604030504040204" pitchFamily="34" charset="0"/>
              </a:rPr>
              <a:t>းကို</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အနာဂတ္သင္ရိုးတြင</a:t>
            </a:r>
            <a:r>
              <a:rPr lang="en-US" sz="1838" dirty="0">
                <a:latin typeface="Zawgyi-One" panose="020B0604030504040204" pitchFamily="34" charset="0"/>
                <a:cs typeface="Zawgyi-One" panose="020B0604030504040204" pitchFamily="34" charset="0"/>
              </a:rPr>
              <a:t>္ </a:t>
            </a:r>
            <a:r>
              <a:rPr lang="en-US" sz="1838" dirty="0" err="1">
                <a:latin typeface="Zawgyi-One" panose="020B0604030504040204" pitchFamily="34" charset="0"/>
                <a:cs typeface="Zawgyi-One" panose="020B0604030504040204" pitchFamily="34" charset="0"/>
              </a:rPr>
              <a:t>မည</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က</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သ</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႔</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တ</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င</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က</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ယ</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စ</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အ</a:t>
            </a:r>
            <a:r>
              <a:rPr lang="en-US" sz="1838" dirty="0">
                <a:latin typeface="Zawgyi-One" panose="020B0604030504040204" pitchFamily="34" charset="0"/>
                <a:cs typeface="Zawgyi-One" panose="020B0604030504040204" pitchFamily="34" charset="0"/>
              </a:rPr>
              <a:t>သ</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ပ</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မ</a:t>
            </a:r>
            <a:r>
              <a:rPr lang="en-US" sz="1838" dirty="0">
                <a:latin typeface="Zawgyi-One" panose="020B0604030504040204" pitchFamily="34" charset="0"/>
                <a:cs typeface="Zawgyi-One" panose="020B0604030504040204" pitchFamily="34" charset="0"/>
              </a:rPr>
              <a:t>ည</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န</a:t>
            </a:r>
            <a:r>
              <a:rPr lang="my-MM" sz="1838" dirty="0">
                <a:latin typeface="Zawgyi-One" panose="020B0604030504040204" pitchFamily="34" charset="0"/>
                <a:cs typeface="Zawgyi-One" panose="020B0604030504040204" pitchFamily="34" charset="0"/>
              </a:rPr>
              <a:t>ည</a:t>
            </a:r>
            <a:r>
              <a:rPr lang="en-US" sz="1838" dirty="0">
                <a:latin typeface="Zawgyi-One" panose="020B0604030504040204" pitchFamily="34" charset="0"/>
                <a:cs typeface="Zawgyi-One" panose="020B0604030504040204" pitchFamily="34" charset="0"/>
              </a:rPr>
              <a:t>္</a:t>
            </a:r>
            <a:r>
              <a:rPr lang="my-MM" sz="1838" dirty="0">
                <a:latin typeface="Zawgyi-One" panose="020B0604030504040204" pitchFamily="34" charset="0"/>
                <a:cs typeface="Zawgyi-One" panose="020B0604030504040204" pitchFamily="34" charset="0"/>
              </a:rPr>
              <a:t>း</a:t>
            </a:r>
            <a:r>
              <a:rPr lang="en-US" sz="1838" dirty="0">
                <a:latin typeface="Zawgyi-One" panose="020B0604030504040204" pitchFamily="34" charset="0"/>
                <a:cs typeface="Zawgyi-One" panose="020B0604030504040204" pitchFamily="34" charset="0"/>
              </a:rPr>
              <a:t>။ </a:t>
            </a:r>
            <a:r>
              <a:rPr lang="my-MM" sz="1838" dirty="0">
                <a:latin typeface="Zawgyi-One" panose="020B0604030504040204" pitchFamily="34" charset="0"/>
                <a:cs typeface="Zawgyi-One" panose="020B0604030504040204" pitchFamily="34" charset="0"/>
              </a:rPr>
              <a:t>သင္၏ ပထမဆံုးေတြးမိသည့္ အုိင္ဒီယာမ်ားကို ခ်ေရးပါ။</a:t>
            </a:r>
          </a:p>
          <a:p>
            <a:pPr marL="38100" indent="0">
              <a:spcBef>
                <a:spcPts val="750"/>
              </a:spcBef>
              <a:buSzPts val="2800"/>
              <a:buNone/>
            </a:pPr>
            <a:endParaRPr sz="1838"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2769709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9"/>
          <p:cNvSpPr txBox="1"/>
          <p:nvPr/>
        </p:nvSpPr>
        <p:spPr>
          <a:xfrm>
            <a:off x="227250" y="260985"/>
            <a:ext cx="7491811" cy="577081"/>
          </a:xfrm>
          <a:prstGeom prst="rect">
            <a:avLst/>
          </a:prstGeom>
          <a:noFill/>
          <a:ln>
            <a:noFill/>
          </a:ln>
        </p:spPr>
        <p:txBody>
          <a:bodyPr spcFirstLastPara="1" wrap="square" lIns="68569" tIns="34275" rIns="68569" bIns="34275" anchor="t" anchorCtr="0">
            <a:noAutofit/>
          </a:bodyPr>
          <a:lstStyle/>
          <a:p>
            <a:r>
              <a:rPr lang="en-US" sz="3300" b="1" dirty="0" err="1">
                <a:solidFill>
                  <a:schemeClr val="dk1"/>
                </a:solidFill>
                <a:latin typeface="Zawgyi-One" panose="020B0604030504040204" pitchFamily="34" charset="0"/>
                <a:ea typeface="Calibri"/>
                <a:cs typeface="Zawgyi-One" panose="020B0604030504040204" pitchFamily="34" charset="0"/>
                <a:sym typeface="Calibri"/>
              </a:rPr>
              <a:t>လႈပ္ရွားမ</a:t>
            </a:r>
            <a:r>
              <a:rPr lang="en-US" sz="3300" b="1" dirty="0">
                <a:solidFill>
                  <a:schemeClr val="dk1"/>
                </a:solidFill>
                <a:latin typeface="Zawgyi-One" panose="020B0604030504040204" pitchFamily="34" charset="0"/>
                <a:ea typeface="Calibri"/>
                <a:cs typeface="Zawgyi-One" panose="020B0604030504040204" pitchFamily="34" charset="0"/>
                <a:sym typeface="Calibri"/>
              </a:rPr>
              <a:t>ႈ ၂</a:t>
            </a:r>
            <a:r>
              <a:rPr lang="en-GB" sz="3300" b="1" dirty="0">
                <a:solidFill>
                  <a:schemeClr val="dk1"/>
                </a:solidFill>
                <a:latin typeface="Zawgyi-One" panose="020B0604030504040204" pitchFamily="34" charset="0"/>
                <a:ea typeface="Calibri"/>
                <a:cs typeface="Zawgyi-One" panose="020B0604030504040204" pitchFamily="34" charset="0"/>
                <a:sym typeface="Calibri"/>
              </a:rPr>
              <a:t> – </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err="1">
                <a:solidFill>
                  <a:schemeClr val="dk1"/>
                </a:solidFill>
                <a:latin typeface="Zawgyi-One" panose="020B0604030504040204" pitchFamily="34" charset="0"/>
                <a:ea typeface="Calibri"/>
                <a:cs typeface="Zawgyi-One" panose="020B0604030504040204" pitchFamily="34" charset="0"/>
                <a:sym typeface="Calibri"/>
              </a:rPr>
              <a:t>ပႆနာ</a:t>
            </a:r>
            <a:r>
              <a:rPr lang="my-MM" sz="3300" b="1" dirty="0">
                <a:solidFill>
                  <a:schemeClr val="dk1"/>
                </a:solidFill>
                <a:latin typeface="Zawgyi-One" panose="020B0604030504040204" pitchFamily="34" charset="0"/>
                <a:ea typeface="Calibri"/>
                <a:cs typeface="Zawgyi-One" panose="020B0604030504040204" pitchFamily="34" charset="0"/>
                <a:sym typeface="Calibri"/>
              </a:rPr>
              <a:t>မ</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အ</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 </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ဖ</a:t>
            </a:r>
            <a:r>
              <a:rPr lang="en-US" sz="3300" b="1" dirty="0">
                <a:solidFill>
                  <a:schemeClr val="dk1"/>
                </a:solidFill>
                <a:latin typeface="Zawgyi-One" panose="020B0604030504040204" pitchFamily="34" charset="0"/>
                <a:ea typeface="Calibri"/>
                <a:cs typeface="Zawgyi-One" panose="020B0604030504040204" pitchFamily="34" charset="0"/>
                <a:sym typeface="Calibri"/>
              </a:rPr>
              <a:t>ရ</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င</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r>
              <a:rPr lang="my-MM" sz="3300" b="1" dirty="0">
                <a:solidFill>
                  <a:schemeClr val="dk1"/>
                </a:solidFill>
                <a:latin typeface="Zawgyi-One" panose="020B0604030504040204" pitchFamily="34" charset="0"/>
                <a:ea typeface="Calibri"/>
                <a:cs typeface="Zawgyi-One" panose="020B0604030504040204" pitchFamily="34" charset="0"/>
                <a:sym typeface="Calibri"/>
              </a:rPr>
              <a:t>ျ</a:t>
            </a:r>
            <a:r>
              <a:rPr lang="en-US" sz="3300" b="1" dirty="0">
                <a:solidFill>
                  <a:schemeClr val="dk1"/>
                </a:solidFill>
                <a:latin typeface="Zawgyi-One" panose="020B0604030504040204" pitchFamily="34" charset="0"/>
                <a:ea typeface="Calibri"/>
                <a:cs typeface="Zawgyi-One" panose="020B0604030504040204" pitchFamily="34" charset="0"/>
                <a:sym typeface="Calibri"/>
              </a:rPr>
              <a:t>ခ</a:t>
            </a:r>
            <a:r>
              <a:rPr lang="my-MM" sz="3300" b="1" dirty="0">
                <a:solidFill>
                  <a:schemeClr val="dk1"/>
                </a:solidFill>
                <a:latin typeface="Zawgyi-One" panose="020B0604030504040204" pitchFamily="34" charset="0"/>
                <a:ea typeface="Calibri"/>
                <a:cs typeface="Zawgyi-One" panose="020B0604030504040204" pitchFamily="34" charset="0"/>
                <a:sym typeface="Calibri"/>
              </a:rPr>
              <a:t>င</a:t>
            </a:r>
            <a:r>
              <a:rPr lang="en-US" sz="3300" b="1" dirty="0">
                <a:solidFill>
                  <a:schemeClr val="dk1"/>
                </a:solidFill>
                <a:latin typeface="Zawgyi-One" panose="020B0604030504040204" pitchFamily="34" charset="0"/>
                <a:ea typeface="Calibri"/>
                <a:cs typeface="Zawgyi-One" panose="020B0604030504040204" pitchFamily="34" charset="0"/>
                <a:sym typeface="Calibri"/>
              </a:rPr>
              <a:t>္း</a:t>
            </a:r>
            <a:endParaRPr sz="3300" b="1" dirty="0">
              <a:solidFill>
                <a:schemeClr val="dk1"/>
              </a:solidFill>
              <a:latin typeface="Zawgyi-One" panose="020B0604030504040204" pitchFamily="34" charset="0"/>
              <a:ea typeface="Calibri"/>
              <a:cs typeface="Zawgyi-One" panose="020B0604030504040204" pitchFamily="34" charset="0"/>
              <a:sym typeface="Calibri"/>
            </a:endParaRPr>
          </a:p>
        </p:txBody>
      </p:sp>
      <p:sp>
        <p:nvSpPr>
          <p:cNvPr id="133" name="Google Shape;133;p9"/>
          <p:cNvSpPr txBox="1">
            <a:spLocks noGrp="1"/>
          </p:cNvSpPr>
          <p:nvPr>
            <p:ph type="body" idx="4294967295"/>
          </p:nvPr>
        </p:nvSpPr>
        <p:spPr>
          <a:xfrm>
            <a:off x="331947" y="1005603"/>
            <a:ext cx="8598694" cy="3439715"/>
          </a:xfrm>
          <a:prstGeom prst="rect">
            <a:avLst/>
          </a:prstGeom>
          <a:noFill/>
          <a:ln>
            <a:noFill/>
          </a:ln>
        </p:spPr>
        <p:txBody>
          <a:bodyPr spcFirstLastPara="1" wrap="square" lIns="68569" tIns="34275" rIns="68569" bIns="34275" anchor="t" anchorCtr="0">
            <a:noAutofit/>
          </a:bodyPr>
          <a:lstStyle/>
          <a:p>
            <a:pPr marL="38100" indent="0">
              <a:lnSpc>
                <a:spcPct val="150000"/>
              </a:lnSpc>
              <a:spcBef>
                <a:spcPts val="750"/>
              </a:spcBef>
              <a:buSzPts val="2800"/>
              <a:buNone/>
            </a:pPr>
            <a:r>
              <a:rPr lang="en-GB" sz="1800" dirty="0" err="1">
                <a:latin typeface="Zawgyi-One" panose="020B0604030504040204" pitchFamily="34" charset="0"/>
                <a:cs typeface="Zawgyi-One" panose="020B0604030504040204" pitchFamily="34" charset="0"/>
              </a:rPr>
              <a:t>အခ်ိန</a:t>
            </a:r>
            <a:r>
              <a:rPr lang="en-GB" sz="1800" dirty="0">
                <a:latin typeface="Zawgyi-One" panose="020B0604030504040204" pitchFamily="34" charset="0"/>
                <a:cs typeface="Zawgyi-One" panose="020B0604030504040204" pitchFamily="34" charset="0"/>
              </a:rPr>
              <a:t>္ : </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၄</a:t>
            </a:r>
            <a:r>
              <a:rPr lang="en-US" sz="1800" dirty="0">
                <a:latin typeface="Zawgyi-One" panose="020B0604030504040204" pitchFamily="34" charset="0"/>
                <a:cs typeface="Zawgyi-One" panose="020B0604030504040204" pitchFamily="34" charset="0"/>
              </a:rPr>
              <a:t>ဝ</a:t>
            </a:r>
            <a:endParaRPr sz="1800" dirty="0">
              <a:latin typeface="Zawgyi-One" panose="020B0604030504040204" pitchFamily="34" charset="0"/>
              <a:cs typeface="Zawgyi-One" panose="020B0604030504040204" pitchFamily="34" charset="0"/>
            </a:endParaRPr>
          </a:p>
          <a:p>
            <a:pPr marL="342900" indent="-304800">
              <a:lnSpc>
                <a:spcPct val="150000"/>
              </a:lnSpc>
              <a:spcBef>
                <a:spcPts val="750"/>
              </a:spcBef>
              <a:buClr>
                <a:schemeClr val="dk1"/>
              </a:buClr>
              <a:buSzPts val="2800"/>
              <a:buFont typeface="Arial"/>
              <a:buChar char="•"/>
            </a:pP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ဖ</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႕</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ဖ</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႕</a:t>
            </a:r>
            <a:r>
              <a:rPr lang="my-MM" sz="1800" dirty="0">
                <a:latin typeface="Zawgyi-One" panose="020B0604030504040204" pitchFamily="34" charset="0"/>
                <a:cs typeface="Zawgyi-One" panose="020B0604030504040204" pitchFamily="34" charset="0"/>
              </a:rPr>
              <a:t>စ</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ပႆနာကို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ကိုင္တြယ</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းရန</a:t>
            </a:r>
            <a:r>
              <a:rPr lang="en-US" sz="1800" dirty="0">
                <a:latin typeface="Zawgyi-One" panose="020B0604030504040204" pitchFamily="34" charset="0"/>
                <a:cs typeface="Zawgyi-One" panose="020B0604030504040204" pitchFamily="34" charset="0"/>
              </a:rPr>
              <a:t>္ႏွင့္ </a:t>
            </a:r>
            <a:r>
              <a:rPr lang="en-US" sz="1800" dirty="0" err="1">
                <a:latin typeface="Zawgyi-One" panose="020B0604030504040204" pitchFamily="34" charset="0"/>
                <a:cs typeface="Zawgyi-One" panose="020B0604030504040204" pitchFamily="34" charset="0"/>
              </a:rPr>
              <a:t>ပတ္သက</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အေတြးမ်ားကို</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ႀ</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ပဳရမည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ဖစ္သည</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ထို႔ေနာက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အိုင္ဒီယာမ်ားကို</a:t>
            </a:r>
            <a:r>
              <a:rPr lang="en-US" sz="1800" dirty="0">
                <a:latin typeface="Zawgyi-One" panose="020B0604030504040204" pitchFamily="34" charset="0"/>
                <a:cs typeface="Zawgyi-One" panose="020B0604030504040204" pitchFamily="34" charset="0"/>
              </a:rPr>
              <a:t> </a:t>
            </a:r>
            <a:r>
              <a:rPr lang="en-GB" sz="1800" dirty="0">
                <a:latin typeface="Zawgyi-One" panose="020B0604030504040204" pitchFamily="34" charset="0"/>
                <a:cs typeface="Zawgyi-One" panose="020B0604030504040204" pitchFamily="34" charset="0"/>
              </a:rPr>
              <a:t>flipchart </a:t>
            </a:r>
            <a:r>
              <a:rPr lang="en-GB" sz="1800" dirty="0" err="1">
                <a:latin typeface="Zawgyi-One" panose="020B0604030504040204" pitchFamily="34" charset="0"/>
                <a:cs typeface="Zawgyi-One" panose="020B0604030504040204" pitchFamily="34" charset="0"/>
              </a:rPr>
              <a:t>စာရြက္မ်ားေပၚတြင</a:t>
            </a:r>
            <a:r>
              <a:rPr lang="en-GB" sz="1800" dirty="0">
                <a:latin typeface="Zawgyi-One" panose="020B0604030504040204" pitchFamily="34" charset="0"/>
                <a:cs typeface="Zawgyi-One" panose="020B0604030504040204" pitchFamily="34" charset="0"/>
              </a:rPr>
              <a:t>္ </a:t>
            </a:r>
            <a:r>
              <a:rPr lang="en-GB" sz="1800" dirty="0" err="1">
                <a:latin typeface="Zawgyi-One" panose="020B0604030504040204" pitchFamily="34" charset="0"/>
                <a:cs typeface="Zawgyi-One" panose="020B0604030504040204" pitchFamily="34" charset="0"/>
              </a:rPr>
              <a:t>ေရးသားရမည</a:t>
            </a:r>
            <a:r>
              <a:rPr lang="en-GB" sz="1800" dirty="0">
                <a:latin typeface="Zawgyi-One" panose="020B0604030504040204" pitchFamily="34" charset="0"/>
                <a:cs typeface="Zawgyi-One" panose="020B0604030504040204" pitchFamily="34" charset="0"/>
              </a:rPr>
              <a:t>္ျ</a:t>
            </a:r>
            <a:r>
              <a:rPr lang="en-GB" sz="1800" dirty="0" err="1">
                <a:latin typeface="Zawgyi-One" panose="020B0604030504040204" pitchFamily="34" charset="0"/>
                <a:cs typeface="Zawgyi-One" panose="020B0604030504040204" pitchFamily="34" charset="0"/>
              </a:rPr>
              <a:t>ဖစ္သည</a:t>
            </a:r>
            <a:r>
              <a:rPr lang="en-GB" sz="1800" dirty="0">
                <a:latin typeface="Zawgyi-One" panose="020B0604030504040204" pitchFamily="34" charset="0"/>
                <a:cs typeface="Zawgyi-One" panose="020B0604030504040204" pitchFamily="34" charset="0"/>
              </a:rPr>
              <a:t>္။  </a:t>
            </a:r>
            <a:endParaRPr sz="1800" dirty="0">
              <a:latin typeface="Zawgyi-One" panose="020B0604030504040204" pitchFamily="34" charset="0"/>
              <a:cs typeface="Zawgyi-One" panose="020B0604030504040204" pitchFamily="34" charset="0"/>
            </a:endParaRPr>
          </a:p>
          <a:p>
            <a:pPr marL="342900" indent="-304800">
              <a:lnSpc>
                <a:spcPct val="150000"/>
              </a:lnSpc>
              <a:spcBef>
                <a:spcPts val="750"/>
              </a:spcBef>
              <a:buClr>
                <a:schemeClr val="dk1"/>
              </a:buClr>
              <a:buSzPts val="2800"/>
              <a:buFont typeface="Arial"/>
              <a:buChar char="•"/>
            </a:pPr>
            <a:r>
              <a:rPr lang="my-MM" sz="1800" dirty="0">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႔ေ</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ဇ</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လ</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စ</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ရ</a:t>
            </a:r>
            <a:r>
              <a:rPr lang="my-MM"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းခ်ယ</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အဖြဲ႕တစ္ဖြဲ႕ခ</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ဆ</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ထ</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ပႆနာ</a:t>
            </a:r>
            <a:r>
              <a:rPr lang="en-US" sz="1800" dirty="0">
                <a:latin typeface="Zawgyi-One" panose="020B0604030504040204" pitchFamily="34" charset="0"/>
                <a:cs typeface="Zawgyi-One" panose="020B0604030504040204" pitchFamily="34" charset="0"/>
              </a:rPr>
              <a:t> ဇ</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တ</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လ</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က</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ဖ</a:t>
            </a:r>
            <a:r>
              <a:rPr lang="en-US" sz="1800" dirty="0" err="1">
                <a:latin typeface="Zawgyi-One" panose="020B0604030504040204" pitchFamily="34" charset="0"/>
                <a:cs typeface="Zawgyi-One" panose="020B0604030504040204" pitchFamily="34" charset="0"/>
              </a:rPr>
              <a:t>ရွင္းရန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အေသးစိတ</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စဥ္းစားရမည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ဖစ္ပါသည</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ဤ</a:t>
            </a:r>
            <a:r>
              <a:rPr lang="en-US" sz="1800" dirty="0">
                <a:latin typeface="Zawgyi-One" panose="020B0604030504040204" pitchFamily="34" charset="0"/>
                <a:cs typeface="Zawgyi-One" panose="020B0604030504040204" pitchFamily="34" charset="0"/>
              </a:rPr>
              <a:t>အ</a:t>
            </a:r>
            <a:r>
              <a:rPr lang="my-MM" sz="1800" dirty="0">
                <a:latin typeface="Zawgyi-One" panose="020B0604030504040204" pitchFamily="34" charset="0"/>
                <a:cs typeface="Zawgyi-One" panose="020B0604030504040204" pitchFamily="34" charset="0"/>
              </a:rPr>
              <a:t>ပ</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င</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မ</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က</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ရ</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သ</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ခ</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န</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တ</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င</a:t>
            </a:r>
            <a:r>
              <a:rPr lang="en-US" sz="1800" dirty="0">
                <a:latin typeface="Zawgyi-One" panose="020B0604030504040204" pitchFamily="34" charset="0"/>
                <a:cs typeface="Zawgyi-One" panose="020B0604030504040204" pitchFamily="34" charset="0"/>
              </a:rPr>
              <a:t>္ </a:t>
            </a:r>
            <a:r>
              <a:rPr lang="my-MM" sz="1800" dirty="0">
                <a:latin typeface="Zawgyi-One" panose="020B0604030504040204" pitchFamily="34" charset="0"/>
                <a:cs typeface="Zawgyi-One" panose="020B0604030504040204" pitchFamily="34" charset="0"/>
              </a:rPr>
              <a:t>အ</a:t>
            </a:r>
            <a:r>
              <a:rPr lang="en-US" sz="1800" dirty="0">
                <a:latin typeface="Zawgyi-One" panose="020B0604030504040204" pitchFamily="34" charset="0"/>
                <a:cs typeface="Zawgyi-One" panose="020B0604030504040204" pitchFamily="34" charset="0"/>
              </a:rPr>
              <a:t>ဖ</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႕</a:t>
            </a:r>
            <a:r>
              <a:rPr lang="en-US" sz="1800" dirty="0">
                <a:latin typeface="Zawgyi-One" panose="020B0604030504040204" pitchFamily="34" charset="0"/>
                <a:cs typeface="Zawgyi-One" panose="020B0604030504040204" pitchFamily="34" charset="0"/>
              </a:rPr>
              <a:t>မ</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a:t>
            </a:r>
            <a:r>
              <a:rPr lang="my-MM" sz="1800" dirty="0">
                <a:latin typeface="Zawgyi-One" panose="020B0604030504040204" pitchFamily="34" charset="0"/>
                <a:cs typeface="Zawgyi-One" panose="020B0604030504040204" pitchFamily="34" charset="0"/>
              </a:rPr>
              <a:t>း</a:t>
            </a:r>
            <a:r>
              <a:rPr lang="en-US" sz="1800" dirty="0">
                <a:latin typeface="Zawgyi-One" panose="020B0604030504040204" pitchFamily="34" charset="0"/>
                <a:cs typeface="Zawgyi-One" panose="020B0604030504040204" pitchFamily="34" charset="0"/>
              </a:rPr>
              <a:t>မွ ျ</a:t>
            </a:r>
            <a:r>
              <a:rPr lang="en-US" sz="1800" dirty="0" err="1">
                <a:latin typeface="Zawgyi-One" panose="020B0604030504040204" pitchFamily="34" charset="0"/>
                <a:cs typeface="Zawgyi-One" panose="020B0604030504040204" pitchFamily="34" charset="0"/>
              </a:rPr>
              <a:t>ပႆနာေျဖရွင္းရန</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လိုအပ္သည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အခ်က္မ်ားကို</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အေသးစိတ</a:t>
            </a:r>
            <a:r>
              <a:rPr lang="en-US" sz="1800" dirty="0">
                <a:latin typeface="Zawgyi-One" panose="020B0604030504040204" pitchFamily="34" charset="0"/>
                <a:cs typeface="Zawgyi-One" panose="020B0604030504040204" pitchFamily="34" charset="0"/>
              </a:rPr>
              <a:t>္ </a:t>
            </a:r>
            <a:r>
              <a:rPr lang="en-US" sz="1800" dirty="0" err="1">
                <a:latin typeface="Zawgyi-One" panose="020B0604030504040204" pitchFamily="34" charset="0"/>
                <a:cs typeface="Zawgyi-One" panose="020B0604030504040204" pitchFamily="34" charset="0"/>
              </a:rPr>
              <a:t>စီစဥ္ရမည</a:t>
            </a:r>
            <a:r>
              <a:rPr lang="en-US" sz="1800" dirty="0">
                <a:latin typeface="Zawgyi-One" panose="020B0604030504040204" pitchFamily="34" charset="0"/>
                <a:cs typeface="Zawgyi-One" panose="020B0604030504040204" pitchFamily="34" charset="0"/>
              </a:rPr>
              <a:t>္ျ</a:t>
            </a:r>
            <a:r>
              <a:rPr lang="en-US" sz="1800" dirty="0" err="1">
                <a:latin typeface="Zawgyi-One" panose="020B0604030504040204" pitchFamily="34" charset="0"/>
                <a:cs typeface="Zawgyi-One" panose="020B0604030504040204" pitchFamily="34" charset="0"/>
              </a:rPr>
              <a:t>ဖစ္ပါသည</a:t>
            </a:r>
            <a:r>
              <a:rPr lang="en-US" sz="1800" dirty="0">
                <a:latin typeface="Zawgyi-One" panose="020B0604030504040204" pitchFamily="34" charset="0"/>
                <a:cs typeface="Zawgyi-One" panose="020B0604030504040204" pitchFamily="34" charset="0"/>
              </a:rPr>
              <a:t>္။</a:t>
            </a:r>
            <a:endParaRPr sz="1800" dirty="0">
              <a:latin typeface="Zawgyi-One" panose="020B0604030504040204" pitchFamily="34" charset="0"/>
              <a:cs typeface="Zawgyi-One" panose="020B0604030504040204" pitchFamily="34" charset="0"/>
            </a:endParaRPr>
          </a:p>
          <a:p>
            <a:pPr marL="342900" indent="-171450">
              <a:lnSpc>
                <a:spcPct val="150000"/>
              </a:lnSpc>
              <a:spcBef>
                <a:spcPts val="750"/>
              </a:spcBef>
              <a:buClr>
                <a:schemeClr val="dk1"/>
              </a:buClr>
              <a:buSzPts val="2800"/>
              <a:buNone/>
            </a:pPr>
            <a:endParaRPr sz="1800" dirty="0">
              <a:latin typeface="Zawgyi-One" panose="020B0604030504040204" pitchFamily="34" charset="0"/>
              <a:cs typeface="Zawgyi-One" panose="020B0604030504040204" pitchFamily="34" charset="0"/>
            </a:endParaRPr>
          </a:p>
          <a:p>
            <a:pPr marL="342900" indent="-171450">
              <a:lnSpc>
                <a:spcPct val="150000"/>
              </a:lnSpc>
              <a:spcBef>
                <a:spcPts val="750"/>
              </a:spcBef>
              <a:buClr>
                <a:schemeClr val="dk1"/>
              </a:buClr>
              <a:buSzPts val="2800"/>
              <a:buNone/>
            </a:pPr>
            <a:endParaRPr sz="1800" dirty="0">
              <a:latin typeface="Zawgyi-One" panose="020B0604030504040204" pitchFamily="34" charset="0"/>
              <a:cs typeface="Zawgyi-One" panose="020B0604030504040204" pitchFamily="34" charset="0"/>
            </a:endParaRPr>
          </a:p>
          <a:p>
            <a:pPr marL="38100" indent="0">
              <a:lnSpc>
                <a:spcPct val="150000"/>
              </a:lnSpc>
              <a:spcBef>
                <a:spcPts val="750"/>
              </a:spcBef>
              <a:buSzPts val="2800"/>
              <a:buNone/>
            </a:pPr>
            <a:endParaRPr sz="1800" dirty="0">
              <a:latin typeface="Zawgyi-One" panose="020B0604030504040204" pitchFamily="34" charset="0"/>
              <a:cs typeface="Zawgyi-One" panose="020B0604030504040204" pitchFamily="34" charset="0"/>
            </a:endParaRPr>
          </a:p>
        </p:txBody>
      </p:sp>
    </p:spTree>
    <p:extLst>
      <p:ext uri="{BB962C8B-B14F-4D97-AF65-F5344CB8AC3E}">
        <p14:creationId xmlns:p14="http://schemas.microsoft.com/office/powerpoint/2010/main" val="71161591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5519</TotalTime>
  <Words>4552</Words>
  <Application>Microsoft Macintosh PowerPoint</Application>
  <PresentationFormat>On-screen Show (16:9)</PresentationFormat>
  <Paragraphs>61</Paragraphs>
  <Slides>12</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Helvetica</vt:lpstr>
      <vt:lpstr>Lucida Grande</vt:lpstr>
      <vt:lpstr>Zawgyi-One</vt:lpstr>
      <vt:lpstr>Custom Design</vt:lpstr>
      <vt:lpstr>1_Office Theme</vt:lpstr>
      <vt:lpstr>ျပႆနာေျဖရွင္းျခင္း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James</dc:creator>
  <cp:lastModifiedBy>Beck.Pitt</cp:lastModifiedBy>
  <cp:revision>206</cp:revision>
  <dcterms:created xsi:type="dcterms:W3CDTF">2017-12-05T12:15:45Z</dcterms:created>
  <dcterms:modified xsi:type="dcterms:W3CDTF">2021-05-24T11:35:06Z</dcterms:modified>
</cp:coreProperties>
</file>