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8"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01D365-1404-7482-6A1A-9CBFF4AB7837}" name="Matiss.Ippolito" initials="Ma" userId="S::mi2884@open.ac.uk::0cf093f6-5496-4823-9017-aaf645359f24" providerId="AD"/>
  <p188:author id="{8C94FA7C-2170-4A80-441E-F56A7073DB4A}" name="Zoe.Tompkins" initials="Zo" userId="S::zlt2@open.ac.uk::09b8bd6a-b842-43fe-b623-3325ed7e2daa" providerId="AD"/>
  <p188:author id="{F9C7A087-BD62-5D0B-D14B-4E3DE7FB128C}" name="Brent.Cunningham" initials="Br" userId="S::bc5835@open.ac.uk::74055d5a-e06d-41f7-9835-efab18c92af7"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7A454E-67D5-11B7-FE44-E0ECD23CF134}" v="2" dt="2025-10-01T11:36:42.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Simpson" userId="S::es23676@open.ac.uk::b984c68f-e7f2-4a14-821c-76f06e079c57" providerId="AD" clId="Web-{F17A454E-67D5-11B7-FE44-E0ECD23CF134}"/>
    <pc:docChg chg="modSld">
      <pc:chgData name="Elizabeth.Simpson" userId="S::es23676@open.ac.uk::b984c68f-e7f2-4a14-821c-76f06e079c57" providerId="AD" clId="Web-{F17A454E-67D5-11B7-FE44-E0ECD23CF134}" dt="2025-10-01T11:36:42.430" v="0" actId="20577"/>
      <pc:docMkLst>
        <pc:docMk/>
      </pc:docMkLst>
      <pc:sldChg chg="modSp">
        <pc:chgData name="Elizabeth.Simpson" userId="S::es23676@open.ac.uk::b984c68f-e7f2-4a14-821c-76f06e079c57" providerId="AD" clId="Web-{F17A454E-67D5-11B7-FE44-E0ECD23CF134}" dt="2025-10-01T11:36:42.430" v="0" actId="20577"/>
        <pc:sldMkLst>
          <pc:docMk/>
          <pc:sldMk cId="3701872733" sldId="269"/>
        </pc:sldMkLst>
        <pc:spChg chg="mod">
          <ac:chgData name="Elizabeth.Simpson" userId="S::es23676@open.ac.uk::b984c68f-e7f2-4a14-821c-76f06e079c57" providerId="AD" clId="Web-{F17A454E-67D5-11B7-FE44-E0ECD23CF134}" dt="2025-10-01T11:36:42.430" v="0" actId="20577"/>
          <ac:spMkLst>
            <pc:docMk/>
            <pc:sldMk cId="3701872733" sldId="269"/>
            <ac:spMk id="13" creationId="{B7D6D1D6-9A59-09F3-18AF-18D428F575E0}"/>
          </ac:spMkLst>
        </pc:spChg>
      </pc:sldChg>
    </pc:docChg>
  </pc:docChgLst>
  <pc:docChgLst>
    <pc:chgData name="Elizabeth.Simpson" userId="S::es23676@open.ac.uk::b984c68f-e7f2-4a14-821c-76f06e079c57" providerId="AD" clId="Web-{689F5049-0D0A-AD1E-9102-B8316D53A26B}"/>
    <pc:docChg chg="modSld">
      <pc:chgData name="Elizabeth.Simpson" userId="S::es23676@open.ac.uk::b984c68f-e7f2-4a14-821c-76f06e079c57" providerId="AD" clId="Web-{689F5049-0D0A-AD1E-9102-B8316D53A26B}" dt="2025-09-14T15:47:24.380" v="670" actId="20577"/>
      <pc:docMkLst>
        <pc:docMk/>
      </pc:docMkLst>
      <pc:sldChg chg="modSp">
        <pc:chgData name="Elizabeth.Simpson" userId="S::es23676@open.ac.uk::b984c68f-e7f2-4a14-821c-76f06e079c57" providerId="AD" clId="Web-{689F5049-0D0A-AD1E-9102-B8316D53A26B}" dt="2025-09-14T15:35:15.379" v="537" actId="20577"/>
        <pc:sldMkLst>
          <pc:docMk/>
          <pc:sldMk cId="30831175" sldId="266"/>
        </pc:sldMkLst>
        <pc:spChg chg="mod">
          <ac:chgData name="Elizabeth.Simpson" userId="S::es23676@open.ac.uk::b984c68f-e7f2-4a14-821c-76f06e079c57" providerId="AD" clId="Web-{689F5049-0D0A-AD1E-9102-B8316D53A26B}" dt="2025-09-14T15:13:35.322" v="19" actId="20577"/>
          <ac:spMkLst>
            <pc:docMk/>
            <pc:sldMk cId="30831175" sldId="266"/>
            <ac:spMk id="7" creationId="{AAA12D25-254C-C1D7-89BB-8034D8776413}"/>
          </ac:spMkLst>
        </pc:spChg>
        <pc:spChg chg="mod">
          <ac:chgData name="Elizabeth.Simpson" userId="S::es23676@open.ac.uk::b984c68f-e7f2-4a14-821c-76f06e079c57" providerId="AD" clId="Web-{689F5049-0D0A-AD1E-9102-B8316D53A26B}" dt="2025-09-14T15:34:32.190" v="528" actId="20577"/>
          <ac:spMkLst>
            <pc:docMk/>
            <pc:sldMk cId="30831175" sldId="266"/>
            <ac:spMk id="10" creationId="{A64E47F7-6AE9-B002-09E8-A8A7540AAA5B}"/>
          </ac:spMkLst>
        </pc:spChg>
        <pc:spChg chg="mod">
          <ac:chgData name="Elizabeth.Simpson" userId="S::es23676@open.ac.uk::b984c68f-e7f2-4a14-821c-76f06e079c57" providerId="AD" clId="Web-{689F5049-0D0A-AD1E-9102-B8316D53A26B}" dt="2025-09-14T15:35:15.379" v="537" actId="20577"/>
          <ac:spMkLst>
            <pc:docMk/>
            <pc:sldMk cId="30831175" sldId="266"/>
            <ac:spMk id="18" creationId="{83EF1A71-A243-4295-A91F-BB2F158ECB35}"/>
          </ac:spMkLst>
        </pc:spChg>
        <pc:picChg chg="mod">
          <ac:chgData name="Elizabeth.Simpson" userId="S::es23676@open.ac.uk::b984c68f-e7f2-4a14-821c-76f06e079c57" providerId="AD" clId="Web-{689F5049-0D0A-AD1E-9102-B8316D53A26B}" dt="2025-09-14T15:14:32.028" v="20"/>
          <ac:picMkLst>
            <pc:docMk/>
            <pc:sldMk cId="30831175" sldId="266"/>
            <ac:picMk id="6" creationId="{D1760D39-F65C-1A89-DB30-FE405C629498}"/>
          </ac:picMkLst>
        </pc:picChg>
      </pc:sldChg>
      <pc:sldChg chg="modSp">
        <pc:chgData name="Elizabeth.Simpson" userId="S::es23676@open.ac.uk::b984c68f-e7f2-4a14-821c-76f06e079c57" providerId="AD" clId="Web-{689F5049-0D0A-AD1E-9102-B8316D53A26B}" dt="2025-09-14T15:43:25.479" v="668" actId="20577"/>
        <pc:sldMkLst>
          <pc:docMk/>
          <pc:sldMk cId="540167010" sldId="268"/>
        </pc:sldMkLst>
        <pc:spChg chg="mod">
          <ac:chgData name="Elizabeth.Simpson" userId="S::es23676@open.ac.uk::b984c68f-e7f2-4a14-821c-76f06e079c57" providerId="AD" clId="Web-{689F5049-0D0A-AD1E-9102-B8316D53A26B}" dt="2025-09-14T15:40:16.414" v="623" actId="20577"/>
          <ac:spMkLst>
            <pc:docMk/>
            <pc:sldMk cId="540167010" sldId="268"/>
            <ac:spMk id="3" creationId="{30EEF228-DB29-174D-47C9-2331D4419DB9}"/>
          </ac:spMkLst>
        </pc:spChg>
        <pc:spChg chg="mod">
          <ac:chgData name="Elizabeth.Simpson" userId="S::es23676@open.ac.uk::b984c68f-e7f2-4a14-821c-76f06e079c57" providerId="AD" clId="Web-{689F5049-0D0A-AD1E-9102-B8316D53A26B}" dt="2025-09-14T15:43:25.479" v="668" actId="20577"/>
          <ac:spMkLst>
            <pc:docMk/>
            <pc:sldMk cId="540167010" sldId="268"/>
            <ac:spMk id="6" creationId="{DC1866F1-A433-E64B-BAEB-DA00E608B5CC}"/>
          </ac:spMkLst>
        </pc:spChg>
      </pc:sldChg>
      <pc:sldChg chg="modSp">
        <pc:chgData name="Elizabeth.Simpson" userId="S::es23676@open.ac.uk::b984c68f-e7f2-4a14-821c-76f06e079c57" providerId="AD" clId="Web-{689F5049-0D0A-AD1E-9102-B8316D53A26B}" dt="2025-09-14T15:47:24.380" v="670" actId="20577"/>
        <pc:sldMkLst>
          <pc:docMk/>
          <pc:sldMk cId="3701872733" sldId="269"/>
        </pc:sldMkLst>
        <pc:spChg chg="mod">
          <ac:chgData name="Elizabeth.Simpson" userId="S::es23676@open.ac.uk::b984c68f-e7f2-4a14-821c-76f06e079c57" providerId="AD" clId="Web-{689F5049-0D0A-AD1E-9102-B8316D53A26B}" dt="2025-09-14T15:22:37.089" v="50" actId="14100"/>
          <ac:spMkLst>
            <pc:docMk/>
            <pc:sldMk cId="3701872733" sldId="269"/>
            <ac:spMk id="3" creationId="{64D0C595-40A5-263F-0087-76ED671C1C4A}"/>
          </ac:spMkLst>
        </pc:spChg>
        <pc:spChg chg="mod">
          <ac:chgData name="Elizabeth.Simpson" userId="S::es23676@open.ac.uk::b984c68f-e7f2-4a14-821c-76f06e079c57" providerId="AD" clId="Web-{689F5049-0D0A-AD1E-9102-B8316D53A26B}" dt="2025-09-14T15:47:24.380" v="670" actId="20577"/>
          <ac:spMkLst>
            <pc:docMk/>
            <pc:sldMk cId="3701872733" sldId="269"/>
            <ac:spMk id="13" creationId="{B7D6D1D6-9A59-09F3-18AF-18D428F575E0}"/>
          </ac:spMkLst>
        </pc:spChg>
      </pc:sldChg>
    </pc:docChg>
  </pc:docChgLst>
  <pc:docChgLst>
    <pc:chgData name="Brent.Cunningham" userId="S::bc5835@open.ac.uk::74055d5a-e06d-41f7-9835-efab18c92af7" providerId="AD" clId="Web-{8894D109-6B41-28B7-8B59-AA87D9FD4CA8}"/>
    <pc:docChg chg="modSld">
      <pc:chgData name="Brent.Cunningham" userId="S::bc5835@open.ac.uk::74055d5a-e06d-41f7-9835-efab18c92af7" providerId="AD" clId="Web-{8894D109-6B41-28B7-8B59-AA87D9FD4CA8}" dt="2025-09-24T09:07:08.332" v="22" actId="1076"/>
      <pc:docMkLst>
        <pc:docMk/>
      </pc:docMkLst>
      <pc:sldChg chg="modSp">
        <pc:chgData name="Brent.Cunningham" userId="S::bc5835@open.ac.uk::74055d5a-e06d-41f7-9835-efab18c92af7" providerId="AD" clId="Web-{8894D109-6B41-28B7-8B59-AA87D9FD4CA8}" dt="2025-09-24T09:04:12.611" v="1" actId="20577"/>
        <pc:sldMkLst>
          <pc:docMk/>
          <pc:sldMk cId="540167010" sldId="268"/>
        </pc:sldMkLst>
        <pc:spChg chg="mod">
          <ac:chgData name="Brent.Cunningham" userId="S::bc5835@open.ac.uk::74055d5a-e06d-41f7-9835-efab18c92af7" providerId="AD" clId="Web-{8894D109-6B41-28B7-8B59-AA87D9FD4CA8}" dt="2025-09-24T09:04:12.611" v="1" actId="20577"/>
          <ac:spMkLst>
            <pc:docMk/>
            <pc:sldMk cId="540167010" sldId="268"/>
            <ac:spMk id="6" creationId="{DC1866F1-A433-E64B-BAEB-DA00E608B5CC}"/>
          </ac:spMkLst>
        </pc:spChg>
      </pc:sldChg>
      <pc:sldChg chg="modSp">
        <pc:chgData name="Brent.Cunningham" userId="S::bc5835@open.ac.uk::74055d5a-e06d-41f7-9835-efab18c92af7" providerId="AD" clId="Web-{8894D109-6B41-28B7-8B59-AA87D9FD4CA8}" dt="2025-09-24T09:07:08.332" v="22" actId="1076"/>
        <pc:sldMkLst>
          <pc:docMk/>
          <pc:sldMk cId="3701872733" sldId="269"/>
        </pc:sldMkLst>
        <pc:spChg chg="mod">
          <ac:chgData name="Brent.Cunningham" userId="S::bc5835@open.ac.uk::74055d5a-e06d-41f7-9835-efab18c92af7" providerId="AD" clId="Web-{8894D109-6B41-28B7-8B59-AA87D9FD4CA8}" dt="2025-09-24T09:07:08.332" v="22" actId="1076"/>
          <ac:spMkLst>
            <pc:docMk/>
            <pc:sldMk cId="3701872733" sldId="269"/>
            <ac:spMk id="3" creationId="{64D0C595-40A5-263F-0087-76ED671C1C4A}"/>
          </ac:spMkLst>
        </pc:spChg>
        <pc:spChg chg="mod">
          <ac:chgData name="Brent.Cunningham" userId="S::bc5835@open.ac.uk::74055d5a-e06d-41f7-9835-efab18c92af7" providerId="AD" clId="Web-{8894D109-6B41-28B7-8B59-AA87D9FD4CA8}" dt="2025-09-24T09:06:00.894" v="15" actId="20577"/>
          <ac:spMkLst>
            <pc:docMk/>
            <pc:sldMk cId="3701872733" sldId="269"/>
            <ac:spMk id="13" creationId="{B7D6D1D6-9A59-09F3-18AF-18D428F575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9E59F-2A87-FBB9-FEE6-C9E9E16FD7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B9854C7-7617-28D9-27F2-88C7D0489A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FC4457B-CFDB-8702-C7E5-4C5F76B3BEB6}"/>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71C4A58F-7D6E-636B-1D02-1046B2DB3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0DC39-854D-65E3-AAEA-88F53402E1B8}"/>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50592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2E2F9-FD68-0541-5CCD-F181EA9D08D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E439C1A-0716-A291-2BB6-0A3F52A88C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68E83C-07EA-7D57-AD85-3AC0B839E68C}"/>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8401D2AD-CDA8-D712-4C05-540836A019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D657D40-BB85-22DD-D6EA-589FB330660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717318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A6E7A0-8583-E117-0885-D7AED9D483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D8FE3C6-11CC-067E-5EBC-3D52AAD844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1A7FAC-F042-C0AE-327C-CBD2A805D46D}"/>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BBCD5DAF-7747-5AAD-43C0-8AB19C1A70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6FD723-98F3-1F9D-2083-FE68AD51738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50730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6EB9F-EAD3-CD6E-BFF6-6B65B6C6C5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37E5B5-577D-59A7-E7A4-0A54029681C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0A3E82-9367-5546-13F6-9B97F426A5C9}"/>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B30604C4-5005-B768-3EBD-A231122886D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B073AB-793D-5528-D125-EA9649E6C44A}"/>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83605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C90B9-361C-30ED-EA56-4C82A734CB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95A1DB-EFEF-2404-177B-989D33FD13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BBB0CD-5B39-5FEE-4DA9-3CA0B04A79DA}"/>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6AB26C74-320E-1ECC-B5E6-FAD4A9ED78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1B5EE-413C-3F45-A6B8-4B11FB4D0EAD}"/>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50304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3DAD9-48C7-1C63-D9C6-57F266EA43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67BA656-B6BE-F96F-0767-632127AEB9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216F9E6-0F8B-E84B-DB5B-73F02BB223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476942C-BA76-BBE8-5C1B-D9DE10BE8CED}"/>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6BB06580-D8E7-4E40-E45F-73B99B2712C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1A4ACF-5C16-2544-157F-F03EC4DBA0E9}"/>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3667279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1DCF9-532A-1C3D-DAA3-83327E27E5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6D0822-2A05-5B09-E560-61316298A7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406CC9-70AB-9EE1-06F1-8856CADCB8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0AA1791-0422-2911-2E04-C1A7A6A71B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B653A1-2EF7-C038-9432-07CBD9D720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38E5E4D-84D9-CE11-A7F8-6C9F2D7B5CB2}"/>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8" name="Footer Placeholder 7">
            <a:extLst>
              <a:ext uri="{FF2B5EF4-FFF2-40B4-BE49-F238E27FC236}">
                <a16:creationId xmlns:a16="http://schemas.microsoft.com/office/drawing/2014/main" id="{404BEFBB-D265-626E-6FAA-8CAA65A4B11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F11FCEA-3325-3C9B-2487-C2D8FA9783C2}"/>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9166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F0F8E-9F7C-CED1-E76E-9C8C3AB5A16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37CAA00-40E6-BA6B-08A8-161B3D822B54}"/>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4" name="Footer Placeholder 3">
            <a:extLst>
              <a:ext uri="{FF2B5EF4-FFF2-40B4-BE49-F238E27FC236}">
                <a16:creationId xmlns:a16="http://schemas.microsoft.com/office/drawing/2014/main" id="{234564AA-2871-CA0F-9709-0A23157324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304396-E9F9-E75A-CAE7-B886AB10942E}"/>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114741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E49B54-63AA-33DA-2CD7-601EA0E9676E}"/>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3" name="Footer Placeholder 2">
            <a:extLst>
              <a:ext uri="{FF2B5EF4-FFF2-40B4-BE49-F238E27FC236}">
                <a16:creationId xmlns:a16="http://schemas.microsoft.com/office/drawing/2014/main" id="{3095BD02-005E-2172-0901-7E33FCBC3D2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312386-6580-534A-D894-039767DC3075}"/>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312940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B89D-5FF0-A3AA-D9BE-E443D33FFB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437018E-BEF7-1006-2FC8-E5BEE1EF8F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835C3C2-A119-D294-1A07-BAE386F8AE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FDB05B-FB10-42D2-A5B6-B5784EB7FCF6}"/>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2AC07167-A89C-16E7-C722-B3CC60FAA9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85BB59-376C-D9CC-4472-E5073B15732B}"/>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2726492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8C7A-7825-B91E-8F2F-B75204618F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A5A523-0461-2371-6F98-818D114C2D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87F8DD2-363D-1B0A-E9C9-1CBE63993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FAF3BA-48E7-62CB-27E0-38D254119742}"/>
              </a:ext>
            </a:extLst>
          </p:cNvPr>
          <p:cNvSpPr>
            <a:spLocks noGrp="1"/>
          </p:cNvSpPr>
          <p:nvPr>
            <p:ph type="dt" sz="half" idx="10"/>
          </p:nvPr>
        </p:nvSpPr>
        <p:spPr/>
        <p:txBody>
          <a:bodyPr/>
          <a:lstStyle/>
          <a:p>
            <a:fld id="{5CFF271F-B6BA-48A1-824A-49BC350605A8}" type="datetimeFigureOut">
              <a:rPr lang="en-GB" smtClean="0"/>
              <a:t>01/10/2025</a:t>
            </a:fld>
            <a:endParaRPr lang="en-GB"/>
          </a:p>
        </p:txBody>
      </p:sp>
      <p:sp>
        <p:nvSpPr>
          <p:cNvPr id="6" name="Footer Placeholder 5">
            <a:extLst>
              <a:ext uri="{FF2B5EF4-FFF2-40B4-BE49-F238E27FC236}">
                <a16:creationId xmlns:a16="http://schemas.microsoft.com/office/drawing/2014/main" id="{B060B021-D6EC-6DD7-EBA1-1CE59A7F893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3F431C-07D8-8916-4295-8C655927B866}"/>
              </a:ext>
            </a:extLst>
          </p:cNvPr>
          <p:cNvSpPr>
            <a:spLocks noGrp="1"/>
          </p:cNvSpPr>
          <p:nvPr>
            <p:ph type="sldNum" sz="quarter" idx="12"/>
          </p:nvPr>
        </p:nvSpPr>
        <p:spPr/>
        <p:txBody>
          <a:bodyPr/>
          <a:lstStyle/>
          <a:p>
            <a:fld id="{02D62A6A-FB10-41E4-824E-E4F25D1178A9}" type="slidenum">
              <a:rPr lang="en-GB" smtClean="0"/>
              <a:t>‹#›</a:t>
            </a:fld>
            <a:endParaRPr lang="en-GB"/>
          </a:p>
        </p:txBody>
      </p:sp>
    </p:spTree>
    <p:extLst>
      <p:ext uri="{BB962C8B-B14F-4D97-AF65-F5344CB8AC3E}">
        <p14:creationId xmlns:p14="http://schemas.microsoft.com/office/powerpoint/2010/main" val="413493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95485C-FFF7-A23E-1B18-0FD8BD9050F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D73411-2D77-9258-E13D-D2E10D8DC1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64F723-1273-83F1-2FFE-01C9D9497D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CFF271F-B6BA-48A1-824A-49BC350605A8}" type="datetimeFigureOut">
              <a:rPr lang="en-GB" smtClean="0"/>
              <a:t>01/10/2025</a:t>
            </a:fld>
            <a:endParaRPr lang="en-GB"/>
          </a:p>
        </p:txBody>
      </p:sp>
      <p:sp>
        <p:nvSpPr>
          <p:cNvPr id="5" name="Footer Placeholder 4">
            <a:extLst>
              <a:ext uri="{FF2B5EF4-FFF2-40B4-BE49-F238E27FC236}">
                <a16:creationId xmlns:a16="http://schemas.microsoft.com/office/drawing/2014/main" id="{7B17118E-0B53-5CA9-083F-E3597E9C2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2F96DEB-E949-3AA7-D4D4-AE5916A713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D62A6A-FB10-41E4-824E-E4F25D1178A9}" type="slidenum">
              <a:rPr lang="en-GB" smtClean="0"/>
              <a:t>‹#›</a:t>
            </a:fld>
            <a:endParaRPr lang="en-GB"/>
          </a:p>
        </p:txBody>
      </p:sp>
    </p:spTree>
    <p:extLst>
      <p:ext uri="{BB962C8B-B14F-4D97-AF65-F5344CB8AC3E}">
        <p14:creationId xmlns:p14="http://schemas.microsoft.com/office/powerpoint/2010/main" val="39799219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inkedin.com/in/monademaidi/overlay/photo/"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middleeastmonitor.com/20200512-we-want-to-stop-hearing-about-female-firsts-in-palestine-women-should-have-the-same-chances-as-men/" TargetMode="External"/><Relationship Id="rId7" Type="http://schemas.openxmlformats.org/officeDocument/2006/relationships/image" Target="../media/image4.png"/><Relationship Id="rId2" Type="http://schemas.openxmlformats.org/officeDocument/2006/relationships/hyperlink" Target="https://exalate.com/who-we-are/her-power/mona-from-stempire/"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open.edu/openlearncreate/diverse-computing-pioneers"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81937-D96D-E92C-B16A-EBF96FE38B99}"/>
            </a:ext>
          </a:extLst>
        </p:cNvPr>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17">
            <a:extLst>
              <a:ext uri="{FF2B5EF4-FFF2-40B4-BE49-F238E27FC236}">
                <a16:creationId xmlns:a16="http://schemas.microsoft.com/office/drawing/2014/main" id="{83EF1A71-A243-4295-A91F-BB2F158ECB35}"/>
              </a:ext>
            </a:extLst>
          </p:cNvPr>
          <p:cNvSpPr>
            <a:spLocks noGrp="1"/>
          </p:cNvSpPr>
          <p:nvPr>
            <p:ph idx="1"/>
          </p:nvPr>
        </p:nvSpPr>
        <p:spPr>
          <a:xfrm>
            <a:off x="5297762" y="2706624"/>
            <a:ext cx="6251110" cy="3483864"/>
          </a:xfrm>
        </p:spPr>
        <p:txBody>
          <a:bodyPr vert="horz" lIns="91440" tIns="45720" rIns="91440" bIns="45720" rtlCol="0" anchor="t">
            <a:normAutofit/>
          </a:bodyPr>
          <a:lstStyle/>
          <a:p>
            <a:pPr marL="0" indent="0">
              <a:buNone/>
            </a:pPr>
            <a:r>
              <a:rPr lang="en-US" sz="2200" dirty="0"/>
              <a:t>Dr Mona Nabil </a:t>
            </a:r>
            <a:r>
              <a:rPr lang="en-US" sz="2200" dirty="0" err="1"/>
              <a:t>Demaidi</a:t>
            </a:r>
            <a:r>
              <a:rPr lang="en-US" sz="2200" dirty="0"/>
              <a:t> (</a:t>
            </a:r>
            <a:r>
              <a:rPr lang="en-US" sz="2200" dirty="0" err="1"/>
              <a:t>منى</a:t>
            </a:r>
            <a:r>
              <a:rPr lang="en-US" sz="2200" dirty="0"/>
              <a:t> </a:t>
            </a:r>
            <a:r>
              <a:rPr lang="en-US" sz="2200" dirty="0" err="1"/>
              <a:t>نبيل</a:t>
            </a:r>
            <a:r>
              <a:rPr lang="en-US" sz="2200" dirty="0"/>
              <a:t> </a:t>
            </a:r>
            <a:r>
              <a:rPr lang="en-US" sz="2200" dirty="0" err="1"/>
              <a:t>ضميدي</a:t>
            </a:r>
            <a:r>
              <a:rPr lang="en-US" sz="2200" dirty="0"/>
              <a:t>) is a Palestinian computer scientist.</a:t>
            </a:r>
            <a:endParaRPr lang="en-US" dirty="0"/>
          </a:p>
          <a:p>
            <a:pPr marL="0" indent="0">
              <a:buNone/>
            </a:pPr>
            <a:endParaRPr lang="en-US" sz="2200" dirty="0"/>
          </a:p>
          <a:p>
            <a:pPr marL="0" indent="0">
              <a:buNone/>
            </a:pPr>
            <a:r>
              <a:rPr lang="en-US" sz="2200" dirty="0"/>
              <a:t>She has a strong and continuing focus on entrepreneurship, artificial intelligence, and women’s rights. </a:t>
            </a:r>
            <a:endParaRPr lang="en-US"/>
          </a:p>
        </p:txBody>
      </p:sp>
      <p:pic>
        <p:nvPicPr>
          <p:cNvPr id="6" name="Content Placeholder 6" descr="A person smiling at camera&#10;&#10;AI-generated content may be incorrect.">
            <a:extLst>
              <a:ext uri="{FF2B5EF4-FFF2-40B4-BE49-F238E27FC236}">
                <a16:creationId xmlns:a16="http://schemas.microsoft.com/office/drawing/2014/main" id="{D1760D39-F65C-1A89-DB30-FE405C629498}"/>
              </a:ext>
            </a:extLst>
          </p:cNvPr>
          <p:cNvPicPr>
            <a:picLocks noChangeAspect="1"/>
          </p:cNvPicPr>
          <p:nvPr/>
        </p:nvPicPr>
        <p:blipFill>
          <a:blip r:embed="rId2"/>
          <a:srcRect l="14552" r="14552"/>
          <a:stretch/>
        </p:blipFill>
        <p:spPr>
          <a:xfrm>
            <a:off x="0" y="0"/>
            <a:ext cx="4657344" cy="6569233"/>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7" name="TextBox 6">
            <a:extLst>
              <a:ext uri="{FF2B5EF4-FFF2-40B4-BE49-F238E27FC236}">
                <a16:creationId xmlns:a16="http://schemas.microsoft.com/office/drawing/2014/main" id="{AAA12D25-254C-C1D7-89BB-8034D8776413}"/>
              </a:ext>
            </a:extLst>
          </p:cNvPr>
          <p:cNvSpPr txBox="1"/>
          <p:nvPr/>
        </p:nvSpPr>
        <p:spPr>
          <a:xfrm>
            <a:off x="-175" y="6571304"/>
            <a:ext cx="4357079"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ea typeface="+mn-lt"/>
                <a:cs typeface="+mn-lt"/>
              </a:rPr>
              <a:t>Image source: </a:t>
            </a:r>
            <a:r>
              <a:rPr lang="en-US" sz="1300" b="1" dirty="0">
                <a:solidFill>
                  <a:srgbClr val="002060"/>
                </a:solidFill>
                <a:latin typeface="Arial"/>
                <a:cs typeface="Arial"/>
                <a:hlinkClick r:id="rId3">
                  <a:extLst>
                    <a:ext uri="{A12FA001-AC4F-418D-AE19-62706E023703}">
                      <ahyp:hlinkClr xmlns:ahyp="http://schemas.microsoft.com/office/drawing/2018/hyperlinkcolor" val="tx"/>
                    </a:ext>
                  </a:extLst>
                </a:hlinkClick>
              </a:rPr>
              <a:t>Demaidi, M., N. / LinkedIn</a:t>
            </a:r>
            <a:endParaRPr lang="en-US" dirty="0"/>
          </a:p>
        </p:txBody>
      </p:sp>
      <p:sp>
        <p:nvSpPr>
          <p:cNvPr id="10" name="Title 1">
            <a:extLst>
              <a:ext uri="{FF2B5EF4-FFF2-40B4-BE49-F238E27FC236}">
                <a16:creationId xmlns:a16="http://schemas.microsoft.com/office/drawing/2014/main" id="{A64E47F7-6AE9-B002-09E8-A8A7540AAA5B}"/>
              </a:ext>
            </a:extLst>
          </p:cNvPr>
          <p:cNvSpPr txBox="1">
            <a:spLocks/>
          </p:cNvSpPr>
          <p:nvPr/>
        </p:nvSpPr>
        <p:spPr>
          <a:xfrm>
            <a:off x="5297762" y="329184"/>
            <a:ext cx="6251110" cy="1783080"/>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400" b="1" dirty="0"/>
              <a:t>Breaking Barriers for Women in STEM: Mona </a:t>
            </a:r>
            <a:r>
              <a:rPr lang="en-US" sz="3400" b="1" dirty="0" err="1"/>
              <a:t>Demaidi</a:t>
            </a:r>
            <a:r>
              <a:rPr lang="en-US" sz="3400" b="1" dirty="0"/>
              <a:t> </a:t>
            </a:r>
            <a:r>
              <a:rPr lang="en-US" sz="3400" b="1" dirty="0">
                <a:latin typeface="Aptos"/>
              </a:rPr>
              <a:t>[1988</a:t>
            </a:r>
            <a:r>
              <a:rPr lang="en-US" sz="3400" b="1" dirty="0">
                <a:latin typeface="Aptos"/>
                <a:ea typeface="+mj-lt"/>
                <a:cs typeface="+mj-lt"/>
              </a:rPr>
              <a:t> – ]</a:t>
            </a:r>
            <a:endParaRPr lang="en-US" sz="3400" b="1" dirty="0">
              <a:latin typeface="Aptos"/>
            </a:endParaRPr>
          </a:p>
        </p:txBody>
      </p:sp>
    </p:spTree>
    <p:extLst>
      <p:ext uri="{BB962C8B-B14F-4D97-AF65-F5344CB8AC3E}">
        <p14:creationId xmlns:p14="http://schemas.microsoft.com/office/powerpoint/2010/main" val="3083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ADEB2-1ABE-8A12-1A90-E3F58C69D9F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438AB5-3CC7-C6A1-4DB2-4072C3928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CB7EDDDC-3D6A-E79C-A6BA-642BF72AF3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30EEF228-DB29-174D-47C9-2331D4419DB9}"/>
              </a:ext>
            </a:extLst>
          </p:cNvPr>
          <p:cNvSpPr>
            <a:spLocks noGrp="1"/>
          </p:cNvSpPr>
          <p:nvPr>
            <p:ph idx="1"/>
          </p:nvPr>
        </p:nvSpPr>
        <p:spPr>
          <a:xfrm>
            <a:off x="751936" y="1929384"/>
            <a:ext cx="10673750" cy="4640148"/>
          </a:xfrm>
        </p:spPr>
        <p:txBody>
          <a:bodyPr vert="horz" lIns="91440" tIns="45720" rIns="91440" bIns="45720" rtlCol="0" anchor="t">
            <a:normAutofit/>
          </a:bodyPr>
          <a:lstStyle/>
          <a:p>
            <a:pPr marL="0" indent="0">
              <a:buNone/>
            </a:pPr>
            <a:r>
              <a:rPr lang="en-GB" sz="1800" b="1" dirty="0"/>
              <a:t>Background</a:t>
            </a:r>
          </a:p>
          <a:p>
            <a:pPr marL="0" indent="0">
              <a:buNone/>
            </a:pPr>
            <a:r>
              <a:rPr lang="en-GB" sz="1800" dirty="0"/>
              <a:t>Born in Palestine, 1988, Dr </a:t>
            </a:r>
            <a:r>
              <a:rPr lang="en-GB" sz="1800" dirty="0" err="1"/>
              <a:t>Demaidi</a:t>
            </a:r>
            <a:r>
              <a:rPr lang="en-GB" sz="1800" dirty="0"/>
              <a:t> moved to the UK in 1993 while her father completed his PhD. While at his lab she took a profound interest in an early computer machine, and upon return to Palestine her father purchased the family a computer of their own.</a:t>
            </a:r>
          </a:p>
          <a:p>
            <a:pPr marL="0" indent="0">
              <a:buNone/>
            </a:pPr>
            <a:r>
              <a:rPr lang="en-GB" sz="1800" dirty="0"/>
              <a:t>In 2010 Dr </a:t>
            </a:r>
            <a:r>
              <a:rPr lang="en-GB" sz="1800" dirty="0" err="1"/>
              <a:t>Demaidi</a:t>
            </a:r>
            <a:r>
              <a:rPr lang="en-GB" sz="1800" dirty="0"/>
              <a:t> completed her BSc in Computer Engineering at An-</a:t>
            </a:r>
            <a:r>
              <a:rPr lang="en-GB" sz="1800" dirty="0" err="1"/>
              <a:t>najah</a:t>
            </a:r>
            <a:r>
              <a:rPr lang="en-GB" sz="1800" dirty="0"/>
              <a:t> National University, before returning to the UK for her MSc and PhD in Advanced Software Engineering at the University of Manchester.</a:t>
            </a:r>
          </a:p>
          <a:p>
            <a:pPr marL="0" indent="0">
              <a:buNone/>
            </a:pPr>
            <a:r>
              <a:rPr lang="en-GB" sz="1800" b="1" dirty="0"/>
              <a:t>Contributions</a:t>
            </a:r>
          </a:p>
          <a:p>
            <a:pPr marL="0" indent="0">
              <a:buNone/>
            </a:pPr>
            <a:r>
              <a:rPr lang="en-GB" sz="1800" dirty="0"/>
              <a:t>In 2016, Dr </a:t>
            </a:r>
            <a:r>
              <a:rPr lang="en-GB" sz="1800" dirty="0" err="1"/>
              <a:t>Demaidi</a:t>
            </a:r>
            <a:r>
              <a:rPr lang="en-GB" sz="1800" dirty="0"/>
              <a:t> joined the An-Najah National University as the youngest woman with a PhD in her faculty and became the first female senior and supervisor for the Institute of Electrical and Electronics Engineers (IEEE) student branch at the University. </a:t>
            </a:r>
          </a:p>
          <a:p>
            <a:pPr marL="0" indent="0">
              <a:buNone/>
            </a:pPr>
            <a:r>
              <a:rPr lang="en-GB" sz="1800" dirty="0"/>
              <a:t>Noticing a lack of women taking advantage of international study opportunities, she started more local events including coding competitions and Women in Engineering groups in partnership with the IEEE.</a:t>
            </a:r>
          </a:p>
          <a:p>
            <a:pPr marL="0" indent="0">
              <a:buNone/>
            </a:pPr>
            <a:r>
              <a:rPr lang="en-GB" sz="1800" dirty="0"/>
              <a:t>From 2021 she was tasked by the United Nations (UN) with helping develop the national strategy for AI in Palestine and continues AI research as the Vice President for AI at Arab American University.</a:t>
            </a:r>
          </a:p>
        </p:txBody>
      </p:sp>
      <p:sp>
        <p:nvSpPr>
          <p:cNvPr id="6" name="Title 1">
            <a:extLst>
              <a:ext uri="{FF2B5EF4-FFF2-40B4-BE49-F238E27FC236}">
                <a16:creationId xmlns:a16="http://schemas.microsoft.com/office/drawing/2014/main" id="{DC1866F1-A433-E64B-BAEB-DA00E608B5CC}"/>
              </a:ext>
            </a:extLst>
          </p:cNvPr>
          <p:cNvSpPr>
            <a:spLocks noGrp="1"/>
          </p:cNvSpPr>
          <p:nvPr>
            <p:ph type="title"/>
          </p:nvPr>
        </p:nvSpPr>
        <p:spPr>
          <a:xfrm>
            <a:off x="838200" y="365125"/>
            <a:ext cx="10515600" cy="1325563"/>
          </a:xfrm>
        </p:spPr>
        <p:txBody>
          <a:bodyPr>
            <a:normAutofit/>
          </a:bodyPr>
          <a:lstStyle/>
          <a:p>
            <a:r>
              <a:rPr lang="en-US" sz="3400" b="1" dirty="0"/>
              <a:t>Encouraging Women in Leadership</a:t>
            </a:r>
          </a:p>
        </p:txBody>
      </p:sp>
    </p:spTree>
    <p:extLst>
      <p:ext uri="{BB962C8B-B14F-4D97-AF65-F5344CB8AC3E}">
        <p14:creationId xmlns:p14="http://schemas.microsoft.com/office/powerpoint/2010/main" val="54016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BE148-43ED-BC07-9908-AD0DB541AB3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83AF850-D454-B0CC-687C-BD4412540C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0" name="sketch line">
            <a:extLst>
              <a:ext uri="{FF2B5EF4-FFF2-40B4-BE49-F238E27FC236}">
                <a16:creationId xmlns:a16="http://schemas.microsoft.com/office/drawing/2014/main" id="{BC959B60-2269-1BBA-45FB-DB12FF5EFD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 name="Content Placeholder 2">
            <a:extLst>
              <a:ext uri="{FF2B5EF4-FFF2-40B4-BE49-F238E27FC236}">
                <a16:creationId xmlns:a16="http://schemas.microsoft.com/office/drawing/2014/main" id="{64D0C595-40A5-263F-0087-76ED671C1C4A}"/>
              </a:ext>
            </a:extLst>
          </p:cNvPr>
          <p:cNvSpPr>
            <a:spLocks noGrp="1"/>
          </p:cNvSpPr>
          <p:nvPr>
            <p:ph idx="1"/>
          </p:nvPr>
        </p:nvSpPr>
        <p:spPr>
          <a:xfrm>
            <a:off x="838200" y="1730120"/>
            <a:ext cx="10684933" cy="4324532"/>
          </a:xfrm>
        </p:spPr>
        <p:txBody>
          <a:bodyPr vert="horz" lIns="91440" tIns="45720" rIns="91440" bIns="45720" rtlCol="0" anchor="t">
            <a:normAutofit/>
          </a:bodyPr>
          <a:lstStyle/>
          <a:p>
            <a:pPr marL="0" indent="0">
              <a:buNone/>
            </a:pPr>
            <a:r>
              <a:rPr lang="en-GB" sz="1800" b="1" dirty="0"/>
              <a:t>Further Reading</a:t>
            </a:r>
            <a:endParaRPr lang="en-US" sz="1800" dirty="0"/>
          </a:p>
          <a:p>
            <a:pPr marL="0" indent="0">
              <a:buNone/>
            </a:pPr>
            <a:r>
              <a:rPr lang="en-GB" sz="1800" dirty="0" err="1"/>
              <a:t>Exalate</a:t>
            </a:r>
            <a:r>
              <a:rPr lang="en-GB" sz="1800" dirty="0"/>
              <a:t> (2024)</a:t>
            </a:r>
            <a:r>
              <a:rPr lang="en-GB" sz="1800" i="1" dirty="0"/>
              <a:t> #HERpower with Mona from </a:t>
            </a:r>
            <a:r>
              <a:rPr lang="en-GB" sz="1800" i="1" dirty="0" err="1"/>
              <a:t>Stempire</a:t>
            </a:r>
            <a:r>
              <a:rPr lang="en-GB" sz="1800" i="1" dirty="0"/>
              <a:t>.</a:t>
            </a:r>
            <a:r>
              <a:rPr lang="en-GB" sz="1800" dirty="0"/>
              <a:t> Available at: </a:t>
            </a:r>
            <a:r>
              <a:rPr lang="en-GB" sz="1800" dirty="0">
                <a:hlinkClick r:id="rId2"/>
              </a:rPr>
              <a:t>https://exalate.com/who-we-are/her-power/mona-from-stempire/</a:t>
            </a:r>
            <a:r>
              <a:rPr lang="en-GB" sz="1800" dirty="0"/>
              <a:t> (Accessed: 03 August 2025).</a:t>
            </a:r>
          </a:p>
          <a:p>
            <a:pPr marL="0" indent="0">
              <a:buNone/>
            </a:pPr>
            <a:r>
              <a:rPr lang="en-GB" sz="1800" dirty="0"/>
              <a:t>Rahman, A. (2020) </a:t>
            </a:r>
            <a:r>
              <a:rPr lang="en-GB" sz="1800" i="1" dirty="0"/>
              <a:t>‘We want to stop hearing about female firsts in Palestine, women should have the same chances as men’</a:t>
            </a:r>
            <a:r>
              <a:rPr lang="en-GB" sz="1800" dirty="0"/>
              <a:t>. Available at: </a:t>
            </a:r>
            <a:r>
              <a:rPr lang="en-GB" sz="1800" dirty="0">
                <a:hlinkClick r:id="rId3"/>
              </a:rPr>
              <a:t>https://www.middleeastmonitor.com/20200512-we-want-to-stop-hearing-about-female-firsts-in-palestine-women-should-have-the-same-chances-as-men/</a:t>
            </a:r>
            <a:r>
              <a:rPr lang="en-GB" sz="1800" dirty="0"/>
              <a:t> (Accessed: 03 August 2025).</a:t>
            </a:r>
            <a:endParaRPr lang="en-GB" sz="1800" b="1" dirty="0"/>
          </a:p>
          <a:p>
            <a:pPr marL="0" indent="0">
              <a:buNone/>
            </a:pPr>
            <a:r>
              <a:rPr lang="en-GB" sz="1800" b="1" dirty="0"/>
              <a:t>The Project</a:t>
            </a:r>
          </a:p>
          <a:p>
            <a:pPr marL="0" indent="0">
              <a:buNone/>
            </a:pPr>
            <a:r>
              <a:rPr lang="en-GB" sz="1800" dirty="0"/>
              <a:t>This resource is part of the </a:t>
            </a:r>
            <a:r>
              <a:rPr lang="en-GB" sz="1800" b="1" dirty="0"/>
              <a:t>Diverse Computing Pioneers Project</a:t>
            </a:r>
            <a:r>
              <a:rPr lang="en-GB" sz="1800" dirty="0"/>
              <a:t> — funded by the Council of Professors and Heads of Computing and created by a diverse interdisciplinary team from The Open University, University of Strathclyde, and Queen Mary University of London. </a:t>
            </a:r>
          </a:p>
          <a:p>
            <a:pPr marL="0" indent="0">
              <a:buNone/>
            </a:pPr>
            <a:r>
              <a:rPr lang="en-GB" sz="1800" dirty="0"/>
              <a:t>More information </a:t>
            </a:r>
            <a:r>
              <a:rPr lang="en-GB" sz="1800" dirty="0">
                <a:ea typeface="+mn-lt"/>
                <a:cs typeface="+mn-lt"/>
              </a:rPr>
              <a:t>is available at: </a:t>
            </a:r>
            <a:r>
              <a:rPr lang="en-GB" sz="1800" dirty="0">
                <a:ea typeface="+mn-lt"/>
                <a:cs typeface="+mn-lt"/>
                <a:hlinkClick r:id="rId4"/>
              </a:rPr>
              <a:t>www.open.edu/openlearncreate/diverse-computing-pioneers</a:t>
            </a:r>
            <a:endParaRPr lang="en-GB" sz="1800" dirty="0"/>
          </a:p>
          <a:p>
            <a:pPr marL="0" indent="0">
              <a:buNone/>
            </a:pPr>
            <a:endParaRPr lang="en-GB" sz="2000" dirty="0"/>
          </a:p>
        </p:txBody>
      </p:sp>
      <p:pic>
        <p:nvPicPr>
          <p:cNvPr id="4" name="Picture 3" descr="A qr code on a white background&#10;&#10;AI-generated content may be incorrect.">
            <a:extLst>
              <a:ext uri="{FF2B5EF4-FFF2-40B4-BE49-F238E27FC236}">
                <a16:creationId xmlns:a16="http://schemas.microsoft.com/office/drawing/2014/main" id="{9830FE7B-D6CE-1923-490C-6ACAD8CC73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8326" y="5544182"/>
            <a:ext cx="1199747" cy="1199747"/>
          </a:xfrm>
          <a:prstGeom prst="rect">
            <a:avLst/>
          </a:prstGeom>
        </p:spPr>
      </p:pic>
      <p:pic>
        <p:nvPicPr>
          <p:cNvPr id="5" name="Picture 4" descr="A blue and black logo&#10;&#10;AI-generated content may be incorrect.">
            <a:extLst>
              <a:ext uri="{FF2B5EF4-FFF2-40B4-BE49-F238E27FC236}">
                <a16:creationId xmlns:a16="http://schemas.microsoft.com/office/drawing/2014/main" id="{5878F949-694E-AB04-A329-4E1E0A8DCCE9}"/>
              </a:ext>
            </a:extLst>
          </p:cNvPr>
          <p:cNvPicPr>
            <a:picLocks noChangeAspect="1"/>
          </p:cNvPicPr>
          <p:nvPr/>
        </p:nvPicPr>
        <p:blipFill>
          <a:blip r:embed="rId6">
            <a:extLst>
              <a:ext uri="{28A0092B-C50C-407E-A947-70E740481C1C}">
                <a14:useLocalDpi xmlns:a14="http://schemas.microsoft.com/office/drawing/2010/main" val="0"/>
              </a:ext>
            </a:extLst>
          </a:blip>
          <a:srcRect l="39162" r="39458"/>
          <a:stretch/>
        </p:blipFill>
        <p:spPr>
          <a:xfrm>
            <a:off x="6863745" y="5572383"/>
            <a:ext cx="808093" cy="1143344"/>
          </a:xfrm>
          <a:prstGeom prst="rect">
            <a:avLst/>
          </a:prstGeom>
        </p:spPr>
      </p:pic>
      <p:pic>
        <p:nvPicPr>
          <p:cNvPr id="6" name="Picture 5" descr="A blue and white logo&#10;&#10;AI-generated content may be incorrect.">
            <a:extLst>
              <a:ext uri="{FF2B5EF4-FFF2-40B4-BE49-F238E27FC236}">
                <a16:creationId xmlns:a16="http://schemas.microsoft.com/office/drawing/2014/main" id="{4E8F5478-A22B-8996-825D-6892C1CB30C7}"/>
              </a:ext>
            </a:extLst>
          </p:cNvPr>
          <p:cNvPicPr>
            <a:picLocks noChangeAspect="1"/>
          </p:cNvPicPr>
          <p:nvPr/>
        </p:nvPicPr>
        <p:blipFill>
          <a:blip r:embed="rId7">
            <a:extLst>
              <a:ext uri="{28A0092B-C50C-407E-A947-70E740481C1C}">
                <a14:useLocalDpi xmlns:a14="http://schemas.microsoft.com/office/drawing/2010/main" val="0"/>
              </a:ext>
            </a:extLst>
          </a:blip>
          <a:srcRect t="14895" b="11196"/>
          <a:stretch/>
        </p:blipFill>
        <p:spPr>
          <a:xfrm>
            <a:off x="10298478" y="5522532"/>
            <a:ext cx="1681856" cy="1243047"/>
          </a:xfrm>
          <a:prstGeom prst="rect">
            <a:avLst/>
          </a:prstGeom>
        </p:spPr>
      </p:pic>
      <p:pic>
        <p:nvPicPr>
          <p:cNvPr id="7" name="Picture 6" descr="A logo of a university&#10;&#10;AI-generated content may be incorrect.">
            <a:extLst>
              <a:ext uri="{FF2B5EF4-FFF2-40B4-BE49-F238E27FC236}">
                <a16:creationId xmlns:a16="http://schemas.microsoft.com/office/drawing/2014/main" id="{B91D0103-792F-3DA4-5477-433F8814E294}"/>
              </a:ext>
            </a:extLst>
          </p:cNvPr>
          <p:cNvPicPr>
            <a:picLocks noChangeAspect="1"/>
          </p:cNvPicPr>
          <p:nvPr/>
        </p:nvPicPr>
        <p:blipFill>
          <a:blip r:embed="rId8">
            <a:extLst>
              <a:ext uri="{28A0092B-C50C-407E-A947-70E740481C1C}">
                <a14:useLocalDpi xmlns:a14="http://schemas.microsoft.com/office/drawing/2010/main" val="0"/>
              </a:ext>
            </a:extLst>
          </a:blip>
          <a:srcRect l="11935" r="11398"/>
          <a:stretch/>
        </p:blipFill>
        <p:spPr>
          <a:xfrm>
            <a:off x="8066525" y="5544954"/>
            <a:ext cx="1837266" cy="1198202"/>
          </a:xfrm>
          <a:prstGeom prst="rect">
            <a:avLst/>
          </a:prstGeom>
        </p:spPr>
      </p:pic>
      <p:pic>
        <p:nvPicPr>
          <p:cNvPr id="9" name="Picture 8" descr="Blue text on a black background&#10;&#10;AI-generated content may be incorrect.">
            <a:extLst>
              <a:ext uri="{FF2B5EF4-FFF2-40B4-BE49-F238E27FC236}">
                <a16:creationId xmlns:a16="http://schemas.microsoft.com/office/drawing/2014/main" id="{D0528F01-782E-FEF0-C7B2-94DA5E87363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832760" y="5573573"/>
            <a:ext cx="4636298" cy="1140964"/>
          </a:xfrm>
          <a:prstGeom prst="rect">
            <a:avLst/>
          </a:prstGeom>
        </p:spPr>
      </p:pic>
      <p:sp>
        <p:nvSpPr>
          <p:cNvPr id="13" name="Title 1">
            <a:extLst>
              <a:ext uri="{FF2B5EF4-FFF2-40B4-BE49-F238E27FC236}">
                <a16:creationId xmlns:a16="http://schemas.microsoft.com/office/drawing/2014/main" id="{B7D6D1D6-9A59-09F3-18AF-18D428F575E0}"/>
              </a:ext>
            </a:extLst>
          </p:cNvPr>
          <p:cNvSpPr>
            <a:spLocks noGrp="1"/>
          </p:cNvSpPr>
          <p:nvPr>
            <p:ph type="title"/>
          </p:nvPr>
        </p:nvSpPr>
        <p:spPr>
          <a:xfrm>
            <a:off x="838200" y="365125"/>
            <a:ext cx="10515600" cy="1325563"/>
          </a:xfrm>
        </p:spPr>
        <p:txBody>
          <a:bodyPr>
            <a:normAutofit/>
          </a:bodyPr>
          <a:lstStyle/>
          <a:p>
            <a:r>
              <a:rPr lang="en-US" sz="3400" b="1" dirty="0">
                <a:ea typeface="+mj-lt"/>
                <a:cs typeface="+mj-lt"/>
              </a:rPr>
              <a:t>Developing National Strategy</a:t>
            </a:r>
            <a:endParaRPr lang="en-US" sz="3400" b="1" dirty="0"/>
          </a:p>
        </p:txBody>
      </p:sp>
    </p:spTree>
    <p:extLst>
      <p:ext uri="{BB962C8B-B14F-4D97-AF65-F5344CB8AC3E}">
        <p14:creationId xmlns:p14="http://schemas.microsoft.com/office/powerpoint/2010/main" val="3701872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03C3EBE5F744FAC86159C8BD04AB0" ma:contentTypeVersion="10" ma:contentTypeDescription="Create a new document." ma:contentTypeScope="" ma:versionID="68ad44ca874766f063e8b3ca8e73a1a0">
  <xsd:schema xmlns:xsd="http://www.w3.org/2001/XMLSchema" xmlns:xs="http://www.w3.org/2001/XMLSchema" xmlns:p="http://schemas.microsoft.com/office/2006/metadata/properties" xmlns:ns2="0b375246-e7a5-4cd3-9260-ba7fb55e9fdc" xmlns:ns3="29232704-331d-4124-9428-a3a78b19a65d" targetNamespace="http://schemas.microsoft.com/office/2006/metadata/properties" ma:root="true" ma:fieldsID="9f4cb67ae8f1ff71a7798a62fc267cc6" ns2:_="" ns3:_="">
    <xsd:import namespace="0b375246-e7a5-4cd3-9260-ba7fb55e9fdc"/>
    <xsd:import namespace="29232704-331d-4124-9428-a3a78b19a65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375246-e7a5-4cd3-9260-ba7fb55e9f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fb35f09-1364-44fa-bda6-079b81d03a2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232704-331d-4124-9428-a3a78b19a65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2953b8d-d69f-4704-b965-2cb0f7d780f1}" ma:internalName="TaxCatchAll" ma:showField="CatchAllData" ma:web="29232704-331d-4124-9428-a3a78b19a65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9232704-331d-4124-9428-a3a78b19a65d" xsi:nil="true"/>
    <lcf76f155ced4ddcb4097134ff3c332f xmlns="0b375246-e7a5-4cd3-9260-ba7fb55e9f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4524CE7-7AC8-4BCA-8DC4-4D742DB74D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b375246-e7a5-4cd3-9260-ba7fb55e9fdc"/>
    <ds:schemaRef ds:uri="29232704-331d-4124-9428-a3a78b19a6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87D7B2-127F-4ACA-8927-0D4A0867028D}">
  <ds:schemaRefs>
    <ds:schemaRef ds:uri="http://schemas.microsoft.com/sharepoint/v3/contenttype/forms"/>
  </ds:schemaRefs>
</ds:datastoreItem>
</file>

<file path=customXml/itemProps3.xml><?xml version="1.0" encoding="utf-8"?>
<ds:datastoreItem xmlns:ds="http://schemas.openxmlformats.org/officeDocument/2006/customXml" ds:itemID="{77271A8C-435F-4317-97D9-D3FB77FE945D}">
  <ds:schemaRefs>
    <ds:schemaRef ds:uri="http://schemas.microsoft.com/office/infopath/2007/PartnerControls"/>
    <ds:schemaRef ds:uri="http://schemas.openxmlformats.org/package/2006/metadata/core-properties"/>
    <ds:schemaRef ds:uri="http://schemas.microsoft.com/office/2006/documentManagement/types"/>
    <ds:schemaRef ds:uri="http://purl.org/dc/terms/"/>
    <ds:schemaRef ds:uri="http://www.w3.org/XML/1998/namespace"/>
    <ds:schemaRef ds:uri="0b375246-e7a5-4cd3-9260-ba7fb55e9fdc"/>
    <ds:schemaRef ds:uri="http://schemas.microsoft.com/office/2006/metadata/properties"/>
    <ds:schemaRef ds:uri="http://purl.org/dc/dcmitype/"/>
    <ds:schemaRef ds:uri="http://purl.org/dc/elements/1.1/"/>
    <ds:schemaRef ds:uri="29232704-331d-4124-9428-a3a78b19a65d"/>
  </ds:schemaRefs>
</ds:datastoreItem>
</file>

<file path=docProps/app.xml><?xml version="1.0" encoding="utf-8"?>
<Properties xmlns="http://schemas.openxmlformats.org/officeDocument/2006/extended-properties" xmlns:vt="http://schemas.openxmlformats.org/officeDocument/2006/docPropsVTypes">
  <TotalTime>0</TotalTime>
  <Words>97</Words>
  <Application>Microsoft Office PowerPoint</Application>
  <PresentationFormat>Widescreen</PresentationFormat>
  <Paragraphs>16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Encouraging Women in Leadership</vt:lpstr>
      <vt:lpstr>Developing National Strategy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Matiss Ipolito</dc:creator>
  <cp:lastModifiedBy>Elizabeth Simpson (Student)</cp:lastModifiedBy>
  <cp:revision>167</cp:revision>
  <dcterms:created xsi:type="dcterms:W3CDTF">2025-06-11T21:29:33Z</dcterms:created>
  <dcterms:modified xsi:type="dcterms:W3CDTF">2025-10-01T11:36:51Z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0x0101005EA03C3EBE5F744FAC86159C8BD04AB0</vt:lpwstr>
  </property>
  <property fmtid="{D5CDD505-2E9C-101B-9397-08002B2CF9AE}" pid="3" name="MediaServiceImageTags">
    <vt:lpwstr/>
  </property>
</Properties>
</file>