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377" r:id="rId6"/>
    <p:sldId id="263" r:id="rId7"/>
    <p:sldId id="374" r:id="rId8"/>
    <p:sldId id="266" r:id="rId9"/>
    <p:sldId id="283" r:id="rId10"/>
    <p:sldId id="272" r:id="rId11"/>
    <p:sldId id="271" r:id="rId12"/>
    <p:sldId id="284" r:id="rId13"/>
    <p:sldId id="285" r:id="rId14"/>
    <p:sldId id="286" r:id="rId15"/>
    <p:sldId id="375" r:id="rId16"/>
    <p:sldId id="290" r:id="rId17"/>
    <p:sldId id="277" r:id="rId18"/>
    <p:sldId id="376" r:id="rId19"/>
    <p:sldId id="289" r:id="rId20"/>
    <p:sldId id="378" r:id="rId21"/>
    <p:sldId id="379" r:id="rId22"/>
    <p:sldId id="294" r:id="rId23"/>
    <p:sldId id="295" r:id="rId24"/>
    <p:sldId id="296" r:id="rId25"/>
    <p:sldId id="336" r:id="rId2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VYAmYGc6qIiyFPcKGri7LQ==" hashData="jt3uzoiLOmWsMRPd6NVftObhU2+ZsTyL7Oj5sPDOCSJBWwRh7WiGvMCl/7mO6APwZ055/8rKaOKx5V0LIJC0M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5"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 id="5" name="simon.anthony.patterson@gmail.com" initials="si" lastIdx="2"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E3F0DA"/>
    <a:srgbClr val="E6DBEF"/>
    <a:srgbClr val="FFFFFF"/>
    <a:srgbClr val="C00000"/>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B79F9A-DA7A-4DDE-9CA9-1096B278DE5B}" v="2" dt="2025-09-04T12:06:57.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7584" autoAdjust="0"/>
  </p:normalViewPr>
  <p:slideViewPr>
    <p:cSldViewPr snapToGrid="0">
      <p:cViewPr varScale="1">
        <p:scale>
          <a:sx n="97" d="100"/>
          <a:sy n="97" d="100"/>
        </p:scale>
        <p:origin x="100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Cannone" userId="S::gycc2@lunet.lboro.ac.uk::417464ba-0c67-467a-8d9f-e5f447a9fc8a" providerId="AD" clId="Web-{78423A7C-6F60-864F-61F7-A196EDB42176}"/>
    <pc:docChg chg="modSld">
      <pc:chgData name="Carla Cannone" userId="S::gycc2@lunet.lboro.ac.uk::417464ba-0c67-467a-8d9f-e5f447a9fc8a" providerId="AD" clId="Web-{78423A7C-6F60-864F-61F7-A196EDB42176}" dt="2022-10-21T13:57:59.808" v="3" actId="1076"/>
      <pc:docMkLst>
        <pc:docMk/>
      </pc:docMkLst>
      <pc:sldChg chg="modSp">
        <pc:chgData name="Carla Cannone" userId="S::gycc2@lunet.lboro.ac.uk::417464ba-0c67-467a-8d9f-e5f447a9fc8a" providerId="AD" clId="Web-{78423A7C-6F60-864F-61F7-A196EDB42176}" dt="2022-10-21T13:57:59.808" v="3" actId="1076"/>
        <pc:sldMkLst>
          <pc:docMk/>
          <pc:sldMk cId="775439378" sldId="282"/>
        </pc:sldMkLst>
      </pc:sldChg>
    </pc:docChg>
  </pc:docChgLst>
  <pc:docChgLst>
    <pc:chgData name="simon.anthony.patterson@gmail.com" userId="S::urn:spo:guest#simon.anthony.patterson@gmail.com::" providerId="AD" clId="Web-{0A685F61-7368-E625-C20C-D3D727D96D37}"/>
    <pc:docChg chg="modSld">
      <pc:chgData name="simon.anthony.patterson@gmail.com" userId="S::urn:spo:guest#simon.anthony.patterson@gmail.com::" providerId="AD" clId="Web-{0A685F61-7368-E625-C20C-D3D727D96D37}" dt="2021-03-04T08:40:24.335" v="0"/>
      <pc:docMkLst>
        <pc:docMk/>
      </pc:docMkLst>
      <pc:sldChg chg="modNotes">
        <pc:chgData name="simon.anthony.patterson@gmail.com" userId="S::urn:spo:guest#simon.anthony.patterson@gmail.com::" providerId="AD" clId="Web-{0A685F61-7368-E625-C20C-D3D727D96D37}" dt="2021-03-04T08:40:24.335" v="0"/>
        <pc:sldMkLst>
          <pc:docMk/>
          <pc:sldMk cId="0" sldId="256"/>
        </pc:sldMkLst>
      </pc:sldChg>
    </pc:docChg>
  </pc:docChgLst>
  <pc:docChgLst>
    <pc:chgData name="Ashutosh.Bhagurkar" userId="e54b5c48-fd92-480c-8e66-acef16c1a8d2" providerId="ADAL" clId="{C2B79F9A-DA7A-4DDE-9CA9-1096B278DE5B}"/>
    <pc:docChg chg="addSld modSld">
      <pc:chgData name="Ashutosh.Bhagurkar" userId="e54b5c48-fd92-480c-8e66-acef16c1a8d2" providerId="ADAL" clId="{C2B79F9A-DA7A-4DDE-9CA9-1096B278DE5B}" dt="2025-09-04T12:06:57.423" v="1"/>
      <pc:docMkLst>
        <pc:docMk/>
      </pc:docMkLst>
      <pc:sldChg chg="add">
        <pc:chgData name="Ashutosh.Bhagurkar" userId="e54b5c48-fd92-480c-8e66-acef16c1a8d2" providerId="ADAL" clId="{C2B79F9A-DA7A-4DDE-9CA9-1096B278DE5B}" dt="2025-09-04T12:06:57.423" v="1"/>
        <pc:sldMkLst>
          <pc:docMk/>
          <pc:sldMk cId="215532442" sldId="277"/>
        </pc:sldMkLst>
      </pc:sldChg>
      <pc:sldChg chg="add">
        <pc:chgData name="Ashutosh.Bhagurkar" userId="e54b5c48-fd92-480c-8e66-acef16c1a8d2" providerId="ADAL" clId="{C2B79F9A-DA7A-4DDE-9CA9-1096B278DE5B}" dt="2025-09-04T12:06:14.296" v="0"/>
        <pc:sldMkLst>
          <pc:docMk/>
          <pc:sldMk cId="1135909153" sldId="284"/>
        </pc:sldMkLst>
      </pc:sldChg>
      <pc:sldChg chg="add">
        <pc:chgData name="Ashutosh.Bhagurkar" userId="e54b5c48-fd92-480c-8e66-acef16c1a8d2" providerId="ADAL" clId="{C2B79F9A-DA7A-4DDE-9CA9-1096B278DE5B}" dt="2025-09-04T12:06:14.296" v="0"/>
        <pc:sldMkLst>
          <pc:docMk/>
          <pc:sldMk cId="3896821274" sldId="285"/>
        </pc:sldMkLst>
      </pc:sldChg>
      <pc:sldChg chg="add">
        <pc:chgData name="Ashutosh.Bhagurkar" userId="e54b5c48-fd92-480c-8e66-acef16c1a8d2" providerId="ADAL" clId="{C2B79F9A-DA7A-4DDE-9CA9-1096B278DE5B}" dt="2025-09-04T12:06:57.423" v="1"/>
        <pc:sldMkLst>
          <pc:docMk/>
          <pc:sldMk cId="1683846020" sldId="286"/>
        </pc:sldMkLst>
      </pc:sldChg>
      <pc:sldChg chg="add">
        <pc:chgData name="Ashutosh.Bhagurkar" userId="e54b5c48-fd92-480c-8e66-acef16c1a8d2" providerId="ADAL" clId="{C2B79F9A-DA7A-4DDE-9CA9-1096B278DE5B}" dt="2025-09-04T12:06:57.423" v="1"/>
        <pc:sldMkLst>
          <pc:docMk/>
          <pc:sldMk cId="1628306759" sldId="289"/>
        </pc:sldMkLst>
      </pc:sldChg>
      <pc:sldChg chg="add">
        <pc:chgData name="Ashutosh.Bhagurkar" userId="e54b5c48-fd92-480c-8e66-acef16c1a8d2" providerId="ADAL" clId="{C2B79F9A-DA7A-4DDE-9CA9-1096B278DE5B}" dt="2025-09-04T12:06:57.423" v="1"/>
        <pc:sldMkLst>
          <pc:docMk/>
          <pc:sldMk cId="2180207754" sldId="290"/>
        </pc:sldMkLst>
      </pc:sldChg>
      <pc:sldChg chg="add">
        <pc:chgData name="Ashutosh.Bhagurkar" userId="e54b5c48-fd92-480c-8e66-acef16c1a8d2" providerId="ADAL" clId="{C2B79F9A-DA7A-4DDE-9CA9-1096B278DE5B}" dt="2025-09-04T12:06:57.423" v="1"/>
        <pc:sldMkLst>
          <pc:docMk/>
          <pc:sldMk cId="2229467891" sldId="294"/>
        </pc:sldMkLst>
      </pc:sldChg>
      <pc:sldChg chg="add">
        <pc:chgData name="Ashutosh.Bhagurkar" userId="e54b5c48-fd92-480c-8e66-acef16c1a8d2" providerId="ADAL" clId="{C2B79F9A-DA7A-4DDE-9CA9-1096B278DE5B}" dt="2025-09-04T12:06:57.423" v="1"/>
        <pc:sldMkLst>
          <pc:docMk/>
          <pc:sldMk cId="2012829007" sldId="295"/>
        </pc:sldMkLst>
      </pc:sldChg>
      <pc:sldChg chg="add">
        <pc:chgData name="Ashutosh.Bhagurkar" userId="e54b5c48-fd92-480c-8e66-acef16c1a8d2" providerId="ADAL" clId="{C2B79F9A-DA7A-4DDE-9CA9-1096B278DE5B}" dt="2025-09-04T12:06:57.423" v="1"/>
        <pc:sldMkLst>
          <pc:docMk/>
          <pc:sldMk cId="2812248871" sldId="296"/>
        </pc:sldMkLst>
      </pc:sldChg>
      <pc:sldChg chg="add">
        <pc:chgData name="Ashutosh.Bhagurkar" userId="e54b5c48-fd92-480c-8e66-acef16c1a8d2" providerId="ADAL" clId="{C2B79F9A-DA7A-4DDE-9CA9-1096B278DE5B}" dt="2025-09-04T12:06:57.423" v="1"/>
        <pc:sldMkLst>
          <pc:docMk/>
          <pc:sldMk cId="144697344" sldId="336"/>
        </pc:sldMkLst>
      </pc:sldChg>
      <pc:sldChg chg="add">
        <pc:chgData name="Ashutosh.Bhagurkar" userId="e54b5c48-fd92-480c-8e66-acef16c1a8d2" providerId="ADAL" clId="{C2B79F9A-DA7A-4DDE-9CA9-1096B278DE5B}" dt="2025-09-04T12:06:57.423" v="1"/>
        <pc:sldMkLst>
          <pc:docMk/>
          <pc:sldMk cId="2937959342" sldId="375"/>
        </pc:sldMkLst>
      </pc:sldChg>
      <pc:sldChg chg="add">
        <pc:chgData name="Ashutosh.Bhagurkar" userId="e54b5c48-fd92-480c-8e66-acef16c1a8d2" providerId="ADAL" clId="{C2B79F9A-DA7A-4DDE-9CA9-1096B278DE5B}" dt="2025-09-04T12:06:57.423" v="1"/>
        <pc:sldMkLst>
          <pc:docMk/>
          <pc:sldMk cId="902921068" sldId="376"/>
        </pc:sldMkLst>
      </pc:sldChg>
      <pc:sldChg chg="add">
        <pc:chgData name="Ashutosh.Bhagurkar" userId="e54b5c48-fd92-480c-8e66-acef16c1a8d2" providerId="ADAL" clId="{C2B79F9A-DA7A-4DDE-9CA9-1096B278DE5B}" dt="2025-09-04T12:06:57.423" v="1"/>
        <pc:sldMkLst>
          <pc:docMk/>
          <pc:sldMk cId="1469692876" sldId="378"/>
        </pc:sldMkLst>
      </pc:sldChg>
      <pc:sldChg chg="add">
        <pc:chgData name="Ashutosh.Bhagurkar" userId="e54b5c48-fd92-480c-8e66-acef16c1a8d2" providerId="ADAL" clId="{C2B79F9A-DA7A-4DDE-9CA9-1096B278DE5B}" dt="2025-09-04T12:06:57.423" v="1"/>
        <pc:sldMkLst>
          <pc:docMk/>
          <pc:sldMk cId="4254099693" sldId="379"/>
        </pc:sldMkLst>
      </pc:sldChg>
    </pc:docChg>
  </pc:docChgLst>
  <pc:docChgLst>
    <pc:chgData name="simon.anthony.patterson@gmail.com" userId="S::urn:spo:guest#simon.anthony.patterson@gmail.com::" providerId="AD" clId="Web-{5838D2B9-03B2-368F-C96A-3B68939F7087}"/>
    <pc:docChg chg="modSld">
      <pc:chgData name="simon.anthony.patterson@gmail.com" userId="S::urn:spo:guest#simon.anthony.patterson@gmail.com::" providerId="AD" clId="Web-{5838D2B9-03B2-368F-C96A-3B68939F7087}" dt="2021-03-01T11:57:08.459" v="3" actId="20577"/>
      <pc:docMkLst>
        <pc:docMk/>
      </pc:docMkLst>
      <pc:sldChg chg="modSp">
        <pc:chgData name="simon.anthony.patterson@gmail.com" userId="S::urn:spo:guest#simon.anthony.patterson@gmail.com::" providerId="AD" clId="Web-{5838D2B9-03B2-368F-C96A-3B68939F7087}" dt="2021-03-01T11:57:08.459" v="3" actId="20577"/>
        <pc:sldMkLst>
          <pc:docMk/>
          <pc:sldMk cId="0" sldId="256"/>
        </pc:sldMkLst>
      </pc:sldChg>
    </pc:docChg>
  </pc:docChgLst>
  <pc:docChgLst>
    <pc:chgData name=" " userId="57662196-1ff7-4fef-ad5f-ca819cd64cbc" providerId="ADAL" clId="{E6D8001C-8B17-8B4D-91F6-FCA51CBE9525}"/>
    <pc:docChg chg="undo custSel modSld">
      <pc:chgData name=" " userId="57662196-1ff7-4fef-ad5f-ca819cd64cbc" providerId="ADAL" clId="{E6D8001C-8B17-8B4D-91F6-FCA51CBE9525}" dt="2021-03-10T09:42:57.295" v="1115" actId="20577"/>
      <pc:docMkLst>
        <pc:docMk/>
      </pc:docMkLst>
      <pc:sldChg chg="addSp">
        <pc:chgData name=" " userId="57662196-1ff7-4fef-ad5f-ca819cd64cbc" providerId="ADAL" clId="{E6D8001C-8B17-8B4D-91F6-FCA51CBE9525}" dt="2021-03-08T14:20:12.888" v="268"/>
        <pc:sldMkLst>
          <pc:docMk/>
          <pc:sldMk cId="0" sldId="256"/>
        </pc:sldMkLst>
      </pc:sldChg>
      <pc:sldChg chg="modNotesTx">
        <pc:chgData name=" " userId="57662196-1ff7-4fef-ad5f-ca819cd64cbc" providerId="ADAL" clId="{E6D8001C-8B17-8B4D-91F6-FCA51CBE9525}" dt="2021-03-10T08:25:19.052" v="350" actId="20577"/>
        <pc:sldMkLst>
          <pc:docMk/>
          <pc:sldMk cId="4161845308" sldId="263"/>
        </pc:sldMkLst>
      </pc:sldChg>
      <pc:sldChg chg="modSp modNotesTx">
        <pc:chgData name=" " userId="57662196-1ff7-4fef-ad5f-ca819cd64cbc" providerId="ADAL" clId="{E6D8001C-8B17-8B4D-91F6-FCA51CBE9525}" dt="2021-03-10T08:31:27.242" v="470" actId="20577"/>
        <pc:sldMkLst>
          <pc:docMk/>
          <pc:sldMk cId="3062202843" sldId="265"/>
        </pc:sldMkLst>
      </pc:sldChg>
      <pc:sldChg chg="modSp modNotesTx">
        <pc:chgData name=" " userId="57662196-1ff7-4fef-ad5f-ca819cd64cbc" providerId="ADAL" clId="{E6D8001C-8B17-8B4D-91F6-FCA51CBE9525}" dt="2021-03-10T08:35:17.406" v="513" actId="20577"/>
        <pc:sldMkLst>
          <pc:docMk/>
          <pc:sldMk cId="876339621" sldId="266"/>
        </pc:sldMkLst>
      </pc:sldChg>
      <pc:sldChg chg="addSp delSp modSp modNotesTx">
        <pc:chgData name=" " userId="57662196-1ff7-4fef-ad5f-ca819cd64cbc" providerId="ADAL" clId="{E6D8001C-8B17-8B4D-91F6-FCA51CBE9525}" dt="2021-03-10T08:38:20.030" v="553" actId="20577"/>
        <pc:sldMkLst>
          <pc:docMk/>
          <pc:sldMk cId="1478453606" sldId="271"/>
        </pc:sldMkLst>
      </pc:sldChg>
      <pc:sldChg chg="modSp">
        <pc:chgData name=" " userId="57662196-1ff7-4fef-ad5f-ca819cd64cbc" providerId="ADAL" clId="{E6D8001C-8B17-8B4D-91F6-FCA51CBE9525}" dt="2021-03-10T08:35:59.604" v="514" actId="14100"/>
        <pc:sldMkLst>
          <pc:docMk/>
          <pc:sldMk cId="1656397437" sldId="272"/>
        </pc:sldMkLst>
      </pc:sldChg>
      <pc:sldChg chg="modNotesTx">
        <pc:chgData name=" " userId="57662196-1ff7-4fef-ad5f-ca819cd64cbc" providerId="ADAL" clId="{E6D8001C-8B17-8B4D-91F6-FCA51CBE9525}" dt="2021-03-10T08:56:59.148" v="797" actId="20577"/>
        <pc:sldMkLst>
          <pc:docMk/>
          <pc:sldMk cId="215532442" sldId="277"/>
        </pc:sldMkLst>
      </pc:sldChg>
      <pc:sldChg chg="modNotesTx">
        <pc:chgData name=" " userId="57662196-1ff7-4fef-ad5f-ca819cd64cbc" providerId="ADAL" clId="{E6D8001C-8B17-8B4D-91F6-FCA51CBE9525}" dt="2021-03-10T08:34:01.541" v="504" actId="20577"/>
        <pc:sldMkLst>
          <pc:docMk/>
          <pc:sldMk cId="1521854364" sldId="283"/>
        </pc:sldMkLst>
      </pc:sldChg>
      <pc:sldChg chg="addSp delSp modSp modNotesTx">
        <pc:chgData name=" " userId="57662196-1ff7-4fef-ad5f-ca819cd64cbc" providerId="ADAL" clId="{E6D8001C-8B17-8B4D-91F6-FCA51CBE9525}" dt="2021-03-10T08:48:11.265" v="652" actId="14734"/>
        <pc:sldMkLst>
          <pc:docMk/>
          <pc:sldMk cId="1135909153" sldId="284"/>
        </pc:sldMkLst>
      </pc:sldChg>
      <pc:sldChg chg="addSp delSp modSp modNotesTx">
        <pc:chgData name=" " userId="57662196-1ff7-4fef-ad5f-ca819cd64cbc" providerId="ADAL" clId="{E6D8001C-8B17-8B4D-91F6-FCA51CBE9525}" dt="2021-03-10T08:46:04.332" v="646" actId="20577"/>
        <pc:sldMkLst>
          <pc:docMk/>
          <pc:sldMk cId="3896821274" sldId="285"/>
        </pc:sldMkLst>
      </pc:sldChg>
      <pc:sldChg chg="addSp delSp modSp">
        <pc:chgData name=" " userId="57662196-1ff7-4fef-ad5f-ca819cd64cbc" providerId="ADAL" clId="{E6D8001C-8B17-8B4D-91F6-FCA51CBE9525}" dt="2021-03-10T08:47:19.600" v="651"/>
        <pc:sldMkLst>
          <pc:docMk/>
          <pc:sldMk cId="1683846020" sldId="286"/>
        </pc:sldMkLst>
      </pc:sldChg>
      <pc:sldChg chg="modSp modNotesTx">
        <pc:chgData name=" " userId="57662196-1ff7-4fef-ad5f-ca819cd64cbc" providerId="ADAL" clId="{E6D8001C-8B17-8B4D-91F6-FCA51CBE9525}" dt="2021-03-10T09:35:01.113" v="969" actId="20577"/>
        <pc:sldMkLst>
          <pc:docMk/>
          <pc:sldMk cId="1628306759" sldId="289"/>
        </pc:sldMkLst>
      </pc:sldChg>
      <pc:sldChg chg="modNotesTx">
        <pc:chgData name=" " userId="57662196-1ff7-4fef-ad5f-ca819cd64cbc" providerId="ADAL" clId="{E6D8001C-8B17-8B4D-91F6-FCA51CBE9525}" dt="2021-03-10T08:51:27.571" v="786" actId="20577"/>
        <pc:sldMkLst>
          <pc:docMk/>
          <pc:sldMk cId="2180207754" sldId="290"/>
        </pc:sldMkLst>
      </pc:sldChg>
      <pc:sldChg chg="modNotesTx">
        <pc:chgData name=" " userId="57662196-1ff7-4fef-ad5f-ca819cd64cbc" providerId="ADAL" clId="{E6D8001C-8B17-8B4D-91F6-FCA51CBE9525}" dt="2021-03-10T09:37:43.528" v="1022" actId="20577"/>
        <pc:sldMkLst>
          <pc:docMk/>
          <pc:sldMk cId="2801856280" sldId="291"/>
        </pc:sldMkLst>
      </pc:sldChg>
      <pc:sldChg chg="modNotesTx">
        <pc:chgData name=" " userId="57662196-1ff7-4fef-ad5f-ca819cd64cbc" providerId="ADAL" clId="{E6D8001C-8B17-8B4D-91F6-FCA51CBE9525}" dt="2021-03-10T09:38:55.364" v="1023" actId="20577"/>
        <pc:sldMkLst>
          <pc:docMk/>
          <pc:sldMk cId="2229467891" sldId="294"/>
        </pc:sldMkLst>
      </pc:sldChg>
      <pc:sldChg chg="modNotesTx">
        <pc:chgData name=" " userId="57662196-1ff7-4fef-ad5f-ca819cd64cbc" providerId="ADAL" clId="{E6D8001C-8B17-8B4D-91F6-FCA51CBE9525}" dt="2021-03-10T09:41:46.668" v="1111" actId="20577"/>
        <pc:sldMkLst>
          <pc:docMk/>
          <pc:sldMk cId="2012829007" sldId="295"/>
        </pc:sldMkLst>
      </pc:sldChg>
      <pc:sldChg chg="modNotesTx">
        <pc:chgData name=" " userId="57662196-1ff7-4fef-ad5f-ca819cd64cbc" providerId="ADAL" clId="{E6D8001C-8B17-8B4D-91F6-FCA51CBE9525}" dt="2021-03-10T09:42:57.295" v="1115" actId="20577"/>
        <pc:sldMkLst>
          <pc:docMk/>
          <pc:sldMk cId="2812248871" sldId="296"/>
        </pc:sldMkLst>
      </pc:sldChg>
      <pc:sldChg chg="modSp">
        <pc:chgData name=" " userId="57662196-1ff7-4fef-ad5f-ca819cd64cbc" providerId="ADAL" clId="{E6D8001C-8B17-8B4D-91F6-FCA51CBE9525}" dt="2021-03-08T15:19:13" v="279" actId="20577"/>
        <pc:sldMkLst>
          <pc:docMk/>
          <pc:sldMk cId="144697344" sldId="336"/>
        </pc:sldMkLst>
      </pc:sldChg>
      <pc:sldChg chg="modNotesTx">
        <pc:chgData name=" " userId="57662196-1ff7-4fef-ad5f-ca819cd64cbc" providerId="ADAL" clId="{E6D8001C-8B17-8B4D-91F6-FCA51CBE9525}" dt="2021-03-10T08:28:59.077" v="414" actId="20577"/>
        <pc:sldMkLst>
          <pc:docMk/>
          <pc:sldMk cId="2517613858" sldId="374"/>
        </pc:sldMkLst>
      </pc:sldChg>
      <pc:sldChg chg="modSp modNotesTx">
        <pc:chgData name=" " userId="57662196-1ff7-4fef-ad5f-ca819cd64cbc" providerId="ADAL" clId="{E6D8001C-8B17-8B4D-91F6-FCA51CBE9525}" dt="2021-03-10T08:50:23.631" v="754" actId="20577"/>
        <pc:sldMkLst>
          <pc:docMk/>
          <pc:sldMk cId="2937959342" sldId="375"/>
        </pc:sldMkLst>
      </pc:sldChg>
      <pc:sldChg chg="modSp modNotesTx">
        <pc:chgData name=" " userId="57662196-1ff7-4fef-ad5f-ca819cd64cbc" providerId="ADAL" clId="{E6D8001C-8B17-8B4D-91F6-FCA51CBE9525}" dt="2021-03-10T09:04:37.222" v="961" actId="20577"/>
        <pc:sldMkLst>
          <pc:docMk/>
          <pc:sldMk cId="902921068" sldId="376"/>
        </pc:sldMkLst>
      </pc:sldChg>
      <pc:sldChg chg="modNotesTx">
        <pc:chgData name=" " userId="57662196-1ff7-4fef-ad5f-ca819cd64cbc" providerId="ADAL" clId="{E6D8001C-8B17-8B4D-91F6-FCA51CBE9525}" dt="2021-03-10T08:21:51.081" v="298" actId="20577"/>
        <pc:sldMkLst>
          <pc:docMk/>
          <pc:sldMk cId="3821252155" sldId="377"/>
        </pc:sldMkLst>
      </pc:sldChg>
    </pc:docChg>
  </pc:docChgLst>
  <pc:docChgLst>
    <pc:chgData name="sareljgreyling@gmail.com" userId="S::urn:spo:guest#sareljgreyling@gmail.com::" providerId="AD" clId="Web-{92FCB09F-A002-2000-7E7F-16AA71AA53A5}"/>
    <pc:docChg chg="modSld">
      <pc:chgData name="sareljgreyling@gmail.com" userId="S::urn:spo:guest#sareljgreyling@gmail.com::" providerId="AD" clId="Web-{92FCB09F-A002-2000-7E7F-16AA71AA53A5}" dt="2021-03-04T14:24:06.330" v="0"/>
      <pc:docMkLst>
        <pc:docMk/>
      </pc:docMkLst>
      <pc:sldChg chg="addSp">
        <pc:chgData name="sareljgreyling@gmail.com" userId="S::urn:spo:guest#sareljgreyling@gmail.com::" providerId="AD" clId="Web-{92FCB09F-A002-2000-7E7F-16AA71AA53A5}" dt="2021-03-04T14:24:06.330" v="0"/>
        <pc:sldMkLst>
          <pc:docMk/>
          <pc:sldMk cId="144697344" sldId="336"/>
        </pc:sldMkLst>
      </pc:sldChg>
    </pc:docChg>
  </pc:docChgLst>
  <pc:docChgLst>
    <pc:chgData name="sareljgreyling@gmail.com" userId="S::urn:spo:guest#sareljgreyling@gmail.com::" providerId="AD" clId="Web-{41CA0B81-9788-914C-F7F0-290A66955B9C}"/>
    <pc:docChg chg="modSld">
      <pc:chgData name="sareljgreyling@gmail.com" userId="S::urn:spo:guest#sareljgreyling@gmail.com::" providerId="AD" clId="Web-{41CA0B81-9788-914C-F7F0-290A66955B9C}" dt="2021-02-23T15:25:37.969" v="102" actId="14100"/>
      <pc:docMkLst>
        <pc:docMk/>
      </pc:docMkLst>
      <pc:sldChg chg="modSp">
        <pc:chgData name="sareljgreyling@gmail.com" userId="S::urn:spo:guest#sareljgreyling@gmail.com::" providerId="AD" clId="Web-{41CA0B81-9788-914C-F7F0-290A66955B9C}" dt="2021-02-23T15:12:03.058" v="1" actId="14100"/>
        <pc:sldMkLst>
          <pc:docMk/>
          <pc:sldMk cId="4161845308" sldId="263"/>
        </pc:sldMkLst>
      </pc:sldChg>
      <pc:sldChg chg="modSp">
        <pc:chgData name="sareljgreyling@gmail.com" userId="S::urn:spo:guest#sareljgreyling@gmail.com::" providerId="AD" clId="Web-{41CA0B81-9788-914C-F7F0-290A66955B9C}" dt="2021-02-23T15:13:12.310" v="31" actId="1076"/>
        <pc:sldMkLst>
          <pc:docMk/>
          <pc:sldMk cId="3062202843" sldId="265"/>
        </pc:sldMkLst>
      </pc:sldChg>
      <pc:sldChg chg="modSp">
        <pc:chgData name="sareljgreyling@gmail.com" userId="S::urn:spo:guest#sareljgreyling@gmail.com::" providerId="AD" clId="Web-{41CA0B81-9788-914C-F7F0-290A66955B9C}" dt="2021-02-23T15:13:42.842" v="37" actId="1076"/>
        <pc:sldMkLst>
          <pc:docMk/>
          <pc:sldMk cId="876339621" sldId="266"/>
        </pc:sldMkLst>
      </pc:sldChg>
      <pc:sldChg chg="modSp">
        <pc:chgData name="sareljgreyling@gmail.com" userId="S::urn:spo:guest#sareljgreyling@gmail.com::" providerId="AD" clId="Web-{41CA0B81-9788-914C-F7F0-290A66955B9C}" dt="2021-02-23T15:15:23.797" v="56"/>
        <pc:sldMkLst>
          <pc:docMk/>
          <pc:sldMk cId="1478453606" sldId="271"/>
        </pc:sldMkLst>
      </pc:sldChg>
      <pc:sldChg chg="modSp">
        <pc:chgData name="sareljgreyling@gmail.com" userId="S::urn:spo:guest#sareljgreyling@gmail.com::" providerId="AD" clId="Web-{41CA0B81-9788-914C-F7F0-290A66955B9C}" dt="2021-02-23T15:14:58.265" v="53" actId="1076"/>
        <pc:sldMkLst>
          <pc:docMk/>
          <pc:sldMk cId="1656397437" sldId="272"/>
        </pc:sldMkLst>
      </pc:sldChg>
      <pc:sldChg chg="modSp">
        <pc:chgData name="sareljgreyling@gmail.com" userId="S::urn:spo:guest#sareljgreyling@gmail.com::" providerId="AD" clId="Web-{41CA0B81-9788-914C-F7F0-290A66955B9C}" dt="2021-02-23T15:17:28.129" v="71" actId="20577"/>
        <pc:sldMkLst>
          <pc:docMk/>
          <pc:sldMk cId="215532442" sldId="277"/>
        </pc:sldMkLst>
      </pc:sldChg>
      <pc:sldChg chg="modSp">
        <pc:chgData name="sareljgreyling@gmail.com" userId="S::urn:spo:guest#sareljgreyling@gmail.com::" providerId="AD" clId="Web-{41CA0B81-9788-914C-F7F0-290A66955B9C}" dt="2021-02-23T15:21:49.119" v="85" actId="1076"/>
        <pc:sldMkLst>
          <pc:docMk/>
          <pc:sldMk cId="775439378" sldId="282"/>
        </pc:sldMkLst>
      </pc:sldChg>
      <pc:sldChg chg="modSp">
        <pc:chgData name="sareljgreyling@gmail.com" userId="S::urn:spo:guest#sareljgreyling@gmail.com::" providerId="AD" clId="Web-{41CA0B81-9788-914C-F7F0-290A66955B9C}" dt="2021-02-23T15:13:36.795" v="36" actId="1076"/>
        <pc:sldMkLst>
          <pc:docMk/>
          <pc:sldMk cId="1521854364" sldId="283"/>
        </pc:sldMkLst>
      </pc:sldChg>
      <pc:sldChg chg="modSp">
        <pc:chgData name="sareljgreyling@gmail.com" userId="S::urn:spo:guest#sareljgreyling@gmail.com::" providerId="AD" clId="Web-{41CA0B81-9788-914C-F7F0-290A66955B9C}" dt="2021-02-23T15:15:36.032" v="57" actId="1076"/>
        <pc:sldMkLst>
          <pc:docMk/>
          <pc:sldMk cId="1135909153" sldId="284"/>
        </pc:sldMkLst>
      </pc:sldChg>
      <pc:sldChg chg="modSp">
        <pc:chgData name="sareljgreyling@gmail.com" userId="S::urn:spo:guest#sareljgreyling@gmail.com::" providerId="AD" clId="Web-{41CA0B81-9788-914C-F7F0-290A66955B9C}" dt="2021-02-23T15:15:49.173" v="58" actId="1076"/>
        <pc:sldMkLst>
          <pc:docMk/>
          <pc:sldMk cId="3896821274" sldId="285"/>
        </pc:sldMkLst>
      </pc:sldChg>
      <pc:sldChg chg="modSp">
        <pc:chgData name="sareljgreyling@gmail.com" userId="S::urn:spo:guest#sareljgreyling@gmail.com::" providerId="AD" clId="Web-{41CA0B81-9788-914C-F7F0-290A66955B9C}" dt="2021-02-23T15:15:59.079" v="59" actId="1076"/>
        <pc:sldMkLst>
          <pc:docMk/>
          <pc:sldMk cId="1683846020" sldId="286"/>
        </pc:sldMkLst>
      </pc:sldChg>
      <pc:sldChg chg="modSp addCm">
        <pc:chgData name="sareljgreyling@gmail.com" userId="S::urn:spo:guest#sareljgreyling@gmail.com::" providerId="AD" clId="Web-{41CA0B81-9788-914C-F7F0-290A66955B9C}" dt="2021-02-23T15:20:04.851" v="75" actId="1076"/>
        <pc:sldMkLst>
          <pc:docMk/>
          <pc:sldMk cId="1628306759" sldId="289"/>
        </pc:sldMkLst>
      </pc:sldChg>
      <pc:sldChg chg="modSp">
        <pc:chgData name="sareljgreyling@gmail.com" userId="S::urn:spo:guest#sareljgreyling@gmail.com::" providerId="AD" clId="Web-{41CA0B81-9788-914C-F7F0-290A66955B9C}" dt="2021-02-23T15:16:46.893" v="64" actId="14100"/>
        <pc:sldMkLst>
          <pc:docMk/>
          <pc:sldMk cId="2180207754" sldId="290"/>
        </pc:sldMkLst>
      </pc:sldChg>
      <pc:sldChg chg="modSp">
        <pc:chgData name="sareljgreyling@gmail.com" userId="S::urn:spo:guest#sareljgreyling@gmail.com::" providerId="AD" clId="Web-{41CA0B81-9788-914C-F7F0-290A66955B9C}" dt="2021-02-23T15:22:49.433" v="90" actId="20577"/>
        <pc:sldMkLst>
          <pc:docMk/>
          <pc:sldMk cId="2801856280" sldId="291"/>
        </pc:sldMkLst>
      </pc:sldChg>
      <pc:sldChg chg="modSp">
        <pc:chgData name="sareljgreyling@gmail.com" userId="S::urn:spo:guest#sareljgreyling@gmail.com::" providerId="AD" clId="Web-{41CA0B81-9788-914C-F7F0-290A66955B9C}" dt="2021-02-23T15:23:03.590" v="91" actId="20577"/>
        <pc:sldMkLst>
          <pc:docMk/>
          <pc:sldMk cId="2229467891" sldId="294"/>
        </pc:sldMkLst>
      </pc:sldChg>
      <pc:sldChg chg="modSp">
        <pc:chgData name="sareljgreyling@gmail.com" userId="S::urn:spo:guest#sareljgreyling@gmail.com::" providerId="AD" clId="Web-{41CA0B81-9788-914C-F7F0-290A66955B9C}" dt="2021-02-23T15:23:20.622" v="95" actId="20577"/>
        <pc:sldMkLst>
          <pc:docMk/>
          <pc:sldMk cId="2012829007" sldId="295"/>
        </pc:sldMkLst>
      </pc:sldChg>
      <pc:sldChg chg="modSp">
        <pc:chgData name="sareljgreyling@gmail.com" userId="S::urn:spo:guest#sareljgreyling@gmail.com::" providerId="AD" clId="Web-{41CA0B81-9788-914C-F7F0-290A66955B9C}" dt="2021-02-23T15:25:03.999" v="97" actId="1076"/>
        <pc:sldMkLst>
          <pc:docMk/>
          <pc:sldMk cId="2812248871" sldId="296"/>
        </pc:sldMkLst>
      </pc:sldChg>
      <pc:sldChg chg="addSp delSp modSp">
        <pc:chgData name="sareljgreyling@gmail.com" userId="S::urn:spo:guest#sareljgreyling@gmail.com::" providerId="AD" clId="Web-{41CA0B81-9788-914C-F7F0-290A66955B9C}" dt="2021-02-23T15:25:37.969" v="102" actId="14100"/>
        <pc:sldMkLst>
          <pc:docMk/>
          <pc:sldMk cId="144697344" sldId="336"/>
        </pc:sldMkLst>
      </pc:sldChg>
      <pc:sldChg chg="modSp modCm">
        <pc:chgData name="sareljgreyling@gmail.com" userId="S::urn:spo:guest#sareljgreyling@gmail.com::" providerId="AD" clId="Web-{41CA0B81-9788-914C-F7F0-290A66955B9C}" dt="2021-02-23T15:13:00.184" v="30" actId="1076"/>
        <pc:sldMkLst>
          <pc:docMk/>
          <pc:sldMk cId="2517613858" sldId="374"/>
        </pc:sldMkLst>
      </pc:sldChg>
      <pc:sldChg chg="modSp">
        <pc:chgData name="sareljgreyling@gmail.com" userId="S::urn:spo:guest#sareljgreyling@gmail.com::" providerId="AD" clId="Web-{41CA0B81-9788-914C-F7F0-290A66955B9C}" dt="2021-02-23T15:16:24.502" v="62" actId="14100"/>
        <pc:sldMkLst>
          <pc:docMk/>
          <pc:sldMk cId="2937959342" sldId="375"/>
        </pc:sldMkLst>
      </pc:sldChg>
      <pc:sldChg chg="modSp">
        <pc:chgData name="sareljgreyling@gmail.com" userId="S::urn:spo:guest#sareljgreyling@gmail.com::" providerId="AD" clId="Web-{41CA0B81-9788-914C-F7F0-290A66955B9C}" dt="2021-02-23T15:18:54.459" v="73" actId="1076"/>
        <pc:sldMkLst>
          <pc:docMk/>
          <pc:sldMk cId="902921068" sldId="376"/>
        </pc:sldMkLst>
      </pc:sldChg>
    </pc:docChg>
  </pc:docChgLst>
  <pc:docChgLst>
    <pc:chgData name="Katherine Collett" userId="S::katherine.collett_eng.ox.ac.uk#ext#@lunet.onmicrosoft.com::57662196-1ff7-4fef-ad5f-ca819cd64cbc" providerId="AD" clId="Web-{A5E75E46-2666-CFE5-C4C5-7BD159670B7E}"/>
    <pc:docChg chg="modSld">
      <pc:chgData name="Katherine Collett" userId="S::katherine.collett_eng.ox.ac.uk#ext#@lunet.onmicrosoft.com::57662196-1ff7-4fef-ad5f-ca819cd64cbc" providerId="AD" clId="Web-{A5E75E46-2666-CFE5-C4C5-7BD159670B7E}" dt="2021-03-06T16:13:26.218" v="154"/>
      <pc:docMkLst>
        <pc:docMk/>
      </pc:docMkLst>
      <pc:sldChg chg="modSp delCm modNotes">
        <pc:chgData name="Katherine Collett" userId="S::katherine.collett_eng.ox.ac.uk#ext#@lunet.onmicrosoft.com::57662196-1ff7-4fef-ad5f-ca819cd64cbc" providerId="AD" clId="Web-{A5E75E46-2666-CFE5-C4C5-7BD159670B7E}" dt="2021-03-06T15:59:06.871" v="28"/>
        <pc:sldMkLst>
          <pc:docMk/>
          <pc:sldMk cId="4161845308" sldId="263"/>
        </pc:sldMkLst>
      </pc:sldChg>
      <pc:sldChg chg="modSp">
        <pc:chgData name="Katherine Collett" userId="S::katherine.collett_eng.ox.ac.uk#ext#@lunet.onmicrosoft.com::57662196-1ff7-4fef-ad5f-ca819cd64cbc" providerId="AD" clId="Web-{A5E75E46-2666-CFE5-C4C5-7BD159670B7E}" dt="2021-03-06T16:00:05.467" v="39" actId="14100"/>
        <pc:sldMkLst>
          <pc:docMk/>
          <pc:sldMk cId="3062202843" sldId="265"/>
        </pc:sldMkLst>
      </pc:sldChg>
      <pc:sldChg chg="modSp delAnim modAnim modNotes">
        <pc:chgData name="Katherine Collett" userId="S::katherine.collett_eng.ox.ac.uk#ext#@lunet.onmicrosoft.com::57662196-1ff7-4fef-ad5f-ca819cd64cbc" providerId="AD" clId="Web-{A5E75E46-2666-CFE5-C4C5-7BD159670B7E}" dt="2021-03-06T16:13:26.218" v="154"/>
        <pc:sldMkLst>
          <pc:docMk/>
          <pc:sldMk cId="876339621" sldId="266"/>
        </pc:sldMkLst>
      </pc:sldChg>
      <pc:sldChg chg="delAnim modAnim">
        <pc:chgData name="Katherine Collett" userId="S::katherine.collett_eng.ox.ac.uk#ext#@lunet.onmicrosoft.com::57662196-1ff7-4fef-ad5f-ca819cd64cbc" providerId="AD" clId="Web-{A5E75E46-2666-CFE5-C4C5-7BD159670B7E}" dt="2021-03-06T16:03:26.632" v="48"/>
        <pc:sldMkLst>
          <pc:docMk/>
          <pc:sldMk cId="1521854364" sldId="283"/>
        </pc:sldMkLst>
      </pc:sldChg>
      <pc:sldChg chg="modNotes">
        <pc:chgData name="Katherine Collett" userId="S::katherine.collett_eng.ox.ac.uk#ext#@lunet.onmicrosoft.com::57662196-1ff7-4fef-ad5f-ca819cd64cbc" providerId="AD" clId="Web-{A5E75E46-2666-CFE5-C4C5-7BD159670B7E}" dt="2021-03-06T15:59:50.341" v="38"/>
        <pc:sldMkLst>
          <pc:docMk/>
          <pc:sldMk cId="2517613858" sldId="374"/>
        </pc:sldMkLst>
      </pc:sldChg>
    </pc:docChg>
  </pc:docChgLst>
  <pc:docChgLst>
    <pc:chgData name="sareljgreyling@gmail.com" userId="S::urn:spo:guest#sareljgreyling@gmail.com::" providerId="AD" clId="Web-{5354F031-D07C-5687-94E3-AA69A95C776C}"/>
    <pc:docChg chg="modSld">
      <pc:chgData name="sareljgreyling@gmail.com" userId="S::urn:spo:guest#sareljgreyling@gmail.com::" providerId="AD" clId="Web-{5354F031-D07C-5687-94E3-AA69A95C776C}" dt="2021-03-04T14:11:48.979" v="8" actId="1076"/>
      <pc:docMkLst>
        <pc:docMk/>
      </pc:docMkLst>
      <pc:sldChg chg="addSp">
        <pc:chgData name="sareljgreyling@gmail.com" userId="S::urn:spo:guest#sareljgreyling@gmail.com::" providerId="AD" clId="Web-{5354F031-D07C-5687-94E3-AA69A95C776C}" dt="2021-03-04T14:09:36.616" v="0"/>
        <pc:sldMkLst>
          <pc:docMk/>
          <pc:sldMk cId="0" sldId="256"/>
        </pc:sldMkLst>
      </pc:sldChg>
      <pc:sldChg chg="modSp">
        <pc:chgData name="sareljgreyling@gmail.com" userId="S::urn:spo:guest#sareljgreyling@gmail.com::" providerId="AD" clId="Web-{5354F031-D07C-5687-94E3-AA69A95C776C}" dt="2021-03-04T14:10:33.196" v="6" actId="20577"/>
        <pc:sldMkLst>
          <pc:docMk/>
          <pc:sldMk cId="4161845308" sldId="263"/>
        </pc:sldMkLst>
      </pc:sldChg>
      <pc:sldChg chg="modSp">
        <pc:chgData name="sareljgreyling@gmail.com" userId="S::urn:spo:guest#sareljgreyling@gmail.com::" providerId="AD" clId="Web-{5354F031-D07C-5687-94E3-AA69A95C776C}" dt="2021-03-04T14:11:48.979" v="8" actId="1076"/>
        <pc:sldMkLst>
          <pc:docMk/>
          <pc:sldMk cId="1683846020" sldId="286"/>
        </pc:sldMkLst>
      </pc:sldChg>
      <pc:sldChg chg="delSp modSp">
        <pc:chgData name="sareljgreyling@gmail.com" userId="S::urn:spo:guest#sareljgreyling@gmail.com::" providerId="AD" clId="Web-{5354F031-D07C-5687-94E3-AA69A95C776C}" dt="2021-03-04T14:10:06.164" v="4" actId="20577"/>
        <pc:sldMkLst>
          <pc:docMk/>
          <pc:sldMk cId="3821252155" sldId="377"/>
        </pc:sldMkLst>
      </pc:sldChg>
    </pc:docChg>
  </pc:docChgLst>
  <pc:docChgLst>
    <pc:chgData name="Stephanie Hirmer" userId="S::engs2125_ox.ac.uk#ext#@lunet.onmicrosoft.com::13e44439-8913-4347-a3e1-e8bd29e343d7" providerId="AD" clId="Web-{0C01DF6A-CC7E-D86D-8C69-D1139085C4FE}"/>
    <pc:docChg chg="modSld">
      <pc:chgData name="Stephanie Hirmer" userId="S::engs2125_ox.ac.uk#ext#@lunet.onmicrosoft.com::13e44439-8913-4347-a3e1-e8bd29e343d7" providerId="AD" clId="Web-{0C01DF6A-CC7E-D86D-8C69-D1139085C4FE}" dt="2021-02-24T08:55:58.834" v="2" actId="20577"/>
      <pc:docMkLst>
        <pc:docMk/>
      </pc:docMkLst>
      <pc:sldChg chg="modSp">
        <pc:chgData name="Stephanie Hirmer" userId="S::engs2125_ox.ac.uk#ext#@lunet.onmicrosoft.com::13e44439-8913-4347-a3e1-e8bd29e343d7" providerId="AD" clId="Web-{0C01DF6A-CC7E-D86D-8C69-D1139085C4FE}" dt="2021-02-24T08:55:58.834" v="2" actId="20577"/>
        <pc:sldMkLst>
          <pc:docMk/>
          <pc:sldMk cId="3821252155" sldId="377"/>
        </pc:sldMkLst>
      </pc:sldChg>
    </pc:docChg>
  </pc:docChgLst>
  <pc:docChgLst>
    <pc:chgData name="simon.anthony.patterson@gmail.com" userId="S::urn:spo:guest#simon.anthony.patterson@gmail.com::" providerId="AD" clId="Web-{9FA78BF8-313B-15B9-2B40-E84B68947ED6}"/>
    <pc:docChg chg="modSld">
      <pc:chgData name="simon.anthony.patterson@gmail.com" userId="S::urn:spo:guest#simon.anthony.patterson@gmail.com::" providerId="AD" clId="Web-{9FA78BF8-313B-15B9-2B40-E84B68947ED6}" dt="2021-03-04T16:57:05.683" v="8"/>
      <pc:docMkLst>
        <pc:docMk/>
      </pc:docMkLst>
      <pc:sldChg chg="modNotes">
        <pc:chgData name="simon.anthony.patterson@gmail.com" userId="S::urn:spo:guest#simon.anthony.patterson@gmail.com::" providerId="AD" clId="Web-{9FA78BF8-313B-15B9-2B40-E84B68947ED6}" dt="2021-03-04T16:57:05.683" v="8"/>
        <pc:sldMkLst>
          <pc:docMk/>
          <pc:sldMk cId="2229467891" sldId="294"/>
        </pc:sldMkLst>
      </pc:sldChg>
    </pc:docChg>
  </pc:docChgLst>
  <pc:docChgLst>
    <pc:chgData name="simon.anthony.patterson@gmail.com" userId="S::urn:spo:guest#simon.anthony.patterson@gmail.com::" providerId="AD" clId="Web-{4FBD4204-E3AC-7451-DB16-E65552DB691C}"/>
    <pc:docChg chg="modSld">
      <pc:chgData name="simon.anthony.patterson@gmail.com" userId="S::urn:spo:guest#simon.anthony.patterson@gmail.com::" providerId="AD" clId="Web-{4FBD4204-E3AC-7451-DB16-E65552DB691C}" dt="2021-03-04T12:59:53.993" v="1" actId="1076"/>
      <pc:docMkLst>
        <pc:docMk/>
      </pc:docMkLst>
      <pc:sldChg chg="modSp">
        <pc:chgData name="simon.anthony.patterson@gmail.com" userId="S::urn:spo:guest#simon.anthony.patterson@gmail.com::" providerId="AD" clId="Web-{4FBD4204-E3AC-7451-DB16-E65552DB691C}" dt="2021-03-04T12:59:53.993" v="1" actId="1076"/>
        <pc:sldMkLst>
          <pc:docMk/>
          <pc:sldMk cId="1628306759" sldId="289"/>
        </pc:sldMkLst>
      </pc:sldChg>
    </pc:docChg>
  </pc:docChgLst>
  <pc:docChgLst>
    <pc:chgData name="Carla Cannone" userId="S::gycc2@lunet.lboro.ac.uk::417464ba-0c67-467a-8d9f-e5f447a9fc8a" providerId="AD" clId="Web-{FA27944B-0BFE-259E-A5B7-DDA74287FFFE}"/>
    <pc:docChg chg="modSld">
      <pc:chgData name="Carla Cannone" userId="S::gycc2@lunet.lboro.ac.uk::417464ba-0c67-467a-8d9f-e5f447a9fc8a" providerId="AD" clId="Web-{FA27944B-0BFE-259E-A5B7-DDA74287FFFE}" dt="2022-11-16T08:47:35.154" v="222"/>
      <pc:docMkLst>
        <pc:docMk/>
      </pc:docMkLst>
      <pc:sldChg chg="modSp">
        <pc:chgData name="Carla Cannone" userId="S::gycc2@lunet.lboro.ac.uk::417464ba-0c67-467a-8d9f-e5f447a9fc8a" providerId="AD" clId="Web-{FA27944B-0BFE-259E-A5B7-DDA74287FFFE}" dt="2022-11-15T15:15:43.865" v="24" actId="14100"/>
        <pc:sldMkLst>
          <pc:docMk/>
          <pc:sldMk cId="0" sldId="256"/>
        </pc:sldMkLst>
      </pc:sldChg>
      <pc:sldChg chg="modSp">
        <pc:chgData name="Carla Cannone" userId="S::gycc2@lunet.lboro.ac.uk::417464ba-0c67-467a-8d9f-e5f447a9fc8a" providerId="AD" clId="Web-{FA27944B-0BFE-259E-A5B7-DDA74287FFFE}" dt="2022-11-15T15:18:33.488" v="50" actId="20577"/>
        <pc:sldMkLst>
          <pc:docMk/>
          <pc:sldMk cId="4161845308" sldId="263"/>
        </pc:sldMkLst>
      </pc:sldChg>
      <pc:sldChg chg="addSp modSp modNotes">
        <pc:chgData name="Carla Cannone" userId="S::gycc2@lunet.lboro.ac.uk::417464ba-0c67-467a-8d9f-e5f447a9fc8a" providerId="AD" clId="Web-{FA27944B-0BFE-259E-A5B7-DDA74287FFFE}" dt="2022-11-16T08:47:35.154" v="222"/>
        <pc:sldMkLst>
          <pc:docMk/>
          <pc:sldMk cId="3062202843" sldId="265"/>
        </pc:sldMkLst>
      </pc:sldChg>
      <pc:sldChg chg="modSp">
        <pc:chgData name="Carla Cannone" userId="S::gycc2@lunet.lboro.ac.uk::417464ba-0c67-467a-8d9f-e5f447a9fc8a" providerId="AD" clId="Web-{FA27944B-0BFE-259E-A5B7-DDA74287FFFE}" dt="2022-11-15T15:34:47.752" v="150" actId="1076"/>
        <pc:sldMkLst>
          <pc:docMk/>
          <pc:sldMk cId="876339621" sldId="266"/>
        </pc:sldMkLst>
      </pc:sldChg>
      <pc:sldChg chg="modSp">
        <pc:chgData name="Carla Cannone" userId="S::gycc2@lunet.lboro.ac.uk::417464ba-0c67-467a-8d9f-e5f447a9fc8a" providerId="AD" clId="Web-{FA27944B-0BFE-259E-A5B7-DDA74287FFFE}" dt="2022-11-15T15:19:23.523" v="82" actId="20577"/>
        <pc:sldMkLst>
          <pc:docMk/>
          <pc:sldMk cId="1478453606" sldId="271"/>
        </pc:sldMkLst>
      </pc:sldChg>
      <pc:sldChg chg="modSp">
        <pc:chgData name="Carla Cannone" userId="S::gycc2@lunet.lboro.ac.uk::417464ba-0c67-467a-8d9f-e5f447a9fc8a" providerId="AD" clId="Web-{FA27944B-0BFE-259E-A5B7-DDA74287FFFE}" dt="2022-11-15T15:19:23.429" v="80" actId="20577"/>
        <pc:sldMkLst>
          <pc:docMk/>
          <pc:sldMk cId="1656397437" sldId="272"/>
        </pc:sldMkLst>
      </pc:sldChg>
      <pc:sldChg chg="modSp">
        <pc:chgData name="Carla Cannone" userId="S::gycc2@lunet.lboro.ac.uk::417464ba-0c67-467a-8d9f-e5f447a9fc8a" providerId="AD" clId="Web-{FA27944B-0BFE-259E-A5B7-DDA74287FFFE}" dt="2022-11-15T15:19:59.057" v="105" actId="20577"/>
        <pc:sldMkLst>
          <pc:docMk/>
          <pc:sldMk cId="215532442" sldId="277"/>
        </pc:sldMkLst>
      </pc:sldChg>
      <pc:sldChg chg="modSp">
        <pc:chgData name="Carla Cannone" userId="S::gycc2@lunet.lboro.ac.uk::417464ba-0c67-467a-8d9f-e5f447a9fc8a" providerId="AD" clId="Web-{FA27944B-0BFE-259E-A5B7-DDA74287FFFE}" dt="2022-11-15T15:20:16.262" v="120" actId="20577"/>
        <pc:sldMkLst>
          <pc:docMk/>
          <pc:sldMk cId="775439378" sldId="282"/>
        </pc:sldMkLst>
      </pc:sldChg>
      <pc:sldChg chg="modSp">
        <pc:chgData name="Carla Cannone" userId="S::gycc2@lunet.lboro.ac.uk::417464ba-0c67-467a-8d9f-e5f447a9fc8a" providerId="AD" clId="Web-{FA27944B-0BFE-259E-A5B7-DDA74287FFFE}" dt="2022-11-15T15:19:22.335" v="78" actId="20577"/>
        <pc:sldMkLst>
          <pc:docMk/>
          <pc:sldMk cId="1521854364" sldId="283"/>
        </pc:sldMkLst>
      </pc:sldChg>
      <pc:sldChg chg="modSp">
        <pc:chgData name="Carla Cannone" userId="S::gycc2@lunet.lboro.ac.uk::417464ba-0c67-467a-8d9f-e5f447a9fc8a" providerId="AD" clId="Web-{FA27944B-0BFE-259E-A5B7-DDA74287FFFE}" dt="2022-11-15T15:19:24.039" v="86" actId="20577"/>
        <pc:sldMkLst>
          <pc:docMk/>
          <pc:sldMk cId="1135909153" sldId="284"/>
        </pc:sldMkLst>
      </pc:sldChg>
      <pc:sldChg chg="modSp">
        <pc:chgData name="Carla Cannone" userId="S::gycc2@lunet.lboro.ac.uk::417464ba-0c67-467a-8d9f-e5f447a9fc8a" providerId="AD" clId="Web-{FA27944B-0BFE-259E-A5B7-DDA74287FFFE}" dt="2022-11-15T15:19:37.946" v="88" actId="20577"/>
        <pc:sldMkLst>
          <pc:docMk/>
          <pc:sldMk cId="3896821274" sldId="285"/>
        </pc:sldMkLst>
      </pc:sldChg>
      <pc:sldChg chg="modSp">
        <pc:chgData name="Carla Cannone" userId="S::gycc2@lunet.lboro.ac.uk::417464ba-0c67-467a-8d9f-e5f447a9fc8a" providerId="AD" clId="Web-{FA27944B-0BFE-259E-A5B7-DDA74287FFFE}" dt="2022-11-15T15:19:40.634" v="90" actId="20577"/>
        <pc:sldMkLst>
          <pc:docMk/>
          <pc:sldMk cId="1683846020" sldId="286"/>
        </pc:sldMkLst>
      </pc:sldChg>
      <pc:sldChg chg="modSp">
        <pc:chgData name="Carla Cannone" userId="S::gycc2@lunet.lboro.ac.uk::417464ba-0c67-467a-8d9f-e5f447a9fc8a" providerId="AD" clId="Web-{FA27944B-0BFE-259E-A5B7-DDA74287FFFE}" dt="2022-11-15T15:20:09.042" v="113" actId="20577"/>
        <pc:sldMkLst>
          <pc:docMk/>
          <pc:sldMk cId="1628306759" sldId="289"/>
        </pc:sldMkLst>
      </pc:sldChg>
      <pc:sldChg chg="modSp">
        <pc:chgData name="Carla Cannone" userId="S::gycc2@lunet.lboro.ac.uk::417464ba-0c67-467a-8d9f-e5f447a9fc8a" providerId="AD" clId="Web-{FA27944B-0BFE-259E-A5B7-DDA74287FFFE}" dt="2022-11-15T15:19:55.151" v="101" actId="20577"/>
        <pc:sldMkLst>
          <pc:docMk/>
          <pc:sldMk cId="2180207754" sldId="290"/>
        </pc:sldMkLst>
      </pc:sldChg>
      <pc:sldChg chg="modSp">
        <pc:chgData name="Carla Cannone" userId="S::gycc2@lunet.lboro.ac.uk::417464ba-0c67-467a-8d9f-e5f447a9fc8a" providerId="AD" clId="Web-{FA27944B-0BFE-259E-A5B7-DDA74287FFFE}" dt="2022-11-15T15:20:29.184" v="129" actId="20577"/>
        <pc:sldMkLst>
          <pc:docMk/>
          <pc:sldMk cId="2801856280" sldId="291"/>
        </pc:sldMkLst>
      </pc:sldChg>
      <pc:sldChg chg="modSp">
        <pc:chgData name="Carla Cannone" userId="S::gycc2@lunet.lboro.ac.uk::417464ba-0c67-467a-8d9f-e5f447a9fc8a" providerId="AD" clId="Web-{FA27944B-0BFE-259E-A5B7-DDA74287FFFE}" dt="2022-11-15T15:20:36.279" v="134" actId="20577"/>
        <pc:sldMkLst>
          <pc:docMk/>
          <pc:sldMk cId="2229467891" sldId="294"/>
        </pc:sldMkLst>
      </pc:sldChg>
      <pc:sldChg chg="modSp">
        <pc:chgData name="Carla Cannone" userId="S::gycc2@lunet.lboro.ac.uk::417464ba-0c67-467a-8d9f-e5f447a9fc8a" providerId="AD" clId="Web-{FA27944B-0BFE-259E-A5B7-DDA74287FFFE}" dt="2022-11-15T15:20:40.951" v="140" actId="20577"/>
        <pc:sldMkLst>
          <pc:docMk/>
          <pc:sldMk cId="2012829007" sldId="295"/>
        </pc:sldMkLst>
      </pc:sldChg>
      <pc:sldChg chg="modSp">
        <pc:chgData name="Carla Cannone" userId="S::gycc2@lunet.lboro.ac.uk::417464ba-0c67-467a-8d9f-e5f447a9fc8a" providerId="AD" clId="Web-{FA27944B-0BFE-259E-A5B7-DDA74287FFFE}" dt="2022-11-15T15:20:47.561" v="146" actId="20577"/>
        <pc:sldMkLst>
          <pc:docMk/>
          <pc:sldMk cId="2812248871" sldId="296"/>
        </pc:sldMkLst>
      </pc:sldChg>
      <pc:sldChg chg="addSp delSp modSp modNotes">
        <pc:chgData name="Carla Cannone" userId="S::gycc2@lunet.lboro.ac.uk::417464ba-0c67-467a-8d9f-e5f447a9fc8a" providerId="AD" clId="Web-{FA27944B-0BFE-259E-A5B7-DDA74287FFFE}" dt="2022-11-16T08:39:03.750" v="192" actId="20577"/>
        <pc:sldMkLst>
          <pc:docMk/>
          <pc:sldMk cId="2517613858" sldId="374"/>
        </pc:sldMkLst>
      </pc:sldChg>
      <pc:sldChg chg="modSp">
        <pc:chgData name="Carla Cannone" userId="S::gycc2@lunet.lboro.ac.uk::417464ba-0c67-467a-8d9f-e5f447a9fc8a" providerId="AD" clId="Web-{FA27944B-0BFE-259E-A5B7-DDA74287FFFE}" dt="2022-11-15T15:19:46.587" v="95" actId="20577"/>
        <pc:sldMkLst>
          <pc:docMk/>
          <pc:sldMk cId="2937959342" sldId="375"/>
        </pc:sldMkLst>
      </pc:sldChg>
      <pc:sldChg chg="modSp">
        <pc:chgData name="Carla Cannone" userId="S::gycc2@lunet.lboro.ac.uk::417464ba-0c67-467a-8d9f-e5f447a9fc8a" providerId="AD" clId="Web-{FA27944B-0BFE-259E-A5B7-DDA74287FFFE}" dt="2022-11-15T15:20:03.057" v="108" actId="20577"/>
        <pc:sldMkLst>
          <pc:docMk/>
          <pc:sldMk cId="902921068" sldId="376"/>
        </pc:sldMkLst>
      </pc:sldChg>
    </pc:docChg>
  </pc:docChgLst>
  <pc:docChgLst>
    <pc:chgData name="Katherine Collett" userId="S::katherine.collett_eng.ox.ac.uk#ext#@lunet.onmicrosoft.com::57662196-1ff7-4fef-ad5f-ca819cd64cbc" providerId="AD" clId="Web-{C88BCC8F-BD54-D380-7203-B2C3C7323F7C}"/>
    <pc:docChg chg="modSld">
      <pc:chgData name="Katherine Collett" userId="S::katherine.collett_eng.ox.ac.uk#ext#@lunet.onmicrosoft.com::57662196-1ff7-4fef-ad5f-ca819cd64cbc" providerId="AD" clId="Web-{C88BCC8F-BD54-D380-7203-B2C3C7323F7C}" dt="2021-03-06T23:01:15.388" v="24"/>
      <pc:docMkLst>
        <pc:docMk/>
      </pc:docMkLst>
      <pc:sldChg chg="modNotes">
        <pc:chgData name="Katherine Collett" userId="S::katherine.collett_eng.ox.ac.uk#ext#@lunet.onmicrosoft.com::57662196-1ff7-4fef-ad5f-ca819cd64cbc" providerId="AD" clId="Web-{C88BCC8F-BD54-D380-7203-B2C3C7323F7C}" dt="2021-03-06T22:54:02.237" v="18"/>
        <pc:sldMkLst>
          <pc:docMk/>
          <pc:sldMk cId="215532442" sldId="277"/>
        </pc:sldMkLst>
      </pc:sldChg>
      <pc:sldChg chg="modNotes">
        <pc:chgData name="Katherine Collett" userId="S::katherine.collett_eng.ox.ac.uk#ext#@lunet.onmicrosoft.com::57662196-1ff7-4fef-ad5f-ca819cd64cbc" providerId="AD" clId="Web-{C88BCC8F-BD54-D380-7203-B2C3C7323F7C}" dt="2021-03-06T22:53:10.580" v="4"/>
        <pc:sldMkLst>
          <pc:docMk/>
          <pc:sldMk cId="1521854364" sldId="283"/>
        </pc:sldMkLst>
      </pc:sldChg>
      <pc:sldChg chg="modNotes">
        <pc:chgData name="Katherine Collett" userId="S::katherine.collett_eng.ox.ac.uk#ext#@lunet.onmicrosoft.com::57662196-1ff7-4fef-ad5f-ca819cd64cbc" providerId="AD" clId="Web-{C88BCC8F-BD54-D380-7203-B2C3C7323F7C}" dt="2021-03-06T23:01:15.388" v="24"/>
        <pc:sldMkLst>
          <pc:docMk/>
          <pc:sldMk cId="2229467891" sldId="294"/>
        </pc:sldMkLst>
      </pc:sldChg>
      <pc:sldChg chg="modNotes">
        <pc:chgData name="Katherine Collett" userId="S::katherine.collett_eng.ox.ac.uk#ext#@lunet.onmicrosoft.com::57662196-1ff7-4fef-ad5f-ca819cd64cbc" providerId="AD" clId="Web-{C88BCC8F-BD54-D380-7203-B2C3C7323F7C}" dt="2021-03-06T22:52:59.862" v="1"/>
        <pc:sldMkLst>
          <pc:docMk/>
          <pc:sldMk cId="2517613858" sldId="374"/>
        </pc:sldMkLst>
      </pc:sldChg>
      <pc:sldChg chg="modNotes">
        <pc:chgData name="Katherine Collett" userId="S::katherine.collett_eng.ox.ac.uk#ext#@lunet.onmicrosoft.com::57662196-1ff7-4fef-ad5f-ca819cd64cbc" providerId="AD" clId="Web-{C88BCC8F-BD54-D380-7203-B2C3C7323F7C}" dt="2021-03-06T22:53:50.830" v="15"/>
        <pc:sldMkLst>
          <pc:docMk/>
          <pc:sldMk cId="2937959342" sldId="375"/>
        </pc:sldMkLst>
      </pc:sldChg>
    </pc:docChg>
  </pc:docChgLst>
  <pc:docChgLst>
    <pc:chgData name=" " userId="13e44439-8913-4347-a3e1-e8bd29e343d7" providerId="ADAL" clId="{E5CCC69A-473A-C343-B0B0-BEDA9E64E0D4}"/>
    <pc:docChg chg="undo redo custSel addSld delSld modSld sldOrd modMainMaster modNotesMaster">
      <pc:chgData name=" " userId="13e44439-8913-4347-a3e1-e8bd29e343d7" providerId="ADAL" clId="{E5CCC69A-473A-C343-B0B0-BEDA9E64E0D4}" dt="2021-02-19T18:07:13.141" v="1748" actId="207"/>
      <pc:docMkLst>
        <pc:docMk/>
      </pc:docMkLst>
      <pc:sldChg chg="modSp mod modNotes">
        <pc:chgData name=" " userId="13e44439-8913-4347-a3e1-e8bd29e343d7" providerId="ADAL" clId="{E5CCC69A-473A-C343-B0B0-BEDA9E64E0D4}" dt="2021-02-19T15:58:55.655" v="54"/>
        <pc:sldMkLst>
          <pc:docMk/>
          <pc:sldMk cId="0" sldId="256"/>
        </pc:sldMkLst>
      </pc:sldChg>
      <pc:sldChg chg="modSp del modNotes">
        <pc:chgData name=" " userId="13e44439-8913-4347-a3e1-e8bd29e343d7" providerId="ADAL" clId="{E5CCC69A-473A-C343-B0B0-BEDA9E64E0D4}" dt="2021-02-19T18:05:29.279" v="1747" actId="2696"/>
        <pc:sldMkLst>
          <pc:docMk/>
          <pc:sldMk cId="3673139613" sldId="257"/>
        </pc:sldMkLst>
      </pc:sldChg>
      <pc:sldChg chg="add del modNotes">
        <pc:chgData name=" " userId="13e44439-8913-4347-a3e1-e8bd29e343d7" providerId="ADAL" clId="{E5CCC69A-473A-C343-B0B0-BEDA9E64E0D4}" dt="2021-02-19T18:05:29.279" v="1747" actId="2696"/>
        <pc:sldMkLst>
          <pc:docMk/>
          <pc:sldMk cId="3676954120" sldId="262"/>
        </pc:sldMkLst>
      </pc:sldChg>
      <pc:sldChg chg="addSp delSp modSp add mod addCm modCm chgLayout modNotes">
        <pc:chgData name=" " userId="13e44439-8913-4347-a3e1-e8bd29e343d7" providerId="ADAL" clId="{E5CCC69A-473A-C343-B0B0-BEDA9E64E0D4}" dt="2021-02-19T16:37:27.005" v="551" actId="113"/>
        <pc:sldMkLst>
          <pc:docMk/>
          <pc:sldMk cId="4161845308" sldId="263"/>
        </pc:sldMkLst>
      </pc:sldChg>
      <pc:sldChg chg="modSp del modNotes">
        <pc:chgData name=" " userId="13e44439-8913-4347-a3e1-e8bd29e343d7" providerId="ADAL" clId="{E5CCC69A-473A-C343-B0B0-BEDA9E64E0D4}" dt="2021-02-19T18:05:29.279" v="1747" actId="2696"/>
        <pc:sldMkLst>
          <pc:docMk/>
          <pc:sldMk cId="927864516" sldId="264"/>
        </pc:sldMkLst>
      </pc:sldChg>
      <pc:sldChg chg="addSp delSp modSp add mod ord chgLayout modNotes">
        <pc:chgData name=" " userId="13e44439-8913-4347-a3e1-e8bd29e343d7" providerId="ADAL" clId="{E5CCC69A-473A-C343-B0B0-BEDA9E64E0D4}" dt="2021-02-19T17:39:17.370" v="1226" actId="1038"/>
        <pc:sldMkLst>
          <pc:docMk/>
          <pc:sldMk cId="3062202843" sldId="265"/>
        </pc:sldMkLst>
      </pc:sldChg>
      <pc:sldChg chg="addSp delSp modSp add mod ord modAnim chgLayout modNotes">
        <pc:chgData name=" " userId="13e44439-8913-4347-a3e1-e8bd29e343d7" providerId="ADAL" clId="{E5CCC69A-473A-C343-B0B0-BEDA9E64E0D4}" dt="2021-02-19T17:42:01.678" v="1277" actId="1076"/>
        <pc:sldMkLst>
          <pc:docMk/>
          <pc:sldMk cId="876339621" sldId="266"/>
        </pc:sldMkLst>
      </pc:sldChg>
      <pc:sldChg chg="addSp delSp modSp add mod chgLayout modNotes">
        <pc:chgData name=" " userId="13e44439-8913-4347-a3e1-e8bd29e343d7" providerId="ADAL" clId="{E5CCC69A-473A-C343-B0B0-BEDA9E64E0D4}" dt="2021-02-19T17:43:32.215" v="1397"/>
        <pc:sldMkLst>
          <pc:docMk/>
          <pc:sldMk cId="1478453606" sldId="271"/>
        </pc:sldMkLst>
      </pc:sldChg>
      <pc:sldChg chg="addSp delSp modSp add mod ord chgLayout modNotes">
        <pc:chgData name=" " userId="13e44439-8913-4347-a3e1-e8bd29e343d7" providerId="ADAL" clId="{E5CCC69A-473A-C343-B0B0-BEDA9E64E0D4}" dt="2021-02-19T17:43:18.305" v="1393" actId="1076"/>
        <pc:sldMkLst>
          <pc:docMk/>
          <pc:sldMk cId="1656397437" sldId="272"/>
        </pc:sldMkLst>
      </pc:sldChg>
      <pc:sldChg chg="addSp delSp modSp add mod chgLayout modNotes">
        <pc:chgData name=" " userId="13e44439-8913-4347-a3e1-e8bd29e343d7" providerId="ADAL" clId="{E5CCC69A-473A-C343-B0B0-BEDA9E64E0D4}" dt="2021-02-19T17:36:54.540" v="1161" actId="14100"/>
        <pc:sldMkLst>
          <pc:docMk/>
          <pc:sldMk cId="215532442" sldId="277"/>
        </pc:sldMkLst>
      </pc:sldChg>
      <pc:sldChg chg="addSp delSp modSp add mod chgLayout modNotes">
        <pc:chgData name=" " userId="13e44439-8913-4347-a3e1-e8bd29e343d7" providerId="ADAL" clId="{E5CCC69A-473A-C343-B0B0-BEDA9E64E0D4}" dt="2021-02-19T17:52:37.706" v="1559" actId="2085"/>
        <pc:sldMkLst>
          <pc:docMk/>
          <pc:sldMk cId="775439378" sldId="282"/>
        </pc:sldMkLst>
      </pc:sldChg>
      <pc:sldChg chg="addSp delSp modSp add mod chgLayout modNotes">
        <pc:chgData name=" " userId="13e44439-8913-4347-a3e1-e8bd29e343d7" providerId="ADAL" clId="{E5CCC69A-473A-C343-B0B0-BEDA9E64E0D4}" dt="2021-02-19T17:41:08.545" v="1271" actId="1038"/>
        <pc:sldMkLst>
          <pc:docMk/>
          <pc:sldMk cId="1521854364" sldId="283"/>
        </pc:sldMkLst>
      </pc:sldChg>
      <pc:sldChg chg="addSp delSp modSp add mod modNotes">
        <pc:chgData name=" " userId="13e44439-8913-4347-a3e1-e8bd29e343d7" providerId="ADAL" clId="{E5CCC69A-473A-C343-B0B0-BEDA9E64E0D4}" dt="2021-02-19T17:43:47.027" v="1401"/>
        <pc:sldMkLst>
          <pc:docMk/>
          <pc:sldMk cId="1135909153" sldId="284"/>
        </pc:sldMkLst>
      </pc:sldChg>
      <pc:sldChg chg="addSp delSp modSp add mod chgLayout modNotes">
        <pc:chgData name=" " userId="13e44439-8913-4347-a3e1-e8bd29e343d7" providerId="ADAL" clId="{E5CCC69A-473A-C343-B0B0-BEDA9E64E0D4}" dt="2021-02-19T17:44:00.115" v="1405"/>
        <pc:sldMkLst>
          <pc:docMk/>
          <pc:sldMk cId="3896821274" sldId="285"/>
        </pc:sldMkLst>
      </pc:sldChg>
      <pc:sldChg chg="addSp delSp modSp add mod modNotes">
        <pc:chgData name=" " userId="13e44439-8913-4347-a3e1-e8bd29e343d7" providerId="ADAL" clId="{E5CCC69A-473A-C343-B0B0-BEDA9E64E0D4}" dt="2021-02-19T17:44:19.832" v="1411"/>
        <pc:sldMkLst>
          <pc:docMk/>
          <pc:sldMk cId="1683846020" sldId="286"/>
        </pc:sldMkLst>
      </pc:sldChg>
      <pc:sldChg chg="modSp del modNotes">
        <pc:chgData name=" " userId="13e44439-8913-4347-a3e1-e8bd29e343d7" providerId="ADAL" clId="{E5CCC69A-473A-C343-B0B0-BEDA9E64E0D4}" dt="2021-02-19T18:05:29.279" v="1747" actId="2696"/>
        <pc:sldMkLst>
          <pc:docMk/>
          <pc:sldMk cId="1635019296" sldId="288"/>
        </pc:sldMkLst>
      </pc:sldChg>
      <pc:sldChg chg="addSp delSp modSp add mod addCm modCm chgLayout modNotes">
        <pc:chgData name=" " userId="13e44439-8913-4347-a3e1-e8bd29e343d7" providerId="ADAL" clId="{E5CCC69A-473A-C343-B0B0-BEDA9E64E0D4}" dt="2021-02-19T17:50:22.929" v="1515"/>
        <pc:sldMkLst>
          <pc:docMk/>
          <pc:sldMk cId="1628306759" sldId="289"/>
        </pc:sldMkLst>
      </pc:sldChg>
      <pc:sldChg chg="addSp delSp modSp add mod chgLayout modNotes">
        <pc:chgData name=" " userId="13e44439-8913-4347-a3e1-e8bd29e343d7" providerId="ADAL" clId="{E5CCC69A-473A-C343-B0B0-BEDA9E64E0D4}" dt="2021-02-19T17:30:06.439" v="992" actId="5793"/>
        <pc:sldMkLst>
          <pc:docMk/>
          <pc:sldMk cId="2180207754" sldId="290"/>
        </pc:sldMkLst>
      </pc:sldChg>
      <pc:sldChg chg="addSp delSp modSp add mod chgLayout modNotes">
        <pc:chgData name=" " userId="13e44439-8913-4347-a3e1-e8bd29e343d7" providerId="ADAL" clId="{E5CCC69A-473A-C343-B0B0-BEDA9E64E0D4}" dt="2021-02-19T17:56:24.087" v="1686" actId="1035"/>
        <pc:sldMkLst>
          <pc:docMk/>
          <pc:sldMk cId="2801856280" sldId="291"/>
        </pc:sldMkLst>
      </pc:sldChg>
      <pc:sldChg chg="modSp del modNotes">
        <pc:chgData name=" " userId="13e44439-8913-4347-a3e1-e8bd29e343d7" providerId="ADAL" clId="{E5CCC69A-473A-C343-B0B0-BEDA9E64E0D4}" dt="2021-02-19T18:05:29.279" v="1747" actId="2696"/>
        <pc:sldMkLst>
          <pc:docMk/>
          <pc:sldMk cId="96294859" sldId="292"/>
        </pc:sldMkLst>
      </pc:sldChg>
      <pc:sldChg chg="addSp delSp modSp add mod modNotes">
        <pc:chgData name=" " userId="13e44439-8913-4347-a3e1-e8bd29e343d7" providerId="ADAL" clId="{E5CCC69A-473A-C343-B0B0-BEDA9E64E0D4}" dt="2021-02-19T17:58:45.008" v="1705" actId="108"/>
        <pc:sldMkLst>
          <pc:docMk/>
          <pc:sldMk cId="2229467891" sldId="294"/>
        </pc:sldMkLst>
      </pc:sldChg>
      <pc:sldChg chg="addSp delSp modSp add mod modNotes">
        <pc:chgData name=" " userId="13e44439-8913-4347-a3e1-e8bd29e343d7" providerId="ADAL" clId="{E5CCC69A-473A-C343-B0B0-BEDA9E64E0D4}" dt="2021-02-19T18:07:13.141" v="1748" actId="207"/>
        <pc:sldMkLst>
          <pc:docMk/>
          <pc:sldMk cId="2012829007" sldId="295"/>
        </pc:sldMkLst>
      </pc:sldChg>
      <pc:sldChg chg="addSp delSp modSp add mod modNotes">
        <pc:chgData name=" " userId="13e44439-8913-4347-a3e1-e8bd29e343d7" providerId="ADAL" clId="{E5CCC69A-473A-C343-B0B0-BEDA9E64E0D4}" dt="2021-02-19T18:03:44.752" v="1741" actId="20577"/>
        <pc:sldMkLst>
          <pc:docMk/>
          <pc:sldMk cId="2812248871" sldId="296"/>
        </pc:sldMkLst>
      </pc:sldChg>
      <pc:sldChg chg="modSp del modNotes">
        <pc:chgData name=" " userId="13e44439-8913-4347-a3e1-e8bd29e343d7" providerId="ADAL" clId="{E5CCC69A-473A-C343-B0B0-BEDA9E64E0D4}" dt="2021-02-19T18:05:29.279" v="1747" actId="2696"/>
        <pc:sldMkLst>
          <pc:docMk/>
          <pc:sldMk cId="459967253" sldId="297"/>
        </pc:sldMkLst>
      </pc:sldChg>
      <pc:sldChg chg="modSp del modNotes">
        <pc:chgData name=" " userId="13e44439-8913-4347-a3e1-e8bd29e343d7" providerId="ADAL" clId="{E5CCC69A-473A-C343-B0B0-BEDA9E64E0D4}" dt="2021-02-19T18:05:29.279" v="1747" actId="2696"/>
        <pc:sldMkLst>
          <pc:docMk/>
          <pc:sldMk cId="1145600138" sldId="298"/>
        </pc:sldMkLst>
      </pc:sldChg>
      <pc:sldChg chg="modSp del modNotes">
        <pc:chgData name=" " userId="13e44439-8913-4347-a3e1-e8bd29e343d7" providerId="ADAL" clId="{E5CCC69A-473A-C343-B0B0-BEDA9E64E0D4}" dt="2021-02-19T18:05:29.279" v="1747" actId="2696"/>
        <pc:sldMkLst>
          <pc:docMk/>
          <pc:sldMk cId="1366967247" sldId="303"/>
        </pc:sldMkLst>
      </pc:sldChg>
      <pc:sldChg chg="modSp del modNotes">
        <pc:chgData name=" " userId="13e44439-8913-4347-a3e1-e8bd29e343d7" providerId="ADAL" clId="{E5CCC69A-473A-C343-B0B0-BEDA9E64E0D4}" dt="2021-02-19T18:05:29.279" v="1747" actId="2696"/>
        <pc:sldMkLst>
          <pc:docMk/>
          <pc:sldMk cId="2055742107" sldId="305"/>
        </pc:sldMkLst>
      </pc:sldChg>
      <pc:sldChg chg="modSp del modNotes">
        <pc:chgData name=" " userId="13e44439-8913-4347-a3e1-e8bd29e343d7" providerId="ADAL" clId="{E5CCC69A-473A-C343-B0B0-BEDA9E64E0D4}" dt="2021-02-19T18:05:14.439" v="1746" actId="2696"/>
        <pc:sldMkLst>
          <pc:docMk/>
          <pc:sldMk cId="1569799578" sldId="308"/>
        </pc:sldMkLst>
      </pc:sldChg>
      <pc:sldChg chg="modSp del modNotes">
        <pc:chgData name=" " userId="13e44439-8913-4347-a3e1-e8bd29e343d7" providerId="ADAL" clId="{E5CCC69A-473A-C343-B0B0-BEDA9E64E0D4}" dt="2021-02-19T18:05:14.439" v="1746" actId="2696"/>
        <pc:sldMkLst>
          <pc:docMk/>
          <pc:sldMk cId="0" sldId="334"/>
        </pc:sldMkLst>
      </pc:sldChg>
      <pc:sldChg chg="modSp del modNotes">
        <pc:chgData name=" " userId="13e44439-8913-4347-a3e1-e8bd29e343d7" providerId="ADAL" clId="{E5CCC69A-473A-C343-B0B0-BEDA9E64E0D4}" dt="2021-02-19T18:05:29.279" v="1747" actId="2696"/>
        <pc:sldMkLst>
          <pc:docMk/>
          <pc:sldMk cId="2525619241" sldId="339"/>
        </pc:sldMkLst>
      </pc:sldChg>
      <pc:sldChg chg="modSp del modNotes">
        <pc:chgData name=" " userId="13e44439-8913-4347-a3e1-e8bd29e343d7" providerId="ADAL" clId="{E5CCC69A-473A-C343-B0B0-BEDA9E64E0D4}" dt="2021-02-19T18:05:29.279" v="1747" actId="2696"/>
        <pc:sldMkLst>
          <pc:docMk/>
          <pc:sldMk cId="3001391917" sldId="340"/>
        </pc:sldMkLst>
      </pc:sldChg>
      <pc:sldChg chg="modSp del modNotes">
        <pc:chgData name=" " userId="13e44439-8913-4347-a3e1-e8bd29e343d7" providerId="ADAL" clId="{E5CCC69A-473A-C343-B0B0-BEDA9E64E0D4}" dt="2021-02-19T18:05:29.279" v="1747" actId="2696"/>
        <pc:sldMkLst>
          <pc:docMk/>
          <pc:sldMk cId="2785415776" sldId="341"/>
        </pc:sldMkLst>
      </pc:sldChg>
      <pc:sldChg chg="modSp del modNotes">
        <pc:chgData name=" " userId="13e44439-8913-4347-a3e1-e8bd29e343d7" providerId="ADAL" clId="{E5CCC69A-473A-C343-B0B0-BEDA9E64E0D4}" dt="2021-02-19T18:05:29.279" v="1747" actId="2696"/>
        <pc:sldMkLst>
          <pc:docMk/>
          <pc:sldMk cId="1363255111" sldId="342"/>
        </pc:sldMkLst>
      </pc:sldChg>
      <pc:sldChg chg="modSp del modNotes">
        <pc:chgData name=" " userId="13e44439-8913-4347-a3e1-e8bd29e343d7" providerId="ADAL" clId="{E5CCC69A-473A-C343-B0B0-BEDA9E64E0D4}" dt="2021-02-19T18:05:29.279" v="1747" actId="2696"/>
        <pc:sldMkLst>
          <pc:docMk/>
          <pc:sldMk cId="688759692" sldId="343"/>
        </pc:sldMkLst>
      </pc:sldChg>
      <pc:sldChg chg="modSp del modNotes">
        <pc:chgData name=" " userId="13e44439-8913-4347-a3e1-e8bd29e343d7" providerId="ADAL" clId="{E5CCC69A-473A-C343-B0B0-BEDA9E64E0D4}" dt="2021-02-19T18:05:29.279" v="1747" actId="2696"/>
        <pc:sldMkLst>
          <pc:docMk/>
          <pc:sldMk cId="4073155107" sldId="344"/>
        </pc:sldMkLst>
      </pc:sldChg>
      <pc:sldChg chg="modSp del modNotes">
        <pc:chgData name=" " userId="13e44439-8913-4347-a3e1-e8bd29e343d7" providerId="ADAL" clId="{E5CCC69A-473A-C343-B0B0-BEDA9E64E0D4}" dt="2021-02-19T18:05:29.279" v="1747" actId="2696"/>
        <pc:sldMkLst>
          <pc:docMk/>
          <pc:sldMk cId="2891153595" sldId="345"/>
        </pc:sldMkLst>
      </pc:sldChg>
      <pc:sldChg chg="modSp del modNotes">
        <pc:chgData name=" " userId="13e44439-8913-4347-a3e1-e8bd29e343d7" providerId="ADAL" clId="{E5CCC69A-473A-C343-B0B0-BEDA9E64E0D4}" dt="2021-02-19T18:05:29.279" v="1747" actId="2696"/>
        <pc:sldMkLst>
          <pc:docMk/>
          <pc:sldMk cId="1137469938" sldId="346"/>
        </pc:sldMkLst>
      </pc:sldChg>
      <pc:sldChg chg="modSp del modNotes">
        <pc:chgData name=" " userId="13e44439-8913-4347-a3e1-e8bd29e343d7" providerId="ADAL" clId="{E5CCC69A-473A-C343-B0B0-BEDA9E64E0D4}" dt="2021-02-19T18:05:29.279" v="1747" actId="2696"/>
        <pc:sldMkLst>
          <pc:docMk/>
          <pc:sldMk cId="3474893487" sldId="347"/>
        </pc:sldMkLst>
      </pc:sldChg>
      <pc:sldChg chg="modSp del modNotes">
        <pc:chgData name=" " userId="13e44439-8913-4347-a3e1-e8bd29e343d7" providerId="ADAL" clId="{E5CCC69A-473A-C343-B0B0-BEDA9E64E0D4}" dt="2021-02-19T18:05:14.439" v="1746" actId="2696"/>
        <pc:sldMkLst>
          <pc:docMk/>
          <pc:sldMk cId="4076705750" sldId="348"/>
        </pc:sldMkLst>
      </pc:sldChg>
      <pc:sldChg chg="modSp del modNotes">
        <pc:chgData name=" " userId="13e44439-8913-4347-a3e1-e8bd29e343d7" providerId="ADAL" clId="{E5CCC69A-473A-C343-B0B0-BEDA9E64E0D4}" dt="2021-02-19T18:05:14.439" v="1746" actId="2696"/>
        <pc:sldMkLst>
          <pc:docMk/>
          <pc:sldMk cId="89421517" sldId="349"/>
        </pc:sldMkLst>
      </pc:sldChg>
      <pc:sldChg chg="modSp del modNotes">
        <pc:chgData name=" " userId="13e44439-8913-4347-a3e1-e8bd29e343d7" providerId="ADAL" clId="{E5CCC69A-473A-C343-B0B0-BEDA9E64E0D4}" dt="2021-02-19T18:05:14.439" v="1746" actId="2696"/>
        <pc:sldMkLst>
          <pc:docMk/>
          <pc:sldMk cId="654961147" sldId="368"/>
        </pc:sldMkLst>
      </pc:sldChg>
      <pc:sldChg chg="modSp del modNotes">
        <pc:chgData name=" " userId="13e44439-8913-4347-a3e1-e8bd29e343d7" providerId="ADAL" clId="{E5CCC69A-473A-C343-B0B0-BEDA9E64E0D4}" dt="2021-02-19T18:05:29.279" v="1747" actId="2696"/>
        <pc:sldMkLst>
          <pc:docMk/>
          <pc:sldMk cId="4270489415" sldId="369"/>
        </pc:sldMkLst>
      </pc:sldChg>
      <pc:sldChg chg="modSp del modNotes">
        <pc:chgData name=" " userId="13e44439-8913-4347-a3e1-e8bd29e343d7" providerId="ADAL" clId="{E5CCC69A-473A-C343-B0B0-BEDA9E64E0D4}" dt="2021-02-19T18:05:29.279" v="1747" actId="2696"/>
        <pc:sldMkLst>
          <pc:docMk/>
          <pc:sldMk cId="2024207428" sldId="370"/>
        </pc:sldMkLst>
      </pc:sldChg>
      <pc:sldChg chg="modSp del modNotes">
        <pc:chgData name=" " userId="13e44439-8913-4347-a3e1-e8bd29e343d7" providerId="ADAL" clId="{E5CCC69A-473A-C343-B0B0-BEDA9E64E0D4}" dt="2021-02-19T18:05:29.279" v="1747" actId="2696"/>
        <pc:sldMkLst>
          <pc:docMk/>
          <pc:sldMk cId="2619308091" sldId="371"/>
        </pc:sldMkLst>
      </pc:sldChg>
      <pc:sldChg chg="add del">
        <pc:chgData name=" " userId="13e44439-8913-4347-a3e1-e8bd29e343d7" providerId="ADAL" clId="{E5CCC69A-473A-C343-B0B0-BEDA9E64E0D4}" dt="2021-02-19T15:56:01.220" v="29" actId="2696"/>
        <pc:sldMkLst>
          <pc:docMk/>
          <pc:sldMk cId="3944973378" sldId="372"/>
        </pc:sldMkLst>
      </pc:sldChg>
      <pc:sldChg chg="add del">
        <pc:chgData name=" " userId="13e44439-8913-4347-a3e1-e8bd29e343d7" providerId="ADAL" clId="{E5CCC69A-473A-C343-B0B0-BEDA9E64E0D4}" dt="2021-02-19T15:57:42.881" v="49" actId="2696"/>
        <pc:sldMkLst>
          <pc:docMk/>
          <pc:sldMk cId="167538219" sldId="373"/>
        </pc:sldMkLst>
      </pc:sldChg>
      <pc:sldChg chg="addSp delSp modSp add mod ord addCm modCm chgLayout modNotes">
        <pc:chgData name=" " userId="13e44439-8913-4347-a3e1-e8bd29e343d7" providerId="ADAL" clId="{E5CCC69A-473A-C343-B0B0-BEDA9E64E0D4}" dt="2021-02-19T17:38:45.217" v="1212"/>
        <pc:sldMkLst>
          <pc:docMk/>
          <pc:sldMk cId="2517613858" sldId="374"/>
        </pc:sldMkLst>
      </pc:sldChg>
      <pc:sldChg chg="addSp delSp modSp add mod chgLayout modNotes">
        <pc:chgData name=" " userId="13e44439-8913-4347-a3e1-e8bd29e343d7" providerId="ADAL" clId="{E5CCC69A-473A-C343-B0B0-BEDA9E64E0D4}" dt="2021-02-19T17:29:06.609" v="973" actId="1038"/>
        <pc:sldMkLst>
          <pc:docMk/>
          <pc:sldMk cId="2937959342" sldId="375"/>
        </pc:sldMkLst>
      </pc:sldChg>
      <pc:sldChg chg="addSp delSp modSp add mod chgLayout modNotes">
        <pc:chgData name=" " userId="13e44439-8913-4347-a3e1-e8bd29e343d7" providerId="ADAL" clId="{E5CCC69A-473A-C343-B0B0-BEDA9E64E0D4}" dt="2021-02-19T17:46:33.544" v="1449" actId="1076"/>
        <pc:sldMkLst>
          <pc:docMk/>
          <pc:sldMk cId="902921068" sldId="376"/>
        </pc:sldMkLst>
      </pc:sldChg>
      <pc:sldChg chg="addSp delSp modSp add mod modNotes">
        <pc:chgData name=" " userId="13e44439-8913-4347-a3e1-e8bd29e343d7" providerId="ADAL" clId="{E5CCC69A-473A-C343-B0B0-BEDA9E64E0D4}" dt="2021-02-19T16:11:09.028" v="98" actId="2710"/>
        <pc:sldMkLst>
          <pc:docMk/>
          <pc:sldMk cId="3821252155" sldId="377"/>
        </pc:sldMkLst>
      </pc:sldChg>
      <pc:sldChg chg="modSp add del mod ord modNotes">
        <pc:chgData name=" " userId="13e44439-8913-4347-a3e1-e8bd29e343d7" providerId="ADAL" clId="{E5CCC69A-473A-C343-B0B0-BEDA9E64E0D4}" dt="2021-02-19T16:46:57.081" v="720" actId="2696"/>
        <pc:sldMkLst>
          <pc:docMk/>
          <pc:sldMk cId="2604359553" sldId="378"/>
        </pc:sldMkLst>
      </pc:sldChg>
      <pc:sldChg chg="new del">
        <pc:chgData name=" " userId="13e44439-8913-4347-a3e1-e8bd29e343d7" providerId="ADAL" clId="{E5CCC69A-473A-C343-B0B0-BEDA9E64E0D4}" dt="2021-02-19T16:42:44.005" v="637" actId="2696"/>
        <pc:sldMkLst>
          <pc:docMk/>
          <pc:sldMk cId="646527010" sldId="379"/>
        </pc:sldMkLst>
      </pc:sldChg>
      <pc:sldChg chg="modSp add mod">
        <pc:chgData name=" " userId="13e44439-8913-4347-a3e1-e8bd29e343d7" providerId="ADAL" clId="{E5CCC69A-473A-C343-B0B0-BEDA9E64E0D4}" dt="2021-02-19T16:43:12.449" v="640" actId="20577"/>
        <pc:sldMkLst>
          <pc:docMk/>
          <pc:sldMk cId="3690285972" sldId="379"/>
        </pc:sldMkLst>
      </pc:sldChg>
      <pc:sldChg chg="modSp add mod ord">
        <pc:chgData name=" " userId="13e44439-8913-4347-a3e1-e8bd29e343d7" providerId="ADAL" clId="{E5CCC69A-473A-C343-B0B0-BEDA9E64E0D4}" dt="2021-02-19T17:14:36.812" v="915" actId="20577"/>
        <pc:sldMkLst>
          <pc:docMk/>
          <pc:sldMk cId="31573533" sldId="380"/>
        </pc:sldMkLst>
      </pc:sldChg>
      <pc:sldMasterChg chg="modSp modSldLayout">
        <pc:chgData name=" " userId="13e44439-8913-4347-a3e1-e8bd29e343d7" providerId="ADAL" clId="{E5CCC69A-473A-C343-B0B0-BEDA9E64E0D4}" dt="2021-02-19T15:58:55.655" v="54"/>
        <pc:sldMasterMkLst>
          <pc:docMk/>
          <pc:sldMasterMk cId="0" sldId="2147483648"/>
        </pc:sldMasterMkLst>
        <pc:sldLayoutChg chg="modSp">
          <pc:chgData name=" " userId="13e44439-8913-4347-a3e1-e8bd29e343d7" providerId="ADAL" clId="{E5CCC69A-473A-C343-B0B0-BEDA9E64E0D4}" dt="2021-02-19T15:58:55.655" v="54"/>
          <pc:sldLayoutMkLst>
            <pc:docMk/>
            <pc:sldMasterMk cId="0" sldId="2147483648"/>
            <pc:sldLayoutMk cId="3987863290" sldId="2147483681"/>
          </pc:sldLayoutMkLst>
        </pc:sldLayoutChg>
        <pc:sldLayoutChg chg="modSp">
          <pc:chgData name=" " userId="13e44439-8913-4347-a3e1-e8bd29e343d7" providerId="ADAL" clId="{E5CCC69A-473A-C343-B0B0-BEDA9E64E0D4}" dt="2021-02-19T15:58:55.655" v="54"/>
          <pc:sldLayoutMkLst>
            <pc:docMk/>
            <pc:sldMasterMk cId="0" sldId="2147483648"/>
            <pc:sldLayoutMk cId="1580485276" sldId="2147483682"/>
          </pc:sldLayoutMkLst>
        </pc:sldLayoutChg>
        <pc:sldLayoutChg chg="modSp">
          <pc:chgData name=" " userId="13e44439-8913-4347-a3e1-e8bd29e343d7" providerId="ADAL" clId="{E5CCC69A-473A-C343-B0B0-BEDA9E64E0D4}" dt="2021-02-19T15:58:55.655" v="54"/>
          <pc:sldLayoutMkLst>
            <pc:docMk/>
            <pc:sldMasterMk cId="0" sldId="2147483648"/>
            <pc:sldLayoutMk cId="173935818" sldId="2147483683"/>
          </pc:sldLayoutMkLst>
        </pc:sldLayoutChg>
        <pc:sldLayoutChg chg="modSp">
          <pc:chgData name=" " userId="13e44439-8913-4347-a3e1-e8bd29e343d7" providerId="ADAL" clId="{E5CCC69A-473A-C343-B0B0-BEDA9E64E0D4}" dt="2021-02-19T15:58:55.655" v="54"/>
          <pc:sldLayoutMkLst>
            <pc:docMk/>
            <pc:sldMasterMk cId="0" sldId="2147483648"/>
            <pc:sldLayoutMk cId="1650665468" sldId="2147483684"/>
          </pc:sldLayoutMkLst>
        </pc:sldLayoutChg>
        <pc:sldLayoutChg chg="modSp">
          <pc:chgData name=" " userId="13e44439-8913-4347-a3e1-e8bd29e343d7" providerId="ADAL" clId="{E5CCC69A-473A-C343-B0B0-BEDA9E64E0D4}" dt="2021-02-19T15:58:55.655" v="54"/>
          <pc:sldLayoutMkLst>
            <pc:docMk/>
            <pc:sldMasterMk cId="0" sldId="2147483648"/>
            <pc:sldLayoutMk cId="1920265937" sldId="2147483685"/>
          </pc:sldLayoutMkLst>
        </pc:sldLayoutChg>
        <pc:sldLayoutChg chg="modSp">
          <pc:chgData name=" " userId="13e44439-8913-4347-a3e1-e8bd29e343d7" providerId="ADAL" clId="{E5CCC69A-473A-C343-B0B0-BEDA9E64E0D4}" dt="2021-02-19T15:58:55.655" v="54"/>
          <pc:sldLayoutMkLst>
            <pc:docMk/>
            <pc:sldMasterMk cId="0" sldId="2147483648"/>
            <pc:sldLayoutMk cId="620223394" sldId="2147483686"/>
          </pc:sldLayoutMkLst>
        </pc:sldLayoutChg>
        <pc:sldLayoutChg chg="modSp">
          <pc:chgData name=" " userId="13e44439-8913-4347-a3e1-e8bd29e343d7" providerId="ADAL" clId="{E5CCC69A-473A-C343-B0B0-BEDA9E64E0D4}" dt="2021-02-19T15:58:55.655" v="54"/>
          <pc:sldLayoutMkLst>
            <pc:docMk/>
            <pc:sldMasterMk cId="0" sldId="2147483648"/>
            <pc:sldLayoutMk cId="1427779127" sldId="2147483687"/>
          </pc:sldLayoutMkLst>
        </pc:sldLayoutChg>
        <pc:sldLayoutChg chg="modSp">
          <pc:chgData name=" " userId="13e44439-8913-4347-a3e1-e8bd29e343d7" providerId="ADAL" clId="{E5CCC69A-473A-C343-B0B0-BEDA9E64E0D4}" dt="2021-02-19T15:58:55.655" v="54"/>
          <pc:sldLayoutMkLst>
            <pc:docMk/>
            <pc:sldMasterMk cId="0" sldId="2147483648"/>
            <pc:sldLayoutMk cId="4255379268" sldId="2147483688"/>
          </pc:sldLayoutMkLst>
        </pc:sldLayoutChg>
        <pc:sldLayoutChg chg="modSp">
          <pc:chgData name=" " userId="13e44439-8913-4347-a3e1-e8bd29e343d7" providerId="ADAL" clId="{E5CCC69A-473A-C343-B0B0-BEDA9E64E0D4}" dt="2021-02-19T15:58:55.655" v="54"/>
          <pc:sldLayoutMkLst>
            <pc:docMk/>
            <pc:sldMasterMk cId="0" sldId="2147483648"/>
            <pc:sldLayoutMk cId="1528493467" sldId="2147483689"/>
          </pc:sldLayoutMkLst>
        </pc:sldLayoutChg>
        <pc:sldLayoutChg chg="modSp">
          <pc:chgData name=" " userId="13e44439-8913-4347-a3e1-e8bd29e343d7" providerId="ADAL" clId="{E5CCC69A-473A-C343-B0B0-BEDA9E64E0D4}" dt="2021-02-19T15:58:55.655" v="54"/>
          <pc:sldLayoutMkLst>
            <pc:docMk/>
            <pc:sldMasterMk cId="0" sldId="2147483648"/>
            <pc:sldLayoutMk cId="1159850829" sldId="2147483690"/>
          </pc:sldLayoutMkLst>
        </pc:sldLayoutChg>
        <pc:sldLayoutChg chg="modSp">
          <pc:chgData name=" " userId="13e44439-8913-4347-a3e1-e8bd29e343d7" providerId="ADAL" clId="{E5CCC69A-473A-C343-B0B0-BEDA9E64E0D4}" dt="2021-02-19T15:58:55.655" v="54"/>
          <pc:sldLayoutMkLst>
            <pc:docMk/>
            <pc:sldMasterMk cId="0" sldId="2147483648"/>
            <pc:sldLayoutMk cId="1540190558" sldId="2147483691"/>
          </pc:sldLayoutMkLst>
        </pc:sldLayoutChg>
        <pc:sldLayoutChg chg="modSp">
          <pc:chgData name=" " userId="13e44439-8913-4347-a3e1-e8bd29e343d7" providerId="ADAL" clId="{E5CCC69A-473A-C343-B0B0-BEDA9E64E0D4}" dt="2021-02-19T15:58:55.655" v="54"/>
          <pc:sldLayoutMkLst>
            <pc:docMk/>
            <pc:sldMasterMk cId="0" sldId="2147483648"/>
            <pc:sldLayoutMk cId="3369607455" sldId="2147483692"/>
          </pc:sldLayoutMkLst>
        </pc:sldLayoutChg>
        <pc:sldLayoutChg chg="modSp">
          <pc:chgData name=" " userId="13e44439-8913-4347-a3e1-e8bd29e343d7" providerId="ADAL" clId="{E5CCC69A-473A-C343-B0B0-BEDA9E64E0D4}" dt="2021-02-19T15:58:55.655" v="54"/>
          <pc:sldLayoutMkLst>
            <pc:docMk/>
            <pc:sldMasterMk cId="0" sldId="2147483648"/>
            <pc:sldLayoutMk cId="574215933" sldId="2147483693"/>
          </pc:sldLayoutMkLst>
        </pc:sldLayoutChg>
        <pc:sldLayoutChg chg="modSp">
          <pc:chgData name=" " userId="13e44439-8913-4347-a3e1-e8bd29e343d7" providerId="ADAL" clId="{E5CCC69A-473A-C343-B0B0-BEDA9E64E0D4}" dt="2021-02-19T15:58:55.655" v="54"/>
          <pc:sldLayoutMkLst>
            <pc:docMk/>
            <pc:sldMasterMk cId="0" sldId="2147483648"/>
            <pc:sldLayoutMk cId="1283104187" sldId="2147483694"/>
          </pc:sldLayoutMkLst>
        </pc:sldLayoutChg>
      </pc:sldMasterChg>
    </pc:docChg>
  </pc:docChgLst>
  <pc:docChgLst>
    <pc:chgData name="sareljgreyling@gmail.com" userId="S::urn:spo:guest#sareljgreyling@gmail.com::" providerId="AD" clId="Web-{D2FCB09F-5002-2000-AAE8-EAEE16F3AF46}"/>
    <pc:docChg chg="modSld">
      <pc:chgData name="sareljgreyling@gmail.com" userId="S::urn:spo:guest#sareljgreyling@gmail.com::" providerId="AD" clId="Web-{D2FCB09F-5002-2000-AAE8-EAEE16F3AF46}" dt="2021-03-04T14:26:37.496" v="4" actId="1076"/>
      <pc:docMkLst>
        <pc:docMk/>
      </pc:docMkLst>
      <pc:sldChg chg="modSp">
        <pc:chgData name="sareljgreyling@gmail.com" userId="S::urn:spo:guest#sareljgreyling@gmail.com::" providerId="AD" clId="Web-{D2FCB09F-5002-2000-AAE8-EAEE16F3AF46}" dt="2021-03-04T14:26:37.496" v="4" actId="1076"/>
        <pc:sldMkLst>
          <pc:docMk/>
          <pc:sldMk cId="0" sldId="256"/>
        </pc:sldMkLst>
      </pc:sldChg>
    </pc:docChg>
  </pc:docChgLst>
  <pc:docChgLst>
    <pc:chgData name="Katherine Collett" userId="S::katherine.collett_eng.ox.ac.uk#ext#@lunet.onmicrosoft.com::57662196-1ff7-4fef-ad5f-ca819cd64cbc" providerId="AD" clId="Web-{D97AF92E-FDDB-FC31-869C-FC94CB01B91E}"/>
    <pc:docChg chg="modSld">
      <pc:chgData name="Katherine Collett" userId="S::katherine.collett_eng.ox.ac.uk#ext#@lunet.onmicrosoft.com::57662196-1ff7-4fef-ad5f-ca819cd64cbc" providerId="AD" clId="Web-{D97AF92E-FDDB-FC31-869C-FC94CB01B91E}" dt="2021-03-03T12:11:56.451" v="10" actId="1076"/>
      <pc:docMkLst>
        <pc:docMk/>
      </pc:docMkLst>
      <pc:sldChg chg="modSp">
        <pc:chgData name="Katherine Collett" userId="S::katherine.collett_eng.ox.ac.uk#ext#@lunet.onmicrosoft.com::57662196-1ff7-4fef-ad5f-ca819cd64cbc" providerId="AD" clId="Web-{D97AF92E-FDDB-FC31-869C-FC94CB01B91E}" dt="2021-03-03T12:11:56.451" v="10" actId="1076"/>
        <pc:sldMkLst>
          <pc:docMk/>
          <pc:sldMk cId="3062202843" sldId="265"/>
        </pc:sldMkLst>
      </pc:sldChg>
      <pc:sldChg chg="modSp delCm modNotes">
        <pc:chgData name="Katherine Collett" userId="S::katherine.collett_eng.ox.ac.uk#ext#@lunet.onmicrosoft.com::57662196-1ff7-4fef-ad5f-ca819cd64cbc" providerId="AD" clId="Web-{D97AF92E-FDDB-FC31-869C-FC94CB01B91E}" dt="2021-03-03T12:11:27.183" v="8"/>
        <pc:sldMkLst>
          <pc:docMk/>
          <pc:sldMk cId="2517613858" sldId="374"/>
        </pc:sldMkLst>
      </pc:sldChg>
    </pc:docChg>
  </pc:docChgLst>
  <pc:docChgLst>
    <pc:chgData name="sareljgreyling@gmail.com" userId="S::urn:spo:guest#sareljgreyling@gmail.com::" providerId="AD" clId="Web-{ADD28BEA-6DE4-7B44-F02D-4CDD7718E981}"/>
    <pc:docChg chg="modSld">
      <pc:chgData name="sareljgreyling@gmail.com" userId="S::urn:spo:guest#sareljgreyling@gmail.com::" providerId="AD" clId="Web-{ADD28BEA-6DE4-7B44-F02D-4CDD7718E981}" dt="2021-03-04T14:09:24.512" v="10" actId="1076"/>
      <pc:docMkLst>
        <pc:docMk/>
      </pc:docMkLst>
      <pc:sldChg chg="addSp delSp modSp">
        <pc:chgData name="sareljgreyling@gmail.com" userId="S::urn:spo:guest#sareljgreyling@gmail.com::" providerId="AD" clId="Web-{ADD28BEA-6DE4-7B44-F02D-4CDD7718E981}" dt="2021-03-04T14:09:24.512" v="10" actId="1076"/>
        <pc:sldMkLst>
          <pc:docMk/>
          <pc:sldMk cId="0" sldId="256"/>
        </pc:sldMkLst>
      </pc:sldChg>
    </pc:docChg>
  </pc:docChgLst>
  <pc:docChgLst>
    <pc:chgData name="Katherine Collett" userId="S::katherine.collett_eng.ox.ac.uk#ext#@lunet.onmicrosoft.com::57662196-1ff7-4fef-ad5f-ca819cd64cbc" providerId="AD" clId="Web-{62F1D986-69B8-1955-91FF-31A7085AEB4D}"/>
    <pc:docChg chg="modSld">
      <pc:chgData name="Katherine Collett" userId="S::katherine.collett_eng.ox.ac.uk#ext#@lunet.onmicrosoft.com::57662196-1ff7-4fef-ad5f-ca819cd64cbc" providerId="AD" clId="Web-{62F1D986-69B8-1955-91FF-31A7085AEB4D}" dt="2021-03-05T14:20:00.028" v="31"/>
      <pc:docMkLst>
        <pc:docMk/>
      </pc:docMkLst>
      <pc:sldChg chg="modNotes">
        <pc:chgData name="Katherine Collett" userId="S::katherine.collett_eng.ox.ac.uk#ext#@lunet.onmicrosoft.com::57662196-1ff7-4fef-ad5f-ca819cd64cbc" providerId="AD" clId="Web-{62F1D986-69B8-1955-91FF-31A7085AEB4D}" dt="2021-03-05T14:20:00.028" v="31"/>
        <pc:sldMkLst>
          <pc:docMk/>
          <pc:sldMk cId="2812248871" sldId="296"/>
        </pc:sldMkLst>
      </pc:sldChg>
    </pc:docChg>
  </pc:docChgLst>
  <pc:docChgLst>
    <pc:chgData name="Flora Charbonnier" userId="S::flora.charbonnier_pmb.ox.ac.uk#ext#@lunet.onmicrosoft.com::af6d964b-2cec-4427-bc17-f348ca428daa" providerId="AD" clId="Web-{D0E4DA9D-17B2-1985-DBC1-0021A3107220}"/>
    <pc:docChg chg="delSld modSld">
      <pc:chgData name="Flora Charbonnier" userId="S::flora.charbonnier_pmb.ox.ac.uk#ext#@lunet.onmicrosoft.com::af6d964b-2cec-4427-bc17-f348ca428daa" providerId="AD" clId="Web-{D0E4DA9D-17B2-1985-DBC1-0021A3107220}" dt="2021-02-25T12:58:47.076" v="87"/>
      <pc:docMkLst>
        <pc:docMk/>
      </pc:docMkLst>
      <pc:sldChg chg="modSp modNotes">
        <pc:chgData name="Flora Charbonnier" userId="S::flora.charbonnier_pmb.ox.ac.uk#ext#@lunet.onmicrosoft.com::af6d964b-2cec-4427-bc17-f348ca428daa" providerId="AD" clId="Web-{D0E4DA9D-17B2-1985-DBC1-0021A3107220}" dt="2021-02-25T12:50:59.034" v="11" actId="20577"/>
        <pc:sldMkLst>
          <pc:docMk/>
          <pc:sldMk cId="0" sldId="256"/>
        </pc:sldMkLst>
      </pc:sldChg>
      <pc:sldChg chg="modSp modNotes">
        <pc:chgData name="Flora Charbonnier" userId="S::flora.charbonnier_pmb.ox.ac.uk#ext#@lunet.onmicrosoft.com::af6d964b-2cec-4427-bc17-f348ca428daa" providerId="AD" clId="Web-{D0E4DA9D-17B2-1985-DBC1-0021A3107220}" dt="2021-02-25T12:51:04.252" v="12" actId="20577"/>
        <pc:sldMkLst>
          <pc:docMk/>
          <pc:sldMk cId="4161845308" sldId="263"/>
        </pc:sldMkLst>
      </pc:sldChg>
      <pc:sldChg chg="modSp modNotes">
        <pc:chgData name="Flora Charbonnier" userId="S::flora.charbonnier_pmb.ox.ac.uk#ext#@lunet.onmicrosoft.com::af6d964b-2cec-4427-bc17-f348ca428daa" providerId="AD" clId="Web-{D0E4DA9D-17B2-1985-DBC1-0021A3107220}" dt="2021-02-25T12:51:12.221" v="15" actId="20577"/>
        <pc:sldMkLst>
          <pc:docMk/>
          <pc:sldMk cId="3062202843" sldId="265"/>
        </pc:sldMkLst>
      </pc:sldChg>
      <pc:sldChg chg="modSp modNotes">
        <pc:chgData name="Flora Charbonnier" userId="S::flora.charbonnier_pmb.ox.ac.uk#ext#@lunet.onmicrosoft.com::af6d964b-2cec-4427-bc17-f348ca428daa" providerId="AD" clId="Web-{D0E4DA9D-17B2-1985-DBC1-0021A3107220}" dt="2021-02-25T12:56:12.718" v="42"/>
        <pc:sldMkLst>
          <pc:docMk/>
          <pc:sldMk cId="876339621" sldId="266"/>
        </pc:sldMkLst>
      </pc:sldChg>
      <pc:sldChg chg="modSp modNotes">
        <pc:chgData name="Flora Charbonnier" userId="S::flora.charbonnier_pmb.ox.ac.uk#ext#@lunet.onmicrosoft.com::af6d964b-2cec-4427-bc17-f348ca428daa" providerId="AD" clId="Web-{D0E4DA9D-17B2-1985-DBC1-0021A3107220}" dt="2021-02-25T12:56:30.406" v="51"/>
        <pc:sldMkLst>
          <pc:docMk/>
          <pc:sldMk cId="1478453606" sldId="271"/>
        </pc:sldMkLst>
      </pc:sldChg>
      <pc:sldChg chg="modSp modNotes">
        <pc:chgData name="Flora Charbonnier" userId="S::flora.charbonnier_pmb.ox.ac.uk#ext#@lunet.onmicrosoft.com::af6d964b-2cec-4427-bc17-f348ca428daa" providerId="AD" clId="Web-{D0E4DA9D-17B2-1985-DBC1-0021A3107220}" dt="2021-02-25T12:56:17.812" v="44"/>
        <pc:sldMkLst>
          <pc:docMk/>
          <pc:sldMk cId="1656397437" sldId="272"/>
        </pc:sldMkLst>
      </pc:sldChg>
      <pc:sldChg chg="modSp modNotes">
        <pc:chgData name="Flora Charbonnier" userId="S::flora.charbonnier_pmb.ox.ac.uk#ext#@lunet.onmicrosoft.com::af6d964b-2cec-4427-bc17-f348ca428daa" providerId="AD" clId="Web-{D0E4DA9D-17B2-1985-DBC1-0021A3107220}" dt="2021-02-25T12:57:43.358" v="70"/>
        <pc:sldMkLst>
          <pc:docMk/>
          <pc:sldMk cId="215532442" sldId="277"/>
        </pc:sldMkLst>
      </pc:sldChg>
      <pc:sldChg chg="modSp modNotes">
        <pc:chgData name="Flora Charbonnier" userId="S::flora.charbonnier_pmb.ox.ac.uk#ext#@lunet.onmicrosoft.com::af6d964b-2cec-4427-bc17-f348ca428daa" providerId="AD" clId="Web-{D0E4DA9D-17B2-1985-DBC1-0021A3107220}" dt="2021-02-25T12:58:12.686" v="78"/>
        <pc:sldMkLst>
          <pc:docMk/>
          <pc:sldMk cId="775439378" sldId="282"/>
        </pc:sldMkLst>
      </pc:sldChg>
      <pc:sldChg chg="modSp modNotes">
        <pc:chgData name="Flora Charbonnier" userId="S::flora.charbonnier_pmb.ox.ac.uk#ext#@lunet.onmicrosoft.com::af6d964b-2cec-4427-bc17-f348ca428daa" providerId="AD" clId="Web-{D0E4DA9D-17B2-1985-DBC1-0021A3107220}" dt="2021-02-25T12:56:03.031" v="39"/>
        <pc:sldMkLst>
          <pc:docMk/>
          <pc:sldMk cId="1521854364" sldId="283"/>
        </pc:sldMkLst>
      </pc:sldChg>
      <pc:sldChg chg="modSp modNotes">
        <pc:chgData name="Flora Charbonnier" userId="S::flora.charbonnier_pmb.ox.ac.uk#ext#@lunet.onmicrosoft.com::af6d964b-2cec-4427-bc17-f348ca428daa" providerId="AD" clId="Web-{D0E4DA9D-17B2-1985-DBC1-0021A3107220}" dt="2021-02-25T12:56:40.890" v="54"/>
        <pc:sldMkLst>
          <pc:docMk/>
          <pc:sldMk cId="1135909153" sldId="284"/>
        </pc:sldMkLst>
      </pc:sldChg>
      <pc:sldChg chg="modSp modNotes">
        <pc:chgData name="Flora Charbonnier" userId="S::flora.charbonnier_pmb.ox.ac.uk#ext#@lunet.onmicrosoft.com::af6d964b-2cec-4427-bc17-f348ca428daa" providerId="AD" clId="Web-{D0E4DA9D-17B2-1985-DBC1-0021A3107220}" dt="2021-02-25T12:56:50.546" v="57"/>
        <pc:sldMkLst>
          <pc:docMk/>
          <pc:sldMk cId="3896821274" sldId="285"/>
        </pc:sldMkLst>
      </pc:sldChg>
      <pc:sldChg chg="modSp modNotes">
        <pc:chgData name="Flora Charbonnier" userId="S::flora.charbonnier_pmb.ox.ac.uk#ext#@lunet.onmicrosoft.com::af6d964b-2cec-4427-bc17-f348ca428daa" providerId="AD" clId="Web-{D0E4DA9D-17B2-1985-DBC1-0021A3107220}" dt="2021-02-25T12:57:14.702" v="62"/>
        <pc:sldMkLst>
          <pc:docMk/>
          <pc:sldMk cId="1683846020" sldId="286"/>
        </pc:sldMkLst>
      </pc:sldChg>
      <pc:sldChg chg="modSp modNotes">
        <pc:chgData name="Flora Charbonnier" userId="S::flora.charbonnier_pmb.ox.ac.uk#ext#@lunet.onmicrosoft.com::af6d964b-2cec-4427-bc17-f348ca428daa" providerId="AD" clId="Web-{D0E4DA9D-17B2-1985-DBC1-0021A3107220}" dt="2021-02-25T12:58:05.952" v="76"/>
        <pc:sldMkLst>
          <pc:docMk/>
          <pc:sldMk cId="1628306759" sldId="289"/>
        </pc:sldMkLst>
      </pc:sldChg>
      <pc:sldChg chg="modSp modNotes">
        <pc:chgData name="Flora Charbonnier" userId="S::flora.charbonnier_pmb.ox.ac.uk#ext#@lunet.onmicrosoft.com::af6d964b-2cec-4427-bc17-f348ca428daa" providerId="AD" clId="Web-{D0E4DA9D-17B2-1985-DBC1-0021A3107220}" dt="2021-02-25T12:57:34.171" v="67"/>
        <pc:sldMkLst>
          <pc:docMk/>
          <pc:sldMk cId="2180207754" sldId="290"/>
        </pc:sldMkLst>
      </pc:sldChg>
      <pc:sldChg chg="modSp modNotes">
        <pc:chgData name="Flora Charbonnier" userId="S::flora.charbonnier_pmb.ox.ac.uk#ext#@lunet.onmicrosoft.com::af6d964b-2cec-4427-bc17-f348ca428daa" providerId="AD" clId="Web-{D0E4DA9D-17B2-1985-DBC1-0021A3107220}" dt="2021-02-25T12:58:22.327" v="80"/>
        <pc:sldMkLst>
          <pc:docMk/>
          <pc:sldMk cId="2801856280" sldId="291"/>
        </pc:sldMkLst>
      </pc:sldChg>
      <pc:sldChg chg="modSp modNotes">
        <pc:chgData name="Flora Charbonnier" userId="S::flora.charbonnier_pmb.ox.ac.uk#ext#@lunet.onmicrosoft.com::af6d964b-2cec-4427-bc17-f348ca428daa" providerId="AD" clId="Web-{D0E4DA9D-17B2-1985-DBC1-0021A3107220}" dt="2021-02-25T12:58:31.561" v="82"/>
        <pc:sldMkLst>
          <pc:docMk/>
          <pc:sldMk cId="2229467891" sldId="294"/>
        </pc:sldMkLst>
      </pc:sldChg>
      <pc:sldChg chg="modSp modNotes">
        <pc:chgData name="Flora Charbonnier" userId="S::flora.charbonnier_pmb.ox.ac.uk#ext#@lunet.onmicrosoft.com::af6d964b-2cec-4427-bc17-f348ca428daa" providerId="AD" clId="Web-{D0E4DA9D-17B2-1985-DBC1-0021A3107220}" dt="2021-02-25T12:58:40.186" v="85"/>
        <pc:sldMkLst>
          <pc:docMk/>
          <pc:sldMk cId="2012829007" sldId="295"/>
        </pc:sldMkLst>
      </pc:sldChg>
      <pc:sldChg chg="modSp modNotes">
        <pc:chgData name="Flora Charbonnier" userId="S::flora.charbonnier_pmb.ox.ac.uk#ext#@lunet.onmicrosoft.com::af6d964b-2cec-4427-bc17-f348ca428daa" providerId="AD" clId="Web-{D0E4DA9D-17B2-1985-DBC1-0021A3107220}" dt="2021-02-25T12:58:47.076" v="87"/>
        <pc:sldMkLst>
          <pc:docMk/>
          <pc:sldMk cId="2812248871" sldId="296"/>
        </pc:sldMkLst>
      </pc:sldChg>
      <pc:sldChg chg="modSp modNotes">
        <pc:chgData name="Flora Charbonnier" userId="S::flora.charbonnier_pmb.ox.ac.uk#ext#@lunet.onmicrosoft.com::af6d964b-2cec-4427-bc17-f348ca428daa" providerId="AD" clId="Web-{D0E4DA9D-17B2-1985-DBC1-0021A3107220}" dt="2021-02-25T12:51:08.315" v="13" actId="20577"/>
        <pc:sldMkLst>
          <pc:docMk/>
          <pc:sldMk cId="2517613858" sldId="374"/>
        </pc:sldMkLst>
      </pc:sldChg>
      <pc:sldChg chg="modSp modNotes">
        <pc:chgData name="Flora Charbonnier" userId="S::flora.charbonnier_pmb.ox.ac.uk#ext#@lunet.onmicrosoft.com::af6d964b-2cec-4427-bc17-f348ca428daa" providerId="AD" clId="Web-{D0E4DA9D-17B2-1985-DBC1-0021A3107220}" dt="2021-02-25T12:57:25.608" v="64"/>
        <pc:sldMkLst>
          <pc:docMk/>
          <pc:sldMk cId="2937959342" sldId="375"/>
        </pc:sldMkLst>
      </pc:sldChg>
      <pc:sldChg chg="modSp modNotes">
        <pc:chgData name="Flora Charbonnier" userId="S::flora.charbonnier_pmb.ox.ac.uk#ext#@lunet.onmicrosoft.com::af6d964b-2cec-4427-bc17-f348ca428daa" providerId="AD" clId="Web-{D0E4DA9D-17B2-1985-DBC1-0021A3107220}" dt="2021-02-25T12:57:53.499" v="73"/>
        <pc:sldMkLst>
          <pc:docMk/>
          <pc:sldMk cId="902921068" sldId="376"/>
        </pc:sldMkLst>
      </pc:sldChg>
      <pc:sldChg chg="modNotes">
        <pc:chgData name="Flora Charbonnier" userId="S::flora.charbonnier_pmb.ox.ac.uk#ext#@lunet.onmicrosoft.com::af6d964b-2cec-4427-bc17-f348ca428daa" providerId="AD" clId="Web-{D0E4DA9D-17B2-1985-DBC1-0021A3107220}" dt="2021-02-25T12:50:09.737" v="2"/>
        <pc:sldMkLst>
          <pc:docMk/>
          <pc:sldMk cId="3821252155" sldId="377"/>
        </pc:sldMkLst>
      </pc:sldChg>
      <pc:sldChg chg="del">
        <pc:chgData name="Flora Charbonnier" userId="S::flora.charbonnier_pmb.ox.ac.uk#ext#@lunet.onmicrosoft.com::af6d964b-2cec-4427-bc17-f348ca428daa" providerId="AD" clId="Web-{D0E4DA9D-17B2-1985-DBC1-0021A3107220}" dt="2021-02-25T12:51:17.002" v="19"/>
        <pc:sldMkLst>
          <pc:docMk/>
          <pc:sldMk cId="3690285972" sldId="379"/>
        </pc:sldMkLst>
      </pc:sldChg>
      <pc:sldChg chg="del">
        <pc:chgData name="Flora Charbonnier" userId="S::flora.charbonnier_pmb.ox.ac.uk#ext#@lunet.onmicrosoft.com::af6d964b-2cec-4427-bc17-f348ca428daa" providerId="AD" clId="Web-{D0E4DA9D-17B2-1985-DBC1-0021A3107220}" dt="2021-02-25T12:51:30.143" v="26"/>
        <pc:sldMkLst>
          <pc:docMk/>
          <pc:sldMk cId="31573533" sldId="380"/>
        </pc:sldMkLst>
      </pc:sldChg>
    </pc:docChg>
  </pc:docChgLst>
  <pc:docChgLst>
    <pc:chgData name="Carla Cannone" userId="417464ba-0c67-467a-8d9f-e5f447a9fc8a" providerId="ADAL" clId="{3AB931C4-4D50-40CE-98E1-76ABD5586C7F}"/>
    <pc:docChg chg="custSel delSld modSld">
      <pc:chgData name="Carla Cannone" userId="417464ba-0c67-467a-8d9f-e5f447a9fc8a" providerId="ADAL" clId="{3AB931C4-4D50-40CE-98E1-76ABD5586C7F}" dt="2023-03-19T14:45:05.024" v="10"/>
      <pc:docMkLst>
        <pc:docMk/>
      </pc:docMkLst>
      <pc:sldChg chg="del">
        <pc:chgData name="Carla Cannone" userId="417464ba-0c67-467a-8d9f-e5f447a9fc8a" providerId="ADAL" clId="{3AB931C4-4D50-40CE-98E1-76ABD5586C7F}" dt="2023-03-19T14:30:12.188" v="0" actId="47"/>
        <pc:sldMkLst>
          <pc:docMk/>
          <pc:sldMk cId="3062202843" sldId="265"/>
        </pc:sldMkLst>
      </pc:sldChg>
      <pc:sldChg chg="addSp delSp modSp mod">
        <pc:chgData name="Carla Cannone" userId="417464ba-0c67-467a-8d9f-e5f447a9fc8a" providerId="ADAL" clId="{3AB931C4-4D50-40CE-98E1-76ABD5586C7F}" dt="2023-03-19T14:35:30.065" v="9" actId="20577"/>
        <pc:sldMkLst>
          <pc:docMk/>
          <pc:sldMk cId="144697344" sldId="336"/>
        </pc:sldMkLst>
      </pc:sldChg>
      <pc:sldChg chg="modNotesTx">
        <pc:chgData name="Carla Cannone" userId="417464ba-0c67-467a-8d9f-e5f447a9fc8a" providerId="ADAL" clId="{3AB931C4-4D50-40CE-98E1-76ABD5586C7F}" dt="2023-03-19T14:45:05.024" v="10"/>
        <pc:sldMkLst>
          <pc:docMk/>
          <pc:sldMk cId="3821252155" sldId="377"/>
        </pc:sldMkLst>
      </pc:sldChg>
    </pc:docChg>
  </pc:docChgLst>
  <pc:docChgLst>
    <pc:chgData name="Carla" userId="417464ba-0c67-467a-8d9f-e5f447a9fc8a" providerId="ADAL" clId="{3AB931C4-4D50-40CE-98E1-76ABD5586C7F}"/>
    <pc:docChg chg="undo redo custSel addSld delSld modSld sldOrd">
      <pc:chgData name="Carla" userId="417464ba-0c67-467a-8d9f-e5f447a9fc8a" providerId="ADAL" clId="{3AB931C4-4D50-40CE-98E1-76ABD5586C7F}" dt="2023-02-22T11:48:13.457" v="2769" actId="207"/>
      <pc:docMkLst>
        <pc:docMk/>
      </pc:docMkLst>
      <pc:sldChg chg="addSp modSp mod">
        <pc:chgData name="Carla" userId="417464ba-0c67-467a-8d9f-e5f447a9fc8a" providerId="ADAL" clId="{3AB931C4-4D50-40CE-98E1-76ABD5586C7F}" dt="2022-11-17T11:49:35.118" v="1310" actId="20577"/>
        <pc:sldMkLst>
          <pc:docMk/>
          <pc:sldMk cId="4161845308" sldId="263"/>
        </pc:sldMkLst>
      </pc:sldChg>
      <pc:sldChg chg="addSp modSp mod ord modShow">
        <pc:chgData name="Carla" userId="417464ba-0c67-467a-8d9f-e5f447a9fc8a" providerId="ADAL" clId="{3AB931C4-4D50-40CE-98E1-76ABD5586C7F}" dt="2023-02-22T08:32:46.248" v="2562"/>
        <pc:sldMkLst>
          <pc:docMk/>
          <pc:sldMk cId="3062202843" sldId="265"/>
        </pc:sldMkLst>
      </pc:sldChg>
      <pc:sldChg chg="addSp delSp modSp mod ord">
        <pc:chgData name="Carla" userId="417464ba-0c67-467a-8d9f-e5f447a9fc8a" providerId="ADAL" clId="{3AB931C4-4D50-40CE-98E1-76ABD5586C7F}" dt="2023-02-22T11:48:13.457" v="2769" actId="207"/>
        <pc:sldMkLst>
          <pc:docMk/>
          <pc:sldMk cId="876339621" sldId="266"/>
        </pc:sldMkLst>
      </pc:sldChg>
      <pc:sldChg chg="addSp delSp modSp mod">
        <pc:chgData name="Carla" userId="417464ba-0c67-467a-8d9f-e5f447a9fc8a" providerId="ADAL" clId="{3AB931C4-4D50-40CE-98E1-76ABD5586C7F}" dt="2023-02-22T11:42:28.425" v="2718" actId="14100"/>
        <pc:sldMkLst>
          <pc:docMk/>
          <pc:sldMk cId="1478453606" sldId="271"/>
        </pc:sldMkLst>
      </pc:sldChg>
      <pc:sldChg chg="addSp delSp modSp mod">
        <pc:chgData name="Carla" userId="417464ba-0c67-467a-8d9f-e5f447a9fc8a" providerId="ADAL" clId="{3AB931C4-4D50-40CE-98E1-76ABD5586C7F}" dt="2023-02-22T11:41:58.789" v="2705" actId="1076"/>
        <pc:sldMkLst>
          <pc:docMk/>
          <pc:sldMk cId="1656397437" sldId="272"/>
        </pc:sldMkLst>
      </pc:sldChg>
      <pc:sldChg chg="addSp delSp modSp mod">
        <pc:chgData name="Carla" userId="417464ba-0c67-467a-8d9f-e5f447a9fc8a" providerId="ADAL" clId="{3AB931C4-4D50-40CE-98E1-76ABD5586C7F}" dt="2022-11-17T12:58:05.367" v="2427" actId="1076"/>
        <pc:sldMkLst>
          <pc:docMk/>
          <pc:sldMk cId="215532442" sldId="277"/>
        </pc:sldMkLst>
      </pc:sldChg>
      <pc:sldChg chg="del modNotesTx">
        <pc:chgData name="Carla" userId="417464ba-0c67-467a-8d9f-e5f447a9fc8a" providerId="ADAL" clId="{3AB931C4-4D50-40CE-98E1-76ABD5586C7F}" dt="2023-02-22T11:25:34.979" v="2567" actId="47"/>
        <pc:sldMkLst>
          <pc:docMk/>
          <pc:sldMk cId="775439378" sldId="282"/>
        </pc:sldMkLst>
      </pc:sldChg>
      <pc:sldChg chg="addSp delSp modSp mod">
        <pc:chgData name="Carla" userId="417464ba-0c67-467a-8d9f-e5f447a9fc8a" providerId="ADAL" clId="{3AB931C4-4D50-40CE-98E1-76ABD5586C7F}" dt="2022-11-17T12:22:53.227" v="1807" actId="113"/>
        <pc:sldMkLst>
          <pc:docMk/>
          <pc:sldMk cId="1521854364" sldId="283"/>
        </pc:sldMkLst>
      </pc:sldChg>
      <pc:sldChg chg="addSp delSp modSp mod">
        <pc:chgData name="Carla" userId="417464ba-0c67-467a-8d9f-e5f447a9fc8a" providerId="ADAL" clId="{3AB931C4-4D50-40CE-98E1-76ABD5586C7F}" dt="2023-02-22T11:42:54.865" v="2731" actId="1076"/>
        <pc:sldMkLst>
          <pc:docMk/>
          <pc:sldMk cId="1135909153" sldId="284"/>
        </pc:sldMkLst>
      </pc:sldChg>
      <pc:sldChg chg="addSp delSp modSp mod">
        <pc:chgData name="Carla" userId="417464ba-0c67-467a-8d9f-e5f447a9fc8a" providerId="ADAL" clId="{3AB931C4-4D50-40CE-98E1-76ABD5586C7F}" dt="2023-02-22T11:43:13.706" v="2739" actId="14100"/>
        <pc:sldMkLst>
          <pc:docMk/>
          <pc:sldMk cId="3896821274" sldId="285"/>
        </pc:sldMkLst>
      </pc:sldChg>
      <pc:sldChg chg="addSp delSp modSp mod">
        <pc:chgData name="Carla" userId="417464ba-0c67-467a-8d9f-e5f447a9fc8a" providerId="ADAL" clId="{3AB931C4-4D50-40CE-98E1-76ABD5586C7F}" dt="2023-02-22T11:43:26.777" v="2746" actId="1076"/>
        <pc:sldMkLst>
          <pc:docMk/>
          <pc:sldMk cId="1683846020" sldId="286"/>
        </pc:sldMkLst>
      </pc:sldChg>
      <pc:sldChg chg="modSp mod modNotesTx">
        <pc:chgData name="Carla" userId="417464ba-0c67-467a-8d9f-e5f447a9fc8a" providerId="ADAL" clId="{3AB931C4-4D50-40CE-98E1-76ABD5586C7F}" dt="2022-11-17T13:06:25.651" v="2519" actId="208"/>
        <pc:sldMkLst>
          <pc:docMk/>
          <pc:sldMk cId="1628306759" sldId="289"/>
        </pc:sldMkLst>
      </pc:sldChg>
      <pc:sldChg chg="modSp del mod">
        <pc:chgData name="Carla" userId="417464ba-0c67-467a-8d9f-e5f447a9fc8a" providerId="ADAL" clId="{3AB931C4-4D50-40CE-98E1-76ABD5586C7F}" dt="2023-02-22T11:25:34.979" v="2567" actId="47"/>
        <pc:sldMkLst>
          <pc:docMk/>
          <pc:sldMk cId="2801856280" sldId="291"/>
        </pc:sldMkLst>
      </pc:sldChg>
      <pc:sldChg chg="addSp delSp modSp mod">
        <pc:chgData name="Carla" userId="417464ba-0c67-467a-8d9f-e5f447a9fc8a" providerId="ADAL" clId="{3AB931C4-4D50-40CE-98E1-76ABD5586C7F}" dt="2023-02-22T11:33:53.540" v="2622" actId="27636"/>
        <pc:sldMkLst>
          <pc:docMk/>
          <pc:sldMk cId="2229467891" sldId="294"/>
        </pc:sldMkLst>
      </pc:sldChg>
      <pc:sldChg chg="addSp delSp modSp mod">
        <pc:chgData name="Carla" userId="417464ba-0c67-467a-8d9f-e5f447a9fc8a" providerId="ADAL" clId="{3AB931C4-4D50-40CE-98E1-76ABD5586C7F}" dt="2023-02-22T11:34:01.791" v="2626" actId="27636"/>
        <pc:sldMkLst>
          <pc:docMk/>
          <pc:sldMk cId="2012829007" sldId="295"/>
        </pc:sldMkLst>
      </pc:sldChg>
      <pc:sldChg chg="addSp delSp modSp mod">
        <pc:chgData name="Carla" userId="417464ba-0c67-467a-8d9f-e5f447a9fc8a" providerId="ADAL" clId="{3AB931C4-4D50-40CE-98E1-76ABD5586C7F}" dt="2023-02-22T11:44:24.689" v="2751" actId="1076"/>
        <pc:sldMkLst>
          <pc:docMk/>
          <pc:sldMk cId="2812248871" sldId="296"/>
        </pc:sldMkLst>
      </pc:sldChg>
      <pc:sldChg chg="addSp delSp modSp mod modNotesTx">
        <pc:chgData name="Carla" userId="417464ba-0c67-467a-8d9f-e5f447a9fc8a" providerId="ADAL" clId="{3AB931C4-4D50-40CE-98E1-76ABD5586C7F}" dt="2023-02-22T11:38:50.085" v="2661" actId="1076"/>
        <pc:sldMkLst>
          <pc:docMk/>
          <pc:sldMk cId="2517613858" sldId="374"/>
        </pc:sldMkLst>
      </pc:sldChg>
      <pc:sldChg chg="addSp modSp mod modNotesTx">
        <pc:chgData name="Carla" userId="417464ba-0c67-467a-8d9f-e5f447a9fc8a" providerId="ADAL" clId="{3AB931C4-4D50-40CE-98E1-76ABD5586C7F}" dt="2023-02-22T11:43:36.120" v="2748" actId="207"/>
        <pc:sldMkLst>
          <pc:docMk/>
          <pc:sldMk cId="2937959342" sldId="375"/>
        </pc:sldMkLst>
      </pc:sldChg>
      <pc:sldChg chg="modSp mod">
        <pc:chgData name="Carla" userId="417464ba-0c67-467a-8d9f-e5f447a9fc8a" providerId="ADAL" clId="{3AB931C4-4D50-40CE-98E1-76ABD5586C7F}" dt="2023-02-22T11:47:37.213" v="2766" actId="20577"/>
        <pc:sldMkLst>
          <pc:docMk/>
          <pc:sldMk cId="3821252155" sldId="377"/>
        </pc:sldMkLst>
      </pc:sldChg>
      <pc:sldChg chg="modSp add mod ord">
        <pc:chgData name="Carla" userId="417464ba-0c67-467a-8d9f-e5f447a9fc8a" providerId="ADAL" clId="{3AB931C4-4D50-40CE-98E1-76ABD5586C7F}" dt="2023-02-22T11:35:05.872" v="2636" actId="20577"/>
        <pc:sldMkLst>
          <pc:docMk/>
          <pc:sldMk cId="1469692876" sldId="378"/>
        </pc:sldMkLst>
      </pc:sldChg>
      <pc:sldChg chg="modSp add mod ord">
        <pc:chgData name="Carla" userId="417464ba-0c67-467a-8d9f-e5f447a9fc8a" providerId="ADAL" clId="{3AB931C4-4D50-40CE-98E1-76ABD5586C7F}" dt="2023-02-22T11:35:08.549" v="2638" actId="20577"/>
        <pc:sldMkLst>
          <pc:docMk/>
          <pc:sldMk cId="4254099693" sldId="379"/>
        </pc:sldMkLst>
      </pc:sldChg>
    </pc:docChg>
  </pc:docChgLst>
  <pc:docChgLst>
    <pc:chgData name="sareljgreyling@gmail.com" userId="S::urn:spo:guest#sareljgreyling@gmail.com::" providerId="AD" clId="Web-{0D03345B-D4F2-2FF4-6C33-74D2C1E7B499}"/>
    <pc:docChg chg="modSld">
      <pc:chgData name="sareljgreyling@gmail.com" userId="S::urn:spo:guest#sareljgreyling@gmail.com::" providerId="AD" clId="Web-{0D03345B-D4F2-2FF4-6C33-74D2C1E7B499}" dt="2021-03-04T14:17:05.997" v="43"/>
      <pc:docMkLst>
        <pc:docMk/>
      </pc:docMkLst>
      <pc:sldChg chg="modSp">
        <pc:chgData name="sareljgreyling@gmail.com" userId="S::urn:spo:guest#sareljgreyling@gmail.com::" providerId="AD" clId="Web-{0D03345B-D4F2-2FF4-6C33-74D2C1E7B499}" dt="2021-03-04T14:12:30.350" v="2" actId="1076"/>
        <pc:sldMkLst>
          <pc:docMk/>
          <pc:sldMk cId="1478453606" sldId="271"/>
        </pc:sldMkLst>
      </pc:sldChg>
      <pc:sldChg chg="modSp">
        <pc:chgData name="sareljgreyling@gmail.com" userId="S::urn:spo:guest#sareljgreyling@gmail.com::" providerId="AD" clId="Web-{0D03345B-D4F2-2FF4-6C33-74D2C1E7B499}" dt="2021-03-04T14:12:15.600" v="0" actId="1076"/>
        <pc:sldMkLst>
          <pc:docMk/>
          <pc:sldMk cId="1656397437" sldId="272"/>
        </pc:sldMkLst>
      </pc:sldChg>
      <pc:sldChg chg="modSp">
        <pc:chgData name="sareljgreyling@gmail.com" userId="S::urn:spo:guest#sareljgreyling@gmail.com::" providerId="AD" clId="Web-{0D03345B-D4F2-2FF4-6C33-74D2C1E7B499}" dt="2021-03-04T14:12:54.632" v="3" actId="1076"/>
        <pc:sldMkLst>
          <pc:docMk/>
          <pc:sldMk cId="1683846020" sldId="286"/>
        </pc:sldMkLst>
      </pc:sldChg>
      <pc:sldChg chg="modSp">
        <pc:chgData name="sareljgreyling@gmail.com" userId="S::urn:spo:guest#sareljgreyling@gmail.com::" providerId="AD" clId="Web-{0D03345B-D4F2-2FF4-6C33-74D2C1E7B499}" dt="2021-03-04T14:14:54.009" v="41" actId="20577"/>
        <pc:sldMkLst>
          <pc:docMk/>
          <pc:sldMk cId="2180207754" sldId="290"/>
        </pc:sldMkLst>
      </pc:sldChg>
      <pc:sldChg chg="addSp delSp">
        <pc:chgData name="sareljgreyling@gmail.com" userId="S::urn:spo:guest#sareljgreyling@gmail.com::" providerId="AD" clId="Web-{0D03345B-D4F2-2FF4-6C33-74D2C1E7B499}" dt="2021-03-04T14:17:05.997" v="43"/>
        <pc:sldMkLst>
          <pc:docMk/>
          <pc:sldMk cId="144697344" sldId="336"/>
        </pc:sldMkLst>
      </pc:sldChg>
      <pc:sldChg chg="modSp">
        <pc:chgData name="sareljgreyling@gmail.com" userId="S::urn:spo:guest#sareljgreyling@gmail.com::" providerId="AD" clId="Web-{0D03345B-D4F2-2FF4-6C33-74D2C1E7B499}" dt="2021-03-04T14:14:04.508" v="38" actId="20577"/>
        <pc:sldMkLst>
          <pc:docMk/>
          <pc:sldMk cId="2937959342" sldId="375"/>
        </pc:sldMkLst>
      </pc:sldChg>
    </pc:docChg>
  </pc:docChgLst>
  <pc:docChgLst>
    <pc:chgData name="Katherine Collett" userId="S::katherine.collett_eng.ox.ac.uk#ext#@lunet.onmicrosoft.com::57662196-1ff7-4fef-ad5f-ca819cd64cbc" providerId="AD" clId="Web-{D5CAF558-47C7-B4F4-41E0-F0ADD39BC49E}"/>
    <pc:docChg chg="modSld">
      <pc:chgData name="Katherine Collett" userId="S::katherine.collett_eng.ox.ac.uk#ext#@lunet.onmicrosoft.com::57662196-1ff7-4fef-ad5f-ca819cd64cbc" providerId="AD" clId="Web-{D5CAF558-47C7-B4F4-41E0-F0ADD39BC49E}" dt="2021-03-06T16:23:27.883" v="64"/>
      <pc:docMkLst>
        <pc:docMk/>
      </pc:docMkLst>
      <pc:sldChg chg="modSp modNotes">
        <pc:chgData name="Katherine Collett" userId="S::katherine.collett_eng.ox.ac.uk#ext#@lunet.onmicrosoft.com::57662196-1ff7-4fef-ad5f-ca819cd64cbc" providerId="AD" clId="Web-{D5CAF558-47C7-B4F4-41E0-F0ADD39BC49E}" dt="2021-03-06T16:23:27.883" v="64"/>
        <pc:sldMkLst>
          <pc:docMk/>
          <pc:sldMk cId="1656397437" sldId="272"/>
        </pc:sldMkLst>
      </pc:sldChg>
      <pc:sldChg chg="modSp modNotes">
        <pc:chgData name="Katherine Collett" userId="S::katherine.collett_eng.ox.ac.uk#ext#@lunet.onmicrosoft.com::57662196-1ff7-4fef-ad5f-ca819cd64cbc" providerId="AD" clId="Web-{D5CAF558-47C7-B4F4-41E0-F0ADD39BC49E}" dt="2021-03-06T16:19:00.916" v="17"/>
        <pc:sldMkLst>
          <pc:docMk/>
          <pc:sldMk cId="3896821274" sldId="285"/>
        </pc:sldMkLst>
      </pc:sldChg>
      <pc:sldChg chg="modSp modNotes">
        <pc:chgData name="Katherine Collett" userId="S::katherine.collett_eng.ox.ac.uk#ext#@lunet.onmicrosoft.com::57662196-1ff7-4fef-ad5f-ca819cd64cbc" providerId="AD" clId="Web-{D5CAF558-47C7-B4F4-41E0-F0ADD39BC49E}" dt="2021-03-06T16:21:26.962" v="46"/>
        <pc:sldMkLst>
          <pc:docMk/>
          <pc:sldMk cId="2937959342" sldId="375"/>
        </pc:sldMkLst>
      </pc:sldChg>
    </pc:docChg>
  </pc:docChgLst>
  <pc:docChgLst>
    <pc:chgData name=" " userId="af6d964b-2cec-4427-bc17-f348ca428daa" providerId="ADAL" clId="{5C6B2840-F5A3-0341-BD34-EE5AF4B66CEE}"/>
    <pc:docChg chg="undo custSel modSld">
      <pc:chgData name=" " userId="af6d964b-2cec-4427-bc17-f348ca428daa" providerId="ADAL" clId="{5C6B2840-F5A3-0341-BD34-EE5AF4B66CEE}" dt="2021-02-23T12:32:07.946" v="155" actId="171"/>
      <pc:docMkLst>
        <pc:docMk/>
      </pc:docMkLst>
      <pc:sldChg chg="addSp delSp modSp mod">
        <pc:chgData name=" " userId="af6d964b-2cec-4427-bc17-f348ca428daa" providerId="ADAL" clId="{5C6B2840-F5A3-0341-BD34-EE5AF4B66CEE}" dt="2021-02-23T11:22:37.936" v="83" actId="20577"/>
        <pc:sldMkLst>
          <pc:docMk/>
          <pc:sldMk cId="876339621" sldId="266"/>
        </pc:sldMkLst>
      </pc:sldChg>
      <pc:sldChg chg="modSp mod">
        <pc:chgData name=" " userId="af6d964b-2cec-4427-bc17-f348ca428daa" providerId="ADAL" clId="{5C6B2840-F5A3-0341-BD34-EE5AF4B66CEE}" dt="2021-02-23T11:22:51.310" v="100" actId="1038"/>
        <pc:sldMkLst>
          <pc:docMk/>
          <pc:sldMk cId="1478453606" sldId="271"/>
        </pc:sldMkLst>
      </pc:sldChg>
      <pc:sldChg chg="modSp mod">
        <pc:chgData name=" " userId="af6d964b-2cec-4427-bc17-f348ca428daa" providerId="ADAL" clId="{5C6B2840-F5A3-0341-BD34-EE5AF4B66CEE}" dt="2021-02-23T11:22:44.205" v="84" actId="20577"/>
        <pc:sldMkLst>
          <pc:docMk/>
          <pc:sldMk cId="1656397437" sldId="272"/>
        </pc:sldMkLst>
      </pc:sldChg>
      <pc:sldChg chg="modSp mod">
        <pc:chgData name=" " userId="af6d964b-2cec-4427-bc17-f348ca428daa" providerId="ADAL" clId="{5C6B2840-F5A3-0341-BD34-EE5AF4B66CEE}" dt="2021-02-23T11:22:56.559" v="118" actId="1038"/>
        <pc:sldMkLst>
          <pc:docMk/>
          <pc:sldMk cId="1135909153" sldId="284"/>
        </pc:sldMkLst>
      </pc:sldChg>
      <pc:sldChg chg="modSp mod">
        <pc:chgData name=" " userId="af6d964b-2cec-4427-bc17-f348ca428daa" providerId="ADAL" clId="{5C6B2840-F5A3-0341-BD34-EE5AF4B66CEE}" dt="2021-02-23T11:23:02.123" v="136" actId="1038"/>
        <pc:sldMkLst>
          <pc:docMk/>
          <pc:sldMk cId="3896821274" sldId="285"/>
        </pc:sldMkLst>
      </pc:sldChg>
      <pc:sldChg chg="modSp mod">
        <pc:chgData name=" " userId="af6d964b-2cec-4427-bc17-f348ca428daa" providerId="ADAL" clId="{5C6B2840-F5A3-0341-BD34-EE5AF4B66CEE}" dt="2021-02-23T11:23:05.745" v="148" actId="1038"/>
        <pc:sldMkLst>
          <pc:docMk/>
          <pc:sldMk cId="1683846020" sldId="286"/>
        </pc:sldMkLst>
      </pc:sldChg>
      <pc:sldChg chg="addSp delSp modSp mod">
        <pc:chgData name=" " userId="af6d964b-2cec-4427-bc17-f348ca428daa" providerId="ADAL" clId="{5C6B2840-F5A3-0341-BD34-EE5AF4B66CEE}" dt="2021-02-23T12:32:07.946" v="155" actId="171"/>
        <pc:sldMkLst>
          <pc:docMk/>
          <pc:sldMk cId="1628306759" sldId="289"/>
        </pc:sldMkLst>
      </pc:sldChg>
    </pc:docChg>
  </pc:docChgLst>
  <pc:docChgLst>
    <pc:chgData name="simon.anthony.patterson@gmail.com" userId="S::urn:spo:guest#simon.anthony.patterson@gmail.com::" providerId="AD" clId="Web-{580F5C3F-FBAC-8912-4DD4-90B04A6928C2}"/>
    <pc:docChg chg="modSld">
      <pc:chgData name="simon.anthony.patterson@gmail.com" userId="S::urn:spo:guest#simon.anthony.patterson@gmail.com::" providerId="AD" clId="Web-{580F5C3F-FBAC-8912-4DD4-90B04A6928C2}" dt="2021-03-04T11:07:12.749" v="647" actId="14100"/>
      <pc:docMkLst>
        <pc:docMk/>
      </pc:docMkLst>
      <pc:sldChg chg="modSp addCm modNotes">
        <pc:chgData name="simon.anthony.patterson@gmail.com" userId="S::urn:spo:guest#simon.anthony.patterson@gmail.com::" providerId="AD" clId="Web-{580F5C3F-FBAC-8912-4DD4-90B04A6928C2}" dt="2021-03-04T09:44:01.660" v="105"/>
        <pc:sldMkLst>
          <pc:docMk/>
          <pc:sldMk cId="4161845308" sldId="263"/>
        </pc:sldMkLst>
      </pc:sldChg>
      <pc:sldChg chg="modSp modNotes">
        <pc:chgData name="simon.anthony.patterson@gmail.com" userId="S::urn:spo:guest#simon.anthony.patterson@gmail.com::" providerId="AD" clId="Web-{580F5C3F-FBAC-8912-4DD4-90B04A6928C2}" dt="2021-03-04T09:52:06.778" v="193"/>
        <pc:sldMkLst>
          <pc:docMk/>
          <pc:sldMk cId="876339621" sldId="266"/>
        </pc:sldMkLst>
      </pc:sldChg>
      <pc:sldChg chg="modSp modNotes">
        <pc:chgData name="simon.anthony.patterson@gmail.com" userId="S::urn:spo:guest#simon.anthony.patterson@gmail.com::" providerId="AD" clId="Web-{580F5C3F-FBAC-8912-4DD4-90B04A6928C2}" dt="2021-03-04T09:59:26.364" v="209"/>
        <pc:sldMkLst>
          <pc:docMk/>
          <pc:sldMk cId="1478453606" sldId="271"/>
        </pc:sldMkLst>
      </pc:sldChg>
      <pc:sldChg chg="modSp modNotes">
        <pc:chgData name="simon.anthony.patterson@gmail.com" userId="S::urn:spo:guest#simon.anthony.patterson@gmail.com::" providerId="AD" clId="Web-{580F5C3F-FBAC-8912-4DD4-90B04A6928C2}" dt="2021-03-04T10:20:12.011" v="326"/>
        <pc:sldMkLst>
          <pc:docMk/>
          <pc:sldMk cId="215532442" sldId="277"/>
        </pc:sldMkLst>
      </pc:sldChg>
      <pc:sldChg chg="modSp modNotes">
        <pc:chgData name="simon.anthony.patterson@gmail.com" userId="S::urn:spo:guest#simon.anthony.patterson@gmail.com::" providerId="AD" clId="Web-{580F5C3F-FBAC-8912-4DD4-90B04A6928C2}" dt="2021-03-04T10:55:20.205" v="564"/>
        <pc:sldMkLst>
          <pc:docMk/>
          <pc:sldMk cId="775439378" sldId="282"/>
        </pc:sldMkLst>
      </pc:sldChg>
      <pc:sldChg chg="modSp modNotes">
        <pc:chgData name="simon.anthony.patterson@gmail.com" userId="S::urn:spo:guest#simon.anthony.patterson@gmail.com::" providerId="AD" clId="Web-{580F5C3F-FBAC-8912-4DD4-90B04A6928C2}" dt="2021-03-04T09:43:29.409" v="104"/>
        <pc:sldMkLst>
          <pc:docMk/>
          <pc:sldMk cId="1521854364" sldId="283"/>
        </pc:sldMkLst>
      </pc:sldChg>
      <pc:sldChg chg="modSp modNotes">
        <pc:chgData name="simon.anthony.patterson@gmail.com" userId="S::urn:spo:guest#simon.anthony.patterson@gmail.com::" providerId="AD" clId="Web-{580F5C3F-FBAC-8912-4DD4-90B04A6928C2}" dt="2021-03-04T10:02:22.632" v="223"/>
        <pc:sldMkLst>
          <pc:docMk/>
          <pc:sldMk cId="1135909153" sldId="284"/>
        </pc:sldMkLst>
      </pc:sldChg>
      <pc:sldChg chg="addSp delSp modSp addCm modCm modNotes">
        <pc:chgData name="simon.anthony.patterson@gmail.com" userId="S::urn:spo:guest#simon.anthony.patterson@gmail.com::" providerId="AD" clId="Web-{580F5C3F-FBAC-8912-4DD4-90B04A6928C2}" dt="2021-03-04T10:56:32.097" v="566"/>
        <pc:sldMkLst>
          <pc:docMk/>
          <pc:sldMk cId="1628306759" sldId="289"/>
        </pc:sldMkLst>
      </pc:sldChg>
      <pc:sldChg chg="modSp modNotes">
        <pc:chgData name="simon.anthony.patterson@gmail.com" userId="S::urn:spo:guest#simon.anthony.patterson@gmail.com::" providerId="AD" clId="Web-{580F5C3F-FBAC-8912-4DD4-90B04A6928C2}" dt="2021-03-04T10:18:34.181" v="300" actId="20577"/>
        <pc:sldMkLst>
          <pc:docMk/>
          <pc:sldMk cId="2180207754" sldId="290"/>
        </pc:sldMkLst>
      </pc:sldChg>
      <pc:sldChg chg="modSp modNotes">
        <pc:chgData name="simon.anthony.patterson@gmail.com" userId="S::urn:spo:guest#simon.anthony.patterson@gmail.com::" providerId="AD" clId="Web-{580F5C3F-FBAC-8912-4DD4-90B04A6928C2}" dt="2021-03-04T10:58:38.068" v="580"/>
        <pc:sldMkLst>
          <pc:docMk/>
          <pc:sldMk cId="2801856280" sldId="291"/>
        </pc:sldMkLst>
      </pc:sldChg>
      <pc:sldChg chg="modSp modNotes">
        <pc:chgData name="simon.anthony.patterson@gmail.com" userId="S::urn:spo:guest#simon.anthony.patterson@gmail.com::" providerId="AD" clId="Web-{580F5C3F-FBAC-8912-4DD4-90B04A6928C2}" dt="2021-03-04T11:01:45.509" v="615"/>
        <pc:sldMkLst>
          <pc:docMk/>
          <pc:sldMk cId="2229467891" sldId="294"/>
        </pc:sldMkLst>
      </pc:sldChg>
      <pc:sldChg chg="modSp">
        <pc:chgData name="simon.anthony.patterson@gmail.com" userId="S::urn:spo:guest#simon.anthony.patterson@gmail.com::" providerId="AD" clId="Web-{580F5C3F-FBAC-8912-4DD4-90B04A6928C2}" dt="2021-03-04T11:07:12.749" v="647" actId="14100"/>
        <pc:sldMkLst>
          <pc:docMk/>
          <pc:sldMk cId="2012829007" sldId="295"/>
        </pc:sldMkLst>
      </pc:sldChg>
      <pc:sldChg chg="modSp modNotes">
        <pc:chgData name="simon.anthony.patterson@gmail.com" userId="S::urn:spo:guest#simon.anthony.patterson@gmail.com::" providerId="AD" clId="Web-{580F5C3F-FBAC-8912-4DD4-90B04A6928C2}" dt="2021-03-04T11:05:42.310" v="643"/>
        <pc:sldMkLst>
          <pc:docMk/>
          <pc:sldMk cId="2812248871" sldId="296"/>
        </pc:sldMkLst>
      </pc:sldChg>
      <pc:sldChg chg="modSp modNotes">
        <pc:chgData name="simon.anthony.patterson@gmail.com" userId="S::urn:spo:guest#simon.anthony.patterson@gmail.com::" providerId="AD" clId="Web-{580F5C3F-FBAC-8912-4DD4-90B04A6928C2}" dt="2021-03-04T10:23:31.624" v="378"/>
        <pc:sldMkLst>
          <pc:docMk/>
          <pc:sldMk cId="902921068" sldId="376"/>
        </pc:sldMkLst>
      </pc:sldChg>
      <pc:sldChg chg="modSp modNotes">
        <pc:chgData name="simon.anthony.patterson@gmail.com" userId="S::urn:spo:guest#simon.anthony.patterson@gmail.com::" providerId="AD" clId="Web-{580F5C3F-FBAC-8912-4DD4-90B04A6928C2}" dt="2021-03-04T09:23:45.950" v="31" actId="20577"/>
        <pc:sldMkLst>
          <pc:docMk/>
          <pc:sldMk cId="3821252155" sldId="377"/>
        </pc:sldMkLst>
      </pc:sldChg>
    </pc:docChg>
  </pc:docChgLst>
  <pc:docChgLst>
    <pc:chgData name="Katherine Collett" userId="S::katherine.collett_eng.ox.ac.uk#ext#@lunet.onmicrosoft.com::57662196-1ff7-4fef-ad5f-ca819cd64cbc" providerId="AD" clId="Web-{7A13F652-76D1-74DA-92B6-F898CE25CDC8}"/>
    <pc:docChg chg="modSld">
      <pc:chgData name="Katherine Collett" userId="S::katherine.collett_eng.ox.ac.uk#ext#@lunet.onmicrosoft.com::57662196-1ff7-4fef-ad5f-ca819cd64cbc" providerId="AD" clId="Web-{7A13F652-76D1-74DA-92B6-F898CE25CDC8}" dt="2021-03-06T18:27:20.773" v="86"/>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t>9/4/2025</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Clique para editar os estilos de texto mestre</a:t>
            </a:r>
          </a:p>
          <a:p>
            <a:pPr lvl="1"/>
            <a:r>
              <a:rPr lang="en-GB" noProof="0"/>
              <a:t>Segundo nível</a:t>
            </a:r>
          </a:p>
          <a:p>
            <a:pPr lvl="2"/>
            <a:r>
              <a:rPr lang="en-GB" noProof="0"/>
              <a:t>Terceiro nível</a:t>
            </a:r>
          </a:p>
          <a:p>
            <a:pPr lvl="3"/>
            <a:r>
              <a:rPr lang="en-GB" noProof="0"/>
              <a:t>Quarto nível</a:t>
            </a:r>
          </a:p>
          <a:p>
            <a:pPr lvl="4"/>
            <a:r>
              <a:rPr lang="en-GB" noProof="0"/>
              <a:t>Quinto nível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Open Sans"/>
              </a:rPr>
              <a:t>Palestra 6, introdução ao MAED-D.</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No setor residencial, o fator que determina a evolução do consumo de energia é o número de residências. Esse é o fator mais natural e óbvio a ser selecionado como parâmetro de orientação. </a:t>
            </a:r>
            <a:endParaRPr lang="en-US" dirty="0"/>
          </a:p>
          <a:p>
            <a:r>
              <a:rPr lang="en-GB" dirty="0">
                <a:latin typeface="Open Sans"/>
              </a:rPr>
              <a:t> </a:t>
            </a:r>
          </a:p>
          <a:p>
            <a:r>
              <a:rPr lang="en-GB" dirty="0">
                <a:latin typeface="Open Sans"/>
              </a:rPr>
              <a:t>A escolha do parâmetro determinante é um compromisso entre fornecer detalhes suficientes para inferir a demanda total de energia e, ao mesmo tempo, limitar os requisitos de dados, que exigem tempo e dinheiro significativos. Em um extremo, a população global é um indicador amplamente disponível, mas não fornece detalhes suficientes em termos da demanda de energia relacionada, que é amplamente impulsionada pelo aquecimento e resfriamento de ambientes. Por outro lado, listar o consumo de energia de cada aparelho em cada residência de um país forneceria mais detalhes em termos da demanda de energia resultante, mas seria caro e desafiador coletar esses dados em escala nacional. O número de residências é selecionado como uma alternativa eficaz. Embora haja uma variação significativa entre as residências em um país, isso permite uma estimativa relevante do uso total de energia na escala de um país.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87141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No setor de serviços, a seleção do parâmetro de direção é mais complicada. Esse setor combina atividades bastante diferentes, de modo que, na prática, a única opção para selecionar um parâmetro de direção é o valor agregado. Mas, ao mesmo tempo, o consumo de energia, para usos finais como aquecimento e resfriamento de ambientes, não é definido pela atividade econômica do setor. O número de metros quadrados de área útil do setor de serviços é selecionado como o parâmetro de acionamento para esses dois usos finais e o valor agregado para qualquer outro uso final.</a:t>
            </a:r>
            <a:endParaRPr lang="en-US" dirty="0">
              <a:latin typeface="Open Sans"/>
            </a:endParaRPr>
          </a:p>
          <a:p>
            <a:r>
              <a:rPr lang="en-GB" dirty="0">
                <a:latin typeface="Open Sans"/>
              </a:rPr>
              <a:t> </a:t>
            </a:r>
          </a:p>
          <a:p>
            <a:r>
              <a:rPr lang="en-GB" dirty="0"/>
              <a:t>Mais uma vez, embora haja uma variação significativa entre o uso de energia por valor agregado em todas as empresas, esse é um indicador relevante para inferir a demanda total de energia na escala de um país.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26859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Para fins de contabilidade do PIB, no MAED, toda a economia é dividida em seis grandes setores. Manufatura, Agricultura, Construção, Mineração, Serviços e Energia. </a:t>
            </a:r>
            <a:endParaRPr lang="en-US" dirty="0">
              <a:latin typeface="Open Sans"/>
            </a:endParaRPr>
          </a:p>
          <a:p>
            <a:r>
              <a:rPr lang="en-GB" dirty="0">
                <a:latin typeface="Open Sans"/>
              </a:rPr>
              <a:t>Para fins de contabilidade de energia, dois setores são adicionados aos 6 anteriores. O setor doméstico, que não contribui diretamente para a geração de G.D.P. E o setor de transportes, que normalmente contribui para o PIB como parte do setor de serviços. </a:t>
            </a:r>
          </a:p>
          <a:p>
            <a:r>
              <a:rPr lang="en-GB" dirty="0">
                <a:latin typeface="Open Sans"/>
              </a:rPr>
              <a:t>A energia consumida no setor de energia é considerada autoconsumo e não está incluída no balanço da demanda total de energia final. Esse consumo é considerado no lado da oferta do sistema de energia.</a:t>
            </a:r>
          </a:p>
          <a:p>
            <a:r>
              <a:rPr lang="en-US" dirty="0">
                <a:latin typeface="Open Sans"/>
              </a:rPr>
              <a:t>A contribuição de cada setor para o PIB total (portanto, o Valor Agregado (V.A.) desse setor específico) pode ser calculada como uma fração do valor total do PIB. </a:t>
            </a:r>
          </a:p>
          <a:p>
            <a:endParaRPr lang="en-US" dirty="0">
              <a:latin typeface="Open Sans"/>
            </a:endParaRPr>
          </a:p>
          <a:p>
            <a:r>
              <a:rPr lang="en-US" dirty="0">
                <a:latin typeface="Open Sans"/>
              </a:rPr>
              <a:t>Cada um dos setores pode ser mais detalhado. </a:t>
            </a:r>
            <a:r>
              <a:rPr lang="en-GB" dirty="0">
                <a:latin typeface="Open Sans"/>
              </a:rPr>
              <a:t>Por exemplo, neste </a:t>
            </a:r>
            <a:r>
              <a:rPr lang="en-US" dirty="0">
                <a:latin typeface="Open Sans"/>
              </a:rPr>
              <a:t>slide, o setor de manufatura está desagregado em 4 subsetores. Esses subsetores também poderiam ser divididos em categorias de uso final e atividades individuais. É importante que o usuário do MAED considere o nível de detalhamento que terá em conta para a demanda de energia.</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10862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No modelo MAED, a demanda de energia é desagregada em um grande número de categorias de uso final. Para isso, as atividades são combinadas em grupos homogêneos. Essas categorias de uso final são selecionadas pelo usuário considerando os dados disponíveis e os objetivos da análise. Embora o fornecimento de mais detalhes ajude a traçar um quadro mais preciso, listar todas as atividades que consomem energia em um país não é uma solução eficaz ou possível. Portanto, no modelo MAED, </a:t>
            </a:r>
            <a:r>
              <a:rPr lang="en-GB" dirty="0">
                <a:latin typeface="Open Sans"/>
              </a:rPr>
              <a:t>as atividades individuais são agrupadas em usos finais, com alguma flexibilidade para o modelador quanto ao nível de detalhe mais adequado.</a:t>
            </a:r>
            <a:endParaRPr lang="en-US" dirty="0">
              <a:latin typeface="Open Sans"/>
            </a:endParaRPr>
          </a:p>
          <a:p>
            <a:r>
              <a:rPr lang="en-GB" dirty="0">
                <a:latin typeface="Open Sans"/>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45520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Há vários princípios para agrupar as atividades do usuário final nesse tipo de grupo. Por exemplo, por atividade semelhante, como a produção de produtos agrícolas. Por padrão semelhante de consumo de energia, como cozinhar no setor de serviços. Por </a:t>
            </a:r>
            <a:r>
              <a:rPr lang="en-GB" dirty="0">
                <a:latin typeface="Open Sans"/>
              </a:rPr>
              <a:t>características socioeconômicas ou culturais </a:t>
            </a:r>
            <a:r>
              <a:rPr lang="en-US" dirty="0">
                <a:latin typeface="Open Sans"/>
              </a:rPr>
              <a:t>semelhantes</a:t>
            </a:r>
            <a:r>
              <a:rPr lang="en-GB" dirty="0">
                <a:latin typeface="Open Sans"/>
              </a:rPr>
              <a:t>, como o uso de aparelhos elétricos em </a:t>
            </a:r>
            <a:r>
              <a:rPr lang="en-US" dirty="0">
                <a:latin typeface="Open Sans"/>
              </a:rPr>
              <a:t>residências </a:t>
            </a:r>
            <a:r>
              <a:rPr lang="en-GB" dirty="0">
                <a:latin typeface="Open Sans"/>
              </a:rPr>
              <a:t>urbanas</a:t>
            </a:r>
            <a:r>
              <a:rPr lang="en-US" dirty="0">
                <a:latin typeface="Open Sans"/>
              </a:rPr>
              <a:t>. Por </a:t>
            </a:r>
            <a:r>
              <a:rPr lang="en-GB" dirty="0">
                <a:latin typeface="Open Sans"/>
              </a:rPr>
              <a:t>portadores de energia semelhantes, </a:t>
            </a:r>
            <a:r>
              <a:rPr lang="en-US" dirty="0">
                <a:latin typeface="Open Sans"/>
              </a:rPr>
              <a:t>como combustíveis para motores no transporte</a:t>
            </a:r>
            <a:r>
              <a:rPr lang="en-GB" dirty="0">
                <a:latin typeface="Open Sans"/>
              </a:rPr>
              <a:t>. Outro critério para agrupar os usos finais é o fator determinante. Se o fator determinante for o mesmo, eles podem ser considerados como um grupo. </a:t>
            </a:r>
            <a:endParaRPr lang="en-US" dirty="0">
              <a:latin typeface="Open Sans"/>
            </a:endParaRPr>
          </a:p>
          <a:p>
            <a:pPr marL="171450" indent="-171450">
              <a:buFont typeface="Arial"/>
              <a:buChar char="•"/>
            </a:pPr>
            <a:r>
              <a:rPr lang="en-GB" dirty="0">
                <a:latin typeface="Open Sans"/>
              </a:rPr>
              <a:t>Um fator importante que deve reger o agrupamento de usos finais é o consumo específico de energia por unidade de parâmetro de acionamento, por exemplo, a energia necessária para produzir uma tonelada de aço.</a:t>
            </a:r>
          </a:p>
          <a:p>
            <a:pPr marL="171450" indent="-171450">
              <a:buFont typeface="Arial"/>
              <a:buChar char="•"/>
            </a:pPr>
            <a:r>
              <a:rPr lang="en-US" dirty="0">
                <a:latin typeface="Open Sans"/>
              </a:rPr>
              <a:t>Quando o parâmetro determinante é a produção de unidades monetárias, o valor agregado ou o PIB, o consumo específico de energia é a intensidade energética. </a:t>
            </a:r>
            <a:endParaRPr lang="en-GB" dirty="0">
              <a:latin typeface="Open Sans"/>
            </a:endParaRPr>
          </a:p>
          <a:p>
            <a:pPr marL="171450" indent="-171450">
              <a:buFont typeface="Arial"/>
              <a:buChar char="•"/>
            </a:pPr>
            <a:r>
              <a:rPr lang="en-GB" dirty="0">
                <a:latin typeface="Open Sans"/>
              </a:rPr>
              <a:t>O consumo específico de energia e a intensidade energética são os principais fatores usados no MAED para calcular a demanda de energia nos anos futuros.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2384312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O nível de decomposição é uma compensação entre o conhecimento de especificidades no consumo de energia e a quantidade de informações a serem fornecidas. </a:t>
            </a:r>
            <a:endParaRPr lang="en-US" dirty="0">
              <a:latin typeface="Open Sans"/>
            </a:endParaRPr>
          </a:p>
          <a:p>
            <a:r>
              <a:rPr lang="en-GB" dirty="0">
                <a:latin typeface="Open Sans"/>
              </a:rPr>
              <a:t>A agregação em alto nível, ou seja, com poucos grupos combinando atividades de diferentes usos finais, como a produção industrial total ou a produção agrícola total, exigiria uma pequena quantidade de informações iniciais. No entanto, isso enfraquece o principal ponto forte desses modelos, que é a capacidade de captar as especificidades desses usos finais no consumo de energia, e a </a:t>
            </a:r>
            <a:r>
              <a:rPr lang="en-US" dirty="0">
                <a:latin typeface="Open Sans"/>
              </a:rPr>
              <a:t>capacidade de análise de insights é muito baixa. </a:t>
            </a:r>
            <a:endParaRPr lang="en-GB" dirty="0">
              <a:latin typeface="Open Sans"/>
            </a:endParaRPr>
          </a:p>
          <a:p>
            <a:endParaRPr lang="en-GB" dirty="0">
              <a:latin typeface="Open Sans"/>
            </a:endParaRPr>
          </a:p>
          <a:p>
            <a:r>
              <a:rPr lang="en-GB" dirty="0">
                <a:latin typeface="Open Sans"/>
              </a:rPr>
              <a:t>Por outro lado, a decomposição em nível de atividades individuais, como a produção de cimento ou de arroz, capta todas as especificidades. Entretanto, a quantidade de dados a serem coletados torna essa abordagem impraticável, mas a capacidade de análise de insights é alta.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497752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No MAED, a estrutura do consumo final de energia do país é discriminada de forma consistente, dividindo o consumo em quatro setores de consumo principais: indústria, serviços, residências e transporte. </a:t>
            </a:r>
            <a:endParaRPr lang="en-US" dirty="0">
              <a:latin typeface="Open Sans"/>
            </a:endParaRPr>
          </a:p>
          <a:p>
            <a:r>
              <a:rPr lang="en-GB" dirty="0">
                <a:latin typeface="Open Sans"/>
              </a:rPr>
              <a:t>Esse nível de decomposição é predefinido. </a:t>
            </a:r>
          </a:p>
          <a:p>
            <a:r>
              <a:rPr lang="en-GB" dirty="0">
                <a:latin typeface="Open Sans"/>
              </a:rPr>
              <a:t>O usuário pode desagregar ainda mais os setores em subsetores, como agricultura, construção, mineração, manufatura, conforme mostrado neste diagrama do Setor Industrial. O usuário também pode definir subsetores urbanos e rurais, bem como transporte de passageiros e de carga.</a:t>
            </a:r>
          </a:p>
          <a:p>
            <a:r>
              <a:rPr lang="en-GB" dirty="0">
                <a:latin typeface="Open Sans"/>
              </a:rPr>
              <a:t>O objetivo da desagregação é analisar mais de perto sua evolução projetada. A desagregação para os usos finais na maioria dos subsetores pode ser definida pelo analista, dependendo da atividade real e da disponibilidade de informações.</a:t>
            </a:r>
          </a:p>
          <a:p>
            <a:r>
              <a:rPr lang="en-GB" dirty="0">
                <a:latin typeface="Open Sans"/>
              </a:rPr>
              <a:t>Também é predefinida a forma de energia útil necessária (combustíveis) para os processos de uso final, como força motriz, calor e uso específico de eletricidade. </a:t>
            </a:r>
          </a:p>
          <a:p>
            <a:r>
              <a:rPr lang="en-GB" dirty="0">
                <a:latin typeface="Open Sans"/>
              </a:rPr>
              <a:t>A categoria de energia final depende das opções tecnológicas disponíveis para a satisfação das necessidades de energia útil, pois alguns combustíveis podem não ser substituíveis ou podem não estar disponíveis.</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A execução de um estudo MAED consiste em três fases:</a:t>
            </a:r>
            <a:endParaRPr lang="en-US" dirty="0">
              <a:latin typeface="Open Sans"/>
            </a:endParaRPr>
          </a:p>
          <a:p>
            <a:pPr marL="171450" indent="-171450">
              <a:buFont typeface="Arial"/>
              <a:buChar char="•"/>
            </a:pPr>
            <a:r>
              <a:rPr lang="en-GB" dirty="0">
                <a:latin typeface="Open Sans"/>
              </a:rPr>
              <a:t>Primeiro: Reconstrução da demanda/consumo final de energia no ano-base. A estrutura e as quantidades de saída do modelo MAED devem ser iguais ao Consumo Final de Energia real do país no ano-base.</a:t>
            </a:r>
          </a:p>
          <a:p>
            <a:pPr marL="171450" indent="-171450">
              <a:buFont typeface="Arial"/>
              <a:buChar char="•"/>
            </a:pPr>
            <a:r>
              <a:rPr lang="en-GB" dirty="0"/>
              <a:t>Segundo: estabelecimento de cenários de desenvolvimento econômico, social e tecnológico</a:t>
            </a:r>
            <a:r>
              <a:rPr lang="en-US" dirty="0"/>
              <a:t>.</a:t>
            </a:r>
            <a:endParaRPr lang="en-GB" dirty="0"/>
          </a:p>
          <a:p>
            <a:pPr marL="171450" indent="-171450">
              <a:buFont typeface="Arial"/>
              <a:buChar char="•"/>
            </a:pPr>
            <a:r>
              <a:rPr lang="en-GB" dirty="0"/>
              <a:t>E, por fim: Análise das projeções de demanda de energia, decorrentes dos cenários.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11271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Como já foi mencionado, o valor do consumo específico de energia para o ano-base é um parâmetro crucial para a estimativa da demanda futura de energia. Isso torna a seleção do ano-base uma questão muito importante.</a:t>
            </a:r>
          </a:p>
          <a:p>
            <a:r>
              <a:rPr lang="en-US" dirty="0">
                <a:latin typeface="Open Sans"/>
              </a:rPr>
              <a:t>Há vários critérios para a seleção do ano-base. Em primeiro lugar, o ano-base deve ser selecionado como o ano mais recente para o qual as estatísticas econômicas e de energia estão disponíveis, são confiáveis e consistentes. Em segundo lugar, o ano-base deve ser selecionado para representar condições estáveis de consumo de energia. Por fim, se situações incomuns, como uma crise econômica, condições climáticas extremas ou uma crise política, ocorrerem durante um determinado ano, ele não deve ser selecionado como linha de base e um ano anterior deve ser usado.</a:t>
            </a:r>
          </a:p>
          <a:p>
            <a:r>
              <a:rPr lang="en-US" dirty="0">
                <a:latin typeface="Open Sans"/>
              </a:rPr>
              <a:t>Para reconstruir o ano-base, é adotado um processo iterativo. Primeiro, devem ser reunidos dados estatísticos sobre o consumo de energia por setores, por uso final e por combustíveis para o ano-base selecionado. Em seguida, os dados de entrada do MAED para o ano-base são calculados com base nessas informações. O modelo MAED, por sua vez, é executado com esses dados de entrada. Os resultados do MAED são comparados com os valores estatísticos para aquele ano. Em caso de discrepância, o procedimento deve ser repetido, com parâmetros MAED ajustados.</a:t>
            </a:r>
          </a:p>
          <a:p>
            <a:r>
              <a:rPr lang="en-US" dirty="0">
                <a:latin typeface="Open Sans"/>
              </a:rPr>
              <a:t>O objetivo dessa fase é estabelecer uma referência e validar o </a:t>
            </a:r>
            <a:r>
              <a:rPr lang="en-US" dirty="0" err="1">
                <a:latin typeface="Open Sans"/>
              </a:rPr>
              <a:t>programa </a:t>
            </a:r>
            <a:r>
              <a:rPr lang="en-US" dirty="0">
                <a:latin typeface="Open Sans"/>
              </a:rPr>
              <a:t>para o sistema de energia do país específico.</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Após a conclusão da primeira etapa do estudo, a reconstrução do consumo de energia do ano-base, o usuário pode passar para a segunda etapa: a construção dos cenários.</a:t>
            </a:r>
          </a:p>
          <a:p>
            <a:r>
              <a:rPr lang="en-US" dirty="0">
                <a:latin typeface="Open Sans"/>
              </a:rPr>
              <a:t>Os cenários não são previsões ou prognósticos. Uma previsão deve identificar o caminho mais provável, enquanto os cenários ajudam a explorar uma série de caminhos possíveis. Eles são descrições de imagens de desenvolvimento futuro que refletem diferentes perspectivas baseadas no passado e no presente.</a:t>
            </a:r>
          </a:p>
          <a:p>
            <a:r>
              <a:rPr lang="en-US" dirty="0">
                <a:latin typeface="Open Sans"/>
              </a:rPr>
              <a:t>Um cenário no MAED é um conjunto de parâmetros que descreve um possível padrão de longo prazo do desenvolvimento de um país, incluindo aspectos como seu nível econômico, demográfico, social e tecnológico.</a:t>
            </a:r>
          </a:p>
          <a:p>
            <a:r>
              <a:rPr lang="en-US" dirty="0">
                <a:latin typeface="Open Sans"/>
              </a:rPr>
              <a:t>A quantidade de dados de entrada para o MAED é relativamente grande, como é o caso de todos os modelos do tipo desagregado. Esse é o preço a ser pago pela capacidade de fornecer informações de saída razoavelmente detalhadas. </a:t>
            </a:r>
          </a:p>
          <a:p>
            <a:r>
              <a:rPr lang="en-US" dirty="0">
                <a:latin typeface="Open Sans"/>
              </a:rPr>
              <a:t>Todos os dados de entrada pertencem a um dos quatro grupos: economia, demografia, estilo de vida e tecnologia.</a:t>
            </a:r>
          </a:p>
          <a:p>
            <a:r>
              <a:rPr lang="en-US" dirty="0">
                <a:latin typeface="Open Sans"/>
              </a:rPr>
              <a:t>Cada grupo tem seu próprio conjunto de dados de entrada.</a:t>
            </a:r>
          </a:p>
          <a:p>
            <a:r>
              <a:rPr lang="en-US" dirty="0">
                <a:latin typeface="Open Sans"/>
              </a:rPr>
              <a:t>A economia compreenderá o PIB, sua taxa de crescimento e a estrutura da economia em termos da participação do PIB em cada setor. A força de trabalho também é necessária. </a:t>
            </a:r>
          </a:p>
          <a:p>
            <a:r>
              <a:rPr lang="en-US" dirty="0">
                <a:latin typeface="Open Sans"/>
              </a:rPr>
              <a:t>A demografia compreenderá a população, a taxa de crescimento populacional, a parcela da população urbana e rural e o tamanho da família. </a:t>
            </a:r>
          </a:p>
          <a:p>
            <a:r>
              <a:rPr lang="en-US" dirty="0">
                <a:latin typeface="Open Sans"/>
              </a:rPr>
              <a:t>O estilo de vida incluirá o tamanho das residências, a mobilidade, a propriedade de carros, a eletrificação e o uso de eletrodomésticos. </a:t>
            </a:r>
          </a:p>
          <a:p>
            <a:r>
              <a:rPr lang="en-US" dirty="0">
                <a:latin typeface="Open Sans"/>
              </a:rPr>
              <a:t>Os dados de entrada de tecnologia compreendem as intensidades de energia em todos os setores, a eficiência dos equipamentos e processos de uso final e a penetração no mercado de diferentes tecnologias e vetores de energia.</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76251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Esta aula tem quatro Resultados Pretendidos de Aprendizagem: </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sym typeface="Arial"/>
              </a:rPr>
              <a:t>ILO1: </a:t>
            </a:r>
            <a:r>
              <a:rPr lang="en-GB" sz="1200" dirty="0">
                <a:latin typeface="Open Sans"/>
                <a:ea typeface="Open Sans" panose="020B0606030504020204" pitchFamily="34" charset="0"/>
                <a:cs typeface="Open Sans" panose="020B0606030504020204" pitchFamily="34" charset="0"/>
              </a:rPr>
              <a:t>ter uma compreensão geral da equação genérica no modelo MAED</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ILO2: Aprenderam quais são os parâmetros determinantes do modelo</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ILO3: conhecer as categorias de uso final do MAED-D</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ILO4: Conhecer as três principais etapas de um Estudo MAED</a:t>
            </a:r>
          </a:p>
        </p:txBody>
      </p:sp>
    </p:spTree>
    <p:extLst>
      <p:ext uri="{BB962C8B-B14F-4D97-AF65-F5344CB8AC3E}">
        <p14:creationId xmlns:p14="http://schemas.microsoft.com/office/powerpoint/2010/main" val="3976445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 fase final, o MAED produzirá projeções de demanda de energia para cada cenário. Os resultados do MAED fornecem informações valiosas para análises adicionais no processo de planejamento energético.</a:t>
            </a:r>
            <a:endParaRPr lang="en-US" dirty="0"/>
          </a:p>
          <a:p>
            <a:endParaRPr lang="en-GB" dirty="0">
              <a:latin typeface="Open Sans"/>
            </a:endParaRPr>
          </a:p>
          <a:p>
            <a:r>
              <a:rPr lang="en-GB" dirty="0"/>
              <a:t>Os consumos de energia são calculados, para cada grupo de usos finais, e são agregados por portadores de energia, por setores e subsetores, para cada ano do estudo, incluindo o ano-base.</a:t>
            </a:r>
          </a:p>
          <a:p>
            <a:r>
              <a:rPr lang="en-GB" dirty="0"/>
              <a:t>O modelo calcula os resultados para cada ano de projeção, resultantes do conjunto de premissas de cenário. </a:t>
            </a:r>
          </a:p>
          <a:p>
            <a:r>
              <a:rPr lang="en-GB" dirty="0">
                <a:latin typeface="Open Sans"/>
              </a:rPr>
              <a:t> </a:t>
            </a:r>
          </a:p>
          <a:p>
            <a:r>
              <a:rPr lang="en-GB" dirty="0"/>
              <a:t>Essa projeção da demanda total de energia não deve ser considerada como uma previsão certa, mas como o resultado do exercício "se ponto ponto ponto ponto, então ponto ponto ponto ponto". </a:t>
            </a:r>
          </a:p>
          <a:p>
            <a:r>
              <a:rPr lang="en-GB" dirty="0"/>
              <a:t>As suposições, tanto em termos de dados de entrada do cenário quanto em termos das limitações estruturais do modelo, devem ser reconhecidas ao usar os resultados.</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508675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O resultado do MAED é um conjunto de valores calculados da demanda de energia por setor e por forma de energia. Esses resultados são para todos os anos no futuro, conforme especificado pelo usuário. </a:t>
            </a:r>
            <a:endParaRPr lang="en-US" dirty="0">
              <a:latin typeface="Open Sans"/>
            </a:endParaRPr>
          </a:p>
          <a:p>
            <a:r>
              <a:rPr lang="en-GB" dirty="0">
                <a:latin typeface="Open Sans"/>
              </a:rPr>
              <a:t>Há vários resultados para um país específico. O modelador pode examinar tanto a participação de cada tipo de energia quanto a demanda total de energia final. O MAED é particularmente útil para mostrar as mudanças futuras na demanda total de energia, bem como as mudanças futuras na estrutura dessa demanda.</a:t>
            </a:r>
          </a:p>
          <a:p>
            <a:r>
              <a:rPr lang="en-GB" dirty="0">
                <a:latin typeface="Open Sans"/>
              </a:rPr>
              <a:t>Há várias tabelas de resultados no MAED, incluindo </a:t>
            </a:r>
            <a:r>
              <a:rPr lang="en-GB">
                <a:latin typeface="Open Sans"/>
              </a:rPr>
              <a:t>a demanda de energia </a:t>
            </a:r>
            <a:r>
              <a:rPr lang="en-GB" dirty="0">
                <a:latin typeface="Open Sans"/>
              </a:rPr>
              <a:t>útil</a:t>
            </a:r>
            <a:r>
              <a:rPr lang="en-GB">
                <a:latin typeface="Open Sans"/>
              </a:rPr>
              <a:t>, a demanda de energia </a:t>
            </a:r>
            <a:r>
              <a:rPr lang="en-GB" dirty="0">
                <a:latin typeface="Open Sans"/>
              </a:rPr>
              <a:t>final e alguns indicadores de energia, incluindo a intensidade total de energia, entre outros. </a:t>
            </a:r>
          </a:p>
          <a:p>
            <a:r>
              <a:rPr lang="en-US" dirty="0">
                <a:latin typeface="Open Sans"/>
              </a:rPr>
              <a:t>Os cenários são criados para vários futuros e casos possíveis, considerando um conjunto de cenários plausíveis de crescimento econômico, um conjunto de cenários de configuração do sistema de energia e combinações desses dois grupos de parâmetros.</a:t>
            </a:r>
            <a:r>
              <a:rPr lang="en-GB" dirty="0">
                <a:latin typeface="Open Sans"/>
              </a:rPr>
              <a:t> Por exemplo, é possível imaginar resultados muito diferentes dependendo do cenário escolhido, que pode ser diferente do cenário de referência: um cenário muito alto, um intermediário e um baixo. Observe que não podemos atribuir probabilidades a cada um desses cenários. O cenário intermediário não é necessariamente o mais provável e não deve ser usado como tal.</a:t>
            </a:r>
          </a:p>
          <a:p>
            <a:endParaRPr lang="en-GB" dirty="0">
              <a:latin typeface="Open Sans"/>
            </a:endParaRPr>
          </a:p>
          <a:p>
            <a:r>
              <a:rPr lang="en-GB" dirty="0">
                <a:latin typeface="Open Sans"/>
              </a:rPr>
              <a:t>Isso conclui a aula 5, que apresentou uma introdução ao MAED-D.</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416767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MAED é a sigla de Model for Analysis of the Energy Demand (Modelo para Análise da Demanda de Energia).</a:t>
            </a:r>
          </a:p>
          <a:p>
            <a:r>
              <a:rPr lang="en-US" dirty="0">
                <a:latin typeface="Open Sans"/>
              </a:rPr>
              <a:t>O modelo MAED é um modelo de simulação mais aplicável à análise de longo prazo. Ele se baseia na abordagem bottom-up desagregada e usa cenários para avaliar a demanda de energia em um país ou região com base em um conjunto de suposições.</a:t>
            </a:r>
          </a:p>
          <a:p>
            <a:r>
              <a:rPr lang="en-US" dirty="0">
                <a:latin typeface="Open Sans"/>
              </a:rPr>
              <a:t>O modelo MAED foi projetado especificamente para investigar mudanças estruturais, tanto na evolução dos usos finais de energia que impulsionam a demanda de energia quanto na composição do mix de fontes de energia.</a:t>
            </a:r>
          </a:p>
          <a:p>
            <a:r>
              <a:rPr lang="en-US" dirty="0">
                <a:latin typeface="Open Sans"/>
              </a:rPr>
              <a:t>Por um lado, uma análise detalhada dos fatores sociais, econômicos e tecnológicos permite uma análise das mudanças estruturais na demanda de energia. Por outro lado, o modelo investiga quais tipos de formas de energia serão capazes de atender a essa demanda, avaliando a evolução potencial das fontes de energia.</a:t>
            </a:r>
          </a:p>
          <a:p>
            <a:pPr>
              <a:spcBef>
                <a:spcPts val="0"/>
              </a:spcBef>
              <a:spcAft>
                <a:spcPts val="0"/>
              </a:spcAft>
            </a:pPr>
            <a:r>
              <a:rPr lang="en-US" dirty="0">
                <a:latin typeface="Open Sans"/>
              </a:rPr>
              <a:t>O MAED tem dois aspectos: o MAED-D considera as previsões baseadas em cenários da demanda futura pelos setores definidos e pelo tipo de combustível. O MAED-E.L. pode ser usado para entender os perfis de demanda de eletricidade. O MAED-E.L. prevê a demanda horária de energia elétrica para cada cliente, setor e todo o sistema com base nos dados de entrada. Esta palestra se concentra no MAED-D.</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8688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Para realizar cálculos de consumo de energia para cada grupo de usos finais, um conjunto correspondente de equações é usado no MAED. Mas todas essas equações têm a mesma forma. A demanda de energia (ou E.D.) em qualquer ano específico no futuro é calculada como um produto de duas variáveis. </a:t>
            </a:r>
          </a:p>
          <a:p>
            <a:r>
              <a:rPr lang="en-US" dirty="0">
                <a:latin typeface="Open Sans"/>
              </a:rPr>
              <a:t> </a:t>
            </a:r>
          </a:p>
          <a:p>
            <a:r>
              <a:rPr lang="en-US" dirty="0">
                <a:latin typeface="Open Sans"/>
              </a:rPr>
              <a:t>A primeira variável-chave é o consumo específico de energia (ou S.E.C.). Esse é o consumo de energia por unidade de parâmetro de acionamento (ou D.P.). Por exemplo, a energia necessária para produzir uma tonelada de aço. Quando o parâmetro de acionamento é a produção de unidades monetárias, valor agregado ou G.D.P., o consumo específico de energia é a intensidade energética (ou I.E.). O consumo específico de energia e a intensidade energética são o primeiro conjunto de fatores-chave usados no MAED para calcular a demanda de energia em anos futuros. </a:t>
            </a:r>
          </a:p>
          <a:p>
            <a:r>
              <a:rPr lang="en-US" dirty="0">
                <a:latin typeface="Open Sans"/>
              </a:rPr>
              <a:t> </a:t>
            </a:r>
          </a:p>
          <a:p>
            <a:r>
              <a:rPr lang="en-US" dirty="0">
                <a:latin typeface="Open Sans"/>
              </a:rPr>
              <a:t>A segunda variável-chave é o parâmetro de condução no ano futuro correspondente. Diferentes parâmetros de direção podem ser usados para diferentes segmentos de demanda de energia, por exemplo, valor agregado na indústria, passageiros-quilômetros percorridos no transporte, etc. Alguns exemplos serão fornecidos durante o curso. </a:t>
            </a:r>
            <a:endParaRPr lang="en-US" dirty="0">
              <a:latin typeface="Open Sans"/>
              <a:ea typeface="Open Sans"/>
              <a:cs typeface="Open Sans"/>
            </a:endParaRPr>
          </a:p>
          <a:p>
            <a:r>
              <a:rPr lang="en-US" dirty="0">
                <a:latin typeface="Open Sans"/>
              </a:rPr>
              <a:t> </a:t>
            </a:r>
          </a:p>
          <a:p>
            <a:r>
              <a:rPr lang="en-US" dirty="0">
                <a:latin typeface="Open Sans"/>
              </a:rPr>
              <a:t>O produto desses dois parâmetros é a equação genérica e fundamental usada no modelo MAED.</a:t>
            </a:r>
          </a:p>
          <a:p>
            <a:endParaRPr lang="en-US" dirty="0">
              <a:latin typeface="Open Sans"/>
            </a:endParaRPr>
          </a:p>
          <a:p>
            <a:pPr marL="171450" indent="-171450">
              <a:buFont typeface="Arial"/>
              <a:buChar char="•"/>
            </a:pPr>
            <a:r>
              <a:rPr lang="en-GB" dirty="0">
                <a:latin typeface="Open Sans"/>
              </a:rPr>
              <a:t>Um fator importante que deve reger o agrupamento de usos finais é o consumo específico de energia por unidade de parâmetro de acionamento, por exemplo, a energia necessária para produzir uma tonelada de aço.</a:t>
            </a:r>
          </a:p>
          <a:p>
            <a:pPr marL="171450" indent="-171450">
              <a:buFont typeface="Arial"/>
              <a:buChar char="•"/>
            </a:pPr>
            <a:r>
              <a:rPr lang="en-US" dirty="0">
                <a:latin typeface="Open Sans"/>
              </a:rPr>
              <a:t>Quando o parâmetro determinante é a produção de unidades monetárias, o valor agregado ou o PIB, o consumo específico de energia é a intensidade energética. </a:t>
            </a:r>
            <a:endParaRPr lang="en-GB" dirty="0">
              <a:latin typeface="Open Sans"/>
            </a:endParaRPr>
          </a:p>
          <a:p>
            <a:pPr marL="171450" indent="-171450">
              <a:buFont typeface="Arial"/>
              <a:buChar char="•"/>
            </a:pPr>
            <a:r>
              <a:rPr lang="en-GB" dirty="0">
                <a:latin typeface="Open Sans"/>
              </a:rPr>
              <a:t>O consumo específico de energia e a intensidade energética são os principais fatores usados no MAED para calcular a demanda de energia nos anos futuros.</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2863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Mesmo que isso não seja recomendado, a título de exemplo, vamos supor que precisamos incluir a produção de aço e têxtil no mesmo grupo. Nesse exemplo, a produção de têxteis tem um consumo de energia relativamente baixo por equivalente monetário de produto, 10, e a produção de aço tem uma intensidade de energia relativamente alta, 50. O valor da intensidade energética para esse grupo agregado será uma média ponderada dos valores para ambas as atividades. Uma média ponderada é calculada multiplicando-se a intensidade energética de uma atividade pela fração que ela representa no total e, em seguida, somando esses valores para todas as atividades. Nesse caso, o resultado é 26 para o ano-base. </a:t>
            </a:r>
          </a:p>
          <a:p>
            <a:r>
              <a:rPr lang="en-US" dirty="0">
                <a:latin typeface="Open Sans"/>
              </a:rPr>
              <a:t>Caso a participação do consumo de energia entre os dois produtos, na produção total, permaneça a mesma, a mesma intensidade deverá ser usada no futuro. Mas se uma das atividades se desenvolver mais rapidamente, por exemplo, a têxtil, e sua contribuição relativa ao produto agregado aumentar, a média ponderada deverá ser recalculada.</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14512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Ao preparar os dados de entrada para o modelo, o usuário deve estar ciente de que a intensidade energética ou o consumo específico de energia podem mudar nos próximos anos.</a:t>
            </a:r>
            <a:endParaRPr lang="en-US" dirty="0">
              <a:latin typeface="Open Sans"/>
            </a:endParaRPr>
          </a:p>
          <a:p>
            <a:r>
              <a:rPr lang="en-GB" dirty="0">
                <a:latin typeface="Open Sans"/>
              </a:rPr>
              <a:t> </a:t>
            </a:r>
          </a:p>
          <a:p>
            <a:r>
              <a:rPr lang="en-GB" dirty="0">
                <a:latin typeface="Open Sans"/>
              </a:rPr>
              <a:t>Veja o exemplo do consumo específico de combustível de motor por tratores na agricultura. Se, no ano-base, for usada força de tração animal, essa energia não será levada em conta na definição de intensidade energética. Com a substituição da força animal por tratores, mais combustível será consumido para produzir o mesmo produto. Isso significa um aumento na intensidade energética nos anos futuros.</a:t>
            </a:r>
          </a:p>
          <a:p>
            <a:r>
              <a:rPr lang="en-GB" dirty="0">
                <a:latin typeface="Open Sans"/>
              </a:rPr>
              <a:t> </a:t>
            </a:r>
          </a:p>
          <a:p>
            <a:r>
              <a:rPr lang="en-GB" dirty="0">
                <a:latin typeface="Open Sans"/>
              </a:rPr>
              <a:t>Outro exemplo de mudanças no consumo específico de energia pode ser a melhoria nos padrões de vida. À medida que eles melhoram, mais aparelhos elétricos serão usados nas residências: TV, máquina de lavar roupa, máquina de lavar louça e assim por diante. Isso causa um aumento no consumo de eletricidade por residência.</a:t>
            </a:r>
          </a:p>
          <a:p>
            <a:r>
              <a:rPr lang="en-GB" dirty="0">
                <a:latin typeface="Open Sans"/>
              </a:rPr>
              <a:t> </a:t>
            </a:r>
          </a:p>
          <a:p>
            <a:r>
              <a:rPr lang="en-GB" dirty="0">
                <a:latin typeface="Open Sans"/>
              </a:rPr>
              <a:t>Em alguns casos, a combinação de vários fatores pode levar a mudanças mais complicadas. Por exemplo, quando o número de aparelhos elétricos atinge seu nível de saturação e o aprimoramento tecnológico desempenha um papel mais importante. Isso significa que o valor acumulado de eletricidade por residência diminuirá após o período de crescimento.</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51632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Open Sans"/>
              </a:rPr>
              <a:t>Um fator é definido como um parâmetro de acionamento para cada uso final. </a:t>
            </a:r>
            <a:endParaRPr lang="en-US">
              <a:latin typeface="Open Sans"/>
            </a:endParaRPr>
          </a:p>
          <a:p>
            <a:r>
              <a:rPr lang="en-GB">
                <a:latin typeface="Open Sans"/>
              </a:rPr>
              <a:t>O valor do parâmetro de condução é usado diretamente para calcular a demanda de energia para o uso final correspondente, tanto no ano-base quanto no futuro.</a:t>
            </a:r>
          </a:p>
          <a:p>
            <a:r>
              <a:rPr lang="en-GB">
                <a:latin typeface="Open Sans"/>
              </a:rPr>
              <a:t>Os fatores usados como parâmetros de acionamento para várias atividades são predefinidos no modelo MAED. </a:t>
            </a:r>
          </a:p>
          <a:p>
            <a:r>
              <a:rPr lang="en-GB">
                <a:latin typeface="Open Sans"/>
              </a:rPr>
              <a:t>Há diferentes parâmetros de direção para os usos industrial, de transporte, de serviços e doméstico, que estão listados nos slides a seguir.</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501125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No modelo MAED, o setor industrial é dividido em Agricultura, Construção, Mineração e Manufatura. Cada subsetor pode ser ainda mais desagregado pelo usuário. </a:t>
            </a:r>
          </a:p>
          <a:p>
            <a:pPr marL="285750" indent="-285750">
              <a:buFont typeface="Arial"/>
              <a:buChar char="•"/>
            </a:pPr>
            <a:r>
              <a:rPr lang="en-US" dirty="0"/>
              <a:t>O Valor Agregado de cada subsetor correspondente é definido como o parâmetro determinante para todos os usos finais na indústria. </a:t>
            </a:r>
          </a:p>
          <a:p>
            <a:pPr marL="285750" indent="-285750">
              <a:buFont typeface="Arial"/>
              <a:buChar char="•"/>
            </a:pPr>
            <a:r>
              <a:rPr lang="en-US" dirty="0"/>
              <a:t>Esse equivalente monetário da produção é selecionado por vários motivos. </a:t>
            </a:r>
          </a:p>
          <a:p>
            <a:pPr marL="285750" indent="-285750">
              <a:buFont typeface="Arial"/>
              <a:buChar char="•"/>
            </a:pPr>
            <a:r>
              <a:rPr lang="en-US" dirty="0">
                <a:latin typeface="Open Sans"/>
              </a:rPr>
              <a:t>O uso do valor total agregado para cada setor evita que o usuário tenha de considerar os diversos produtos diferentes de cada subsetor. Isso diminui a incerteza da projeção, pois é difícil prever a quantidade específica de aço, têxtil ou arroz a ser produzida nos anos futuros. </a:t>
            </a:r>
          </a:p>
          <a:p>
            <a:pPr marL="285750" indent="-285750">
              <a:buFont typeface="Arial"/>
              <a:buChar char="•"/>
            </a:pPr>
            <a:r>
              <a:rPr lang="en-US" dirty="0">
                <a:latin typeface="Open Sans"/>
              </a:rPr>
              <a:t>A produção total da indústria pesada e da produção agrícola em um equivalente monetário pode ser avaliada mais facilmente.</a:t>
            </a:r>
          </a:p>
          <a:p>
            <a:endParaRPr lang="en-US"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67782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No caso do setor de transportes, o Valor Agregado não reflete diretamente o nível de atividade em relação ao consumo de energia. Há outro fator que poderia desempenhar muito melhor esse papel - a atividade de transporte. São toneladas-quilômetro de mercadorias transportadas por frete e passageiros-quilômetro de passageiros transportados. O usuário deve ter em mente que a demanda por energia é indireta. O que impulsiona a demanda de energia é a demanda por serviços como o transporte de pessoas e mercadorias. Portanto, a análise da demanda de energia começa com a projeção da demanda por esses serviços, que pode ser traduzida em demanda de energia por meio do consumo específico de energia projetado por unidade desse serviço prestado. </a:t>
            </a:r>
            <a:endParaRPr lang="en-US" dirty="0">
              <a:latin typeface="Open Sans"/>
            </a:endParaRPr>
          </a:p>
          <a:p>
            <a:r>
              <a:rPr lang="en-GB" dirty="0"/>
              <a:t>A evolução da importância relativa de diferentes tecnologias para fornecer serviços de transporte nos próximos anos deve ser considerada ao realizar projeções futuras de demanda de energia. Por exemplo, a demanda de passageiros particulares por serviços de aviação tem aumentado em todo o mundo, mas os investimentos em infraestrutura ferroviária e rodoviária podem levar a um aumento na demanda por essas opções mais baratas e menos intensivas em carbono.</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283023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9/4/2025</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9/4/2025</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9/4/2025</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9/4/2025</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9/4/2025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8310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9/4/2025</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9/4/2025</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9/4/2025</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9/4/2025</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9/4/2025</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9/4/2025</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9/4/2025</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9/4/2025</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Clique para editar o estilo do título mestre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Clique para editar os estilos de texto mestre</a:t>
            </a:r>
          </a:p>
          <a:p>
            <a:pPr lvl="1"/>
            <a:r>
              <a:rPr lang="en-GB" altLang="en-US"/>
              <a:t>Segundo nível</a:t>
            </a:r>
          </a:p>
          <a:p>
            <a:pPr lvl="2"/>
            <a:r>
              <a:rPr lang="en-GB" altLang="en-US"/>
              <a:t>Terceiro nível</a:t>
            </a:r>
          </a:p>
          <a:p>
            <a:pPr lvl="3"/>
            <a:r>
              <a:rPr lang="en-GB" altLang="en-US"/>
              <a:t>Quarto nível</a:t>
            </a:r>
          </a:p>
          <a:p>
            <a:pPr lvl="4"/>
            <a:r>
              <a:rPr lang="en-GB" altLang="en-US"/>
              <a:t>Quinto nível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t>9/4/2025</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background pattern&#10;&#10;Description automatically generated">
            <a:extLst>
              <a:ext uri="{FF2B5EF4-FFF2-40B4-BE49-F238E27FC236}">
                <a16:creationId xmlns:a16="http://schemas.microsoft.com/office/drawing/2014/main" id="{070B49A0-24EE-48DB-813B-82DADE41F8BC}"/>
              </a:ext>
            </a:extLst>
          </p:cNvPr>
          <p:cNvPicPr>
            <a:picLocks noChangeAspect="1"/>
          </p:cNvPicPr>
          <p:nvPr/>
        </p:nvPicPr>
        <p:blipFill>
          <a:blip r:embed="rId3"/>
          <a:stretch>
            <a:fillRect/>
          </a:stretch>
        </p:blipFill>
        <p:spPr>
          <a:xfrm>
            <a:off x="1186" y="2174"/>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01254" y="4267741"/>
            <a:ext cx="781663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AULA 4 </a:t>
            </a:r>
            <a:br>
              <a:rPr lang="en-ZA" altLang="en-US" sz="4400" b="1" dirty="0">
                <a:latin typeface="Open Sans ExtraBold"/>
                <a:ea typeface="Open Sans ExtraBold"/>
                <a:cs typeface="Open Sans ExtraBold"/>
              </a:rPr>
            </a:br>
            <a:r>
              <a:rPr lang="en-GB" altLang="en-US" sz="4400" b="1" dirty="0">
                <a:latin typeface="Open Sans ExtraBold"/>
              </a:rPr>
              <a:t>INTRODUÇÃO </a:t>
            </a:r>
            <a:endParaRPr lang="en-US" altLang="en-US" sz="4400" b="1" dirty="0">
              <a:latin typeface="Open Sans ExtraBold"/>
            </a:endParaRPr>
          </a:p>
          <a:p>
            <a:r>
              <a:rPr lang="en-GB" altLang="en-US" sz="4400" b="1" dirty="0">
                <a:latin typeface="Open Sans ExtraBold"/>
              </a:rPr>
              <a:t>PARA MAED-D</a:t>
            </a:r>
            <a:endParaRPr lang="en-US" altLang="en-US" sz="4400" b="1" dirty="0">
              <a:latin typeface="Open Sans ExtraBold"/>
              <a:ea typeface="Open Sans ExtraBold"/>
              <a:cs typeface="Open Sans ExtraBold"/>
            </a:endParaRPr>
          </a:p>
        </p:txBody>
      </p:sp>
      <p:sp>
        <p:nvSpPr>
          <p:cNvPr id="4" name="TextBox 1">
            <a:extLst>
              <a:ext uri="{FF2B5EF4-FFF2-40B4-BE49-F238E27FC236}">
                <a16:creationId xmlns:a16="http://schemas.microsoft.com/office/drawing/2014/main" id="{4E05AC4A-6714-4BB2-BE1E-C7AE98DF5830}"/>
              </a:ext>
            </a:extLst>
          </p:cNvPr>
          <p:cNvSpPr txBox="1"/>
          <p:nvPr/>
        </p:nvSpPr>
        <p:spPr>
          <a:xfrm>
            <a:off x="8860080"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Versão 2.0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6607B3C2-D822-8544-ADB9-9846917A0AB3}"/>
              </a:ext>
            </a:extLst>
          </p:cNvPr>
          <p:cNvSpPr txBox="1"/>
          <p:nvPr/>
        </p:nvSpPr>
        <p:spPr>
          <a:xfrm>
            <a:off x="599330" y="3711523"/>
            <a:ext cx="2838499" cy="646331"/>
          </a:xfrm>
          <a:prstGeom prst="rect">
            <a:avLst/>
          </a:prstGeom>
          <a:noFill/>
        </p:spPr>
        <p:txBody>
          <a:bodyPr wrap="square" lIns="91440" tIns="45720" rIns="91440" bIns="45720" rtlCol="0" anchor="b">
            <a:spAutoFit/>
          </a:bodyPr>
          <a:lstStyle/>
          <a:p>
            <a:pPr eaLnBrk="1" fontAlgn="auto" hangingPunct="1">
              <a:spcBef>
                <a:spcPts val="0"/>
              </a:spcBef>
              <a:spcAft>
                <a:spcPts val="0"/>
              </a:spcAft>
              <a:defRPr/>
            </a:pPr>
            <a:r>
              <a:rPr lang="en-ZA" b="1" dirty="0">
                <a:latin typeface="Open Sans ExtraBold"/>
                <a:ea typeface="Open Sans ExtraBold"/>
                <a:cs typeface="Open Sans ExtraBold"/>
              </a:rPr>
              <a:t>Modelo para análise da demanda de energia</a:t>
            </a:r>
            <a:endParaRPr lang="en-ZA"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1"/>
            <a:ext cx="10582542" cy="10089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4.2 Parâmetros de direção </a:t>
            </a:r>
          </a:p>
        </p:txBody>
      </p:sp>
      <p:graphicFrame>
        <p:nvGraphicFramePr>
          <p:cNvPr id="15" name="Table 2">
            <a:extLst>
              <a:ext uri="{FF2B5EF4-FFF2-40B4-BE49-F238E27FC236}">
                <a16:creationId xmlns:a16="http://schemas.microsoft.com/office/drawing/2014/main" id="{97954538-CDF9-EE4F-B44C-8E1FA7C88B31}"/>
              </a:ext>
            </a:extLst>
          </p:cNvPr>
          <p:cNvGraphicFramePr>
            <a:graphicFrameLocks noGrp="1"/>
          </p:cNvGraphicFramePr>
          <p:nvPr/>
        </p:nvGraphicFramePr>
        <p:xfrm>
          <a:off x="887215" y="4024085"/>
          <a:ext cx="10542783" cy="2053336"/>
        </p:xfrm>
        <a:graphic>
          <a:graphicData uri="http://schemas.openxmlformats.org/drawingml/2006/table">
            <a:tbl>
              <a:tblPr firstRow="1" bandRow="1"/>
              <a:tblGrid>
                <a:gridCol w="3514261">
                  <a:extLst>
                    <a:ext uri="{9D8B030D-6E8A-4147-A177-3AD203B41FA5}">
                      <a16:colId xmlns:a16="http://schemas.microsoft.com/office/drawing/2014/main" val="3877321437"/>
                    </a:ext>
                  </a:extLst>
                </a:gridCol>
                <a:gridCol w="3514261">
                  <a:extLst>
                    <a:ext uri="{9D8B030D-6E8A-4147-A177-3AD203B41FA5}">
                      <a16:colId xmlns:a16="http://schemas.microsoft.com/office/drawing/2014/main" val="178807242"/>
                    </a:ext>
                  </a:extLst>
                </a:gridCol>
                <a:gridCol w="3514261">
                  <a:extLst>
                    <a:ext uri="{9D8B030D-6E8A-4147-A177-3AD203B41FA5}">
                      <a16:colId xmlns:a16="http://schemas.microsoft.com/office/drawing/2014/main" val="4280091968"/>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Atividade do setor</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Uso final</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Parâmetro de direção</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Área urbana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Aquecimento de ambientes</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Ar condicionado</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Culinária</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Aquecimento de água</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Aparelhos elétricos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Número de residências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Área rural</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4" name="Rectangle 13">
            <a:extLst>
              <a:ext uri="{FF2B5EF4-FFF2-40B4-BE49-F238E27FC236}">
                <a16:creationId xmlns:a16="http://schemas.microsoft.com/office/drawing/2014/main" id="{44AC718D-A972-9E4F-A9E3-885F5C7B07D7}"/>
              </a:ext>
            </a:extLst>
          </p:cNvPr>
          <p:cNvSpPr/>
          <p:nvPr/>
        </p:nvSpPr>
        <p:spPr>
          <a:xfrm>
            <a:off x="926933" y="976208"/>
            <a:ext cx="6217920" cy="751039"/>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4.2.4. Parâmetros de direção no setor doméstico</a:t>
            </a:r>
          </a:p>
        </p:txBody>
      </p:sp>
      <p:pic>
        <p:nvPicPr>
          <p:cNvPr id="7" name="Picture 6">
            <a:extLst>
              <a:ext uri="{FF2B5EF4-FFF2-40B4-BE49-F238E27FC236}">
                <a16:creationId xmlns:a16="http://schemas.microsoft.com/office/drawing/2014/main" id="{9576516D-C52C-3DAC-A6C2-CBB63CF44201}"/>
              </a:ext>
            </a:extLst>
          </p:cNvPr>
          <p:cNvPicPr>
            <a:picLocks noChangeAspect="1"/>
          </p:cNvPicPr>
          <p:nvPr/>
        </p:nvPicPr>
        <p:blipFill>
          <a:blip r:embed="rId4"/>
          <a:srcRect/>
          <a:stretch/>
        </p:blipFill>
        <p:spPr>
          <a:xfrm>
            <a:off x="7040540" y="1172644"/>
            <a:ext cx="3644765" cy="2429843"/>
          </a:xfrm>
          <a:prstGeom prst="rect">
            <a:avLst/>
          </a:prstGeom>
        </p:spPr>
      </p:pic>
      <p:pic>
        <p:nvPicPr>
          <p:cNvPr id="8" name="Picture 7">
            <a:extLst>
              <a:ext uri="{FF2B5EF4-FFF2-40B4-BE49-F238E27FC236}">
                <a16:creationId xmlns:a16="http://schemas.microsoft.com/office/drawing/2014/main" id="{B15A3986-4B86-C20F-0D83-C3ED36334D8F}"/>
              </a:ext>
            </a:extLst>
          </p:cNvPr>
          <p:cNvPicPr>
            <a:picLocks noChangeAspect="1"/>
          </p:cNvPicPr>
          <p:nvPr/>
        </p:nvPicPr>
        <p:blipFill>
          <a:blip r:embed="rId5"/>
          <a:stretch>
            <a:fillRect/>
          </a:stretch>
        </p:blipFill>
        <p:spPr>
          <a:xfrm>
            <a:off x="926933" y="2148845"/>
            <a:ext cx="5927090" cy="1010915"/>
          </a:xfrm>
          <a:prstGeom prst="rect">
            <a:avLst/>
          </a:prstGeom>
        </p:spPr>
      </p:pic>
    </p:spTree>
    <p:extLst>
      <p:ext uri="{BB962C8B-B14F-4D97-AF65-F5344CB8AC3E}">
        <p14:creationId xmlns:p14="http://schemas.microsoft.com/office/powerpoint/2010/main" val="389682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0380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4.2 Parâmetros de direção </a:t>
            </a:r>
          </a:p>
        </p:txBody>
      </p:sp>
      <p:graphicFrame>
        <p:nvGraphicFramePr>
          <p:cNvPr id="14" name="Table 2">
            <a:extLst>
              <a:ext uri="{FF2B5EF4-FFF2-40B4-BE49-F238E27FC236}">
                <a16:creationId xmlns:a16="http://schemas.microsoft.com/office/drawing/2014/main" id="{F89EF389-AECB-B34C-A0CB-BF68D2AE7826}"/>
              </a:ext>
            </a:extLst>
          </p:cNvPr>
          <p:cNvGraphicFramePr>
            <a:graphicFrameLocks noGrp="1"/>
          </p:cNvGraphicFramePr>
          <p:nvPr/>
        </p:nvGraphicFramePr>
        <p:xfrm>
          <a:off x="1002160" y="3940099"/>
          <a:ext cx="10542786" cy="2053336"/>
        </p:xfrm>
        <a:graphic>
          <a:graphicData uri="http://schemas.openxmlformats.org/drawingml/2006/table">
            <a:tbl>
              <a:tblPr firstRow="1" bandRow="1">
                <a:tableStyleId>{2D5ABB26-0587-4C30-8999-92F81FD0307C}</a:tableStyleId>
              </a:tblPr>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Atividade do setor</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Uso final</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Parâmetro de direção</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Governo</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Aquecimento de ambientes</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Resfriamento do espaço</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Força motriz</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Aquecimento de água</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Aparelhos elétricos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Área do piso</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0" marR="0" lvl="0" indent="0" algn="l" defTabSz="914400" rtl="0" eaLnBrk="1" fontAlgn="auto" latinLnBrk="0" hangingPunct="1">
                        <a:lnSpc>
                          <a:spcPct val="100000"/>
                        </a:lnSpc>
                        <a:spcBef>
                          <a:spcPct val="20000"/>
                        </a:spcBef>
                        <a:spcAft>
                          <a:spcPct val="0"/>
                        </a:spcAft>
                        <a:buClrTx/>
                        <a:buSzPts val="1900"/>
                        <a:buFont typeface="Arial" panose="020B0604020202020204" pitchFamily="34" charset="0"/>
                        <a:buNone/>
                        <a:tabLst/>
                        <a:defRPr/>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Valor agregado do setor de serviços</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Comunicação</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Bancário</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50736260"/>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Comércio e outros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32914302"/>
                  </a:ext>
                </a:extLst>
              </a:tr>
            </a:tbl>
          </a:graphicData>
        </a:graphic>
      </p:graphicFrame>
      <p:sp>
        <p:nvSpPr>
          <p:cNvPr id="15" name="Rectangle 14">
            <a:extLst>
              <a:ext uri="{FF2B5EF4-FFF2-40B4-BE49-F238E27FC236}">
                <a16:creationId xmlns:a16="http://schemas.microsoft.com/office/drawing/2014/main" id="{5FE18EF2-CB6B-4F4A-B6DF-10FB70C79B34}"/>
              </a:ext>
            </a:extLst>
          </p:cNvPr>
          <p:cNvSpPr/>
          <p:nvPr/>
        </p:nvSpPr>
        <p:spPr>
          <a:xfrm>
            <a:off x="926933" y="1087666"/>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4.2.5. Parâmetros de direção no setor de serviços</a:t>
            </a:r>
          </a:p>
        </p:txBody>
      </p:sp>
      <p:pic>
        <p:nvPicPr>
          <p:cNvPr id="7" name="Picture 6">
            <a:extLst>
              <a:ext uri="{FF2B5EF4-FFF2-40B4-BE49-F238E27FC236}">
                <a16:creationId xmlns:a16="http://schemas.microsoft.com/office/drawing/2014/main" id="{12661B47-BBA9-82DA-4655-8AD772CFEB8A}"/>
              </a:ext>
            </a:extLst>
          </p:cNvPr>
          <p:cNvPicPr>
            <a:picLocks noChangeAspect="1"/>
          </p:cNvPicPr>
          <p:nvPr/>
        </p:nvPicPr>
        <p:blipFill>
          <a:blip r:embed="rId4"/>
          <a:srcRect/>
          <a:stretch/>
        </p:blipFill>
        <p:spPr>
          <a:xfrm>
            <a:off x="7040540" y="1172644"/>
            <a:ext cx="3644765" cy="2429843"/>
          </a:xfrm>
          <a:prstGeom prst="rect">
            <a:avLst/>
          </a:prstGeom>
        </p:spPr>
      </p:pic>
      <p:pic>
        <p:nvPicPr>
          <p:cNvPr id="8" name="Picture 7">
            <a:extLst>
              <a:ext uri="{FF2B5EF4-FFF2-40B4-BE49-F238E27FC236}">
                <a16:creationId xmlns:a16="http://schemas.microsoft.com/office/drawing/2014/main" id="{ACFE9C8A-6EB8-86E7-8289-03A41D9BD9B4}"/>
              </a:ext>
            </a:extLst>
          </p:cNvPr>
          <p:cNvPicPr>
            <a:picLocks noChangeAspect="1"/>
          </p:cNvPicPr>
          <p:nvPr/>
        </p:nvPicPr>
        <p:blipFill>
          <a:blip r:embed="rId5"/>
          <a:stretch>
            <a:fillRect/>
          </a:stretch>
        </p:blipFill>
        <p:spPr>
          <a:xfrm>
            <a:off x="1002160" y="2071989"/>
            <a:ext cx="5883879" cy="1003545"/>
          </a:xfrm>
          <a:prstGeom prst="rect">
            <a:avLst/>
          </a:prstGeom>
        </p:spPr>
      </p:pic>
    </p:spTree>
    <p:extLst>
      <p:ext uri="{BB962C8B-B14F-4D97-AF65-F5344CB8AC3E}">
        <p14:creationId xmlns:p14="http://schemas.microsoft.com/office/powerpoint/2010/main" val="168384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 text&#10;&#10;Description automatically generated">
            <a:extLst>
              <a:ext uri="{FF2B5EF4-FFF2-40B4-BE49-F238E27FC236}">
                <a16:creationId xmlns:a16="http://schemas.microsoft.com/office/drawing/2014/main" id="{861E5DEF-3D8E-B645-8A01-BFEB65F7160A}"/>
              </a:ext>
            </a:extLst>
          </p:cNvPr>
          <p:cNvPicPr>
            <a:picLocks noChangeAspect="1"/>
          </p:cNvPicPr>
          <p:nvPr/>
        </p:nvPicPr>
        <p:blipFill>
          <a:blip r:embed="rId3"/>
          <a:stretch>
            <a:fillRect/>
          </a:stretch>
        </p:blipFill>
        <p:spPr>
          <a:xfrm>
            <a:off x="0"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1430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4.3 Categorias de uso final</a:t>
            </a:r>
          </a:p>
        </p:txBody>
      </p:sp>
      <p:sp>
        <p:nvSpPr>
          <p:cNvPr id="7" name="Rectangle 3">
            <a:extLst>
              <a:ext uri="{FF2B5EF4-FFF2-40B4-BE49-F238E27FC236}">
                <a16:creationId xmlns:a16="http://schemas.microsoft.com/office/drawing/2014/main" id="{4E0486EA-EFF1-6241-BC65-60AD43EF0EC1}"/>
              </a:ext>
            </a:extLst>
          </p:cNvPr>
          <p:cNvSpPr>
            <a:spLocks noChangeArrowheads="1"/>
          </p:cNvSpPr>
          <p:nvPr/>
        </p:nvSpPr>
        <p:spPr bwMode="auto">
          <a:xfrm>
            <a:off x="1755466" y="5260877"/>
            <a:ext cx="808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Rectangle 3">
            <a:extLst>
              <a:ext uri="{FF2B5EF4-FFF2-40B4-BE49-F238E27FC236}">
                <a16:creationId xmlns:a16="http://schemas.microsoft.com/office/drawing/2014/main" id="{D2987722-A130-6149-9575-7995C026B46F}"/>
              </a:ext>
            </a:extLst>
          </p:cNvPr>
          <p:cNvSpPr>
            <a:spLocks noChangeArrowheads="1"/>
          </p:cNvSpPr>
          <p:nvPr/>
        </p:nvSpPr>
        <p:spPr bwMode="auto">
          <a:xfrm>
            <a:off x="5413576" y="4315814"/>
            <a:ext cx="1584000" cy="360000"/>
          </a:xfrm>
          <a:prstGeom prst="roundRect">
            <a:avLst/>
          </a:prstGeom>
          <a:solidFill>
            <a:srgbClr val="B4323F">
              <a:alpha val="51765"/>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PIB total</a:t>
            </a:r>
          </a:p>
        </p:txBody>
      </p:sp>
      <p:sp>
        <p:nvSpPr>
          <p:cNvPr id="13" name="Rectangle 4">
            <a:extLst>
              <a:ext uri="{FF2B5EF4-FFF2-40B4-BE49-F238E27FC236}">
                <a16:creationId xmlns:a16="http://schemas.microsoft.com/office/drawing/2014/main" id="{EE2FCAFB-5CC5-0B4C-97FA-1985C3AAC1D5}"/>
              </a:ext>
            </a:extLst>
          </p:cNvPr>
          <p:cNvSpPr>
            <a:spLocks noChangeArrowheads="1"/>
          </p:cNvSpPr>
          <p:nvPr/>
        </p:nvSpPr>
        <p:spPr bwMode="auto">
          <a:xfrm>
            <a:off x="1130404"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Agricultura</a:t>
            </a:r>
          </a:p>
        </p:txBody>
      </p:sp>
      <p:sp>
        <p:nvSpPr>
          <p:cNvPr id="14" name="Rectangle 5">
            <a:extLst>
              <a:ext uri="{FF2B5EF4-FFF2-40B4-BE49-F238E27FC236}">
                <a16:creationId xmlns:a16="http://schemas.microsoft.com/office/drawing/2014/main" id="{87BBDD60-ACCE-EE49-9A63-285C4D2AD9B3}"/>
              </a:ext>
            </a:extLst>
          </p:cNvPr>
          <p:cNvSpPr>
            <a:spLocks noChangeArrowheads="1"/>
          </p:cNvSpPr>
          <p:nvPr/>
        </p:nvSpPr>
        <p:spPr bwMode="auto">
          <a:xfrm>
            <a:off x="2848480"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Construção</a:t>
            </a:r>
          </a:p>
        </p:txBody>
      </p:sp>
      <p:sp>
        <p:nvSpPr>
          <p:cNvPr id="15" name="Rectangle 6">
            <a:extLst>
              <a:ext uri="{FF2B5EF4-FFF2-40B4-BE49-F238E27FC236}">
                <a16:creationId xmlns:a16="http://schemas.microsoft.com/office/drawing/2014/main" id="{EC94442A-1EB0-824D-A2B1-1C6869D116D7}"/>
              </a:ext>
            </a:extLst>
          </p:cNvPr>
          <p:cNvSpPr>
            <a:spLocks noChangeArrowheads="1"/>
          </p:cNvSpPr>
          <p:nvPr/>
        </p:nvSpPr>
        <p:spPr bwMode="auto">
          <a:xfrm>
            <a:off x="4566556"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Mineração</a:t>
            </a:r>
          </a:p>
        </p:txBody>
      </p:sp>
      <p:sp>
        <p:nvSpPr>
          <p:cNvPr id="16" name="Rectangle 7">
            <a:extLst>
              <a:ext uri="{FF2B5EF4-FFF2-40B4-BE49-F238E27FC236}">
                <a16:creationId xmlns:a16="http://schemas.microsoft.com/office/drawing/2014/main" id="{7B0FA588-8227-A54F-AEA5-68DA86572F93}"/>
              </a:ext>
            </a:extLst>
          </p:cNvPr>
          <p:cNvSpPr>
            <a:spLocks noChangeArrowheads="1"/>
          </p:cNvSpPr>
          <p:nvPr/>
        </p:nvSpPr>
        <p:spPr bwMode="auto">
          <a:xfrm>
            <a:off x="6284632"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Fabricação</a:t>
            </a:r>
          </a:p>
        </p:txBody>
      </p:sp>
      <p:sp>
        <p:nvSpPr>
          <p:cNvPr id="17" name="Rectangle 8">
            <a:extLst>
              <a:ext uri="{FF2B5EF4-FFF2-40B4-BE49-F238E27FC236}">
                <a16:creationId xmlns:a16="http://schemas.microsoft.com/office/drawing/2014/main" id="{348A72BA-FDC5-B140-BB23-AED887B5F846}"/>
              </a:ext>
            </a:extLst>
          </p:cNvPr>
          <p:cNvSpPr>
            <a:spLocks noChangeArrowheads="1"/>
          </p:cNvSpPr>
          <p:nvPr/>
        </p:nvSpPr>
        <p:spPr bwMode="auto">
          <a:xfrm>
            <a:off x="8002708"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Energia</a:t>
            </a:r>
          </a:p>
        </p:txBody>
      </p:sp>
      <p:sp>
        <p:nvSpPr>
          <p:cNvPr id="18" name="Rectangle 9">
            <a:extLst>
              <a:ext uri="{FF2B5EF4-FFF2-40B4-BE49-F238E27FC236}">
                <a16:creationId xmlns:a16="http://schemas.microsoft.com/office/drawing/2014/main" id="{2057793D-F990-414A-B4DB-1346825B788B}"/>
              </a:ext>
            </a:extLst>
          </p:cNvPr>
          <p:cNvSpPr>
            <a:spLocks noChangeArrowheads="1"/>
          </p:cNvSpPr>
          <p:nvPr/>
        </p:nvSpPr>
        <p:spPr bwMode="auto">
          <a:xfrm>
            <a:off x="9717543"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Serviço</a:t>
            </a:r>
          </a:p>
        </p:txBody>
      </p:sp>
      <p:sp>
        <p:nvSpPr>
          <p:cNvPr id="19" name="Line 14">
            <a:extLst>
              <a:ext uri="{FF2B5EF4-FFF2-40B4-BE49-F238E27FC236}">
                <a16:creationId xmlns:a16="http://schemas.microsoft.com/office/drawing/2014/main" id="{3C630037-5026-194F-8811-D7F606F8825F}"/>
              </a:ext>
            </a:extLst>
          </p:cNvPr>
          <p:cNvSpPr>
            <a:spLocks noChangeShapeType="1"/>
          </p:cNvSpPr>
          <p:nvPr/>
        </p:nvSpPr>
        <p:spPr bwMode="auto">
          <a:xfrm>
            <a:off x="6206212" y="467374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Line 15">
            <a:extLst>
              <a:ext uri="{FF2B5EF4-FFF2-40B4-BE49-F238E27FC236}">
                <a16:creationId xmlns:a16="http://schemas.microsoft.com/office/drawing/2014/main" id="{F7B30EDF-4B64-E94B-BA3E-EA132D2A5266}"/>
              </a:ext>
            </a:extLst>
          </p:cNvPr>
          <p:cNvSpPr>
            <a:spLocks noChangeShapeType="1"/>
          </p:cNvSpPr>
          <p:nvPr/>
        </p:nvSpPr>
        <p:spPr bwMode="auto">
          <a:xfrm>
            <a:off x="2022727" y="4817747"/>
            <a:ext cx="8486816"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Line 16">
            <a:extLst>
              <a:ext uri="{FF2B5EF4-FFF2-40B4-BE49-F238E27FC236}">
                <a16:creationId xmlns:a16="http://schemas.microsoft.com/office/drawing/2014/main" id="{D5693E93-E6C2-C747-B89A-3D6C3D785139}"/>
              </a:ext>
            </a:extLst>
          </p:cNvPr>
          <p:cNvSpPr>
            <a:spLocks noChangeShapeType="1"/>
          </p:cNvSpPr>
          <p:nvPr/>
        </p:nvSpPr>
        <p:spPr bwMode="auto">
          <a:xfrm>
            <a:off x="2022727"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Line 17">
            <a:extLst>
              <a:ext uri="{FF2B5EF4-FFF2-40B4-BE49-F238E27FC236}">
                <a16:creationId xmlns:a16="http://schemas.microsoft.com/office/drawing/2014/main" id="{3D76FF15-82FE-0744-B318-D2D195E93402}"/>
              </a:ext>
            </a:extLst>
          </p:cNvPr>
          <p:cNvSpPr>
            <a:spLocks noChangeShapeType="1"/>
          </p:cNvSpPr>
          <p:nvPr/>
        </p:nvSpPr>
        <p:spPr bwMode="auto">
          <a:xfrm>
            <a:off x="364048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ine 18">
            <a:extLst>
              <a:ext uri="{FF2B5EF4-FFF2-40B4-BE49-F238E27FC236}">
                <a16:creationId xmlns:a16="http://schemas.microsoft.com/office/drawing/2014/main" id="{33EF97F6-DBE5-3641-97D3-69029F210802}"/>
              </a:ext>
            </a:extLst>
          </p:cNvPr>
          <p:cNvSpPr>
            <a:spLocks noChangeShapeType="1"/>
          </p:cNvSpPr>
          <p:nvPr/>
        </p:nvSpPr>
        <p:spPr bwMode="auto">
          <a:xfrm>
            <a:off x="5376906"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Line 19">
            <a:extLst>
              <a:ext uri="{FF2B5EF4-FFF2-40B4-BE49-F238E27FC236}">
                <a16:creationId xmlns:a16="http://schemas.microsoft.com/office/drawing/2014/main" id="{4994DFC0-7884-184C-8246-B3D5A90C894D}"/>
              </a:ext>
            </a:extLst>
          </p:cNvPr>
          <p:cNvSpPr>
            <a:spLocks noChangeShapeType="1"/>
          </p:cNvSpPr>
          <p:nvPr/>
        </p:nvSpPr>
        <p:spPr bwMode="auto">
          <a:xfrm>
            <a:off x="8806193"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20">
            <a:extLst>
              <a:ext uri="{FF2B5EF4-FFF2-40B4-BE49-F238E27FC236}">
                <a16:creationId xmlns:a16="http://schemas.microsoft.com/office/drawing/2014/main" id="{83174007-0B75-F442-B16B-95B0C76BD36B}"/>
              </a:ext>
            </a:extLst>
          </p:cNvPr>
          <p:cNvSpPr>
            <a:spLocks noChangeShapeType="1"/>
          </p:cNvSpPr>
          <p:nvPr/>
        </p:nvSpPr>
        <p:spPr bwMode="auto">
          <a:xfrm>
            <a:off x="7076632"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21">
            <a:extLst>
              <a:ext uri="{FF2B5EF4-FFF2-40B4-BE49-F238E27FC236}">
                <a16:creationId xmlns:a16="http://schemas.microsoft.com/office/drawing/2014/main" id="{C6BDABFA-F609-1A43-B5A3-904AA5232F2B}"/>
              </a:ext>
            </a:extLst>
          </p:cNvPr>
          <p:cNvSpPr>
            <a:spLocks noChangeShapeType="1"/>
          </p:cNvSpPr>
          <p:nvPr/>
        </p:nvSpPr>
        <p:spPr bwMode="auto">
          <a:xfrm>
            <a:off x="1050956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Rectangle 10">
            <a:extLst>
              <a:ext uri="{FF2B5EF4-FFF2-40B4-BE49-F238E27FC236}">
                <a16:creationId xmlns:a16="http://schemas.microsoft.com/office/drawing/2014/main" id="{23F689C2-9B37-484A-9809-5B85AE2BFB51}"/>
              </a:ext>
            </a:extLst>
          </p:cNvPr>
          <p:cNvSpPr>
            <a:spLocks noChangeArrowheads="1"/>
          </p:cNvSpPr>
          <p:nvPr/>
        </p:nvSpPr>
        <p:spPr bwMode="auto">
          <a:xfrm>
            <a:off x="3614520" y="5693970"/>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Materiais básicos</a:t>
            </a:r>
          </a:p>
        </p:txBody>
      </p:sp>
      <p:sp>
        <p:nvSpPr>
          <p:cNvPr id="31" name="Rectangle 11">
            <a:extLst>
              <a:ext uri="{FF2B5EF4-FFF2-40B4-BE49-F238E27FC236}">
                <a16:creationId xmlns:a16="http://schemas.microsoft.com/office/drawing/2014/main" id="{3E6074AD-E661-6C4F-9BBA-3D8FFC962DDB}"/>
              </a:ext>
            </a:extLst>
          </p:cNvPr>
          <p:cNvSpPr>
            <a:spLocks noChangeArrowheads="1"/>
          </p:cNvSpPr>
          <p:nvPr/>
        </p:nvSpPr>
        <p:spPr bwMode="auto">
          <a:xfrm>
            <a:off x="5395159" y="5557762"/>
            <a:ext cx="1620000" cy="646986"/>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Equipamento de maquinário</a:t>
            </a:r>
          </a:p>
        </p:txBody>
      </p:sp>
      <p:sp>
        <p:nvSpPr>
          <p:cNvPr id="32" name="Rectangle 12">
            <a:extLst>
              <a:ext uri="{FF2B5EF4-FFF2-40B4-BE49-F238E27FC236}">
                <a16:creationId xmlns:a16="http://schemas.microsoft.com/office/drawing/2014/main" id="{108F2355-E8C7-1847-BF4E-B065E63EFF03}"/>
              </a:ext>
            </a:extLst>
          </p:cNvPr>
          <p:cNvSpPr>
            <a:spLocks noChangeArrowheads="1"/>
          </p:cNvSpPr>
          <p:nvPr/>
        </p:nvSpPr>
        <p:spPr bwMode="auto">
          <a:xfrm>
            <a:off x="7175798"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Não duráveis</a:t>
            </a:r>
          </a:p>
        </p:txBody>
      </p:sp>
      <p:sp>
        <p:nvSpPr>
          <p:cNvPr id="33" name="Rectangle 13">
            <a:extLst>
              <a:ext uri="{FF2B5EF4-FFF2-40B4-BE49-F238E27FC236}">
                <a16:creationId xmlns:a16="http://schemas.microsoft.com/office/drawing/2014/main" id="{E19867B5-9CED-494E-96F8-4D4A339FF2A1}"/>
              </a:ext>
            </a:extLst>
          </p:cNvPr>
          <p:cNvSpPr>
            <a:spLocks noChangeArrowheads="1"/>
          </p:cNvSpPr>
          <p:nvPr/>
        </p:nvSpPr>
        <p:spPr bwMode="auto">
          <a:xfrm>
            <a:off x="8975597"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Diversos</a:t>
            </a:r>
          </a:p>
        </p:txBody>
      </p:sp>
      <p:sp>
        <p:nvSpPr>
          <p:cNvPr id="34" name="Line 22">
            <a:extLst>
              <a:ext uri="{FF2B5EF4-FFF2-40B4-BE49-F238E27FC236}">
                <a16:creationId xmlns:a16="http://schemas.microsoft.com/office/drawing/2014/main" id="{AE2646F2-5D08-4A44-AE1D-5965A692AA2A}"/>
              </a:ext>
            </a:extLst>
          </p:cNvPr>
          <p:cNvSpPr>
            <a:spLocks noChangeShapeType="1"/>
          </p:cNvSpPr>
          <p:nvPr/>
        </p:nvSpPr>
        <p:spPr bwMode="auto">
          <a:xfrm>
            <a:off x="7082625" y="5320240"/>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Line 23">
            <a:extLst>
              <a:ext uri="{FF2B5EF4-FFF2-40B4-BE49-F238E27FC236}">
                <a16:creationId xmlns:a16="http://schemas.microsoft.com/office/drawing/2014/main" id="{AD306D7A-1EF3-6646-9589-702540A07174}"/>
              </a:ext>
            </a:extLst>
          </p:cNvPr>
          <p:cNvSpPr>
            <a:spLocks noChangeShapeType="1"/>
          </p:cNvSpPr>
          <p:nvPr/>
        </p:nvSpPr>
        <p:spPr bwMode="auto">
          <a:xfrm>
            <a:off x="4432480" y="5485073"/>
            <a:ext cx="5353111"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Line 25">
            <a:extLst>
              <a:ext uri="{FF2B5EF4-FFF2-40B4-BE49-F238E27FC236}">
                <a16:creationId xmlns:a16="http://schemas.microsoft.com/office/drawing/2014/main" id="{ED3A0384-03CE-2348-BB3A-DC518C80EB07}"/>
              </a:ext>
            </a:extLst>
          </p:cNvPr>
          <p:cNvSpPr>
            <a:spLocks noChangeShapeType="1"/>
          </p:cNvSpPr>
          <p:nvPr/>
        </p:nvSpPr>
        <p:spPr bwMode="auto">
          <a:xfrm>
            <a:off x="6226379"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Line 26">
            <a:extLst>
              <a:ext uri="{FF2B5EF4-FFF2-40B4-BE49-F238E27FC236}">
                <a16:creationId xmlns:a16="http://schemas.microsoft.com/office/drawing/2014/main" id="{5A7774D7-1999-994F-A336-029D206FB392}"/>
              </a:ext>
            </a:extLst>
          </p:cNvPr>
          <p:cNvSpPr>
            <a:spLocks noChangeShapeType="1"/>
          </p:cNvSpPr>
          <p:nvPr/>
        </p:nvSpPr>
        <p:spPr bwMode="auto">
          <a:xfrm>
            <a:off x="7985798"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Line 27">
            <a:extLst>
              <a:ext uri="{FF2B5EF4-FFF2-40B4-BE49-F238E27FC236}">
                <a16:creationId xmlns:a16="http://schemas.microsoft.com/office/drawing/2014/main" id="{ADBC5AE0-A7F3-F94D-B307-5F74EFB79B01}"/>
              </a:ext>
            </a:extLst>
          </p:cNvPr>
          <p:cNvSpPr>
            <a:spLocks noChangeShapeType="1"/>
          </p:cNvSpPr>
          <p:nvPr/>
        </p:nvSpPr>
        <p:spPr bwMode="auto">
          <a:xfrm>
            <a:off x="9785597"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25">
            <a:extLst>
              <a:ext uri="{FF2B5EF4-FFF2-40B4-BE49-F238E27FC236}">
                <a16:creationId xmlns:a16="http://schemas.microsoft.com/office/drawing/2014/main" id="{2DEAFEBE-78FF-2846-B124-B267B3599783}"/>
              </a:ext>
            </a:extLst>
          </p:cNvPr>
          <p:cNvSpPr>
            <a:spLocks noChangeShapeType="1"/>
          </p:cNvSpPr>
          <p:nvPr/>
        </p:nvSpPr>
        <p:spPr bwMode="auto">
          <a:xfrm>
            <a:off x="4435641"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5F62C447-A890-2142-9117-CFE7E9585884}"/>
              </a:ext>
            </a:extLst>
          </p:cNvPr>
          <p:cNvSpPr>
            <a:spLocks noGrp="1"/>
          </p:cNvSpPr>
          <p:nvPr>
            <p:ph idx="1"/>
          </p:nvPr>
        </p:nvSpPr>
        <p:spPr>
          <a:xfrm>
            <a:off x="315312" y="1223828"/>
            <a:ext cx="10961012" cy="3058879"/>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4.3.1. Desagregação setorial</a:t>
            </a:r>
            <a:endParaRPr lang="en-GB" dirty="0">
              <a:solidFill>
                <a:schemeClr val="accent5">
                  <a:lumMod val="60000"/>
                  <a:lumOff val="40000"/>
                </a:schemeClr>
              </a:solidFill>
              <a:latin typeface="Open Sans"/>
              <a:ea typeface="Open Sans"/>
              <a:cs typeface="Open Sans"/>
            </a:endParaRPr>
          </a:p>
          <a:p>
            <a:pPr marL="342900" lvl="6" indent="-342900">
              <a:lnSpc>
                <a:spcPct val="120000"/>
              </a:lnSpc>
              <a:spcBef>
                <a:spcPts val="300"/>
              </a:spcBef>
              <a:buClr>
                <a:srgbClr val="333333"/>
              </a:buClr>
              <a:buSzPts val="1300"/>
              <a:defRPr/>
            </a:pPr>
            <a:r>
              <a:rPr lang="en-GB" sz="2000" dirty="0">
                <a:latin typeface="Open Sans"/>
                <a:ea typeface="Open Sans"/>
                <a:cs typeface="Open Sans"/>
              </a:rPr>
              <a:t>Para fins de contabilidade </a:t>
            </a:r>
            <a:r>
              <a:rPr lang="en-GB" sz="2000" b="1" dirty="0">
                <a:solidFill>
                  <a:srgbClr val="C00000"/>
                </a:solidFill>
                <a:latin typeface="Open Sans"/>
                <a:ea typeface="Open Sans"/>
                <a:cs typeface="Open Sans"/>
              </a:rPr>
              <a:t>do PIB</a:t>
            </a:r>
            <a:r>
              <a:rPr lang="en-GB" sz="2000" dirty="0">
                <a:latin typeface="Open Sans"/>
                <a:ea typeface="Open Sans"/>
                <a:cs typeface="Open Sans"/>
              </a:rPr>
              <a:t>, toda a economia é dividida em seis grandes setores: Manufatura, Agricultura, Construção, Mineração, Serviços e Energia.</a:t>
            </a:r>
          </a:p>
          <a:p>
            <a:pPr marL="342900" lvl="6" indent="-342900">
              <a:lnSpc>
                <a:spcPct val="120000"/>
              </a:lnSpc>
              <a:spcBef>
                <a:spcPts val="1000"/>
              </a:spcBef>
              <a:buClr>
                <a:srgbClr val="333333"/>
              </a:buClr>
              <a:buSzPts val="1300"/>
              <a:defRPr/>
            </a:pPr>
            <a:r>
              <a:rPr lang="en-GB" sz="2000" dirty="0">
                <a:latin typeface="Open Sans"/>
                <a:ea typeface="Open Sans"/>
                <a:cs typeface="Open Sans"/>
              </a:rPr>
              <a:t>Para fins de contabilidade de energia, dois setores são adicionados aos seis anteriores:</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a:cs typeface="Open Sans"/>
              </a:rPr>
              <a:t>o setor doméstico e o setor de transportes. </a:t>
            </a:r>
          </a:p>
          <a:p>
            <a:pPr marL="342900" lvl="6" indent="-342900">
              <a:lnSpc>
                <a:spcPct val="120000"/>
              </a:lnSpc>
              <a:spcBef>
                <a:spcPts val="1000"/>
              </a:spcBef>
              <a:buClr>
                <a:srgbClr val="333333"/>
              </a:buClr>
              <a:buSzPts val="1300"/>
              <a:defRPr/>
            </a:pPr>
            <a:r>
              <a:rPr lang="en-GB" sz="2000" dirty="0">
                <a:latin typeface="Open Sans"/>
                <a:ea typeface="Open Sans"/>
                <a:cs typeface="Open Sans"/>
              </a:rPr>
              <a:t>A energia consumida não está incluída na demanda total de energia final. Ela faz parte do lado da oferta do sistema de energia.</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FBD53CE-EFCB-4C45-A82B-8DA30648080A}"/>
                  </a:ext>
                </a:extLst>
              </p:cNvPr>
              <p:cNvSpPr/>
              <p:nvPr/>
            </p:nvSpPr>
            <p:spPr>
              <a:xfrm>
                <a:off x="6977326" y="1230358"/>
                <a:ext cx="4298997" cy="332912"/>
              </a:xfrm>
              <a:prstGeom prst="rect">
                <a:avLst/>
              </a:prstGeom>
              <a:ln w="19050">
                <a:solidFill>
                  <a:schemeClr val="tx1"/>
                </a:solidFill>
              </a:ln>
            </p:spPr>
            <p:txBody>
              <a:bodyPr wrap="none">
                <a:spAutoFit/>
              </a:bodyPr>
              <a:lstStyle/>
              <a:p>
                <a:pPr algn="ctr">
                  <a:spcBef>
                    <a:spcPct val="50000"/>
                  </a:spcBef>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𝑉</m:t>
                      </m:r>
                      <m:r>
                        <a:rPr lang="en-GB" sz="1600" b="0" i="1" dirty="0" smtClean="0">
                          <a:solidFill>
                            <a:schemeClr val="tx1"/>
                          </a:solidFill>
                          <a:latin typeface="Cambria Math" panose="02040503050406030204" pitchFamily="18" charset="0"/>
                        </a:rPr>
                        <m:t>𝑎𝑙𝑢𝑒</m:t>
                      </m:r>
                      <m:r>
                        <a:rPr lang="en-GB" sz="1600" b="0" i="1" dirty="0" smtClean="0">
                          <a:solidFill>
                            <a:schemeClr val="tx1"/>
                          </a:solidFill>
                          <a:latin typeface="Cambria Math" panose="02040503050406030204" pitchFamily="18" charset="0"/>
                        </a:rPr>
                        <m:t> </m:t>
                      </m:r>
                      <m:r>
                        <a:rPr lang="en-GB" sz="1600" b="0" i="1" dirty="0" smtClean="0">
                          <a:solidFill>
                            <a:schemeClr val="tx1"/>
                          </a:solidFill>
                          <a:latin typeface="Cambria Math" panose="02040503050406030204" pitchFamily="18" charset="0"/>
                        </a:rPr>
                        <m:t>𝐴𝑑𝑑𝑒𝑑</m:t>
                      </m:r>
                      <m:r>
                        <a:rPr lang="en-GB" sz="1600" b="0" i="1" dirty="0" smtClean="0">
                          <a:solidFill>
                            <a:schemeClr val="tx1"/>
                          </a:solidFill>
                          <a:latin typeface="Cambria Math" panose="02040503050406030204" pitchFamily="18" charset="0"/>
                        </a:rPr>
                        <m:t> (</m:t>
                      </m:r>
                      <m:r>
                        <a:rPr lang="en-GB" sz="1600" b="0" i="1" dirty="0" smtClean="0">
                          <a:solidFill>
                            <a:schemeClr val="tx1"/>
                          </a:solidFill>
                          <a:latin typeface="Cambria Math" panose="02040503050406030204" pitchFamily="18" charset="0"/>
                        </a:rPr>
                        <m:t>𝑉𝐴</m:t>
                      </m:r>
                      <m:r>
                        <a:rPr lang="en-GB" sz="1600" b="0" i="1" dirty="0" smtClean="0">
                          <a:solidFill>
                            <a:schemeClr val="tx1"/>
                          </a:solidFill>
                          <a:latin typeface="Cambria Math" panose="02040503050406030204" pitchFamily="18" charset="0"/>
                        </a:rPr>
                        <m:t>)</m:t>
                      </m:r>
                      <m:r>
                        <a:rPr lang="en-US" sz="1600" b="0" i="1" baseline="-25000" dirty="0" err="1" smtClean="0">
                          <a:solidFill>
                            <a:schemeClr val="tx1"/>
                          </a:solidFill>
                          <a:latin typeface="Cambria Math" panose="02040503050406030204" pitchFamily="18" charset="0"/>
                        </a:rPr>
                        <m:t>𝑠𝑒𝑐𝑡𝑜</m:t>
                      </m:r>
                      <m:r>
                        <a:rPr lang="en-US" sz="1600" b="0" i="1" baseline="-25000" dirty="0" err="1">
                          <a:solidFill>
                            <a:schemeClr val="tx1"/>
                          </a:solidFill>
                          <a:latin typeface="Cambria Math" panose="02040503050406030204" pitchFamily="18" charset="0"/>
                        </a:rPr>
                        <m:t>𝑟</m:t>
                      </m:r>
                      <m:r>
                        <a:rPr lang="en-US" sz="1600" b="0" i="1" dirty="0" smtClean="0">
                          <a:solidFill>
                            <a:schemeClr val="tx1"/>
                          </a:solidFill>
                          <a:latin typeface="Cambria Math" panose="02040503050406030204" pitchFamily="18" charset="0"/>
                        </a:rPr>
                        <m:t> </m:t>
                      </m:r>
                      <m:r>
                        <a:rPr lang="en-US" sz="1600" b="0" i="1" dirty="0">
                          <a:solidFill>
                            <a:schemeClr val="tx1"/>
                          </a:solidFill>
                          <a:latin typeface="Cambria Math" panose="02040503050406030204" pitchFamily="18" charset="0"/>
                        </a:rPr>
                        <m:t>= </m:t>
                      </m:r>
                      <m:r>
                        <a:rPr lang="en-US" sz="1600" b="1" i="1" dirty="0" smtClean="0">
                          <a:solidFill>
                            <a:srgbClr val="C00000"/>
                          </a:solidFill>
                          <a:latin typeface="Cambria Math" panose="02040503050406030204" pitchFamily="18" charset="0"/>
                        </a:rPr>
                        <m:t>𝑮𝑫𝑷</m:t>
                      </m:r>
                      <m:r>
                        <a:rPr lang="en-US" sz="1600" b="0" i="1" dirty="0">
                          <a:solidFill>
                            <a:schemeClr val="tx1"/>
                          </a:solidFill>
                          <a:latin typeface="Cambria Math" panose="02040503050406030204" pitchFamily="18" charset="0"/>
                        </a:rPr>
                        <m:t> × </m:t>
                      </m:r>
                      <m:r>
                        <a:rPr lang="en-GB" sz="1600" b="0" i="1" dirty="0" smtClean="0">
                          <a:solidFill>
                            <a:schemeClr val="tx1"/>
                          </a:solidFill>
                          <a:latin typeface="Cambria Math" panose="02040503050406030204" pitchFamily="18" charset="0"/>
                        </a:rPr>
                        <m:t>𝑠h𝑎𝑟𝑒</m:t>
                      </m:r>
                      <m:r>
                        <a:rPr lang="en-US" sz="1600" b="0" i="1" baseline="-25000" dirty="0">
                          <a:solidFill>
                            <a:schemeClr val="tx1"/>
                          </a:solidFill>
                          <a:latin typeface="Cambria Math" panose="02040503050406030204" pitchFamily="18" charset="0"/>
                        </a:rPr>
                        <m:t> </m:t>
                      </m:r>
                      <m:r>
                        <a:rPr lang="en-US" sz="1600" b="0" i="1" baseline="-25000" dirty="0">
                          <a:solidFill>
                            <a:schemeClr val="tx1"/>
                          </a:solidFill>
                          <a:latin typeface="Cambria Math" panose="02040503050406030204" pitchFamily="18" charset="0"/>
                        </a:rPr>
                        <m:t>𝑆𝑒𝑐𝑡𝑜𝑟</m:t>
                      </m:r>
                    </m:oMath>
                  </m:oMathPara>
                </a14:m>
                <a:endParaRPr lang="en-US" sz="1600" i="1" baseline="-25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p14="http://schemas.microsoft.com/office/powerpoint/2010/main" xmlns:a16="http://schemas.microsoft.com/office/drawing/2014/main" xmlns="">
          <p:sp>
            <p:nvSpPr>
              <p:cNvPr id="2" name="Rectangle 1">
                <a:extLst>
                  <a:ext uri="{FF2B5EF4-FFF2-40B4-BE49-F238E27FC236}">
                    <a16:creationId xmlns:a16="http://schemas.microsoft.com/office/drawing/2014/main" id="{6FBD53CE-EFCB-4C45-A82B-8DA30648080A}"/>
                  </a:ext>
                </a:extLst>
              </p:cNvPr>
              <p:cNvSpPr>
                <a:spLocks noRot="1" noChangeAspect="1" noMove="1" noResize="1" noEditPoints="1" noAdjustHandles="1" noChangeArrowheads="1" noChangeShapeType="1" noTextEdit="1"/>
              </p:cNvSpPr>
              <p:nvPr/>
            </p:nvSpPr>
            <p:spPr>
              <a:xfrm>
                <a:off x="6977326" y="1230358"/>
                <a:ext cx="4298997" cy="332912"/>
              </a:xfrm>
              <a:prstGeom prst="rect">
                <a:avLst/>
              </a:prstGeom>
              <a:blipFill>
                <a:blip r:embed="rId4"/>
                <a:stretch>
                  <a:fillRect b="-10526"/>
                </a:stretch>
              </a:blipFill>
              <a:ln w="19050">
                <a:solidFill>
                  <a:schemeClr val="tx1"/>
                </a:solidFill>
              </a:ln>
            </p:spPr>
            <p:txBody>
              <a:bodyPr/>
              <a:lstStyle/>
              <a:p>
                <a:r>
                  <a:rPr lang="en-GB">
                    <a:noFill/>
                  </a:rPr>
                  <a:t> </a:t>
                </a:r>
              </a:p>
            </p:txBody>
          </p:sp>
        </mc:Fallback>
      </mc:AlternateContent>
      <p:sp>
        <p:nvSpPr>
          <p:cNvPr id="5" name="TextBox 4">
            <a:extLst>
              <a:ext uri="{FF2B5EF4-FFF2-40B4-BE49-F238E27FC236}">
                <a16:creationId xmlns:a16="http://schemas.microsoft.com/office/drawing/2014/main" id="{E2F58919-0C34-865E-9B3F-7ABD288332FC}"/>
              </a:ext>
            </a:extLst>
          </p:cNvPr>
          <p:cNvSpPr txBox="1"/>
          <p:nvPr/>
        </p:nvSpPr>
        <p:spPr>
          <a:xfrm>
            <a:off x="1755466" y="5558089"/>
            <a:ext cx="9368948" cy="646331"/>
          </a:xfrm>
          <a:prstGeom prst="rect">
            <a:avLst/>
          </a:prstGeom>
          <a:noFill/>
          <a:ln>
            <a:solidFill>
              <a:schemeClr val="tx1"/>
            </a:solidFill>
            <a:prstDash val="dashDot"/>
          </a:ln>
        </p:spPr>
        <p:txBody>
          <a:bodyPr wrap="square">
            <a:spAutoFit/>
          </a:bodyPr>
          <a:lstStyle/>
          <a:p>
            <a:r>
              <a:rPr lang="en-US" b="1" i="1" dirty="0">
                <a:latin typeface="+mn-lt"/>
              </a:rPr>
              <a:t>Fabricação </a:t>
            </a:r>
          </a:p>
          <a:p>
            <a:r>
              <a:rPr lang="en-US" b="1" i="1" dirty="0">
                <a:latin typeface="+mn-lt"/>
              </a:rPr>
              <a:t>Subsetores</a:t>
            </a:r>
            <a:endParaRPr lang="en-GB" b="1" i="1" dirty="0">
              <a:latin typeface="+mn-lt"/>
            </a:endParaRPr>
          </a:p>
        </p:txBody>
      </p:sp>
    </p:spTree>
    <p:extLst>
      <p:ext uri="{BB962C8B-B14F-4D97-AF65-F5344CB8AC3E}">
        <p14:creationId xmlns:p14="http://schemas.microsoft.com/office/powerpoint/2010/main" val="2937959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4.3 </a:t>
            </a:r>
            <a:r>
              <a:rPr lang="en-GB" sz="4400" dirty="0" err="1">
                <a:latin typeface="Open Sans"/>
                <a:ea typeface="Open Sans"/>
                <a:cs typeface="Open Sans"/>
                <a:sym typeface="Bodoni SvtyTwo ITC TT-Book"/>
              </a:rPr>
              <a:t>Categorias</a:t>
            </a:r>
            <a:r>
              <a:rPr lang="en-GB" sz="4400" dirty="0">
                <a:latin typeface="Open Sans"/>
                <a:ea typeface="Open Sans"/>
                <a:cs typeface="Open Sans"/>
                <a:sym typeface="Bodoni SvtyTwo ITC TT-Book"/>
              </a:rPr>
              <a:t> de </a:t>
            </a:r>
            <a:r>
              <a:rPr lang="en-GB" sz="4400" dirty="0" err="1">
                <a:latin typeface="Open Sans"/>
                <a:ea typeface="Open Sans"/>
                <a:cs typeface="Open Sans"/>
                <a:sym typeface="Bodoni SvtyTwo ITC TT-Book"/>
              </a:rPr>
              <a:t>uso</a:t>
            </a:r>
            <a:r>
              <a:rPr lang="en-GB" sz="4400" dirty="0">
                <a:latin typeface="Open Sans"/>
                <a:ea typeface="Open Sans"/>
                <a:cs typeface="Open Sans"/>
                <a:sym typeface="Bodoni SvtyTwo ITC TT-Book"/>
              </a:rPr>
              <a:t> final</a:t>
            </a:r>
          </a:p>
        </p:txBody>
      </p:sp>
      <p:sp>
        <p:nvSpPr>
          <p:cNvPr id="3" name="Content Placeholder 2">
            <a:extLst>
              <a:ext uri="{FF2B5EF4-FFF2-40B4-BE49-F238E27FC236}">
                <a16:creationId xmlns:a16="http://schemas.microsoft.com/office/drawing/2014/main" id="{E186533C-DE14-524D-95F2-9E5247B39923}"/>
              </a:ext>
            </a:extLst>
          </p:cNvPr>
          <p:cNvSpPr>
            <a:spLocks noGrp="1"/>
          </p:cNvSpPr>
          <p:nvPr>
            <p:ph idx="1"/>
          </p:nvPr>
        </p:nvSpPr>
        <p:spPr>
          <a:xfrm>
            <a:off x="925286" y="1375823"/>
            <a:ext cx="9441825" cy="4343940"/>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4.3.2. Categorias de uso final</a:t>
            </a:r>
          </a:p>
          <a:p>
            <a:pPr marL="0" lvl="6" indent="0">
              <a:lnSpc>
                <a:spcPct val="120000"/>
              </a:lnSpc>
              <a:spcBef>
                <a:spcPts val="300"/>
              </a:spcBef>
              <a:buClr>
                <a:srgbClr val="333333"/>
              </a:buClr>
              <a:buSzPts val="1300"/>
              <a:buNone/>
              <a:defRPr/>
            </a:pPr>
            <a:r>
              <a:rPr lang="pt-BR" sz="2000" dirty="0">
                <a:latin typeface="Open Sans"/>
                <a:ea typeface="Open Sans"/>
                <a:cs typeface="Open Sans"/>
                <a:sym typeface="Calibri"/>
              </a:rPr>
              <a:t>Todas as </a:t>
            </a:r>
            <a:r>
              <a:rPr lang="pt-BR" sz="2000" dirty="0" err="1">
                <a:latin typeface="Open Sans"/>
                <a:ea typeface="Open Sans"/>
                <a:cs typeface="Open Sans"/>
                <a:sym typeface="Calibri"/>
              </a:rPr>
              <a:t>actividades</a:t>
            </a:r>
            <a:r>
              <a:rPr lang="pt-BR" sz="2000" dirty="0">
                <a:latin typeface="Open Sans"/>
                <a:ea typeface="Open Sans"/>
                <a:cs typeface="Open Sans"/>
                <a:sym typeface="Calibri"/>
              </a:rPr>
              <a:t> individuais que consomem energia não podem ser praticamente enumeradas à escala de um país para fins de modelagem</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Portanto, são introduzidas categorias individuais de uso final, que agrupam atividades semelhantes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As categorias de uso final são selecionadas como a quantidade "certa" de detalhes considerados, considerando os dados disponíveis para o modelador e os objetivos da análise</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US" sz="2000" dirty="0">
                <a:latin typeface="Open Sans"/>
                <a:ea typeface="Open Sans"/>
                <a:cs typeface="Open Sans"/>
              </a:rPr>
              <a:t>No modelo MAED</a:t>
            </a:r>
            <a:r>
              <a:rPr lang="en-GB" sz="2000" dirty="0">
                <a:latin typeface="Open Sans"/>
                <a:ea typeface="Open Sans"/>
                <a:cs typeface="Open Sans"/>
              </a:rPr>
              <a:t>, as atividades individuais são agrupadas em usos finais, com alguma flexibilidade para o modelador quanto ao nível de detalhe mais adequado.</a:t>
            </a:r>
          </a:p>
          <a:p>
            <a:endParaRPr lang="en-GB" dirty="0"/>
          </a:p>
        </p:txBody>
      </p:sp>
    </p:spTree>
    <p:extLst>
      <p:ext uri="{BB962C8B-B14F-4D97-AF65-F5344CB8AC3E}">
        <p14:creationId xmlns:p14="http://schemas.microsoft.com/office/powerpoint/2010/main" val="218020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4.3 </a:t>
            </a:r>
            <a:r>
              <a:rPr lang="en-GB" sz="4400" dirty="0" err="1">
                <a:latin typeface="Open Sans"/>
                <a:ea typeface="Open Sans"/>
                <a:cs typeface="Open Sans"/>
                <a:sym typeface="Bodoni SvtyTwo ITC TT-Book"/>
              </a:rPr>
              <a:t>Categorias</a:t>
            </a:r>
            <a:r>
              <a:rPr lang="en-GB" sz="4400" dirty="0">
                <a:latin typeface="Open Sans"/>
                <a:ea typeface="Open Sans"/>
                <a:cs typeface="Open Sans"/>
                <a:sym typeface="Bodoni SvtyTwo ITC TT-Book"/>
              </a:rPr>
              <a:t> de </a:t>
            </a:r>
            <a:r>
              <a:rPr lang="en-GB" sz="4400" dirty="0" err="1">
                <a:latin typeface="Open Sans"/>
                <a:ea typeface="Open Sans"/>
                <a:cs typeface="Open Sans"/>
                <a:sym typeface="Bodoni SvtyTwo ITC TT-Book"/>
              </a:rPr>
              <a:t>uso</a:t>
            </a:r>
            <a:r>
              <a:rPr lang="en-GB" sz="4400" dirty="0">
                <a:latin typeface="Open Sans"/>
                <a:ea typeface="Open Sans"/>
                <a:cs typeface="Open Sans"/>
                <a:sym typeface="Bodoni SvtyTwo ITC TT-Book"/>
              </a:rPr>
              <a:t> final</a:t>
            </a:r>
          </a:p>
        </p:txBody>
      </p:sp>
      <p:sp>
        <p:nvSpPr>
          <p:cNvPr id="12" name="Content Placeholder 2">
            <a:extLst>
              <a:ext uri="{FF2B5EF4-FFF2-40B4-BE49-F238E27FC236}">
                <a16:creationId xmlns:a16="http://schemas.microsoft.com/office/drawing/2014/main" id="{D8944106-4096-1D47-9576-5657E3861C71}"/>
              </a:ext>
            </a:extLst>
          </p:cNvPr>
          <p:cNvSpPr>
            <a:spLocks noGrp="1"/>
          </p:cNvSpPr>
          <p:nvPr>
            <p:ph idx="1"/>
          </p:nvPr>
        </p:nvSpPr>
        <p:spPr>
          <a:xfrm>
            <a:off x="252248" y="1410273"/>
            <a:ext cx="11112437" cy="4759433"/>
          </a:xfrm>
        </p:spPr>
        <p:txBody>
          <a:bodyPr/>
          <a:lstStyle/>
          <a:p>
            <a:pPr marL="0" lvl="6" indent="0" eaLnBrk="0" fontAlgn="base" hangingPunct="0">
              <a:lnSpc>
                <a:spcPct val="10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4.3.3. Critérios para combinar atividades em grupos homogêneos de uso final</a:t>
            </a:r>
            <a:endParaRPr lang="en-GB" sz="2000" b="1" dirty="0">
              <a:solidFill>
                <a:schemeClr val="accent5">
                  <a:lumMod val="60000"/>
                  <a:lumOff val="40000"/>
                </a:schemeClr>
              </a:solidFill>
              <a:latin typeface="Open Sans"/>
              <a:ea typeface="Open Sans"/>
              <a:cs typeface="Open Sans"/>
            </a:endParaRPr>
          </a:p>
          <a:p>
            <a:pPr marL="0" lvl="6" indent="0" fontAlgn="base">
              <a:lnSpc>
                <a:spcPct val="100000"/>
              </a:lnSpc>
              <a:spcBef>
                <a:spcPts val="0"/>
              </a:spcBef>
              <a:spcAft>
                <a:spcPts val="1200"/>
              </a:spcAft>
              <a:buClr>
                <a:srgbClr val="333333"/>
              </a:buClr>
              <a:buSzPts val="1300"/>
              <a:buNone/>
              <a:defRPr/>
            </a:pPr>
            <a:r>
              <a:rPr lang="en-GB" sz="2000" b="1" dirty="0">
                <a:latin typeface="Open Sans"/>
                <a:ea typeface="Open Sans" panose="020B0606030504020204" pitchFamily="34" charset="0"/>
                <a:cs typeface="Open Sans" panose="020B0606030504020204" pitchFamily="34" charset="0"/>
                <a:sym typeface="Calibri"/>
              </a:rPr>
              <a:t>Os critérios para a combinação de atividades incluem:</a:t>
            </a:r>
            <a:endParaRPr lang="en-GB" sz="2000" b="1" dirty="0">
              <a:latin typeface="Open Sans"/>
              <a:ea typeface="Open Sans" panose="020B0606030504020204" pitchFamily="34" charset="0"/>
              <a:cs typeface="Open Sans" panose="020B0606030504020204" pitchFamily="34" charset="0"/>
            </a:endParaRPr>
          </a:p>
          <a:p>
            <a:pPr marL="342900" lvl="6" indent="-342900" fontAlgn="base">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Atividade ou função semelhante na economia (ou seja, produção de produtos agrícolas)</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Padrão semelhante de consumo de energia (ou seja, como cozinhar no setor de serviços)</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Características socioeconômicas ou culturais semelhantes (ou seja, o uso de aparelhos elétricos em residências urbanas)</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Portadores de energia semelhantes (ou seja, combustíveis para motores no transporte)</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Mesmo </a:t>
            </a:r>
            <a:r>
              <a:rPr lang="en-GB" sz="2000" b="1" dirty="0">
                <a:solidFill>
                  <a:srgbClr val="C00000"/>
                </a:solidFill>
                <a:latin typeface="Open Sans"/>
                <a:ea typeface="Open Sans"/>
                <a:cs typeface="Open Sans"/>
                <a:sym typeface="Calibri"/>
              </a:rPr>
              <a:t>parâmetro de direção (DP).</a:t>
            </a:r>
          </a:p>
          <a:p>
            <a:pPr marL="0" lvl="6" indent="0">
              <a:lnSpc>
                <a:spcPct val="100000"/>
              </a:lnSpc>
              <a:spcBef>
                <a:spcPts val="0"/>
              </a:spcBef>
              <a:buClr>
                <a:srgbClr val="333333"/>
              </a:buClr>
              <a:buSzPts val="1300"/>
              <a:buNone/>
              <a:defRPr/>
            </a:pPr>
            <a:endParaRPr lang="en-GB" sz="2000" b="1" dirty="0">
              <a:solidFill>
                <a:srgbClr val="C00000"/>
              </a:solidFill>
              <a:latin typeface="Open Sans"/>
              <a:ea typeface="Open Sans"/>
              <a:cs typeface="Open Sans"/>
              <a:sym typeface="Calibri"/>
            </a:endParaRPr>
          </a:p>
          <a:p>
            <a:pPr marL="0" lvl="6" indent="0" algn="ctr">
              <a:lnSpc>
                <a:spcPct val="100000"/>
              </a:lnSpc>
              <a:spcBef>
                <a:spcPts val="0"/>
              </a:spcBef>
              <a:buClr>
                <a:srgbClr val="333333"/>
              </a:buClr>
              <a:buSzPts val="1300"/>
              <a:buNone/>
              <a:defRPr/>
            </a:pPr>
            <a:r>
              <a:rPr lang="en-US" sz="2000" b="1" dirty="0">
                <a:solidFill>
                  <a:srgbClr val="7030A0"/>
                </a:solidFill>
                <a:latin typeface="Open Sans"/>
                <a:ea typeface="Open Sans"/>
                <a:cs typeface="Open Sans"/>
              </a:rPr>
              <a:t>O consumo específico de energia (SEC) </a:t>
            </a:r>
            <a:r>
              <a:rPr lang="en-GB" sz="2000" dirty="0">
                <a:latin typeface="Open Sans"/>
              </a:rPr>
              <a:t>e </a:t>
            </a:r>
            <a:r>
              <a:rPr lang="en-US" sz="2000" b="1" dirty="0">
                <a:solidFill>
                  <a:srgbClr val="7030A0"/>
                </a:solidFill>
                <a:latin typeface="Open Sans"/>
                <a:ea typeface="Open Sans"/>
                <a:cs typeface="Open Sans"/>
              </a:rPr>
              <a:t>a intensidade energética (EI) </a:t>
            </a:r>
            <a:r>
              <a:rPr lang="en-GB" sz="2000" dirty="0">
                <a:latin typeface="Open Sans"/>
              </a:rPr>
              <a:t>são os principais fatores usados no MAED para calcular a </a:t>
            </a:r>
            <a:r>
              <a:rPr lang="en-GB" sz="2000" b="1" dirty="0">
                <a:solidFill>
                  <a:srgbClr val="00B050"/>
                </a:solidFill>
                <a:latin typeface="Open Sans"/>
                <a:ea typeface="Open Sans"/>
                <a:cs typeface="Open Sans"/>
                <a:sym typeface="Calibri"/>
              </a:rPr>
              <a:t>demanda final de energia (FED) </a:t>
            </a:r>
            <a:r>
              <a:rPr lang="en-GB" sz="2000" dirty="0">
                <a:latin typeface="Open Sans"/>
              </a:rPr>
              <a:t>em anos futuros.</a:t>
            </a:r>
          </a:p>
          <a:p>
            <a:pPr marL="342900" lvl="6" indent="-342900">
              <a:lnSpc>
                <a:spcPct val="100000"/>
              </a:lnSpc>
              <a:spcBef>
                <a:spcPts val="0"/>
              </a:spcBef>
              <a:buClr>
                <a:srgbClr val="333333"/>
              </a:buClr>
              <a:buSzPts val="1300"/>
              <a:defRPr/>
            </a:pPr>
            <a:endParaRPr lang="en-GB" sz="2000" dirty="0">
              <a:latin typeface="Open Sans"/>
              <a:ea typeface="Open Sans" panose="020B0606030504020204" pitchFamily="34" charset="0"/>
              <a:cs typeface="Open Sans" panose="020B0606030504020204" pitchFamily="34" charset="0"/>
            </a:endParaRPr>
          </a:p>
          <a:p>
            <a:pPr>
              <a:lnSpc>
                <a:spcPct val="100000"/>
              </a:lnSpc>
            </a:pPr>
            <a:endParaRPr lang="en-GB" dirty="0"/>
          </a:p>
        </p:txBody>
      </p:sp>
      <p:pic>
        <p:nvPicPr>
          <p:cNvPr id="2" name="Picture 1">
            <a:extLst>
              <a:ext uri="{FF2B5EF4-FFF2-40B4-BE49-F238E27FC236}">
                <a16:creationId xmlns:a16="http://schemas.microsoft.com/office/drawing/2014/main" id="{A5D71DA2-17C5-2807-F365-67069D7B1661}"/>
              </a:ext>
            </a:extLst>
          </p:cNvPr>
          <p:cNvPicPr>
            <a:picLocks noChangeAspect="1"/>
          </p:cNvPicPr>
          <p:nvPr/>
        </p:nvPicPr>
        <p:blipFill>
          <a:blip r:embed="rId4"/>
          <a:stretch>
            <a:fillRect/>
          </a:stretch>
        </p:blipFill>
        <p:spPr>
          <a:xfrm>
            <a:off x="3272761" y="5282182"/>
            <a:ext cx="5417986" cy="924083"/>
          </a:xfrm>
          <a:prstGeom prst="rect">
            <a:avLst/>
          </a:prstGeom>
        </p:spPr>
      </p:pic>
    </p:spTree>
    <p:extLst>
      <p:ext uri="{BB962C8B-B14F-4D97-AF65-F5344CB8AC3E}">
        <p14:creationId xmlns:p14="http://schemas.microsoft.com/office/powerpoint/2010/main" val="215532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4.3 </a:t>
            </a:r>
            <a:r>
              <a:rPr lang="en-GB" sz="4400" dirty="0" err="1">
                <a:latin typeface="Open Sans"/>
                <a:ea typeface="Open Sans"/>
                <a:cs typeface="Open Sans"/>
                <a:sym typeface="Bodoni SvtyTwo ITC TT-Book"/>
              </a:rPr>
              <a:t>Categorias</a:t>
            </a:r>
            <a:r>
              <a:rPr lang="en-GB" sz="4400" dirty="0">
                <a:latin typeface="Open Sans"/>
                <a:ea typeface="Open Sans"/>
                <a:cs typeface="Open Sans"/>
                <a:sym typeface="Bodoni SvtyTwo ITC TT-Book"/>
              </a:rPr>
              <a:t> de </a:t>
            </a:r>
            <a:r>
              <a:rPr lang="en-GB" sz="4400" dirty="0" err="1">
                <a:latin typeface="Open Sans"/>
                <a:ea typeface="Open Sans"/>
                <a:cs typeface="Open Sans"/>
                <a:sym typeface="Bodoni SvtyTwo ITC TT-Book"/>
              </a:rPr>
              <a:t>uso</a:t>
            </a:r>
            <a:r>
              <a:rPr lang="en-GB" sz="4400" dirty="0">
                <a:latin typeface="Open Sans"/>
                <a:ea typeface="Open Sans"/>
                <a:cs typeface="Open Sans"/>
                <a:sym typeface="Bodoni SvtyTwo ITC TT-Book"/>
              </a:rPr>
              <a:t> final</a:t>
            </a:r>
          </a:p>
        </p:txBody>
      </p:sp>
      <p:graphicFrame>
        <p:nvGraphicFramePr>
          <p:cNvPr id="20" name="Table 2">
            <a:extLst>
              <a:ext uri="{FF2B5EF4-FFF2-40B4-BE49-F238E27FC236}">
                <a16:creationId xmlns:a16="http://schemas.microsoft.com/office/drawing/2014/main" id="{A4D7F523-7353-6841-9148-7B3F6C291571}"/>
              </a:ext>
            </a:extLst>
          </p:cNvPr>
          <p:cNvGraphicFramePr>
            <a:graphicFrameLocks noGrp="1"/>
          </p:cNvGraphicFramePr>
          <p:nvPr/>
        </p:nvGraphicFramePr>
        <p:xfrm>
          <a:off x="1024179" y="2567968"/>
          <a:ext cx="10390383" cy="1920240"/>
        </p:xfrm>
        <a:graphic>
          <a:graphicData uri="http://schemas.openxmlformats.org/drawingml/2006/table">
            <a:tbl>
              <a:tblPr firstRow="1" bandRow="1">
                <a:tableStyleId>{2D5ABB26-0587-4C30-8999-92F81FD0307C}</a:tableStyleId>
              </a:tblPr>
              <a:tblGrid>
                <a:gridCol w="2804812">
                  <a:extLst>
                    <a:ext uri="{9D8B030D-6E8A-4147-A177-3AD203B41FA5}">
                      <a16:colId xmlns:a16="http://schemas.microsoft.com/office/drawing/2014/main" val="3877321437"/>
                    </a:ext>
                  </a:extLst>
                </a:gridCol>
                <a:gridCol w="3322421">
                  <a:extLst>
                    <a:ext uri="{9D8B030D-6E8A-4147-A177-3AD203B41FA5}">
                      <a16:colId xmlns:a16="http://schemas.microsoft.com/office/drawing/2014/main" val="178807242"/>
                    </a:ext>
                  </a:extLst>
                </a:gridCol>
                <a:gridCol w="4263150">
                  <a:extLst>
                    <a:ext uri="{9D8B030D-6E8A-4147-A177-3AD203B41FA5}">
                      <a16:colId xmlns:a16="http://schemas.microsoft.com/office/drawing/2014/main" val="1986346469"/>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Nível de decomposição</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Principais setores, poucos grupos</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Muitas atividades, usos finais</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Quantidade de dados necessários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Pequeno</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Grande</a:t>
                      </a:r>
                      <a:endParaRPr lang="ru-RU"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Capacidade de análise de insights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Calibri"/>
                        </a:rPr>
                        <a:t>Baixa</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Alta</a:t>
                      </a:r>
                      <a:endParaRPr lang="ru-RU"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3" name="Content Placeholder 2">
            <a:extLst>
              <a:ext uri="{FF2B5EF4-FFF2-40B4-BE49-F238E27FC236}">
                <a16:creationId xmlns:a16="http://schemas.microsoft.com/office/drawing/2014/main" id="{C5DB4D73-AF91-BC4E-A525-B4032AAB5305}"/>
              </a:ext>
            </a:extLst>
          </p:cNvPr>
          <p:cNvSpPr>
            <a:spLocks noGrp="1"/>
          </p:cNvSpPr>
          <p:nvPr>
            <p:ph idx="1"/>
          </p:nvPr>
        </p:nvSpPr>
        <p:spPr>
          <a:xfrm>
            <a:off x="932543" y="1368425"/>
            <a:ext cx="10515600" cy="1603375"/>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4.3.4. O nível de decomposição é uma troca </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lvl="6" indent="0">
              <a:lnSpc>
                <a:spcPct val="120000"/>
              </a:lnSpc>
              <a:spcBef>
                <a:spcPts val="1000"/>
              </a:spcBef>
              <a:buClr>
                <a:srgbClr val="333333"/>
              </a:buClr>
              <a:buSzPts val="1300"/>
              <a:buNone/>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Consumo específico de energia por unidade de parâmetro de direção</a:t>
            </a:r>
          </a:p>
        </p:txBody>
      </p:sp>
    </p:spTree>
    <p:extLst>
      <p:ext uri="{BB962C8B-B14F-4D97-AF65-F5344CB8AC3E}">
        <p14:creationId xmlns:p14="http://schemas.microsoft.com/office/powerpoint/2010/main" val="902921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4.3 </a:t>
            </a:r>
            <a:r>
              <a:rPr lang="en-GB" sz="4400" dirty="0" err="1">
                <a:latin typeface="Open Sans"/>
                <a:ea typeface="Open Sans"/>
                <a:cs typeface="Open Sans"/>
                <a:sym typeface="Bodoni SvtyTwo ITC TT-Book"/>
              </a:rPr>
              <a:t>Categorias</a:t>
            </a:r>
            <a:r>
              <a:rPr lang="en-GB" sz="4400" dirty="0">
                <a:latin typeface="Open Sans"/>
                <a:ea typeface="Open Sans"/>
                <a:cs typeface="Open Sans"/>
                <a:sym typeface="Bodoni SvtyTwo ITC TT-Book"/>
              </a:rPr>
              <a:t> de </a:t>
            </a:r>
            <a:r>
              <a:rPr lang="en-GB" sz="4400" dirty="0" err="1">
                <a:latin typeface="Open Sans"/>
                <a:ea typeface="Open Sans"/>
                <a:cs typeface="Open Sans"/>
                <a:sym typeface="Bodoni SvtyTwo ITC TT-Book"/>
              </a:rPr>
              <a:t>uso</a:t>
            </a:r>
            <a:r>
              <a:rPr lang="en-GB" sz="4400" dirty="0">
                <a:latin typeface="Open Sans"/>
                <a:ea typeface="Open Sans"/>
                <a:cs typeface="Open Sans"/>
                <a:sym typeface="Bodoni SvtyTwo ITC TT-Book"/>
              </a:rPr>
              <a:t> final</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151376" y="1902010"/>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Setores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62525" y="2566425"/>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dirty="0">
                <a:solidFill>
                  <a:schemeClr val="accent3">
                    <a:lumMod val="50000"/>
                  </a:schemeClr>
                </a:solidFill>
                <a:latin typeface="Open Sans Light"/>
                <a:ea typeface="Open Sans Light" panose="020B0306030504020204" pitchFamily="34" charset="0"/>
                <a:cs typeface="Open Sans Light" panose="020B0306030504020204" pitchFamily="34" charset="0"/>
              </a:rPr>
              <a:t>Subsetores</a:t>
            </a:r>
            <a:endPar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151376" y="4275368"/>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Uso final</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727333" y="5225277"/>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Categoria de demanda final de energia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2711874" y="5254548"/>
            <a:ext cx="1367365" cy="830997"/>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Combustível para motores</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138378" y="5254548"/>
            <a:ext cx="1367364"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Combustível fóssil</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526276" y="5254548"/>
            <a:ext cx="1253794"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Eletricidade</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40365" y="5254548"/>
            <a:ext cx="140262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Aquecimento distrital</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37686" y="5254548"/>
            <a:ext cx="1937190"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 Combustíveis Biomassa</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Soft Solar</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30317" y="1896519"/>
            <a:ext cx="1496920"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Setor</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426869" y="1896519"/>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Transporte</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377973" y="1896519"/>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Serviço</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271933" y="1896519"/>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Casa</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5791861" y="2557581"/>
            <a:ext cx="1761082"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Fabricar.</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3417618" y="2558883"/>
            <a:ext cx="1066420" cy="34512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Constr.</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4594192" y="2558883"/>
            <a:ext cx="1162870" cy="34512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dirty="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Mineração</a:t>
            </a:r>
            <a:endPar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Text Box 1046">
            <a:extLst>
              <a:ext uri="{FF2B5EF4-FFF2-40B4-BE49-F238E27FC236}">
                <a16:creationId xmlns:a16="http://schemas.microsoft.com/office/drawing/2014/main" id="{405B6BC7-6F0A-DA4F-8B5D-02AF01F4C7AD}"/>
              </a:ext>
            </a:extLst>
          </p:cNvPr>
          <p:cNvSpPr txBox="1">
            <a:spLocks noChangeArrowheads="1"/>
          </p:cNvSpPr>
          <p:nvPr/>
        </p:nvSpPr>
        <p:spPr bwMode="auto">
          <a:xfrm>
            <a:off x="10155124" y="2567368"/>
            <a:ext cx="949074"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Frete</a:t>
            </a:r>
          </a:p>
        </p:txBody>
      </p:sp>
      <p:sp>
        <p:nvSpPr>
          <p:cNvPr id="31" name="Text Box 1047">
            <a:extLst>
              <a:ext uri="{FF2B5EF4-FFF2-40B4-BE49-F238E27FC236}">
                <a16:creationId xmlns:a16="http://schemas.microsoft.com/office/drawing/2014/main" id="{065377EB-50DD-0F46-B07B-7682911D26A1}"/>
              </a:ext>
            </a:extLst>
          </p:cNvPr>
          <p:cNvSpPr txBox="1">
            <a:spLocks noChangeArrowheads="1"/>
          </p:cNvSpPr>
          <p:nvPr/>
        </p:nvSpPr>
        <p:spPr bwMode="auto">
          <a:xfrm>
            <a:off x="8794820" y="2569378"/>
            <a:ext cx="1269702"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Passageiros </a:t>
            </a:r>
          </a:p>
        </p:txBody>
      </p:sp>
      <p:sp>
        <p:nvSpPr>
          <p:cNvPr id="32" name="Text Box 1049">
            <a:extLst>
              <a:ext uri="{FF2B5EF4-FFF2-40B4-BE49-F238E27FC236}">
                <a16:creationId xmlns:a16="http://schemas.microsoft.com/office/drawing/2014/main" id="{61F31335-AAE6-0845-B15E-82F42DC2572D}"/>
              </a:ext>
            </a:extLst>
          </p:cNvPr>
          <p:cNvSpPr txBox="1">
            <a:spLocks noChangeArrowheads="1"/>
          </p:cNvSpPr>
          <p:nvPr/>
        </p:nvSpPr>
        <p:spPr bwMode="auto">
          <a:xfrm>
            <a:off x="3484503" y="3328265"/>
            <a:ext cx="1584974"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Materiais</a:t>
            </a:r>
          </a:p>
        </p:txBody>
      </p:sp>
      <p:sp>
        <p:nvSpPr>
          <p:cNvPr id="33" name="Text Box 1050">
            <a:extLst>
              <a:ext uri="{FF2B5EF4-FFF2-40B4-BE49-F238E27FC236}">
                <a16:creationId xmlns:a16="http://schemas.microsoft.com/office/drawing/2014/main" id="{8E36FA74-48AD-D341-A66F-42EA07E7D482}"/>
              </a:ext>
            </a:extLst>
          </p:cNvPr>
          <p:cNvSpPr txBox="1">
            <a:spLocks noChangeArrowheads="1"/>
          </p:cNvSpPr>
          <p:nvPr/>
        </p:nvSpPr>
        <p:spPr bwMode="auto">
          <a:xfrm>
            <a:off x="5121744" y="3337107"/>
            <a:ext cx="1584974"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Equipamentos</a:t>
            </a:r>
            <a:endPar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 Box 1051">
            <a:extLst>
              <a:ext uri="{FF2B5EF4-FFF2-40B4-BE49-F238E27FC236}">
                <a16:creationId xmlns:a16="http://schemas.microsoft.com/office/drawing/2014/main" id="{D35BF090-B4CA-9145-8980-37A2A238EE50}"/>
              </a:ext>
            </a:extLst>
          </p:cNvPr>
          <p:cNvSpPr txBox="1">
            <a:spLocks noChangeArrowheads="1"/>
          </p:cNvSpPr>
          <p:nvPr/>
        </p:nvSpPr>
        <p:spPr bwMode="auto">
          <a:xfrm>
            <a:off x="6793085" y="3328267"/>
            <a:ext cx="160106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Não duráveis</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368703" y="2570638"/>
            <a:ext cx="983612" cy="351691"/>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Agric.</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060462" y="4273714"/>
            <a:ext cx="2810812"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a:ea typeface="Open Sans Light" panose="020B0306030504020204" pitchFamily="34" charset="0"/>
                <a:cs typeface="Open Sans Light" panose="020B0306030504020204" pitchFamily="34" charset="0"/>
              </a:rPr>
              <a:t>Força motriz</a:t>
            </a:r>
            <a:r>
              <a:rPr lang="en-US" sz="1600" dirty="0">
                <a:solidFill>
                  <a:srgbClr val="B4323F"/>
                </a:solidFill>
                <a:latin typeface="Open Sans Light"/>
                <a:ea typeface="Open Sans Light" panose="020B0306030504020204" pitchFamily="34" charset="0"/>
                <a:cs typeface="Open Sans Light" panose="020B0306030504020204" pitchFamily="34" charset="0"/>
              </a:rPr>
              <a:t>: Transportador, perfuração,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37701" y="4273714"/>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a:ea typeface="Open Sans Light" panose="020B0306030504020204" pitchFamily="34" charset="0"/>
                <a:cs typeface="Open Sans Light" panose="020B0306030504020204" pitchFamily="34" charset="0"/>
              </a:rPr>
              <a:t>Uso térmico</a:t>
            </a:r>
            <a:r>
              <a:rPr lang="en-US" sz="1600" dirty="0">
                <a:solidFill>
                  <a:srgbClr val="B4323F"/>
                </a:solidFill>
                <a:latin typeface="Open Sans Light"/>
                <a:ea typeface="Open Sans Light" panose="020B0306030504020204" pitchFamily="34" charset="0"/>
                <a:cs typeface="Open Sans Light" panose="020B0306030504020204" pitchFamily="34" charset="0"/>
              </a:rPr>
              <a:t>:  Vapor, calor da água,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55434" y="4262509"/>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Uso específico de eletricidade</a:t>
            </a:r>
            <a:r>
              <a:rPr lang="en-US" sz="160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eletrodomésticos,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810869"/>
            <a:ext cx="10203071" cy="499869"/>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467992"/>
            <a:ext cx="10204380" cy="1341420"/>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6087" y="4052449"/>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Line 1061">
            <a:extLst>
              <a:ext uri="{FF2B5EF4-FFF2-40B4-BE49-F238E27FC236}">
                <a16:creationId xmlns:a16="http://schemas.microsoft.com/office/drawing/2014/main" id="{E5462EC0-63FF-644F-A2E0-6DC85EE881CB}"/>
              </a:ext>
            </a:extLst>
          </p:cNvPr>
          <p:cNvSpPr>
            <a:spLocks noChangeShapeType="1"/>
          </p:cNvSpPr>
          <p:nvPr/>
        </p:nvSpPr>
        <p:spPr bwMode="auto">
          <a:xfrm flipH="1">
            <a:off x="2834230" y="2248182"/>
            <a:ext cx="883418" cy="30497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Line 1062">
            <a:extLst>
              <a:ext uri="{FF2B5EF4-FFF2-40B4-BE49-F238E27FC236}">
                <a16:creationId xmlns:a16="http://schemas.microsoft.com/office/drawing/2014/main" id="{F1F4A3EA-C2EF-C147-B353-E9E7036B031A}"/>
              </a:ext>
            </a:extLst>
          </p:cNvPr>
          <p:cNvSpPr>
            <a:spLocks noChangeShapeType="1"/>
          </p:cNvSpPr>
          <p:nvPr/>
        </p:nvSpPr>
        <p:spPr bwMode="auto">
          <a:xfrm flipH="1">
            <a:off x="3902667" y="2248181"/>
            <a:ext cx="44027" cy="34923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1063">
            <a:extLst>
              <a:ext uri="{FF2B5EF4-FFF2-40B4-BE49-F238E27FC236}">
                <a16:creationId xmlns:a16="http://schemas.microsoft.com/office/drawing/2014/main" id="{6FBEADFD-DE03-5E4B-A1C4-972368BA4D9B}"/>
              </a:ext>
            </a:extLst>
          </p:cNvPr>
          <p:cNvSpPr>
            <a:spLocks noChangeShapeType="1"/>
          </p:cNvSpPr>
          <p:nvPr/>
        </p:nvSpPr>
        <p:spPr bwMode="auto">
          <a:xfrm>
            <a:off x="4244472" y="2244041"/>
            <a:ext cx="817119" cy="326758"/>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1064">
            <a:extLst>
              <a:ext uri="{FF2B5EF4-FFF2-40B4-BE49-F238E27FC236}">
                <a16:creationId xmlns:a16="http://schemas.microsoft.com/office/drawing/2014/main" id="{500B1840-66F9-6A47-86DD-10CC83BFCC56}"/>
              </a:ext>
            </a:extLst>
          </p:cNvPr>
          <p:cNvSpPr>
            <a:spLocks noChangeShapeType="1"/>
          </p:cNvSpPr>
          <p:nvPr/>
        </p:nvSpPr>
        <p:spPr bwMode="auto">
          <a:xfrm>
            <a:off x="4770698" y="2252067"/>
            <a:ext cx="1923442" cy="309216"/>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1066">
            <a:extLst>
              <a:ext uri="{FF2B5EF4-FFF2-40B4-BE49-F238E27FC236}">
                <a16:creationId xmlns:a16="http://schemas.microsoft.com/office/drawing/2014/main" id="{2FFCF7E5-3A70-9F4B-9842-3E8721EFF736}"/>
              </a:ext>
            </a:extLst>
          </p:cNvPr>
          <p:cNvSpPr>
            <a:spLocks noChangeShapeType="1"/>
          </p:cNvSpPr>
          <p:nvPr/>
        </p:nvSpPr>
        <p:spPr bwMode="auto">
          <a:xfrm flipH="1">
            <a:off x="5983319" y="2907629"/>
            <a:ext cx="468320" cy="466580"/>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1067">
            <a:extLst>
              <a:ext uri="{FF2B5EF4-FFF2-40B4-BE49-F238E27FC236}">
                <a16:creationId xmlns:a16="http://schemas.microsoft.com/office/drawing/2014/main" id="{B96644A0-1D3D-6849-AA07-57608A854A4E}"/>
              </a:ext>
            </a:extLst>
          </p:cNvPr>
          <p:cNvSpPr>
            <a:spLocks noChangeShapeType="1"/>
          </p:cNvSpPr>
          <p:nvPr/>
        </p:nvSpPr>
        <p:spPr bwMode="auto">
          <a:xfrm>
            <a:off x="7034362" y="2903339"/>
            <a:ext cx="483158" cy="43035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1069">
            <a:extLst>
              <a:ext uri="{FF2B5EF4-FFF2-40B4-BE49-F238E27FC236}">
                <a16:creationId xmlns:a16="http://schemas.microsoft.com/office/drawing/2014/main" id="{FA2D98E8-4D85-5B4C-ABA0-E8FAE3B324DF}"/>
              </a:ext>
            </a:extLst>
          </p:cNvPr>
          <p:cNvSpPr>
            <a:spLocks noChangeShapeType="1"/>
          </p:cNvSpPr>
          <p:nvPr/>
        </p:nvSpPr>
        <p:spPr bwMode="auto">
          <a:xfrm>
            <a:off x="10442298" y="2240860"/>
            <a:ext cx="213387" cy="342667"/>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1070">
            <a:extLst>
              <a:ext uri="{FF2B5EF4-FFF2-40B4-BE49-F238E27FC236}">
                <a16:creationId xmlns:a16="http://schemas.microsoft.com/office/drawing/2014/main" id="{56282B25-8E64-4544-A2ED-73C17172465D}"/>
              </a:ext>
            </a:extLst>
          </p:cNvPr>
          <p:cNvSpPr>
            <a:spLocks noChangeShapeType="1"/>
          </p:cNvSpPr>
          <p:nvPr/>
        </p:nvSpPr>
        <p:spPr bwMode="auto">
          <a:xfrm flipH="1">
            <a:off x="9441594" y="2247429"/>
            <a:ext cx="799571" cy="30339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264671" y="4836981"/>
            <a:ext cx="407186" cy="437129"/>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1072">
            <a:extLst>
              <a:ext uri="{FF2B5EF4-FFF2-40B4-BE49-F238E27FC236}">
                <a16:creationId xmlns:a16="http://schemas.microsoft.com/office/drawing/2014/main" id="{6C1AC088-F66E-494A-92C3-8D4513176F41}"/>
              </a:ext>
            </a:extLst>
          </p:cNvPr>
          <p:cNvSpPr>
            <a:spLocks noChangeShapeType="1"/>
          </p:cNvSpPr>
          <p:nvPr/>
        </p:nvSpPr>
        <p:spPr bwMode="auto">
          <a:xfrm flipH="1" flipV="1">
            <a:off x="4497431" y="4836980"/>
            <a:ext cx="1673019" cy="4371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5994346" y="4798214"/>
            <a:ext cx="176104" cy="4623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830002"/>
            <a:ext cx="245435" cy="419145"/>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726268" y="4857041"/>
            <a:ext cx="842305" cy="417069"/>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7050992" y="4869922"/>
            <a:ext cx="1717364" cy="404190"/>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526504" y="4857040"/>
            <a:ext cx="2766568" cy="392108"/>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dirty="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1078">
            <a:extLst>
              <a:ext uri="{FF2B5EF4-FFF2-40B4-BE49-F238E27FC236}">
                <a16:creationId xmlns:a16="http://schemas.microsoft.com/office/drawing/2014/main" id="{85F785E4-B491-EA49-9F78-8D49A383B6C3}"/>
              </a:ext>
            </a:extLst>
          </p:cNvPr>
          <p:cNvSpPr>
            <a:spLocks noChangeShapeType="1"/>
          </p:cNvSpPr>
          <p:nvPr/>
        </p:nvSpPr>
        <p:spPr bwMode="auto">
          <a:xfrm flipV="1">
            <a:off x="6156211" y="4888569"/>
            <a:ext cx="2237935" cy="37201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1079">
            <a:extLst>
              <a:ext uri="{FF2B5EF4-FFF2-40B4-BE49-F238E27FC236}">
                <a16:creationId xmlns:a16="http://schemas.microsoft.com/office/drawing/2014/main" id="{5D89B093-9395-464B-8BDA-CFA967BFE1BF}"/>
              </a:ext>
            </a:extLst>
          </p:cNvPr>
          <p:cNvSpPr>
            <a:spLocks noChangeShapeType="1"/>
          </p:cNvSpPr>
          <p:nvPr/>
        </p:nvSpPr>
        <p:spPr bwMode="auto">
          <a:xfrm flipH="1">
            <a:off x="3666067" y="3694358"/>
            <a:ext cx="2362104" cy="578316"/>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flipH="1">
            <a:off x="6686958" y="3685627"/>
            <a:ext cx="738115" cy="596122"/>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Line 1081">
            <a:extLst>
              <a:ext uri="{FF2B5EF4-FFF2-40B4-BE49-F238E27FC236}">
                <a16:creationId xmlns:a16="http://schemas.microsoft.com/office/drawing/2014/main" id="{A1932C62-FC6A-FB4C-8C4C-3528B61F773B}"/>
              </a:ext>
            </a:extLst>
          </p:cNvPr>
          <p:cNvSpPr>
            <a:spLocks noChangeShapeType="1"/>
          </p:cNvSpPr>
          <p:nvPr/>
        </p:nvSpPr>
        <p:spPr bwMode="auto">
          <a:xfrm>
            <a:off x="8027534" y="3685296"/>
            <a:ext cx="1729804" cy="58443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Text Box 1082">
            <a:extLst>
              <a:ext uri="{FF2B5EF4-FFF2-40B4-BE49-F238E27FC236}">
                <a16:creationId xmlns:a16="http://schemas.microsoft.com/office/drawing/2014/main" id="{7EADFC84-1714-2345-A922-0FDF95A074C1}"/>
              </a:ext>
            </a:extLst>
          </p:cNvPr>
          <p:cNvSpPr txBox="1">
            <a:spLocks noChangeArrowheads="1"/>
          </p:cNvSpPr>
          <p:nvPr/>
        </p:nvSpPr>
        <p:spPr bwMode="auto">
          <a:xfrm>
            <a:off x="8655134" y="3326531"/>
            <a:ext cx="1269702"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dirty="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Miscelânea</a:t>
            </a:r>
            <a:r>
              <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25090" y="1366566"/>
            <a:ext cx="10515600" cy="438696"/>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4.3.5. Decomposição no MAED</a:t>
            </a:r>
          </a:p>
          <a:p>
            <a:pPr marL="0" indent="0">
              <a:buNone/>
            </a:pPr>
            <a:endParaRPr lang="en-GB"/>
          </a:p>
        </p:txBody>
      </p:sp>
      <p:sp>
        <p:nvSpPr>
          <p:cNvPr id="63" name="Line 1083">
            <a:extLst>
              <a:ext uri="{FF2B5EF4-FFF2-40B4-BE49-F238E27FC236}">
                <a16:creationId xmlns:a16="http://schemas.microsoft.com/office/drawing/2014/main" id="{B6F3CFA3-A278-E444-8356-D66C97CBF1DF}"/>
              </a:ext>
            </a:extLst>
          </p:cNvPr>
          <p:cNvSpPr>
            <a:spLocks noChangeShapeType="1"/>
          </p:cNvSpPr>
          <p:nvPr/>
        </p:nvSpPr>
        <p:spPr bwMode="auto">
          <a:xfrm>
            <a:off x="7291752" y="2917161"/>
            <a:ext cx="1670794" cy="40735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1066">
            <a:extLst>
              <a:ext uri="{FF2B5EF4-FFF2-40B4-BE49-F238E27FC236}">
                <a16:creationId xmlns:a16="http://schemas.microsoft.com/office/drawing/2014/main" id="{01F72037-89EB-4FEB-A29E-858C017562E9}"/>
              </a:ext>
            </a:extLst>
          </p:cNvPr>
          <p:cNvSpPr>
            <a:spLocks noChangeShapeType="1"/>
          </p:cNvSpPr>
          <p:nvPr/>
        </p:nvSpPr>
        <p:spPr bwMode="auto">
          <a:xfrm flipH="1">
            <a:off x="4419734" y="2917525"/>
            <a:ext cx="1715228" cy="417099"/>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2830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12216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4.4 Três etapas principais do MAED </a:t>
            </a:r>
          </a:p>
        </p:txBody>
      </p:sp>
      <p:sp>
        <p:nvSpPr>
          <p:cNvPr id="12" name="Chevron 11">
            <a:extLst>
              <a:ext uri="{FF2B5EF4-FFF2-40B4-BE49-F238E27FC236}">
                <a16:creationId xmlns:a16="http://schemas.microsoft.com/office/drawing/2014/main" id="{32354CD3-2747-9E49-A549-7074FCB1EF0B}"/>
              </a:ext>
            </a:extLst>
          </p:cNvPr>
          <p:cNvSpPr/>
          <p:nvPr/>
        </p:nvSpPr>
        <p:spPr>
          <a:xfrm>
            <a:off x="1718461" y="4756189"/>
            <a:ext cx="298633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Reconstrução do ano-base</a:t>
            </a:r>
          </a:p>
        </p:txBody>
      </p:sp>
      <p:sp>
        <p:nvSpPr>
          <p:cNvPr id="13" name="Chevron 12">
            <a:extLst>
              <a:ext uri="{FF2B5EF4-FFF2-40B4-BE49-F238E27FC236}">
                <a16:creationId xmlns:a16="http://schemas.microsoft.com/office/drawing/2014/main" id="{965B6838-F849-764D-BE78-A4370208B6E8}"/>
              </a:ext>
            </a:extLst>
          </p:cNvPr>
          <p:cNvSpPr/>
          <p:nvPr/>
        </p:nvSpPr>
        <p:spPr>
          <a:xfrm>
            <a:off x="4346666" y="4756189"/>
            <a:ext cx="3462520"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Desenvolvimento de cenários</a:t>
            </a:r>
          </a:p>
        </p:txBody>
      </p:sp>
      <p:sp>
        <p:nvSpPr>
          <p:cNvPr id="14" name="Chevron 13">
            <a:extLst>
              <a:ext uri="{FF2B5EF4-FFF2-40B4-BE49-F238E27FC236}">
                <a16:creationId xmlns:a16="http://schemas.microsoft.com/office/drawing/2014/main" id="{B34D46EE-BCDE-5540-A30E-626DD137B969}"/>
              </a:ext>
            </a:extLst>
          </p:cNvPr>
          <p:cNvSpPr/>
          <p:nvPr/>
        </p:nvSpPr>
        <p:spPr>
          <a:xfrm>
            <a:off x="7431298" y="4756189"/>
            <a:ext cx="298633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Análise de resultados</a:t>
            </a:r>
          </a:p>
        </p:txBody>
      </p:sp>
      <p:sp>
        <p:nvSpPr>
          <p:cNvPr id="3" name="Content Placeholder 2">
            <a:extLst>
              <a:ext uri="{FF2B5EF4-FFF2-40B4-BE49-F238E27FC236}">
                <a16:creationId xmlns:a16="http://schemas.microsoft.com/office/drawing/2014/main" id="{BCF8F910-B923-AF40-999A-ABEF3746B46E}"/>
              </a:ext>
            </a:extLst>
          </p:cNvPr>
          <p:cNvSpPr>
            <a:spLocks noGrp="1"/>
          </p:cNvSpPr>
          <p:nvPr>
            <p:ph idx="1"/>
          </p:nvPr>
        </p:nvSpPr>
        <p:spPr>
          <a:xfrm>
            <a:off x="910771" y="1404711"/>
            <a:ext cx="9506858" cy="2548248"/>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4.4.1. </a:t>
            </a:r>
            <a:r>
              <a:rPr lang="en-GB" sz="2000" b="1" dirty="0">
                <a:solidFill>
                  <a:schemeClr val="accent5">
                    <a:lumMod val="60000"/>
                    <a:lumOff val="40000"/>
                  </a:schemeClr>
                </a:solidFill>
                <a:latin typeface="Open Sans"/>
                <a:ea typeface="Open Sans"/>
                <a:cs typeface="Open Sans"/>
              </a:rPr>
              <a:t>O que VOCÊ precisa fazer para executar o MAED</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Reconstrução do consumo de energia no ano-base. Consumo total de energia por setores, por uso final e por portadores de energia.</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Estabelecimento de cenários de desenvolvimento econômico, social e tecnológico.</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Análise das projeções de demanda de energia (resultados) decorrentes dos cenários.</a:t>
            </a:r>
          </a:p>
        </p:txBody>
      </p:sp>
    </p:spTree>
    <p:extLst>
      <p:ext uri="{BB962C8B-B14F-4D97-AF65-F5344CB8AC3E}">
        <p14:creationId xmlns:p14="http://schemas.microsoft.com/office/powerpoint/2010/main" val="146969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475985" cy="114979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4.4 Três etapas principais do MAED </a:t>
            </a: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4.4.2. Seleção e reconstrução do ano-base</a:t>
            </a:r>
            <a:endParaRPr lang="en-GB" dirty="0">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panose="020B0606030504020204" pitchFamily="34" charset="0"/>
                <a:cs typeface="Open Sans" panose="020B0606030504020204" pitchFamily="34" charset="0"/>
              </a:rPr>
              <a:t>Calcular os dados de entrada do MAED para o ano-base</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Verificar a precisão dos resultados do MAED para o ano-base</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Executar o modelo MAED</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Reunir/Ajustar os parâmetros do MAED para o ano base</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Reconstrução do ano-base</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311083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Desenvolvimento de cenários</a:t>
            </a:r>
          </a:p>
        </p:txBody>
      </p:sp>
      <p:sp>
        <p:nvSpPr>
          <p:cNvPr id="4" name="Chevron 13">
            <a:extLst>
              <a:ext uri="{FF2B5EF4-FFF2-40B4-BE49-F238E27FC236}">
                <a16:creationId xmlns:a16="http://schemas.microsoft.com/office/drawing/2014/main" id="{670FD672-4F22-74F6-AF36-B421404A533E}"/>
              </a:ext>
            </a:extLst>
          </p:cNvPr>
          <p:cNvSpPr/>
          <p:nvPr/>
        </p:nvSpPr>
        <p:spPr>
          <a:xfrm>
            <a:off x="7260494"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Análise de resultados</a:t>
            </a:r>
          </a:p>
        </p:txBody>
      </p:sp>
      <p:sp>
        <p:nvSpPr>
          <p:cNvPr id="8" name="TextBox 7">
            <a:extLst>
              <a:ext uri="{FF2B5EF4-FFF2-40B4-BE49-F238E27FC236}">
                <a16:creationId xmlns:a16="http://schemas.microsoft.com/office/drawing/2014/main" id="{75FC2217-6F8B-BBC7-B40B-737535E318E3}"/>
              </a:ext>
            </a:extLst>
          </p:cNvPr>
          <p:cNvSpPr txBox="1"/>
          <p:nvPr/>
        </p:nvSpPr>
        <p:spPr>
          <a:xfrm>
            <a:off x="378373" y="2779884"/>
            <a:ext cx="11051628"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O ano-base deve ser selecionado em um ano mais recente do passado para o qual as estatísticas econômicas e de energia estejam disponíveis, sejam confiáveis e consistentes. </a:t>
            </a:r>
            <a:endParaRPr lang="en-GB" sz="1800" dirty="0">
              <a:latin typeface="Open Sans"/>
              <a:ea typeface="Open Sans" panose="020B0606030504020204" pitchFamily="34" charset="0"/>
              <a:cs typeface="Open Sans" panose="020B0606030504020204" pitchFamily="34" charset="0"/>
            </a:endParaRP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O ano-base deve representar condições estáveis de consumo de energia.</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Situações incomuns devem impedir que um ano seja selecionado.</a:t>
            </a:r>
          </a:p>
        </p:txBody>
      </p:sp>
    </p:spTree>
    <p:extLst>
      <p:ext uri="{BB962C8B-B14F-4D97-AF65-F5344CB8AC3E}">
        <p14:creationId xmlns:p14="http://schemas.microsoft.com/office/powerpoint/2010/main" val="425409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915153" cy="955480"/>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4.4 Três etapas principais do MAED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965065"/>
            <a:ext cx="6217920" cy="412485"/>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4.4.3. Dados de entrada dos cenários</a:t>
            </a:r>
          </a:p>
        </p:txBody>
      </p:sp>
      <p:sp>
        <p:nvSpPr>
          <p:cNvPr id="23" name="Text Box 3">
            <a:extLst>
              <a:ext uri="{FF2B5EF4-FFF2-40B4-BE49-F238E27FC236}">
                <a16:creationId xmlns:a16="http://schemas.microsoft.com/office/drawing/2014/main" id="{D1B94285-A204-D644-BD45-5A9255F4D81F}"/>
              </a:ext>
            </a:extLst>
          </p:cNvPr>
          <p:cNvSpPr txBox="1">
            <a:spLocks noChangeArrowheads="1"/>
          </p:cNvSpPr>
          <p:nvPr/>
        </p:nvSpPr>
        <p:spPr bwMode="auto">
          <a:xfrm>
            <a:off x="639756"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Economia</a:t>
            </a:r>
          </a:p>
        </p:txBody>
      </p:sp>
      <p:sp>
        <p:nvSpPr>
          <p:cNvPr id="24" name="Text Box 4">
            <a:extLst>
              <a:ext uri="{FF2B5EF4-FFF2-40B4-BE49-F238E27FC236}">
                <a16:creationId xmlns:a16="http://schemas.microsoft.com/office/drawing/2014/main" id="{8ED1D916-F523-9B40-B300-F5558EF29FC4}"/>
              </a:ext>
            </a:extLst>
          </p:cNvPr>
          <p:cNvSpPr txBox="1">
            <a:spLocks noChangeArrowheads="1"/>
          </p:cNvSpPr>
          <p:nvPr/>
        </p:nvSpPr>
        <p:spPr bwMode="auto">
          <a:xfrm>
            <a:off x="3393833"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Demografia</a:t>
            </a:r>
          </a:p>
        </p:txBody>
      </p:sp>
      <p:sp>
        <p:nvSpPr>
          <p:cNvPr id="25" name="Text Box 5">
            <a:extLst>
              <a:ext uri="{FF2B5EF4-FFF2-40B4-BE49-F238E27FC236}">
                <a16:creationId xmlns:a16="http://schemas.microsoft.com/office/drawing/2014/main" id="{CCA73F72-6F8F-8244-8649-BFDDE93F4875}"/>
              </a:ext>
            </a:extLst>
          </p:cNvPr>
          <p:cNvSpPr txBox="1">
            <a:spLocks noChangeArrowheads="1"/>
          </p:cNvSpPr>
          <p:nvPr/>
        </p:nvSpPr>
        <p:spPr bwMode="auto">
          <a:xfrm>
            <a:off x="6147913"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Estilo de vida</a:t>
            </a:r>
          </a:p>
        </p:txBody>
      </p:sp>
      <p:sp>
        <p:nvSpPr>
          <p:cNvPr id="26" name="Text Box 6">
            <a:extLst>
              <a:ext uri="{FF2B5EF4-FFF2-40B4-BE49-F238E27FC236}">
                <a16:creationId xmlns:a16="http://schemas.microsoft.com/office/drawing/2014/main" id="{29779B3C-241A-0D48-8A93-10ABAA4CA7F3}"/>
              </a:ext>
            </a:extLst>
          </p:cNvPr>
          <p:cNvSpPr txBox="1">
            <a:spLocks noChangeArrowheads="1"/>
          </p:cNvSpPr>
          <p:nvPr/>
        </p:nvSpPr>
        <p:spPr bwMode="auto">
          <a:xfrm>
            <a:off x="8901991"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Tecnologia</a:t>
            </a:r>
          </a:p>
        </p:txBody>
      </p:sp>
      <p:sp>
        <p:nvSpPr>
          <p:cNvPr id="27" name="Text Box 7">
            <a:extLst>
              <a:ext uri="{FF2B5EF4-FFF2-40B4-BE49-F238E27FC236}">
                <a16:creationId xmlns:a16="http://schemas.microsoft.com/office/drawing/2014/main" id="{09573424-C171-EA4A-B7A2-754E03EB7F5F}"/>
              </a:ext>
            </a:extLst>
          </p:cNvPr>
          <p:cNvSpPr txBox="1">
            <a:spLocks noChangeArrowheads="1"/>
          </p:cNvSpPr>
          <p:nvPr/>
        </p:nvSpPr>
        <p:spPr bwMode="auto">
          <a:xfrm>
            <a:off x="423757" y="4112296"/>
            <a:ext cx="25199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dirty="0">
                <a:latin typeface="Open Sans"/>
                <a:cs typeface="Open Sans" panose="020B0606030504020204" pitchFamily="34" charset="0"/>
              </a:rPr>
              <a:t>PIB</a:t>
            </a:r>
          </a:p>
          <a:p>
            <a:pPr marL="285750" indent="-285750" eaLnBrk="1" hangingPunct="1">
              <a:buFont typeface="Arial" panose="020B0604020202020204" pitchFamily="34" charset="0"/>
              <a:buChar char="•"/>
            </a:pPr>
            <a:r>
              <a:rPr lang="en-US" dirty="0">
                <a:latin typeface="Open Sans"/>
                <a:cs typeface="Open Sans" panose="020B0606030504020204" pitchFamily="34" charset="0"/>
              </a:rPr>
              <a:t>Taxa de </a:t>
            </a:r>
            <a:r>
              <a:rPr lang="en-US" dirty="0" err="1">
                <a:latin typeface="Open Sans"/>
                <a:cs typeface="Open Sans" panose="020B0606030504020204" pitchFamily="34" charset="0"/>
              </a:rPr>
              <a:t>crescimento</a:t>
            </a:r>
            <a:r>
              <a:rPr lang="en-US" dirty="0">
                <a:latin typeface="Open Sans"/>
                <a:cs typeface="Open Sans" panose="020B0606030504020204" pitchFamily="34" charset="0"/>
              </a:rPr>
              <a:t> do PIB</a:t>
            </a:r>
          </a:p>
          <a:p>
            <a:pPr marL="285750" indent="-285750" eaLnBrk="1" hangingPunct="1">
              <a:buFont typeface="Arial" panose="020B0604020202020204" pitchFamily="34" charset="0"/>
              <a:buChar char="•"/>
            </a:pPr>
            <a:r>
              <a:rPr lang="en-US" dirty="0" err="1">
                <a:latin typeface="Open Sans"/>
                <a:cs typeface="Open Sans" panose="020B0606030504020204" pitchFamily="34" charset="0"/>
              </a:rPr>
              <a:t>Participação</a:t>
            </a:r>
            <a:r>
              <a:rPr lang="en-US" dirty="0">
                <a:latin typeface="Open Sans"/>
                <a:cs typeface="Open Sans" panose="020B0606030504020204" pitchFamily="34" charset="0"/>
              </a:rPr>
              <a:t> dos </a:t>
            </a:r>
            <a:r>
              <a:rPr lang="en-US" dirty="0" err="1">
                <a:latin typeface="Open Sans"/>
                <a:cs typeface="Open Sans" panose="020B0606030504020204" pitchFamily="34" charset="0"/>
              </a:rPr>
              <a:t>subsetores</a:t>
            </a:r>
            <a:endParaRPr lang="en-US" dirty="0">
              <a:latin typeface="Open Sans"/>
              <a:cs typeface="Open Sans" panose="020B0606030504020204" pitchFamily="34" charset="0"/>
            </a:endParaRPr>
          </a:p>
          <a:p>
            <a:pPr marL="285750" indent="-285750" eaLnBrk="1" hangingPunct="1">
              <a:buFont typeface="Arial" panose="020B0604020202020204" pitchFamily="34" charset="0"/>
              <a:buChar char="•"/>
            </a:pPr>
            <a:r>
              <a:rPr lang="en-US" dirty="0" err="1">
                <a:latin typeface="Open Sans"/>
                <a:cs typeface="Open Sans" panose="020B0606030504020204" pitchFamily="34" charset="0"/>
              </a:rPr>
              <a:t>Força</a:t>
            </a:r>
            <a:r>
              <a:rPr lang="en-US" dirty="0">
                <a:latin typeface="Open Sans"/>
                <a:cs typeface="Open Sans" panose="020B0606030504020204" pitchFamily="34" charset="0"/>
              </a:rPr>
              <a:t> de </a:t>
            </a:r>
            <a:r>
              <a:rPr lang="en-US" dirty="0" err="1">
                <a:latin typeface="Open Sans"/>
                <a:cs typeface="Open Sans" panose="020B0606030504020204" pitchFamily="34" charset="0"/>
              </a:rPr>
              <a:t>trabalho</a:t>
            </a:r>
            <a:endParaRPr lang="en-US" dirty="0">
              <a:latin typeface="Open Sans"/>
              <a:cs typeface="Open Sans" panose="020B0606030504020204" pitchFamily="34" charset="0"/>
            </a:endParaRPr>
          </a:p>
        </p:txBody>
      </p:sp>
      <p:sp>
        <p:nvSpPr>
          <p:cNvPr id="28" name="Text Box 8">
            <a:extLst>
              <a:ext uri="{FF2B5EF4-FFF2-40B4-BE49-F238E27FC236}">
                <a16:creationId xmlns:a16="http://schemas.microsoft.com/office/drawing/2014/main" id="{E97A4609-4AB2-B14E-91BF-47D32174B824}"/>
              </a:ext>
            </a:extLst>
          </p:cNvPr>
          <p:cNvSpPr txBox="1">
            <a:spLocks noChangeArrowheads="1"/>
          </p:cNvSpPr>
          <p:nvPr/>
        </p:nvSpPr>
        <p:spPr bwMode="auto">
          <a:xfrm>
            <a:off x="3177834" y="4112296"/>
            <a:ext cx="25199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a:latin typeface="Open Sans" panose="020B0606030504020204" pitchFamily="34" charset="0"/>
                <a:cs typeface="Open Sans" panose="020B0606030504020204" pitchFamily="34" charset="0"/>
              </a:rPr>
              <a:t>Taxa de crescimento populacional</a:t>
            </a:r>
          </a:p>
          <a:p>
            <a:pPr marL="285750" indent="-285750" eaLnBrk="1" hangingPunct="1">
              <a:buFont typeface="Arial" panose="020B0604020202020204" pitchFamily="34" charset="0"/>
              <a:buChar char="•"/>
            </a:pPr>
            <a:r>
              <a:rPr lang="en-US">
                <a:latin typeface="Open Sans" panose="020B0606030504020204" pitchFamily="34" charset="0"/>
                <a:cs typeface="Open Sans" panose="020B0606030504020204" pitchFamily="34" charset="0"/>
              </a:rPr>
              <a:t>Tamanho da família</a:t>
            </a:r>
          </a:p>
          <a:p>
            <a:pPr marL="285750" indent="-285750" eaLnBrk="1" hangingPunct="1">
              <a:buFont typeface="Arial" panose="020B0604020202020204" pitchFamily="34" charset="0"/>
              <a:buChar char="•"/>
            </a:pPr>
            <a:r>
              <a:rPr lang="en-US">
                <a:latin typeface="Open Sans" panose="020B0606030504020204" pitchFamily="34" charset="0"/>
                <a:cs typeface="Open Sans" panose="020B0606030504020204" pitchFamily="34" charset="0"/>
              </a:rPr>
              <a:t>Urbanização</a:t>
            </a:r>
          </a:p>
        </p:txBody>
      </p:sp>
      <p:sp>
        <p:nvSpPr>
          <p:cNvPr id="29" name="Text Box 9">
            <a:extLst>
              <a:ext uri="{FF2B5EF4-FFF2-40B4-BE49-F238E27FC236}">
                <a16:creationId xmlns:a16="http://schemas.microsoft.com/office/drawing/2014/main" id="{E0BC7BA3-AEFC-A344-A13C-1467A19DDB47}"/>
              </a:ext>
            </a:extLst>
          </p:cNvPr>
          <p:cNvSpPr txBox="1">
            <a:spLocks noChangeArrowheads="1"/>
          </p:cNvSpPr>
          <p:nvPr/>
        </p:nvSpPr>
        <p:spPr bwMode="auto">
          <a:xfrm>
            <a:off x="5931913" y="4112296"/>
            <a:ext cx="252000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a:latin typeface="Open Sans" panose="020B0606030504020204" pitchFamily="34" charset="0"/>
                <a:cs typeface="Open Sans" panose="020B0606030504020204" pitchFamily="34" charset="0"/>
              </a:rPr>
              <a:t>Tamanho da família</a:t>
            </a:r>
          </a:p>
          <a:p>
            <a:pPr marL="285750" indent="-285750" eaLnBrk="1" hangingPunct="1">
              <a:buFont typeface="Arial" panose="020B0604020202020204" pitchFamily="34" charset="0"/>
              <a:buChar char="•"/>
            </a:pPr>
            <a:r>
              <a:rPr lang="en-US">
                <a:latin typeface="Open Sans" panose="020B0606030504020204" pitchFamily="34" charset="0"/>
                <a:cs typeface="Open Sans" panose="020B0606030504020204" pitchFamily="34" charset="0"/>
              </a:rPr>
              <a:t>Mobilidade</a:t>
            </a:r>
          </a:p>
          <a:p>
            <a:pPr marL="285750" indent="-285750" eaLnBrk="1" hangingPunct="1">
              <a:buFont typeface="Arial" panose="020B0604020202020204" pitchFamily="34" charset="0"/>
              <a:buChar char="•"/>
            </a:pPr>
            <a:r>
              <a:rPr lang="en-US">
                <a:latin typeface="Open Sans" panose="020B0606030504020204" pitchFamily="34" charset="0"/>
                <a:cs typeface="Open Sans" panose="020B0606030504020204" pitchFamily="34" charset="0"/>
              </a:rPr>
              <a:t>Propriedade de carro</a:t>
            </a:r>
          </a:p>
          <a:p>
            <a:pPr marL="285750" indent="-285750" eaLnBrk="1" hangingPunct="1">
              <a:buFont typeface="Arial" panose="020B0604020202020204" pitchFamily="34" charset="0"/>
              <a:buChar char="•"/>
            </a:pPr>
            <a:r>
              <a:rPr lang="en-US">
                <a:latin typeface="Open Sans" panose="020B0606030504020204" pitchFamily="34" charset="0"/>
                <a:cs typeface="Open Sans" panose="020B0606030504020204" pitchFamily="34" charset="0"/>
              </a:rPr>
              <a:t>Eletrificação</a:t>
            </a:r>
          </a:p>
          <a:p>
            <a:pPr marL="285750" indent="-285750" eaLnBrk="1" hangingPunct="1">
              <a:buFont typeface="Arial" panose="020B0604020202020204" pitchFamily="34" charset="0"/>
              <a:buChar char="•"/>
            </a:pPr>
            <a:r>
              <a:rPr lang="en-US">
                <a:latin typeface="Open Sans" panose="020B0606030504020204" pitchFamily="34" charset="0"/>
                <a:cs typeface="Open Sans" panose="020B0606030504020204" pitchFamily="34" charset="0"/>
              </a:rPr>
              <a:t>Eletrodomésticos</a:t>
            </a:r>
          </a:p>
        </p:txBody>
      </p:sp>
      <p:sp>
        <p:nvSpPr>
          <p:cNvPr id="30" name="Text Box 10">
            <a:extLst>
              <a:ext uri="{FF2B5EF4-FFF2-40B4-BE49-F238E27FC236}">
                <a16:creationId xmlns:a16="http://schemas.microsoft.com/office/drawing/2014/main" id="{54D48F64-7501-644D-85BF-7896BCDB6CA0}"/>
              </a:ext>
            </a:extLst>
          </p:cNvPr>
          <p:cNvSpPr txBox="1">
            <a:spLocks noChangeArrowheads="1"/>
          </p:cNvSpPr>
          <p:nvPr/>
        </p:nvSpPr>
        <p:spPr bwMode="auto">
          <a:xfrm>
            <a:off x="8685992" y="4112296"/>
            <a:ext cx="294375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dirty="0" err="1">
                <a:latin typeface="Open Sans" panose="020B0606030504020204" pitchFamily="34" charset="0"/>
                <a:cs typeface="Open Sans" panose="020B0606030504020204" pitchFamily="34" charset="0"/>
              </a:rPr>
              <a:t>Intensidades</a:t>
            </a:r>
            <a:r>
              <a:rPr lang="en-US" dirty="0">
                <a:latin typeface="Open Sans" panose="020B0606030504020204" pitchFamily="34" charset="0"/>
                <a:cs typeface="Open Sans" panose="020B0606030504020204" pitchFamily="34" charset="0"/>
              </a:rPr>
              <a:t> de </a:t>
            </a:r>
            <a:r>
              <a:rPr lang="en-US" dirty="0" err="1">
                <a:latin typeface="Open Sans" panose="020B0606030504020204" pitchFamily="34" charset="0"/>
                <a:cs typeface="Open Sans" panose="020B0606030504020204" pitchFamily="34" charset="0"/>
              </a:rPr>
              <a:t>energia</a:t>
            </a:r>
            <a:endParaRPr lang="en-US" dirty="0">
              <a:latin typeface="Open Sans" panose="020B0606030504020204" pitchFamily="34" charset="0"/>
              <a:cs typeface="Open Sans" panose="020B0606030504020204" pitchFamily="34" charset="0"/>
            </a:endParaRPr>
          </a:p>
          <a:p>
            <a:pPr marL="285750" indent="-285750" eaLnBrk="1" hangingPunct="1">
              <a:buFont typeface="Arial" panose="020B0604020202020204" pitchFamily="34" charset="0"/>
              <a:buChar char="•"/>
            </a:pPr>
            <a:r>
              <a:rPr lang="en-US" dirty="0" err="1">
                <a:latin typeface="Open Sans" panose="020B0606030504020204" pitchFamily="34" charset="0"/>
                <a:cs typeface="Open Sans" panose="020B0606030504020204" pitchFamily="34" charset="0"/>
              </a:rPr>
              <a:t>Consumos</a:t>
            </a:r>
            <a:r>
              <a:rPr lang="en-US" dirty="0">
                <a:latin typeface="Open Sans" panose="020B0606030504020204" pitchFamily="34" charset="0"/>
                <a:cs typeface="Open Sans" panose="020B0606030504020204" pitchFamily="34" charset="0"/>
              </a:rPr>
              <a:t> </a:t>
            </a:r>
            <a:r>
              <a:rPr lang="en-US" dirty="0" err="1">
                <a:latin typeface="Open Sans" panose="020B0606030504020204" pitchFamily="34" charset="0"/>
                <a:cs typeface="Open Sans" panose="020B0606030504020204" pitchFamily="34" charset="0"/>
              </a:rPr>
              <a:t>específicos</a:t>
            </a:r>
            <a:r>
              <a:rPr lang="en-US" dirty="0">
                <a:latin typeface="Open Sans" panose="020B0606030504020204" pitchFamily="34" charset="0"/>
                <a:cs typeface="Open Sans" panose="020B0606030504020204" pitchFamily="34" charset="0"/>
              </a:rPr>
              <a:t> de </a:t>
            </a:r>
            <a:r>
              <a:rPr lang="en-US" dirty="0" err="1">
                <a:latin typeface="Open Sans" panose="020B0606030504020204" pitchFamily="34" charset="0"/>
                <a:cs typeface="Open Sans" panose="020B0606030504020204" pitchFamily="34" charset="0"/>
              </a:rPr>
              <a:t>energia</a:t>
            </a:r>
            <a:br>
              <a:rPr lang="en-US" dirty="0">
                <a:latin typeface="Open Sans" panose="020B0606030504020204" pitchFamily="34" charset="0"/>
                <a:cs typeface="Open Sans" panose="020B0606030504020204" pitchFamily="34" charset="0"/>
              </a:rPr>
            </a:br>
            <a:r>
              <a:rPr lang="en-US" dirty="0" err="1">
                <a:latin typeface="Open Sans" panose="020B0606030504020204" pitchFamily="34" charset="0"/>
                <a:cs typeface="Open Sans" panose="020B0606030504020204" pitchFamily="34" charset="0"/>
              </a:rPr>
              <a:t>consumos</a:t>
            </a:r>
            <a:endParaRPr lang="en-US" dirty="0">
              <a:latin typeface="Open Sans" panose="020B0606030504020204" pitchFamily="34" charset="0"/>
              <a:cs typeface="Open Sans" panose="020B0606030504020204" pitchFamily="34" charset="0"/>
            </a:endParaRPr>
          </a:p>
          <a:p>
            <a:pPr marL="285750" indent="-285750" eaLnBrk="1" hangingPunct="1">
              <a:buFont typeface="Arial" panose="020B0604020202020204" pitchFamily="34" charset="0"/>
              <a:buChar char="•"/>
            </a:pPr>
            <a:r>
              <a:rPr lang="en-US" dirty="0" err="1">
                <a:latin typeface="Open Sans" panose="020B0606030504020204" pitchFamily="34" charset="0"/>
                <a:cs typeface="Open Sans" panose="020B0606030504020204" pitchFamily="34" charset="0"/>
              </a:rPr>
              <a:t>Eficiência</a:t>
            </a:r>
            <a:endParaRPr lang="en-US" dirty="0">
              <a:latin typeface="Open Sans" panose="020B0606030504020204" pitchFamily="34" charset="0"/>
              <a:cs typeface="Open Sans" panose="020B0606030504020204" pitchFamily="34" charset="0"/>
            </a:endParaRPr>
          </a:p>
          <a:p>
            <a:pPr marL="285750" indent="-285750" eaLnBrk="1" hangingPunct="1">
              <a:buFont typeface="Arial" panose="020B0604020202020204" pitchFamily="34" charset="0"/>
              <a:buChar char="•"/>
            </a:pPr>
            <a:r>
              <a:rPr lang="en-US" dirty="0" err="1">
                <a:latin typeface="Open Sans" panose="020B0606030504020204" pitchFamily="34" charset="0"/>
                <a:cs typeface="Open Sans" panose="020B0606030504020204" pitchFamily="34" charset="0"/>
              </a:rPr>
              <a:t>Penetração</a:t>
            </a:r>
            <a:r>
              <a:rPr lang="en-US" dirty="0">
                <a:latin typeface="Open Sans" panose="020B0606030504020204" pitchFamily="34" charset="0"/>
                <a:cs typeface="Open Sans" panose="020B0606030504020204" pitchFamily="34" charset="0"/>
              </a:rPr>
              <a:t> no mercado</a:t>
            </a:r>
          </a:p>
        </p:txBody>
      </p:sp>
      <p:sp>
        <p:nvSpPr>
          <p:cNvPr id="31" name="AutoShape 11">
            <a:extLst>
              <a:ext uri="{FF2B5EF4-FFF2-40B4-BE49-F238E27FC236}">
                <a16:creationId xmlns:a16="http://schemas.microsoft.com/office/drawing/2014/main" id="{1C078790-9922-5540-88A3-5390A39F6C4B}"/>
              </a:ext>
            </a:extLst>
          </p:cNvPr>
          <p:cNvSpPr>
            <a:spLocks noChangeArrowheads="1"/>
          </p:cNvSpPr>
          <p:nvPr/>
        </p:nvSpPr>
        <p:spPr bwMode="auto">
          <a:xfrm>
            <a:off x="1449756"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2" name="AutoShape 12">
            <a:extLst>
              <a:ext uri="{FF2B5EF4-FFF2-40B4-BE49-F238E27FC236}">
                <a16:creationId xmlns:a16="http://schemas.microsoft.com/office/drawing/2014/main" id="{83DA95BA-8A90-2449-B330-0DAAD6A924C1}"/>
              </a:ext>
            </a:extLst>
          </p:cNvPr>
          <p:cNvSpPr>
            <a:spLocks noChangeArrowheads="1"/>
          </p:cNvSpPr>
          <p:nvPr/>
        </p:nvSpPr>
        <p:spPr bwMode="auto">
          <a:xfrm>
            <a:off x="4203833"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3" name="AutoShape 13">
            <a:extLst>
              <a:ext uri="{FF2B5EF4-FFF2-40B4-BE49-F238E27FC236}">
                <a16:creationId xmlns:a16="http://schemas.microsoft.com/office/drawing/2014/main" id="{5F1C3F8B-40A5-F647-9784-B7ABF96D1E03}"/>
              </a:ext>
            </a:extLst>
          </p:cNvPr>
          <p:cNvSpPr>
            <a:spLocks noChangeArrowheads="1"/>
          </p:cNvSpPr>
          <p:nvPr/>
        </p:nvSpPr>
        <p:spPr bwMode="auto">
          <a:xfrm>
            <a:off x="6957913"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4" name="AutoShape 14">
            <a:extLst>
              <a:ext uri="{FF2B5EF4-FFF2-40B4-BE49-F238E27FC236}">
                <a16:creationId xmlns:a16="http://schemas.microsoft.com/office/drawing/2014/main" id="{31CA771E-29A9-324D-ABB5-48FBFA3B64BF}"/>
              </a:ext>
            </a:extLst>
          </p:cNvPr>
          <p:cNvSpPr>
            <a:spLocks noChangeArrowheads="1"/>
          </p:cNvSpPr>
          <p:nvPr/>
        </p:nvSpPr>
        <p:spPr bwMode="auto">
          <a:xfrm>
            <a:off x="9711991"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 name="Chevron 11">
            <a:extLst>
              <a:ext uri="{FF2B5EF4-FFF2-40B4-BE49-F238E27FC236}">
                <a16:creationId xmlns:a16="http://schemas.microsoft.com/office/drawing/2014/main" id="{E33B5274-CA83-0BDF-BC06-B4B9AA734198}"/>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Reconstrução do ano-base</a:t>
            </a:r>
          </a:p>
        </p:txBody>
      </p:sp>
      <p:sp>
        <p:nvSpPr>
          <p:cNvPr id="3" name="Chevron 12">
            <a:extLst>
              <a:ext uri="{FF2B5EF4-FFF2-40B4-BE49-F238E27FC236}">
                <a16:creationId xmlns:a16="http://schemas.microsoft.com/office/drawing/2014/main" id="{872C7DE0-D039-F554-08FF-BA735A644E33}"/>
              </a:ext>
            </a:extLst>
          </p:cNvPr>
          <p:cNvSpPr/>
          <p:nvPr/>
        </p:nvSpPr>
        <p:spPr>
          <a:xfrm>
            <a:off x="4277935" y="1922379"/>
            <a:ext cx="2963693"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Desenvolvimento de cenários</a:t>
            </a:r>
          </a:p>
        </p:txBody>
      </p:sp>
      <p:sp>
        <p:nvSpPr>
          <p:cNvPr id="4" name="Chevron 13">
            <a:extLst>
              <a:ext uri="{FF2B5EF4-FFF2-40B4-BE49-F238E27FC236}">
                <a16:creationId xmlns:a16="http://schemas.microsoft.com/office/drawing/2014/main" id="{8128B62F-513E-914B-E123-075AF0015EF1}"/>
              </a:ext>
            </a:extLst>
          </p:cNvPr>
          <p:cNvSpPr/>
          <p:nvPr/>
        </p:nvSpPr>
        <p:spPr>
          <a:xfrm>
            <a:off x="7147240"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Análise de resultados</a:t>
            </a:r>
          </a:p>
        </p:txBody>
      </p:sp>
    </p:spTree>
    <p:extLst>
      <p:ext uri="{BB962C8B-B14F-4D97-AF65-F5344CB8AC3E}">
        <p14:creationId xmlns:p14="http://schemas.microsoft.com/office/powerpoint/2010/main" val="2229467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a:r>
              <a:rPr lang="en-GB" b="1" dirty="0">
                <a:solidFill>
                  <a:schemeClr val="accent5">
                    <a:lumMod val="60000"/>
                    <a:lumOff val="40000"/>
                  </a:schemeClr>
                </a:solidFill>
                <a:latin typeface="Open Sans"/>
                <a:sym typeface="Arial"/>
              </a:rPr>
              <a:t>Esta aula tem quatro Resultados Pretendidos de Aprendizagem </a:t>
            </a:r>
            <a:br>
              <a:rPr lang="en-GB" b="1" dirty="0">
                <a:solidFill>
                  <a:schemeClr val="accent5">
                    <a:lumMod val="60000"/>
                    <a:lumOff val="40000"/>
                  </a:schemeClr>
                </a:solidFill>
                <a:latin typeface="Open Sans"/>
                <a:sym typeface="Arial"/>
              </a:rPr>
            </a:br>
            <a:r>
              <a:rPr lang="en-GB" b="1" dirty="0">
                <a:solidFill>
                  <a:schemeClr val="accent5">
                    <a:lumMod val="60000"/>
                    <a:lumOff val="40000"/>
                  </a:schemeClr>
                </a:solidFill>
                <a:latin typeface="Open Sans"/>
                <a:sym typeface="Arial"/>
              </a:rPr>
              <a:t>(RPA):</a:t>
            </a:r>
          </a:p>
          <a:p>
            <a:pPr marL="0" indent="0">
              <a:buNone/>
            </a:pPr>
            <a:endParaRPr lang="en-GB" dirty="0">
              <a:solidFill>
                <a:schemeClr val="accent5">
                  <a:lumMod val="60000"/>
                  <a:lumOff val="40000"/>
                </a:schemeClr>
              </a:solidFill>
            </a:endParaRP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sym typeface="Arial"/>
              </a:rPr>
              <a:t>RPA1: </a:t>
            </a:r>
            <a:r>
              <a:rPr lang="en-GB" sz="1900" dirty="0">
                <a:latin typeface="Open Sans"/>
                <a:ea typeface="Open Sans" panose="020B0606030504020204" pitchFamily="34" charset="0"/>
                <a:cs typeface="Open Sans" panose="020B0606030504020204" pitchFamily="34" charset="0"/>
              </a:rPr>
              <a:t>ter uma compreensão geral da equação genérica no modelo MAED</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RPA2: Aprenderam quais são os parâmetros determinantes do modelo</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RPA3: conhecer as categorias de uso final do MAED-D</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RPA4: Conhecer as três etapas principais de um Estudo MAED</a:t>
            </a:r>
          </a:p>
          <a:p>
            <a:pPr marL="0" indent="0">
              <a:spcBef>
                <a:spcPts val="1600"/>
              </a:spcBef>
              <a:buNone/>
            </a:pPr>
            <a:endParaRPr sz="2133" dirty="0">
              <a:solidFill>
                <a:srgbClr val="333333"/>
              </a:solidFill>
              <a:highlight>
                <a:srgbClr val="FFFFFF"/>
              </a:highlight>
              <a:sym typeface="Arial"/>
            </a:endParaRPr>
          </a:p>
          <a:p>
            <a:pPr marL="0" indent="0">
              <a:spcBef>
                <a:spcPts val="1600"/>
              </a:spcBef>
              <a:spcAft>
                <a:spcPts val="1600"/>
              </a:spcAft>
              <a:buNone/>
            </a:pPr>
            <a:endParaRPr sz="2133" dirty="0">
              <a:solidFill>
                <a:srgbClr val="333333"/>
              </a:solidFill>
              <a:highlight>
                <a:srgbClr val="FFFFFF"/>
              </a:highlight>
              <a:sym typeface="Arial"/>
            </a:endParaRPr>
          </a:p>
        </p:txBody>
      </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207963"/>
            <a:ext cx="10515600" cy="1325562"/>
          </a:xfrm>
        </p:spPr>
        <p:txBody>
          <a:bodyPr lIns="121900" tIns="121900" rIns="121900" bIns="121900" rtlCol="0"/>
          <a:lstStyle/>
          <a:p>
            <a:pPr eaLnBrk="1" fontAlgn="auto" hangingPunct="1">
              <a:defRPr/>
            </a:pPr>
            <a:r>
              <a:rPr lang="en-GB" dirty="0" err="1"/>
              <a:t>Resultados</a:t>
            </a:r>
            <a:r>
              <a:rPr lang="en-GB" dirty="0"/>
              <a:t> </a:t>
            </a:r>
            <a:r>
              <a:rPr lang="en-GB" dirty="0" err="1"/>
              <a:t>pretendidos</a:t>
            </a:r>
            <a:r>
              <a:rPr lang="en-GB" dirty="0"/>
              <a:t> de </a:t>
            </a:r>
            <a:r>
              <a:rPr lang="en-GB" dirty="0" err="1"/>
              <a:t>aprendizagem</a:t>
            </a:r>
            <a:r>
              <a:rPr lang="en-GB" dirty="0"/>
              <a:t> (RPA)</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2</a:t>
            </a:fld>
            <a:endParaRPr lang="en-US" altLang="en-US" sz="1400" b="1">
              <a:solidFill>
                <a:schemeClr val="bg1"/>
              </a:solidFill>
              <a:latin typeface="Open Sans ExtraBold"/>
              <a:ea typeface="Open Sans ExtraBold"/>
              <a:cs typeface="Open Sans ExtraBold"/>
            </a:endParaRPr>
          </a:p>
        </p:txBody>
      </p:sp>
      <p:grpSp>
        <p:nvGrpSpPr>
          <p:cNvPr id="14" name="Google Shape;101;p15">
            <a:extLst>
              <a:ext uri="{FF2B5EF4-FFF2-40B4-BE49-F238E27FC236}">
                <a16:creationId xmlns:a16="http://schemas.microsoft.com/office/drawing/2014/main" id="{0FE087BE-F834-9D41-847A-4DBD44A6ED98}"/>
              </a:ext>
            </a:extLst>
          </p:cNvPr>
          <p:cNvGrpSpPr/>
          <p:nvPr/>
        </p:nvGrpSpPr>
        <p:grpSpPr>
          <a:xfrm>
            <a:off x="7122900" y="2150296"/>
            <a:ext cx="3654810" cy="3086721"/>
            <a:chOff x="5517950" y="1528650"/>
            <a:chExt cx="2898300" cy="2447800"/>
          </a:xfrm>
        </p:grpSpPr>
        <p:sp>
          <p:nvSpPr>
            <p:cNvPr id="17" name="Google Shape;102;p15">
              <a:extLst>
                <a:ext uri="{FF2B5EF4-FFF2-40B4-BE49-F238E27FC236}">
                  <a16:creationId xmlns:a16="http://schemas.microsoft.com/office/drawing/2014/main" id="{6B82F333-D89D-DA44-8B5D-D57CCCB44210}"/>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latin typeface="Open Sans" panose="020B0606030504020204" pitchFamily="34" charset="0"/>
                  <a:ea typeface="Open Sans" panose="020B0606030504020204" pitchFamily="34" charset="0"/>
                  <a:cs typeface="Open Sans" panose="020B0606030504020204" pitchFamily="34" charset="0"/>
                </a:rPr>
                <a:t>4.1. Visão geral do MAED</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Google Shape;103;p15">
              <a:extLst>
                <a:ext uri="{FF2B5EF4-FFF2-40B4-BE49-F238E27FC236}">
                  <a16:creationId xmlns:a16="http://schemas.microsoft.com/office/drawing/2014/main" id="{BD3F0585-9D08-664E-AA83-55D9FACBE62B}"/>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4.2. Parâmetros de direção (DP) </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4;p15">
              <a:extLst>
                <a:ext uri="{FF2B5EF4-FFF2-40B4-BE49-F238E27FC236}">
                  <a16:creationId xmlns:a16="http://schemas.microsoft.com/office/drawing/2014/main" id="{031D27E1-2640-4645-9BD4-4E172D19D8C7}"/>
                </a:ext>
              </a:extLst>
            </p:cNvPr>
            <p:cNvSpPr/>
            <p:nvPr/>
          </p:nvSpPr>
          <p:spPr>
            <a:xfrm>
              <a:off x="5517950"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r>
                <a:rPr lang="en-GB" sz="2000" dirty="0">
                  <a:latin typeface="Open Sans" panose="020B0606030504020204" pitchFamily="34" charset="0"/>
                  <a:ea typeface="Open Sans" panose="020B0606030504020204" pitchFamily="34" charset="0"/>
                  <a:cs typeface="Open Sans" panose="020B0606030504020204" pitchFamily="34" charset="0"/>
                </a:rPr>
                <a:t>4.3. Categorias de uso final</a:t>
              </a:r>
            </a:p>
          </p:txBody>
        </p:sp>
        <p:sp>
          <p:nvSpPr>
            <p:cNvPr id="20" name="Google Shape;105;p15">
              <a:extLst>
                <a:ext uri="{FF2B5EF4-FFF2-40B4-BE49-F238E27FC236}">
                  <a16:creationId xmlns:a16="http://schemas.microsoft.com/office/drawing/2014/main" id="{DBB745E6-8672-F34C-AF9B-91D9C581DFAA}"/>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4.4. Três etapas principais do MAED</a:t>
              </a:r>
              <a:endParaRPr sz="2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Google Shape;106;p15">
              <a:extLst>
                <a:ext uri="{FF2B5EF4-FFF2-40B4-BE49-F238E27FC236}">
                  <a16:creationId xmlns:a16="http://schemas.microsoft.com/office/drawing/2014/main" id="{58D4087A-92FB-6F4B-A2CB-3E5C0CB3C688}"/>
                </a:ext>
              </a:extLst>
            </p:cNvPr>
            <p:cNvCxnSpPr>
              <a:stCxn id="17" idx="2"/>
              <a:endCxn id="18" idx="0"/>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22" name="Google Shape;107;p15">
              <a:extLst>
                <a:ext uri="{FF2B5EF4-FFF2-40B4-BE49-F238E27FC236}">
                  <a16:creationId xmlns:a16="http://schemas.microsoft.com/office/drawing/2014/main" id="{0FA2D67A-8BFB-DC48-8FCA-9E54DCFC08CC}"/>
                </a:ext>
              </a:extLst>
            </p:cNvPr>
            <p:cNvCxnSpPr>
              <a:stCxn id="18" idx="2"/>
              <a:endCxn id="19" idx="0"/>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3" name="Google Shape;108;p15">
              <a:extLst>
                <a:ext uri="{FF2B5EF4-FFF2-40B4-BE49-F238E27FC236}">
                  <a16:creationId xmlns:a16="http://schemas.microsoft.com/office/drawing/2014/main" id="{A1ECF46B-CD6F-904D-9D37-EAE08A615E70}"/>
                </a:ext>
              </a:extLst>
            </p:cNvPr>
            <p:cNvCxnSpPr>
              <a:stCxn id="19" idx="2"/>
              <a:endCxn id="20" idx="0"/>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3821252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t>20</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450184" cy="111222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4.4 Três etapas principais do MAED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105688"/>
            <a:ext cx="6217920" cy="412485"/>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4.4.4. Projeção da demanda de energia</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679347" cy="2016962"/>
          </a:xfrm>
          <a:prstGeom prst="rect">
            <a:avLst/>
          </a:prstGeom>
          <a:noFill/>
        </p:spPr>
        <p:txBody>
          <a:bodyPr wrap="square" lIns="91440" tIns="45720" rIns="91440" bIns="45720" rtlCol="0" anchor="t">
            <a:spAutoFit/>
          </a:bodyPr>
          <a:lstStyle/>
          <a:p>
            <a:pPr marL="0" lvl="6">
              <a:spcBef>
                <a:spcPts val="1000"/>
              </a:spcBef>
              <a:buClr>
                <a:srgbClr val="333333"/>
              </a:buClr>
              <a:buSzPts val="1300"/>
              <a:defRPr/>
            </a:pPr>
            <a:endParaRPr lang="en-GB" dirty="0">
              <a:latin typeface="Open Sans" panose="020B0606030504020204" pitchFamily="34" charset="0"/>
              <a:cs typeface="Open Sans" panose="020B0606030504020204" pitchFamily="34" charset="0"/>
            </a:endParaRPr>
          </a:p>
          <a:p>
            <a:pPr marL="0" lvl="6" algn="ctr">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rPr>
              <a:t>A execução do MAED é realizada para produzir a projeção da demanda de energia </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panose="020B0606030504020204" pitchFamily="34" charset="0"/>
                <a:cs typeface="Open Sans" panose="020B0606030504020204" pitchFamily="34" charset="0"/>
              </a:rPr>
              <a:t>decorrente de cada cenário.</a:t>
            </a:r>
          </a:p>
          <a:p>
            <a:pPr marL="342900" lvl="6" indent="-342900">
              <a:lnSpc>
                <a:spcPct val="90000"/>
              </a:lnSpc>
              <a:spcBef>
                <a:spcPts val="1000"/>
              </a:spcBef>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76200">
              <a:lnSpc>
                <a:spcPct val="90000"/>
              </a:lnSpc>
              <a:buSzPts val="1600"/>
            </a:pPr>
            <a:endParaRPr lang="en-GB" dirty="0">
              <a:latin typeface="Open Sans" panose="020B0606030504020204" pitchFamily="34" charset="0"/>
              <a:cs typeface="Open Sans" panose="020B0606030504020204" pitchFamily="34" charset="0"/>
            </a:endParaRPr>
          </a:p>
          <a:p>
            <a:pPr marL="76200">
              <a:lnSpc>
                <a:spcPct val="90000"/>
              </a:lnSpc>
              <a:buSzPts val="1600"/>
            </a:pPr>
            <a:endParaRPr lang="en-GB" dirty="0">
              <a:latin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26C52B3C-E0C4-8E42-93EC-E5183D869B3A}"/>
              </a:ext>
            </a:extLst>
          </p:cNvPr>
          <p:cNvGrpSpPr/>
          <p:nvPr/>
        </p:nvGrpSpPr>
        <p:grpSpPr>
          <a:xfrm>
            <a:off x="925067" y="3490025"/>
            <a:ext cx="10467080" cy="2805354"/>
            <a:chOff x="1485899" y="980189"/>
            <a:chExt cx="6238578" cy="3570070"/>
          </a:xfrm>
        </p:grpSpPr>
        <p:sp>
          <p:nvSpPr>
            <p:cNvPr id="39" name="Text Box 3">
              <a:extLst>
                <a:ext uri="{FF2B5EF4-FFF2-40B4-BE49-F238E27FC236}">
                  <a16:creationId xmlns:a16="http://schemas.microsoft.com/office/drawing/2014/main" id="{49EE0B14-DC54-724D-B0E7-86CDF5B0EDDD}"/>
                </a:ext>
              </a:extLst>
            </p:cNvPr>
            <p:cNvSpPr txBox="1">
              <a:spLocks noChangeArrowheads="1"/>
            </p:cNvSpPr>
            <p:nvPr/>
          </p:nvSpPr>
          <p:spPr bwMode="auto">
            <a:xfrm>
              <a:off x="2114550" y="1862712"/>
              <a:ext cx="14859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Por setores</a:t>
              </a:r>
            </a:p>
          </p:txBody>
        </p:sp>
        <p:sp>
          <p:nvSpPr>
            <p:cNvPr id="40" name="Text Box 6">
              <a:extLst>
                <a:ext uri="{FF2B5EF4-FFF2-40B4-BE49-F238E27FC236}">
                  <a16:creationId xmlns:a16="http://schemas.microsoft.com/office/drawing/2014/main" id="{B53793DD-AC00-8E46-91E7-2A2F215673CE}"/>
                </a:ext>
              </a:extLst>
            </p:cNvPr>
            <p:cNvSpPr txBox="1">
              <a:spLocks noChangeArrowheads="1"/>
            </p:cNvSpPr>
            <p:nvPr/>
          </p:nvSpPr>
          <p:spPr bwMode="auto">
            <a:xfrm>
              <a:off x="2681651" y="4056107"/>
              <a:ext cx="29718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Por categoria de demanda final de energia</a:t>
              </a:r>
            </a:p>
          </p:txBody>
        </p:sp>
        <p:grpSp>
          <p:nvGrpSpPr>
            <p:cNvPr id="41" name="Group 40">
              <a:extLst>
                <a:ext uri="{FF2B5EF4-FFF2-40B4-BE49-F238E27FC236}">
                  <a16:creationId xmlns:a16="http://schemas.microsoft.com/office/drawing/2014/main" id="{E9A98661-F283-1E4B-8625-EDB1D29307D2}"/>
                </a:ext>
              </a:extLst>
            </p:cNvPr>
            <p:cNvGrpSpPr/>
            <p:nvPr/>
          </p:nvGrpSpPr>
          <p:grpSpPr>
            <a:xfrm>
              <a:off x="1543050" y="3578842"/>
              <a:ext cx="5625297" cy="587509"/>
              <a:chOff x="533400" y="4771784"/>
              <a:chExt cx="7500394" cy="783345"/>
            </a:xfrm>
          </p:grpSpPr>
          <p:sp>
            <p:nvSpPr>
              <p:cNvPr id="78" name="Text Box 7">
                <a:extLst>
                  <a:ext uri="{FF2B5EF4-FFF2-40B4-BE49-F238E27FC236}">
                    <a16:creationId xmlns:a16="http://schemas.microsoft.com/office/drawing/2014/main" id="{4B8DD0F2-399F-CE4F-B52D-E497116930CB}"/>
                  </a:ext>
                </a:extLst>
              </p:cNvPr>
              <p:cNvSpPr txBox="1">
                <a:spLocks noChangeArrowheads="1"/>
              </p:cNvSpPr>
              <p:nvPr/>
            </p:nvSpPr>
            <p:spPr bwMode="auto">
              <a:xfrm>
                <a:off x="2667217" y="4771784"/>
                <a:ext cx="1066800" cy="7311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dirty="0" err="1">
                    <a:latin typeface="Open Sans Light" panose="020B0306030504020204" pitchFamily="34" charset="0"/>
                    <a:ea typeface="Open Sans Light" panose="020B0306030504020204" pitchFamily="34" charset="0"/>
                    <a:cs typeface="Open Sans Light" panose="020B0306030504020204" pitchFamily="34" charset="0"/>
                  </a:rPr>
                  <a:t>Combustível</a:t>
                </a:r>
                <a:r>
                  <a:rPr lang="en-US" sz="1100" dirty="0">
                    <a:latin typeface="Open Sans Light" panose="020B0306030504020204" pitchFamily="34" charset="0"/>
                    <a:ea typeface="Open Sans Light" panose="020B0306030504020204" pitchFamily="34" charset="0"/>
                    <a:cs typeface="Open Sans Light" panose="020B0306030504020204" pitchFamily="34" charset="0"/>
                  </a:rPr>
                  <a:t> para </a:t>
                </a:r>
                <a:r>
                  <a:rPr lang="en-US" sz="1100" dirty="0" err="1">
                    <a:latin typeface="Open Sans Light" panose="020B0306030504020204" pitchFamily="34" charset="0"/>
                    <a:ea typeface="Open Sans Light" panose="020B0306030504020204" pitchFamily="34" charset="0"/>
                    <a:cs typeface="Open Sans Light" panose="020B0306030504020204" pitchFamily="34" charset="0"/>
                  </a:rPr>
                  <a:t>motores</a:t>
                </a:r>
                <a:endParaRPr lang="en-US" sz="11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9" name="Text Box 8">
                <a:extLst>
                  <a:ext uri="{FF2B5EF4-FFF2-40B4-BE49-F238E27FC236}">
                    <a16:creationId xmlns:a16="http://schemas.microsoft.com/office/drawing/2014/main" id="{B763EBEC-2431-4D4C-86EC-064825DF9DD9}"/>
                  </a:ext>
                </a:extLst>
              </p:cNvPr>
              <p:cNvSpPr txBox="1">
                <a:spLocks noChangeArrowheads="1"/>
              </p:cNvSpPr>
              <p:nvPr/>
            </p:nvSpPr>
            <p:spPr bwMode="auto">
              <a:xfrm>
                <a:off x="1524000" y="4771784"/>
                <a:ext cx="1066800" cy="4438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dirty="0" err="1">
                    <a:latin typeface="Open Sans Light" panose="020B0306030504020204" pitchFamily="34" charset="0"/>
                    <a:ea typeface="Open Sans Light" panose="020B0306030504020204" pitchFamily="34" charset="0"/>
                    <a:cs typeface="Open Sans Light" panose="020B0306030504020204" pitchFamily="34" charset="0"/>
                  </a:rPr>
                  <a:t>Combustível</a:t>
                </a:r>
                <a:r>
                  <a:rPr lang="en-US" sz="11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100" dirty="0" err="1">
                    <a:latin typeface="Open Sans Light" panose="020B0306030504020204" pitchFamily="34" charset="0"/>
                    <a:ea typeface="Open Sans Light" panose="020B0306030504020204" pitchFamily="34" charset="0"/>
                    <a:cs typeface="Open Sans Light" panose="020B0306030504020204" pitchFamily="34" charset="0"/>
                  </a:rPr>
                  <a:t>fóssil</a:t>
                </a:r>
                <a:endParaRPr lang="en-US" sz="11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0" name="Text Box 9">
                <a:extLst>
                  <a:ext uri="{FF2B5EF4-FFF2-40B4-BE49-F238E27FC236}">
                    <a16:creationId xmlns:a16="http://schemas.microsoft.com/office/drawing/2014/main" id="{36164FAA-DAAD-6948-A146-BC32D6318D12}"/>
                  </a:ext>
                </a:extLst>
              </p:cNvPr>
              <p:cNvSpPr txBox="1">
                <a:spLocks noChangeArrowheads="1"/>
              </p:cNvSpPr>
              <p:nvPr/>
            </p:nvSpPr>
            <p:spPr bwMode="auto">
              <a:xfrm>
                <a:off x="533400" y="4771784"/>
                <a:ext cx="914400" cy="5222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Eletricidade</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1" name="Text Box 10">
                <a:extLst>
                  <a:ext uri="{FF2B5EF4-FFF2-40B4-BE49-F238E27FC236}">
                    <a16:creationId xmlns:a16="http://schemas.microsoft.com/office/drawing/2014/main" id="{AF9A4976-BD02-5B45-AF73-84B5F5EBFE33}"/>
                  </a:ext>
                </a:extLst>
              </p:cNvPr>
              <p:cNvSpPr txBox="1">
                <a:spLocks noChangeArrowheads="1"/>
              </p:cNvSpPr>
              <p:nvPr/>
            </p:nvSpPr>
            <p:spPr bwMode="auto">
              <a:xfrm>
                <a:off x="3810000" y="4771786"/>
                <a:ext cx="1066800" cy="7833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Aquecimento</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distrital</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2" name="Text Box 11">
                <a:extLst>
                  <a:ext uri="{FF2B5EF4-FFF2-40B4-BE49-F238E27FC236}">
                    <a16:creationId xmlns:a16="http://schemas.microsoft.com/office/drawing/2014/main" id="{4600BBFC-80AD-624F-A79C-4E5F0860805C}"/>
                  </a:ext>
                </a:extLst>
              </p:cNvPr>
              <p:cNvSpPr txBox="1">
                <a:spLocks noChangeArrowheads="1"/>
              </p:cNvSpPr>
              <p:nvPr/>
            </p:nvSpPr>
            <p:spPr bwMode="auto">
              <a:xfrm>
                <a:off x="5994064" y="4771792"/>
                <a:ext cx="2039730" cy="783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Combustíveis</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tradicionais</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biomassa</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3" name="Text Box 12">
                <a:extLst>
                  <a:ext uri="{FF2B5EF4-FFF2-40B4-BE49-F238E27FC236}">
                    <a16:creationId xmlns:a16="http://schemas.microsoft.com/office/drawing/2014/main" id="{13E5AAAE-5A7C-6B44-81D3-B7825AFCDA8D}"/>
                  </a:ext>
                </a:extLst>
              </p:cNvPr>
              <p:cNvSpPr txBox="1">
                <a:spLocks noChangeArrowheads="1"/>
              </p:cNvSpPr>
              <p:nvPr/>
            </p:nvSpPr>
            <p:spPr bwMode="auto">
              <a:xfrm>
                <a:off x="4918183" y="4771792"/>
                <a:ext cx="1007642" cy="5744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Solar</a:t>
                </a:r>
              </a:p>
            </p:txBody>
          </p:sp>
        </p:grpSp>
        <p:grpSp>
          <p:nvGrpSpPr>
            <p:cNvPr id="42" name="Group 41">
              <a:extLst>
                <a:ext uri="{FF2B5EF4-FFF2-40B4-BE49-F238E27FC236}">
                  <a16:creationId xmlns:a16="http://schemas.microsoft.com/office/drawing/2014/main" id="{623C99AC-3C91-3348-B094-E1D677482D9D}"/>
                </a:ext>
              </a:extLst>
            </p:cNvPr>
            <p:cNvGrpSpPr/>
            <p:nvPr/>
          </p:nvGrpSpPr>
          <p:grpSpPr>
            <a:xfrm>
              <a:off x="1949175" y="2389888"/>
              <a:ext cx="4343400" cy="430843"/>
              <a:chOff x="1074900" y="3083204"/>
              <a:chExt cx="5791200" cy="574458"/>
            </a:xfrm>
          </p:grpSpPr>
          <p:sp>
            <p:nvSpPr>
              <p:cNvPr id="74" name="Text Box 13">
                <a:extLst>
                  <a:ext uri="{FF2B5EF4-FFF2-40B4-BE49-F238E27FC236}">
                    <a16:creationId xmlns:a16="http://schemas.microsoft.com/office/drawing/2014/main" id="{A8087EAB-AE2B-9D47-88DF-FC8A5D4E1154}"/>
                  </a:ext>
                </a:extLst>
              </p:cNvPr>
              <p:cNvSpPr txBox="1">
                <a:spLocks noChangeArrowheads="1"/>
              </p:cNvSpPr>
              <p:nvPr/>
            </p:nvSpPr>
            <p:spPr bwMode="auto">
              <a:xfrm>
                <a:off x="1074900" y="3083206"/>
                <a:ext cx="1295400"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Setor</a:t>
                </a:r>
              </a:p>
            </p:txBody>
          </p:sp>
          <p:sp>
            <p:nvSpPr>
              <p:cNvPr id="75" name="Text Box 14">
                <a:extLst>
                  <a:ext uri="{FF2B5EF4-FFF2-40B4-BE49-F238E27FC236}">
                    <a16:creationId xmlns:a16="http://schemas.microsoft.com/office/drawing/2014/main" id="{B58AAB0A-F905-354D-A1B7-9D1510AA24D2}"/>
                  </a:ext>
                </a:extLst>
              </p:cNvPr>
              <p:cNvSpPr txBox="1">
                <a:spLocks noChangeArrowheads="1"/>
              </p:cNvSpPr>
              <p:nvPr/>
            </p:nvSpPr>
            <p:spPr bwMode="auto">
              <a:xfrm>
                <a:off x="2446500" y="3083204"/>
                <a:ext cx="1447801"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Transporte</a:t>
                </a:r>
              </a:p>
            </p:txBody>
          </p:sp>
          <p:sp>
            <p:nvSpPr>
              <p:cNvPr id="76" name="Text Box 15">
                <a:extLst>
                  <a:ext uri="{FF2B5EF4-FFF2-40B4-BE49-F238E27FC236}">
                    <a16:creationId xmlns:a16="http://schemas.microsoft.com/office/drawing/2014/main" id="{CD71E334-2912-3840-9FB2-4CC466EA8CB4}"/>
                  </a:ext>
                </a:extLst>
              </p:cNvPr>
              <p:cNvSpPr txBox="1">
                <a:spLocks noChangeArrowheads="1"/>
              </p:cNvSpPr>
              <p:nvPr/>
            </p:nvSpPr>
            <p:spPr bwMode="auto">
              <a:xfrm>
                <a:off x="4046701" y="3083206"/>
                <a:ext cx="11430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Serviço</a:t>
                </a:r>
              </a:p>
            </p:txBody>
          </p:sp>
          <p:sp>
            <p:nvSpPr>
              <p:cNvPr id="77" name="Text Box 16">
                <a:extLst>
                  <a:ext uri="{FF2B5EF4-FFF2-40B4-BE49-F238E27FC236}">
                    <a16:creationId xmlns:a16="http://schemas.microsoft.com/office/drawing/2014/main" id="{F3175268-B9B2-E34F-9269-680E49EFB876}"/>
                  </a:ext>
                </a:extLst>
              </p:cNvPr>
              <p:cNvSpPr txBox="1">
                <a:spLocks noChangeArrowheads="1"/>
              </p:cNvSpPr>
              <p:nvPr/>
            </p:nvSpPr>
            <p:spPr bwMode="auto">
              <a:xfrm>
                <a:off x="5265900" y="3083206"/>
                <a:ext cx="16002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Casa</a:t>
                </a:r>
              </a:p>
            </p:txBody>
          </p:sp>
        </p:grpSp>
        <p:sp>
          <p:nvSpPr>
            <p:cNvPr id="43" name="Rectangle 30">
              <a:extLst>
                <a:ext uri="{FF2B5EF4-FFF2-40B4-BE49-F238E27FC236}">
                  <a16:creationId xmlns:a16="http://schemas.microsoft.com/office/drawing/2014/main" id="{A68417B5-87DC-624A-A965-9FA87C84643A}"/>
                </a:ext>
              </a:extLst>
            </p:cNvPr>
            <p:cNvSpPr>
              <a:spLocks noChangeArrowheads="1"/>
            </p:cNvSpPr>
            <p:nvPr/>
          </p:nvSpPr>
          <p:spPr bwMode="auto">
            <a:xfrm>
              <a:off x="1485899" y="1656340"/>
              <a:ext cx="5728288" cy="28939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33">
              <a:extLst>
                <a:ext uri="{FF2B5EF4-FFF2-40B4-BE49-F238E27FC236}">
                  <a16:creationId xmlns:a16="http://schemas.microsoft.com/office/drawing/2014/main" id="{5FC9D8F3-DBF3-E04F-AD39-CEFBFC540A0D}"/>
                </a:ext>
              </a:extLst>
            </p:cNvPr>
            <p:cNvSpPr>
              <a:spLocks noChangeShapeType="1"/>
            </p:cNvSpPr>
            <p:nvPr/>
          </p:nvSpPr>
          <p:spPr bwMode="auto">
            <a:xfrm flipH="1">
              <a:off x="1838872" y="2840309"/>
              <a:ext cx="624653" cy="655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34">
              <a:extLst>
                <a:ext uri="{FF2B5EF4-FFF2-40B4-BE49-F238E27FC236}">
                  <a16:creationId xmlns:a16="http://schemas.microsoft.com/office/drawing/2014/main" id="{F69B230E-B3D4-2546-8F7C-AA6DD265C9BD}"/>
                </a:ext>
              </a:extLst>
            </p:cNvPr>
            <p:cNvSpPr>
              <a:spLocks noChangeShapeType="1"/>
            </p:cNvSpPr>
            <p:nvPr/>
          </p:nvSpPr>
          <p:spPr bwMode="auto">
            <a:xfrm>
              <a:off x="2441982" y="2887070"/>
              <a:ext cx="250143" cy="6245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Line 35">
              <a:extLst>
                <a:ext uri="{FF2B5EF4-FFF2-40B4-BE49-F238E27FC236}">
                  <a16:creationId xmlns:a16="http://schemas.microsoft.com/office/drawing/2014/main" id="{4E5AD528-F853-9942-A1C1-51E7C16CF65A}"/>
                </a:ext>
              </a:extLst>
            </p:cNvPr>
            <p:cNvSpPr>
              <a:spLocks noChangeShapeType="1"/>
            </p:cNvSpPr>
            <p:nvPr/>
          </p:nvSpPr>
          <p:spPr bwMode="auto">
            <a:xfrm>
              <a:off x="2470429" y="2870724"/>
              <a:ext cx="1130021" cy="6033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36">
              <a:extLst>
                <a:ext uri="{FF2B5EF4-FFF2-40B4-BE49-F238E27FC236}">
                  <a16:creationId xmlns:a16="http://schemas.microsoft.com/office/drawing/2014/main" id="{09AD30A7-C3BC-344B-B133-84D4E3ECD959}"/>
                </a:ext>
              </a:extLst>
            </p:cNvPr>
            <p:cNvSpPr>
              <a:spLocks noChangeShapeType="1"/>
            </p:cNvSpPr>
            <p:nvPr/>
          </p:nvSpPr>
          <p:spPr bwMode="auto">
            <a:xfrm>
              <a:off x="2470426" y="2854379"/>
              <a:ext cx="1954868" cy="636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40">
              <a:extLst>
                <a:ext uri="{FF2B5EF4-FFF2-40B4-BE49-F238E27FC236}">
                  <a16:creationId xmlns:a16="http://schemas.microsoft.com/office/drawing/2014/main" id="{3F0AF4AA-A823-AB41-9761-9452B5E5E8E6}"/>
                </a:ext>
              </a:extLst>
            </p:cNvPr>
            <p:cNvSpPr>
              <a:spLocks noChangeShapeType="1"/>
            </p:cNvSpPr>
            <p:nvPr/>
          </p:nvSpPr>
          <p:spPr bwMode="auto">
            <a:xfrm>
              <a:off x="3517239" y="2854355"/>
              <a:ext cx="83211" cy="629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41">
              <a:extLst>
                <a:ext uri="{FF2B5EF4-FFF2-40B4-BE49-F238E27FC236}">
                  <a16:creationId xmlns:a16="http://schemas.microsoft.com/office/drawing/2014/main" id="{4B61DE26-388D-844C-B4ED-97B67EB05CDB}"/>
                </a:ext>
              </a:extLst>
            </p:cNvPr>
            <p:cNvSpPr>
              <a:spLocks noChangeShapeType="1"/>
            </p:cNvSpPr>
            <p:nvPr/>
          </p:nvSpPr>
          <p:spPr bwMode="auto">
            <a:xfrm flipH="1">
              <a:off x="1885949" y="2838025"/>
              <a:ext cx="1633978" cy="6360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42">
              <a:extLst>
                <a:ext uri="{FF2B5EF4-FFF2-40B4-BE49-F238E27FC236}">
                  <a16:creationId xmlns:a16="http://schemas.microsoft.com/office/drawing/2014/main" id="{E792B395-29AA-D942-BF87-11A359A808AB}"/>
                </a:ext>
              </a:extLst>
            </p:cNvPr>
            <p:cNvSpPr>
              <a:spLocks noChangeShapeType="1"/>
            </p:cNvSpPr>
            <p:nvPr/>
          </p:nvSpPr>
          <p:spPr bwMode="auto">
            <a:xfrm>
              <a:off x="2463526" y="2854372"/>
              <a:ext cx="2835955" cy="6360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54">
              <a:extLst>
                <a:ext uri="{FF2B5EF4-FFF2-40B4-BE49-F238E27FC236}">
                  <a16:creationId xmlns:a16="http://schemas.microsoft.com/office/drawing/2014/main" id="{66A67074-22EE-EE45-A615-3285DBD1A989}"/>
                </a:ext>
              </a:extLst>
            </p:cNvPr>
            <p:cNvSpPr>
              <a:spLocks noChangeShapeType="1"/>
            </p:cNvSpPr>
            <p:nvPr/>
          </p:nvSpPr>
          <p:spPr bwMode="auto">
            <a:xfrm flipH="1">
              <a:off x="1870480" y="2854364"/>
              <a:ext cx="2743200" cy="619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55">
              <a:extLst>
                <a:ext uri="{FF2B5EF4-FFF2-40B4-BE49-F238E27FC236}">
                  <a16:creationId xmlns:a16="http://schemas.microsoft.com/office/drawing/2014/main" id="{19DA0DB0-8C15-9942-A72A-7FA922C3FC87}"/>
                </a:ext>
              </a:extLst>
            </p:cNvPr>
            <p:cNvSpPr>
              <a:spLocks noChangeShapeType="1"/>
            </p:cNvSpPr>
            <p:nvPr/>
          </p:nvSpPr>
          <p:spPr bwMode="auto">
            <a:xfrm flipH="1">
              <a:off x="2699024" y="2854333"/>
              <a:ext cx="1930121" cy="6338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56">
              <a:extLst>
                <a:ext uri="{FF2B5EF4-FFF2-40B4-BE49-F238E27FC236}">
                  <a16:creationId xmlns:a16="http://schemas.microsoft.com/office/drawing/2014/main" id="{81BE3A53-6348-2A42-864D-1721215008A5}"/>
                </a:ext>
              </a:extLst>
            </p:cNvPr>
            <p:cNvSpPr>
              <a:spLocks noChangeShapeType="1"/>
            </p:cNvSpPr>
            <p:nvPr/>
          </p:nvSpPr>
          <p:spPr bwMode="auto">
            <a:xfrm flipH="1">
              <a:off x="4408074" y="2844238"/>
              <a:ext cx="212505" cy="6625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57">
              <a:extLst>
                <a:ext uri="{FF2B5EF4-FFF2-40B4-BE49-F238E27FC236}">
                  <a16:creationId xmlns:a16="http://schemas.microsoft.com/office/drawing/2014/main" id="{7EC854F2-B01F-AA40-8D21-C382161D4616}"/>
                </a:ext>
              </a:extLst>
            </p:cNvPr>
            <p:cNvSpPr>
              <a:spLocks noChangeShapeType="1"/>
            </p:cNvSpPr>
            <p:nvPr/>
          </p:nvSpPr>
          <p:spPr bwMode="auto">
            <a:xfrm>
              <a:off x="4608271" y="2863119"/>
              <a:ext cx="685270" cy="638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58">
              <a:extLst>
                <a:ext uri="{FF2B5EF4-FFF2-40B4-BE49-F238E27FC236}">
                  <a16:creationId xmlns:a16="http://schemas.microsoft.com/office/drawing/2014/main" id="{CEB44024-6640-F741-ADBC-4192218760DC}"/>
                </a:ext>
              </a:extLst>
            </p:cNvPr>
            <p:cNvSpPr>
              <a:spLocks noChangeShapeType="1"/>
            </p:cNvSpPr>
            <p:nvPr/>
          </p:nvSpPr>
          <p:spPr bwMode="auto">
            <a:xfrm>
              <a:off x="4613680" y="2860584"/>
              <a:ext cx="1787120" cy="6135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59">
              <a:extLst>
                <a:ext uri="{FF2B5EF4-FFF2-40B4-BE49-F238E27FC236}">
                  <a16:creationId xmlns:a16="http://schemas.microsoft.com/office/drawing/2014/main" id="{4671D516-35E0-3848-998A-2EC452DF15B4}"/>
                </a:ext>
              </a:extLst>
            </p:cNvPr>
            <p:cNvSpPr>
              <a:spLocks noChangeShapeType="1"/>
            </p:cNvSpPr>
            <p:nvPr/>
          </p:nvSpPr>
          <p:spPr bwMode="auto">
            <a:xfrm flipH="1">
              <a:off x="2692119" y="2838025"/>
              <a:ext cx="2978512" cy="673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60">
              <a:extLst>
                <a:ext uri="{FF2B5EF4-FFF2-40B4-BE49-F238E27FC236}">
                  <a16:creationId xmlns:a16="http://schemas.microsoft.com/office/drawing/2014/main" id="{9EDE67BA-690D-564A-81E8-387D3B985465}"/>
                </a:ext>
              </a:extLst>
            </p:cNvPr>
            <p:cNvSpPr>
              <a:spLocks noChangeShapeType="1"/>
            </p:cNvSpPr>
            <p:nvPr/>
          </p:nvSpPr>
          <p:spPr bwMode="auto">
            <a:xfrm flipH="1">
              <a:off x="2685214" y="2865408"/>
              <a:ext cx="2985416" cy="6227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61">
              <a:extLst>
                <a:ext uri="{FF2B5EF4-FFF2-40B4-BE49-F238E27FC236}">
                  <a16:creationId xmlns:a16="http://schemas.microsoft.com/office/drawing/2014/main" id="{C85AC9E3-266C-6C4B-B9DD-6364F17E77FB}"/>
                </a:ext>
              </a:extLst>
            </p:cNvPr>
            <p:cNvSpPr>
              <a:spLocks noChangeShapeType="1"/>
            </p:cNvSpPr>
            <p:nvPr/>
          </p:nvSpPr>
          <p:spPr bwMode="auto">
            <a:xfrm flipH="1">
              <a:off x="4394346" y="2857609"/>
              <a:ext cx="1276283" cy="6197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62">
              <a:extLst>
                <a:ext uri="{FF2B5EF4-FFF2-40B4-BE49-F238E27FC236}">
                  <a16:creationId xmlns:a16="http://schemas.microsoft.com/office/drawing/2014/main" id="{BDB4A587-E483-2A40-B44E-13E86323164F}"/>
                </a:ext>
              </a:extLst>
            </p:cNvPr>
            <p:cNvSpPr>
              <a:spLocks noChangeShapeType="1"/>
            </p:cNvSpPr>
            <p:nvPr/>
          </p:nvSpPr>
          <p:spPr bwMode="auto">
            <a:xfrm flipH="1">
              <a:off x="5265324" y="2838024"/>
              <a:ext cx="415965" cy="663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63">
              <a:extLst>
                <a:ext uri="{FF2B5EF4-FFF2-40B4-BE49-F238E27FC236}">
                  <a16:creationId xmlns:a16="http://schemas.microsoft.com/office/drawing/2014/main" id="{8EB990F2-3006-EE45-BDE0-EFA82AFF3D0E}"/>
                </a:ext>
              </a:extLst>
            </p:cNvPr>
            <p:cNvSpPr>
              <a:spLocks noChangeShapeType="1"/>
            </p:cNvSpPr>
            <p:nvPr/>
          </p:nvSpPr>
          <p:spPr bwMode="auto">
            <a:xfrm>
              <a:off x="5643829" y="2843287"/>
              <a:ext cx="756971" cy="585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Text Box 64">
              <a:extLst>
                <a:ext uri="{FF2B5EF4-FFF2-40B4-BE49-F238E27FC236}">
                  <a16:creationId xmlns:a16="http://schemas.microsoft.com/office/drawing/2014/main" id="{37F34954-07B2-A341-95FA-1C6D04600D67}"/>
                </a:ext>
              </a:extLst>
            </p:cNvPr>
            <p:cNvSpPr txBox="1">
              <a:spLocks noChangeArrowheads="1"/>
            </p:cNvSpPr>
            <p:nvPr/>
          </p:nvSpPr>
          <p:spPr bwMode="auto">
            <a:xfrm>
              <a:off x="1574961" y="1675925"/>
              <a:ext cx="5543541"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Demanda final de energia </a:t>
              </a:r>
            </a:p>
          </p:txBody>
        </p:sp>
        <p:sp>
          <p:nvSpPr>
            <p:cNvPr id="62" name="Line 66">
              <a:extLst>
                <a:ext uri="{FF2B5EF4-FFF2-40B4-BE49-F238E27FC236}">
                  <a16:creationId xmlns:a16="http://schemas.microsoft.com/office/drawing/2014/main" id="{BC6B1687-FB48-5646-AE74-CEF79CC08C49}"/>
                </a:ext>
              </a:extLst>
            </p:cNvPr>
            <p:cNvSpPr>
              <a:spLocks noChangeShapeType="1"/>
            </p:cNvSpPr>
            <p:nvPr/>
          </p:nvSpPr>
          <p:spPr bwMode="auto">
            <a:xfrm flipV="1">
              <a:off x="1657350" y="1340229"/>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3" name="Line 67">
              <a:extLst>
                <a:ext uri="{FF2B5EF4-FFF2-40B4-BE49-F238E27FC236}">
                  <a16:creationId xmlns:a16="http://schemas.microsoft.com/office/drawing/2014/main" id="{59D58FEA-29BE-114B-9CAF-47DA55899AB6}"/>
                </a:ext>
              </a:extLst>
            </p:cNvPr>
            <p:cNvSpPr>
              <a:spLocks noChangeShapeType="1"/>
            </p:cNvSpPr>
            <p:nvPr/>
          </p:nvSpPr>
          <p:spPr bwMode="auto">
            <a:xfrm>
              <a:off x="1657350" y="1340228"/>
              <a:ext cx="5707478" cy="16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70">
              <a:extLst>
                <a:ext uri="{FF2B5EF4-FFF2-40B4-BE49-F238E27FC236}">
                  <a16:creationId xmlns:a16="http://schemas.microsoft.com/office/drawing/2014/main" id="{BD524077-E734-744F-A6F1-C4385E1109DF}"/>
                </a:ext>
              </a:extLst>
            </p:cNvPr>
            <p:cNvSpPr>
              <a:spLocks noChangeShapeType="1"/>
            </p:cNvSpPr>
            <p:nvPr/>
          </p:nvSpPr>
          <p:spPr bwMode="auto">
            <a:xfrm>
              <a:off x="7372350" y="1340228"/>
              <a:ext cx="13289"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Line 71">
              <a:extLst>
                <a:ext uri="{FF2B5EF4-FFF2-40B4-BE49-F238E27FC236}">
                  <a16:creationId xmlns:a16="http://schemas.microsoft.com/office/drawing/2014/main" id="{39E34CF9-00A7-E640-8232-3321D31B8C95}"/>
                </a:ext>
              </a:extLst>
            </p:cNvPr>
            <p:cNvSpPr>
              <a:spLocks noChangeShapeType="1"/>
            </p:cNvSpPr>
            <p:nvPr/>
          </p:nvSpPr>
          <p:spPr bwMode="auto">
            <a:xfrm flipH="1">
              <a:off x="7214190" y="4343400"/>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6" name="Line 72">
              <a:extLst>
                <a:ext uri="{FF2B5EF4-FFF2-40B4-BE49-F238E27FC236}">
                  <a16:creationId xmlns:a16="http://schemas.microsoft.com/office/drawing/2014/main" id="{3C134287-BE09-9948-A515-AC73CF814B82}"/>
                </a:ext>
              </a:extLst>
            </p:cNvPr>
            <p:cNvSpPr>
              <a:spLocks noChangeShapeType="1"/>
            </p:cNvSpPr>
            <p:nvPr/>
          </p:nvSpPr>
          <p:spPr bwMode="auto">
            <a:xfrm flipV="1">
              <a:off x="1828800" y="1034757"/>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7" name="Line 73">
              <a:extLst>
                <a:ext uri="{FF2B5EF4-FFF2-40B4-BE49-F238E27FC236}">
                  <a16:creationId xmlns:a16="http://schemas.microsoft.com/office/drawing/2014/main" id="{E7FBB66F-CDBF-EA4C-9961-80C4AFB55D25}"/>
                </a:ext>
              </a:extLst>
            </p:cNvPr>
            <p:cNvSpPr>
              <a:spLocks noChangeShapeType="1"/>
            </p:cNvSpPr>
            <p:nvPr/>
          </p:nvSpPr>
          <p:spPr bwMode="auto">
            <a:xfrm>
              <a:off x="1828800" y="1034757"/>
              <a:ext cx="57074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8" name="Line 74">
              <a:extLst>
                <a:ext uri="{FF2B5EF4-FFF2-40B4-BE49-F238E27FC236}">
                  <a16:creationId xmlns:a16="http://schemas.microsoft.com/office/drawing/2014/main" id="{43FE7613-833B-0B41-8EB6-4DC7298CAE4D}"/>
                </a:ext>
              </a:extLst>
            </p:cNvPr>
            <p:cNvSpPr>
              <a:spLocks noChangeShapeType="1"/>
            </p:cNvSpPr>
            <p:nvPr/>
          </p:nvSpPr>
          <p:spPr bwMode="auto">
            <a:xfrm flipH="1">
              <a:off x="7543182" y="1014249"/>
              <a:ext cx="0"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9" name="Line 75">
              <a:extLst>
                <a:ext uri="{FF2B5EF4-FFF2-40B4-BE49-F238E27FC236}">
                  <a16:creationId xmlns:a16="http://schemas.microsoft.com/office/drawing/2014/main" id="{01F7234F-9C79-1340-BC76-80EA7F05005D}"/>
                </a:ext>
              </a:extLst>
            </p:cNvPr>
            <p:cNvSpPr>
              <a:spLocks noChangeShapeType="1"/>
            </p:cNvSpPr>
            <p:nvPr/>
          </p:nvSpPr>
          <p:spPr bwMode="auto">
            <a:xfrm flipH="1">
              <a:off x="7376403" y="4057649"/>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1" name="Text Box 65">
              <a:extLst>
                <a:ext uri="{FF2B5EF4-FFF2-40B4-BE49-F238E27FC236}">
                  <a16:creationId xmlns:a16="http://schemas.microsoft.com/office/drawing/2014/main" id="{0759A6BB-2F64-5247-A78A-436C27F381B4}"/>
                </a:ext>
              </a:extLst>
            </p:cNvPr>
            <p:cNvSpPr txBox="1">
              <a:spLocks noChangeArrowheads="1"/>
            </p:cNvSpPr>
            <p:nvPr/>
          </p:nvSpPr>
          <p:spPr bwMode="auto">
            <a:xfrm>
              <a:off x="6632497" y="1608401"/>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2020</a:t>
              </a:r>
            </a:p>
          </p:txBody>
        </p:sp>
        <p:sp>
          <p:nvSpPr>
            <p:cNvPr id="72" name="Text Box 68">
              <a:extLst>
                <a:ext uri="{FF2B5EF4-FFF2-40B4-BE49-F238E27FC236}">
                  <a16:creationId xmlns:a16="http://schemas.microsoft.com/office/drawing/2014/main" id="{1C551622-5667-3746-93CE-BB4D4FA91204}"/>
                </a:ext>
              </a:extLst>
            </p:cNvPr>
            <p:cNvSpPr txBox="1">
              <a:spLocks noChangeArrowheads="1"/>
            </p:cNvSpPr>
            <p:nvPr/>
          </p:nvSpPr>
          <p:spPr bwMode="auto">
            <a:xfrm>
              <a:off x="6763463" y="1299344"/>
              <a:ext cx="685799"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2025</a:t>
              </a:r>
            </a:p>
          </p:txBody>
        </p:sp>
        <p:sp>
          <p:nvSpPr>
            <p:cNvPr id="73" name="Text Box 76">
              <a:extLst>
                <a:ext uri="{FF2B5EF4-FFF2-40B4-BE49-F238E27FC236}">
                  <a16:creationId xmlns:a16="http://schemas.microsoft.com/office/drawing/2014/main" id="{9D000645-3EA3-0042-99D4-CD1E41112355}"/>
                </a:ext>
              </a:extLst>
            </p:cNvPr>
            <p:cNvSpPr txBox="1">
              <a:spLocks noChangeArrowheads="1"/>
            </p:cNvSpPr>
            <p:nvPr/>
          </p:nvSpPr>
          <p:spPr bwMode="auto">
            <a:xfrm>
              <a:off x="7095827" y="980189"/>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2050</a:t>
              </a:r>
            </a:p>
          </p:txBody>
        </p:sp>
        <p:sp>
          <p:nvSpPr>
            <p:cNvPr id="70" name="TextBox 69">
              <a:extLst>
                <a:ext uri="{FF2B5EF4-FFF2-40B4-BE49-F238E27FC236}">
                  <a16:creationId xmlns:a16="http://schemas.microsoft.com/office/drawing/2014/main" id="{ED18A46D-A6D9-AD45-AE82-7DAAFFB61E0B}"/>
                </a:ext>
              </a:extLst>
            </p:cNvPr>
            <p:cNvSpPr txBox="1"/>
            <p:nvPr/>
          </p:nvSpPr>
          <p:spPr>
            <a:xfrm>
              <a:off x="3835128" y="2936615"/>
              <a:ext cx="664846" cy="430841"/>
            </a:xfrm>
            <a:prstGeom prst="rect">
              <a:avLst/>
            </a:prstGeom>
            <a:solidFill>
              <a:srgbClr val="FFFFFF">
                <a:alpha val="85882"/>
              </a:srgbClr>
            </a:solidFill>
            <a:ln>
              <a:noFill/>
            </a:ln>
          </p:spPr>
          <p:txBody>
            <a:bodyPr wrap="square" lIns="91440" tIns="45720" rIns="91440" bIns="45720" rtlCol="0" anchor="ctr">
              <a:spAutoFit/>
            </a:bodyPr>
            <a:lstStyle/>
            <a:p>
              <a:pPr algn="ctr"/>
              <a:r>
                <a:rPr lang="en-US" sz="1600">
                  <a:solidFill>
                    <a:srgbClr val="B4323F"/>
                  </a:solidFill>
                  <a:latin typeface="Open Sans Light"/>
                  <a:ea typeface="Open Sans Light" panose="020B0306030504020204" pitchFamily="34" charset="0"/>
                  <a:cs typeface="Open Sans Light" panose="020B0306030504020204" pitchFamily="34" charset="0"/>
                </a:rPr>
                <a:t>Usos finais</a:t>
              </a: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 name="Chevron 11">
            <a:extLst>
              <a:ext uri="{FF2B5EF4-FFF2-40B4-BE49-F238E27FC236}">
                <a16:creationId xmlns:a16="http://schemas.microsoft.com/office/drawing/2014/main" id="{F54F9BB2-DE1F-2E16-E436-1E6EBC3AE061}"/>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Reconstrução do ano-base</a:t>
            </a:r>
          </a:p>
        </p:txBody>
      </p:sp>
      <p:sp>
        <p:nvSpPr>
          <p:cNvPr id="3" name="Chevron 12">
            <a:extLst>
              <a:ext uri="{FF2B5EF4-FFF2-40B4-BE49-F238E27FC236}">
                <a16:creationId xmlns:a16="http://schemas.microsoft.com/office/drawing/2014/main" id="{F17E4773-53CD-1CDA-27BE-16CCCB89662B}"/>
              </a:ext>
            </a:extLst>
          </p:cNvPr>
          <p:cNvSpPr/>
          <p:nvPr/>
        </p:nvSpPr>
        <p:spPr>
          <a:xfrm>
            <a:off x="4277935" y="1922379"/>
            <a:ext cx="3035590"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Desenvolvimento de cenários</a:t>
            </a:r>
          </a:p>
        </p:txBody>
      </p:sp>
      <p:sp>
        <p:nvSpPr>
          <p:cNvPr id="4" name="Chevron 13">
            <a:extLst>
              <a:ext uri="{FF2B5EF4-FFF2-40B4-BE49-F238E27FC236}">
                <a16:creationId xmlns:a16="http://schemas.microsoft.com/office/drawing/2014/main" id="{FF07D237-DDFC-F9C7-BBF6-08C30B499F01}"/>
              </a:ext>
            </a:extLst>
          </p:cNvPr>
          <p:cNvSpPr/>
          <p:nvPr/>
        </p:nvSpPr>
        <p:spPr>
          <a:xfrm>
            <a:off x="7191874"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Análise de resultados</a:t>
            </a:r>
          </a:p>
        </p:txBody>
      </p:sp>
    </p:spTree>
    <p:extLst>
      <p:ext uri="{BB962C8B-B14F-4D97-AF65-F5344CB8AC3E}">
        <p14:creationId xmlns:p14="http://schemas.microsoft.com/office/powerpoint/2010/main" val="201282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52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t>21</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853937" cy="103307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4.4 Três etapas principais do MAED </a:t>
            </a:r>
          </a:p>
        </p:txBody>
      </p:sp>
      <p:sp>
        <p:nvSpPr>
          <p:cNvPr id="21" name="Rectangle 20">
            <a:extLst>
              <a:ext uri="{FF2B5EF4-FFF2-40B4-BE49-F238E27FC236}">
                <a16:creationId xmlns:a16="http://schemas.microsoft.com/office/drawing/2014/main" id="{255E9EEF-5409-6B4F-A01C-E3CECD694AA2}"/>
              </a:ext>
            </a:extLst>
          </p:cNvPr>
          <p:cNvSpPr/>
          <p:nvPr/>
        </p:nvSpPr>
        <p:spPr>
          <a:xfrm>
            <a:off x="895404" y="1013276"/>
            <a:ext cx="6217920" cy="751039"/>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4.4.5. Projeção da demanda de energia: exemplo de saída</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542785" cy="1671227"/>
          </a:xfrm>
          <a:prstGeom prst="rect">
            <a:avLst/>
          </a:prstGeom>
          <a:noFill/>
        </p:spPr>
        <p:txBody>
          <a:bodyPr wrap="square" rtlCol="0">
            <a:spAutoFit/>
          </a:bodyPr>
          <a:lstStyle/>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p:txBody>
      </p:sp>
      <p:pic>
        <p:nvPicPr>
          <p:cNvPr id="84" name="Picture 83">
            <a:extLst>
              <a:ext uri="{FF2B5EF4-FFF2-40B4-BE49-F238E27FC236}">
                <a16:creationId xmlns:a16="http://schemas.microsoft.com/office/drawing/2014/main" id="{C4082D0F-620B-C94F-A423-7ADCC76B52BD}"/>
              </a:ext>
            </a:extLst>
          </p:cNvPr>
          <p:cNvPicPr>
            <a:picLocks noChangeAspect="1"/>
          </p:cNvPicPr>
          <p:nvPr/>
        </p:nvPicPr>
        <p:blipFill>
          <a:blip r:embed="rId4"/>
          <a:stretch>
            <a:fillRect/>
          </a:stretch>
        </p:blipFill>
        <p:spPr>
          <a:xfrm>
            <a:off x="1649730" y="2772951"/>
            <a:ext cx="4754493" cy="3616295"/>
          </a:xfrm>
          <a:prstGeom prst="rect">
            <a:avLst/>
          </a:prstGeom>
        </p:spPr>
      </p:pic>
      <p:sp>
        <p:nvSpPr>
          <p:cNvPr id="85" name="TextBox 84">
            <a:extLst>
              <a:ext uri="{FF2B5EF4-FFF2-40B4-BE49-F238E27FC236}">
                <a16:creationId xmlns:a16="http://schemas.microsoft.com/office/drawing/2014/main" id="{D24586BA-E3FD-314E-BC42-043114EF6500}"/>
              </a:ext>
            </a:extLst>
          </p:cNvPr>
          <p:cNvSpPr txBox="1"/>
          <p:nvPr/>
        </p:nvSpPr>
        <p:spPr>
          <a:xfrm>
            <a:off x="2035013" y="3150791"/>
            <a:ext cx="2242922"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Cenário de referência</a:t>
            </a:r>
          </a:p>
        </p:txBody>
      </p:sp>
      <p:cxnSp>
        <p:nvCxnSpPr>
          <p:cNvPr id="86" name="Straight Arrow Connector 85">
            <a:extLst>
              <a:ext uri="{FF2B5EF4-FFF2-40B4-BE49-F238E27FC236}">
                <a16:creationId xmlns:a16="http://schemas.microsoft.com/office/drawing/2014/main" id="{BE433555-2888-E143-92F1-2B3C37F7B407}"/>
              </a:ext>
            </a:extLst>
          </p:cNvPr>
          <p:cNvCxnSpPr>
            <a:cxnSpLocks/>
          </p:cNvCxnSpPr>
          <p:nvPr/>
        </p:nvCxnSpPr>
        <p:spPr>
          <a:xfrm flipV="1">
            <a:off x="6404223" y="3655899"/>
            <a:ext cx="1080000" cy="9252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5DD6626-5F31-2C45-A4A7-5F5950782BA2}"/>
              </a:ext>
            </a:extLst>
          </p:cNvPr>
          <p:cNvCxnSpPr>
            <a:cxnSpLocks/>
            <a:stCxn id="84" idx="3"/>
          </p:cNvCxnSpPr>
          <p:nvPr/>
        </p:nvCxnSpPr>
        <p:spPr>
          <a:xfrm>
            <a:off x="6404223" y="4581099"/>
            <a:ext cx="1074309" cy="9252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2D1B380-8F45-004D-B3FC-93B651459978}"/>
              </a:ext>
            </a:extLst>
          </p:cNvPr>
          <p:cNvCxnSpPr>
            <a:cxnSpLocks/>
            <a:stCxn id="84" idx="3"/>
          </p:cNvCxnSpPr>
          <p:nvPr/>
        </p:nvCxnSpPr>
        <p:spPr>
          <a:xfrm flipV="1">
            <a:off x="6404222" y="4581098"/>
            <a:ext cx="1080000" cy="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33D38A2-0E8E-6540-A0CB-C452E76E139E}"/>
              </a:ext>
            </a:extLst>
          </p:cNvPr>
          <p:cNvSpPr txBox="1"/>
          <p:nvPr/>
        </p:nvSpPr>
        <p:spPr>
          <a:xfrm>
            <a:off x="7587587" y="3471233"/>
            <a:ext cx="1595309" cy="369332"/>
          </a:xfrm>
          <a:prstGeom prst="rect">
            <a:avLst/>
          </a:prstGeom>
          <a:noFill/>
        </p:spPr>
        <p:txBody>
          <a:bodyPr wrap="none" rtlCol="0" anchor="ctr">
            <a:spAutoFit/>
          </a:bodyPr>
          <a:lstStyle/>
          <a:p>
            <a:r>
              <a:rPr lang="en-GB" sz="2000" dirty="0">
                <a:latin typeface="Open Sans" panose="020B0606030504020204" pitchFamily="34" charset="0"/>
                <a:cs typeface="Open Sans" panose="020B0606030504020204" pitchFamily="34" charset="0"/>
              </a:rPr>
              <a:t>Cenário baixo</a:t>
            </a:r>
          </a:p>
        </p:txBody>
      </p:sp>
      <p:sp>
        <p:nvSpPr>
          <p:cNvPr id="90" name="TextBox 89">
            <a:extLst>
              <a:ext uri="{FF2B5EF4-FFF2-40B4-BE49-F238E27FC236}">
                <a16:creationId xmlns:a16="http://schemas.microsoft.com/office/drawing/2014/main" id="{ADCFD937-427A-BA45-9126-08C4BE8E7D45}"/>
              </a:ext>
            </a:extLst>
          </p:cNvPr>
          <p:cNvSpPr txBox="1"/>
          <p:nvPr/>
        </p:nvSpPr>
        <p:spPr>
          <a:xfrm>
            <a:off x="7587587" y="4396432"/>
            <a:ext cx="2550698"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Cenário intermediário</a:t>
            </a:r>
          </a:p>
        </p:txBody>
      </p:sp>
      <p:sp>
        <p:nvSpPr>
          <p:cNvPr id="91" name="TextBox 90">
            <a:extLst>
              <a:ext uri="{FF2B5EF4-FFF2-40B4-BE49-F238E27FC236}">
                <a16:creationId xmlns:a16="http://schemas.microsoft.com/office/drawing/2014/main" id="{DEDBDD80-3C89-094B-A921-783484607D0B}"/>
              </a:ext>
            </a:extLst>
          </p:cNvPr>
          <p:cNvSpPr txBox="1"/>
          <p:nvPr/>
        </p:nvSpPr>
        <p:spPr>
          <a:xfrm>
            <a:off x="7588025" y="5317883"/>
            <a:ext cx="1651414"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Cenário elevado</a:t>
            </a:r>
          </a:p>
        </p:txBody>
      </p:sp>
      <p:sp>
        <p:nvSpPr>
          <p:cNvPr id="2" name="Chevron 11">
            <a:extLst>
              <a:ext uri="{FF2B5EF4-FFF2-40B4-BE49-F238E27FC236}">
                <a16:creationId xmlns:a16="http://schemas.microsoft.com/office/drawing/2014/main" id="{F3A9FF1E-4AFD-6BF5-ABFE-DAB5239C5B04}"/>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Reconstrução do ano-base</a:t>
            </a:r>
          </a:p>
        </p:txBody>
      </p:sp>
      <p:sp>
        <p:nvSpPr>
          <p:cNvPr id="3" name="Chevron 12">
            <a:extLst>
              <a:ext uri="{FF2B5EF4-FFF2-40B4-BE49-F238E27FC236}">
                <a16:creationId xmlns:a16="http://schemas.microsoft.com/office/drawing/2014/main" id="{B59E89B0-B6B8-CE48-80FC-241ED0254010}"/>
              </a:ext>
            </a:extLst>
          </p:cNvPr>
          <p:cNvSpPr/>
          <p:nvPr/>
        </p:nvSpPr>
        <p:spPr>
          <a:xfrm>
            <a:off x="4277935" y="1922379"/>
            <a:ext cx="2932162"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Desenvolvimento de cenários</a:t>
            </a:r>
          </a:p>
        </p:txBody>
      </p:sp>
      <p:sp>
        <p:nvSpPr>
          <p:cNvPr id="4" name="Chevron 13">
            <a:extLst>
              <a:ext uri="{FF2B5EF4-FFF2-40B4-BE49-F238E27FC236}">
                <a16:creationId xmlns:a16="http://schemas.microsoft.com/office/drawing/2014/main" id="{030BF06A-5CF7-9743-4F01-88445E66C51A}"/>
              </a:ext>
            </a:extLst>
          </p:cNvPr>
          <p:cNvSpPr/>
          <p:nvPr/>
        </p:nvSpPr>
        <p:spPr>
          <a:xfrm>
            <a:off x="7113324"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Análise de resultados</a:t>
            </a:r>
          </a:p>
        </p:txBody>
      </p:sp>
    </p:spTree>
    <p:extLst>
      <p:ext uri="{BB962C8B-B14F-4D97-AF65-F5344CB8AC3E}">
        <p14:creationId xmlns:p14="http://schemas.microsoft.com/office/powerpoint/2010/main" val="281224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B79CBDE2-6AB6-4B02-8B4A-649D71CF894B}"/>
              </a:ext>
            </a:extLst>
          </p:cNvPr>
          <p:cNvPicPr>
            <a:picLocks noChangeAspect="1"/>
          </p:cNvPicPr>
          <p:nvPr/>
        </p:nvPicPr>
        <p:blipFill>
          <a:blip r:embed="rId2"/>
          <a:stretch>
            <a:fillRect/>
          </a:stretch>
        </p:blipFill>
        <p:spPr>
          <a:xfrm>
            <a:off x="708" y="-19299"/>
            <a:ext cx="12190521" cy="6892739"/>
          </a:xfrm>
          <a:prstGeom prst="rect">
            <a:avLst/>
          </a:prstGeom>
        </p:spPr>
      </p:pic>
      <p:sp>
        <p:nvSpPr>
          <p:cNvPr id="6" name="TextBox 3">
            <a:extLst>
              <a:ext uri="{FF2B5EF4-FFF2-40B4-BE49-F238E27FC236}">
                <a16:creationId xmlns:a16="http://schemas.microsoft.com/office/drawing/2014/main" id="{ACF7227C-CC9E-419F-91A5-0D144672523F}"/>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Cursos do CCG (isso o levará </a:t>
            </a:r>
            <a:br>
              <a:rPr lang="en-US" sz="800">
                <a:latin typeface="Open Sans"/>
                <a:ea typeface="+mn-lt"/>
                <a:cs typeface="+mn-lt"/>
              </a:rPr>
            </a:br>
            <a:r>
              <a:rPr lang="en-US" sz="800">
                <a:solidFill>
                  <a:schemeClr val="bg1"/>
                </a:solidFill>
                <a:latin typeface="Open Sans"/>
                <a:ea typeface="+mn-lt"/>
                <a:cs typeface="+mn-lt"/>
              </a:rPr>
              <a:t>para o link do site http://www.ClimateCompatibleGrowth.com/teachingmaterials)</a:t>
            </a:r>
          </a:p>
        </p:txBody>
      </p:sp>
      <p:sp>
        <p:nvSpPr>
          <p:cNvPr id="2" name="Slide Number Placeholder 5">
            <a:extLst>
              <a:ext uri="{FF2B5EF4-FFF2-40B4-BE49-F238E27FC236}">
                <a16:creationId xmlns:a16="http://schemas.microsoft.com/office/drawing/2014/main" id="{98DEED6F-6A96-435A-B5C6-AE5A9F08869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t>22</a:t>
            </a:fld>
            <a:endParaRPr lang="en-US"/>
          </a:p>
        </p:txBody>
      </p:sp>
      <p:sp>
        <p:nvSpPr>
          <p:cNvPr id="3" name="TextBox 2">
            <a:extLst>
              <a:ext uri="{FF2B5EF4-FFF2-40B4-BE49-F238E27FC236}">
                <a16:creationId xmlns:a16="http://schemas.microsoft.com/office/drawing/2014/main" id="{2766EFFB-8448-810B-6FCF-20DD046A83AD}"/>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a:t>
            </a:r>
            <a:r>
              <a:rPr lang="en-US" sz="800" dirty="0" err="1">
                <a:solidFill>
                  <a:schemeClr val="bg1"/>
                </a:solidFill>
                <a:latin typeface="Open Sans"/>
                <a:ea typeface="+mn-lt"/>
                <a:cs typeface="+mn-lt"/>
              </a:rPr>
              <a:t>Hasanovic </a:t>
            </a:r>
            <a:r>
              <a:rPr lang="en-US" sz="800" dirty="0">
                <a:solidFill>
                  <a:schemeClr val="bg1"/>
                </a:solidFill>
                <a:latin typeface="Open Sans"/>
                <a:ea typeface="+mn-lt"/>
                <a:cs typeface="+mn-lt"/>
              </a:rPr>
              <a:t>S., Gritsevskyi </a:t>
            </a:r>
            <a:r>
              <a:rPr lang="en-US" sz="800" dirty="0" err="1">
                <a:solidFill>
                  <a:schemeClr val="bg1"/>
                </a:solidFill>
                <a:latin typeface="Open Sans"/>
                <a:ea typeface="+mn-lt"/>
                <a:cs typeface="+mn-lt"/>
              </a:rPr>
              <a:t>A,Stankeviciute </a:t>
            </a:r>
            <a:r>
              <a:rPr lang="en-US" sz="800" dirty="0">
                <a:solidFill>
                  <a:schemeClr val="bg1"/>
                </a:solidFill>
                <a:latin typeface="Open Sans"/>
                <a:ea typeface="+mn-lt"/>
                <a:cs typeface="+mn-lt"/>
              </a:rPr>
              <a:t>L., Tot M.; Welsch M., </a:t>
            </a:r>
            <a:r>
              <a:rPr lang="en-US" sz="800" dirty="0" err="1">
                <a:solidFill>
                  <a:schemeClr val="bg1"/>
                </a:solidFill>
                <a:latin typeface="Open Sans"/>
                <a:ea typeface="+mn-lt"/>
                <a:cs typeface="+mn-lt"/>
              </a:rPr>
              <a:t>Hirmer </a:t>
            </a:r>
            <a:r>
              <a:rPr lang="en-US" sz="800" dirty="0">
                <a:solidFill>
                  <a:schemeClr val="bg1"/>
                </a:solidFill>
                <a:latin typeface="Open Sans"/>
                <a:ea typeface="+mn-lt"/>
                <a:cs typeface="+mn-lt"/>
              </a:rPr>
              <a:t>S., 2023. Palestra 4: "INTRODUÇÃO </a:t>
            </a:r>
          </a:p>
          <a:p>
            <a:r>
              <a:rPr lang="en-US" sz="800">
                <a:solidFill>
                  <a:schemeClr val="bg1"/>
                </a:solidFill>
                <a:latin typeface="Open Sans"/>
                <a:ea typeface="+mn-lt"/>
                <a:cs typeface="+mn-lt"/>
              </a:rPr>
              <a:t>TO MAED-D" </a:t>
            </a:r>
            <a:r>
              <a:rPr lang="en-US" sz="800" dirty="0">
                <a:solidFill>
                  <a:schemeClr val="bg1"/>
                </a:solidFill>
                <a:latin typeface="Open Sans"/>
                <a:ea typeface="+mn-lt"/>
                <a:cs typeface="+mn-lt"/>
              </a:rPr>
              <a:t>, Projeções de demanda de energia com o MAED (Model for Analysis of Energy Demand). Versão de lançamento 2.0.  [apresentação on-line]. Climate Compatible Growth &amp; </a:t>
            </a:r>
            <a:r>
              <a:rPr lang="en-US" sz="800" dirty="0" err="1">
                <a:solidFill>
                  <a:schemeClr val="bg1"/>
                </a:solidFill>
                <a:latin typeface="Open Sans"/>
                <a:ea typeface="+mn-lt"/>
                <a:cs typeface="+mn-lt"/>
              </a:rPr>
              <a:t>Programme </a:t>
            </a:r>
            <a:r>
              <a:rPr lang="en-US" sz="800" dirty="0">
                <a:solidFill>
                  <a:schemeClr val="bg1"/>
                </a:solidFill>
                <a:latin typeface="Open Sans"/>
                <a:ea typeface="+mn-lt"/>
                <a:cs typeface="+mn-lt"/>
              </a:rPr>
              <a:t>e Agência Internacional de Energia Atômica.</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2" name="Title 1">
            <a:extLst>
              <a:ext uri="{FF2B5EF4-FFF2-40B4-BE49-F238E27FC236}">
                <a16:creationId xmlns:a16="http://schemas.microsoft.com/office/drawing/2014/main" id="{77FF460C-D27C-124C-A1FD-4E01852AAF5D}"/>
              </a:ext>
            </a:extLst>
          </p:cNvPr>
          <p:cNvSpPr>
            <a:spLocks noGrp="1"/>
          </p:cNvSpPr>
          <p:nvPr>
            <p:ph type="title"/>
          </p:nvPr>
        </p:nvSpPr>
        <p:spPr>
          <a:xfrm>
            <a:off x="838200" y="365125"/>
            <a:ext cx="10515600" cy="1325563"/>
          </a:xfrm>
        </p:spPr>
        <p:txBody>
          <a:bodyPr/>
          <a:lstStyle/>
          <a:p>
            <a:r>
              <a:rPr lang="en-GB" dirty="0">
                <a:latin typeface="Open Sans"/>
                <a:ea typeface="Open Sans"/>
                <a:cs typeface="Open Sans"/>
                <a:sym typeface="Bodoni SvtyTwo ITC TT-Book"/>
              </a:rPr>
              <a:t>Palestra 4.1 Visão geral do MAED</a:t>
            </a:r>
            <a:endParaRPr lang="en-GB" dirty="0">
              <a:latin typeface="Open Sans"/>
              <a:ea typeface="Open Sans"/>
              <a:cs typeface="Open Sans"/>
            </a:endParaRPr>
          </a:p>
        </p:txBody>
      </p:sp>
      <p:sp>
        <p:nvSpPr>
          <p:cNvPr id="10" name="Content Placeholder 9">
            <a:extLst>
              <a:ext uri="{FF2B5EF4-FFF2-40B4-BE49-F238E27FC236}">
                <a16:creationId xmlns:a16="http://schemas.microsoft.com/office/drawing/2014/main" id="{C0C9BC03-9D9F-8D44-A6DD-BF52B0DA8A6B}"/>
              </a:ext>
            </a:extLst>
          </p:cNvPr>
          <p:cNvSpPr>
            <a:spLocks noGrp="1"/>
          </p:cNvSpPr>
          <p:nvPr>
            <p:ph idx="1"/>
          </p:nvPr>
        </p:nvSpPr>
        <p:spPr>
          <a:xfrm>
            <a:off x="586409" y="1433738"/>
            <a:ext cx="8428637" cy="4767769"/>
          </a:xfrm>
        </p:spPr>
        <p:txBody>
          <a:bodyPr/>
          <a:lstStyle/>
          <a:p>
            <a:pPr marL="0" lvl="6" indent="0" eaLnBrk="0" fontAlgn="base" hangingPunct="0">
              <a:buClr>
                <a:srgbClr val="333333"/>
              </a:buClr>
              <a:buSzPts val="1300"/>
              <a:buNone/>
              <a:defRPr/>
            </a:pPr>
            <a:r>
              <a:rPr lang="en-ZA" sz="2000" b="1" dirty="0">
                <a:solidFill>
                  <a:schemeClr val="accent5">
                    <a:lumMod val="60000"/>
                    <a:lumOff val="40000"/>
                  </a:schemeClr>
                </a:solidFill>
                <a:latin typeface="Open Sans"/>
                <a:ea typeface="Open Sans"/>
                <a:cs typeface="Open Sans"/>
              </a:rPr>
              <a:t>4.1.1. Principais recursos do MAED</a:t>
            </a:r>
          </a:p>
          <a:p>
            <a:pPr marL="0" lvl="6" indent="0">
              <a:lnSpc>
                <a:spcPct val="100000"/>
              </a:lnSpc>
              <a:spcBef>
                <a:spcPts val="1000"/>
              </a:spcBef>
              <a:buClr>
                <a:srgbClr val="333333"/>
              </a:buClr>
              <a:buSzPts val="1300"/>
              <a:buNone/>
              <a:defRPr/>
            </a:pPr>
            <a:r>
              <a:rPr lang="en-GB" sz="1900" b="1" dirty="0">
                <a:latin typeface="Open Sans"/>
                <a:ea typeface="Open Sans"/>
                <a:cs typeface="Open Sans"/>
                <a:sym typeface="Calibri"/>
              </a:rPr>
              <a:t>MAED</a:t>
            </a:r>
            <a:r>
              <a:rPr lang="en-GB" sz="1900" dirty="0">
                <a:latin typeface="Open Sans"/>
                <a:ea typeface="Open Sans"/>
                <a:cs typeface="Open Sans"/>
                <a:sym typeface="Calibri"/>
              </a:rPr>
              <a:t>: Modelo para análise da demanda de energia</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Modelo de simulação mais aplicável para análise de longo prazo. </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Uso da abordagem de </a:t>
            </a:r>
            <a:r>
              <a:rPr lang="en-GB" sz="1900" dirty="0" err="1">
                <a:latin typeface="Open Sans"/>
                <a:ea typeface="Open Sans"/>
                <a:cs typeface="Open Sans"/>
                <a:sym typeface="Calibri"/>
              </a:rPr>
              <a:t>cenário</a:t>
            </a:r>
            <a:r>
              <a:rPr lang="en-GB" sz="1900" dirty="0">
                <a:latin typeface="Open Sans"/>
                <a:ea typeface="Open Sans"/>
                <a:cs typeface="Open Sans"/>
                <a:sym typeface="Calibri"/>
              </a:rPr>
              <a:t> bottom-up para avaliar a </a:t>
            </a:r>
            <a:r>
              <a:rPr lang="en-GB" sz="1900" b="1" dirty="0">
                <a:solidFill>
                  <a:srgbClr val="00B050"/>
                </a:solidFill>
                <a:latin typeface="Open Sans"/>
                <a:ea typeface="Open Sans"/>
                <a:cs typeface="Open Sans"/>
                <a:sym typeface="Calibri"/>
              </a:rPr>
              <a:t>demanda final de energia </a:t>
            </a:r>
            <a:r>
              <a:rPr lang="en-GB" sz="1900" dirty="0">
                <a:latin typeface="Open Sans"/>
                <a:ea typeface="Open Sans"/>
                <a:cs typeface="Open Sans"/>
                <a:sym typeface="Calibri"/>
              </a:rPr>
              <a:t>em um país ou região.</a:t>
            </a:r>
          </a:p>
          <a:p>
            <a:pPr marL="342900" lvl="6" indent="-342900">
              <a:lnSpc>
                <a:spcPct val="100000"/>
              </a:lnSpc>
              <a:spcBef>
                <a:spcPts val="1000"/>
              </a:spcBef>
              <a:buClr>
                <a:srgbClr val="333333"/>
              </a:buClr>
              <a:buSzPts val="1300"/>
              <a:defRPr/>
            </a:pPr>
            <a:r>
              <a:rPr lang="en-GB" sz="1900" b="1" u="sng" dirty="0">
                <a:latin typeface="Open Sans"/>
                <a:ea typeface="Open Sans"/>
                <a:cs typeface="Open Sans"/>
                <a:sym typeface="Calibri"/>
              </a:rPr>
              <a:t>Os principais resultados do MAED que queremos obter são as </a:t>
            </a:r>
            <a:r>
              <a:rPr lang="en-GB" sz="1900" b="1" u="sng" dirty="0">
                <a:solidFill>
                  <a:srgbClr val="00B050"/>
                </a:solidFill>
                <a:latin typeface="Open Sans"/>
                <a:ea typeface="Open Sans"/>
                <a:cs typeface="Open Sans"/>
                <a:sym typeface="Calibri"/>
              </a:rPr>
              <a:t>Demandas Finais de Energia (FED) </a:t>
            </a:r>
            <a:r>
              <a:rPr lang="en-GB" sz="1900" b="1" u="sng" dirty="0">
                <a:latin typeface="Open Sans"/>
                <a:ea typeface="Open Sans"/>
                <a:cs typeface="Open Sans"/>
                <a:sym typeface="Calibri"/>
              </a:rPr>
              <a:t>por cada grupo de usos finais.</a:t>
            </a:r>
            <a:endParaRPr lang="en-GB" sz="1900" b="1" u="sng" dirty="0">
              <a:latin typeface="Open Sans"/>
              <a:ea typeface="Open Sans"/>
              <a:cs typeface="Open Sans"/>
            </a:endParaRPr>
          </a:p>
          <a:p>
            <a:pPr marL="0" lvl="6" indent="0">
              <a:lnSpc>
                <a:spcPct val="100000"/>
              </a:lnSpc>
              <a:spcBef>
                <a:spcPts val="1000"/>
              </a:spcBef>
              <a:buClr>
                <a:srgbClr val="333333"/>
              </a:buClr>
              <a:buSzPts val="1300"/>
              <a:buNone/>
              <a:defRPr/>
            </a:pPr>
            <a:r>
              <a:rPr lang="en-GB" sz="1900" dirty="0">
                <a:latin typeface="Open Sans"/>
                <a:ea typeface="Open Sans"/>
                <a:cs typeface="Open Sans"/>
                <a:sym typeface="Calibri"/>
              </a:rPr>
              <a:t>O MAED foi projetado para refletir:</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Mudanças estruturais na </a:t>
            </a:r>
            <a:r>
              <a:rPr lang="en-GB" sz="1900" b="1" dirty="0">
                <a:solidFill>
                  <a:srgbClr val="00B050"/>
                </a:solidFill>
                <a:latin typeface="Open Sans"/>
                <a:ea typeface="Open Sans"/>
                <a:cs typeface="Open Sans"/>
                <a:sym typeface="Calibri"/>
              </a:rPr>
              <a:t>demanda final de energia </a:t>
            </a:r>
            <a:r>
              <a:rPr lang="en-GB" sz="1900" dirty="0">
                <a:latin typeface="Open Sans"/>
                <a:ea typeface="Open Sans"/>
                <a:cs typeface="Open Sans"/>
                <a:sym typeface="Calibri"/>
              </a:rPr>
              <a:t>por meio de uma análise detalhada dos fatores sociais, econômicos e tecnológicos.</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Evolução do comportamento potencial para cada forma de energia (</a:t>
            </a:r>
            <a:r>
              <a:rPr lang="en-GB" sz="1900" b="1" dirty="0">
                <a:solidFill>
                  <a:srgbClr val="00B050"/>
                </a:solidFill>
                <a:latin typeface="Open Sans"/>
                <a:ea typeface="Open Sans"/>
                <a:cs typeface="Open Sans"/>
                <a:sym typeface="Calibri"/>
              </a:rPr>
              <a:t>demanda final de energia (FED) </a:t>
            </a:r>
            <a:r>
              <a:rPr lang="en-GB" sz="1900" dirty="0">
                <a:latin typeface="Open Sans"/>
                <a:ea typeface="Open Sans"/>
                <a:cs typeface="Open Sans"/>
                <a:sym typeface="Calibri"/>
              </a:rPr>
              <a:t>para eletricidade, combustíveis fósseis, combustíveis para motores, etc.)</a:t>
            </a:r>
            <a:endParaRPr lang="en-GB" dirty="0">
              <a:latin typeface="Open Sans"/>
              <a:ea typeface="Open Sans"/>
              <a:cs typeface="Open Sans"/>
            </a:endParaRPr>
          </a:p>
          <a:p>
            <a:endParaRPr lang="en-GB" dirty="0"/>
          </a:p>
        </p:txBody>
      </p:sp>
      <p:pic>
        <p:nvPicPr>
          <p:cNvPr id="4" name="Picture 3" descr="A green sign with white text&#10;&#10;Description automatically generated with medium confidence">
            <a:extLst>
              <a:ext uri="{FF2B5EF4-FFF2-40B4-BE49-F238E27FC236}">
                <a16:creationId xmlns:a16="http://schemas.microsoft.com/office/drawing/2014/main" id="{AD167C0E-FE1B-157A-8845-296407D632F6}"/>
              </a:ext>
            </a:extLst>
          </p:cNvPr>
          <p:cNvPicPr>
            <a:picLocks noChangeAspect="1"/>
          </p:cNvPicPr>
          <p:nvPr/>
        </p:nvPicPr>
        <p:blipFill>
          <a:blip r:embed="rId4"/>
          <a:stretch>
            <a:fillRect/>
          </a:stretch>
        </p:blipFill>
        <p:spPr>
          <a:xfrm>
            <a:off x="9107419" y="2051173"/>
            <a:ext cx="2246381" cy="2828550"/>
          </a:xfrm>
          <a:prstGeom prst="rect">
            <a:avLst/>
          </a:prstGeom>
        </p:spPr>
      </p:pic>
    </p:spTree>
    <p:extLst>
      <p:ext uri="{BB962C8B-B14F-4D97-AF65-F5344CB8AC3E}">
        <p14:creationId xmlns:p14="http://schemas.microsoft.com/office/powerpoint/2010/main" val="416184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Rounded Rectangle 15">
            <a:extLst>
              <a:ext uri="{FF2B5EF4-FFF2-40B4-BE49-F238E27FC236}">
                <a16:creationId xmlns:a16="http://schemas.microsoft.com/office/drawing/2014/main" id="{8741EA75-ED5E-4A41-98C5-805BDEEDAB39}"/>
              </a:ext>
            </a:extLst>
          </p:cNvPr>
          <p:cNvSpPr>
            <a:spLocks noChangeAspect="1"/>
          </p:cNvSpPr>
          <p:nvPr/>
        </p:nvSpPr>
        <p:spPr>
          <a:xfrm>
            <a:off x="4897506" y="5161166"/>
            <a:ext cx="586500" cy="393748"/>
          </a:xfrm>
          <a:prstGeom prst="roundRect">
            <a:avLst/>
          </a:prstGeom>
          <a:solidFill>
            <a:schemeClr val="accent6">
              <a:alpha val="26275"/>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7" name="TextBox 16">
            <a:extLst>
              <a:ext uri="{FF2B5EF4-FFF2-40B4-BE49-F238E27FC236}">
                <a16:creationId xmlns:a16="http://schemas.microsoft.com/office/drawing/2014/main" id="{9F0A9706-3176-2741-BF11-A6AEB33F9A16}"/>
              </a:ext>
            </a:extLst>
          </p:cNvPr>
          <p:cNvSpPr txBox="1"/>
          <p:nvPr/>
        </p:nvSpPr>
        <p:spPr>
          <a:xfrm>
            <a:off x="1798868" y="5216360"/>
            <a:ext cx="3020956" cy="338554"/>
          </a:xfrm>
          <a:prstGeom prst="rect">
            <a:avLst/>
          </a:prstGeom>
          <a:noFill/>
        </p:spPr>
        <p:txBody>
          <a:bodyPr wrap="square" rtlCol="0" anchor="ctr">
            <a:spAutoFit/>
          </a:bodyPr>
          <a:lstStyle/>
          <a:p>
            <a:pPr algn="r">
              <a:buClr>
                <a:srgbClr val="000000"/>
              </a:buClr>
              <a:buFont typeface="Arial"/>
              <a:buNone/>
            </a:pPr>
            <a:r>
              <a:rPr lang="en-GB" sz="1600" kern="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sym typeface="Arial"/>
              </a:rPr>
              <a:t>Demanda de energia no ano t</a:t>
            </a:r>
          </a:p>
        </p:txBody>
      </p:sp>
      <p:sp>
        <p:nvSpPr>
          <p:cNvPr id="18" name="Rounded Rectangle 17">
            <a:extLst>
              <a:ext uri="{FF2B5EF4-FFF2-40B4-BE49-F238E27FC236}">
                <a16:creationId xmlns:a16="http://schemas.microsoft.com/office/drawing/2014/main" id="{27F72FA9-8FFB-A240-8488-5368F0186832}"/>
              </a:ext>
            </a:extLst>
          </p:cNvPr>
          <p:cNvSpPr>
            <a:spLocks noChangeAspect="1"/>
          </p:cNvSpPr>
          <p:nvPr/>
        </p:nvSpPr>
        <p:spPr>
          <a:xfrm>
            <a:off x="6634377" y="5160783"/>
            <a:ext cx="476653" cy="394131"/>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9" name="TextBox 18">
            <a:extLst>
              <a:ext uri="{FF2B5EF4-FFF2-40B4-BE49-F238E27FC236}">
                <a16:creationId xmlns:a16="http://schemas.microsoft.com/office/drawing/2014/main" id="{71FC55C2-5131-DD45-BC40-0DF0F61BC367}"/>
              </a:ext>
            </a:extLst>
          </p:cNvPr>
          <p:cNvSpPr txBox="1"/>
          <p:nvPr/>
        </p:nvSpPr>
        <p:spPr>
          <a:xfrm>
            <a:off x="7221415" y="5188571"/>
            <a:ext cx="3324002" cy="338554"/>
          </a:xfrm>
          <a:prstGeom prst="rect">
            <a:avLst/>
          </a:prstGeom>
          <a:noFill/>
        </p:spPr>
        <p:txBody>
          <a:bodyPr wrap="square" rtlCol="0" anchor="ctr">
            <a:spAutoFit/>
          </a:bodyPr>
          <a:lstStyle/>
          <a:p>
            <a:pPr>
              <a:buClr>
                <a:srgbClr val="000000"/>
              </a:buClr>
              <a:buFont typeface="Arial"/>
              <a:buNone/>
            </a:pPr>
            <a:r>
              <a:rPr lang="en-GB" sz="1600"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Parâmetro de direção no ano t</a:t>
            </a:r>
          </a:p>
        </p:txBody>
      </p:sp>
      <p:sp>
        <p:nvSpPr>
          <p:cNvPr id="20" name="Rounded Rectangle 19">
            <a:extLst>
              <a:ext uri="{FF2B5EF4-FFF2-40B4-BE49-F238E27FC236}">
                <a16:creationId xmlns:a16="http://schemas.microsoft.com/office/drawing/2014/main" id="{0D04DBC5-DB0F-614D-B8DA-76EFDF6A90CF}"/>
              </a:ext>
            </a:extLst>
          </p:cNvPr>
          <p:cNvSpPr>
            <a:spLocks noChangeAspect="1"/>
          </p:cNvSpPr>
          <p:nvPr/>
        </p:nvSpPr>
        <p:spPr>
          <a:xfrm>
            <a:off x="5731730" y="5160783"/>
            <a:ext cx="586500" cy="394132"/>
          </a:xfrm>
          <a:prstGeom prst="roundRect">
            <a:avLst/>
          </a:prstGeom>
          <a:solidFill>
            <a:srgbClr val="7030A0">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 name="Title 1">
            <a:extLst>
              <a:ext uri="{FF2B5EF4-FFF2-40B4-BE49-F238E27FC236}">
                <a16:creationId xmlns:a16="http://schemas.microsoft.com/office/drawing/2014/main" id="{D698D021-506C-9C40-9AB9-46B3F8FB6181}"/>
              </a:ext>
            </a:extLst>
          </p:cNvPr>
          <p:cNvSpPr>
            <a:spLocks noGrp="1"/>
          </p:cNvSpPr>
          <p:nvPr>
            <p:ph type="title"/>
          </p:nvPr>
        </p:nvSpPr>
        <p:spPr>
          <a:xfrm>
            <a:off x="838200" y="365125"/>
            <a:ext cx="10515600" cy="942099"/>
          </a:xfrm>
        </p:spPr>
        <p:txBody>
          <a:bodyPr/>
          <a:lstStyle/>
          <a:p>
            <a:r>
              <a:rPr lang="en-GB" dirty="0">
                <a:latin typeface="Open Sans"/>
                <a:ea typeface="Open Sans"/>
                <a:cs typeface="Open Sans"/>
                <a:sym typeface="Bodoni SvtyTwo ITC TT-Book"/>
              </a:rPr>
              <a:t>Palestra 4.1 Visão geral do MAED</a:t>
            </a:r>
            <a:endParaRPr lang="en-GB" dirty="0">
              <a:latin typeface="Open Sans"/>
              <a:ea typeface="Open Sans"/>
              <a:cs typeface="Open Sans"/>
            </a:endParaRPr>
          </a:p>
        </p:txBody>
      </p:sp>
      <p:sp>
        <p:nvSpPr>
          <p:cNvPr id="15" name="Content Placeholder 2">
            <a:extLst>
              <a:ext uri="{FF2B5EF4-FFF2-40B4-BE49-F238E27FC236}">
                <a16:creationId xmlns:a16="http://schemas.microsoft.com/office/drawing/2014/main" id="{C5CFBCBC-5D8A-254F-8DA8-31B6002101D7}"/>
              </a:ext>
            </a:extLst>
          </p:cNvPr>
          <p:cNvSpPr>
            <a:spLocks noGrp="1"/>
          </p:cNvSpPr>
          <p:nvPr>
            <p:ph idx="1"/>
          </p:nvPr>
        </p:nvSpPr>
        <p:spPr>
          <a:xfrm>
            <a:off x="833225" y="1150205"/>
            <a:ext cx="9448800" cy="1497177"/>
          </a:xfrm>
        </p:spPr>
        <p:txBody>
          <a:bodyPr/>
          <a:lstStyle/>
          <a:p>
            <a:pPr marL="0" lvl="6" indent="0">
              <a:lnSpc>
                <a:spcPct val="100000"/>
              </a:lnSpc>
              <a:spcBef>
                <a:spcPts val="1000"/>
              </a:spcBef>
              <a:buClr>
                <a:srgbClr val="333333"/>
              </a:buClr>
              <a:buSzPts val="1300"/>
              <a:buNone/>
              <a:defRPr/>
            </a:pPr>
            <a:r>
              <a:rPr lang="en-ZA" sz="2000" b="1" dirty="0">
                <a:solidFill>
                  <a:schemeClr val="accent5">
                    <a:lumMod val="60000"/>
                    <a:lumOff val="40000"/>
                  </a:schemeClr>
                </a:solidFill>
                <a:latin typeface="Open Sans"/>
                <a:ea typeface="Open Sans"/>
                <a:cs typeface="Open Sans"/>
              </a:rPr>
              <a:t>4.1.2. Equação genérica no MAED</a:t>
            </a:r>
            <a:endParaRPr lang="en-GB" sz="1900" dirty="0">
              <a:solidFill>
                <a:schemeClr val="accent5">
                  <a:lumMod val="60000"/>
                  <a:lumOff val="40000"/>
                </a:schemeClr>
              </a:solidFill>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Para realizar o cálculo da </a:t>
            </a:r>
            <a:r>
              <a:rPr lang="en-GB" sz="1900" b="1" dirty="0">
                <a:solidFill>
                  <a:srgbClr val="00B050"/>
                </a:solidFill>
                <a:latin typeface="Open Sans"/>
                <a:ea typeface="Open Sans"/>
                <a:cs typeface="Open Sans"/>
                <a:sym typeface="Calibri"/>
              </a:rPr>
              <a:t>demanda final de energia (FED) </a:t>
            </a:r>
            <a:r>
              <a:rPr lang="en-GB" sz="1900" dirty="0">
                <a:latin typeface="Open Sans"/>
                <a:ea typeface="Open Sans"/>
                <a:cs typeface="Open Sans"/>
                <a:sym typeface="Calibri"/>
              </a:rPr>
              <a:t>por cada grupo de usos finais, um conjunto correspondente de equações é usado no MAED. Todas as equações têm a mesma forma. </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A </a:t>
            </a:r>
            <a:r>
              <a:rPr lang="en-GB" sz="1900" b="1" dirty="0">
                <a:solidFill>
                  <a:srgbClr val="00B050"/>
                </a:solidFill>
                <a:latin typeface="Open Sans"/>
                <a:ea typeface="Open Sans"/>
                <a:cs typeface="Open Sans"/>
                <a:sym typeface="Calibri"/>
              </a:rPr>
              <a:t>demanda final de energia (FED) </a:t>
            </a:r>
            <a:r>
              <a:rPr lang="en-GB" sz="1900" dirty="0">
                <a:latin typeface="Open Sans"/>
                <a:ea typeface="Open Sans"/>
                <a:cs typeface="Open Sans"/>
                <a:sym typeface="Calibri"/>
              </a:rPr>
              <a:t>em qualquer ano específico no futuro é calculada como um produto do </a:t>
            </a:r>
            <a:r>
              <a:rPr lang="en-GB" sz="1900" b="1" dirty="0">
                <a:solidFill>
                  <a:srgbClr val="C00000"/>
                </a:solidFill>
                <a:latin typeface="Open Sans"/>
                <a:ea typeface="Open Sans"/>
                <a:cs typeface="Open Sans"/>
                <a:sym typeface="Calibri"/>
              </a:rPr>
              <a:t>parâmetro de direção (DP) </a:t>
            </a:r>
            <a:r>
              <a:rPr lang="en-GB" sz="1900" dirty="0">
                <a:latin typeface="Open Sans"/>
                <a:ea typeface="Open Sans"/>
                <a:cs typeface="Open Sans"/>
                <a:sym typeface="Calibri"/>
              </a:rPr>
              <a:t>em um ano futuro correspondente e o </a:t>
            </a:r>
            <a:r>
              <a:rPr lang="en-US" sz="1900" b="1" dirty="0">
                <a:solidFill>
                  <a:srgbClr val="7030A0"/>
                </a:solidFill>
                <a:latin typeface="Open Sans"/>
                <a:ea typeface="Open Sans"/>
                <a:cs typeface="Open Sans"/>
              </a:rPr>
              <a:t>consumo específico de energia (SEC) </a:t>
            </a:r>
            <a:r>
              <a:rPr lang="en-GB" sz="1900" dirty="0">
                <a:latin typeface="Open Sans"/>
                <a:ea typeface="Open Sans"/>
                <a:cs typeface="Open Sans"/>
                <a:sym typeface="Calibri"/>
              </a:rPr>
              <a:t>por unidade de </a:t>
            </a:r>
            <a:r>
              <a:rPr lang="en-GB" sz="1900" b="1" dirty="0">
                <a:solidFill>
                  <a:srgbClr val="C00000"/>
                </a:solidFill>
                <a:latin typeface="Open Sans"/>
                <a:ea typeface="Open Sans"/>
                <a:cs typeface="Open Sans"/>
                <a:sym typeface="Calibri"/>
              </a:rPr>
              <a:t>parâmetro de direção (DP) </a:t>
            </a:r>
            <a:r>
              <a:rPr lang="en-GB" sz="1900" dirty="0">
                <a:latin typeface="Open Sans"/>
                <a:ea typeface="Open Sans"/>
                <a:cs typeface="Open Sans"/>
                <a:sym typeface="Calibri"/>
              </a:rPr>
              <a:t>em anos futuros.</a:t>
            </a:r>
          </a:p>
          <a:p>
            <a:pPr marL="342900" lvl="6" indent="-342900">
              <a:lnSpc>
                <a:spcPct val="100000"/>
              </a:lnSpc>
              <a:spcBef>
                <a:spcPts val="1000"/>
              </a:spcBef>
              <a:buClr>
                <a:srgbClr val="333333"/>
              </a:buClr>
              <a:buSzPts val="1300"/>
              <a:defRPr/>
            </a:pPr>
            <a:r>
              <a:rPr lang="en-US" sz="1900" dirty="0">
                <a:latin typeface="Open Sans"/>
                <a:ea typeface="Open Sans"/>
                <a:cs typeface="Open Sans"/>
              </a:rPr>
              <a:t>Quando o </a:t>
            </a:r>
            <a:r>
              <a:rPr lang="en-GB" sz="1900" b="1" dirty="0">
                <a:solidFill>
                  <a:srgbClr val="C00000"/>
                </a:solidFill>
                <a:latin typeface="Open Sans"/>
                <a:ea typeface="Open Sans"/>
                <a:cs typeface="Open Sans"/>
                <a:sym typeface="Calibri"/>
              </a:rPr>
              <a:t>parâmetro de acionamento (DP) </a:t>
            </a:r>
            <a:r>
              <a:rPr lang="en-US" sz="1900" dirty="0">
                <a:latin typeface="Open Sans"/>
                <a:ea typeface="Open Sans"/>
                <a:cs typeface="Open Sans"/>
              </a:rPr>
              <a:t>é a produção de unidades monetárias, valor agregado ou GDP, o </a:t>
            </a:r>
            <a:r>
              <a:rPr lang="en-US" sz="1900" b="1" dirty="0">
                <a:solidFill>
                  <a:srgbClr val="7030A0"/>
                </a:solidFill>
                <a:latin typeface="Open Sans"/>
                <a:ea typeface="Open Sans"/>
                <a:cs typeface="Open Sans"/>
              </a:rPr>
              <a:t>consumo específico de energia (SEC) </a:t>
            </a:r>
            <a:r>
              <a:rPr lang="en-US" sz="1900" dirty="0">
                <a:latin typeface="Open Sans"/>
                <a:ea typeface="Open Sans"/>
                <a:cs typeface="Open Sans"/>
              </a:rPr>
              <a:t>é a </a:t>
            </a:r>
            <a:r>
              <a:rPr lang="en-US" sz="1900" b="1" dirty="0">
                <a:solidFill>
                  <a:srgbClr val="7030A0"/>
                </a:solidFill>
                <a:latin typeface="Open Sans"/>
                <a:ea typeface="Open Sans"/>
                <a:cs typeface="Open Sans"/>
              </a:rPr>
              <a:t>intensidade energética (EI).</a:t>
            </a:r>
            <a:endParaRPr lang="en-GB" sz="1900" b="1" dirty="0">
              <a:solidFill>
                <a:srgbClr val="7030A0"/>
              </a:solidFill>
              <a:latin typeface="Open Sans"/>
              <a:ea typeface="Open Sans"/>
              <a:cs typeface="Open San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4107CCE-A72C-884C-A0F0-0507F01B4E30}"/>
                  </a:ext>
                </a:extLst>
              </p:cNvPr>
              <p:cNvSpPr txBox="1"/>
              <p:nvPr/>
            </p:nvSpPr>
            <p:spPr>
              <a:xfrm>
                <a:off x="4704575" y="5160783"/>
                <a:ext cx="2640810" cy="1117229"/>
              </a:xfrm>
              <a:prstGeom prst="rect">
                <a:avLst/>
              </a:prstGeom>
              <a:noFill/>
            </p:spPr>
            <p:txBody>
              <a:bodyPr wrap="square" rtlCol="0">
                <a:spAutoFit/>
              </a:bodyPr>
              <a:lstStyle/>
              <a:p>
                <a:pPr marL="0" lvl="6">
                  <a:spcBef>
                    <a:spcPts val="1000"/>
                  </a:spcBef>
                  <a:buClr>
                    <a:srgbClr val="333333"/>
                  </a:buClr>
                  <a:buSzPts val="1300"/>
                  <a:defRPr/>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𝐹</m:t>
                          </m:r>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m:t>
                      </m:r>
                      <m:r>
                        <a:rPr lang="en-US" b="0" i="1" kern="0" smtClea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76200" lvl="0">
                  <a:lnSpc>
                    <a:spcPct val="90000"/>
                  </a:lnSpc>
                  <a:buClr>
                    <a:srgbClr val="000000"/>
                  </a:buClr>
                  <a:buSzPts val="1600"/>
                </a:pPr>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mc:Choice>
        <mc:Fallback xmlns="" xmlns:a16="http://schemas.microsoft.com/office/drawing/2014/main" xmlns:p14="http://schemas.microsoft.com/office/powerpoint/2010/main">
          <p:sp>
            <p:nvSpPr>
              <p:cNvPr id="10" name="TextBox 9">
                <a:extLst>
                  <a:ext uri="{FF2B5EF4-FFF2-40B4-BE49-F238E27FC236}">
                    <a16:creationId xmlns:a16="http://schemas.microsoft.com/office/drawing/2014/main" id="{04107CCE-A72C-884C-A0F0-0507F01B4E30}"/>
                  </a:ext>
                </a:extLst>
              </p:cNvPr>
              <p:cNvSpPr txBox="1">
                <a:spLocks noRot="1" noChangeAspect="1" noMove="1" noResize="1" noEditPoints="1" noAdjustHandles="1" noChangeArrowheads="1" noChangeShapeType="1" noTextEdit="1"/>
              </p:cNvSpPr>
              <p:nvPr/>
            </p:nvSpPr>
            <p:spPr>
              <a:xfrm>
                <a:off x="4704575" y="5160783"/>
                <a:ext cx="2640810" cy="111722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A82EDCA-475E-6819-7F43-754F00F15D1A}"/>
                  </a:ext>
                </a:extLst>
              </p:cNvPr>
              <p:cNvSpPr txBox="1"/>
              <p:nvPr/>
            </p:nvSpPr>
            <p:spPr>
              <a:xfrm>
                <a:off x="2838854" y="5595403"/>
                <a:ext cx="61780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     </m:t>
                          </m:r>
                          <m:r>
                            <a:rPr lang="en-GB" b="0" i="1" kern="0" smtClean="0">
                              <a:solidFill>
                                <a:srgbClr val="1A1A1A"/>
                              </a:solidFill>
                              <a:latin typeface="Cambria Math" panose="02040503050406030204" pitchFamily="18" charset="0"/>
                              <a:sym typeface="Arial"/>
                            </a:rPr>
                            <m:t>𝐹𝐸𝐷</m:t>
                          </m:r>
                        </m:e>
                        <m:sub>
                          <m:r>
                            <a:rPr lang="en-US" b="0" i="1" kern="0">
                              <a:solidFill>
                                <a:srgbClr val="1A1A1A"/>
                              </a:solidFill>
                              <a:latin typeface="Cambria Math"/>
                              <a:sym typeface="Arial"/>
                            </a:rPr>
                            <m:t>𝑡</m:t>
                          </m:r>
                          <m:r>
                            <a:rPr lang="en-GB" b="0" i="1" kern="0" smtClean="0">
                              <a:solidFill>
                                <a:srgbClr val="1A1A1A"/>
                              </a:solidFill>
                              <a:latin typeface="Cambria Math" panose="02040503050406030204" pitchFamily="18" charset="0"/>
                              <a:sym typeface="Arial"/>
                            </a:rPr>
                            <m:t>  </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dirty="0"/>
              </a:p>
            </p:txBody>
          </p:sp>
        </mc:Choice>
        <mc:Fallback xmlns="" xmlns:a16="http://schemas.microsoft.com/office/drawing/2014/main" xmlns:p14="http://schemas.microsoft.com/office/powerpoint/2010/main">
          <p:sp>
            <p:nvSpPr>
              <p:cNvPr id="7" name="TextBox 6">
                <a:extLst>
                  <a:ext uri="{FF2B5EF4-FFF2-40B4-BE49-F238E27FC236}">
                    <a16:creationId xmlns:a16="http://schemas.microsoft.com/office/drawing/2014/main" id="{FA82EDCA-475E-6819-7F43-754F00F15D1A}"/>
                  </a:ext>
                </a:extLst>
              </p:cNvPr>
              <p:cNvSpPr txBox="1">
                <a:spLocks noRot="1" noChangeAspect="1" noMove="1" noResize="1" noEditPoints="1" noAdjustHandles="1" noChangeArrowheads="1" noChangeShapeType="1" noTextEdit="1"/>
              </p:cNvSpPr>
              <p:nvPr/>
            </p:nvSpPr>
            <p:spPr>
              <a:xfrm>
                <a:off x="2838854" y="5595403"/>
                <a:ext cx="6178062" cy="369332"/>
              </a:xfrm>
              <a:prstGeom prst="rect">
                <a:avLst/>
              </a:prstGeom>
              <a:blipFill>
                <a:blip r:embed="rId5"/>
                <a:stretch>
                  <a:fillRect/>
                </a:stretch>
              </a:blipFill>
            </p:spPr>
            <p:txBody>
              <a:bodyPr/>
              <a:lstStyle/>
              <a:p>
                <a:r>
                  <a:rPr lang="en-GB">
                    <a:noFill/>
                  </a:rPr>
                  <a:t> </a:t>
                </a:r>
              </a:p>
            </p:txBody>
          </p:sp>
        </mc:Fallback>
      </mc:AlternateContent>
      <p:sp>
        <p:nvSpPr>
          <p:cNvPr id="8" name="Rounded Rectangle 17">
            <a:extLst>
              <a:ext uri="{FF2B5EF4-FFF2-40B4-BE49-F238E27FC236}">
                <a16:creationId xmlns:a16="http://schemas.microsoft.com/office/drawing/2014/main" id="{7A7C84D1-A08F-CA0F-03BF-3CDF5581F930}"/>
              </a:ext>
            </a:extLst>
          </p:cNvPr>
          <p:cNvSpPr>
            <a:spLocks noChangeAspect="1"/>
          </p:cNvSpPr>
          <p:nvPr/>
        </p:nvSpPr>
        <p:spPr>
          <a:xfrm>
            <a:off x="6634377" y="5607415"/>
            <a:ext cx="587038" cy="394131"/>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9" name="Rounded Rectangle 19">
            <a:extLst>
              <a:ext uri="{FF2B5EF4-FFF2-40B4-BE49-F238E27FC236}">
                <a16:creationId xmlns:a16="http://schemas.microsoft.com/office/drawing/2014/main" id="{63796519-4440-0C3D-9D30-8ADB3ABDC322}"/>
              </a:ext>
            </a:extLst>
          </p:cNvPr>
          <p:cNvSpPr>
            <a:spLocks noChangeAspect="1"/>
          </p:cNvSpPr>
          <p:nvPr/>
        </p:nvSpPr>
        <p:spPr>
          <a:xfrm>
            <a:off x="5731730" y="5607414"/>
            <a:ext cx="586500" cy="394132"/>
          </a:xfrm>
          <a:prstGeom prst="roundRect">
            <a:avLst/>
          </a:prstGeom>
          <a:solidFill>
            <a:srgbClr val="7030A0">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1" name="Rounded Rectangle 15">
            <a:extLst>
              <a:ext uri="{FF2B5EF4-FFF2-40B4-BE49-F238E27FC236}">
                <a16:creationId xmlns:a16="http://schemas.microsoft.com/office/drawing/2014/main" id="{6762E356-0E2E-2BDD-2C24-E50EC9183E0B}"/>
              </a:ext>
            </a:extLst>
          </p:cNvPr>
          <p:cNvSpPr>
            <a:spLocks noChangeAspect="1"/>
          </p:cNvSpPr>
          <p:nvPr/>
        </p:nvSpPr>
        <p:spPr>
          <a:xfrm>
            <a:off x="4897506" y="5634619"/>
            <a:ext cx="586500" cy="393748"/>
          </a:xfrm>
          <a:prstGeom prst="roundRect">
            <a:avLst/>
          </a:prstGeom>
          <a:solidFill>
            <a:schemeClr val="accent6">
              <a:alpha val="26275"/>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2" name="TextBox 11">
            <a:extLst>
              <a:ext uri="{FF2B5EF4-FFF2-40B4-BE49-F238E27FC236}">
                <a16:creationId xmlns:a16="http://schemas.microsoft.com/office/drawing/2014/main" id="{1549483F-4DA5-B04C-4AAA-943C16D4345F}"/>
              </a:ext>
            </a:extLst>
          </p:cNvPr>
          <p:cNvSpPr txBox="1"/>
          <p:nvPr/>
        </p:nvSpPr>
        <p:spPr>
          <a:xfrm>
            <a:off x="4718594" y="5607414"/>
            <a:ext cx="2709511" cy="400110"/>
          </a:xfrm>
          <a:prstGeom prst="rect">
            <a:avLst/>
          </a:prstGeom>
          <a:noFill/>
          <a:ln w="28575">
            <a:solidFill>
              <a:schemeClr val="tx1"/>
            </a:solidFill>
          </a:ln>
        </p:spPr>
        <p:txBody>
          <a:bodyPr wrap="square" rtlCol="0">
            <a:spAutoFit/>
          </a:bodyPr>
          <a:lstStyle/>
          <a:p>
            <a:endParaRPr lang="en-GB" sz="2000" dirty="0"/>
          </a:p>
        </p:txBody>
      </p:sp>
      <p:sp>
        <p:nvSpPr>
          <p:cNvPr id="13" name="TextBox 12">
            <a:extLst>
              <a:ext uri="{FF2B5EF4-FFF2-40B4-BE49-F238E27FC236}">
                <a16:creationId xmlns:a16="http://schemas.microsoft.com/office/drawing/2014/main" id="{0A2E576C-FC23-4A4F-B20F-405C21B1C92A}"/>
              </a:ext>
            </a:extLst>
          </p:cNvPr>
          <p:cNvSpPr txBox="1"/>
          <p:nvPr/>
        </p:nvSpPr>
        <p:spPr>
          <a:xfrm>
            <a:off x="5359646" y="5947493"/>
            <a:ext cx="1568250" cy="369332"/>
          </a:xfrm>
          <a:prstGeom prst="rect">
            <a:avLst/>
          </a:prstGeom>
          <a:noFill/>
        </p:spPr>
        <p:txBody>
          <a:bodyPr wrap="square" rtlCol="0">
            <a:spAutoFit/>
          </a:bodyPr>
          <a:lstStyle/>
          <a:p>
            <a:r>
              <a:rPr lang="en-GB" dirty="0"/>
              <a:t>Caso especial</a:t>
            </a:r>
          </a:p>
        </p:txBody>
      </p:sp>
    </p:spTree>
    <p:extLst>
      <p:ext uri="{BB962C8B-B14F-4D97-AF65-F5344CB8AC3E}">
        <p14:creationId xmlns:p14="http://schemas.microsoft.com/office/powerpoint/2010/main" val="2517613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763681" cy="1211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Open Sans"/>
                <a:ea typeface="Open Sans"/>
                <a:cs typeface="Open Sans"/>
                <a:sym typeface="Bodoni SvtyTwo ITC TT-Book"/>
              </a:rPr>
              <a:t>Palestra</a:t>
            </a:r>
            <a:r>
              <a:rPr lang="en-GB" sz="4400" dirty="0">
                <a:latin typeface="Open Sans"/>
                <a:ea typeface="Open Sans"/>
                <a:cs typeface="Open Sans"/>
                <a:sym typeface="Bodoni SvtyTwo ITC TT-Book"/>
              </a:rPr>
              <a:t> 4.1 </a:t>
            </a:r>
            <a:r>
              <a:rPr lang="en-GB" sz="4400" dirty="0" err="1">
                <a:latin typeface="Open Sans"/>
                <a:ea typeface="Open Sans"/>
                <a:cs typeface="Open Sans"/>
                <a:sym typeface="Bodoni SvtyTwo ITC TT-Book"/>
              </a:rPr>
              <a:t>Visão</a:t>
            </a:r>
            <a:r>
              <a:rPr lang="en-GB" sz="4400" dirty="0">
                <a:latin typeface="Open Sans"/>
                <a:ea typeface="Open Sans"/>
                <a:cs typeface="Open Sans"/>
                <a:sym typeface="Bodoni SvtyTwo ITC TT-Book"/>
              </a:rPr>
              <a:t> </a:t>
            </a:r>
            <a:r>
              <a:rPr lang="en-GB" sz="4400" dirty="0" err="1">
                <a:latin typeface="Open Sans"/>
                <a:ea typeface="Open Sans"/>
                <a:cs typeface="Open Sans"/>
                <a:sym typeface="Bodoni SvtyTwo ITC TT-Book"/>
              </a:rPr>
              <a:t>geral</a:t>
            </a:r>
            <a:r>
              <a:rPr lang="en-GB" sz="4400" dirty="0">
                <a:latin typeface="Open Sans"/>
                <a:ea typeface="Open Sans"/>
                <a:cs typeface="Open Sans"/>
                <a:sym typeface="Bodoni SvtyTwo ITC TT-Book"/>
              </a:rPr>
              <a:t> do MAED</a:t>
            </a:r>
          </a:p>
        </p:txBody>
      </p:sp>
      <p:graphicFrame>
        <p:nvGraphicFramePr>
          <p:cNvPr id="33" name="Group 49">
            <a:extLst>
              <a:ext uri="{FF2B5EF4-FFF2-40B4-BE49-F238E27FC236}">
                <a16:creationId xmlns:a16="http://schemas.microsoft.com/office/drawing/2014/main" id="{CE435954-4C89-D141-B636-D174D1A6E3F9}"/>
              </a:ext>
            </a:extLst>
          </p:cNvPr>
          <p:cNvGraphicFramePr>
            <a:graphicFrameLocks noGrp="1"/>
          </p:cNvGraphicFramePr>
          <p:nvPr>
            <p:extLst>
              <p:ext uri="{D42A27DB-BD31-4B8C-83A1-F6EECF244321}">
                <p14:modId xmlns:p14="http://schemas.microsoft.com/office/powerpoint/2010/main" val="2486127055"/>
              </p:ext>
            </p:extLst>
          </p:nvPr>
        </p:nvGraphicFramePr>
        <p:xfrm>
          <a:off x="2152852" y="3350944"/>
          <a:ext cx="7578974" cy="2287146"/>
        </p:xfrm>
        <a:graphic>
          <a:graphicData uri="http://schemas.openxmlformats.org/drawingml/2006/table">
            <a:tbl>
              <a:tblPr/>
              <a:tblGrid>
                <a:gridCol w="2462736">
                  <a:extLst>
                    <a:ext uri="{9D8B030D-6E8A-4147-A177-3AD203B41FA5}">
                      <a16:colId xmlns:a16="http://schemas.microsoft.com/office/drawing/2014/main" val="20000"/>
                    </a:ext>
                  </a:extLst>
                </a:gridCol>
                <a:gridCol w="1450489">
                  <a:extLst>
                    <a:ext uri="{9D8B030D-6E8A-4147-A177-3AD203B41FA5}">
                      <a16:colId xmlns:a16="http://schemas.microsoft.com/office/drawing/2014/main" val="20001"/>
                    </a:ext>
                  </a:extLst>
                </a:gridCol>
                <a:gridCol w="1833734">
                  <a:extLst>
                    <a:ext uri="{9D8B030D-6E8A-4147-A177-3AD203B41FA5}">
                      <a16:colId xmlns:a16="http://schemas.microsoft.com/office/drawing/2014/main" val="20002"/>
                    </a:ext>
                  </a:extLst>
                </a:gridCol>
                <a:gridCol w="1832015">
                  <a:extLst>
                    <a:ext uri="{9D8B030D-6E8A-4147-A177-3AD203B41FA5}">
                      <a16:colId xmlns:a16="http://schemas.microsoft.com/office/drawing/2014/main" val="20003"/>
                    </a:ext>
                  </a:extLst>
                </a:gridCol>
              </a:tblGrid>
              <a:tr h="52032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Atividade</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Intensidade de energia</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Fração no total</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57773">
                <a:tc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Ano base</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Ano </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futuro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Indústria siderúrgica</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Indústria têxtil</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7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Média ponderada</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4" name="Oval 44">
            <a:extLst>
              <a:ext uri="{FF2B5EF4-FFF2-40B4-BE49-F238E27FC236}">
                <a16:creationId xmlns:a16="http://schemas.microsoft.com/office/drawing/2014/main" id="{8DF4DCB7-9B7A-6749-977C-314583DA128F}"/>
              </a:ext>
            </a:extLst>
          </p:cNvPr>
          <p:cNvSpPr>
            <a:spLocks noChangeAspect="1" noChangeArrowheads="1"/>
          </p:cNvSpPr>
          <p:nvPr/>
        </p:nvSpPr>
        <p:spPr bwMode="auto">
          <a:xfrm>
            <a:off x="5136877" y="4591251"/>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5" name="Oval 45">
            <a:extLst>
              <a:ext uri="{FF2B5EF4-FFF2-40B4-BE49-F238E27FC236}">
                <a16:creationId xmlns:a16="http://schemas.microsoft.com/office/drawing/2014/main" id="{043DA546-AC13-C543-BC8A-5AB6FE9FE54B}"/>
              </a:ext>
            </a:extLst>
          </p:cNvPr>
          <p:cNvSpPr>
            <a:spLocks noChangeAspect="1" noChangeArrowheads="1"/>
          </p:cNvSpPr>
          <p:nvPr/>
        </p:nvSpPr>
        <p:spPr bwMode="auto">
          <a:xfrm>
            <a:off x="5134207" y="4296049"/>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6" name="Oval 46">
            <a:extLst>
              <a:ext uri="{FF2B5EF4-FFF2-40B4-BE49-F238E27FC236}">
                <a16:creationId xmlns:a16="http://schemas.microsoft.com/office/drawing/2014/main" id="{C5115789-F626-8842-BF79-69DB14B154C1}"/>
              </a:ext>
            </a:extLst>
          </p:cNvPr>
          <p:cNvSpPr>
            <a:spLocks noChangeAspect="1" noChangeArrowheads="1"/>
          </p:cNvSpPr>
          <p:nvPr/>
        </p:nvSpPr>
        <p:spPr bwMode="auto">
          <a:xfrm>
            <a:off x="6785646" y="5214654"/>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7" name="Oval 47">
            <a:extLst>
              <a:ext uri="{FF2B5EF4-FFF2-40B4-BE49-F238E27FC236}">
                <a16:creationId xmlns:a16="http://schemas.microsoft.com/office/drawing/2014/main" id="{1AAD82EA-E63D-F44F-8650-2A3B00FD587C}"/>
              </a:ext>
            </a:extLst>
          </p:cNvPr>
          <p:cNvSpPr>
            <a:spLocks noChangeAspect="1" noChangeArrowheads="1"/>
          </p:cNvSpPr>
          <p:nvPr/>
        </p:nvSpPr>
        <p:spPr bwMode="auto">
          <a:xfrm>
            <a:off x="6785646" y="4576737"/>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8" name="Oval 48">
            <a:extLst>
              <a:ext uri="{FF2B5EF4-FFF2-40B4-BE49-F238E27FC236}">
                <a16:creationId xmlns:a16="http://schemas.microsoft.com/office/drawing/2014/main" id="{CB14EE6D-18A1-A74D-8280-E5D45EF8E0A8}"/>
              </a:ext>
            </a:extLst>
          </p:cNvPr>
          <p:cNvSpPr>
            <a:spLocks noChangeAspect="1" noChangeArrowheads="1"/>
          </p:cNvSpPr>
          <p:nvPr/>
        </p:nvSpPr>
        <p:spPr bwMode="auto">
          <a:xfrm>
            <a:off x="8619619" y="4544153"/>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9" name="Oval 48">
            <a:extLst>
              <a:ext uri="{FF2B5EF4-FFF2-40B4-BE49-F238E27FC236}">
                <a16:creationId xmlns:a16="http://schemas.microsoft.com/office/drawing/2014/main" id="{1A4B5594-E454-2647-A292-A0F7803B81C8}"/>
              </a:ext>
            </a:extLst>
          </p:cNvPr>
          <p:cNvSpPr>
            <a:spLocks noChangeAspect="1" noChangeArrowheads="1"/>
          </p:cNvSpPr>
          <p:nvPr/>
        </p:nvSpPr>
        <p:spPr bwMode="auto">
          <a:xfrm>
            <a:off x="8619619" y="5209965"/>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 name="Content Placeholder 2">
            <a:extLst>
              <a:ext uri="{FF2B5EF4-FFF2-40B4-BE49-F238E27FC236}">
                <a16:creationId xmlns:a16="http://schemas.microsoft.com/office/drawing/2014/main" id="{DDC9AA41-28C6-344C-9718-229F84D923FA}"/>
              </a:ext>
            </a:extLst>
          </p:cNvPr>
          <p:cNvSpPr>
            <a:spLocks noGrp="1"/>
          </p:cNvSpPr>
          <p:nvPr>
            <p:ph idx="1"/>
          </p:nvPr>
        </p:nvSpPr>
        <p:spPr>
          <a:xfrm>
            <a:off x="889000" y="1276990"/>
            <a:ext cx="10515600" cy="493194"/>
          </a:xfrm>
        </p:spPr>
        <p:txBody>
          <a:bodyPr/>
          <a:lstStyle/>
          <a:p>
            <a:pPr marL="0" indent="0">
              <a:buNone/>
            </a:pPr>
            <a:r>
              <a:rPr lang="en-ZA" sz="2000" b="1" dirty="0">
                <a:solidFill>
                  <a:schemeClr val="accent5">
                    <a:lumMod val="60000"/>
                    <a:lumOff val="40000"/>
                  </a:schemeClr>
                </a:solidFill>
                <a:latin typeface="Open Sans"/>
                <a:ea typeface="Open Sans"/>
                <a:cs typeface="Open Sans"/>
              </a:rPr>
              <a:t>4.1.3. Intensidade energética (EI</a:t>
            </a:r>
            <a:r>
              <a:rPr lang="en-ZA" sz="2000" b="1">
                <a:solidFill>
                  <a:schemeClr val="accent5">
                    <a:lumMod val="60000"/>
                    <a:lumOff val="40000"/>
                  </a:schemeClr>
                </a:solidFill>
                <a:latin typeface="Open Sans"/>
                <a:ea typeface="Open Sans"/>
                <a:cs typeface="Open Sans"/>
              </a:rPr>
              <a:t>) e </a:t>
            </a:r>
            <a:r>
              <a:rPr lang="en-ZA" sz="2000" b="1" dirty="0">
                <a:solidFill>
                  <a:schemeClr val="accent5">
                    <a:lumMod val="60000"/>
                    <a:lumOff val="40000"/>
                  </a:schemeClr>
                </a:solidFill>
                <a:latin typeface="Open Sans"/>
                <a:ea typeface="Open Sans"/>
                <a:cs typeface="Open Sans"/>
              </a:rPr>
              <a:t>atividades </a:t>
            </a:r>
            <a:r>
              <a:rPr lang="en-ZA" sz="2000" b="1">
                <a:solidFill>
                  <a:schemeClr val="accent5">
                    <a:lumMod val="60000"/>
                    <a:lumOff val="40000"/>
                  </a:schemeClr>
                </a:solidFill>
                <a:latin typeface="Open Sans"/>
                <a:ea typeface="Open Sans"/>
                <a:cs typeface="Open Sans"/>
              </a:rPr>
              <a:t>combinadas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089AA0C-0FC4-619F-D548-A8EFB20BC70D}"/>
                  </a:ext>
                </a:extLst>
              </p:cNvPr>
              <p:cNvSpPr/>
              <p:nvPr/>
            </p:nvSpPr>
            <p:spPr>
              <a:xfrm>
                <a:off x="6541415" y="2247896"/>
                <a:ext cx="4147794" cy="50141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en-US" sz="1400" i="1" smtClean="0">
                              <a:solidFill>
                                <a:schemeClr val="accent6"/>
                              </a:solidFill>
                              <a:latin typeface="Cambria Math"/>
                            </a:rPr>
                            <m:t>𝐹𝐸𝐶</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en-GB" sz="1400" b="0" i="1" smtClean="0">
                              <a:solidFill>
                                <a:schemeClr val="accent6"/>
                              </a:solidFill>
                              <a:latin typeface="Cambria Math" panose="02040503050406030204" pitchFamily="18" charset="0"/>
                            </a:rPr>
                            <m:t>𝐹𝑖𝑛𝑎𝑙</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𝐸𝑛𝑒𝑟𝑔𝑦</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𝐶𝑜𝑛𝑠𝑢𝑚𝑝𝑡𝑖𝑜𝑛</m:t>
                          </m:r>
                          <m:r>
                            <a:rPr lang="en-GB" sz="1400" b="0" i="1" smtClean="0">
                              <a:latin typeface="Cambria Math" panose="02040503050406030204" pitchFamily="18" charset="0"/>
                            </a:rPr>
                            <m:t> </m:t>
                          </m:r>
                        </m:num>
                        <m:den>
                          <m:r>
                            <a:rPr lang="en-GB" sz="1400" b="0" i="1" smtClean="0">
                              <a:solidFill>
                                <a:srgbClr val="C00000"/>
                              </a:solidFill>
                              <a:latin typeface="Cambria Math" panose="02040503050406030204" pitchFamily="18" charset="0"/>
                            </a:rPr>
                            <m:t>𝑃𝑟𝑜𝑑𝑢𝑐𝑡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𝑃𝑟𝑜𝑣𝑖𝑑𝑒𝑑</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xmlns:a16="http://schemas.microsoft.com/office/drawing/2014/main" xmlns:p14="http://schemas.microsoft.com/office/powerpoint/2010/main">
          <p:sp>
            <p:nvSpPr>
              <p:cNvPr id="4" name="Rectangle 3">
                <a:extLst>
                  <a:ext uri="{FF2B5EF4-FFF2-40B4-BE49-F238E27FC236}">
                    <a16:creationId xmlns:a16="http://schemas.microsoft.com/office/drawing/2014/main" id="{B089AA0C-0FC4-619F-D548-A8EFB20BC70D}"/>
                  </a:ext>
                </a:extLst>
              </p:cNvPr>
              <p:cNvSpPr>
                <a:spLocks noRot="1" noChangeAspect="1" noMove="1" noResize="1" noEditPoints="1" noAdjustHandles="1" noChangeArrowheads="1" noChangeShapeType="1" noTextEdit="1"/>
              </p:cNvSpPr>
              <p:nvPr/>
            </p:nvSpPr>
            <p:spPr>
              <a:xfrm>
                <a:off x="6541415" y="2247896"/>
                <a:ext cx="4147794" cy="501419"/>
              </a:xfrm>
              <a:prstGeom prst="rect">
                <a:avLst/>
              </a:prstGeom>
              <a:blipFill>
                <a:blip r:embed="rId4"/>
                <a:stretch>
                  <a:fillRect/>
                </a:stretch>
              </a:blipFill>
              <a:ln w="28575">
                <a:solidFill>
                  <a:srgbClr val="7030A0"/>
                </a:solidFill>
              </a:ln>
            </p:spPr>
            <p:txBody>
              <a:bodyPr/>
              <a:lstStyle/>
              <a:p>
                <a:r>
                  <a:rPr lang="en-GB">
                    <a:noFill/>
                  </a:rPr>
                  <a:t> </a:t>
                </a:r>
              </a:p>
            </p:txBody>
          </p:sp>
        </mc:Fallback>
      </mc:AlternateContent>
      <p:sp>
        <p:nvSpPr>
          <p:cNvPr id="7" name="TextBox 6">
            <a:extLst>
              <a:ext uri="{FF2B5EF4-FFF2-40B4-BE49-F238E27FC236}">
                <a16:creationId xmlns:a16="http://schemas.microsoft.com/office/drawing/2014/main" id="{046C2904-A07F-7236-28CB-507D33AD7319}"/>
              </a:ext>
            </a:extLst>
          </p:cNvPr>
          <p:cNvSpPr txBox="1"/>
          <p:nvPr/>
        </p:nvSpPr>
        <p:spPr>
          <a:xfrm>
            <a:off x="5859914" y="1878564"/>
            <a:ext cx="5681980" cy="369332"/>
          </a:xfrm>
          <a:prstGeom prst="rect">
            <a:avLst/>
          </a:prstGeom>
          <a:noFill/>
        </p:spPr>
        <p:txBody>
          <a:bodyPr wrap="square" rtlCol="0">
            <a:spAutoFit/>
          </a:bodyPr>
          <a:lstStyle/>
          <a:p>
            <a:r>
              <a:rPr lang="en-GB" dirty="0"/>
              <a:t>Você se lembra dessa equação da Aula 3, slide 13? </a:t>
            </a:r>
          </a:p>
        </p:txBody>
      </p:sp>
      <p:pic>
        <p:nvPicPr>
          <p:cNvPr id="10" name="Picture 9">
            <a:extLst>
              <a:ext uri="{FF2B5EF4-FFF2-40B4-BE49-F238E27FC236}">
                <a16:creationId xmlns:a16="http://schemas.microsoft.com/office/drawing/2014/main" id="{99F176D4-0459-24F7-101D-107534ADFAD7}"/>
              </a:ext>
            </a:extLst>
          </p:cNvPr>
          <p:cNvPicPr>
            <a:picLocks noChangeAspect="1"/>
          </p:cNvPicPr>
          <p:nvPr/>
        </p:nvPicPr>
        <p:blipFill>
          <a:blip r:embed="rId5"/>
          <a:stretch>
            <a:fillRect/>
          </a:stretch>
        </p:blipFill>
        <p:spPr>
          <a:xfrm>
            <a:off x="650106" y="1981356"/>
            <a:ext cx="5229157" cy="891876"/>
          </a:xfrm>
          <a:prstGeom prst="rect">
            <a:avLst/>
          </a:prstGeom>
        </p:spPr>
      </p:pic>
      <p:cxnSp>
        <p:nvCxnSpPr>
          <p:cNvPr id="13" name="Connector: Curved 12">
            <a:extLst>
              <a:ext uri="{FF2B5EF4-FFF2-40B4-BE49-F238E27FC236}">
                <a16:creationId xmlns:a16="http://schemas.microsoft.com/office/drawing/2014/main" id="{734B6311-3324-6CE0-9808-B27414EC98D9}"/>
              </a:ext>
            </a:extLst>
          </p:cNvPr>
          <p:cNvCxnSpPr>
            <a:cxnSpLocks/>
            <a:stCxn id="10" idx="2"/>
          </p:cNvCxnSpPr>
          <p:nvPr/>
        </p:nvCxnSpPr>
        <p:spPr>
          <a:xfrm rot="5400000" flipH="1" flipV="1">
            <a:off x="4946537" y="836125"/>
            <a:ext cx="355255" cy="3718960"/>
          </a:xfrm>
          <a:prstGeom prst="curvedConnector4">
            <a:avLst>
              <a:gd name="adj1" fmla="val -64348"/>
              <a:gd name="adj2" fmla="val 8515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339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a:cs typeface="Open Sans ExtraBold"/>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15" name="Line 4">
            <a:extLst>
              <a:ext uri="{FF2B5EF4-FFF2-40B4-BE49-F238E27FC236}">
                <a16:creationId xmlns:a16="http://schemas.microsoft.com/office/drawing/2014/main" id="{D89684D2-1F51-7D48-B852-DE25E3B5C4DD}"/>
              </a:ext>
            </a:extLst>
          </p:cNvPr>
          <p:cNvSpPr>
            <a:spLocks noChangeShapeType="1"/>
          </p:cNvSpPr>
          <p:nvPr/>
        </p:nvSpPr>
        <p:spPr bwMode="auto">
          <a:xfrm>
            <a:off x="8133151" y="3679602"/>
            <a:ext cx="0" cy="1771650"/>
          </a:xfrm>
          <a:prstGeom prst="line">
            <a:avLst/>
          </a:prstGeom>
          <a:noFill/>
          <a:ln w="28575">
            <a:solidFill>
              <a:schemeClr val="accent5"/>
            </a:solidFill>
            <a:round/>
            <a:headEnd type="arrow" w="med" len="me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6" name="Line 5">
            <a:extLst>
              <a:ext uri="{FF2B5EF4-FFF2-40B4-BE49-F238E27FC236}">
                <a16:creationId xmlns:a16="http://schemas.microsoft.com/office/drawing/2014/main" id="{F5F19E72-5B6A-EE4F-9779-E92EA9D36A69}"/>
              </a:ext>
            </a:extLst>
          </p:cNvPr>
          <p:cNvSpPr>
            <a:spLocks noChangeShapeType="1"/>
          </p:cNvSpPr>
          <p:nvPr/>
        </p:nvSpPr>
        <p:spPr bwMode="auto">
          <a:xfrm>
            <a:off x="8133151" y="5451252"/>
            <a:ext cx="3257550" cy="0"/>
          </a:xfrm>
          <a:prstGeom prst="line">
            <a:avLst/>
          </a:prstGeom>
          <a:noFill/>
          <a:ln w="28575">
            <a:solidFill>
              <a:schemeClr val="accent5"/>
            </a:solidFill>
            <a:round/>
            <a:headEnd/>
            <a:tailEnd type="arrow" w="med" len="me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7" name="Line 6">
            <a:extLst>
              <a:ext uri="{FF2B5EF4-FFF2-40B4-BE49-F238E27FC236}">
                <a16:creationId xmlns:a16="http://schemas.microsoft.com/office/drawing/2014/main" id="{C2AE51B2-C8E3-B441-9042-8812038D470F}"/>
              </a:ext>
            </a:extLst>
          </p:cNvPr>
          <p:cNvSpPr>
            <a:spLocks noChangeShapeType="1"/>
          </p:cNvSpPr>
          <p:nvPr/>
        </p:nvSpPr>
        <p:spPr bwMode="auto">
          <a:xfrm>
            <a:off x="8133151" y="4479702"/>
            <a:ext cx="3143250" cy="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8" name="Freeform 7">
            <a:extLst>
              <a:ext uri="{FF2B5EF4-FFF2-40B4-BE49-F238E27FC236}">
                <a16:creationId xmlns:a16="http://schemas.microsoft.com/office/drawing/2014/main" id="{D17FE6A8-63D3-DB49-800D-B686EBE5AD7B}"/>
              </a:ext>
            </a:extLst>
          </p:cNvPr>
          <p:cNvSpPr>
            <a:spLocks/>
          </p:cNvSpPr>
          <p:nvPr/>
        </p:nvSpPr>
        <p:spPr bwMode="auto">
          <a:xfrm>
            <a:off x="8133151" y="4079652"/>
            <a:ext cx="2942035" cy="626269"/>
          </a:xfrm>
          <a:custGeom>
            <a:avLst/>
            <a:gdLst>
              <a:gd name="T0" fmla="*/ 0 w 2471"/>
              <a:gd name="T1" fmla="*/ 861893434 h 526"/>
              <a:gd name="T2" fmla="*/ 209173806 w 2471"/>
              <a:gd name="T3" fmla="*/ 798888565 h 526"/>
              <a:gd name="T4" fmla="*/ 335181584 w 2471"/>
              <a:gd name="T5" fmla="*/ 758566084 h 526"/>
              <a:gd name="T6" fmla="*/ 587195654 w 2471"/>
              <a:gd name="T7" fmla="*/ 567034298 h 526"/>
              <a:gd name="T8" fmla="*/ 652721286 w 2471"/>
              <a:gd name="T9" fmla="*/ 526711816 h 526"/>
              <a:gd name="T10" fmla="*/ 819051554 w 2471"/>
              <a:gd name="T11" fmla="*/ 378023361 h 526"/>
              <a:gd name="T12" fmla="*/ 882054848 w 2471"/>
              <a:gd name="T13" fmla="*/ 337700880 h 526"/>
              <a:gd name="T14" fmla="*/ 1050906065 w 2471"/>
              <a:gd name="T15" fmla="*/ 211693126 h 526"/>
              <a:gd name="T16" fmla="*/ 1514614691 w 2471"/>
              <a:gd name="T17" fmla="*/ 0 h 526"/>
              <a:gd name="T18" fmla="*/ 2147483647 w 2471"/>
              <a:gd name="T19" fmla="*/ 20161247 h 526"/>
              <a:gd name="T20" fmla="*/ 2147483647 w 2471"/>
              <a:gd name="T21" fmla="*/ 83164349 h 526"/>
              <a:gd name="T22" fmla="*/ 2147483647 w 2471"/>
              <a:gd name="T23" fmla="*/ 378023361 h 526"/>
              <a:gd name="T24" fmla="*/ 2147483647 w 2471"/>
              <a:gd name="T25" fmla="*/ 504031214 h 526"/>
              <a:gd name="T26" fmla="*/ 2147483647 w 2471"/>
              <a:gd name="T27" fmla="*/ 652721158 h 526"/>
              <a:gd name="T28" fmla="*/ 2147483647 w 2471"/>
              <a:gd name="T29" fmla="*/ 821570755 h 526"/>
              <a:gd name="T30" fmla="*/ 2147483647 w 2471"/>
              <a:gd name="T31" fmla="*/ 1199594215 h 526"/>
              <a:gd name="T32" fmla="*/ 2147483647 w 2471"/>
              <a:gd name="T33" fmla="*/ 1282758539 h 526"/>
              <a:gd name="T34" fmla="*/ 2147483647 w 2471"/>
              <a:gd name="T35" fmla="*/ 1305440728 h 526"/>
              <a:gd name="T36" fmla="*/ 2147483647 w 2471"/>
              <a:gd name="T37" fmla="*/ 1325601969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71"/>
              <a:gd name="T58" fmla="*/ 0 h 526"/>
              <a:gd name="T59" fmla="*/ 2471 w 2471"/>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71" h="526">
                <a:moveTo>
                  <a:pt x="0" y="342"/>
                </a:moveTo>
                <a:cubicBezTo>
                  <a:pt x="28" y="333"/>
                  <a:pt x="55" y="326"/>
                  <a:pt x="83" y="317"/>
                </a:cubicBezTo>
                <a:cubicBezTo>
                  <a:pt x="100" y="311"/>
                  <a:pt x="133" y="301"/>
                  <a:pt x="133" y="301"/>
                </a:cubicBezTo>
                <a:cubicBezTo>
                  <a:pt x="168" y="277"/>
                  <a:pt x="196" y="249"/>
                  <a:pt x="233" y="225"/>
                </a:cubicBezTo>
                <a:cubicBezTo>
                  <a:pt x="242" y="219"/>
                  <a:pt x="259" y="209"/>
                  <a:pt x="259" y="209"/>
                </a:cubicBezTo>
                <a:cubicBezTo>
                  <a:pt x="285" y="168"/>
                  <a:pt x="268" y="188"/>
                  <a:pt x="325" y="150"/>
                </a:cubicBezTo>
                <a:cubicBezTo>
                  <a:pt x="333" y="145"/>
                  <a:pt x="350" y="134"/>
                  <a:pt x="350" y="134"/>
                </a:cubicBezTo>
                <a:cubicBezTo>
                  <a:pt x="370" y="105"/>
                  <a:pt x="384" y="95"/>
                  <a:pt x="417" y="84"/>
                </a:cubicBezTo>
                <a:cubicBezTo>
                  <a:pt x="483" y="39"/>
                  <a:pt x="524" y="18"/>
                  <a:pt x="601" y="0"/>
                </a:cubicBezTo>
                <a:cubicBezTo>
                  <a:pt x="718" y="3"/>
                  <a:pt x="834" y="3"/>
                  <a:pt x="951" y="8"/>
                </a:cubicBezTo>
                <a:cubicBezTo>
                  <a:pt x="980" y="9"/>
                  <a:pt x="1035" y="33"/>
                  <a:pt x="1035" y="33"/>
                </a:cubicBezTo>
                <a:cubicBezTo>
                  <a:pt x="1093" y="72"/>
                  <a:pt x="1151" y="111"/>
                  <a:pt x="1210" y="150"/>
                </a:cubicBezTo>
                <a:cubicBezTo>
                  <a:pt x="1237" y="168"/>
                  <a:pt x="1254" y="190"/>
                  <a:pt x="1285" y="200"/>
                </a:cubicBezTo>
                <a:cubicBezTo>
                  <a:pt x="1320" y="224"/>
                  <a:pt x="1346" y="247"/>
                  <a:pt x="1385" y="259"/>
                </a:cubicBezTo>
                <a:cubicBezTo>
                  <a:pt x="1439" y="294"/>
                  <a:pt x="1504" y="298"/>
                  <a:pt x="1561" y="326"/>
                </a:cubicBezTo>
                <a:cubicBezTo>
                  <a:pt x="1719" y="405"/>
                  <a:pt x="1905" y="444"/>
                  <a:pt x="2078" y="476"/>
                </a:cubicBezTo>
                <a:cubicBezTo>
                  <a:pt x="2168" y="493"/>
                  <a:pt x="2264" y="498"/>
                  <a:pt x="2354" y="509"/>
                </a:cubicBezTo>
                <a:cubicBezTo>
                  <a:pt x="2379" y="512"/>
                  <a:pt x="2404" y="514"/>
                  <a:pt x="2429" y="518"/>
                </a:cubicBezTo>
                <a:cubicBezTo>
                  <a:pt x="2443" y="520"/>
                  <a:pt x="2471" y="526"/>
                  <a:pt x="2471" y="526"/>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9" name="Freeform 8">
            <a:extLst>
              <a:ext uri="{FF2B5EF4-FFF2-40B4-BE49-F238E27FC236}">
                <a16:creationId xmlns:a16="http://schemas.microsoft.com/office/drawing/2014/main" id="{C129A312-D0AA-454E-9E48-A20D9F58D9B9}"/>
              </a:ext>
            </a:extLst>
          </p:cNvPr>
          <p:cNvSpPr>
            <a:spLocks/>
          </p:cNvSpPr>
          <p:nvPr/>
        </p:nvSpPr>
        <p:spPr bwMode="auto">
          <a:xfrm>
            <a:off x="8133151" y="4479702"/>
            <a:ext cx="2862263" cy="377429"/>
          </a:xfrm>
          <a:custGeom>
            <a:avLst/>
            <a:gdLst>
              <a:gd name="T0" fmla="*/ 0 w 2404"/>
              <a:gd name="T1" fmla="*/ 0 h 317"/>
              <a:gd name="T2" fmla="*/ 1683464485 w 2404"/>
              <a:gd name="T3" fmla="*/ 272177140 h 317"/>
              <a:gd name="T4" fmla="*/ 2147483647 w 2404"/>
              <a:gd name="T5" fmla="*/ 398185029 h 317"/>
              <a:gd name="T6" fmla="*/ 2147483647 w 2404"/>
              <a:gd name="T7" fmla="*/ 756047533 h 317"/>
              <a:gd name="T8" fmla="*/ 0 60000 65536"/>
              <a:gd name="T9" fmla="*/ 0 60000 65536"/>
              <a:gd name="T10" fmla="*/ 0 60000 65536"/>
              <a:gd name="T11" fmla="*/ 0 60000 65536"/>
              <a:gd name="T12" fmla="*/ 0 w 2404"/>
              <a:gd name="T13" fmla="*/ 0 h 317"/>
              <a:gd name="T14" fmla="*/ 2404 w 2404"/>
              <a:gd name="T15" fmla="*/ 317 h 317"/>
            </a:gdLst>
            <a:ahLst/>
            <a:cxnLst>
              <a:cxn ang="T8">
                <a:pos x="T0" y="T1"/>
              </a:cxn>
              <a:cxn ang="T9">
                <a:pos x="T2" y="T3"/>
              </a:cxn>
              <a:cxn ang="T10">
                <a:pos x="T4" y="T5"/>
              </a:cxn>
              <a:cxn ang="T11">
                <a:pos x="T6" y="T7"/>
              </a:cxn>
            </a:cxnLst>
            <a:rect l="T12" t="T13" r="T14" b="T15"/>
            <a:pathLst>
              <a:path w="2404" h="317">
                <a:moveTo>
                  <a:pt x="0" y="0"/>
                </a:moveTo>
                <a:cubicBezTo>
                  <a:pt x="213" y="68"/>
                  <a:pt x="447" y="78"/>
                  <a:pt x="668" y="108"/>
                </a:cubicBezTo>
                <a:cubicBezTo>
                  <a:pt x="751" y="119"/>
                  <a:pt x="827" y="148"/>
                  <a:pt x="910" y="158"/>
                </a:cubicBezTo>
                <a:cubicBezTo>
                  <a:pt x="1351" y="317"/>
                  <a:pt x="1960" y="300"/>
                  <a:pt x="2404" y="300"/>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0" name="Freeform 9">
            <a:extLst>
              <a:ext uri="{FF2B5EF4-FFF2-40B4-BE49-F238E27FC236}">
                <a16:creationId xmlns:a16="http://schemas.microsoft.com/office/drawing/2014/main" id="{3D9A549E-695C-3342-BC52-E436F3A83BBC}"/>
              </a:ext>
            </a:extLst>
          </p:cNvPr>
          <p:cNvSpPr>
            <a:spLocks/>
          </p:cNvSpPr>
          <p:nvPr/>
        </p:nvSpPr>
        <p:spPr bwMode="auto">
          <a:xfrm>
            <a:off x="8133151" y="4136802"/>
            <a:ext cx="2702719" cy="342900"/>
          </a:xfrm>
          <a:custGeom>
            <a:avLst/>
            <a:gdLst>
              <a:gd name="T0" fmla="*/ 83165939 w 2270"/>
              <a:gd name="T1" fmla="*/ 778728969 h 312"/>
              <a:gd name="T2" fmla="*/ 987901222 w 2270"/>
              <a:gd name="T3" fmla="*/ 738406485 h 312"/>
              <a:gd name="T4" fmla="*/ 1746467530 w 2270"/>
              <a:gd name="T5" fmla="*/ 632558376 h 312"/>
              <a:gd name="T6" fmla="*/ 2038805529 w 2270"/>
              <a:gd name="T7" fmla="*/ 549394046 h 312"/>
              <a:gd name="T8" fmla="*/ 2147483647 w 2270"/>
              <a:gd name="T9" fmla="*/ 211693141 h 312"/>
              <a:gd name="T10" fmla="*/ 2147483647 w 2270"/>
              <a:gd name="T11" fmla="*/ 105846571 h 312"/>
              <a:gd name="T12" fmla="*/ 2147483647 w 2270"/>
              <a:gd name="T13" fmla="*/ 0 h 312"/>
              <a:gd name="T14" fmla="*/ 2147483647 w 2270"/>
              <a:gd name="T15" fmla="*/ 42843446 h 312"/>
              <a:gd name="T16" fmla="*/ 0 60000 65536"/>
              <a:gd name="T17" fmla="*/ 0 60000 65536"/>
              <a:gd name="T18" fmla="*/ 0 60000 65536"/>
              <a:gd name="T19" fmla="*/ 0 60000 65536"/>
              <a:gd name="T20" fmla="*/ 0 60000 65536"/>
              <a:gd name="T21" fmla="*/ 0 60000 65536"/>
              <a:gd name="T22" fmla="*/ 0 60000 65536"/>
              <a:gd name="T23" fmla="*/ 0 60000 65536"/>
              <a:gd name="T24" fmla="*/ 0 w 2270"/>
              <a:gd name="T25" fmla="*/ 0 h 312"/>
              <a:gd name="T26" fmla="*/ 2270 w 2270"/>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0" h="312">
                <a:moveTo>
                  <a:pt x="33" y="309"/>
                </a:moveTo>
                <a:cubicBezTo>
                  <a:pt x="196" y="283"/>
                  <a:pt x="0" y="312"/>
                  <a:pt x="392" y="293"/>
                </a:cubicBezTo>
                <a:cubicBezTo>
                  <a:pt x="490" y="288"/>
                  <a:pt x="596" y="268"/>
                  <a:pt x="693" y="251"/>
                </a:cubicBezTo>
                <a:cubicBezTo>
                  <a:pt x="733" y="244"/>
                  <a:pt x="770" y="227"/>
                  <a:pt x="809" y="218"/>
                </a:cubicBezTo>
                <a:cubicBezTo>
                  <a:pt x="978" y="180"/>
                  <a:pt x="1143" y="130"/>
                  <a:pt x="1310" y="84"/>
                </a:cubicBezTo>
                <a:cubicBezTo>
                  <a:pt x="1359" y="70"/>
                  <a:pt x="1411" y="51"/>
                  <a:pt x="1461" y="42"/>
                </a:cubicBezTo>
                <a:cubicBezTo>
                  <a:pt x="1576" y="20"/>
                  <a:pt x="1695" y="18"/>
                  <a:pt x="1811" y="0"/>
                </a:cubicBezTo>
                <a:cubicBezTo>
                  <a:pt x="1945" y="3"/>
                  <a:pt x="2122" y="17"/>
                  <a:pt x="2270" y="17"/>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1" name="Text Box 10">
            <a:extLst>
              <a:ext uri="{FF2B5EF4-FFF2-40B4-BE49-F238E27FC236}">
                <a16:creationId xmlns:a16="http://schemas.microsoft.com/office/drawing/2014/main" id="{9D225F4B-4612-6C4B-92C2-D4E657867DB6}"/>
              </a:ext>
            </a:extLst>
          </p:cNvPr>
          <p:cNvSpPr txBox="1">
            <a:spLocks noChangeArrowheads="1"/>
          </p:cNvSpPr>
          <p:nvPr/>
        </p:nvSpPr>
        <p:spPr bwMode="auto">
          <a:xfrm>
            <a:off x="7847401" y="4308252"/>
            <a:ext cx="3429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22" name="Text Box 11">
            <a:extLst>
              <a:ext uri="{FF2B5EF4-FFF2-40B4-BE49-F238E27FC236}">
                <a16:creationId xmlns:a16="http://schemas.microsoft.com/office/drawing/2014/main" id="{1080D370-F000-0F4E-8196-704647E717C2}"/>
              </a:ext>
            </a:extLst>
          </p:cNvPr>
          <p:cNvSpPr txBox="1">
            <a:spLocks noChangeArrowheads="1"/>
          </p:cNvSpPr>
          <p:nvPr/>
        </p:nvSpPr>
        <p:spPr bwMode="auto">
          <a:xfrm>
            <a:off x="7800231"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2000</a:t>
            </a:r>
          </a:p>
        </p:txBody>
      </p:sp>
      <p:sp>
        <p:nvSpPr>
          <p:cNvPr id="23" name="Text Box 12">
            <a:extLst>
              <a:ext uri="{FF2B5EF4-FFF2-40B4-BE49-F238E27FC236}">
                <a16:creationId xmlns:a16="http://schemas.microsoft.com/office/drawing/2014/main" id="{87985481-34B4-0341-A2F4-C61074FC407B}"/>
              </a:ext>
            </a:extLst>
          </p:cNvPr>
          <p:cNvSpPr txBox="1">
            <a:spLocks noChangeArrowheads="1"/>
          </p:cNvSpPr>
          <p:nvPr/>
        </p:nvSpPr>
        <p:spPr bwMode="auto">
          <a:xfrm>
            <a:off x="10375609"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2030</a:t>
            </a:r>
          </a:p>
        </p:txBody>
      </p:sp>
      <p:sp>
        <p:nvSpPr>
          <p:cNvPr id="24" name="Line 13">
            <a:extLst>
              <a:ext uri="{FF2B5EF4-FFF2-40B4-BE49-F238E27FC236}">
                <a16:creationId xmlns:a16="http://schemas.microsoft.com/office/drawing/2014/main" id="{F7DBC2EC-0024-7848-B825-A479E421BC74}"/>
              </a:ext>
            </a:extLst>
          </p:cNvPr>
          <p:cNvSpPr>
            <a:spLocks noChangeShapeType="1"/>
          </p:cNvSpPr>
          <p:nvPr/>
        </p:nvSpPr>
        <p:spPr bwMode="auto">
          <a:xfrm flipV="1">
            <a:off x="10704901" y="3736752"/>
            <a:ext cx="0" cy="171450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5" name="Text Box 14">
            <a:extLst>
              <a:ext uri="{FF2B5EF4-FFF2-40B4-BE49-F238E27FC236}">
                <a16:creationId xmlns:a16="http://schemas.microsoft.com/office/drawing/2014/main" id="{688C603F-A4B7-1949-BE5B-293A295FDACC}"/>
              </a:ext>
            </a:extLst>
          </p:cNvPr>
          <p:cNvSpPr txBox="1">
            <a:spLocks noChangeArrowheads="1"/>
          </p:cNvSpPr>
          <p:nvPr/>
        </p:nvSpPr>
        <p:spPr bwMode="auto">
          <a:xfrm>
            <a:off x="7691471" y="2505301"/>
            <a:ext cx="1146407"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Eletricidade</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por</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residência</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 Box 15">
            <a:extLst>
              <a:ext uri="{FF2B5EF4-FFF2-40B4-BE49-F238E27FC236}">
                <a16:creationId xmlns:a16="http://schemas.microsoft.com/office/drawing/2014/main" id="{7FCE143A-8526-3C4E-9A95-166C786E638F}"/>
              </a:ext>
            </a:extLst>
          </p:cNvPr>
          <p:cNvSpPr txBox="1">
            <a:spLocks noChangeArrowheads="1"/>
          </p:cNvSpPr>
          <p:nvPr/>
        </p:nvSpPr>
        <p:spPr bwMode="auto">
          <a:xfrm>
            <a:off x="8210812" y="5129455"/>
            <a:ext cx="24556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Combustível</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por</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100 km</a:t>
            </a:r>
          </a:p>
        </p:txBody>
      </p:sp>
      <p:sp>
        <p:nvSpPr>
          <p:cNvPr id="27" name="Text Box 16">
            <a:extLst>
              <a:ext uri="{FF2B5EF4-FFF2-40B4-BE49-F238E27FC236}">
                <a16:creationId xmlns:a16="http://schemas.microsoft.com/office/drawing/2014/main" id="{66DAA31E-03A7-7743-9D71-BDBB75E5F17A}"/>
              </a:ext>
            </a:extLst>
          </p:cNvPr>
          <p:cNvSpPr txBox="1">
            <a:spLocks noChangeArrowheads="1"/>
          </p:cNvSpPr>
          <p:nvPr/>
        </p:nvSpPr>
        <p:spPr bwMode="auto">
          <a:xfrm>
            <a:off x="9295899" y="2854799"/>
            <a:ext cx="1617361"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Combustíveis</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fósseis</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por</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VA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na</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agricultura</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AutoShape 17">
            <a:extLst>
              <a:ext uri="{FF2B5EF4-FFF2-40B4-BE49-F238E27FC236}">
                <a16:creationId xmlns:a16="http://schemas.microsoft.com/office/drawing/2014/main" id="{BE3E1472-CE9A-ED43-9E90-A6CF22E35043}"/>
              </a:ext>
            </a:extLst>
          </p:cNvPr>
          <p:cNvSpPr>
            <a:spLocks noChangeArrowheads="1"/>
          </p:cNvSpPr>
          <p:nvPr/>
        </p:nvSpPr>
        <p:spPr bwMode="auto">
          <a:xfrm rot="4630323">
            <a:off x="7954930" y="3671119"/>
            <a:ext cx="857250" cy="127397"/>
          </a:xfrm>
          <a:prstGeom prst="rightArrow">
            <a:avLst>
              <a:gd name="adj1" fmla="val 50000"/>
              <a:gd name="adj2" fmla="val 168225"/>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9" name="AutoShape 18">
            <a:extLst>
              <a:ext uri="{FF2B5EF4-FFF2-40B4-BE49-F238E27FC236}">
                <a16:creationId xmlns:a16="http://schemas.microsoft.com/office/drawing/2014/main" id="{356AA391-1836-484B-9BF2-8BD84F6B80A6}"/>
              </a:ext>
            </a:extLst>
          </p:cNvPr>
          <p:cNvSpPr>
            <a:spLocks noChangeArrowheads="1"/>
          </p:cNvSpPr>
          <p:nvPr/>
        </p:nvSpPr>
        <p:spPr bwMode="auto">
          <a:xfrm rot="4630323">
            <a:off x="10047721" y="3896998"/>
            <a:ext cx="455033" cy="100805"/>
          </a:xfrm>
          <a:prstGeom prst="rightArrow">
            <a:avLst>
              <a:gd name="adj1" fmla="val 50000"/>
              <a:gd name="adj2" fmla="val 119060"/>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0" name="AutoShape 19">
            <a:extLst>
              <a:ext uri="{FF2B5EF4-FFF2-40B4-BE49-F238E27FC236}">
                <a16:creationId xmlns:a16="http://schemas.microsoft.com/office/drawing/2014/main" id="{9510B5A5-572A-054D-8ED6-BA61F42C7DC0}"/>
              </a:ext>
            </a:extLst>
          </p:cNvPr>
          <p:cNvSpPr>
            <a:spLocks noChangeArrowheads="1"/>
          </p:cNvSpPr>
          <p:nvPr/>
        </p:nvSpPr>
        <p:spPr bwMode="auto">
          <a:xfrm rot="-8009766">
            <a:off x="8935632" y="4820221"/>
            <a:ext cx="572691" cy="120254"/>
          </a:xfrm>
          <a:prstGeom prst="rightArrow">
            <a:avLst>
              <a:gd name="adj1" fmla="val 50000"/>
              <a:gd name="adj2" fmla="val 119059"/>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38D62E7-3642-4844-9B80-43FD3D154863}"/>
              </a:ext>
            </a:extLst>
          </p:cNvPr>
          <p:cNvSpPr>
            <a:spLocks noGrp="1"/>
          </p:cNvSpPr>
          <p:nvPr>
            <p:ph type="title"/>
          </p:nvPr>
        </p:nvSpPr>
        <p:spPr/>
        <p:txBody>
          <a:bodyPr/>
          <a:lstStyle/>
          <a:p>
            <a:r>
              <a:rPr lang="en-GB">
                <a:latin typeface="Open Sans"/>
                <a:ea typeface="Open Sans"/>
                <a:cs typeface="Open Sans"/>
                <a:sym typeface="Bodoni SvtyTwo ITC TT-Book"/>
              </a:rPr>
              <a:t>Palestra 4.1 Visão geral do MAED</a:t>
            </a:r>
            <a:endParaRPr lang="en-GB">
              <a:latin typeface="Open Sans"/>
              <a:ea typeface="Open Sans"/>
              <a:cs typeface="Open Sans"/>
            </a:endParaRPr>
          </a:p>
        </p:txBody>
      </p:sp>
      <p:sp>
        <p:nvSpPr>
          <p:cNvPr id="3" name="Content Placeholder 2">
            <a:extLst>
              <a:ext uri="{FF2B5EF4-FFF2-40B4-BE49-F238E27FC236}">
                <a16:creationId xmlns:a16="http://schemas.microsoft.com/office/drawing/2014/main" id="{F911FCC4-3303-8B49-8E61-715C88AB4E21}"/>
              </a:ext>
            </a:extLst>
          </p:cNvPr>
          <p:cNvSpPr>
            <a:spLocks noGrp="1"/>
          </p:cNvSpPr>
          <p:nvPr>
            <p:ph idx="1"/>
          </p:nvPr>
        </p:nvSpPr>
        <p:spPr>
          <a:xfrm>
            <a:off x="248480" y="1498788"/>
            <a:ext cx="8270886" cy="3608895"/>
          </a:xfrm>
        </p:spPr>
        <p:txBody>
          <a:bodyPr/>
          <a:lstStyle/>
          <a:p>
            <a:pPr marL="0" indent="0">
              <a:buNone/>
            </a:pPr>
            <a:r>
              <a:rPr lang="en-ZA" sz="2000" b="1" dirty="0">
                <a:solidFill>
                  <a:schemeClr val="accent5">
                    <a:lumMod val="60000"/>
                    <a:lumOff val="40000"/>
                  </a:schemeClr>
                </a:solidFill>
                <a:latin typeface="Open Sans"/>
                <a:ea typeface="Open Sans"/>
                <a:cs typeface="Open Sans"/>
              </a:rPr>
              <a:t>4.1.4. Consumo específico de energia (SEC)</a:t>
            </a:r>
          </a:p>
          <a:p>
            <a:pPr marL="0" lvl="6" indent="0">
              <a:lnSpc>
                <a:spcPct val="120000"/>
              </a:lnSpc>
              <a:spcBef>
                <a:spcPts val="1000"/>
              </a:spcBef>
              <a:buClr>
                <a:srgbClr val="333333"/>
              </a:buClr>
              <a:buSzPts val="1300"/>
              <a:buNone/>
              <a:defRPr/>
            </a:pPr>
            <a:r>
              <a:rPr lang="en-GB" sz="2000" dirty="0">
                <a:latin typeface="Open Sans"/>
                <a:ea typeface="Open Sans"/>
                <a:cs typeface="Open Sans"/>
                <a:sym typeface="Calibri"/>
              </a:rPr>
              <a:t>O consumo específico de energia (SEC) pode mudar com o tempo</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Substituição da força animal por tratores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Melhoria do padrão de vida</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Passageiros-km transportados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Melhorias tecnológicas</a:t>
            </a:r>
            <a:endParaRPr lang="en-GB" sz="2000" dirty="0">
              <a:latin typeface="Open Sans"/>
              <a:ea typeface="Open Sans"/>
              <a:cs typeface="Open Sans"/>
            </a:endParaRPr>
          </a:p>
        </p:txBody>
      </p:sp>
      <p:pic>
        <p:nvPicPr>
          <p:cNvPr id="8" name="Picture 7">
            <a:extLst>
              <a:ext uri="{FF2B5EF4-FFF2-40B4-BE49-F238E27FC236}">
                <a16:creationId xmlns:a16="http://schemas.microsoft.com/office/drawing/2014/main" id="{017726B3-0584-499A-5C23-52097EEA0B5C}"/>
              </a:ext>
            </a:extLst>
          </p:cNvPr>
          <p:cNvPicPr>
            <a:picLocks noChangeAspect="1"/>
          </p:cNvPicPr>
          <p:nvPr/>
        </p:nvPicPr>
        <p:blipFill>
          <a:blip r:embed="rId4"/>
          <a:stretch>
            <a:fillRect/>
          </a:stretch>
        </p:blipFill>
        <p:spPr>
          <a:xfrm>
            <a:off x="1329661" y="4506544"/>
            <a:ext cx="5417986" cy="924083"/>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C724DB3-34B3-7A81-55EB-9A4AB32B8B2E}"/>
                  </a:ext>
                </a:extLst>
              </p:cNvPr>
              <p:cNvSpPr/>
              <p:nvPr/>
            </p:nvSpPr>
            <p:spPr>
              <a:xfrm>
                <a:off x="2521846" y="5790712"/>
                <a:ext cx="4147794" cy="50141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1400" b="1" i="1" smtClean="0">
                          <a:solidFill>
                            <a:srgbClr val="7030A0"/>
                          </a:solidFill>
                          <a:latin typeface="Cambria Math" panose="02040503050406030204" pitchFamily="18" charset="0"/>
                        </a:rPr>
                        <m:t>𝑺𝑬𝑪</m:t>
                      </m:r>
                      <m:r>
                        <a:rPr lang="en-GB" sz="1400" b="1" i="1" smtClean="0">
                          <a:solidFill>
                            <a:srgbClr val="7030A0"/>
                          </a:solidFill>
                          <a:latin typeface="Cambria Math" panose="02040503050406030204" pitchFamily="18" charset="0"/>
                        </a:rPr>
                        <m:t>=</m:t>
                      </m:r>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en-US" sz="1400" i="1" smtClean="0">
                              <a:solidFill>
                                <a:schemeClr val="accent6"/>
                              </a:solidFill>
                              <a:latin typeface="Cambria Math"/>
                            </a:rPr>
                            <m:t>𝐹𝐸𝐶</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en-GB" sz="1400" b="0" i="1" smtClean="0">
                              <a:solidFill>
                                <a:schemeClr val="accent6"/>
                              </a:solidFill>
                              <a:latin typeface="Cambria Math" panose="02040503050406030204" pitchFamily="18" charset="0"/>
                            </a:rPr>
                            <m:t>𝐹𝑖𝑛𝑎𝑙</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𝐸𝑛𝑒𝑟𝑔𝑦</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𝐶𝑜𝑛𝑠𝑢𝑚𝑝𝑡𝑖𝑜𝑛</m:t>
                          </m:r>
                          <m:r>
                            <a:rPr lang="en-GB" sz="1400" b="0" i="1" smtClean="0">
                              <a:latin typeface="Cambria Math" panose="02040503050406030204" pitchFamily="18" charset="0"/>
                            </a:rPr>
                            <m:t> </m:t>
                          </m:r>
                        </m:num>
                        <m:den>
                          <m:r>
                            <a:rPr lang="en-GB" sz="1400" b="0" i="1" smtClean="0">
                              <a:solidFill>
                                <a:srgbClr val="C00000"/>
                              </a:solidFill>
                              <a:latin typeface="Cambria Math" panose="02040503050406030204" pitchFamily="18" charset="0"/>
                            </a:rPr>
                            <m:t>𝑃𝑟𝑜𝑑𝑢𝑐𝑡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𝑃𝑟𝑜𝑣𝑖𝑑𝑒𝑑</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xmlns:a16="http://schemas.microsoft.com/office/drawing/2014/main" xmlns:p14="http://schemas.microsoft.com/office/powerpoint/2010/main">
          <p:sp>
            <p:nvSpPr>
              <p:cNvPr id="11" name="Rectangle 10">
                <a:extLst>
                  <a:ext uri="{FF2B5EF4-FFF2-40B4-BE49-F238E27FC236}">
                    <a16:creationId xmlns:a16="http://schemas.microsoft.com/office/drawing/2014/main" id="{AC724DB3-34B3-7A81-55EB-9A4AB32B8B2E}"/>
                  </a:ext>
                </a:extLst>
              </p:cNvPr>
              <p:cNvSpPr>
                <a:spLocks noRot="1" noChangeAspect="1" noMove="1" noResize="1" noEditPoints="1" noAdjustHandles="1" noChangeArrowheads="1" noChangeShapeType="1" noTextEdit="1"/>
              </p:cNvSpPr>
              <p:nvPr/>
            </p:nvSpPr>
            <p:spPr>
              <a:xfrm>
                <a:off x="2521846" y="5790712"/>
                <a:ext cx="4147794" cy="501419"/>
              </a:xfrm>
              <a:prstGeom prst="rect">
                <a:avLst/>
              </a:prstGeom>
              <a:blipFill>
                <a:blip r:embed="rId5"/>
                <a:stretch>
                  <a:fillRect/>
                </a:stretch>
              </a:blipFill>
              <a:ln w="28575">
                <a:solidFill>
                  <a:srgbClr val="7030A0"/>
                </a:solidFill>
              </a:ln>
            </p:spPr>
            <p:txBody>
              <a:bodyPr/>
              <a:lstStyle/>
              <a:p>
                <a:r>
                  <a:rPr lang="en-GB">
                    <a:noFill/>
                  </a:rPr>
                  <a:t> </a:t>
                </a:r>
              </a:p>
            </p:txBody>
          </p:sp>
        </mc:Fallback>
      </mc:AlternateContent>
      <p:cxnSp>
        <p:nvCxnSpPr>
          <p:cNvPr id="14" name="Connector: Curved 13">
            <a:extLst>
              <a:ext uri="{FF2B5EF4-FFF2-40B4-BE49-F238E27FC236}">
                <a16:creationId xmlns:a16="http://schemas.microsoft.com/office/drawing/2014/main" id="{0B45D849-3536-16BF-65BB-586B76A801D4}"/>
              </a:ext>
            </a:extLst>
          </p:cNvPr>
          <p:cNvCxnSpPr>
            <a:cxnSpLocks/>
          </p:cNvCxnSpPr>
          <p:nvPr/>
        </p:nvCxnSpPr>
        <p:spPr>
          <a:xfrm rot="5400000">
            <a:off x="2685812" y="4909933"/>
            <a:ext cx="1248922" cy="910855"/>
          </a:xfrm>
          <a:prstGeom prst="curvedConnector3">
            <a:avLst>
              <a:gd name="adj1" fmla="val -31426"/>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DC3CAA4A-EDAC-BFF5-E577-4613816870BB}"/>
              </a:ext>
            </a:extLst>
          </p:cNvPr>
          <p:cNvSpPr/>
          <p:nvPr/>
        </p:nvSpPr>
        <p:spPr>
          <a:xfrm>
            <a:off x="10028033" y="1657660"/>
            <a:ext cx="1146408" cy="987550"/>
          </a:xfrm>
          <a:prstGeom prst="ellipse">
            <a:avLst/>
          </a:prstGeom>
          <a:solidFill>
            <a:srgbClr val="E6DBE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7030A0"/>
                </a:solidFill>
              </a:rPr>
              <a:t>SEC</a:t>
            </a:r>
          </a:p>
        </p:txBody>
      </p:sp>
      <p:sp>
        <p:nvSpPr>
          <p:cNvPr id="39" name="Oval 38">
            <a:extLst>
              <a:ext uri="{FF2B5EF4-FFF2-40B4-BE49-F238E27FC236}">
                <a16:creationId xmlns:a16="http://schemas.microsoft.com/office/drawing/2014/main" id="{3574F000-77FC-9181-6BC6-967398DA9C2B}"/>
              </a:ext>
            </a:extLst>
          </p:cNvPr>
          <p:cNvSpPr/>
          <p:nvPr/>
        </p:nvSpPr>
        <p:spPr>
          <a:xfrm>
            <a:off x="10297484" y="2304191"/>
            <a:ext cx="588346" cy="210602"/>
          </a:xfrm>
          <a:prstGeom prst="ellipse">
            <a:avLst/>
          </a:prstGeom>
          <a:solidFill>
            <a:srgbClr val="E6DBEF"/>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EI</a:t>
            </a:r>
          </a:p>
        </p:txBody>
      </p:sp>
      <p:sp>
        <p:nvSpPr>
          <p:cNvPr id="40" name="TextBox 39">
            <a:extLst>
              <a:ext uri="{FF2B5EF4-FFF2-40B4-BE49-F238E27FC236}">
                <a16:creationId xmlns:a16="http://schemas.microsoft.com/office/drawing/2014/main" id="{354F7220-8ECF-CF0A-5120-BCBB4C0C48AB}"/>
              </a:ext>
            </a:extLst>
          </p:cNvPr>
          <p:cNvSpPr txBox="1"/>
          <p:nvPr/>
        </p:nvSpPr>
        <p:spPr>
          <a:xfrm>
            <a:off x="9789829" y="1132349"/>
            <a:ext cx="1669372" cy="461665"/>
          </a:xfrm>
          <a:prstGeom prst="rect">
            <a:avLst/>
          </a:prstGeom>
          <a:noFill/>
        </p:spPr>
        <p:txBody>
          <a:bodyPr wrap="square" rtlCol="0">
            <a:spAutoFit/>
          </a:bodyPr>
          <a:lstStyle/>
          <a:p>
            <a:r>
              <a:rPr lang="en-GB" sz="1200" b="1" dirty="0"/>
              <a:t>Terminologia de casos gerais e especiais</a:t>
            </a:r>
          </a:p>
        </p:txBody>
      </p:sp>
    </p:spTree>
    <p:extLst>
      <p:ext uri="{BB962C8B-B14F-4D97-AF65-F5344CB8AC3E}">
        <p14:creationId xmlns:p14="http://schemas.microsoft.com/office/powerpoint/2010/main" val="1521854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Aula 4.2 Parâmetros de direção </a:t>
            </a:r>
          </a:p>
        </p:txBody>
      </p:sp>
      <p:sp>
        <p:nvSpPr>
          <p:cNvPr id="18" name="Content Placeholder 6">
            <a:extLst>
              <a:ext uri="{FF2B5EF4-FFF2-40B4-BE49-F238E27FC236}">
                <a16:creationId xmlns:a16="http://schemas.microsoft.com/office/drawing/2014/main" id="{F52A8EB6-7A56-B048-82CF-87BFA895FAA3}"/>
              </a:ext>
            </a:extLst>
          </p:cNvPr>
          <p:cNvSpPr>
            <a:spLocks noGrp="1"/>
          </p:cNvSpPr>
          <p:nvPr>
            <p:ph idx="1"/>
          </p:nvPr>
        </p:nvSpPr>
        <p:spPr>
          <a:xfrm>
            <a:off x="939800" y="1419224"/>
            <a:ext cx="9947275" cy="4768215"/>
          </a:xfrm>
        </p:spPr>
        <p:txBody>
          <a:bodyPr/>
          <a:lstStyle/>
          <a:p>
            <a:pPr marL="0" lvl="6" indent="0" eaLnBrk="0" fontAlgn="base" hangingPunct="0">
              <a:lnSpc>
                <a:spcPct val="100000"/>
              </a:lnSpc>
              <a:spcBef>
                <a:spcPts val="0"/>
              </a:spcBef>
              <a:buClr>
                <a:srgbClr val="333333"/>
              </a:buClr>
              <a:buSzPts val="1300"/>
              <a:buNone/>
              <a:defRPr/>
            </a:pPr>
            <a:r>
              <a:rPr lang="en-ZA" sz="2000" b="1" dirty="0">
                <a:solidFill>
                  <a:schemeClr val="accent5">
                    <a:lumMod val="60000"/>
                    <a:lumOff val="40000"/>
                  </a:schemeClr>
                </a:solidFill>
                <a:latin typeface="Open Sans"/>
                <a:ea typeface="Open Sans"/>
                <a:cs typeface="Open Sans"/>
              </a:rPr>
              <a:t>4.2.1. Parâmetros de acionamento</a:t>
            </a:r>
            <a:endParaRPr lang="en-GB" sz="2000" dirty="0">
              <a:solidFill>
                <a:schemeClr val="accent5">
                  <a:lumMod val="60000"/>
                  <a:lumOff val="40000"/>
                </a:schemeClr>
              </a:solidFill>
              <a:latin typeface="Open Sans"/>
              <a:ea typeface="Open Sans"/>
              <a:cs typeface="Open Sans"/>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Cada uso final tem um </a:t>
            </a:r>
            <a:r>
              <a:rPr lang="en-GB" sz="2000" b="1" dirty="0">
                <a:solidFill>
                  <a:srgbClr val="C00000"/>
                </a:solidFill>
                <a:latin typeface="Open Sans"/>
                <a:ea typeface="Open Sans"/>
                <a:cs typeface="Open Sans"/>
                <a:sym typeface="Calibri"/>
              </a:rPr>
              <a:t>parâmetro de direção (DP)</a:t>
            </a:r>
            <a:r>
              <a:rPr lang="en-GB" sz="2000" dirty="0">
                <a:solidFill>
                  <a:srgbClr val="000000"/>
                </a:solidFill>
                <a:latin typeface="Open Sans"/>
                <a:ea typeface="Open Sans" panose="020B0606030504020204" pitchFamily="34" charset="0"/>
                <a:cs typeface="Open Sans" panose="020B0606030504020204" pitchFamily="34" charset="0"/>
              </a:rPr>
              <a:t>.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O valor do </a:t>
            </a:r>
            <a:r>
              <a:rPr lang="en-GB" sz="2000" b="1" dirty="0">
                <a:solidFill>
                  <a:srgbClr val="C00000"/>
                </a:solidFill>
                <a:latin typeface="Open Sans"/>
                <a:ea typeface="Open Sans"/>
                <a:cs typeface="Open Sans"/>
                <a:sym typeface="Calibri"/>
              </a:rPr>
              <a:t>Parâmetro de Condução (DP) </a:t>
            </a:r>
            <a:r>
              <a:rPr lang="en-GB" sz="2000" dirty="0">
                <a:solidFill>
                  <a:srgbClr val="000000"/>
                </a:solidFill>
                <a:latin typeface="Open Sans"/>
                <a:ea typeface="Open Sans" panose="020B0606030504020204" pitchFamily="34" charset="0"/>
                <a:cs typeface="Open Sans" panose="020B0606030504020204" pitchFamily="34" charset="0"/>
              </a:rPr>
              <a:t>é usado diretamente para calcular a </a:t>
            </a:r>
            <a:r>
              <a:rPr lang="en-US" sz="2000" b="1" dirty="0">
                <a:solidFill>
                  <a:srgbClr val="7030A0"/>
                </a:solidFill>
                <a:latin typeface="Open Sans"/>
                <a:ea typeface="Open Sans"/>
                <a:cs typeface="Open Sans"/>
              </a:rPr>
              <a:t>Intensidade Energética (EI) </a:t>
            </a:r>
            <a:r>
              <a:rPr lang="en-GB" sz="2000" dirty="0">
                <a:solidFill>
                  <a:srgbClr val="000000"/>
                </a:solidFill>
                <a:latin typeface="Open Sans"/>
                <a:ea typeface="Open Sans" panose="020B0606030504020204" pitchFamily="34" charset="0"/>
                <a:cs typeface="Open Sans" panose="020B0606030504020204" pitchFamily="34" charset="0"/>
              </a:rPr>
              <a:t>ou, de forma mais geral, o </a:t>
            </a:r>
            <a:r>
              <a:rPr lang="en-US" sz="2000" b="1" dirty="0">
                <a:solidFill>
                  <a:srgbClr val="7030A0"/>
                </a:solidFill>
                <a:latin typeface="Open Sans"/>
                <a:ea typeface="Open Sans"/>
                <a:cs typeface="Open Sans"/>
              </a:rPr>
              <a:t>Consumo Específico de Energia (SEC)</a:t>
            </a:r>
            <a:r>
              <a:rPr lang="en-GB" sz="2000" dirty="0">
                <a:solidFill>
                  <a:srgbClr val="000000"/>
                </a:solidFill>
                <a:latin typeface="Open Sans"/>
                <a:ea typeface="Open Sans" panose="020B0606030504020204" pitchFamily="34" charset="0"/>
                <a:cs typeface="Open Sans" panose="020B0606030504020204" pitchFamily="34" charset="0"/>
              </a:rPr>
              <a:t>, no ano-base e a demanda futura de energia para o uso final correspondente.</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Os fatores usados como </a:t>
            </a:r>
            <a:r>
              <a:rPr lang="en-GB" sz="2000" b="1" dirty="0">
                <a:solidFill>
                  <a:srgbClr val="C00000"/>
                </a:solidFill>
                <a:latin typeface="Open Sans"/>
                <a:ea typeface="Open Sans"/>
                <a:cs typeface="Open Sans"/>
                <a:sym typeface="Calibri"/>
              </a:rPr>
              <a:t>Parâmetro de Condução (DP) </a:t>
            </a:r>
            <a:r>
              <a:rPr lang="en-GB" sz="2000" dirty="0">
                <a:solidFill>
                  <a:srgbClr val="000000"/>
                </a:solidFill>
                <a:latin typeface="Open Sans"/>
                <a:ea typeface="Open Sans" panose="020B0606030504020204" pitchFamily="34" charset="0"/>
                <a:cs typeface="Open Sans" panose="020B0606030504020204" pitchFamily="34" charset="0"/>
              </a:rPr>
              <a:t>para várias atividades são predefinidos no MAED.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Existem diferentes </a:t>
            </a:r>
            <a:r>
              <a:rPr lang="en-GB" sz="2000" b="1" dirty="0">
                <a:solidFill>
                  <a:srgbClr val="C00000"/>
                </a:solidFill>
                <a:latin typeface="Open Sans"/>
                <a:ea typeface="Open Sans"/>
                <a:cs typeface="Open Sans"/>
                <a:sym typeface="Calibri"/>
              </a:rPr>
              <a:t>Parâmetros de Direção (DP) </a:t>
            </a:r>
            <a:r>
              <a:rPr lang="en-GB" sz="2000" dirty="0">
                <a:solidFill>
                  <a:srgbClr val="000000"/>
                </a:solidFill>
                <a:latin typeface="Open Sans"/>
                <a:ea typeface="Open Sans" panose="020B0606030504020204" pitchFamily="34" charset="0"/>
                <a:cs typeface="Open Sans" panose="020B0606030504020204" pitchFamily="34" charset="0"/>
              </a:rPr>
              <a:t>para usos industriais, de transporte, de serviços e domésticos</a:t>
            </a:r>
          </a:p>
          <a:p>
            <a:pPr>
              <a:lnSpc>
                <a:spcPct val="100000"/>
              </a:lnSpc>
            </a:pPr>
            <a:endParaRPr lang="en-GB" sz="2000" dirty="0">
              <a:solidFill>
                <a:srgbClr val="000000"/>
              </a:solidFill>
            </a:endParaRPr>
          </a:p>
        </p:txBody>
      </p:sp>
      <p:pic>
        <p:nvPicPr>
          <p:cNvPr id="14" name="Picture 13">
            <a:extLst>
              <a:ext uri="{FF2B5EF4-FFF2-40B4-BE49-F238E27FC236}">
                <a16:creationId xmlns:a16="http://schemas.microsoft.com/office/drawing/2014/main" id="{32B5BFD8-0409-A989-920B-B2A4D8E5A7F9}"/>
              </a:ext>
            </a:extLst>
          </p:cNvPr>
          <p:cNvPicPr>
            <a:picLocks noChangeAspect="1"/>
          </p:cNvPicPr>
          <p:nvPr/>
        </p:nvPicPr>
        <p:blipFill>
          <a:blip r:embed="rId4"/>
          <a:stretch>
            <a:fillRect/>
          </a:stretch>
        </p:blipFill>
        <p:spPr>
          <a:xfrm>
            <a:off x="2658330" y="2021840"/>
            <a:ext cx="5872317" cy="1001573"/>
          </a:xfrm>
          <a:prstGeom prst="rect">
            <a:avLst/>
          </a:prstGeom>
        </p:spPr>
      </p:pic>
    </p:spTree>
    <p:extLst>
      <p:ext uri="{BB962C8B-B14F-4D97-AF65-F5344CB8AC3E}">
        <p14:creationId xmlns:p14="http://schemas.microsoft.com/office/powerpoint/2010/main" val="165639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26933" y="1129650"/>
            <a:ext cx="6217920" cy="412485"/>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4.2.2. Parâmetros de acionamento no setor</a:t>
            </a: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1140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4.2 Parâmetros de direção </a:t>
            </a:r>
          </a:p>
        </p:txBody>
      </p:sp>
      <p:graphicFrame>
        <p:nvGraphicFramePr>
          <p:cNvPr id="15" name="Table 2">
            <a:extLst>
              <a:ext uri="{FF2B5EF4-FFF2-40B4-BE49-F238E27FC236}">
                <a16:creationId xmlns:a16="http://schemas.microsoft.com/office/drawing/2014/main" id="{646E1ECD-3B44-0041-A885-0163EDAFC9BD}"/>
              </a:ext>
            </a:extLst>
          </p:cNvPr>
          <p:cNvGraphicFramePr>
            <a:graphicFrameLocks noGrp="1"/>
          </p:cNvGraphicFramePr>
          <p:nvPr>
            <p:extLst>
              <p:ext uri="{D42A27DB-BD31-4B8C-83A1-F6EECF244321}">
                <p14:modId xmlns:p14="http://schemas.microsoft.com/office/powerpoint/2010/main" val="3656285883"/>
              </p:ext>
            </p:extLst>
          </p:nvPr>
        </p:nvGraphicFramePr>
        <p:xfrm>
          <a:off x="824607" y="3851910"/>
          <a:ext cx="10542786" cy="1887360"/>
        </p:xfrm>
        <a:graphic>
          <a:graphicData uri="http://schemas.openxmlformats.org/drawingml/2006/table">
            <a:tbl>
              <a:tblPr firstRow="1" bandRow="1"/>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1986346469"/>
                    </a:ext>
                  </a:extLst>
                </a:gridCol>
              </a:tblGrid>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Atividade do setor</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Calibri"/>
                        </a:rPr>
                        <a:t>Uso final</a:t>
                      </a:r>
                      <a:endParaRPr lang="en-GB"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Parâmetro de direção</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Agricultura</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Calibri"/>
                        </a:rPr>
                        <a:t>Vapor</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Valor agregado do setor (PIB, US$)</a:t>
                      </a:r>
                      <a:endParaRPr lang="ru-RU"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Construção</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Calor direto</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Mineração</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Usos específicos da eletricidade</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5984482"/>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Fabricação</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Etc.</a:t>
                      </a:r>
                    </a:p>
                  </a:txBody>
                  <a:tcPr>
                    <a:lnL>
                      <a:noFill/>
                    </a:lnL>
                    <a:lnR>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32034054"/>
                  </a:ext>
                </a:extLst>
              </a:tr>
            </a:tbl>
          </a:graphicData>
        </a:graphic>
      </p:graphicFrame>
      <p:pic>
        <p:nvPicPr>
          <p:cNvPr id="9" name="Picture 8" descr="A picture containing factory, sky, building, outdoor&#10;&#10;Description automatically generated">
            <a:extLst>
              <a:ext uri="{FF2B5EF4-FFF2-40B4-BE49-F238E27FC236}">
                <a16:creationId xmlns:a16="http://schemas.microsoft.com/office/drawing/2014/main" id="{91B3ABE6-30A2-857C-60A1-FF73B3437A78}"/>
              </a:ext>
            </a:extLst>
          </p:cNvPr>
          <p:cNvPicPr>
            <a:picLocks noChangeAspect="1"/>
          </p:cNvPicPr>
          <p:nvPr/>
        </p:nvPicPr>
        <p:blipFill>
          <a:blip r:embed="rId4"/>
          <a:stretch>
            <a:fillRect/>
          </a:stretch>
        </p:blipFill>
        <p:spPr>
          <a:xfrm>
            <a:off x="7040540" y="1172567"/>
            <a:ext cx="3644765" cy="2429997"/>
          </a:xfrm>
          <a:prstGeom prst="rect">
            <a:avLst/>
          </a:prstGeom>
        </p:spPr>
      </p:pic>
      <p:pic>
        <p:nvPicPr>
          <p:cNvPr id="17" name="Picture 16">
            <a:extLst>
              <a:ext uri="{FF2B5EF4-FFF2-40B4-BE49-F238E27FC236}">
                <a16:creationId xmlns:a16="http://schemas.microsoft.com/office/drawing/2014/main" id="{3F691FD2-2FD7-4F6E-F053-55596D26E3D8}"/>
              </a:ext>
            </a:extLst>
          </p:cNvPr>
          <p:cNvPicPr>
            <a:picLocks noChangeAspect="1"/>
          </p:cNvPicPr>
          <p:nvPr/>
        </p:nvPicPr>
        <p:blipFill>
          <a:blip r:embed="rId5"/>
          <a:stretch>
            <a:fillRect/>
          </a:stretch>
        </p:blipFill>
        <p:spPr>
          <a:xfrm>
            <a:off x="887215" y="2094792"/>
            <a:ext cx="5767455" cy="983688"/>
          </a:xfrm>
          <a:prstGeom prst="rect">
            <a:avLst/>
          </a:prstGeom>
        </p:spPr>
      </p:pic>
    </p:spTree>
    <p:extLst>
      <p:ext uri="{BB962C8B-B14F-4D97-AF65-F5344CB8AC3E}">
        <p14:creationId xmlns:p14="http://schemas.microsoft.com/office/powerpoint/2010/main" val="1478453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0380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Aula 4.2 Parâmetros de direção </a:t>
            </a:r>
          </a:p>
        </p:txBody>
      </p:sp>
      <p:graphicFrame>
        <p:nvGraphicFramePr>
          <p:cNvPr id="16" name="Table 2">
            <a:extLst>
              <a:ext uri="{FF2B5EF4-FFF2-40B4-BE49-F238E27FC236}">
                <a16:creationId xmlns:a16="http://schemas.microsoft.com/office/drawing/2014/main" id="{03271A2C-5467-AD45-B5DD-DDD6AD45DCBD}"/>
              </a:ext>
            </a:extLst>
          </p:cNvPr>
          <p:cNvGraphicFramePr>
            <a:graphicFrameLocks noGrp="1"/>
          </p:cNvGraphicFramePr>
          <p:nvPr/>
        </p:nvGraphicFramePr>
        <p:xfrm>
          <a:off x="887215" y="4108688"/>
          <a:ext cx="10542786" cy="1651000"/>
        </p:xfrm>
        <a:graphic>
          <a:graphicData uri="http://schemas.openxmlformats.org/drawingml/2006/table">
            <a:tbl>
              <a:tblPr firstRow="1" bandRow="1">
                <a:tableStyleId>{2D5ABB26-0587-4C30-8999-92F81FD0307C}</a:tableStyleId>
              </a:tblPr>
              <a:tblGrid>
                <a:gridCol w="2677079">
                  <a:extLst>
                    <a:ext uri="{9D8B030D-6E8A-4147-A177-3AD203B41FA5}">
                      <a16:colId xmlns:a16="http://schemas.microsoft.com/office/drawing/2014/main" val="3877321437"/>
                    </a:ext>
                  </a:extLst>
                </a:gridCol>
                <a:gridCol w="4351445">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Atividade do setor</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Uso final</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Parâmetro de direção</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Frete</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Modos de transporte de carga, trem, caminhão, ...</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Toneladas-km transportadas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Passageiros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Modos de transporte de passageiros, ônibus, trem, carro, ...</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Passageiros-km transportados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8" name="Rectangle 17">
            <a:extLst>
              <a:ext uri="{FF2B5EF4-FFF2-40B4-BE49-F238E27FC236}">
                <a16:creationId xmlns:a16="http://schemas.microsoft.com/office/drawing/2014/main" id="{3323FAD0-97FD-BC42-B6D9-D75CEF4EA1A7}"/>
              </a:ext>
            </a:extLst>
          </p:cNvPr>
          <p:cNvSpPr/>
          <p:nvPr/>
        </p:nvSpPr>
        <p:spPr>
          <a:xfrm>
            <a:off x="926933" y="1001357"/>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4.2.3. Parâmetros de condução no transporte</a:t>
            </a:r>
          </a:p>
        </p:txBody>
      </p:sp>
      <p:pic>
        <p:nvPicPr>
          <p:cNvPr id="7" name="Picture 6">
            <a:extLst>
              <a:ext uri="{FF2B5EF4-FFF2-40B4-BE49-F238E27FC236}">
                <a16:creationId xmlns:a16="http://schemas.microsoft.com/office/drawing/2014/main" id="{F6514C77-87CA-F236-0EA2-295B704B96BD}"/>
              </a:ext>
            </a:extLst>
          </p:cNvPr>
          <p:cNvPicPr>
            <a:picLocks noChangeAspect="1"/>
          </p:cNvPicPr>
          <p:nvPr/>
        </p:nvPicPr>
        <p:blipFill>
          <a:blip r:embed="rId4"/>
          <a:srcRect/>
          <a:stretch/>
        </p:blipFill>
        <p:spPr>
          <a:xfrm>
            <a:off x="7785236" y="1207567"/>
            <a:ext cx="3644765" cy="2374268"/>
          </a:xfrm>
          <a:prstGeom prst="rect">
            <a:avLst/>
          </a:prstGeom>
        </p:spPr>
      </p:pic>
      <p:pic>
        <p:nvPicPr>
          <p:cNvPr id="11" name="Picture 10">
            <a:extLst>
              <a:ext uri="{FF2B5EF4-FFF2-40B4-BE49-F238E27FC236}">
                <a16:creationId xmlns:a16="http://schemas.microsoft.com/office/drawing/2014/main" id="{CE66B9FF-16FD-E7DE-4042-3568CA2ECAAA}"/>
              </a:ext>
            </a:extLst>
          </p:cNvPr>
          <p:cNvPicPr>
            <a:picLocks noChangeAspect="1"/>
          </p:cNvPicPr>
          <p:nvPr/>
        </p:nvPicPr>
        <p:blipFill>
          <a:blip r:embed="rId5"/>
          <a:stretch>
            <a:fillRect/>
          </a:stretch>
        </p:blipFill>
        <p:spPr>
          <a:xfrm>
            <a:off x="839090" y="2039368"/>
            <a:ext cx="6946146" cy="1184724"/>
          </a:xfrm>
          <a:prstGeom prst="rect">
            <a:avLst/>
          </a:prstGeom>
        </p:spPr>
      </p:pic>
    </p:spTree>
    <p:extLst>
      <p:ext uri="{BB962C8B-B14F-4D97-AF65-F5344CB8AC3E}">
        <p14:creationId xmlns:p14="http://schemas.microsoft.com/office/powerpoint/2010/main" val="1135909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9B5D9A12-769C-44DA-9AAB-DC8D4D73D1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purl.org/dc/dcmitype/"/>
    <ds:schemaRef ds:uri="http://purl.org/dc/terms/"/>
    <ds:schemaRef ds:uri="0b696a8a-ab1a-459b-a09e-44df7cbe9330"/>
    <ds:schemaRef ds:uri="35b8b66e-5759-43c1-a138-f967a8bf5a2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887</TotalTime>
  <Words>5576</Words>
  <Application>Microsoft Office PowerPoint</Application>
  <PresentationFormat>Widescreen</PresentationFormat>
  <Paragraphs>441</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Cambria Math</vt:lpstr>
      <vt:lpstr>Open Sans</vt:lpstr>
      <vt:lpstr>Open Sans ExtraBold</vt:lpstr>
      <vt:lpstr>Open Sans Light</vt:lpstr>
      <vt:lpstr>Office Theme</vt:lpstr>
      <vt:lpstr>PowerPoint Presentation</vt:lpstr>
      <vt:lpstr>Resultados pretendidos de aprendizagem (RPA)</vt:lpstr>
      <vt:lpstr>Palestra 4.1 Visão geral do MAED</vt:lpstr>
      <vt:lpstr>Palestra 4.1 Visão geral do MAED</vt:lpstr>
      <vt:lpstr>PowerPoint Presentation</vt:lpstr>
      <vt:lpstr>Palestra 4.1 Visão geral do MAED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docId:B392CDDD81C47200E4FDFFF759D11C2D</cp:keywords>
  <cp:lastModifiedBy>Ashutosh.Bhagurkar</cp:lastModifiedBy>
  <cp:revision>102</cp:revision>
  <dcterms:created xsi:type="dcterms:W3CDTF">2021-02-10T16:48:02Z</dcterms:created>
  <dcterms:modified xsi:type="dcterms:W3CDTF">2025-09-04T12:07:38Z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