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89" r:id="rId6"/>
    <p:sldId id="386" r:id="rId7"/>
    <p:sldId id="345" r:id="rId8"/>
    <p:sldId id="397" r:id="rId9"/>
    <p:sldId id="400" r:id="rId10"/>
    <p:sldId id="354" r:id="rId11"/>
    <p:sldId id="414" r:id="rId12"/>
    <p:sldId id="415" r:id="rId13"/>
    <p:sldId id="411" r:id="rId14"/>
    <p:sldId id="412" r:id="rId15"/>
    <p:sldId id="353" r:id="rId16"/>
    <p:sldId id="416" r:id="rId17"/>
    <p:sldId id="341" r:id="rId18"/>
    <p:sldId id="342" r:id="rId19"/>
    <p:sldId id="343" r:id="rId20"/>
    <p:sldId id="340" r:id="rId21"/>
    <p:sldId id="336"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BCYYIqaN1JHE5bFOhKjbtQ==" hashData="9bt7bsHJDKgi+pjC/fT8dPSLvIxem0Hdts1Rpr893rC2m/neSxRbS+HXA+jCqMf8BODJpCx7KDbwsQ7r22VCz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 id="3" name="HACHAD" initials="HACHAD" lastIdx="5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8EA9DB"/>
    <a:srgbClr val="C00000"/>
    <a:srgbClr val="D2D2D2"/>
    <a:srgbClr val="D4E8C6"/>
    <a:srgbClr val="000000"/>
    <a:srgbClr val="A9D18E"/>
    <a:srgbClr val="B53541"/>
    <a:srgbClr val="FFFFFF"/>
    <a:srgbClr val="66C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B7966-461B-45A3-91B6-63FC9EAC353E}" v="478" dt="2023-03-19T14:31:05.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41" autoAdjust="0"/>
  </p:normalViewPr>
  <p:slideViewPr>
    <p:cSldViewPr snapToGrid="0">
      <p:cViewPr varScale="1">
        <p:scale>
          <a:sx n="88" d="100"/>
          <a:sy n="88" d="100"/>
        </p:scale>
        <p:origin x="143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73dd0abb76f4e920b820128db82678cd9f9a121f849d3188ef66aae65f57548::" providerId="AD" clId="Web-{F6992B06-11AB-48D1-8384-E06EB33924A2}"/>
    <pc:docChg chg="modSld">
      <pc:chgData name="Guest User" userId="S::urn:spo:anon#773dd0abb76f4e920b820128db82678cd9f9a121f849d3188ef66aae65f57548::" providerId="AD" clId="Web-{F6992B06-11AB-48D1-8384-E06EB33924A2}" dt="2023-03-06T15:08:14.165" v="4" actId="20577"/>
      <pc:docMkLst>
        <pc:docMk/>
      </pc:docMkLst>
      <pc:sldChg chg="modSp">
        <pc:chgData name="Guest User" userId="S::urn:spo:anon#773dd0abb76f4e920b820128db82678cd9f9a121f849d3188ef66aae65f57548::" providerId="AD" clId="Web-{F6992B06-11AB-48D1-8384-E06EB33924A2}" dt="2023-03-06T15:02:58.339" v="2" actId="20577"/>
        <pc:sldMkLst>
          <pc:docMk/>
          <pc:sldMk cId="386240992" sldId="345"/>
        </pc:sldMkLst>
        <pc:spChg chg="mod">
          <ac:chgData name="Guest User" userId="S::urn:spo:anon#773dd0abb76f4e920b820128db82678cd9f9a121f849d3188ef66aae65f57548::" providerId="AD" clId="Web-{F6992B06-11AB-48D1-8384-E06EB33924A2}" dt="2023-03-06T15:02:58.339" v="2" actId="20577"/>
          <ac:spMkLst>
            <pc:docMk/>
            <pc:sldMk cId="386240992" sldId="345"/>
            <ac:spMk id="6" creationId="{8751AA81-1FA7-C12A-A11E-238EB48C499C}"/>
          </ac:spMkLst>
        </pc:spChg>
      </pc:sldChg>
      <pc:sldChg chg="modSp">
        <pc:chgData name="Guest User" userId="S::urn:spo:anon#773dd0abb76f4e920b820128db82678cd9f9a121f849d3188ef66aae65f57548::" providerId="AD" clId="Web-{F6992B06-11AB-48D1-8384-E06EB33924A2}" dt="2023-03-06T15:08:14.165" v="4" actId="20577"/>
        <pc:sldMkLst>
          <pc:docMk/>
          <pc:sldMk cId="2948999141" sldId="416"/>
        </pc:sldMkLst>
        <pc:spChg chg="mod">
          <ac:chgData name="Guest User" userId="S::urn:spo:anon#773dd0abb76f4e920b820128db82678cd9f9a121f849d3188ef66aae65f57548::" providerId="AD" clId="Web-{F6992B06-11AB-48D1-8384-E06EB33924A2}" dt="2023-03-06T15:08:14.165" v="4" actId="20577"/>
          <ac:spMkLst>
            <pc:docMk/>
            <pc:sldMk cId="2948999141" sldId="416"/>
            <ac:spMk id="20" creationId="{EC0DB143-7745-56B4-C4A0-E2F9648BBBA1}"/>
          </ac:spMkLst>
        </pc:spChg>
      </pc:sldChg>
    </pc:docChg>
  </pc:docChgLst>
  <pc:docChgLst>
    <pc:chgData name="Carla Cannone" userId="417464ba-0c67-467a-8d9f-e5f447a9fc8a" providerId="ADAL" clId="{9D70CB87-AB78-440F-9A65-EB2725D2F6C9}"/>
    <pc:docChg chg="undo custSel addSld delSld modSld sldOrd">
      <pc:chgData name="Carla Cannone" userId="417464ba-0c67-467a-8d9f-e5f447a9fc8a" providerId="ADAL" clId="{9D70CB87-AB78-440F-9A65-EB2725D2F6C9}" dt="2023-03-02T15:12:01.279" v="2415" actId="207"/>
      <pc:docMkLst>
        <pc:docMk/>
      </pc:docMkLst>
      <pc:sldChg chg="modSp mod">
        <pc:chgData name="Carla Cannone" userId="417464ba-0c67-467a-8d9f-e5f447a9fc8a" providerId="ADAL" clId="{9D70CB87-AB78-440F-9A65-EB2725D2F6C9}" dt="2023-02-27T15:14:07.609" v="24" actId="1076"/>
        <pc:sldMkLst>
          <pc:docMk/>
          <pc:sldMk cId="0" sldId="256"/>
        </pc:sldMkLst>
        <pc:spChg chg="mod">
          <ac:chgData name="Carla Cannone" userId="417464ba-0c67-467a-8d9f-e5f447a9fc8a" providerId="ADAL" clId="{9D70CB87-AB78-440F-9A65-EB2725D2F6C9}" dt="2023-02-27T15:14:07.609" v="24" actId="1076"/>
          <ac:spMkLst>
            <pc:docMk/>
            <pc:sldMk cId="0" sldId="256"/>
            <ac:spMk id="7" creationId="{A30B8E22-AB78-BA4E-A699-F7241C1EC8AE}"/>
          </ac:spMkLst>
        </pc:spChg>
        <pc:spChg chg="mod">
          <ac:chgData name="Carla Cannone" userId="417464ba-0c67-467a-8d9f-e5f447a9fc8a" providerId="ADAL" clId="{9D70CB87-AB78-440F-9A65-EB2725D2F6C9}" dt="2023-02-27T15:14:05.625" v="23" actId="1076"/>
          <ac:spMkLst>
            <pc:docMk/>
            <pc:sldMk cId="0" sldId="256"/>
            <ac:spMk id="15362" creationId="{387F75CF-EFF7-48EE-9B58-68F46609EE5D}"/>
          </ac:spMkLst>
        </pc:spChg>
      </pc:sldChg>
      <pc:sldChg chg="addSp delSp modSp mod">
        <pc:chgData name="Carla Cannone" userId="417464ba-0c67-467a-8d9f-e5f447a9fc8a" providerId="ADAL" clId="{9D70CB87-AB78-440F-9A65-EB2725D2F6C9}" dt="2023-03-02T13:39:28.342" v="1699" actId="478"/>
        <pc:sldMkLst>
          <pc:docMk/>
          <pc:sldMk cId="927864516" sldId="264"/>
        </pc:sldMkLst>
        <pc:spChg chg="mod">
          <ac:chgData name="Carla Cannone" userId="417464ba-0c67-467a-8d9f-e5f447a9fc8a" providerId="ADAL" clId="{9D70CB87-AB78-440F-9A65-EB2725D2F6C9}" dt="2023-03-02T13:25:00.489" v="1196" actId="20577"/>
          <ac:spMkLst>
            <pc:docMk/>
            <pc:sldMk cId="927864516" sldId="264"/>
            <ac:spMk id="6" creationId="{1755527A-30CA-944E-A482-ED896F156CD0}"/>
          </ac:spMkLst>
        </pc:spChg>
        <pc:spChg chg="add mod">
          <ac:chgData name="Carla Cannone" userId="417464ba-0c67-467a-8d9f-e5f447a9fc8a" providerId="ADAL" clId="{9D70CB87-AB78-440F-9A65-EB2725D2F6C9}" dt="2023-03-02T13:39:22.905" v="1697"/>
          <ac:spMkLst>
            <pc:docMk/>
            <pc:sldMk cId="927864516" sldId="264"/>
            <ac:spMk id="14" creationId="{F6BF469D-7B15-4109-8836-10BCF6752C7A}"/>
          </ac:spMkLst>
        </pc:spChg>
        <pc:spChg chg="mod">
          <ac:chgData name="Carla Cannone" userId="417464ba-0c67-467a-8d9f-e5f447a9fc8a" providerId="ADAL" clId="{9D70CB87-AB78-440F-9A65-EB2725D2F6C9}" dt="2023-03-02T13:25:04.786" v="1200" actId="20577"/>
          <ac:spMkLst>
            <pc:docMk/>
            <pc:sldMk cId="927864516" sldId="264"/>
            <ac:spMk id="20" creationId="{36F277D6-322B-A848-92DC-A83C2D17258F}"/>
          </ac:spMkLst>
        </pc:spChg>
        <pc:spChg chg="del mod">
          <ac:chgData name="Carla Cannone" userId="417464ba-0c67-467a-8d9f-e5f447a9fc8a" providerId="ADAL" clId="{9D70CB87-AB78-440F-9A65-EB2725D2F6C9}" dt="2023-03-02T13:39:28.342" v="1699" actId="478"/>
          <ac:spMkLst>
            <pc:docMk/>
            <pc:sldMk cId="927864516" sldId="264"/>
            <ac:spMk id="21" creationId="{9A10AD75-26C3-4941-B4C1-385901041619}"/>
          </ac:spMkLst>
        </pc:spChg>
      </pc:sldChg>
      <pc:sldChg chg="modSp mod">
        <pc:chgData name="Carla Cannone" userId="417464ba-0c67-467a-8d9f-e5f447a9fc8a" providerId="ADAL" clId="{9D70CB87-AB78-440F-9A65-EB2725D2F6C9}" dt="2023-03-02T13:17:26.496" v="1127" actId="20577"/>
        <pc:sldMkLst>
          <pc:docMk/>
          <pc:sldMk cId="0" sldId="289"/>
        </pc:sldMkLst>
        <pc:spChg chg="mod">
          <ac:chgData name="Carla Cannone" userId="417464ba-0c67-467a-8d9f-e5f447a9fc8a" providerId="ADAL" clId="{9D70CB87-AB78-440F-9A65-EB2725D2F6C9}" dt="2023-02-27T15:14:14.006" v="33" actId="20577"/>
          <ac:spMkLst>
            <pc:docMk/>
            <pc:sldMk cId="0" sldId="289"/>
            <ac:spMk id="14" creationId="{42847172-80C9-2B4A-9198-9C40FF4A0EA5}"/>
          </ac:spMkLst>
        </pc:spChg>
        <pc:spChg chg="mod">
          <ac:chgData name="Carla Cannone" userId="417464ba-0c67-467a-8d9f-e5f447a9fc8a" providerId="ADAL" clId="{9D70CB87-AB78-440F-9A65-EB2725D2F6C9}" dt="2023-03-02T13:17:19.979" v="1121" actId="20577"/>
          <ac:spMkLst>
            <pc:docMk/>
            <pc:sldMk cId="0" sldId="289"/>
            <ac:spMk id="17413" creationId="{43DE169F-8A22-4F54-8370-B010F0F75E08}"/>
          </ac:spMkLst>
        </pc:spChg>
        <pc:spChg chg="mod">
          <ac:chgData name="Carla Cannone" userId="417464ba-0c67-467a-8d9f-e5f447a9fc8a" providerId="ADAL" clId="{9D70CB87-AB78-440F-9A65-EB2725D2F6C9}" dt="2023-03-02T13:17:22.674" v="1123" actId="20577"/>
          <ac:spMkLst>
            <pc:docMk/>
            <pc:sldMk cId="0" sldId="289"/>
            <ac:spMk id="17414" creationId="{FF516A10-E762-428F-A161-36388C652F50}"/>
          </ac:spMkLst>
        </pc:spChg>
        <pc:spChg chg="mod">
          <ac:chgData name="Carla Cannone" userId="417464ba-0c67-467a-8d9f-e5f447a9fc8a" providerId="ADAL" clId="{9D70CB87-AB78-440F-9A65-EB2725D2F6C9}" dt="2023-03-02T13:17:24.721" v="1125" actId="20577"/>
          <ac:spMkLst>
            <pc:docMk/>
            <pc:sldMk cId="0" sldId="289"/>
            <ac:spMk id="17415" creationId="{D2280B66-129D-46C5-9D99-2DE8D5C0F5F5}"/>
          </ac:spMkLst>
        </pc:spChg>
        <pc:spChg chg="mod">
          <ac:chgData name="Carla Cannone" userId="417464ba-0c67-467a-8d9f-e5f447a9fc8a" providerId="ADAL" clId="{9D70CB87-AB78-440F-9A65-EB2725D2F6C9}" dt="2023-03-02T13:17:26.496" v="1127" actId="20577"/>
          <ac:spMkLst>
            <pc:docMk/>
            <pc:sldMk cId="0" sldId="289"/>
            <ac:spMk id="17416" creationId="{EB596C1E-F79E-4C65-B8F2-C5B8F6BC4800}"/>
          </ac:spMkLst>
        </pc:spChg>
      </pc:sldChg>
      <pc:sldChg chg="add del">
        <pc:chgData name="Carla Cannone" userId="417464ba-0c67-467a-8d9f-e5f447a9fc8a" providerId="ADAL" clId="{9D70CB87-AB78-440F-9A65-EB2725D2F6C9}" dt="2023-02-28T13:29:16.143" v="864" actId="47"/>
        <pc:sldMkLst>
          <pc:docMk/>
          <pc:sldMk cId="2801856280" sldId="291"/>
        </pc:sldMkLst>
      </pc:sldChg>
      <pc:sldChg chg="addSp delSp modSp mod ord modShow">
        <pc:chgData name="Carla Cannone" userId="417464ba-0c67-467a-8d9f-e5f447a9fc8a" providerId="ADAL" clId="{9D70CB87-AB78-440F-9A65-EB2725D2F6C9}" dt="2023-03-02T13:40:24.432" v="1712" actId="208"/>
        <pc:sldMkLst>
          <pc:docMk/>
          <pc:sldMk cId="386240992" sldId="345"/>
        </pc:sldMkLst>
        <pc:spChg chg="add del mod">
          <ac:chgData name="Carla Cannone" userId="417464ba-0c67-467a-8d9f-e5f447a9fc8a" providerId="ADAL" clId="{9D70CB87-AB78-440F-9A65-EB2725D2F6C9}" dt="2023-02-28T12:48:44.902" v="537"/>
          <ac:spMkLst>
            <pc:docMk/>
            <pc:sldMk cId="386240992" sldId="345"/>
            <ac:spMk id="3" creationId="{54B0C50D-B245-E96E-8A53-EC7FAD959924}"/>
          </ac:spMkLst>
        </pc:spChg>
        <pc:spChg chg="add del mod">
          <ac:chgData name="Carla Cannone" userId="417464ba-0c67-467a-8d9f-e5f447a9fc8a" providerId="ADAL" clId="{9D70CB87-AB78-440F-9A65-EB2725D2F6C9}" dt="2023-02-28T12:48:44.902" v="537"/>
          <ac:spMkLst>
            <pc:docMk/>
            <pc:sldMk cId="386240992" sldId="345"/>
            <ac:spMk id="4" creationId="{FEB627A9-EDEF-755A-2C29-427BAF1E8FDF}"/>
          </ac:spMkLst>
        </pc:spChg>
        <pc:spChg chg="add del mod">
          <ac:chgData name="Carla Cannone" userId="417464ba-0c67-467a-8d9f-e5f447a9fc8a" providerId="ADAL" clId="{9D70CB87-AB78-440F-9A65-EB2725D2F6C9}" dt="2023-02-28T12:48:44.902" v="537"/>
          <ac:spMkLst>
            <pc:docMk/>
            <pc:sldMk cId="386240992" sldId="345"/>
            <ac:spMk id="6" creationId="{304AE793-A0F0-A493-E695-98C7D774F58A}"/>
          </ac:spMkLst>
        </pc:spChg>
        <pc:spChg chg="mod">
          <ac:chgData name="Carla Cannone" userId="417464ba-0c67-467a-8d9f-e5f447a9fc8a" providerId="ADAL" clId="{9D70CB87-AB78-440F-9A65-EB2725D2F6C9}" dt="2023-02-28T13:20:50.867" v="773" actId="1076"/>
          <ac:spMkLst>
            <pc:docMk/>
            <pc:sldMk cId="386240992" sldId="345"/>
            <ac:spMk id="7" creationId="{CA510C60-D253-F14C-BBC2-7F5B6B8A099D}"/>
          </ac:spMkLst>
        </pc:spChg>
        <pc:spChg chg="add del mod">
          <ac:chgData name="Carla Cannone" userId="417464ba-0c67-467a-8d9f-e5f447a9fc8a" providerId="ADAL" clId="{9D70CB87-AB78-440F-9A65-EB2725D2F6C9}" dt="2023-02-28T12:48:44.902" v="537"/>
          <ac:spMkLst>
            <pc:docMk/>
            <pc:sldMk cId="386240992" sldId="345"/>
            <ac:spMk id="9" creationId="{40D074AB-88C6-356A-E9FB-CD06113C43E3}"/>
          </ac:spMkLst>
        </pc:spChg>
        <pc:spChg chg="add del mod">
          <ac:chgData name="Carla Cannone" userId="417464ba-0c67-467a-8d9f-e5f447a9fc8a" providerId="ADAL" clId="{9D70CB87-AB78-440F-9A65-EB2725D2F6C9}" dt="2023-02-28T12:48:44.902" v="537"/>
          <ac:spMkLst>
            <pc:docMk/>
            <pc:sldMk cId="386240992" sldId="345"/>
            <ac:spMk id="10" creationId="{A0112BFD-47F1-26AF-B31A-9E4B36CF2370}"/>
          </ac:spMkLst>
        </pc:spChg>
        <pc:spChg chg="add mod">
          <ac:chgData name="Carla Cannone" userId="417464ba-0c67-467a-8d9f-e5f447a9fc8a" providerId="ADAL" clId="{9D70CB87-AB78-440F-9A65-EB2725D2F6C9}" dt="2023-02-28T13:23:06.128" v="838" actId="113"/>
          <ac:spMkLst>
            <pc:docMk/>
            <pc:sldMk cId="386240992" sldId="345"/>
            <ac:spMk id="11" creationId="{81C04022-BEE5-6054-8BE2-E9B5FA34646A}"/>
          </ac:spMkLst>
        </pc:spChg>
        <pc:spChg chg="add mod">
          <ac:chgData name="Carla Cannone" userId="417464ba-0c67-467a-8d9f-e5f447a9fc8a" providerId="ADAL" clId="{9D70CB87-AB78-440F-9A65-EB2725D2F6C9}" dt="2023-02-28T13:03:34.297" v="755" actId="1076"/>
          <ac:spMkLst>
            <pc:docMk/>
            <pc:sldMk cId="386240992" sldId="345"/>
            <ac:spMk id="13" creationId="{3DBE45DF-3A85-C177-52F9-FC3B4B2828CA}"/>
          </ac:spMkLst>
        </pc:spChg>
        <pc:spChg chg="mod">
          <ac:chgData name="Carla Cannone" userId="417464ba-0c67-467a-8d9f-e5f447a9fc8a" providerId="ADAL" clId="{9D70CB87-AB78-440F-9A65-EB2725D2F6C9}" dt="2023-02-28T13:23:58.362" v="847" actId="1076"/>
          <ac:spMkLst>
            <pc:docMk/>
            <pc:sldMk cId="386240992" sldId="345"/>
            <ac:spMk id="14" creationId="{C4019C4D-B7E7-7049-AA9E-E193A13FA20F}"/>
          </ac:spMkLst>
        </pc:spChg>
        <pc:spChg chg="add mod">
          <ac:chgData name="Carla Cannone" userId="417464ba-0c67-467a-8d9f-e5f447a9fc8a" providerId="ADAL" clId="{9D70CB87-AB78-440F-9A65-EB2725D2F6C9}" dt="2023-02-28T13:03:34.297" v="755" actId="1076"/>
          <ac:spMkLst>
            <pc:docMk/>
            <pc:sldMk cId="386240992" sldId="345"/>
            <ac:spMk id="16" creationId="{8BB6F5BF-9825-AFB3-1A7A-61033317ACA6}"/>
          </ac:spMkLst>
        </pc:spChg>
        <pc:spChg chg="mod">
          <ac:chgData name="Carla Cannone" userId="417464ba-0c67-467a-8d9f-e5f447a9fc8a" providerId="ADAL" clId="{9D70CB87-AB78-440F-9A65-EB2725D2F6C9}" dt="2023-03-02T13:40:05.392" v="1708" actId="14100"/>
          <ac:spMkLst>
            <pc:docMk/>
            <pc:sldMk cId="386240992" sldId="345"/>
            <ac:spMk id="17" creationId="{18C9BB2E-6B8A-FA4A-96DB-2CB379047E46}"/>
          </ac:spMkLst>
        </pc:spChg>
        <pc:spChg chg="mod">
          <ac:chgData name="Carla Cannone" userId="417464ba-0c67-467a-8d9f-e5f447a9fc8a" providerId="ADAL" clId="{9D70CB87-AB78-440F-9A65-EB2725D2F6C9}" dt="2023-02-28T13:24:04.666" v="849" actId="1076"/>
          <ac:spMkLst>
            <pc:docMk/>
            <pc:sldMk cId="386240992" sldId="345"/>
            <ac:spMk id="18" creationId="{8AAA74F7-FC11-3A46-A1F4-EDB784BFF6AF}"/>
          </ac:spMkLst>
        </pc:spChg>
        <pc:spChg chg="add mod">
          <ac:chgData name="Carla Cannone" userId="417464ba-0c67-467a-8d9f-e5f447a9fc8a" providerId="ADAL" clId="{9D70CB87-AB78-440F-9A65-EB2725D2F6C9}" dt="2023-02-28T13:23:24.795" v="842" actId="14100"/>
          <ac:spMkLst>
            <pc:docMk/>
            <pc:sldMk cId="386240992" sldId="345"/>
            <ac:spMk id="20" creationId="{8803E785-36D4-B94B-2EB3-9C4F1DC3F107}"/>
          </ac:spMkLst>
        </pc:spChg>
        <pc:spChg chg="add mod">
          <ac:chgData name="Carla Cannone" userId="417464ba-0c67-467a-8d9f-e5f447a9fc8a" providerId="ADAL" clId="{9D70CB87-AB78-440F-9A65-EB2725D2F6C9}" dt="2023-02-28T13:03:34.297" v="755" actId="1076"/>
          <ac:spMkLst>
            <pc:docMk/>
            <pc:sldMk cId="386240992" sldId="345"/>
            <ac:spMk id="21" creationId="{0F09134E-F827-171A-5676-60CFB8BA8AD4}"/>
          </ac:spMkLst>
        </pc:spChg>
        <pc:spChg chg="mod">
          <ac:chgData name="Carla Cannone" userId="417464ba-0c67-467a-8d9f-e5f447a9fc8a" providerId="ADAL" clId="{9D70CB87-AB78-440F-9A65-EB2725D2F6C9}" dt="2023-02-28T13:24:10.346" v="850" actId="1076"/>
          <ac:spMkLst>
            <pc:docMk/>
            <pc:sldMk cId="386240992" sldId="345"/>
            <ac:spMk id="22" creationId="{647188E9-004B-AE4B-8085-E5777BB0C817}"/>
          </ac:spMkLst>
        </pc:spChg>
        <pc:spChg chg="add mod">
          <ac:chgData name="Carla Cannone" userId="417464ba-0c67-467a-8d9f-e5f447a9fc8a" providerId="ADAL" clId="{9D70CB87-AB78-440F-9A65-EB2725D2F6C9}" dt="2023-02-28T13:24:01.998" v="848" actId="1076"/>
          <ac:spMkLst>
            <pc:docMk/>
            <pc:sldMk cId="386240992" sldId="345"/>
            <ac:spMk id="29" creationId="{4914A346-DC89-FAA7-C8C8-B3CECFAC67B5}"/>
          </ac:spMkLst>
        </pc:spChg>
        <pc:spChg chg="mod">
          <ac:chgData name="Carla Cannone" userId="417464ba-0c67-467a-8d9f-e5f447a9fc8a" providerId="ADAL" clId="{9D70CB87-AB78-440F-9A65-EB2725D2F6C9}" dt="2023-02-28T12:50:29.391" v="563" actId="6549"/>
          <ac:spMkLst>
            <pc:docMk/>
            <pc:sldMk cId="386240992" sldId="345"/>
            <ac:spMk id="48" creationId="{1C0EB07B-EF55-8A4A-A559-3218267C9FE8}"/>
          </ac:spMkLst>
        </pc:spChg>
        <pc:picChg chg="add del mod">
          <ac:chgData name="Carla Cannone" userId="417464ba-0c67-467a-8d9f-e5f447a9fc8a" providerId="ADAL" clId="{9D70CB87-AB78-440F-9A65-EB2725D2F6C9}" dt="2023-02-28T12:48:44.902" v="537"/>
          <ac:picMkLst>
            <pc:docMk/>
            <pc:sldMk cId="386240992" sldId="345"/>
            <ac:picMk id="2" creationId="{19B8F7C6-E7B4-084D-915D-8BDCCB6D9C0F}"/>
          </ac:picMkLst>
        </pc:picChg>
        <pc:picChg chg="add mod">
          <ac:chgData name="Carla Cannone" userId="417464ba-0c67-467a-8d9f-e5f447a9fc8a" providerId="ADAL" clId="{9D70CB87-AB78-440F-9A65-EB2725D2F6C9}" dt="2023-03-02T13:40:24.432" v="1712" actId="208"/>
          <ac:picMkLst>
            <pc:docMk/>
            <pc:sldMk cId="386240992" sldId="345"/>
            <ac:picMk id="2" creationId="{4F92E7E2-B1B7-48E3-FD87-79C77AD65192}"/>
          </ac:picMkLst>
        </pc:picChg>
        <pc:picChg chg="add mod modCrop">
          <ac:chgData name="Carla Cannone" userId="417464ba-0c67-467a-8d9f-e5f447a9fc8a" providerId="ADAL" clId="{9D70CB87-AB78-440F-9A65-EB2725D2F6C9}" dt="2023-02-28T13:23:19.002" v="841" actId="14100"/>
          <ac:picMkLst>
            <pc:docMk/>
            <pc:sldMk cId="386240992" sldId="345"/>
            <ac:picMk id="12" creationId="{7EED8F31-9C21-5228-870E-1555D55B14D3}"/>
          </ac:picMkLst>
        </pc:picChg>
        <pc:cxnChg chg="add del mod">
          <ac:chgData name="Carla Cannone" userId="417464ba-0c67-467a-8d9f-e5f447a9fc8a" providerId="ADAL" clId="{9D70CB87-AB78-440F-9A65-EB2725D2F6C9}" dt="2023-02-28T12:48:44.902" v="537"/>
          <ac:cxnSpMkLst>
            <pc:docMk/>
            <pc:sldMk cId="386240992" sldId="345"/>
            <ac:cxnSpMk id="5" creationId="{FD24D0BB-8924-F7E7-F59A-01490CB242FB}"/>
          </ac:cxnSpMkLst>
        </pc:cxnChg>
        <pc:cxnChg chg="del">
          <ac:chgData name="Carla Cannone" userId="417464ba-0c67-467a-8d9f-e5f447a9fc8a" providerId="ADAL" clId="{9D70CB87-AB78-440F-9A65-EB2725D2F6C9}" dt="2023-02-28T12:50:22.031" v="560" actId="478"/>
          <ac:cxnSpMkLst>
            <pc:docMk/>
            <pc:sldMk cId="386240992" sldId="345"/>
            <ac:cxnSpMk id="8" creationId="{9276A450-EEF3-6344-9E03-17684FA2F250}"/>
          </ac:cxnSpMkLst>
        </pc:cxnChg>
        <pc:cxnChg chg="del">
          <ac:chgData name="Carla Cannone" userId="417464ba-0c67-467a-8d9f-e5f447a9fc8a" providerId="ADAL" clId="{9D70CB87-AB78-440F-9A65-EB2725D2F6C9}" dt="2023-02-28T12:50:20.336" v="558" actId="478"/>
          <ac:cxnSpMkLst>
            <pc:docMk/>
            <pc:sldMk cId="386240992" sldId="345"/>
            <ac:cxnSpMk id="15" creationId="{C3920A1F-7ECE-7245-8617-CD800EE465FA}"/>
          </ac:cxnSpMkLst>
        </pc:cxnChg>
        <pc:cxnChg chg="del">
          <ac:chgData name="Carla Cannone" userId="417464ba-0c67-467a-8d9f-e5f447a9fc8a" providerId="ADAL" clId="{9D70CB87-AB78-440F-9A65-EB2725D2F6C9}" dt="2023-02-28T12:50:20.993" v="559" actId="478"/>
          <ac:cxnSpMkLst>
            <pc:docMk/>
            <pc:sldMk cId="386240992" sldId="345"/>
            <ac:cxnSpMk id="19" creationId="{8808370D-373B-4448-9CF6-99C481655507}"/>
          </ac:cxnSpMkLst>
        </pc:cxnChg>
        <pc:cxnChg chg="del">
          <ac:chgData name="Carla Cannone" userId="417464ba-0c67-467a-8d9f-e5f447a9fc8a" providerId="ADAL" clId="{9D70CB87-AB78-440F-9A65-EB2725D2F6C9}" dt="2023-02-28T12:50:22.816" v="561" actId="478"/>
          <ac:cxnSpMkLst>
            <pc:docMk/>
            <pc:sldMk cId="386240992" sldId="345"/>
            <ac:cxnSpMk id="23" creationId="{123D5001-D9E5-D749-BD23-86C981735261}"/>
          </ac:cxnSpMkLst>
        </pc:cxnChg>
        <pc:cxnChg chg="add del mod">
          <ac:chgData name="Carla Cannone" userId="417464ba-0c67-467a-8d9f-e5f447a9fc8a" providerId="ADAL" clId="{9D70CB87-AB78-440F-9A65-EB2725D2F6C9}" dt="2023-02-28T12:57:35.318" v="673" actId="478"/>
          <ac:cxnSpMkLst>
            <pc:docMk/>
            <pc:sldMk cId="386240992" sldId="345"/>
            <ac:cxnSpMk id="26" creationId="{6D2E9DA0-1C96-5455-3D31-836E14CF0CA6}"/>
          </ac:cxnSpMkLst>
        </pc:cxnChg>
        <pc:cxnChg chg="add mod">
          <ac:chgData name="Carla Cannone" userId="417464ba-0c67-467a-8d9f-e5f447a9fc8a" providerId="ADAL" clId="{9D70CB87-AB78-440F-9A65-EB2725D2F6C9}" dt="2023-02-28T13:24:17.507" v="854" actId="14100"/>
          <ac:cxnSpMkLst>
            <pc:docMk/>
            <pc:sldMk cId="386240992" sldId="345"/>
            <ac:cxnSpMk id="30" creationId="{045891A3-2029-2797-DD87-02772A295D31}"/>
          </ac:cxnSpMkLst>
        </pc:cxnChg>
        <pc:cxnChg chg="add del mod">
          <ac:chgData name="Carla Cannone" userId="417464ba-0c67-467a-8d9f-e5f447a9fc8a" providerId="ADAL" clId="{9D70CB87-AB78-440F-9A65-EB2725D2F6C9}" dt="2023-02-28T12:57:54.869" v="678" actId="478"/>
          <ac:cxnSpMkLst>
            <pc:docMk/>
            <pc:sldMk cId="386240992" sldId="345"/>
            <ac:cxnSpMk id="35" creationId="{9DF75602-EE64-4CCE-9E26-ABF5A6A6D82E}"/>
          </ac:cxnSpMkLst>
        </pc:cxnChg>
        <pc:cxnChg chg="add mod">
          <ac:chgData name="Carla Cannone" userId="417464ba-0c67-467a-8d9f-e5f447a9fc8a" providerId="ADAL" clId="{9D70CB87-AB78-440F-9A65-EB2725D2F6C9}" dt="2023-02-28T13:23:47.438" v="846" actId="1582"/>
          <ac:cxnSpMkLst>
            <pc:docMk/>
            <pc:sldMk cId="386240992" sldId="345"/>
            <ac:cxnSpMk id="37" creationId="{5A4C546B-6C30-05C3-0649-C81F92D3088A}"/>
          </ac:cxnSpMkLst>
        </pc:cxnChg>
        <pc:cxnChg chg="add del mod">
          <ac:chgData name="Carla Cannone" userId="417464ba-0c67-467a-8d9f-e5f447a9fc8a" providerId="ADAL" clId="{9D70CB87-AB78-440F-9A65-EB2725D2F6C9}" dt="2023-02-28T12:59:13.308" v="693" actId="478"/>
          <ac:cxnSpMkLst>
            <pc:docMk/>
            <pc:sldMk cId="386240992" sldId="345"/>
            <ac:cxnSpMk id="39" creationId="{E0F83722-3980-52EA-5482-C1D61AE1C6D3}"/>
          </ac:cxnSpMkLst>
        </pc:cxnChg>
        <pc:cxnChg chg="add del mod">
          <ac:chgData name="Carla Cannone" userId="417464ba-0c67-467a-8d9f-e5f447a9fc8a" providerId="ADAL" clId="{9D70CB87-AB78-440F-9A65-EB2725D2F6C9}" dt="2023-02-28T12:59:22.892" v="696" actId="478"/>
          <ac:cxnSpMkLst>
            <pc:docMk/>
            <pc:sldMk cId="386240992" sldId="345"/>
            <ac:cxnSpMk id="42" creationId="{EC2A2532-E31B-B982-95D6-24E827EE6904}"/>
          </ac:cxnSpMkLst>
        </pc:cxnChg>
        <pc:cxnChg chg="add mod">
          <ac:chgData name="Carla Cannone" userId="417464ba-0c67-467a-8d9f-e5f447a9fc8a" providerId="ADAL" clId="{9D70CB87-AB78-440F-9A65-EB2725D2F6C9}" dt="2023-02-28T13:24:26.642" v="859" actId="14100"/>
          <ac:cxnSpMkLst>
            <pc:docMk/>
            <pc:sldMk cId="386240992" sldId="345"/>
            <ac:cxnSpMk id="44" creationId="{2204F353-B629-8688-8212-230F73C061CC}"/>
          </ac:cxnSpMkLst>
        </pc:cxnChg>
        <pc:cxnChg chg="add mod">
          <ac:chgData name="Carla Cannone" userId="417464ba-0c67-467a-8d9f-e5f447a9fc8a" providerId="ADAL" clId="{9D70CB87-AB78-440F-9A65-EB2725D2F6C9}" dt="2023-02-28T13:21:08.403" v="780" actId="14100"/>
          <ac:cxnSpMkLst>
            <pc:docMk/>
            <pc:sldMk cId="386240992" sldId="345"/>
            <ac:cxnSpMk id="47" creationId="{42E1CA07-677D-E013-DB19-2759D008F202}"/>
          </ac:cxnSpMkLst>
        </pc:cxnChg>
        <pc:cxnChg chg="add del mod">
          <ac:chgData name="Carla Cannone" userId="417464ba-0c67-467a-8d9f-e5f447a9fc8a" providerId="ADAL" clId="{9D70CB87-AB78-440F-9A65-EB2725D2F6C9}" dt="2023-02-28T13:21:20.026" v="786" actId="478"/>
          <ac:cxnSpMkLst>
            <pc:docMk/>
            <pc:sldMk cId="386240992" sldId="345"/>
            <ac:cxnSpMk id="54" creationId="{C9275E01-CC4C-BA45-AD0F-3BD1A98DACFA}"/>
          </ac:cxnSpMkLst>
        </pc:cxnChg>
        <pc:cxnChg chg="add del mod">
          <ac:chgData name="Carla Cannone" userId="417464ba-0c67-467a-8d9f-e5f447a9fc8a" providerId="ADAL" clId="{9D70CB87-AB78-440F-9A65-EB2725D2F6C9}" dt="2023-02-28T13:24:20.957" v="856" actId="478"/>
          <ac:cxnSpMkLst>
            <pc:docMk/>
            <pc:sldMk cId="386240992" sldId="345"/>
            <ac:cxnSpMk id="68" creationId="{880A03F4-1A41-7231-2F30-FF4982B8CF94}"/>
          </ac:cxnSpMkLst>
        </pc:cxnChg>
        <pc:cxnChg chg="add mod">
          <ac:chgData name="Carla Cannone" userId="417464ba-0c67-467a-8d9f-e5f447a9fc8a" providerId="ADAL" clId="{9D70CB87-AB78-440F-9A65-EB2725D2F6C9}" dt="2023-02-28T13:24:16.051" v="853" actId="14100"/>
          <ac:cxnSpMkLst>
            <pc:docMk/>
            <pc:sldMk cId="386240992" sldId="345"/>
            <ac:cxnSpMk id="83" creationId="{295BDBC9-5168-1969-3B55-1AA9158C1C05}"/>
          </ac:cxnSpMkLst>
        </pc:cxnChg>
        <pc:cxnChg chg="add mod">
          <ac:chgData name="Carla Cannone" userId="417464ba-0c67-467a-8d9f-e5f447a9fc8a" providerId="ADAL" clId="{9D70CB87-AB78-440F-9A65-EB2725D2F6C9}" dt="2023-02-28T13:24:12.223" v="851" actId="14100"/>
          <ac:cxnSpMkLst>
            <pc:docMk/>
            <pc:sldMk cId="386240992" sldId="345"/>
            <ac:cxnSpMk id="84" creationId="{1E67AB15-4E0F-6241-26F5-72379927BA00}"/>
          </ac:cxnSpMkLst>
        </pc:cxnChg>
        <pc:cxnChg chg="add del">
          <ac:chgData name="Carla Cannone" userId="417464ba-0c67-467a-8d9f-e5f447a9fc8a" providerId="ADAL" clId="{9D70CB87-AB78-440F-9A65-EB2725D2F6C9}" dt="2023-02-28T13:02:54.757" v="749" actId="478"/>
          <ac:cxnSpMkLst>
            <pc:docMk/>
            <pc:sldMk cId="386240992" sldId="345"/>
            <ac:cxnSpMk id="90" creationId="{A3BBCE9A-2362-9144-C5C3-C69D4BB3C787}"/>
          </ac:cxnSpMkLst>
        </pc:cxnChg>
        <pc:cxnChg chg="add mod">
          <ac:chgData name="Carla Cannone" userId="417464ba-0c67-467a-8d9f-e5f447a9fc8a" providerId="ADAL" clId="{9D70CB87-AB78-440F-9A65-EB2725D2F6C9}" dt="2023-02-28T13:23:14.822" v="840" actId="14100"/>
          <ac:cxnSpMkLst>
            <pc:docMk/>
            <pc:sldMk cId="386240992" sldId="345"/>
            <ac:cxnSpMk id="92" creationId="{6B79A8FE-8B46-5902-E990-B8490A18302D}"/>
          </ac:cxnSpMkLst>
        </pc:cxnChg>
      </pc:sldChg>
      <pc:sldChg chg="ord">
        <pc:chgData name="Carla Cannone" userId="417464ba-0c67-467a-8d9f-e5f447a9fc8a" providerId="ADAL" clId="{9D70CB87-AB78-440F-9A65-EB2725D2F6C9}" dt="2023-03-02T13:54:09.637" v="1994"/>
        <pc:sldMkLst>
          <pc:docMk/>
          <pc:sldMk cId="1288230459" sldId="347"/>
        </pc:sldMkLst>
      </pc:sldChg>
      <pc:sldChg chg="del">
        <pc:chgData name="Carla Cannone" userId="417464ba-0c67-467a-8d9f-e5f447a9fc8a" providerId="ADAL" clId="{9D70CB87-AB78-440F-9A65-EB2725D2F6C9}" dt="2023-02-28T14:07:22.338" v="1112" actId="47"/>
        <pc:sldMkLst>
          <pc:docMk/>
          <pc:sldMk cId="2623300561" sldId="370"/>
        </pc:sldMkLst>
      </pc:sldChg>
      <pc:sldChg chg="add del">
        <pc:chgData name="Carla Cannone" userId="417464ba-0c67-467a-8d9f-e5f447a9fc8a" providerId="ADAL" clId="{9D70CB87-AB78-440F-9A65-EB2725D2F6C9}" dt="2023-02-28T13:29:16.143" v="864" actId="47"/>
        <pc:sldMkLst>
          <pc:docMk/>
          <pc:sldMk cId="3215242977" sldId="373"/>
        </pc:sldMkLst>
      </pc:sldChg>
      <pc:sldChg chg="add del">
        <pc:chgData name="Carla Cannone" userId="417464ba-0c67-467a-8d9f-e5f447a9fc8a" providerId="ADAL" clId="{9D70CB87-AB78-440F-9A65-EB2725D2F6C9}" dt="2023-02-28T13:29:16.143" v="864" actId="47"/>
        <pc:sldMkLst>
          <pc:docMk/>
          <pc:sldMk cId="3830730864" sldId="374"/>
        </pc:sldMkLst>
      </pc:sldChg>
      <pc:sldChg chg="addSp delSp modSp add del mod">
        <pc:chgData name="Carla Cannone" userId="417464ba-0c67-467a-8d9f-e5f447a9fc8a" providerId="ADAL" clId="{9D70CB87-AB78-440F-9A65-EB2725D2F6C9}" dt="2023-03-02T13:24:07.917" v="1167" actId="1076"/>
        <pc:sldMkLst>
          <pc:docMk/>
          <pc:sldMk cId="1921036003" sldId="375"/>
        </pc:sldMkLst>
        <pc:spChg chg="mod">
          <ac:chgData name="Carla Cannone" userId="417464ba-0c67-467a-8d9f-e5f447a9fc8a" providerId="ADAL" clId="{9D70CB87-AB78-440F-9A65-EB2725D2F6C9}" dt="2023-03-02T13:18:09.182" v="1129" actId="20577"/>
          <ac:spMkLst>
            <pc:docMk/>
            <pc:sldMk cId="1921036003" sldId="375"/>
            <ac:spMk id="8" creationId="{75FC2217-6F8B-BBC7-B40B-737535E318E3}"/>
          </ac:spMkLst>
        </pc:spChg>
        <pc:spChg chg="mod">
          <ac:chgData name="Carla Cannone" userId="417464ba-0c67-467a-8d9f-e5f447a9fc8a" providerId="ADAL" clId="{9D70CB87-AB78-440F-9A65-EB2725D2F6C9}" dt="2023-02-28T13:29:30.974" v="866" actId="20577"/>
          <ac:spMkLst>
            <pc:docMk/>
            <pc:sldMk cId="1921036003" sldId="375"/>
            <ac:spMk id="9" creationId="{D65E6D98-BE8C-6B4C-B23E-6167300445AE}"/>
          </ac:spMkLst>
        </pc:spChg>
        <pc:spChg chg="mod">
          <ac:chgData name="Carla Cannone" userId="417464ba-0c67-467a-8d9f-e5f447a9fc8a" providerId="ADAL" clId="{9D70CB87-AB78-440F-9A65-EB2725D2F6C9}" dt="2023-02-28T13:29:36.597" v="870" actId="20577"/>
          <ac:spMkLst>
            <pc:docMk/>
            <pc:sldMk cId="1921036003" sldId="375"/>
            <ac:spMk id="10" creationId="{57F7817C-F1AD-0D44-B171-8337EA4CAC58}"/>
          </ac:spMkLst>
        </pc:spChg>
        <pc:spChg chg="add mod">
          <ac:chgData name="Carla Cannone" userId="417464ba-0c67-467a-8d9f-e5f447a9fc8a" providerId="ADAL" clId="{9D70CB87-AB78-440F-9A65-EB2725D2F6C9}" dt="2023-02-28T13:45:54.028" v="894" actId="1076"/>
          <ac:spMkLst>
            <pc:docMk/>
            <pc:sldMk cId="1921036003" sldId="375"/>
            <ac:spMk id="12" creationId="{53AC5EF2-250E-D451-0A63-B259FE0B3046}"/>
          </ac:spMkLst>
        </pc:spChg>
        <pc:graphicFrameChg chg="add del mod">
          <ac:chgData name="Carla Cannone" userId="417464ba-0c67-467a-8d9f-e5f447a9fc8a" providerId="ADAL" clId="{9D70CB87-AB78-440F-9A65-EB2725D2F6C9}" dt="2023-02-28T13:43:05.786" v="875"/>
          <ac:graphicFrameMkLst>
            <pc:docMk/>
            <pc:sldMk cId="1921036003" sldId="375"/>
            <ac:graphicFrameMk id="2" creationId="{C166AE4B-95A7-64BC-8F1B-1CFE634649F3}"/>
          </ac:graphicFrameMkLst>
        </pc:graphicFrameChg>
        <pc:graphicFrameChg chg="del">
          <ac:chgData name="Carla Cannone" userId="417464ba-0c67-467a-8d9f-e5f447a9fc8a" providerId="ADAL" clId="{9D70CB87-AB78-440F-9A65-EB2725D2F6C9}" dt="2023-02-28T13:42:59.353" v="871" actId="478"/>
          <ac:graphicFrameMkLst>
            <pc:docMk/>
            <pc:sldMk cId="1921036003" sldId="375"/>
            <ac:graphicFrameMk id="24" creationId="{EF7C2F41-62A8-E560-431C-659A74D31E32}"/>
          </ac:graphicFrameMkLst>
        </pc:graphicFrameChg>
        <pc:picChg chg="add mod">
          <ac:chgData name="Carla Cannone" userId="417464ba-0c67-467a-8d9f-e5f447a9fc8a" providerId="ADAL" clId="{9D70CB87-AB78-440F-9A65-EB2725D2F6C9}" dt="2023-03-02T13:24:07.917" v="1167" actId="1076"/>
          <ac:picMkLst>
            <pc:docMk/>
            <pc:sldMk cId="1921036003" sldId="375"/>
            <ac:picMk id="2" creationId="{4BF5DE3E-859F-12E9-0B97-6F8FA7916237}"/>
          </ac:picMkLst>
        </pc:picChg>
        <pc:picChg chg="add mod">
          <ac:chgData name="Carla Cannone" userId="417464ba-0c67-467a-8d9f-e5f447a9fc8a" providerId="ADAL" clId="{9D70CB87-AB78-440F-9A65-EB2725D2F6C9}" dt="2023-02-28T13:44:01.836" v="883" actId="1076"/>
          <ac:picMkLst>
            <pc:docMk/>
            <pc:sldMk cId="1921036003" sldId="375"/>
            <ac:picMk id="3" creationId="{D43D893C-50BC-3E63-6265-616D6D020C95}"/>
          </ac:picMkLst>
        </pc:picChg>
        <pc:picChg chg="add del mod">
          <ac:chgData name="Carla Cannone" userId="417464ba-0c67-467a-8d9f-e5f447a9fc8a" providerId="ADAL" clId="{9D70CB87-AB78-440F-9A65-EB2725D2F6C9}" dt="2023-02-28T13:43:51.666" v="880" actId="478"/>
          <ac:picMkLst>
            <pc:docMk/>
            <pc:sldMk cId="1921036003" sldId="375"/>
            <ac:picMk id="4" creationId="{31EDC9B2-945C-8D97-3222-7D852E581CC5}"/>
          </ac:picMkLst>
        </pc:picChg>
        <pc:picChg chg="add mod">
          <ac:chgData name="Carla Cannone" userId="417464ba-0c67-467a-8d9f-e5f447a9fc8a" providerId="ADAL" clId="{9D70CB87-AB78-440F-9A65-EB2725D2F6C9}" dt="2023-02-28T13:44:04.927" v="884" actId="1076"/>
          <ac:picMkLst>
            <pc:docMk/>
            <pc:sldMk cId="1921036003" sldId="375"/>
            <ac:picMk id="5" creationId="{86FF882D-20C4-4DA2-B20E-A2557BA6EAAC}"/>
          </ac:picMkLst>
        </pc:picChg>
        <pc:picChg chg="add mod">
          <ac:chgData name="Carla Cannone" userId="417464ba-0c67-467a-8d9f-e5f447a9fc8a" providerId="ADAL" clId="{9D70CB87-AB78-440F-9A65-EB2725D2F6C9}" dt="2023-02-28T13:44:42.788" v="889" actId="1076"/>
          <ac:picMkLst>
            <pc:docMk/>
            <pc:sldMk cId="1921036003" sldId="375"/>
            <ac:picMk id="7" creationId="{5AC04EB8-7D2A-FC41-5EEA-6A59EE3D858B}"/>
          </ac:picMkLst>
        </pc:picChg>
        <pc:picChg chg="del">
          <ac:chgData name="Carla Cannone" userId="417464ba-0c67-467a-8d9f-e5f447a9fc8a" providerId="ADAL" clId="{9D70CB87-AB78-440F-9A65-EB2725D2F6C9}" dt="2023-02-28T13:43:00.363" v="873" actId="478"/>
          <ac:picMkLst>
            <pc:docMk/>
            <pc:sldMk cId="1921036003" sldId="375"/>
            <ac:picMk id="14" creationId="{1E5DE79E-721C-C71F-2F2C-AA8FB067484B}"/>
          </ac:picMkLst>
        </pc:picChg>
        <pc:picChg chg="del">
          <ac:chgData name="Carla Cannone" userId="417464ba-0c67-467a-8d9f-e5f447a9fc8a" providerId="ADAL" clId="{9D70CB87-AB78-440F-9A65-EB2725D2F6C9}" dt="2023-02-28T13:42:59.912" v="872" actId="478"/>
          <ac:picMkLst>
            <pc:docMk/>
            <pc:sldMk cId="1921036003" sldId="375"/>
            <ac:picMk id="23" creationId="{3CE7C5CF-8923-85D2-880E-AD090D0EACE7}"/>
          </ac:picMkLst>
        </pc:picChg>
      </pc:sldChg>
      <pc:sldChg chg="modSp add del mod">
        <pc:chgData name="Carla Cannone" userId="417464ba-0c67-467a-8d9f-e5f447a9fc8a" providerId="ADAL" clId="{9D70CB87-AB78-440F-9A65-EB2725D2F6C9}" dt="2023-03-02T13:19:54.212" v="1145" actId="20577"/>
        <pc:sldMkLst>
          <pc:docMk/>
          <pc:sldMk cId="3643868350" sldId="377"/>
        </pc:sldMkLst>
        <pc:spChg chg="mod">
          <ac:chgData name="Carla Cannone" userId="417464ba-0c67-467a-8d9f-e5f447a9fc8a" providerId="ADAL" clId="{9D70CB87-AB78-440F-9A65-EB2725D2F6C9}" dt="2023-03-02T13:19:25.605" v="1132"/>
          <ac:spMkLst>
            <pc:docMk/>
            <pc:sldMk cId="3643868350" sldId="377"/>
            <ac:spMk id="9" creationId="{D65E6D98-BE8C-6B4C-B23E-6167300445AE}"/>
          </ac:spMkLst>
        </pc:spChg>
        <pc:spChg chg="mod">
          <ac:chgData name="Carla Cannone" userId="417464ba-0c67-467a-8d9f-e5f447a9fc8a" providerId="ADAL" clId="{9D70CB87-AB78-440F-9A65-EB2725D2F6C9}" dt="2023-03-02T13:19:54.212" v="1145" actId="20577"/>
          <ac:spMkLst>
            <pc:docMk/>
            <pc:sldMk cId="3643868350" sldId="377"/>
            <ac:spMk id="10" creationId="{57F7817C-F1AD-0D44-B171-8337EA4CAC58}"/>
          </ac:spMkLst>
        </pc:spChg>
      </pc:sldChg>
      <pc:sldChg chg="addSp delSp modSp mod">
        <pc:chgData name="Carla Cannone" userId="417464ba-0c67-467a-8d9f-e5f447a9fc8a" providerId="ADAL" clId="{9D70CB87-AB78-440F-9A65-EB2725D2F6C9}" dt="2023-02-28T14:19:50.122" v="1119" actId="20577"/>
        <pc:sldMkLst>
          <pc:docMk/>
          <pc:sldMk cId="1628306759" sldId="386"/>
        </pc:sldMkLst>
        <pc:spChg chg="del">
          <ac:chgData name="Carla Cannone" userId="417464ba-0c67-467a-8d9f-e5f447a9fc8a" providerId="ADAL" clId="{9D70CB87-AB78-440F-9A65-EB2725D2F6C9}" dt="2023-02-28T11:40:55.549" v="308" actId="478"/>
          <ac:spMkLst>
            <pc:docMk/>
            <pc:sldMk cId="1628306759" sldId="386"/>
            <ac:spMk id="2" creationId="{CC83D1D9-F380-D0D3-19DD-99B4E4E77BD3}"/>
          </ac:spMkLst>
        </pc:spChg>
        <pc:spChg chg="add del mod">
          <ac:chgData name="Carla Cannone" userId="417464ba-0c67-467a-8d9f-e5f447a9fc8a" providerId="ADAL" clId="{9D70CB87-AB78-440F-9A65-EB2725D2F6C9}" dt="2023-02-28T12:43:00.459" v="445" actId="20577"/>
          <ac:spMkLst>
            <pc:docMk/>
            <pc:sldMk cId="1628306759" sldId="386"/>
            <ac:spMk id="3" creationId="{6B463751-6390-C941-8D97-77C281A9C991}"/>
          </ac:spMkLst>
        </pc:spChg>
        <pc:spChg chg="mod">
          <ac:chgData name="Carla Cannone" userId="417464ba-0c67-467a-8d9f-e5f447a9fc8a" providerId="ADAL" clId="{9D70CB87-AB78-440F-9A65-EB2725D2F6C9}" dt="2023-02-28T11:07:26.192" v="59" actId="14100"/>
          <ac:spMkLst>
            <pc:docMk/>
            <pc:sldMk cId="1628306759" sldId="386"/>
            <ac:spMk id="4" creationId="{A4A4E47F-836B-437E-037C-06D2D508EE83}"/>
          </ac:spMkLst>
        </pc:spChg>
        <pc:spChg chg="add del mod">
          <ac:chgData name="Carla Cannone" userId="417464ba-0c67-467a-8d9f-e5f447a9fc8a" providerId="ADAL" clId="{9D70CB87-AB78-440F-9A65-EB2725D2F6C9}" dt="2023-02-28T11:01:58.894" v="49" actId="478"/>
          <ac:spMkLst>
            <pc:docMk/>
            <pc:sldMk cId="1628306759" sldId="386"/>
            <ac:spMk id="7" creationId="{A28EC76F-73C0-F899-7AE8-80E308F98037}"/>
          </ac:spMkLst>
        </pc:spChg>
        <pc:spChg chg="mod">
          <ac:chgData name="Carla Cannone" userId="417464ba-0c67-467a-8d9f-e5f447a9fc8a" providerId="ADAL" clId="{9D70CB87-AB78-440F-9A65-EB2725D2F6C9}" dt="2023-02-28T12:44:26.594" v="467" actId="20577"/>
          <ac:spMkLst>
            <pc:docMk/>
            <pc:sldMk cId="1628306759" sldId="386"/>
            <ac:spMk id="9" creationId="{D65E6D98-BE8C-6B4C-B23E-6167300445AE}"/>
          </ac:spMkLst>
        </pc:spChg>
        <pc:spChg chg="mod">
          <ac:chgData name="Carla Cannone" userId="417464ba-0c67-467a-8d9f-e5f447a9fc8a" providerId="ADAL" clId="{9D70CB87-AB78-440F-9A65-EB2725D2F6C9}" dt="2023-02-28T11:45:00.887" v="379" actId="1076"/>
          <ac:spMkLst>
            <pc:docMk/>
            <pc:sldMk cId="1628306759" sldId="386"/>
            <ac:spMk id="15" creationId="{DAEE686C-E588-114E-8E82-6170C01FBB7F}"/>
          </ac:spMkLst>
        </pc:spChg>
        <pc:spChg chg="mod">
          <ac:chgData name="Carla Cannone" userId="417464ba-0c67-467a-8d9f-e5f447a9fc8a" providerId="ADAL" clId="{9D70CB87-AB78-440F-9A65-EB2725D2F6C9}" dt="2023-02-28T11:43:24.631" v="348" actId="1076"/>
          <ac:spMkLst>
            <pc:docMk/>
            <pc:sldMk cId="1628306759" sldId="386"/>
            <ac:spMk id="16" creationId="{3D705E33-E4CC-C64D-8ABC-F75D88FD24E1}"/>
          </ac:spMkLst>
        </pc:spChg>
        <pc:spChg chg="mod">
          <ac:chgData name="Carla Cannone" userId="417464ba-0c67-467a-8d9f-e5f447a9fc8a" providerId="ADAL" clId="{9D70CB87-AB78-440F-9A65-EB2725D2F6C9}" dt="2023-02-28T11:43:22.691" v="347" actId="1076"/>
          <ac:spMkLst>
            <pc:docMk/>
            <pc:sldMk cId="1628306759" sldId="386"/>
            <ac:spMk id="17" creationId="{97BC4586-4B37-5041-A767-30768215C0C1}"/>
          </ac:spMkLst>
        </pc:spChg>
        <pc:spChg chg="add del mod">
          <ac:chgData name="Carla Cannone" userId="417464ba-0c67-467a-8d9f-e5f447a9fc8a" providerId="ADAL" clId="{9D70CB87-AB78-440F-9A65-EB2725D2F6C9}" dt="2023-02-28T11:43:11.131" v="343" actId="1076"/>
          <ac:spMkLst>
            <pc:docMk/>
            <pc:sldMk cId="1628306759" sldId="386"/>
            <ac:spMk id="18" creationId="{1C95FC12-6CBF-C14D-A722-5F26A9CBF3BE}"/>
          </ac:spMkLst>
        </pc:spChg>
        <pc:spChg chg="mod">
          <ac:chgData name="Carla Cannone" userId="417464ba-0c67-467a-8d9f-e5f447a9fc8a" providerId="ADAL" clId="{9D70CB87-AB78-440F-9A65-EB2725D2F6C9}" dt="2023-02-28T11:46:11.827" v="409" actId="1076"/>
          <ac:spMkLst>
            <pc:docMk/>
            <pc:sldMk cId="1628306759" sldId="386"/>
            <ac:spMk id="19" creationId="{12177C0E-5EE0-1A4A-8C59-9B11ED57CD88}"/>
          </ac:spMkLst>
        </pc:spChg>
        <pc:spChg chg="add mod">
          <ac:chgData name="Carla Cannone" userId="417464ba-0c67-467a-8d9f-e5f447a9fc8a" providerId="ADAL" clId="{9D70CB87-AB78-440F-9A65-EB2725D2F6C9}" dt="2023-02-28T11:39:10.895" v="236" actId="1076"/>
          <ac:spMkLst>
            <pc:docMk/>
            <pc:sldMk cId="1628306759" sldId="386"/>
            <ac:spMk id="20" creationId="{C4B9DC98-A3E6-ED96-44A3-65E91AF645FB}"/>
          </ac:spMkLst>
        </pc:spChg>
        <pc:spChg chg="mod">
          <ac:chgData name="Carla Cannone" userId="417464ba-0c67-467a-8d9f-e5f447a9fc8a" providerId="ADAL" clId="{9D70CB87-AB78-440F-9A65-EB2725D2F6C9}" dt="2023-02-28T11:43:20.975" v="346" actId="1076"/>
          <ac:spMkLst>
            <pc:docMk/>
            <pc:sldMk cId="1628306759" sldId="386"/>
            <ac:spMk id="21" creationId="{312A6C59-C597-B740-B229-28CE2C1B8786}"/>
          </ac:spMkLst>
        </pc:spChg>
        <pc:spChg chg="mod">
          <ac:chgData name="Carla Cannone" userId="417464ba-0c67-467a-8d9f-e5f447a9fc8a" providerId="ADAL" clId="{9D70CB87-AB78-440F-9A65-EB2725D2F6C9}" dt="2023-02-28T11:43:16.795" v="345" actId="1076"/>
          <ac:spMkLst>
            <pc:docMk/>
            <pc:sldMk cId="1628306759" sldId="386"/>
            <ac:spMk id="22" creationId="{F178F733-CBFA-5445-82B2-EA4AAE12D946}"/>
          </ac:spMkLst>
        </pc:spChg>
        <pc:spChg chg="mod">
          <ac:chgData name="Carla Cannone" userId="417464ba-0c67-467a-8d9f-e5f447a9fc8a" providerId="ADAL" clId="{9D70CB87-AB78-440F-9A65-EB2725D2F6C9}" dt="2023-02-28T11:07:01.562" v="55" actId="207"/>
          <ac:spMkLst>
            <pc:docMk/>
            <pc:sldMk cId="1628306759" sldId="386"/>
            <ac:spMk id="23" creationId="{9423F0B2-FC00-C140-A9E4-430358DC8BDD}"/>
          </ac:spMkLst>
        </pc:spChg>
        <pc:spChg chg="mod">
          <ac:chgData name="Carla Cannone" userId="417464ba-0c67-467a-8d9f-e5f447a9fc8a" providerId="ADAL" clId="{9D70CB87-AB78-440F-9A65-EB2725D2F6C9}" dt="2023-02-28T11:06:42.330" v="53" actId="207"/>
          <ac:spMkLst>
            <pc:docMk/>
            <pc:sldMk cId="1628306759" sldId="386"/>
            <ac:spMk id="26" creationId="{BA3184BF-A69D-C840-A5D2-64E68DE50FA2}"/>
          </ac:spMkLst>
        </pc:spChg>
        <pc:spChg chg="del">
          <ac:chgData name="Carla Cannone" userId="417464ba-0c67-467a-8d9f-e5f447a9fc8a" providerId="ADAL" clId="{9D70CB87-AB78-440F-9A65-EB2725D2F6C9}" dt="2023-02-28T11:07:47.362" v="83" actId="478"/>
          <ac:spMkLst>
            <pc:docMk/>
            <pc:sldMk cId="1628306759" sldId="386"/>
            <ac:spMk id="27" creationId="{DCAC118F-5514-C141-8884-BD693C2923F7}"/>
          </ac:spMkLst>
        </pc:spChg>
        <pc:spChg chg="mod">
          <ac:chgData name="Carla Cannone" userId="417464ba-0c67-467a-8d9f-e5f447a9fc8a" providerId="ADAL" clId="{9D70CB87-AB78-440F-9A65-EB2725D2F6C9}" dt="2023-02-28T11:08:02.795" v="90" actId="1076"/>
          <ac:spMkLst>
            <pc:docMk/>
            <pc:sldMk cId="1628306759" sldId="386"/>
            <ac:spMk id="28" creationId="{6578F537-8A95-7247-AA73-2175DAD775C2}"/>
          </ac:spMkLst>
        </pc:spChg>
        <pc:spChg chg="del">
          <ac:chgData name="Carla Cannone" userId="417464ba-0c67-467a-8d9f-e5f447a9fc8a" providerId="ADAL" clId="{9D70CB87-AB78-440F-9A65-EB2725D2F6C9}" dt="2023-02-28T11:07:46.102" v="81" actId="478"/>
          <ac:spMkLst>
            <pc:docMk/>
            <pc:sldMk cId="1628306759" sldId="386"/>
            <ac:spMk id="29" creationId="{DDAB793A-4DFB-FC42-8D9A-D58F0EE606C8}"/>
          </ac:spMkLst>
        </pc:spChg>
        <pc:spChg chg="add del mod">
          <ac:chgData name="Carla Cannone" userId="417464ba-0c67-467a-8d9f-e5f447a9fc8a" providerId="ADAL" clId="{9D70CB87-AB78-440F-9A65-EB2725D2F6C9}" dt="2023-02-28T11:45:17.199" v="382" actId="1076"/>
          <ac:spMkLst>
            <pc:docMk/>
            <pc:sldMk cId="1628306759" sldId="386"/>
            <ac:spMk id="30" creationId="{DBFE1E62-B394-0FA2-BEE8-76DC8A2F5CD1}"/>
          </ac:spMkLst>
        </pc:spChg>
        <pc:spChg chg="add mod">
          <ac:chgData name="Carla Cannone" userId="417464ba-0c67-467a-8d9f-e5f447a9fc8a" providerId="ADAL" clId="{9D70CB87-AB78-440F-9A65-EB2725D2F6C9}" dt="2023-02-28T11:39:29.407" v="244" actId="1076"/>
          <ac:spMkLst>
            <pc:docMk/>
            <pc:sldMk cId="1628306759" sldId="386"/>
            <ac:spMk id="31" creationId="{8BDDDD6B-636A-FB4C-BB84-2EB4B80BF31B}"/>
          </ac:spMkLst>
        </pc:spChg>
        <pc:spChg chg="add mod">
          <ac:chgData name="Carla Cannone" userId="417464ba-0c67-467a-8d9f-e5f447a9fc8a" providerId="ADAL" clId="{9D70CB87-AB78-440F-9A65-EB2725D2F6C9}" dt="2023-02-28T11:43:36.588" v="355" actId="14100"/>
          <ac:spMkLst>
            <pc:docMk/>
            <pc:sldMk cId="1628306759" sldId="386"/>
            <ac:spMk id="32" creationId="{F73A70D3-860B-2632-9C14-302EBCC59DAD}"/>
          </ac:spMkLst>
        </pc:spChg>
        <pc:spChg chg="add del mod">
          <ac:chgData name="Carla Cannone" userId="417464ba-0c67-467a-8d9f-e5f447a9fc8a" providerId="ADAL" clId="{9D70CB87-AB78-440F-9A65-EB2725D2F6C9}" dt="2023-02-28T11:43:32.710" v="354" actId="478"/>
          <ac:spMkLst>
            <pc:docMk/>
            <pc:sldMk cId="1628306759" sldId="386"/>
            <ac:spMk id="33" creationId="{1391FE24-0993-A0D6-0180-3D8D3DE783B8}"/>
          </ac:spMkLst>
        </pc:spChg>
        <pc:spChg chg="add del mod">
          <ac:chgData name="Carla Cannone" userId="417464ba-0c67-467a-8d9f-e5f447a9fc8a" providerId="ADAL" clId="{9D70CB87-AB78-440F-9A65-EB2725D2F6C9}" dt="2023-02-28T11:43:32.240" v="353" actId="478"/>
          <ac:spMkLst>
            <pc:docMk/>
            <pc:sldMk cId="1628306759" sldId="386"/>
            <ac:spMk id="34" creationId="{BE929FF6-58B9-15B9-A12B-A1921E83337B}"/>
          </ac:spMkLst>
        </pc:spChg>
        <pc:spChg chg="mod">
          <ac:chgData name="Carla Cannone" userId="417464ba-0c67-467a-8d9f-e5f447a9fc8a" providerId="ADAL" clId="{9D70CB87-AB78-440F-9A65-EB2725D2F6C9}" dt="2023-02-28T11:07:59.028" v="89" actId="1076"/>
          <ac:spMkLst>
            <pc:docMk/>
            <pc:sldMk cId="1628306759" sldId="386"/>
            <ac:spMk id="35" creationId="{442F8ACB-588A-CB42-A42A-17B811EF51B6}"/>
          </ac:spMkLst>
        </pc:spChg>
        <pc:spChg chg="mod">
          <ac:chgData name="Carla Cannone" userId="417464ba-0c67-467a-8d9f-e5f447a9fc8a" providerId="ADAL" clId="{9D70CB87-AB78-440F-9A65-EB2725D2F6C9}" dt="2023-02-28T11:39:08.283" v="235" actId="1076"/>
          <ac:spMkLst>
            <pc:docMk/>
            <pc:sldMk cId="1628306759" sldId="386"/>
            <ac:spMk id="36" creationId="{50ABAD2F-4DC8-C54A-B649-B5C7CB3465BA}"/>
          </ac:spMkLst>
        </pc:spChg>
        <pc:spChg chg="mod">
          <ac:chgData name="Carla Cannone" userId="417464ba-0c67-467a-8d9f-e5f447a9fc8a" providerId="ADAL" clId="{9D70CB87-AB78-440F-9A65-EB2725D2F6C9}" dt="2023-02-28T11:39:03.204" v="232" actId="1076"/>
          <ac:spMkLst>
            <pc:docMk/>
            <pc:sldMk cId="1628306759" sldId="386"/>
            <ac:spMk id="37" creationId="{2E1A50FF-1C18-154A-8C3E-FE5DBE59423C}"/>
          </ac:spMkLst>
        </pc:spChg>
        <pc:spChg chg="mod">
          <ac:chgData name="Carla Cannone" userId="417464ba-0c67-467a-8d9f-e5f447a9fc8a" providerId="ADAL" clId="{9D70CB87-AB78-440F-9A65-EB2725D2F6C9}" dt="2023-02-28T14:19:50.122" v="1119" actId="20577"/>
          <ac:spMkLst>
            <pc:docMk/>
            <pc:sldMk cId="1628306759" sldId="386"/>
            <ac:spMk id="38" creationId="{8126601E-51C5-D74B-A714-59F2492A1AEE}"/>
          </ac:spMkLst>
        </pc:spChg>
        <pc:spChg chg="mod">
          <ac:chgData name="Carla Cannone" userId="417464ba-0c67-467a-8d9f-e5f447a9fc8a" providerId="ADAL" clId="{9D70CB87-AB78-440F-9A65-EB2725D2F6C9}" dt="2023-02-28T11:44:56.047" v="376" actId="14100"/>
          <ac:spMkLst>
            <pc:docMk/>
            <pc:sldMk cId="1628306759" sldId="386"/>
            <ac:spMk id="41" creationId="{5D1CC192-7F9C-7241-A355-5CD0C3B8F95E}"/>
          </ac:spMkLst>
        </pc:spChg>
        <pc:spChg chg="add del mod">
          <ac:chgData name="Carla Cannone" userId="417464ba-0c67-467a-8d9f-e5f447a9fc8a" providerId="ADAL" clId="{9D70CB87-AB78-440F-9A65-EB2725D2F6C9}" dt="2023-02-28T11:43:31.203" v="351" actId="478"/>
          <ac:spMkLst>
            <pc:docMk/>
            <pc:sldMk cId="1628306759" sldId="386"/>
            <ac:spMk id="42" creationId="{D04F13A7-BC50-ED2A-4C1F-B78465CE3B77}"/>
          </ac:spMkLst>
        </pc:spChg>
        <pc:spChg chg="add mod">
          <ac:chgData name="Carla Cannone" userId="417464ba-0c67-467a-8d9f-e5f447a9fc8a" providerId="ADAL" clId="{9D70CB87-AB78-440F-9A65-EB2725D2F6C9}" dt="2023-02-28T11:43:29.811" v="350" actId="14100"/>
          <ac:spMkLst>
            <pc:docMk/>
            <pc:sldMk cId="1628306759" sldId="386"/>
            <ac:spMk id="43" creationId="{1D1EEE24-7C9E-1BE9-DDBB-5E27C27C9C65}"/>
          </ac:spMkLst>
        </pc:spChg>
        <pc:spChg chg="add del mod">
          <ac:chgData name="Carla Cannone" userId="417464ba-0c67-467a-8d9f-e5f447a9fc8a" providerId="ADAL" clId="{9D70CB87-AB78-440F-9A65-EB2725D2F6C9}" dt="2023-02-28T11:43:31.720" v="352" actId="478"/>
          <ac:spMkLst>
            <pc:docMk/>
            <pc:sldMk cId="1628306759" sldId="386"/>
            <ac:spMk id="44" creationId="{AB4DF512-9631-B8A4-8491-9497EAAF07C0}"/>
          </ac:spMkLst>
        </pc:spChg>
        <pc:spChg chg="add mod">
          <ac:chgData name="Carla Cannone" userId="417464ba-0c67-467a-8d9f-e5f447a9fc8a" providerId="ADAL" clId="{9D70CB87-AB78-440F-9A65-EB2725D2F6C9}" dt="2023-02-28T11:43:42.111" v="358" actId="14100"/>
          <ac:spMkLst>
            <pc:docMk/>
            <pc:sldMk cId="1628306759" sldId="386"/>
            <ac:spMk id="45" creationId="{1CE13185-4C73-BBAA-1B34-CDC2C696A49D}"/>
          </ac:spMkLst>
        </pc:spChg>
        <pc:spChg chg="add mod">
          <ac:chgData name="Carla Cannone" userId="417464ba-0c67-467a-8d9f-e5f447a9fc8a" providerId="ADAL" clId="{9D70CB87-AB78-440F-9A65-EB2725D2F6C9}" dt="2023-02-28T11:43:48.095" v="361" actId="14100"/>
          <ac:spMkLst>
            <pc:docMk/>
            <pc:sldMk cId="1628306759" sldId="386"/>
            <ac:spMk id="46" creationId="{659EFA55-0D52-766D-0051-8CA5C46CA5FA}"/>
          </ac:spMkLst>
        </pc:spChg>
        <pc:spChg chg="add mod">
          <ac:chgData name="Carla Cannone" userId="417464ba-0c67-467a-8d9f-e5f447a9fc8a" providerId="ADAL" clId="{9D70CB87-AB78-440F-9A65-EB2725D2F6C9}" dt="2023-02-28T11:43:58.707" v="364" actId="14100"/>
          <ac:spMkLst>
            <pc:docMk/>
            <pc:sldMk cId="1628306759" sldId="386"/>
            <ac:spMk id="47" creationId="{25ED7404-AACC-8E91-83BA-53011169C454}"/>
          </ac:spMkLst>
        </pc:spChg>
        <pc:spChg chg="add mod">
          <ac:chgData name="Carla Cannone" userId="417464ba-0c67-467a-8d9f-e5f447a9fc8a" providerId="ADAL" clId="{9D70CB87-AB78-440F-9A65-EB2725D2F6C9}" dt="2023-02-28T11:44:21.139" v="369" actId="14100"/>
          <ac:spMkLst>
            <pc:docMk/>
            <pc:sldMk cId="1628306759" sldId="386"/>
            <ac:spMk id="48" creationId="{38C5B03C-6F9A-C4D8-C1B9-0B2A9C0238CB}"/>
          </ac:spMkLst>
        </pc:spChg>
        <pc:spChg chg="add mod">
          <ac:chgData name="Carla Cannone" userId="417464ba-0c67-467a-8d9f-e5f447a9fc8a" providerId="ADAL" clId="{9D70CB87-AB78-440F-9A65-EB2725D2F6C9}" dt="2023-02-28T11:47:12.087" v="428" actId="14100"/>
          <ac:spMkLst>
            <pc:docMk/>
            <pc:sldMk cId="1628306759" sldId="386"/>
            <ac:spMk id="49" creationId="{76B05B1F-A4B5-4AEC-5B5A-69EF35CD0ABD}"/>
          </ac:spMkLst>
        </pc:spChg>
        <pc:spChg chg="add mod">
          <ac:chgData name="Carla Cannone" userId="417464ba-0c67-467a-8d9f-e5f447a9fc8a" providerId="ADAL" clId="{9D70CB87-AB78-440F-9A65-EB2725D2F6C9}" dt="2023-02-28T11:44:41.211" v="375" actId="14100"/>
          <ac:spMkLst>
            <pc:docMk/>
            <pc:sldMk cId="1628306759" sldId="386"/>
            <ac:spMk id="50" creationId="{0B368CC1-AD7B-CE0D-F6E0-A19EA3667796}"/>
          </ac:spMkLst>
        </pc:spChg>
        <pc:spChg chg="mod">
          <ac:chgData name="Carla Cannone" userId="417464ba-0c67-467a-8d9f-e5f447a9fc8a" providerId="ADAL" clId="{9D70CB87-AB78-440F-9A65-EB2725D2F6C9}" dt="2023-02-28T11:43:26.783" v="349" actId="14100"/>
          <ac:spMkLst>
            <pc:docMk/>
            <pc:sldMk cId="1628306759" sldId="386"/>
            <ac:spMk id="51" creationId="{58605342-E1EB-1946-973D-B2E036413818}"/>
          </ac:spMkLst>
        </pc:spChg>
        <pc:spChg chg="add mod">
          <ac:chgData name="Carla Cannone" userId="417464ba-0c67-467a-8d9f-e5f447a9fc8a" providerId="ADAL" clId="{9D70CB87-AB78-440F-9A65-EB2725D2F6C9}" dt="2023-02-28T11:45:57.579" v="407" actId="1076"/>
          <ac:spMkLst>
            <pc:docMk/>
            <pc:sldMk cId="1628306759" sldId="386"/>
            <ac:spMk id="52" creationId="{272A01F6-E917-6B10-3AEC-2352ED5015B7}"/>
          </ac:spMkLst>
        </pc:spChg>
        <pc:spChg chg="add del">
          <ac:chgData name="Carla Cannone" userId="417464ba-0c67-467a-8d9f-e5f447a9fc8a" providerId="ADAL" clId="{9D70CB87-AB78-440F-9A65-EB2725D2F6C9}" dt="2023-02-28T11:40:53.883" v="305" actId="478"/>
          <ac:spMkLst>
            <pc:docMk/>
            <pc:sldMk cId="1628306759" sldId="386"/>
            <ac:spMk id="53" creationId="{509556C8-8255-A24C-8B4F-A54D0BB8ACB3}"/>
          </ac:spMkLst>
        </pc:spChg>
        <pc:spChg chg="del">
          <ac:chgData name="Carla Cannone" userId="417464ba-0c67-467a-8d9f-e5f447a9fc8a" providerId="ADAL" clId="{9D70CB87-AB78-440F-9A65-EB2725D2F6C9}" dt="2023-02-28T11:40:53.163" v="304" actId="478"/>
          <ac:spMkLst>
            <pc:docMk/>
            <pc:sldMk cId="1628306759" sldId="386"/>
            <ac:spMk id="54" creationId="{1453D3B1-BE1A-C84B-8A2C-8826DCFFCFD4}"/>
          </ac:spMkLst>
        </pc:spChg>
        <pc:spChg chg="del">
          <ac:chgData name="Carla Cannone" userId="417464ba-0c67-467a-8d9f-e5f447a9fc8a" providerId="ADAL" clId="{9D70CB87-AB78-440F-9A65-EB2725D2F6C9}" dt="2023-02-28T11:40:54.602" v="306" actId="478"/>
          <ac:spMkLst>
            <pc:docMk/>
            <pc:sldMk cId="1628306759" sldId="386"/>
            <ac:spMk id="55" creationId="{23567288-B4EC-A24E-AA66-B6A241189639}"/>
          </ac:spMkLst>
        </pc:spChg>
        <pc:spChg chg="del">
          <ac:chgData name="Carla Cannone" userId="417464ba-0c67-467a-8d9f-e5f447a9fc8a" providerId="ADAL" clId="{9D70CB87-AB78-440F-9A65-EB2725D2F6C9}" dt="2023-02-28T11:40:55.030" v="307" actId="478"/>
          <ac:spMkLst>
            <pc:docMk/>
            <pc:sldMk cId="1628306759" sldId="386"/>
            <ac:spMk id="56" creationId="{8A396614-E20C-0144-AF1C-2808C2F61EE8}"/>
          </ac:spMkLst>
        </pc:spChg>
        <pc:spChg chg="del">
          <ac:chgData name="Carla Cannone" userId="417464ba-0c67-467a-8d9f-e5f447a9fc8a" providerId="ADAL" clId="{9D70CB87-AB78-440F-9A65-EB2725D2F6C9}" dt="2023-02-28T11:40:55.909" v="309" actId="478"/>
          <ac:spMkLst>
            <pc:docMk/>
            <pc:sldMk cId="1628306759" sldId="386"/>
            <ac:spMk id="57" creationId="{6B1C96D8-6C03-A04C-856C-4C31BE1A08C0}"/>
          </ac:spMkLst>
        </pc:spChg>
        <pc:spChg chg="add mod">
          <ac:chgData name="Carla Cannone" userId="417464ba-0c67-467a-8d9f-e5f447a9fc8a" providerId="ADAL" clId="{9D70CB87-AB78-440F-9A65-EB2725D2F6C9}" dt="2023-02-28T11:46:01.131" v="408" actId="1076"/>
          <ac:spMkLst>
            <pc:docMk/>
            <pc:sldMk cId="1628306759" sldId="386"/>
            <ac:spMk id="58" creationId="{BB69F04D-69E0-8E51-F51F-E604755A5108}"/>
          </ac:spMkLst>
        </pc:spChg>
        <pc:spChg chg="add mod">
          <ac:chgData name="Carla Cannone" userId="417464ba-0c67-467a-8d9f-e5f447a9fc8a" providerId="ADAL" clId="{9D70CB87-AB78-440F-9A65-EB2725D2F6C9}" dt="2023-02-28T11:46:19.215" v="411" actId="1076"/>
          <ac:spMkLst>
            <pc:docMk/>
            <pc:sldMk cId="1628306759" sldId="386"/>
            <ac:spMk id="59" creationId="{68865FA3-762F-3922-C5C2-9150D1BD414E}"/>
          </ac:spMkLst>
        </pc:spChg>
        <pc:spChg chg="add mod">
          <ac:chgData name="Carla Cannone" userId="417464ba-0c67-467a-8d9f-e5f447a9fc8a" providerId="ADAL" clId="{9D70CB87-AB78-440F-9A65-EB2725D2F6C9}" dt="2023-02-28T11:46:19.215" v="411" actId="1076"/>
          <ac:spMkLst>
            <pc:docMk/>
            <pc:sldMk cId="1628306759" sldId="386"/>
            <ac:spMk id="61" creationId="{51C18BDC-FFEB-4FA0-F89C-B90DC18F04ED}"/>
          </ac:spMkLst>
        </pc:spChg>
        <pc:spChg chg="add mod">
          <ac:chgData name="Carla Cannone" userId="417464ba-0c67-467a-8d9f-e5f447a9fc8a" providerId="ADAL" clId="{9D70CB87-AB78-440F-9A65-EB2725D2F6C9}" dt="2023-02-28T11:46:32.607" v="415" actId="14100"/>
          <ac:spMkLst>
            <pc:docMk/>
            <pc:sldMk cId="1628306759" sldId="386"/>
            <ac:spMk id="62" creationId="{A08C5842-3EEF-5D04-074E-ABA3950A7681}"/>
          </ac:spMkLst>
        </pc:spChg>
        <pc:spChg chg="add mod">
          <ac:chgData name="Carla Cannone" userId="417464ba-0c67-467a-8d9f-e5f447a9fc8a" providerId="ADAL" clId="{9D70CB87-AB78-440F-9A65-EB2725D2F6C9}" dt="2023-02-28T11:46:37.947" v="418" actId="14100"/>
          <ac:spMkLst>
            <pc:docMk/>
            <pc:sldMk cId="1628306759" sldId="386"/>
            <ac:spMk id="63" creationId="{A790376C-2484-D25D-AE6D-E175E9592B46}"/>
          </ac:spMkLst>
        </pc:spChg>
        <pc:spChg chg="add mod">
          <ac:chgData name="Carla Cannone" userId="417464ba-0c67-467a-8d9f-e5f447a9fc8a" providerId="ADAL" clId="{9D70CB87-AB78-440F-9A65-EB2725D2F6C9}" dt="2023-02-28T11:46:42.707" v="421" actId="14100"/>
          <ac:spMkLst>
            <pc:docMk/>
            <pc:sldMk cId="1628306759" sldId="386"/>
            <ac:spMk id="1024" creationId="{C99693E0-AABC-8996-D2E4-2384AFC3153A}"/>
          </ac:spMkLst>
        </pc:spChg>
        <pc:spChg chg="add mod">
          <ac:chgData name="Carla Cannone" userId="417464ba-0c67-467a-8d9f-e5f447a9fc8a" providerId="ADAL" clId="{9D70CB87-AB78-440F-9A65-EB2725D2F6C9}" dt="2023-02-28T11:46:49.306" v="424" actId="14100"/>
          <ac:spMkLst>
            <pc:docMk/>
            <pc:sldMk cId="1628306759" sldId="386"/>
            <ac:spMk id="1025" creationId="{A8E8333C-0929-16D0-904A-2ADA0C572F73}"/>
          </ac:spMkLst>
        </pc:spChg>
        <pc:spChg chg="add mod">
          <ac:chgData name="Carla Cannone" userId="417464ba-0c67-467a-8d9f-e5f447a9fc8a" providerId="ADAL" clId="{9D70CB87-AB78-440F-9A65-EB2725D2F6C9}" dt="2023-02-28T11:47:22.034" v="432" actId="14100"/>
          <ac:spMkLst>
            <pc:docMk/>
            <pc:sldMk cId="1628306759" sldId="386"/>
            <ac:spMk id="1027" creationId="{0D6FABD2-0D57-68E9-9168-9149210AD18D}"/>
          </ac:spMkLst>
        </pc:spChg>
        <pc:spChg chg="add mod">
          <ac:chgData name="Carla Cannone" userId="417464ba-0c67-467a-8d9f-e5f447a9fc8a" providerId="ADAL" clId="{9D70CB87-AB78-440F-9A65-EB2725D2F6C9}" dt="2023-02-28T11:47:18.451" v="431" actId="14100"/>
          <ac:spMkLst>
            <pc:docMk/>
            <pc:sldMk cId="1628306759" sldId="386"/>
            <ac:spMk id="1029" creationId="{C7F7887B-022F-2B3B-949B-CC07DC8C93AF}"/>
          </ac:spMkLst>
        </pc:spChg>
        <pc:picChg chg="mod">
          <ac:chgData name="Carla Cannone" userId="417464ba-0c67-467a-8d9f-e5f447a9fc8a" providerId="ADAL" clId="{9D70CB87-AB78-440F-9A65-EB2725D2F6C9}" dt="2023-02-28T11:44:58.504" v="378" actId="1076"/>
          <ac:picMkLst>
            <pc:docMk/>
            <pc:sldMk cId="1628306759" sldId="386"/>
            <ac:picMk id="5" creationId="{67EF8E5A-BA09-1042-8B07-9DE9BF668F29}"/>
          </ac:picMkLst>
        </pc:picChg>
        <pc:picChg chg="add mod">
          <ac:chgData name="Carla Cannone" userId="417464ba-0c67-467a-8d9f-e5f447a9fc8a" providerId="ADAL" clId="{9D70CB87-AB78-440F-9A65-EB2725D2F6C9}" dt="2023-02-28T11:09:17.588" v="104" actId="14100"/>
          <ac:picMkLst>
            <pc:docMk/>
            <pc:sldMk cId="1628306759" sldId="386"/>
            <ac:picMk id="8" creationId="{7C394E98-A765-A602-9CE1-E770154ABD16}"/>
          </ac:picMkLst>
        </pc:picChg>
        <pc:picChg chg="add del mod">
          <ac:chgData name="Carla Cannone" userId="417464ba-0c67-467a-8d9f-e5f447a9fc8a" providerId="ADAL" clId="{9D70CB87-AB78-440F-9A65-EB2725D2F6C9}" dt="2023-02-28T11:09:18.404" v="105"/>
          <ac:picMkLst>
            <pc:docMk/>
            <pc:sldMk cId="1628306759" sldId="386"/>
            <ac:picMk id="10" creationId="{36113A04-3B8A-9EC6-A2F8-4DB6201E6C73}"/>
          </ac:picMkLst>
        </pc:picChg>
        <pc:picChg chg="add mod">
          <ac:chgData name="Carla Cannone" userId="417464ba-0c67-467a-8d9f-e5f447a9fc8a" providerId="ADAL" clId="{9D70CB87-AB78-440F-9A65-EB2725D2F6C9}" dt="2023-02-28T11:09:39.711" v="112" actId="14100"/>
          <ac:picMkLst>
            <pc:docMk/>
            <pc:sldMk cId="1628306759" sldId="386"/>
            <ac:picMk id="11" creationId="{0137D960-A917-7AAB-320C-676D9CAD2376}"/>
          </ac:picMkLst>
        </pc:picChg>
        <pc:picChg chg="del">
          <ac:chgData name="Carla Cannone" userId="417464ba-0c67-467a-8d9f-e5f447a9fc8a" providerId="ADAL" clId="{9D70CB87-AB78-440F-9A65-EB2725D2F6C9}" dt="2023-02-28T11:08:04.708" v="92" actId="478"/>
          <ac:picMkLst>
            <pc:docMk/>
            <pc:sldMk cId="1628306759" sldId="386"/>
            <ac:picMk id="1026" creationId="{46977333-80C9-46C2-2679-0D07044039EC}"/>
          </ac:picMkLst>
        </pc:picChg>
        <pc:picChg chg="del">
          <ac:chgData name="Carla Cannone" userId="417464ba-0c67-467a-8d9f-e5f447a9fc8a" providerId="ADAL" clId="{9D70CB87-AB78-440F-9A65-EB2725D2F6C9}" dt="2023-02-28T11:08:04.056" v="91" actId="478"/>
          <ac:picMkLst>
            <pc:docMk/>
            <pc:sldMk cId="1628306759" sldId="386"/>
            <ac:picMk id="1028" creationId="{56C92A76-3616-DCA4-507A-C2A942AB2086}"/>
          </ac:picMkLst>
        </pc:picChg>
        <pc:picChg chg="del">
          <ac:chgData name="Carla Cannone" userId="417464ba-0c67-467a-8d9f-e5f447a9fc8a" providerId="ADAL" clId="{9D70CB87-AB78-440F-9A65-EB2725D2F6C9}" dt="2023-02-28T11:07:46.709" v="82" actId="478"/>
          <ac:picMkLst>
            <pc:docMk/>
            <pc:sldMk cId="1628306759" sldId="386"/>
            <ac:picMk id="1030" creationId="{157ED5DA-6561-6A4A-5BCA-FADE98FE9B35}"/>
          </ac:picMkLst>
        </pc:picChg>
        <pc:picChg chg="del">
          <ac:chgData name="Carla Cannone" userId="417464ba-0c67-467a-8d9f-e5f447a9fc8a" providerId="ADAL" clId="{9D70CB87-AB78-440F-9A65-EB2725D2F6C9}" dt="2023-02-28T11:07:47.813" v="84" actId="478"/>
          <ac:picMkLst>
            <pc:docMk/>
            <pc:sldMk cId="1628306759" sldId="386"/>
            <ac:picMk id="1032" creationId="{A2D2E370-CA18-4B8E-43A0-EC39AC3C20A4}"/>
          </ac:picMkLst>
        </pc:picChg>
        <pc:picChg chg="mod">
          <ac:chgData name="Carla Cannone" userId="417464ba-0c67-467a-8d9f-e5f447a9fc8a" providerId="ADAL" clId="{9D70CB87-AB78-440F-9A65-EB2725D2F6C9}" dt="2023-02-28T12:45:46.479" v="528"/>
          <ac:picMkLst>
            <pc:docMk/>
            <pc:sldMk cId="1628306759" sldId="386"/>
            <ac:picMk id="1034" creationId="{A10D16FE-CB5A-37C2-EEDE-B5717F82A278}"/>
          </ac:picMkLst>
        </pc:picChg>
        <pc:picChg chg="mod">
          <ac:chgData name="Carla Cannone" userId="417464ba-0c67-467a-8d9f-e5f447a9fc8a" providerId="ADAL" clId="{9D70CB87-AB78-440F-9A65-EB2725D2F6C9}" dt="2023-02-28T12:45:41.614" v="527"/>
          <ac:picMkLst>
            <pc:docMk/>
            <pc:sldMk cId="1628306759" sldId="386"/>
            <ac:picMk id="1040" creationId="{D3CDD3C0-2453-8D96-5B14-35D0DDB24BF8}"/>
          </ac:picMkLst>
        </pc:picChg>
      </pc:sldChg>
      <pc:sldChg chg="addSp delSp modSp add del mod">
        <pc:chgData name="Carla Cannone" userId="417464ba-0c67-467a-8d9f-e5f447a9fc8a" providerId="ADAL" clId="{9D70CB87-AB78-440F-9A65-EB2725D2F6C9}" dt="2023-03-02T13:39:08.256" v="1693" actId="1036"/>
        <pc:sldMkLst>
          <pc:docMk/>
          <pc:sldMk cId="2032237119" sldId="387"/>
        </pc:sldMkLst>
        <pc:spChg chg="mod">
          <ac:chgData name="Carla Cannone" userId="417464ba-0c67-467a-8d9f-e5f447a9fc8a" providerId="ADAL" clId="{9D70CB87-AB78-440F-9A65-EB2725D2F6C9}" dt="2023-03-02T13:19:33.242" v="1137" actId="20577"/>
          <ac:spMkLst>
            <pc:docMk/>
            <pc:sldMk cId="2032237119" sldId="387"/>
            <ac:spMk id="2" creationId="{7A95BC00-B1A3-740F-4975-765716CBB1D8}"/>
          </ac:spMkLst>
        </pc:spChg>
        <pc:spChg chg="add mod">
          <ac:chgData name="Carla Cannone" userId="417464ba-0c67-467a-8d9f-e5f447a9fc8a" providerId="ADAL" clId="{9D70CB87-AB78-440F-9A65-EB2725D2F6C9}" dt="2023-03-02T13:39:08.256" v="1693" actId="1036"/>
          <ac:spMkLst>
            <pc:docMk/>
            <pc:sldMk cId="2032237119" sldId="387"/>
            <ac:spMk id="12" creationId="{17B07AE1-CED7-83F3-0E53-DAC0188721FC}"/>
          </ac:spMkLst>
        </pc:spChg>
        <pc:spChg chg="mod">
          <ac:chgData name="Carla Cannone" userId="417464ba-0c67-467a-8d9f-e5f447a9fc8a" providerId="ADAL" clId="{9D70CB87-AB78-440F-9A65-EB2725D2F6C9}" dt="2023-03-02T13:20:01.233" v="1151" actId="20577"/>
          <ac:spMkLst>
            <pc:docMk/>
            <pc:sldMk cId="2032237119" sldId="387"/>
            <ac:spMk id="38" creationId="{DD0B7555-444F-D1E4-0A48-C00392C9A0FB}"/>
          </ac:spMkLst>
        </pc:spChg>
        <pc:graphicFrameChg chg="add del mod">
          <ac:chgData name="Carla Cannone" userId="417464ba-0c67-467a-8d9f-e5f447a9fc8a" providerId="ADAL" clId="{9D70CB87-AB78-440F-9A65-EB2725D2F6C9}" dt="2023-02-28T13:46:16.074" v="897"/>
          <ac:graphicFrameMkLst>
            <pc:docMk/>
            <pc:sldMk cId="2032237119" sldId="387"/>
            <ac:graphicFrameMk id="12" creationId="{CC8CA4B6-7B25-6E6E-62E2-BC22F7921BE9}"/>
          </ac:graphicFrameMkLst>
        </pc:graphicFrameChg>
        <pc:picChg chg="add del mod">
          <ac:chgData name="Carla Cannone" userId="417464ba-0c67-467a-8d9f-e5f447a9fc8a" providerId="ADAL" clId="{9D70CB87-AB78-440F-9A65-EB2725D2F6C9}" dt="2023-03-02T13:23:28.645" v="1157" actId="478"/>
          <ac:picMkLst>
            <pc:docMk/>
            <pc:sldMk cId="2032237119" sldId="387"/>
            <ac:picMk id="3" creationId="{1C3D6B21-5DA4-E5A5-FDC5-D738A98A5D07}"/>
          </ac:picMkLst>
        </pc:picChg>
        <pc:picChg chg="del">
          <ac:chgData name="Carla Cannone" userId="417464ba-0c67-467a-8d9f-e5f447a9fc8a" providerId="ADAL" clId="{9D70CB87-AB78-440F-9A65-EB2725D2F6C9}" dt="2023-02-28T13:46:14.738" v="895" actId="478"/>
          <ac:picMkLst>
            <pc:docMk/>
            <pc:sldMk cId="2032237119" sldId="387"/>
            <ac:picMk id="3" creationId="{317B0E70-4467-3D07-A48C-3866E1E7C618}"/>
          </ac:picMkLst>
        </pc:picChg>
        <pc:picChg chg="add mod">
          <ac:chgData name="Carla Cannone" userId="417464ba-0c67-467a-8d9f-e5f447a9fc8a" providerId="ADAL" clId="{9D70CB87-AB78-440F-9A65-EB2725D2F6C9}" dt="2023-03-02T13:23:33.397" v="1159" actId="1076"/>
          <ac:picMkLst>
            <pc:docMk/>
            <pc:sldMk cId="2032237119" sldId="387"/>
            <ac:picMk id="13" creationId="{89A063DC-5555-7A6B-E0B2-235D8BE6B005}"/>
          </ac:picMkLst>
        </pc:picChg>
        <pc:picChg chg="del">
          <ac:chgData name="Carla Cannone" userId="417464ba-0c67-467a-8d9f-e5f447a9fc8a" providerId="ADAL" clId="{9D70CB87-AB78-440F-9A65-EB2725D2F6C9}" dt="2023-03-02T13:20:11.512" v="1152" actId="478"/>
          <ac:picMkLst>
            <pc:docMk/>
            <pc:sldMk cId="2032237119" sldId="387"/>
            <ac:picMk id="31" creationId="{B72D28DF-7C70-DBFC-F921-4C3A3885C67C}"/>
          </ac:picMkLst>
        </pc:picChg>
        <pc:picChg chg="add mod">
          <ac:chgData name="Carla Cannone" userId="417464ba-0c67-467a-8d9f-e5f447a9fc8a" providerId="ADAL" clId="{9D70CB87-AB78-440F-9A65-EB2725D2F6C9}" dt="2023-03-02T13:23:51.276" v="1165" actId="1076"/>
          <ac:picMkLst>
            <pc:docMk/>
            <pc:sldMk cId="2032237119" sldId="387"/>
            <ac:picMk id="1026" creationId="{E3C20168-2607-F5BD-60A9-6CF988DD06E8}"/>
          </ac:picMkLst>
        </pc:picChg>
        <pc:cxnChg chg="mod">
          <ac:chgData name="Carla Cannone" userId="417464ba-0c67-467a-8d9f-e5f447a9fc8a" providerId="ADAL" clId="{9D70CB87-AB78-440F-9A65-EB2725D2F6C9}" dt="2023-02-28T13:46:49.432" v="907" actId="14100"/>
          <ac:cxnSpMkLst>
            <pc:docMk/>
            <pc:sldMk cId="2032237119" sldId="387"/>
            <ac:cxnSpMk id="16" creationId="{505986B7-C37A-1E87-9097-87D0090BD9BA}"/>
          </ac:cxnSpMkLst>
        </pc:cxnChg>
        <pc:cxnChg chg="mod">
          <ac:chgData name="Carla Cannone" userId="417464ba-0c67-467a-8d9f-e5f447a9fc8a" providerId="ADAL" clId="{9D70CB87-AB78-440F-9A65-EB2725D2F6C9}" dt="2023-02-28T13:46:47.287" v="906" actId="14100"/>
          <ac:cxnSpMkLst>
            <pc:docMk/>
            <pc:sldMk cId="2032237119" sldId="387"/>
            <ac:cxnSpMk id="21" creationId="{4149A8CB-0657-3935-2EB3-0B244B021221}"/>
          </ac:cxnSpMkLst>
        </pc:cxnChg>
        <pc:cxnChg chg="mod">
          <ac:chgData name="Carla Cannone" userId="417464ba-0c67-467a-8d9f-e5f447a9fc8a" providerId="ADAL" clId="{9D70CB87-AB78-440F-9A65-EB2725D2F6C9}" dt="2023-02-28T13:46:52.172" v="908" actId="14100"/>
          <ac:cxnSpMkLst>
            <pc:docMk/>
            <pc:sldMk cId="2032237119" sldId="387"/>
            <ac:cxnSpMk id="25" creationId="{30389D47-3555-04E2-7D3C-A4D1C24ED009}"/>
          </ac:cxnSpMkLst>
        </pc:cxnChg>
      </pc:sldChg>
      <pc:sldChg chg="addSp delSp modSp add del mod">
        <pc:chgData name="Carla Cannone" userId="417464ba-0c67-467a-8d9f-e5f447a9fc8a" providerId="ADAL" clId="{9D70CB87-AB78-440F-9A65-EB2725D2F6C9}" dt="2023-03-02T13:39:13.633" v="1695" actId="1036"/>
        <pc:sldMkLst>
          <pc:docMk/>
          <pc:sldMk cId="1457699181" sldId="388"/>
        </pc:sldMkLst>
        <pc:spChg chg="mod">
          <ac:chgData name="Carla Cannone" userId="417464ba-0c67-467a-8d9f-e5f447a9fc8a" providerId="ADAL" clId="{9D70CB87-AB78-440F-9A65-EB2725D2F6C9}" dt="2023-03-02T13:24:43.816" v="1180" actId="20577"/>
          <ac:spMkLst>
            <pc:docMk/>
            <pc:sldMk cId="1457699181" sldId="388"/>
            <ac:spMk id="2" creationId="{7A95BC00-B1A3-740F-4975-765716CBB1D8}"/>
          </ac:spMkLst>
        </pc:spChg>
        <pc:spChg chg="add mod">
          <ac:chgData name="Carla Cannone" userId="417464ba-0c67-467a-8d9f-e5f447a9fc8a" providerId="ADAL" clId="{9D70CB87-AB78-440F-9A65-EB2725D2F6C9}" dt="2023-03-02T13:39:13.633" v="1695" actId="1036"/>
          <ac:spMkLst>
            <pc:docMk/>
            <pc:sldMk cId="1457699181" sldId="388"/>
            <ac:spMk id="15" creationId="{E6DFA0CA-B989-D347-93DC-1F871378112D}"/>
          </ac:spMkLst>
        </pc:spChg>
        <pc:spChg chg="mod">
          <ac:chgData name="Carla Cannone" userId="417464ba-0c67-467a-8d9f-e5f447a9fc8a" providerId="ADAL" clId="{9D70CB87-AB78-440F-9A65-EB2725D2F6C9}" dt="2023-03-02T13:24:47.729" v="1184" actId="20577"/>
          <ac:spMkLst>
            <pc:docMk/>
            <pc:sldMk cId="1457699181" sldId="388"/>
            <ac:spMk id="68" creationId="{AEADA239-BD1C-5C5D-BD8B-EC072097EC84}"/>
          </ac:spMkLst>
        </pc:spChg>
        <pc:graphicFrameChg chg="add mod">
          <ac:chgData name="Carla Cannone" userId="417464ba-0c67-467a-8d9f-e5f447a9fc8a" providerId="ADAL" clId="{9D70CB87-AB78-440F-9A65-EB2725D2F6C9}" dt="2023-03-02T13:18:59.046" v="1131"/>
          <ac:graphicFrameMkLst>
            <pc:docMk/>
            <pc:sldMk cId="1457699181" sldId="388"/>
            <ac:graphicFrameMk id="12" creationId="{37A0CBA1-3877-93EE-741A-CB372C246877}"/>
          </ac:graphicFrameMkLst>
        </pc:graphicFrameChg>
        <pc:graphicFrameChg chg="add mod">
          <ac:chgData name="Carla Cannone" userId="417464ba-0c67-467a-8d9f-e5f447a9fc8a" providerId="ADAL" clId="{9D70CB87-AB78-440F-9A65-EB2725D2F6C9}" dt="2023-03-02T13:18:38.267" v="1130"/>
          <ac:graphicFrameMkLst>
            <pc:docMk/>
            <pc:sldMk cId="1457699181" sldId="388"/>
            <ac:graphicFrameMk id="14" creationId="{D6545670-0C1E-790B-A8C7-91BB02AE80D0}"/>
          </ac:graphicFrameMkLst>
        </pc:graphicFrameChg>
        <pc:graphicFrameChg chg="add mod">
          <ac:chgData name="Carla Cannone" userId="417464ba-0c67-467a-8d9f-e5f447a9fc8a" providerId="ADAL" clId="{9D70CB87-AB78-440F-9A65-EB2725D2F6C9}" dt="2023-02-28T13:50:01.492" v="919" actId="1076"/>
          <ac:graphicFrameMkLst>
            <pc:docMk/>
            <pc:sldMk cId="1457699181" sldId="388"/>
            <ac:graphicFrameMk id="18" creationId="{64B3FCA4-FA8A-685C-19B2-25F1698EAB0E}"/>
          </ac:graphicFrameMkLst>
        </pc:graphicFrameChg>
        <pc:picChg chg="add mod">
          <ac:chgData name="Carla Cannone" userId="417464ba-0c67-467a-8d9f-e5f447a9fc8a" providerId="ADAL" clId="{9D70CB87-AB78-440F-9A65-EB2725D2F6C9}" dt="2023-02-28T13:47:10.176" v="911" actId="1076"/>
          <ac:picMkLst>
            <pc:docMk/>
            <pc:sldMk cId="1457699181" sldId="388"/>
            <ac:picMk id="3" creationId="{58273580-697D-E648-F1A5-0AFAE0D8AABD}"/>
          </ac:picMkLst>
        </pc:picChg>
        <pc:picChg chg="del">
          <ac:chgData name="Carla Cannone" userId="417464ba-0c67-467a-8d9f-e5f447a9fc8a" providerId="ADAL" clId="{9D70CB87-AB78-440F-9A65-EB2725D2F6C9}" dt="2023-02-28T13:47:01.451" v="909" actId="478"/>
          <ac:picMkLst>
            <pc:docMk/>
            <pc:sldMk cId="1457699181" sldId="388"/>
            <ac:picMk id="13" creationId="{4986DCFA-E321-EDAE-B15C-D7F87E92FE57}"/>
          </ac:picMkLst>
        </pc:picChg>
        <pc:picChg chg="add mod">
          <ac:chgData name="Carla Cannone" userId="417464ba-0c67-467a-8d9f-e5f447a9fc8a" providerId="ADAL" clId="{9D70CB87-AB78-440F-9A65-EB2725D2F6C9}" dt="2023-03-02T13:24:17.721" v="1172" actId="1076"/>
          <ac:picMkLst>
            <pc:docMk/>
            <pc:sldMk cId="1457699181" sldId="388"/>
            <ac:picMk id="13" creationId="{7A1CE098-CCF3-A680-D4E4-654D89C09390}"/>
          </ac:picMkLst>
        </pc:picChg>
        <pc:picChg chg="del">
          <ac:chgData name="Carla Cannone" userId="417464ba-0c67-467a-8d9f-e5f447a9fc8a" providerId="ADAL" clId="{9D70CB87-AB78-440F-9A65-EB2725D2F6C9}" dt="2023-03-02T13:24:11.296" v="1168" actId="478"/>
          <ac:picMkLst>
            <pc:docMk/>
            <pc:sldMk cId="1457699181" sldId="388"/>
            <ac:picMk id="67" creationId="{864A2CA3-B3C7-4E7E-3880-AC3532B371AB}"/>
          </ac:picMkLst>
        </pc:picChg>
        <pc:cxnChg chg="mod">
          <ac:chgData name="Carla Cannone" userId="417464ba-0c67-467a-8d9f-e5f447a9fc8a" providerId="ADAL" clId="{9D70CB87-AB78-440F-9A65-EB2725D2F6C9}" dt="2023-02-28T13:49:54.167" v="917" actId="14100"/>
          <ac:cxnSpMkLst>
            <pc:docMk/>
            <pc:sldMk cId="1457699181" sldId="388"/>
            <ac:cxnSpMk id="64" creationId="{86F89D5F-F172-6956-143B-F623B4BD3404}"/>
          </ac:cxnSpMkLst>
        </pc:cxnChg>
      </pc:sldChg>
      <pc:sldChg chg="addSp delSp modSp add del mod">
        <pc:chgData name="Carla Cannone" userId="417464ba-0c67-467a-8d9f-e5f447a9fc8a" providerId="ADAL" clId="{9D70CB87-AB78-440F-9A65-EB2725D2F6C9}" dt="2023-03-02T13:39:15.998" v="1696"/>
        <pc:sldMkLst>
          <pc:docMk/>
          <pc:sldMk cId="2350355477" sldId="389"/>
        </pc:sldMkLst>
        <pc:spChg chg="mod">
          <ac:chgData name="Carla Cannone" userId="417464ba-0c67-467a-8d9f-e5f447a9fc8a" providerId="ADAL" clId="{9D70CB87-AB78-440F-9A65-EB2725D2F6C9}" dt="2023-03-02T13:24:50.644" v="1186" actId="20577"/>
          <ac:spMkLst>
            <pc:docMk/>
            <pc:sldMk cId="2350355477" sldId="389"/>
            <ac:spMk id="2" creationId="{7A95BC00-B1A3-740F-4975-765716CBB1D8}"/>
          </ac:spMkLst>
        </pc:spChg>
        <pc:spChg chg="add mod">
          <ac:chgData name="Carla Cannone" userId="417464ba-0c67-467a-8d9f-e5f447a9fc8a" providerId="ADAL" clId="{9D70CB87-AB78-440F-9A65-EB2725D2F6C9}" dt="2023-03-02T13:39:15.998" v="1696"/>
          <ac:spMkLst>
            <pc:docMk/>
            <pc:sldMk cId="2350355477" sldId="389"/>
            <ac:spMk id="13" creationId="{530F915F-C3F4-5416-FB21-587539186E7E}"/>
          </ac:spMkLst>
        </pc:spChg>
        <pc:spChg chg="del">
          <ac:chgData name="Carla Cannone" userId="417464ba-0c67-467a-8d9f-e5f447a9fc8a" providerId="ADAL" clId="{9D70CB87-AB78-440F-9A65-EB2725D2F6C9}" dt="2023-02-28T13:52:59.407" v="925" actId="478"/>
          <ac:spMkLst>
            <pc:docMk/>
            <pc:sldMk cId="2350355477" sldId="389"/>
            <ac:spMk id="15" creationId="{8D5B0CF0-6E26-6770-FD45-32EB179E8194}"/>
          </ac:spMkLst>
        </pc:spChg>
        <pc:spChg chg="mod">
          <ac:chgData name="Carla Cannone" userId="417464ba-0c67-467a-8d9f-e5f447a9fc8a" providerId="ADAL" clId="{9D70CB87-AB78-440F-9A65-EB2725D2F6C9}" dt="2023-02-28T13:53:36.303" v="970" actId="1076"/>
          <ac:spMkLst>
            <pc:docMk/>
            <pc:sldMk cId="2350355477" sldId="389"/>
            <ac:spMk id="18" creationId="{4174C385-B891-C3CF-7495-3AA83E83AAC8}"/>
          </ac:spMkLst>
        </pc:spChg>
        <pc:spChg chg="del">
          <ac:chgData name="Carla Cannone" userId="417464ba-0c67-467a-8d9f-e5f447a9fc8a" providerId="ADAL" clId="{9D70CB87-AB78-440F-9A65-EB2725D2F6C9}" dt="2023-02-28T13:53:00.788" v="927" actId="478"/>
          <ac:spMkLst>
            <pc:docMk/>
            <pc:sldMk cId="2350355477" sldId="389"/>
            <ac:spMk id="20" creationId="{A79266D4-9769-89C6-2BF2-331F048EFE00}"/>
          </ac:spMkLst>
        </pc:spChg>
        <pc:spChg chg="del">
          <ac:chgData name="Carla Cannone" userId="417464ba-0c67-467a-8d9f-e5f447a9fc8a" providerId="ADAL" clId="{9D70CB87-AB78-440F-9A65-EB2725D2F6C9}" dt="2023-02-28T13:53:00.201" v="926" actId="478"/>
          <ac:spMkLst>
            <pc:docMk/>
            <pc:sldMk cId="2350355477" sldId="389"/>
            <ac:spMk id="22" creationId="{B10E8201-0958-4851-85EE-59E1F0AD56E2}"/>
          </ac:spMkLst>
        </pc:spChg>
        <pc:spChg chg="mod">
          <ac:chgData name="Carla Cannone" userId="417464ba-0c67-467a-8d9f-e5f447a9fc8a" providerId="ADAL" clId="{9D70CB87-AB78-440F-9A65-EB2725D2F6C9}" dt="2023-03-02T13:24:54.479" v="1190" actId="20577"/>
          <ac:spMkLst>
            <pc:docMk/>
            <pc:sldMk cId="2350355477" sldId="389"/>
            <ac:spMk id="23" creationId="{5DAE4898-A63F-A42E-D3ED-EFA5FE776EBC}"/>
          </ac:spMkLst>
        </pc:spChg>
        <pc:picChg chg="add mod modCrop">
          <ac:chgData name="Carla Cannone" userId="417464ba-0c67-467a-8d9f-e5f447a9fc8a" providerId="ADAL" clId="{9D70CB87-AB78-440F-9A65-EB2725D2F6C9}" dt="2023-02-28T13:53:16.603" v="933" actId="1076"/>
          <ac:picMkLst>
            <pc:docMk/>
            <pc:sldMk cId="2350355477" sldId="389"/>
            <ac:picMk id="3" creationId="{375D6635-4CF1-2632-A9A6-EF5647F3DC09}"/>
          </ac:picMkLst>
        </pc:picChg>
        <pc:picChg chg="add mod">
          <ac:chgData name="Carla Cannone" userId="417464ba-0c67-467a-8d9f-e5f447a9fc8a" providerId="ADAL" clId="{9D70CB87-AB78-440F-9A65-EB2725D2F6C9}" dt="2023-03-02T13:24:21.182" v="1174"/>
          <ac:picMkLst>
            <pc:docMk/>
            <pc:sldMk cId="2350355477" sldId="389"/>
            <ac:picMk id="12" creationId="{94EBB215-DB9F-1F45-5C4E-30982470F9ED}"/>
          </ac:picMkLst>
        </pc:picChg>
        <pc:picChg chg="del mod">
          <ac:chgData name="Carla Cannone" userId="417464ba-0c67-467a-8d9f-e5f447a9fc8a" providerId="ADAL" clId="{9D70CB87-AB78-440F-9A65-EB2725D2F6C9}" dt="2023-02-28T13:52:52.417" v="922" actId="478"/>
          <ac:picMkLst>
            <pc:docMk/>
            <pc:sldMk cId="2350355477" sldId="389"/>
            <ac:picMk id="13" creationId="{2307B72B-74B3-4AF3-7470-8FB4FC5A44D9}"/>
          </ac:picMkLst>
        </pc:picChg>
        <pc:picChg chg="del">
          <ac:chgData name="Carla Cannone" userId="417464ba-0c67-467a-8d9f-e5f447a9fc8a" providerId="ADAL" clId="{9D70CB87-AB78-440F-9A65-EB2725D2F6C9}" dt="2023-03-02T13:24:20.994" v="1173" actId="478"/>
          <ac:picMkLst>
            <pc:docMk/>
            <pc:sldMk cId="2350355477" sldId="389"/>
            <ac:picMk id="31" creationId="{B72D28DF-7C70-DBFC-F921-4C3A3885C67C}"/>
          </ac:picMkLst>
        </pc:picChg>
      </pc:sldChg>
      <pc:sldChg chg="add del mod modShow">
        <pc:chgData name="Carla Cannone" userId="417464ba-0c67-467a-8d9f-e5f447a9fc8a" providerId="ADAL" clId="{9D70CB87-AB78-440F-9A65-EB2725D2F6C9}" dt="2023-02-28T14:06:57.262" v="1111" actId="47"/>
        <pc:sldMkLst>
          <pc:docMk/>
          <pc:sldMk cId="775258822" sldId="390"/>
        </pc:sldMkLst>
      </pc:sldChg>
      <pc:sldChg chg="add del mod modShow">
        <pc:chgData name="Carla Cannone" userId="417464ba-0c67-467a-8d9f-e5f447a9fc8a" providerId="ADAL" clId="{9D70CB87-AB78-440F-9A65-EB2725D2F6C9}" dt="2023-02-28T14:06:57.262" v="1111" actId="47"/>
        <pc:sldMkLst>
          <pc:docMk/>
          <pc:sldMk cId="688940967" sldId="391"/>
        </pc:sldMkLst>
      </pc:sldChg>
      <pc:sldChg chg="addSp delSp modSp mod">
        <pc:chgData name="Carla Cannone" userId="417464ba-0c67-467a-8d9f-e5f447a9fc8a" providerId="ADAL" clId="{9D70CB87-AB78-440F-9A65-EB2725D2F6C9}" dt="2023-03-02T13:39:30.040" v="1700"/>
        <pc:sldMkLst>
          <pc:docMk/>
          <pc:sldMk cId="821675295" sldId="392"/>
        </pc:sldMkLst>
        <pc:spChg chg="mod">
          <ac:chgData name="Carla Cannone" userId="417464ba-0c67-467a-8d9f-e5f447a9fc8a" providerId="ADAL" clId="{9D70CB87-AB78-440F-9A65-EB2725D2F6C9}" dt="2023-03-02T13:25:11.624" v="1204" actId="20577"/>
          <ac:spMkLst>
            <pc:docMk/>
            <pc:sldMk cId="821675295" sldId="392"/>
            <ac:spMk id="2" creationId="{7A95BC00-B1A3-740F-4975-765716CBB1D8}"/>
          </ac:spMkLst>
        </pc:spChg>
        <pc:spChg chg="add mod">
          <ac:chgData name="Carla Cannone" userId="417464ba-0c67-467a-8d9f-e5f447a9fc8a" providerId="ADAL" clId="{9D70CB87-AB78-440F-9A65-EB2725D2F6C9}" dt="2023-03-02T13:39:30.040" v="1700"/>
          <ac:spMkLst>
            <pc:docMk/>
            <pc:sldMk cId="821675295" sldId="392"/>
            <ac:spMk id="12" creationId="{70B73371-9C42-00BC-5A1D-E252B5F8B982}"/>
          </ac:spMkLst>
        </pc:spChg>
        <pc:spChg chg="mod">
          <ac:chgData name="Carla Cannone" userId="417464ba-0c67-467a-8d9f-e5f447a9fc8a" providerId="ADAL" clId="{9D70CB87-AB78-440F-9A65-EB2725D2F6C9}" dt="2023-02-28T13:54:27.927" v="976" actId="1076"/>
          <ac:spMkLst>
            <pc:docMk/>
            <pc:sldMk cId="821675295" sldId="392"/>
            <ac:spMk id="15" creationId="{8D5B0CF0-6E26-6770-FD45-32EB179E8194}"/>
          </ac:spMkLst>
        </pc:spChg>
        <pc:spChg chg="mod">
          <ac:chgData name="Carla Cannone" userId="417464ba-0c67-467a-8d9f-e5f447a9fc8a" providerId="ADAL" clId="{9D70CB87-AB78-440F-9A65-EB2725D2F6C9}" dt="2023-02-28T13:54:52.690" v="1006" actId="1076"/>
          <ac:spMkLst>
            <pc:docMk/>
            <pc:sldMk cId="821675295" sldId="392"/>
            <ac:spMk id="18" creationId="{4174C385-B891-C3CF-7495-3AA83E83AAC8}"/>
          </ac:spMkLst>
        </pc:spChg>
        <pc:spChg chg="mod">
          <ac:chgData name="Carla Cannone" userId="417464ba-0c67-467a-8d9f-e5f447a9fc8a" providerId="ADAL" clId="{9D70CB87-AB78-440F-9A65-EB2725D2F6C9}" dt="2023-03-02T13:25:16.778" v="1210" actId="20577"/>
          <ac:spMkLst>
            <pc:docMk/>
            <pc:sldMk cId="821675295" sldId="392"/>
            <ac:spMk id="19" creationId="{DE333D4B-C33A-56D9-8188-429C47905A16}"/>
          </ac:spMkLst>
        </pc:spChg>
        <pc:graphicFrameChg chg="add mod ord">
          <ac:chgData name="Carla Cannone" userId="417464ba-0c67-467a-8d9f-e5f447a9fc8a" providerId="ADAL" clId="{9D70CB87-AB78-440F-9A65-EB2725D2F6C9}" dt="2023-02-28T13:54:32.394" v="978" actId="167"/>
          <ac:graphicFrameMkLst>
            <pc:docMk/>
            <pc:sldMk cId="821675295" sldId="392"/>
            <ac:graphicFrameMk id="4" creationId="{2A99346C-49F7-2EC2-65D8-E77945C1634E}"/>
          </ac:graphicFrameMkLst>
        </pc:graphicFrameChg>
        <pc:picChg chg="add mod">
          <ac:chgData name="Carla Cannone" userId="417464ba-0c67-467a-8d9f-e5f447a9fc8a" providerId="ADAL" clId="{9D70CB87-AB78-440F-9A65-EB2725D2F6C9}" dt="2023-03-02T13:24:26.426" v="1176"/>
          <ac:picMkLst>
            <pc:docMk/>
            <pc:sldMk cId="821675295" sldId="392"/>
            <ac:picMk id="5" creationId="{E52882F6-E220-A9D9-3E58-B1BFE8092C7B}"/>
          </ac:picMkLst>
        </pc:picChg>
        <pc:picChg chg="del">
          <ac:chgData name="Carla Cannone" userId="417464ba-0c67-467a-8d9f-e5f447a9fc8a" providerId="ADAL" clId="{9D70CB87-AB78-440F-9A65-EB2725D2F6C9}" dt="2023-02-28T13:54:15.196" v="972" actId="478"/>
          <ac:picMkLst>
            <pc:docMk/>
            <pc:sldMk cId="821675295" sldId="392"/>
            <ac:picMk id="21" creationId="{C5F425D8-A144-9A07-E85B-505DD5057F99}"/>
          </ac:picMkLst>
        </pc:picChg>
        <pc:picChg chg="del">
          <ac:chgData name="Carla Cannone" userId="417464ba-0c67-467a-8d9f-e5f447a9fc8a" providerId="ADAL" clId="{9D70CB87-AB78-440F-9A65-EB2725D2F6C9}" dt="2023-03-02T13:24:26.281" v="1175" actId="478"/>
          <ac:picMkLst>
            <pc:docMk/>
            <pc:sldMk cId="821675295" sldId="392"/>
            <ac:picMk id="31" creationId="{B72D28DF-7C70-DBFC-F921-4C3A3885C67C}"/>
          </ac:picMkLst>
        </pc:picChg>
      </pc:sldChg>
      <pc:sldChg chg="addSp delSp modSp mod">
        <pc:chgData name="Carla Cannone" userId="417464ba-0c67-467a-8d9f-e5f447a9fc8a" providerId="ADAL" clId="{9D70CB87-AB78-440F-9A65-EB2725D2F6C9}" dt="2023-03-02T13:39:31.680" v="1701"/>
        <pc:sldMkLst>
          <pc:docMk/>
          <pc:sldMk cId="1719770498" sldId="394"/>
        </pc:sldMkLst>
        <pc:spChg chg="mod">
          <ac:chgData name="Carla Cannone" userId="417464ba-0c67-467a-8d9f-e5f447a9fc8a" providerId="ADAL" clId="{9D70CB87-AB78-440F-9A65-EB2725D2F6C9}" dt="2023-03-02T13:25:25.237" v="1220" actId="20577"/>
          <ac:spMkLst>
            <pc:docMk/>
            <pc:sldMk cId="1719770498" sldId="394"/>
            <ac:spMk id="2" creationId="{7A95BC00-B1A3-740F-4975-765716CBB1D8}"/>
          </ac:spMkLst>
        </pc:spChg>
        <pc:spChg chg="add mod">
          <ac:chgData name="Carla Cannone" userId="417464ba-0c67-467a-8d9f-e5f447a9fc8a" providerId="ADAL" clId="{9D70CB87-AB78-440F-9A65-EB2725D2F6C9}" dt="2023-03-02T13:39:31.680" v="1701"/>
          <ac:spMkLst>
            <pc:docMk/>
            <pc:sldMk cId="1719770498" sldId="394"/>
            <ac:spMk id="5" creationId="{2179ED5E-6827-AE7E-AC36-22BEEA5888EE}"/>
          </ac:spMkLst>
        </pc:spChg>
        <pc:spChg chg="mod ord">
          <ac:chgData name="Carla Cannone" userId="417464ba-0c67-467a-8d9f-e5f447a9fc8a" providerId="ADAL" clId="{9D70CB87-AB78-440F-9A65-EB2725D2F6C9}" dt="2023-02-28T13:57:08.622" v="1022" actId="1076"/>
          <ac:spMkLst>
            <pc:docMk/>
            <pc:sldMk cId="1719770498" sldId="394"/>
            <ac:spMk id="15" creationId="{8D5B0CF0-6E26-6770-FD45-32EB179E8194}"/>
          </ac:spMkLst>
        </pc:spChg>
        <pc:spChg chg="mod">
          <ac:chgData name="Carla Cannone" userId="417464ba-0c67-467a-8d9f-e5f447a9fc8a" providerId="ADAL" clId="{9D70CB87-AB78-440F-9A65-EB2725D2F6C9}" dt="2023-02-28T13:57:54.059" v="1078" actId="14100"/>
          <ac:spMkLst>
            <pc:docMk/>
            <pc:sldMk cId="1719770498" sldId="394"/>
            <ac:spMk id="18" creationId="{4174C385-B891-C3CF-7495-3AA83E83AAC8}"/>
          </ac:spMkLst>
        </pc:spChg>
        <pc:spChg chg="mod">
          <ac:chgData name="Carla Cannone" userId="417464ba-0c67-467a-8d9f-e5f447a9fc8a" providerId="ADAL" clId="{9D70CB87-AB78-440F-9A65-EB2725D2F6C9}" dt="2023-03-02T13:25:21.974" v="1216" actId="20577"/>
          <ac:spMkLst>
            <pc:docMk/>
            <pc:sldMk cId="1719770498" sldId="394"/>
            <ac:spMk id="19" creationId="{DE333D4B-C33A-56D9-8188-429C47905A16}"/>
          </ac:spMkLst>
        </pc:spChg>
        <pc:spChg chg="del">
          <ac:chgData name="Carla Cannone" userId="417464ba-0c67-467a-8d9f-e5f447a9fc8a" providerId="ADAL" clId="{9D70CB87-AB78-440F-9A65-EB2725D2F6C9}" dt="2023-02-28T13:56:49.146" v="1017" actId="478"/>
          <ac:spMkLst>
            <pc:docMk/>
            <pc:sldMk cId="1719770498" sldId="394"/>
            <ac:spMk id="20" creationId="{A79266D4-9769-89C6-2BF2-331F048EFE00}"/>
          </ac:spMkLst>
        </pc:spChg>
        <pc:spChg chg="mod">
          <ac:chgData name="Carla Cannone" userId="417464ba-0c67-467a-8d9f-e5f447a9fc8a" providerId="ADAL" clId="{9D70CB87-AB78-440F-9A65-EB2725D2F6C9}" dt="2023-02-28T13:57:26.696" v="1055" actId="20577"/>
          <ac:spMkLst>
            <pc:docMk/>
            <pc:sldMk cId="1719770498" sldId="394"/>
            <ac:spMk id="22" creationId="{B10E8201-0958-4851-85EE-59E1F0AD56E2}"/>
          </ac:spMkLst>
        </pc:spChg>
        <pc:spChg chg="mod ord">
          <ac:chgData name="Carla Cannone" userId="417464ba-0c67-467a-8d9f-e5f447a9fc8a" providerId="ADAL" clId="{9D70CB87-AB78-440F-9A65-EB2725D2F6C9}" dt="2023-02-28T13:57:12.187" v="1023" actId="14100"/>
          <ac:spMkLst>
            <pc:docMk/>
            <pc:sldMk cId="1719770498" sldId="394"/>
            <ac:spMk id="24" creationId="{4FC049CB-4D57-BD00-2E12-9899C4406CBE}"/>
          </ac:spMkLst>
        </pc:spChg>
        <pc:picChg chg="add del mod">
          <ac:chgData name="Carla Cannone" userId="417464ba-0c67-467a-8d9f-e5f447a9fc8a" providerId="ADAL" clId="{9D70CB87-AB78-440F-9A65-EB2725D2F6C9}" dt="2023-02-28T13:56:39.872" v="1014" actId="478"/>
          <ac:picMkLst>
            <pc:docMk/>
            <pc:sldMk cId="1719770498" sldId="394"/>
            <ac:picMk id="4" creationId="{5155CDB7-B19A-8253-3FFA-A81E8018AA39}"/>
          </ac:picMkLst>
        </pc:picChg>
        <pc:picChg chg="add mod">
          <ac:chgData name="Carla Cannone" userId="417464ba-0c67-467a-8d9f-e5f447a9fc8a" providerId="ADAL" clId="{9D70CB87-AB78-440F-9A65-EB2725D2F6C9}" dt="2023-03-02T13:24:29.286" v="1178"/>
          <ac:picMkLst>
            <pc:docMk/>
            <pc:sldMk cId="1719770498" sldId="394"/>
            <ac:picMk id="4" creationId="{81F516EA-DDBE-608B-5F3D-6F07359CCF6F}"/>
          </ac:picMkLst>
        </pc:picChg>
        <pc:picChg chg="del">
          <ac:chgData name="Carla Cannone" userId="417464ba-0c67-467a-8d9f-e5f447a9fc8a" providerId="ADAL" clId="{9D70CB87-AB78-440F-9A65-EB2725D2F6C9}" dt="2023-02-28T13:56:16.559" v="1007" actId="478"/>
          <ac:picMkLst>
            <pc:docMk/>
            <pc:sldMk cId="1719770498" sldId="394"/>
            <ac:picMk id="5" creationId="{F6B71A32-8A11-9A88-092B-704501DF154D}"/>
          </ac:picMkLst>
        </pc:picChg>
        <pc:picChg chg="add mod">
          <ac:chgData name="Carla Cannone" userId="417464ba-0c67-467a-8d9f-e5f447a9fc8a" providerId="ADAL" clId="{9D70CB87-AB78-440F-9A65-EB2725D2F6C9}" dt="2023-02-28T13:57:02.326" v="1021" actId="1076"/>
          <ac:picMkLst>
            <pc:docMk/>
            <pc:sldMk cId="1719770498" sldId="394"/>
            <ac:picMk id="12" creationId="{F1E947C4-2172-176D-0853-65BAD8D4ACB2}"/>
          </ac:picMkLst>
        </pc:picChg>
        <pc:picChg chg="del">
          <ac:chgData name="Carla Cannone" userId="417464ba-0c67-467a-8d9f-e5f447a9fc8a" providerId="ADAL" clId="{9D70CB87-AB78-440F-9A65-EB2725D2F6C9}" dt="2023-03-02T13:24:29.161" v="1177" actId="478"/>
          <ac:picMkLst>
            <pc:docMk/>
            <pc:sldMk cId="1719770498" sldId="394"/>
            <ac:picMk id="31" creationId="{B72D28DF-7C70-DBFC-F921-4C3A3885C67C}"/>
          </ac:picMkLst>
        </pc:picChg>
        <pc:cxnChg chg="mod">
          <ac:chgData name="Carla Cannone" userId="417464ba-0c67-467a-8d9f-e5f447a9fc8a" providerId="ADAL" clId="{9D70CB87-AB78-440F-9A65-EB2725D2F6C9}" dt="2023-02-28T13:57:25.911" v="1050" actId="20577"/>
          <ac:cxnSpMkLst>
            <pc:docMk/>
            <pc:sldMk cId="1719770498" sldId="394"/>
            <ac:cxnSpMk id="14" creationId="{7F032BC1-0E27-615B-8221-876C8E39E05C}"/>
          </ac:cxnSpMkLst>
        </pc:cxnChg>
        <pc:cxnChg chg="mod">
          <ac:chgData name="Carla Cannone" userId="417464ba-0c67-467a-8d9f-e5f447a9fc8a" providerId="ADAL" clId="{9D70CB87-AB78-440F-9A65-EB2725D2F6C9}" dt="2023-02-28T13:57:12.187" v="1023" actId="14100"/>
          <ac:cxnSpMkLst>
            <pc:docMk/>
            <pc:sldMk cId="1719770498" sldId="394"/>
            <ac:cxnSpMk id="26" creationId="{280939F9-5B7F-3765-5DE1-4417B16B64CF}"/>
          </ac:cxnSpMkLst>
        </pc:cxnChg>
      </pc:sldChg>
      <pc:sldChg chg="del">
        <pc:chgData name="Carla Cannone" userId="417464ba-0c67-467a-8d9f-e5f447a9fc8a" providerId="ADAL" clId="{9D70CB87-AB78-440F-9A65-EB2725D2F6C9}" dt="2023-02-28T14:06:17.116" v="1110" actId="47"/>
        <pc:sldMkLst>
          <pc:docMk/>
          <pc:sldMk cId="2600887471" sldId="396"/>
        </pc:sldMkLst>
      </pc:sldChg>
      <pc:sldChg chg="addSp delSp modSp mod">
        <pc:chgData name="Carla Cannone" userId="417464ba-0c67-467a-8d9f-e5f447a9fc8a" providerId="ADAL" clId="{9D70CB87-AB78-440F-9A65-EB2725D2F6C9}" dt="2023-03-02T14:51:30.425" v="2271" actId="1076"/>
        <pc:sldMkLst>
          <pc:docMk/>
          <pc:sldMk cId="1823691312" sldId="397"/>
        </pc:sldMkLst>
        <pc:spChg chg="mod">
          <ac:chgData name="Carla Cannone" userId="417464ba-0c67-467a-8d9f-e5f447a9fc8a" providerId="ADAL" clId="{9D70CB87-AB78-440F-9A65-EB2725D2F6C9}" dt="2023-03-02T13:42:44.055" v="1741" actId="14100"/>
          <ac:spMkLst>
            <pc:docMk/>
            <pc:sldMk cId="1823691312" sldId="397"/>
            <ac:spMk id="2" creationId="{7A95BC00-B1A3-740F-4975-765716CBB1D8}"/>
          </ac:spMkLst>
        </pc:spChg>
        <pc:spChg chg="add mod">
          <ac:chgData name="Carla Cannone" userId="417464ba-0c67-467a-8d9f-e5f447a9fc8a" providerId="ADAL" clId="{9D70CB87-AB78-440F-9A65-EB2725D2F6C9}" dt="2023-03-02T13:38:49.155" v="1683"/>
          <ac:spMkLst>
            <pc:docMk/>
            <pc:sldMk cId="1823691312" sldId="397"/>
            <ac:spMk id="3" creationId="{6559D607-2394-1B56-D3FD-52322B85EE61}"/>
          </ac:spMkLst>
        </pc:spChg>
        <pc:spChg chg="del">
          <ac:chgData name="Carla Cannone" userId="417464ba-0c67-467a-8d9f-e5f447a9fc8a" providerId="ADAL" clId="{9D70CB87-AB78-440F-9A65-EB2725D2F6C9}" dt="2023-03-02T13:49:52.007" v="1795" actId="478"/>
          <ac:spMkLst>
            <pc:docMk/>
            <pc:sldMk cId="1823691312" sldId="397"/>
            <ac:spMk id="4" creationId="{5F0A36BA-89B5-66A3-E144-431AA68AAB7C}"/>
          </ac:spMkLst>
        </pc:spChg>
        <pc:spChg chg="del">
          <ac:chgData name="Carla Cannone" userId="417464ba-0c67-467a-8d9f-e5f447a9fc8a" providerId="ADAL" clId="{9D70CB87-AB78-440F-9A65-EB2725D2F6C9}" dt="2023-03-02T13:35:01.224" v="1417" actId="478"/>
          <ac:spMkLst>
            <pc:docMk/>
            <pc:sldMk cId="1823691312" sldId="397"/>
            <ac:spMk id="7" creationId="{19D8E92D-95EE-EE4C-A27E-63B846B220AA}"/>
          </ac:spMkLst>
        </pc:spChg>
        <pc:spChg chg="del">
          <ac:chgData name="Carla Cannone" userId="417464ba-0c67-467a-8d9f-e5f447a9fc8a" providerId="ADAL" clId="{9D70CB87-AB78-440F-9A65-EB2725D2F6C9}" dt="2023-03-02T13:35:01.224" v="1417" actId="478"/>
          <ac:spMkLst>
            <pc:docMk/>
            <pc:sldMk cId="1823691312" sldId="397"/>
            <ac:spMk id="10" creationId="{F71219DE-24D5-02D1-D355-653A3096993B}"/>
          </ac:spMkLst>
        </pc:spChg>
        <pc:spChg chg="add del">
          <ac:chgData name="Carla Cannone" userId="417464ba-0c67-467a-8d9f-e5f447a9fc8a" providerId="ADAL" clId="{9D70CB87-AB78-440F-9A65-EB2725D2F6C9}" dt="2023-03-02T13:49:43.646" v="1791" actId="22"/>
          <ac:spMkLst>
            <pc:docMk/>
            <pc:sldMk cId="1823691312" sldId="397"/>
            <ac:spMk id="18" creationId="{F0C3AC37-6477-04EF-9B4B-7AE49FDD0744}"/>
          </ac:spMkLst>
        </pc:spChg>
        <pc:spChg chg="add mod">
          <ac:chgData name="Carla Cannone" userId="417464ba-0c67-467a-8d9f-e5f447a9fc8a" providerId="ADAL" clId="{9D70CB87-AB78-440F-9A65-EB2725D2F6C9}" dt="2023-03-02T14:51:30.425" v="2271" actId="1076"/>
          <ac:spMkLst>
            <pc:docMk/>
            <pc:sldMk cId="1823691312" sldId="397"/>
            <ac:spMk id="27" creationId="{4FB62BBC-9FD5-8A73-1721-092A5251329E}"/>
          </ac:spMkLst>
        </pc:spChg>
        <pc:spChg chg="add mod ord">
          <ac:chgData name="Carla Cannone" userId="417464ba-0c67-467a-8d9f-e5f447a9fc8a" providerId="ADAL" clId="{9D70CB87-AB78-440F-9A65-EB2725D2F6C9}" dt="2023-03-02T14:51:22.517" v="2269" actId="1076"/>
          <ac:spMkLst>
            <pc:docMk/>
            <pc:sldMk cId="1823691312" sldId="397"/>
            <ac:spMk id="28" creationId="{B42315C3-81D0-9CCF-D995-976D08ECD1F3}"/>
          </ac:spMkLst>
        </pc:spChg>
        <pc:spChg chg="add mod ord">
          <ac:chgData name="Carla Cannone" userId="417464ba-0c67-467a-8d9f-e5f447a9fc8a" providerId="ADAL" clId="{9D70CB87-AB78-440F-9A65-EB2725D2F6C9}" dt="2023-03-02T14:51:22.517" v="2269" actId="1076"/>
          <ac:spMkLst>
            <pc:docMk/>
            <pc:sldMk cId="1823691312" sldId="397"/>
            <ac:spMk id="29" creationId="{CDFB096C-FE73-923B-6043-ECBCB29D0ACC}"/>
          </ac:spMkLst>
        </pc:spChg>
        <pc:spChg chg="mod">
          <ac:chgData name="Carla Cannone" userId="417464ba-0c67-467a-8d9f-e5f447a9fc8a" providerId="ADAL" clId="{9D70CB87-AB78-440F-9A65-EB2725D2F6C9}" dt="2023-03-02T13:34:08.267" v="1314"/>
          <ac:spMkLst>
            <pc:docMk/>
            <pc:sldMk cId="1823691312" sldId="397"/>
            <ac:spMk id="38" creationId="{DD0B7555-444F-D1E4-0A48-C00392C9A0FB}"/>
          </ac:spMkLst>
        </pc:spChg>
        <pc:graphicFrameChg chg="add del mod">
          <ac:chgData name="Carla Cannone" userId="417464ba-0c67-467a-8d9f-e5f447a9fc8a" providerId="ADAL" clId="{9D70CB87-AB78-440F-9A65-EB2725D2F6C9}" dt="2023-03-02T13:49:32.664" v="1787"/>
          <ac:graphicFrameMkLst>
            <pc:docMk/>
            <pc:sldMk cId="1823691312" sldId="397"/>
            <ac:graphicFrameMk id="15" creationId="{D36AF6F9-90CD-375A-7676-9CA59D3C4F52}"/>
          </ac:graphicFrameMkLst>
        </pc:graphicFrameChg>
        <pc:graphicFrameChg chg="add del mod">
          <ac:chgData name="Carla Cannone" userId="417464ba-0c67-467a-8d9f-e5f447a9fc8a" providerId="ADAL" clId="{9D70CB87-AB78-440F-9A65-EB2725D2F6C9}" dt="2023-03-02T13:49:57.685" v="1797"/>
          <ac:graphicFrameMkLst>
            <pc:docMk/>
            <pc:sldMk cId="1823691312" sldId="397"/>
            <ac:graphicFrameMk id="22" creationId="{8FFCA285-99E3-5050-8029-A582A1AEDD2D}"/>
          </ac:graphicFrameMkLst>
        </pc:graphicFrameChg>
        <pc:graphicFrameChg chg="add del mod">
          <ac:chgData name="Carla Cannone" userId="417464ba-0c67-467a-8d9f-e5f447a9fc8a" providerId="ADAL" clId="{9D70CB87-AB78-440F-9A65-EB2725D2F6C9}" dt="2023-03-02T13:51:41.967" v="1822" actId="478"/>
          <ac:graphicFrameMkLst>
            <pc:docMk/>
            <pc:sldMk cId="1823691312" sldId="397"/>
            <ac:graphicFrameMk id="24" creationId="{579B769E-4042-AF7E-BF6D-EFF693AB0431}"/>
          </ac:graphicFrameMkLst>
        </pc:graphicFrameChg>
        <pc:picChg chg="add del mod">
          <ac:chgData name="Carla Cannone" userId="417464ba-0c67-467a-8d9f-e5f447a9fc8a" providerId="ADAL" clId="{9D70CB87-AB78-440F-9A65-EB2725D2F6C9}" dt="2023-03-02T14:50:36.639" v="2255" actId="478"/>
          <ac:picMkLst>
            <pc:docMk/>
            <pc:sldMk cId="1823691312" sldId="397"/>
            <ac:picMk id="5" creationId="{8B687F23-CCB6-6779-2771-039329627A27}"/>
          </ac:picMkLst>
        </pc:picChg>
        <pc:picChg chg="add del mod">
          <ac:chgData name="Carla Cannone" userId="417464ba-0c67-467a-8d9f-e5f447a9fc8a" providerId="ADAL" clId="{9D70CB87-AB78-440F-9A65-EB2725D2F6C9}" dt="2023-03-02T14:50:37.718" v="2257" actId="478"/>
          <ac:picMkLst>
            <pc:docMk/>
            <pc:sldMk cId="1823691312" sldId="397"/>
            <ac:picMk id="6" creationId="{E7A50E4C-CF54-1A2C-694E-EF14FA1D5236}"/>
          </ac:picMkLst>
        </pc:picChg>
        <pc:picChg chg="del">
          <ac:chgData name="Carla Cannone" userId="417464ba-0c67-467a-8d9f-e5f447a9fc8a" providerId="ADAL" clId="{9D70CB87-AB78-440F-9A65-EB2725D2F6C9}" dt="2023-03-02T13:35:01.224" v="1417" actId="478"/>
          <ac:picMkLst>
            <pc:docMk/>
            <pc:sldMk cId="1823691312" sldId="397"/>
            <ac:picMk id="9" creationId="{A3C42FE0-0CE7-FC41-EC02-6D40BAFB5198}"/>
          </ac:picMkLst>
        </pc:picChg>
        <pc:picChg chg="add del mod">
          <ac:chgData name="Carla Cannone" userId="417464ba-0c67-467a-8d9f-e5f447a9fc8a" providerId="ADAL" clId="{9D70CB87-AB78-440F-9A65-EB2725D2F6C9}" dt="2023-03-02T14:50:34.815" v="2254" actId="478"/>
          <ac:picMkLst>
            <pc:docMk/>
            <pc:sldMk cId="1823691312" sldId="397"/>
            <ac:picMk id="11" creationId="{59E5CD66-E224-DA0D-DCD2-B2E629AFF5DE}"/>
          </ac:picMkLst>
        </pc:picChg>
        <pc:picChg chg="del">
          <ac:chgData name="Carla Cannone" userId="417464ba-0c67-467a-8d9f-e5f447a9fc8a" providerId="ADAL" clId="{9D70CB87-AB78-440F-9A65-EB2725D2F6C9}" dt="2023-03-02T13:40:42.841" v="1713" actId="478"/>
          <ac:picMkLst>
            <pc:docMk/>
            <pc:sldMk cId="1823691312" sldId="397"/>
            <ac:picMk id="12" creationId="{43782A54-FAA5-65A9-2782-F6C82FC709E2}"/>
          </ac:picMkLst>
        </pc:picChg>
        <pc:picChg chg="add del mod">
          <ac:chgData name="Carla Cannone" userId="417464ba-0c67-467a-8d9f-e5f447a9fc8a" providerId="ADAL" clId="{9D70CB87-AB78-440F-9A65-EB2725D2F6C9}" dt="2023-03-02T14:50:38.123" v="2258" actId="478"/>
          <ac:picMkLst>
            <pc:docMk/>
            <pc:sldMk cId="1823691312" sldId="397"/>
            <ac:picMk id="14" creationId="{0A7AD888-E64F-7702-2031-FBFEB91A771B}"/>
          </ac:picMkLst>
        </pc:picChg>
        <pc:picChg chg="add del mod">
          <ac:chgData name="Carla Cannone" userId="417464ba-0c67-467a-8d9f-e5f447a9fc8a" providerId="ADAL" clId="{9D70CB87-AB78-440F-9A65-EB2725D2F6C9}" dt="2023-03-02T14:50:38.574" v="2259" actId="478"/>
          <ac:picMkLst>
            <pc:docMk/>
            <pc:sldMk cId="1823691312" sldId="397"/>
            <ac:picMk id="16" creationId="{144151A3-ABF0-8C42-47E0-92253E00CE78}"/>
          </ac:picMkLst>
        </pc:picChg>
        <pc:picChg chg="del">
          <ac:chgData name="Carla Cannone" userId="417464ba-0c67-467a-8d9f-e5f447a9fc8a" providerId="ADAL" clId="{9D70CB87-AB78-440F-9A65-EB2725D2F6C9}" dt="2023-03-02T13:40:44.668" v="1714" actId="478"/>
          <ac:picMkLst>
            <pc:docMk/>
            <pc:sldMk cId="1823691312" sldId="397"/>
            <ac:picMk id="20" creationId="{9FBF2D8B-11F9-D452-1A77-612440B8A77E}"/>
          </ac:picMkLst>
        </pc:picChg>
        <pc:picChg chg="add del mod">
          <ac:chgData name="Carla Cannone" userId="417464ba-0c67-467a-8d9f-e5f447a9fc8a" providerId="ADAL" clId="{9D70CB87-AB78-440F-9A65-EB2725D2F6C9}" dt="2023-03-02T14:50:39.023" v="2260" actId="478"/>
          <ac:picMkLst>
            <pc:docMk/>
            <pc:sldMk cId="1823691312" sldId="397"/>
            <ac:picMk id="21" creationId="{7B09FFD5-D067-B94F-E11F-6181B65A58FD}"/>
          </ac:picMkLst>
        </pc:picChg>
        <pc:picChg chg="add del mod">
          <ac:chgData name="Carla Cannone" userId="417464ba-0c67-467a-8d9f-e5f447a9fc8a" providerId="ADAL" clId="{9D70CB87-AB78-440F-9A65-EB2725D2F6C9}" dt="2023-03-02T14:50:39.429" v="2261" actId="478"/>
          <ac:picMkLst>
            <pc:docMk/>
            <pc:sldMk cId="1823691312" sldId="397"/>
            <ac:picMk id="23" creationId="{71AD2DC0-5A0E-6939-1034-805AC90C9C51}"/>
          </ac:picMkLst>
        </pc:picChg>
        <pc:picChg chg="add del mod modCrop">
          <ac:chgData name="Carla Cannone" userId="417464ba-0c67-467a-8d9f-e5f447a9fc8a" providerId="ADAL" clId="{9D70CB87-AB78-440F-9A65-EB2725D2F6C9}" dt="2023-03-02T14:50:37.426" v="2256" actId="478"/>
          <ac:picMkLst>
            <pc:docMk/>
            <pc:sldMk cId="1823691312" sldId="397"/>
            <ac:picMk id="26" creationId="{24F4A523-FCEC-B1E3-E642-2BCDC590B426}"/>
          </ac:picMkLst>
        </pc:picChg>
        <pc:picChg chg="add mod">
          <ac:chgData name="Carla Cannone" userId="417464ba-0c67-467a-8d9f-e5f447a9fc8a" providerId="ADAL" clId="{9D70CB87-AB78-440F-9A65-EB2725D2F6C9}" dt="2023-03-02T14:50:46.280" v="2264" actId="14100"/>
          <ac:picMkLst>
            <pc:docMk/>
            <pc:sldMk cId="1823691312" sldId="397"/>
            <ac:picMk id="30" creationId="{99BB337B-BAAE-B075-D2A2-AA2CAB8A9D92}"/>
          </ac:picMkLst>
        </pc:picChg>
        <pc:picChg chg="add mod">
          <ac:chgData name="Carla Cannone" userId="417464ba-0c67-467a-8d9f-e5f447a9fc8a" providerId="ADAL" clId="{9D70CB87-AB78-440F-9A65-EB2725D2F6C9}" dt="2023-03-02T13:42:45.848" v="1742" actId="208"/>
          <ac:picMkLst>
            <pc:docMk/>
            <pc:sldMk cId="1823691312" sldId="397"/>
            <ac:picMk id="2050" creationId="{7A722521-A538-E9EB-77CF-C32008F74D2F}"/>
          </ac:picMkLst>
        </pc:picChg>
        <pc:picChg chg="del">
          <ac:chgData name="Carla Cannone" userId="417464ba-0c67-467a-8d9f-e5f447a9fc8a" providerId="ADAL" clId="{9D70CB87-AB78-440F-9A65-EB2725D2F6C9}" dt="2023-03-02T13:35:01.224" v="1417" actId="478"/>
          <ac:picMkLst>
            <pc:docMk/>
            <pc:sldMk cId="1823691312" sldId="397"/>
            <ac:picMk id="3076" creationId="{53B0E0F2-218E-91F1-9E32-740AE2ABE264}"/>
          </ac:picMkLst>
        </pc:picChg>
      </pc:sldChg>
      <pc:sldChg chg="addSp delSp modSp mod modNotesTx">
        <pc:chgData name="Carla Cannone" userId="417464ba-0c67-467a-8d9f-e5f447a9fc8a" providerId="ADAL" clId="{9D70CB87-AB78-440F-9A65-EB2725D2F6C9}" dt="2023-03-02T15:08:55.853" v="2369" actId="113"/>
        <pc:sldMkLst>
          <pc:docMk/>
          <pc:sldMk cId="1589997109" sldId="400"/>
        </pc:sldMkLst>
        <pc:spChg chg="mod">
          <ac:chgData name="Carla Cannone" userId="417464ba-0c67-467a-8d9f-e5f447a9fc8a" providerId="ADAL" clId="{9D70CB87-AB78-440F-9A65-EB2725D2F6C9}" dt="2023-03-02T13:28:41.134" v="1254"/>
          <ac:spMkLst>
            <pc:docMk/>
            <pc:sldMk cId="1589997109" sldId="400"/>
            <ac:spMk id="2" creationId="{7A95BC00-B1A3-740F-4975-765716CBB1D8}"/>
          </ac:spMkLst>
        </pc:spChg>
        <pc:spChg chg="add mod">
          <ac:chgData name="Carla Cannone" userId="417464ba-0c67-467a-8d9f-e5f447a9fc8a" providerId="ADAL" clId="{9D70CB87-AB78-440F-9A65-EB2725D2F6C9}" dt="2023-03-02T13:38:50.303" v="1684"/>
          <ac:spMkLst>
            <pc:docMk/>
            <pc:sldMk cId="1589997109" sldId="400"/>
            <ac:spMk id="3" creationId="{6D6EF2F4-3208-204C-664E-5E9C291CD276}"/>
          </ac:spMkLst>
        </pc:spChg>
        <pc:spChg chg="add mod">
          <ac:chgData name="Carla Cannone" userId="417464ba-0c67-467a-8d9f-e5f447a9fc8a" providerId="ADAL" clId="{9D70CB87-AB78-440F-9A65-EB2725D2F6C9}" dt="2023-03-02T15:08:55.853" v="2369" actId="113"/>
          <ac:spMkLst>
            <pc:docMk/>
            <pc:sldMk cId="1589997109" sldId="400"/>
            <ac:spMk id="6" creationId="{603E59B9-DBAC-9BE0-6362-D0CE79F02B9D}"/>
          </ac:spMkLst>
        </pc:spChg>
        <pc:spChg chg="del">
          <ac:chgData name="Carla Cannone" userId="417464ba-0c67-467a-8d9f-e5f447a9fc8a" providerId="ADAL" clId="{9D70CB87-AB78-440F-9A65-EB2725D2F6C9}" dt="2023-03-02T13:35:12.042" v="1420" actId="478"/>
          <ac:spMkLst>
            <pc:docMk/>
            <pc:sldMk cId="1589997109" sldId="400"/>
            <ac:spMk id="7" creationId="{1471791F-D423-A98F-365A-5CBF2C8F3F99}"/>
          </ac:spMkLst>
        </pc:spChg>
        <pc:spChg chg="del">
          <ac:chgData name="Carla Cannone" userId="417464ba-0c67-467a-8d9f-e5f447a9fc8a" providerId="ADAL" clId="{9D70CB87-AB78-440F-9A65-EB2725D2F6C9}" dt="2023-03-02T13:35:09.011" v="1419" actId="478"/>
          <ac:spMkLst>
            <pc:docMk/>
            <pc:sldMk cId="1589997109" sldId="400"/>
            <ac:spMk id="9" creationId="{82AAB7FF-3018-7600-D1E0-23EDBFB60F6C}"/>
          </ac:spMkLst>
        </pc:spChg>
        <pc:spChg chg="mod">
          <ac:chgData name="Carla Cannone" userId="417464ba-0c67-467a-8d9f-e5f447a9fc8a" providerId="ADAL" clId="{9D70CB87-AB78-440F-9A65-EB2725D2F6C9}" dt="2023-03-02T13:54:51.859" v="2001"/>
          <ac:spMkLst>
            <pc:docMk/>
            <pc:sldMk cId="1589997109" sldId="400"/>
            <ac:spMk id="10" creationId="{60092F6F-C3A1-D96E-76B9-C5DCFE10664E}"/>
          </ac:spMkLst>
        </pc:spChg>
        <pc:spChg chg="mod">
          <ac:chgData name="Carla Cannone" userId="417464ba-0c67-467a-8d9f-e5f447a9fc8a" providerId="ADAL" clId="{9D70CB87-AB78-440F-9A65-EB2725D2F6C9}" dt="2023-03-02T13:54:51.859" v="2001"/>
          <ac:spMkLst>
            <pc:docMk/>
            <pc:sldMk cId="1589997109" sldId="400"/>
            <ac:spMk id="11" creationId="{E87A4891-B68C-EAE1-CABF-8E2BA11C425A}"/>
          </ac:spMkLst>
        </pc:spChg>
        <pc:spChg chg="mod">
          <ac:chgData name="Carla Cannone" userId="417464ba-0c67-467a-8d9f-e5f447a9fc8a" providerId="ADAL" clId="{9D70CB87-AB78-440F-9A65-EB2725D2F6C9}" dt="2023-03-02T13:54:51.859" v="2001"/>
          <ac:spMkLst>
            <pc:docMk/>
            <pc:sldMk cId="1589997109" sldId="400"/>
            <ac:spMk id="12" creationId="{C90D1AC3-EEF0-7DE2-8CD4-C18FD36412E3}"/>
          </ac:spMkLst>
        </pc:spChg>
        <pc:spChg chg="mod">
          <ac:chgData name="Carla Cannone" userId="417464ba-0c67-467a-8d9f-e5f447a9fc8a" providerId="ADAL" clId="{9D70CB87-AB78-440F-9A65-EB2725D2F6C9}" dt="2023-03-02T13:54:51.859" v="2001"/>
          <ac:spMkLst>
            <pc:docMk/>
            <pc:sldMk cId="1589997109" sldId="400"/>
            <ac:spMk id="14" creationId="{8E7FC9CF-D986-261E-9FEA-66DE963D209E}"/>
          </ac:spMkLst>
        </pc:spChg>
        <pc:spChg chg="mod">
          <ac:chgData name="Carla Cannone" userId="417464ba-0c67-467a-8d9f-e5f447a9fc8a" providerId="ADAL" clId="{9D70CB87-AB78-440F-9A65-EB2725D2F6C9}" dt="2023-03-02T13:54:51.859" v="2001"/>
          <ac:spMkLst>
            <pc:docMk/>
            <pc:sldMk cId="1589997109" sldId="400"/>
            <ac:spMk id="15" creationId="{2E5BBD90-C157-9F2C-A180-7352D8E12C45}"/>
          </ac:spMkLst>
        </pc:spChg>
        <pc:spChg chg="mod">
          <ac:chgData name="Carla Cannone" userId="417464ba-0c67-467a-8d9f-e5f447a9fc8a" providerId="ADAL" clId="{9D70CB87-AB78-440F-9A65-EB2725D2F6C9}" dt="2023-03-02T13:54:51.859" v="2001"/>
          <ac:spMkLst>
            <pc:docMk/>
            <pc:sldMk cId="1589997109" sldId="400"/>
            <ac:spMk id="16" creationId="{D9A0F2D6-D71B-782D-6335-4B3ABA2082ED}"/>
          </ac:spMkLst>
        </pc:spChg>
        <pc:spChg chg="mod">
          <ac:chgData name="Carla Cannone" userId="417464ba-0c67-467a-8d9f-e5f447a9fc8a" providerId="ADAL" clId="{9D70CB87-AB78-440F-9A65-EB2725D2F6C9}" dt="2023-03-02T13:54:51.859" v="2001"/>
          <ac:spMkLst>
            <pc:docMk/>
            <pc:sldMk cId="1589997109" sldId="400"/>
            <ac:spMk id="17" creationId="{E90433A8-FE64-9BF1-FFBE-3FB4554195CC}"/>
          </ac:spMkLst>
        </pc:spChg>
        <pc:spChg chg="del">
          <ac:chgData name="Carla Cannone" userId="417464ba-0c67-467a-8d9f-e5f447a9fc8a" providerId="ADAL" clId="{9D70CB87-AB78-440F-9A65-EB2725D2F6C9}" dt="2023-03-02T13:35:09.011" v="1419" actId="478"/>
          <ac:spMkLst>
            <pc:docMk/>
            <pc:sldMk cId="1589997109" sldId="400"/>
            <ac:spMk id="19" creationId="{8F2F04F7-4A67-CD7E-86CB-BB8127361BF2}"/>
          </ac:spMkLst>
        </pc:spChg>
        <pc:spChg chg="mod">
          <ac:chgData name="Carla Cannone" userId="417464ba-0c67-467a-8d9f-e5f447a9fc8a" providerId="ADAL" clId="{9D70CB87-AB78-440F-9A65-EB2725D2F6C9}" dt="2023-03-02T13:54:51.859" v="2001"/>
          <ac:spMkLst>
            <pc:docMk/>
            <pc:sldMk cId="1589997109" sldId="400"/>
            <ac:spMk id="21" creationId="{F5BA0551-33E5-571F-E86A-BDA152F99B04}"/>
          </ac:spMkLst>
        </pc:spChg>
        <pc:spChg chg="mod">
          <ac:chgData name="Carla Cannone" userId="417464ba-0c67-467a-8d9f-e5f447a9fc8a" providerId="ADAL" clId="{9D70CB87-AB78-440F-9A65-EB2725D2F6C9}" dt="2023-03-02T13:54:51.859" v="2001"/>
          <ac:spMkLst>
            <pc:docMk/>
            <pc:sldMk cId="1589997109" sldId="400"/>
            <ac:spMk id="22" creationId="{4CB51F5A-C00A-73CB-335B-E3B88A7F110F}"/>
          </ac:spMkLst>
        </pc:spChg>
        <pc:spChg chg="mod">
          <ac:chgData name="Carla Cannone" userId="417464ba-0c67-467a-8d9f-e5f447a9fc8a" providerId="ADAL" clId="{9D70CB87-AB78-440F-9A65-EB2725D2F6C9}" dt="2023-03-02T13:54:51.859" v="2001"/>
          <ac:spMkLst>
            <pc:docMk/>
            <pc:sldMk cId="1589997109" sldId="400"/>
            <ac:spMk id="23" creationId="{3E609A39-825C-52C7-5FCD-A0259AF204BB}"/>
          </ac:spMkLst>
        </pc:spChg>
        <pc:spChg chg="mod">
          <ac:chgData name="Carla Cannone" userId="417464ba-0c67-467a-8d9f-e5f447a9fc8a" providerId="ADAL" clId="{9D70CB87-AB78-440F-9A65-EB2725D2F6C9}" dt="2023-03-02T13:54:51.859" v="2001"/>
          <ac:spMkLst>
            <pc:docMk/>
            <pc:sldMk cId="1589997109" sldId="400"/>
            <ac:spMk id="24" creationId="{D8E570D7-7D63-1490-59E4-826CBF2F7054}"/>
          </ac:spMkLst>
        </pc:spChg>
        <pc:spChg chg="mod">
          <ac:chgData name="Carla Cannone" userId="417464ba-0c67-467a-8d9f-e5f447a9fc8a" providerId="ADAL" clId="{9D70CB87-AB78-440F-9A65-EB2725D2F6C9}" dt="2023-03-02T13:54:51.859" v="2001"/>
          <ac:spMkLst>
            <pc:docMk/>
            <pc:sldMk cId="1589997109" sldId="400"/>
            <ac:spMk id="25" creationId="{E6830A15-797A-9E92-8272-5ECDF5FDF170}"/>
          </ac:spMkLst>
        </pc:spChg>
        <pc:spChg chg="mod">
          <ac:chgData name="Carla Cannone" userId="417464ba-0c67-467a-8d9f-e5f447a9fc8a" providerId="ADAL" clId="{9D70CB87-AB78-440F-9A65-EB2725D2F6C9}" dt="2023-03-02T13:54:51.859" v="2001"/>
          <ac:spMkLst>
            <pc:docMk/>
            <pc:sldMk cId="1589997109" sldId="400"/>
            <ac:spMk id="26" creationId="{A1A0E26A-79B6-03F8-20A3-BE197C783C31}"/>
          </ac:spMkLst>
        </pc:spChg>
        <pc:spChg chg="mod">
          <ac:chgData name="Carla Cannone" userId="417464ba-0c67-467a-8d9f-e5f447a9fc8a" providerId="ADAL" clId="{9D70CB87-AB78-440F-9A65-EB2725D2F6C9}" dt="2023-03-02T13:54:51.859" v="2001"/>
          <ac:spMkLst>
            <pc:docMk/>
            <pc:sldMk cId="1589997109" sldId="400"/>
            <ac:spMk id="27" creationId="{CD179393-CBC4-DCFB-342A-B37CDF8DC785}"/>
          </ac:spMkLst>
        </pc:spChg>
        <pc:spChg chg="mod">
          <ac:chgData name="Carla Cannone" userId="417464ba-0c67-467a-8d9f-e5f447a9fc8a" providerId="ADAL" clId="{9D70CB87-AB78-440F-9A65-EB2725D2F6C9}" dt="2023-03-02T13:54:51.859" v="2001"/>
          <ac:spMkLst>
            <pc:docMk/>
            <pc:sldMk cId="1589997109" sldId="400"/>
            <ac:spMk id="28" creationId="{5EEAA4A8-293F-F555-369B-D08A43075DD8}"/>
          </ac:spMkLst>
        </pc:spChg>
        <pc:spChg chg="mod">
          <ac:chgData name="Carla Cannone" userId="417464ba-0c67-467a-8d9f-e5f447a9fc8a" providerId="ADAL" clId="{9D70CB87-AB78-440F-9A65-EB2725D2F6C9}" dt="2023-03-02T13:54:51.859" v="2001"/>
          <ac:spMkLst>
            <pc:docMk/>
            <pc:sldMk cId="1589997109" sldId="400"/>
            <ac:spMk id="29" creationId="{9B16C6D3-22D4-E758-2919-BF57510A3A52}"/>
          </ac:spMkLst>
        </pc:spChg>
        <pc:spChg chg="mod">
          <ac:chgData name="Carla Cannone" userId="417464ba-0c67-467a-8d9f-e5f447a9fc8a" providerId="ADAL" clId="{9D70CB87-AB78-440F-9A65-EB2725D2F6C9}" dt="2023-03-02T13:54:51.859" v="2001"/>
          <ac:spMkLst>
            <pc:docMk/>
            <pc:sldMk cId="1589997109" sldId="400"/>
            <ac:spMk id="30" creationId="{F11D229C-4194-72B5-BA74-01E27A5D1964}"/>
          </ac:spMkLst>
        </pc:spChg>
        <pc:spChg chg="mod">
          <ac:chgData name="Carla Cannone" userId="417464ba-0c67-467a-8d9f-e5f447a9fc8a" providerId="ADAL" clId="{9D70CB87-AB78-440F-9A65-EB2725D2F6C9}" dt="2023-03-02T13:54:51.859" v="2001"/>
          <ac:spMkLst>
            <pc:docMk/>
            <pc:sldMk cId="1589997109" sldId="400"/>
            <ac:spMk id="31" creationId="{A0522EEE-3395-F139-1AF4-8C52740EB128}"/>
          </ac:spMkLst>
        </pc:spChg>
        <pc:spChg chg="mod">
          <ac:chgData name="Carla Cannone" userId="417464ba-0c67-467a-8d9f-e5f447a9fc8a" providerId="ADAL" clId="{9D70CB87-AB78-440F-9A65-EB2725D2F6C9}" dt="2023-03-02T13:54:51.859" v="2001"/>
          <ac:spMkLst>
            <pc:docMk/>
            <pc:sldMk cId="1589997109" sldId="400"/>
            <ac:spMk id="32" creationId="{F30C37C0-84A6-DE7A-0DFB-9C997F46DD01}"/>
          </ac:spMkLst>
        </pc:spChg>
        <pc:spChg chg="mod">
          <ac:chgData name="Carla Cannone" userId="417464ba-0c67-467a-8d9f-e5f447a9fc8a" providerId="ADAL" clId="{9D70CB87-AB78-440F-9A65-EB2725D2F6C9}" dt="2023-03-02T13:54:51.859" v="2001"/>
          <ac:spMkLst>
            <pc:docMk/>
            <pc:sldMk cId="1589997109" sldId="400"/>
            <ac:spMk id="33" creationId="{EE08192D-D0FC-F551-3A40-DA5B2D3EE59C}"/>
          </ac:spMkLst>
        </pc:spChg>
        <pc:spChg chg="mod">
          <ac:chgData name="Carla Cannone" userId="417464ba-0c67-467a-8d9f-e5f447a9fc8a" providerId="ADAL" clId="{9D70CB87-AB78-440F-9A65-EB2725D2F6C9}" dt="2023-03-02T13:54:51.859" v="2001"/>
          <ac:spMkLst>
            <pc:docMk/>
            <pc:sldMk cId="1589997109" sldId="400"/>
            <ac:spMk id="34" creationId="{ED06F780-AFFF-D17A-8576-C5B95B013733}"/>
          </ac:spMkLst>
        </pc:spChg>
        <pc:spChg chg="mod">
          <ac:chgData name="Carla Cannone" userId="417464ba-0c67-467a-8d9f-e5f447a9fc8a" providerId="ADAL" clId="{9D70CB87-AB78-440F-9A65-EB2725D2F6C9}" dt="2023-03-02T13:54:51.859" v="2001"/>
          <ac:spMkLst>
            <pc:docMk/>
            <pc:sldMk cId="1589997109" sldId="400"/>
            <ac:spMk id="35" creationId="{117BD077-E36A-5B87-E18E-D733EB7C1B6E}"/>
          </ac:spMkLst>
        </pc:spChg>
        <pc:spChg chg="mod">
          <ac:chgData name="Carla Cannone" userId="417464ba-0c67-467a-8d9f-e5f447a9fc8a" providerId="ADAL" clId="{9D70CB87-AB78-440F-9A65-EB2725D2F6C9}" dt="2023-03-02T13:54:51.859" v="2001"/>
          <ac:spMkLst>
            <pc:docMk/>
            <pc:sldMk cId="1589997109" sldId="400"/>
            <ac:spMk id="36" creationId="{3BB2FC88-3017-87E4-E283-32D0499C0829}"/>
          </ac:spMkLst>
        </pc:spChg>
        <pc:spChg chg="mod">
          <ac:chgData name="Carla Cannone" userId="417464ba-0c67-467a-8d9f-e5f447a9fc8a" providerId="ADAL" clId="{9D70CB87-AB78-440F-9A65-EB2725D2F6C9}" dt="2023-03-02T13:54:51.859" v="2001"/>
          <ac:spMkLst>
            <pc:docMk/>
            <pc:sldMk cId="1589997109" sldId="400"/>
            <ac:spMk id="37" creationId="{BA8F5748-4D24-B48F-5521-1E8074FD592E}"/>
          </ac:spMkLst>
        </pc:spChg>
        <pc:spChg chg="mod">
          <ac:chgData name="Carla Cannone" userId="417464ba-0c67-467a-8d9f-e5f447a9fc8a" providerId="ADAL" clId="{9D70CB87-AB78-440F-9A65-EB2725D2F6C9}" dt="2023-03-02T13:34:24.010" v="1345" actId="20577"/>
          <ac:spMkLst>
            <pc:docMk/>
            <pc:sldMk cId="1589997109" sldId="400"/>
            <ac:spMk id="38" creationId="{DD0B7555-444F-D1E4-0A48-C00392C9A0FB}"/>
          </ac:spMkLst>
        </pc:spChg>
        <pc:spChg chg="mod">
          <ac:chgData name="Carla Cannone" userId="417464ba-0c67-467a-8d9f-e5f447a9fc8a" providerId="ADAL" clId="{9D70CB87-AB78-440F-9A65-EB2725D2F6C9}" dt="2023-03-02T13:54:51.859" v="2001"/>
          <ac:spMkLst>
            <pc:docMk/>
            <pc:sldMk cId="1589997109" sldId="400"/>
            <ac:spMk id="39" creationId="{BC42E3F1-A39E-1662-56F0-B2910EA3C8EF}"/>
          </ac:spMkLst>
        </pc:spChg>
        <pc:spChg chg="mod">
          <ac:chgData name="Carla Cannone" userId="417464ba-0c67-467a-8d9f-e5f447a9fc8a" providerId="ADAL" clId="{9D70CB87-AB78-440F-9A65-EB2725D2F6C9}" dt="2023-03-02T13:54:51.859" v="2001"/>
          <ac:spMkLst>
            <pc:docMk/>
            <pc:sldMk cId="1589997109" sldId="400"/>
            <ac:spMk id="40" creationId="{285CADD3-6CC5-9900-72B9-FE22D1FE4FE2}"/>
          </ac:spMkLst>
        </pc:spChg>
        <pc:spChg chg="mod">
          <ac:chgData name="Carla Cannone" userId="417464ba-0c67-467a-8d9f-e5f447a9fc8a" providerId="ADAL" clId="{9D70CB87-AB78-440F-9A65-EB2725D2F6C9}" dt="2023-03-02T13:54:51.859" v="2001"/>
          <ac:spMkLst>
            <pc:docMk/>
            <pc:sldMk cId="1589997109" sldId="400"/>
            <ac:spMk id="41" creationId="{13D85B0D-30AF-BBA8-0C38-6C2D31B1DA4E}"/>
          </ac:spMkLst>
        </pc:spChg>
        <pc:grpChg chg="add mod">
          <ac:chgData name="Carla Cannone" userId="417464ba-0c67-467a-8d9f-e5f447a9fc8a" providerId="ADAL" clId="{9D70CB87-AB78-440F-9A65-EB2725D2F6C9}" dt="2023-03-02T13:54:51.859" v="2001"/>
          <ac:grpSpMkLst>
            <pc:docMk/>
            <pc:sldMk cId="1589997109" sldId="400"/>
            <ac:grpSpMk id="8" creationId="{E54AB5D3-84B5-B25B-80C4-E0BF124168AA}"/>
          </ac:grpSpMkLst>
        </pc:grpChg>
        <pc:picChg chg="del">
          <ac:chgData name="Carla Cannone" userId="417464ba-0c67-467a-8d9f-e5f447a9fc8a" providerId="ADAL" clId="{9D70CB87-AB78-440F-9A65-EB2725D2F6C9}" dt="2023-03-02T13:41:01.696" v="1718" actId="478"/>
          <ac:picMkLst>
            <pc:docMk/>
            <pc:sldMk cId="1589997109" sldId="400"/>
            <ac:picMk id="4" creationId="{2AB1F186-ECE4-EC6D-E848-4D203EDFB2F2}"/>
          </ac:picMkLst>
        </pc:picChg>
        <pc:picChg chg="add mod">
          <ac:chgData name="Carla Cannone" userId="417464ba-0c67-467a-8d9f-e5f447a9fc8a" providerId="ADAL" clId="{9D70CB87-AB78-440F-9A65-EB2725D2F6C9}" dt="2023-03-02T13:42:49.798" v="1743"/>
          <ac:picMkLst>
            <pc:docMk/>
            <pc:sldMk cId="1589997109" sldId="400"/>
            <ac:picMk id="5" creationId="{7726FFCE-DC14-F086-E8B3-D99112972592}"/>
          </ac:picMkLst>
        </pc:picChg>
        <pc:picChg chg="del">
          <ac:chgData name="Carla Cannone" userId="417464ba-0c67-467a-8d9f-e5f447a9fc8a" providerId="ADAL" clId="{9D70CB87-AB78-440F-9A65-EB2725D2F6C9}" dt="2023-03-02T13:35:05.652" v="1418" actId="478"/>
          <ac:picMkLst>
            <pc:docMk/>
            <pc:sldMk cId="1589997109" sldId="400"/>
            <ac:picMk id="18" creationId="{48914EBF-6C42-09C4-1DEF-6DB46213A87F}"/>
          </ac:picMkLst>
        </pc:picChg>
        <pc:cxnChg chg="del mod">
          <ac:chgData name="Carla Cannone" userId="417464ba-0c67-467a-8d9f-e5f447a9fc8a" providerId="ADAL" clId="{9D70CB87-AB78-440F-9A65-EB2725D2F6C9}" dt="2023-03-02T13:35:13.148" v="1421" actId="478"/>
          <ac:cxnSpMkLst>
            <pc:docMk/>
            <pc:sldMk cId="1589997109" sldId="400"/>
            <ac:cxnSpMk id="13" creationId="{6D911EEF-FD6F-C422-05B8-81D94BD9D645}"/>
          </ac:cxnSpMkLst>
        </pc:cxnChg>
        <pc:cxnChg chg="del mod">
          <ac:chgData name="Carla Cannone" userId="417464ba-0c67-467a-8d9f-e5f447a9fc8a" providerId="ADAL" clId="{9D70CB87-AB78-440F-9A65-EB2725D2F6C9}" dt="2023-03-02T13:35:13.667" v="1422" actId="478"/>
          <ac:cxnSpMkLst>
            <pc:docMk/>
            <pc:sldMk cId="1589997109" sldId="400"/>
            <ac:cxnSpMk id="20" creationId="{15060959-32FB-0A19-E0C1-4F6FB2EDCF2F}"/>
          </ac:cxnSpMkLst>
        </pc:cxnChg>
      </pc:sldChg>
      <pc:sldChg chg="addSp delSp modSp mod">
        <pc:chgData name="Carla Cannone" userId="417464ba-0c67-467a-8d9f-e5f447a9fc8a" providerId="ADAL" clId="{9D70CB87-AB78-440F-9A65-EB2725D2F6C9}" dt="2023-03-02T14:55:13.030" v="2318" actId="1076"/>
        <pc:sldMkLst>
          <pc:docMk/>
          <pc:sldMk cId="473722797" sldId="403"/>
        </pc:sldMkLst>
        <pc:spChg chg="mod">
          <ac:chgData name="Carla Cannone" userId="417464ba-0c67-467a-8d9f-e5f447a9fc8a" providerId="ADAL" clId="{9D70CB87-AB78-440F-9A65-EB2725D2F6C9}" dt="2023-03-02T13:28:43.087" v="1255"/>
          <ac:spMkLst>
            <pc:docMk/>
            <pc:sldMk cId="473722797" sldId="403"/>
            <ac:spMk id="2" creationId="{7A95BC00-B1A3-740F-4975-765716CBB1D8}"/>
          </ac:spMkLst>
        </pc:spChg>
        <pc:spChg chg="add mod">
          <ac:chgData name="Carla Cannone" userId="417464ba-0c67-467a-8d9f-e5f447a9fc8a" providerId="ADAL" clId="{9D70CB87-AB78-440F-9A65-EB2725D2F6C9}" dt="2023-03-02T13:38:51.613" v="1685"/>
          <ac:spMkLst>
            <pc:docMk/>
            <pc:sldMk cId="473722797" sldId="403"/>
            <ac:spMk id="3" creationId="{5142CA99-C418-54BA-B91A-76BDA4B1A955}"/>
          </ac:spMkLst>
        </pc:spChg>
        <pc:spChg chg="del mod">
          <ac:chgData name="Carla Cannone" userId="417464ba-0c67-467a-8d9f-e5f447a9fc8a" providerId="ADAL" clId="{9D70CB87-AB78-440F-9A65-EB2725D2F6C9}" dt="2023-03-02T13:35:26.154" v="1425" actId="478"/>
          <ac:spMkLst>
            <pc:docMk/>
            <pc:sldMk cId="473722797" sldId="403"/>
            <ac:spMk id="7" creationId="{67F1E04E-36F9-3146-1434-B93E1735005A}"/>
          </ac:spMkLst>
        </pc:spChg>
        <pc:spChg chg="del mod">
          <ac:chgData name="Carla Cannone" userId="417464ba-0c67-467a-8d9f-e5f447a9fc8a" providerId="ADAL" clId="{9D70CB87-AB78-440F-9A65-EB2725D2F6C9}" dt="2023-03-02T13:35:26.154" v="1425" actId="478"/>
          <ac:spMkLst>
            <pc:docMk/>
            <pc:sldMk cId="473722797" sldId="403"/>
            <ac:spMk id="8" creationId="{1CF4D9BA-F764-8AA6-EED8-2C048BD7A422}"/>
          </ac:spMkLst>
        </pc:spChg>
        <pc:spChg chg="del mod">
          <ac:chgData name="Carla Cannone" userId="417464ba-0c67-467a-8d9f-e5f447a9fc8a" providerId="ADAL" clId="{9D70CB87-AB78-440F-9A65-EB2725D2F6C9}" dt="2023-03-02T13:35:26.154" v="1425" actId="478"/>
          <ac:spMkLst>
            <pc:docMk/>
            <pc:sldMk cId="473722797" sldId="403"/>
            <ac:spMk id="9" creationId="{B8EA49F6-62E8-3AC9-2824-D7BD82424D0F}"/>
          </ac:spMkLst>
        </pc:spChg>
        <pc:spChg chg="del">
          <ac:chgData name="Carla Cannone" userId="417464ba-0c67-467a-8d9f-e5f447a9fc8a" providerId="ADAL" clId="{9D70CB87-AB78-440F-9A65-EB2725D2F6C9}" dt="2023-03-02T13:35:26.154" v="1425" actId="478"/>
          <ac:spMkLst>
            <pc:docMk/>
            <pc:sldMk cId="473722797" sldId="403"/>
            <ac:spMk id="12" creationId="{57B554C4-D550-46FA-3EED-F65D787F9C81}"/>
          </ac:spMkLst>
        </pc:spChg>
        <pc:spChg chg="del">
          <ac:chgData name="Carla Cannone" userId="417464ba-0c67-467a-8d9f-e5f447a9fc8a" providerId="ADAL" clId="{9D70CB87-AB78-440F-9A65-EB2725D2F6C9}" dt="2023-03-02T13:35:26.154" v="1425" actId="478"/>
          <ac:spMkLst>
            <pc:docMk/>
            <pc:sldMk cId="473722797" sldId="403"/>
            <ac:spMk id="14" creationId="{68AB54F9-D945-60D0-E703-1D47A71593D4}"/>
          </ac:spMkLst>
        </pc:spChg>
        <pc:spChg chg="add del mod">
          <ac:chgData name="Carla Cannone" userId="417464ba-0c67-467a-8d9f-e5f447a9fc8a" providerId="ADAL" clId="{9D70CB87-AB78-440F-9A65-EB2725D2F6C9}" dt="2023-03-02T14:55:12.513" v="2317"/>
          <ac:spMkLst>
            <pc:docMk/>
            <pc:sldMk cId="473722797" sldId="403"/>
            <ac:spMk id="17" creationId="{F6D74E5D-E075-C58B-792F-4BA416A58C40}"/>
          </ac:spMkLst>
        </pc:spChg>
        <pc:spChg chg="mod">
          <ac:chgData name="Carla Cannone" userId="417464ba-0c67-467a-8d9f-e5f447a9fc8a" providerId="ADAL" clId="{9D70CB87-AB78-440F-9A65-EB2725D2F6C9}" dt="2023-03-02T13:34:35.056" v="1367" actId="20577"/>
          <ac:spMkLst>
            <pc:docMk/>
            <pc:sldMk cId="473722797" sldId="403"/>
            <ac:spMk id="38" creationId="{DD0B7555-444F-D1E4-0A48-C00392C9A0FB}"/>
          </ac:spMkLst>
        </pc:spChg>
        <pc:graphicFrameChg chg="add del mod">
          <ac:chgData name="Carla Cannone" userId="417464ba-0c67-467a-8d9f-e5f447a9fc8a" providerId="ADAL" clId="{9D70CB87-AB78-440F-9A65-EB2725D2F6C9}" dt="2023-03-02T13:56:25.918" v="2006"/>
          <ac:graphicFrameMkLst>
            <pc:docMk/>
            <pc:sldMk cId="473722797" sldId="403"/>
            <ac:graphicFrameMk id="10" creationId="{C77938D4-AF81-094C-4F94-D50504680C6A}"/>
          </ac:graphicFrameMkLst>
        </pc:graphicFrameChg>
        <pc:picChg chg="del">
          <ac:chgData name="Carla Cannone" userId="417464ba-0c67-467a-8d9f-e5f447a9fc8a" providerId="ADAL" clId="{9D70CB87-AB78-440F-9A65-EB2725D2F6C9}" dt="2023-03-02T13:41:03.411" v="1719" actId="478"/>
          <ac:picMkLst>
            <pc:docMk/>
            <pc:sldMk cId="473722797" sldId="403"/>
            <ac:picMk id="4" creationId="{2AB1F186-ECE4-EC6D-E848-4D203EDFB2F2}"/>
          </ac:picMkLst>
        </pc:picChg>
        <pc:picChg chg="del">
          <ac:chgData name="Carla Cannone" userId="417464ba-0c67-467a-8d9f-e5f447a9fc8a" providerId="ADAL" clId="{9D70CB87-AB78-440F-9A65-EB2725D2F6C9}" dt="2023-03-02T13:35:15.199" v="1423" actId="478"/>
          <ac:picMkLst>
            <pc:docMk/>
            <pc:sldMk cId="473722797" sldId="403"/>
            <ac:picMk id="5" creationId="{65963D9D-AE9F-F9E7-E95D-8A4F88E423E2}"/>
          </ac:picMkLst>
        </pc:picChg>
        <pc:picChg chg="add del mod">
          <ac:chgData name="Carla Cannone" userId="417464ba-0c67-467a-8d9f-e5f447a9fc8a" providerId="ADAL" clId="{9D70CB87-AB78-440F-9A65-EB2725D2F6C9}" dt="2023-03-02T13:56:24.401" v="2004" actId="478"/>
          <ac:picMkLst>
            <pc:docMk/>
            <pc:sldMk cId="473722797" sldId="403"/>
            <ac:picMk id="6" creationId="{6DFBF231-E070-D6A1-F8A1-20A0715CDBB9}"/>
          </ac:picMkLst>
        </pc:picChg>
        <pc:picChg chg="add mod">
          <ac:chgData name="Carla Cannone" userId="417464ba-0c67-467a-8d9f-e5f447a9fc8a" providerId="ADAL" clId="{9D70CB87-AB78-440F-9A65-EB2725D2F6C9}" dt="2023-03-02T14:55:13.030" v="2318" actId="1076"/>
          <ac:picMkLst>
            <pc:docMk/>
            <pc:sldMk cId="473722797" sldId="403"/>
            <ac:picMk id="11" creationId="{B7C5708F-6B7F-8A95-11E5-F66A04A9702B}"/>
          </ac:picMkLst>
        </pc:picChg>
        <pc:picChg chg="add del mod">
          <ac:chgData name="Carla Cannone" userId="417464ba-0c67-467a-8d9f-e5f447a9fc8a" providerId="ADAL" clId="{9D70CB87-AB78-440F-9A65-EB2725D2F6C9}" dt="2023-03-02T14:55:12.513" v="2317"/>
          <ac:picMkLst>
            <pc:docMk/>
            <pc:sldMk cId="473722797" sldId="403"/>
            <ac:picMk id="13" creationId="{D637542D-4430-CF87-B3DC-FE850D68E779}"/>
          </ac:picMkLst>
        </pc:picChg>
        <pc:picChg chg="add mod">
          <ac:chgData name="Carla Cannone" userId="417464ba-0c67-467a-8d9f-e5f447a9fc8a" providerId="ADAL" clId="{9D70CB87-AB78-440F-9A65-EB2725D2F6C9}" dt="2023-03-02T13:43:14.749" v="1749" actId="208"/>
          <ac:picMkLst>
            <pc:docMk/>
            <pc:sldMk cId="473722797" sldId="403"/>
            <ac:picMk id="8194" creationId="{65F87951-4D1E-244B-D94B-B045AA9C8048}"/>
          </ac:picMkLst>
        </pc:picChg>
        <pc:cxnChg chg="del">
          <ac:chgData name="Carla Cannone" userId="417464ba-0c67-467a-8d9f-e5f447a9fc8a" providerId="ADAL" clId="{9D70CB87-AB78-440F-9A65-EB2725D2F6C9}" dt="2023-03-02T13:35:26.154" v="1425" actId="478"/>
          <ac:cxnSpMkLst>
            <pc:docMk/>
            <pc:sldMk cId="473722797" sldId="403"/>
            <ac:cxnSpMk id="15" creationId="{177739CF-6FF0-89EF-0929-BBEB89D5F921}"/>
          </ac:cxnSpMkLst>
        </pc:cxnChg>
        <pc:cxnChg chg="del mod">
          <ac:chgData name="Carla Cannone" userId="417464ba-0c67-467a-8d9f-e5f447a9fc8a" providerId="ADAL" clId="{9D70CB87-AB78-440F-9A65-EB2725D2F6C9}" dt="2023-03-02T13:35:26.154" v="1425" actId="478"/>
          <ac:cxnSpMkLst>
            <pc:docMk/>
            <pc:sldMk cId="473722797" sldId="403"/>
            <ac:cxnSpMk id="16" creationId="{99C8AE4D-4644-73BF-7655-292F32B99524}"/>
          </ac:cxnSpMkLst>
        </pc:cxnChg>
        <pc:cxnChg chg="del">
          <ac:chgData name="Carla Cannone" userId="417464ba-0c67-467a-8d9f-e5f447a9fc8a" providerId="ADAL" clId="{9D70CB87-AB78-440F-9A65-EB2725D2F6C9}" dt="2023-03-02T13:35:26.154" v="1425" actId="478"/>
          <ac:cxnSpMkLst>
            <pc:docMk/>
            <pc:sldMk cId="473722797" sldId="403"/>
            <ac:cxnSpMk id="20" creationId="{45DE595C-C8E9-0CE9-7655-B64BDAE0F085}"/>
          </ac:cxnSpMkLst>
        </pc:cxnChg>
      </pc:sldChg>
      <pc:sldChg chg="addSp delSp modSp mod">
        <pc:chgData name="Carla Cannone" userId="417464ba-0c67-467a-8d9f-e5f447a9fc8a" providerId="ADAL" clId="{9D70CB87-AB78-440F-9A65-EB2725D2F6C9}" dt="2023-03-02T15:10:13.715" v="2381" actId="207"/>
        <pc:sldMkLst>
          <pc:docMk/>
          <pc:sldMk cId="651442162" sldId="404"/>
        </pc:sldMkLst>
        <pc:spChg chg="mod">
          <ac:chgData name="Carla Cannone" userId="417464ba-0c67-467a-8d9f-e5f447a9fc8a" providerId="ADAL" clId="{9D70CB87-AB78-440F-9A65-EB2725D2F6C9}" dt="2023-03-02T13:28:45.900" v="1256"/>
          <ac:spMkLst>
            <pc:docMk/>
            <pc:sldMk cId="651442162" sldId="404"/>
            <ac:spMk id="2" creationId="{7A95BC00-B1A3-740F-4975-765716CBB1D8}"/>
          </ac:spMkLst>
        </pc:spChg>
        <pc:spChg chg="add mod">
          <ac:chgData name="Carla Cannone" userId="417464ba-0c67-467a-8d9f-e5f447a9fc8a" providerId="ADAL" clId="{9D70CB87-AB78-440F-9A65-EB2725D2F6C9}" dt="2023-03-02T13:38:52.827" v="1686"/>
          <ac:spMkLst>
            <pc:docMk/>
            <pc:sldMk cId="651442162" sldId="404"/>
            <ac:spMk id="3" creationId="{D83F90E9-A05B-CCB7-2BE0-1B0243DCE3F9}"/>
          </ac:spMkLst>
        </pc:spChg>
        <pc:spChg chg="del">
          <ac:chgData name="Carla Cannone" userId="417464ba-0c67-467a-8d9f-e5f447a9fc8a" providerId="ADAL" clId="{9D70CB87-AB78-440F-9A65-EB2725D2F6C9}" dt="2023-03-02T13:35:33.242" v="1426" actId="478"/>
          <ac:spMkLst>
            <pc:docMk/>
            <pc:sldMk cId="651442162" sldId="404"/>
            <ac:spMk id="8" creationId="{2D882746-7414-16F2-334E-905F7322506A}"/>
          </ac:spMkLst>
        </pc:spChg>
        <pc:spChg chg="del">
          <ac:chgData name="Carla Cannone" userId="417464ba-0c67-467a-8d9f-e5f447a9fc8a" providerId="ADAL" clId="{9D70CB87-AB78-440F-9A65-EB2725D2F6C9}" dt="2023-03-02T13:35:33.242" v="1426" actId="478"/>
          <ac:spMkLst>
            <pc:docMk/>
            <pc:sldMk cId="651442162" sldId="404"/>
            <ac:spMk id="9" creationId="{AD3592CC-F757-302C-7B27-71C4BB6D3A84}"/>
          </ac:spMkLst>
        </pc:spChg>
        <pc:spChg chg="del">
          <ac:chgData name="Carla Cannone" userId="417464ba-0c67-467a-8d9f-e5f447a9fc8a" providerId="ADAL" clId="{9D70CB87-AB78-440F-9A65-EB2725D2F6C9}" dt="2023-03-02T13:35:33.242" v="1426" actId="478"/>
          <ac:spMkLst>
            <pc:docMk/>
            <pc:sldMk cId="651442162" sldId="404"/>
            <ac:spMk id="10" creationId="{06D30605-DFF9-8BCB-90B8-0F201AE75577}"/>
          </ac:spMkLst>
        </pc:spChg>
        <pc:spChg chg="add mod">
          <ac:chgData name="Carla Cannone" userId="417464ba-0c67-467a-8d9f-e5f447a9fc8a" providerId="ADAL" clId="{9D70CB87-AB78-440F-9A65-EB2725D2F6C9}" dt="2023-03-02T15:10:13.715" v="2381" actId="207"/>
          <ac:spMkLst>
            <pc:docMk/>
            <pc:sldMk cId="651442162" sldId="404"/>
            <ac:spMk id="12" creationId="{D4786299-D56F-FAF3-9357-28D8E6AAAE6B}"/>
          </ac:spMkLst>
        </pc:spChg>
        <pc:spChg chg="add mod">
          <ac:chgData name="Carla Cannone" userId="417464ba-0c67-467a-8d9f-e5f447a9fc8a" providerId="ADAL" clId="{9D70CB87-AB78-440F-9A65-EB2725D2F6C9}" dt="2023-03-02T15:10:03.938" v="2378" actId="207"/>
          <ac:spMkLst>
            <pc:docMk/>
            <pc:sldMk cId="651442162" sldId="404"/>
            <ac:spMk id="14" creationId="{81FF0490-4466-830D-F95B-23C3ED97614E}"/>
          </ac:spMkLst>
        </pc:spChg>
        <pc:spChg chg="add mod">
          <ac:chgData name="Carla Cannone" userId="417464ba-0c67-467a-8d9f-e5f447a9fc8a" providerId="ADAL" clId="{9D70CB87-AB78-440F-9A65-EB2725D2F6C9}" dt="2023-03-02T14:53:29.503" v="2310" actId="14100"/>
          <ac:spMkLst>
            <pc:docMk/>
            <pc:sldMk cId="651442162" sldId="404"/>
            <ac:spMk id="16" creationId="{39B969F0-73F6-1B47-5889-54BFCE41133A}"/>
          </ac:spMkLst>
        </pc:spChg>
        <pc:spChg chg="mod">
          <ac:chgData name="Carla Cannone" userId="417464ba-0c67-467a-8d9f-e5f447a9fc8a" providerId="ADAL" clId="{9D70CB87-AB78-440F-9A65-EB2725D2F6C9}" dt="2023-03-02T13:34:52.135" v="1416" actId="20577"/>
          <ac:spMkLst>
            <pc:docMk/>
            <pc:sldMk cId="651442162" sldId="404"/>
            <ac:spMk id="38" creationId="{DD0B7555-444F-D1E4-0A48-C00392C9A0FB}"/>
          </ac:spMkLst>
        </pc:spChg>
        <pc:picChg chg="del">
          <ac:chgData name="Carla Cannone" userId="417464ba-0c67-467a-8d9f-e5f447a9fc8a" providerId="ADAL" clId="{9D70CB87-AB78-440F-9A65-EB2725D2F6C9}" dt="2023-03-02T13:41:04.603" v="1720" actId="478"/>
          <ac:picMkLst>
            <pc:docMk/>
            <pc:sldMk cId="651442162" sldId="404"/>
            <ac:picMk id="4" creationId="{2AB1F186-ECE4-EC6D-E848-4D203EDFB2F2}"/>
          </ac:picMkLst>
        </pc:picChg>
        <pc:picChg chg="add mod">
          <ac:chgData name="Carla Cannone" userId="417464ba-0c67-467a-8d9f-e5f447a9fc8a" providerId="ADAL" clId="{9D70CB87-AB78-440F-9A65-EB2725D2F6C9}" dt="2023-03-02T13:43:16.751" v="1750"/>
          <ac:picMkLst>
            <pc:docMk/>
            <pc:sldMk cId="651442162" sldId="404"/>
            <ac:picMk id="5" creationId="{33EA2B92-0E1A-7A78-359E-2500E6236E82}"/>
          </ac:picMkLst>
        </pc:picChg>
        <pc:picChg chg="del">
          <ac:chgData name="Carla Cannone" userId="417464ba-0c67-467a-8d9f-e5f447a9fc8a" providerId="ADAL" clId="{9D70CB87-AB78-440F-9A65-EB2725D2F6C9}" dt="2023-03-02T13:35:33.242" v="1426" actId="478"/>
          <ac:picMkLst>
            <pc:docMk/>
            <pc:sldMk cId="651442162" sldId="404"/>
            <ac:picMk id="6" creationId="{52C743DB-E274-5841-DBDB-68AC09D84E57}"/>
          </ac:picMkLst>
        </pc:picChg>
        <pc:picChg chg="del">
          <ac:chgData name="Carla Cannone" userId="417464ba-0c67-467a-8d9f-e5f447a9fc8a" providerId="ADAL" clId="{9D70CB87-AB78-440F-9A65-EB2725D2F6C9}" dt="2023-03-02T13:35:33.242" v="1426" actId="478"/>
          <ac:picMkLst>
            <pc:docMk/>
            <pc:sldMk cId="651442162" sldId="404"/>
            <ac:picMk id="7" creationId="{2E26941F-DE2C-30C9-A01D-69C1530C4897}"/>
          </ac:picMkLst>
        </pc:picChg>
        <pc:picChg chg="add del mod">
          <ac:chgData name="Carla Cannone" userId="417464ba-0c67-467a-8d9f-e5f447a9fc8a" providerId="ADAL" clId="{9D70CB87-AB78-440F-9A65-EB2725D2F6C9}" dt="2023-03-02T14:52:38.138" v="2275" actId="478"/>
          <ac:picMkLst>
            <pc:docMk/>
            <pc:sldMk cId="651442162" sldId="404"/>
            <ac:picMk id="11266" creationId="{FFDBFF9B-5A76-C8EE-ECA3-AE8C724A3255}"/>
          </ac:picMkLst>
        </pc:picChg>
        <pc:picChg chg="add mod">
          <ac:chgData name="Carla Cannone" userId="417464ba-0c67-467a-8d9f-e5f447a9fc8a" providerId="ADAL" clId="{9D70CB87-AB78-440F-9A65-EB2725D2F6C9}" dt="2023-03-02T14:52:45.155" v="2279" actId="1076"/>
          <ac:picMkLst>
            <pc:docMk/>
            <pc:sldMk cId="651442162" sldId="404"/>
            <ac:picMk id="11268" creationId="{5899E9DC-D164-D845-E9FC-3B1F03EE3D68}"/>
          </ac:picMkLst>
        </pc:picChg>
      </pc:sldChg>
      <pc:sldChg chg="addSp delSp modSp del mod">
        <pc:chgData name="Carla Cannone" userId="417464ba-0c67-467a-8d9f-e5f447a9fc8a" providerId="ADAL" clId="{9D70CB87-AB78-440F-9A65-EB2725D2F6C9}" dt="2023-03-02T13:59:18.357" v="2046" actId="47"/>
        <pc:sldMkLst>
          <pc:docMk/>
          <pc:sldMk cId="219613637" sldId="405"/>
        </pc:sldMkLst>
        <pc:spChg chg="mod">
          <ac:chgData name="Carla Cannone" userId="417464ba-0c67-467a-8d9f-e5f447a9fc8a" providerId="ADAL" clId="{9D70CB87-AB78-440F-9A65-EB2725D2F6C9}" dt="2023-03-02T13:44:14.251" v="1761" actId="14100"/>
          <ac:spMkLst>
            <pc:docMk/>
            <pc:sldMk cId="219613637" sldId="405"/>
            <ac:spMk id="2" creationId="{7A95BC00-B1A3-740F-4975-765716CBB1D8}"/>
          </ac:spMkLst>
        </pc:spChg>
        <pc:spChg chg="add mod">
          <ac:chgData name="Carla Cannone" userId="417464ba-0c67-467a-8d9f-e5f447a9fc8a" providerId="ADAL" clId="{9D70CB87-AB78-440F-9A65-EB2725D2F6C9}" dt="2023-03-02T13:38:54.039" v="1687"/>
          <ac:spMkLst>
            <pc:docMk/>
            <pc:sldMk cId="219613637" sldId="405"/>
            <ac:spMk id="3" creationId="{F6B81FD5-C474-4FF1-D4AA-7A8CB662994B}"/>
          </ac:spMkLst>
        </pc:spChg>
        <pc:spChg chg="del">
          <ac:chgData name="Carla Cannone" userId="417464ba-0c67-467a-8d9f-e5f447a9fc8a" providerId="ADAL" clId="{9D70CB87-AB78-440F-9A65-EB2725D2F6C9}" dt="2023-03-02T13:36:26.748" v="1519" actId="478"/>
          <ac:spMkLst>
            <pc:docMk/>
            <pc:sldMk cId="219613637" sldId="405"/>
            <ac:spMk id="4" creationId="{5F0A36BA-89B5-66A3-E144-431AA68AAB7C}"/>
          </ac:spMkLst>
        </pc:spChg>
        <pc:spChg chg="del">
          <ac:chgData name="Carla Cannone" userId="417464ba-0c67-467a-8d9f-e5f447a9fc8a" providerId="ADAL" clId="{9D70CB87-AB78-440F-9A65-EB2725D2F6C9}" dt="2023-03-02T13:36:26.748" v="1519" actId="478"/>
          <ac:spMkLst>
            <pc:docMk/>
            <pc:sldMk cId="219613637" sldId="405"/>
            <ac:spMk id="7" creationId="{19D8E92D-95EE-EE4C-A27E-63B846B220AA}"/>
          </ac:spMkLst>
        </pc:spChg>
        <pc:spChg chg="del">
          <ac:chgData name="Carla Cannone" userId="417464ba-0c67-467a-8d9f-e5f447a9fc8a" providerId="ADAL" clId="{9D70CB87-AB78-440F-9A65-EB2725D2F6C9}" dt="2023-03-02T13:36:26.748" v="1519" actId="478"/>
          <ac:spMkLst>
            <pc:docMk/>
            <pc:sldMk cId="219613637" sldId="405"/>
            <ac:spMk id="8" creationId="{5E9A95A0-CA30-DF83-99B9-28EE847DA1F7}"/>
          </ac:spMkLst>
        </pc:spChg>
        <pc:spChg chg="del">
          <ac:chgData name="Carla Cannone" userId="417464ba-0c67-467a-8d9f-e5f447a9fc8a" providerId="ADAL" clId="{9D70CB87-AB78-440F-9A65-EB2725D2F6C9}" dt="2023-03-02T13:36:26.748" v="1519" actId="478"/>
          <ac:spMkLst>
            <pc:docMk/>
            <pc:sldMk cId="219613637" sldId="405"/>
            <ac:spMk id="10" creationId="{F71219DE-24D5-02D1-D355-653A3096993B}"/>
          </ac:spMkLst>
        </pc:spChg>
        <pc:spChg chg="del">
          <ac:chgData name="Carla Cannone" userId="417464ba-0c67-467a-8d9f-e5f447a9fc8a" providerId="ADAL" clId="{9D70CB87-AB78-440F-9A65-EB2725D2F6C9}" dt="2023-03-02T13:36:26.748" v="1519" actId="478"/>
          <ac:spMkLst>
            <pc:docMk/>
            <pc:sldMk cId="219613637" sldId="405"/>
            <ac:spMk id="11" creationId="{1B2E9E5C-B2C4-CF87-C6E0-ECAB998E7373}"/>
          </ac:spMkLst>
        </pc:spChg>
        <pc:spChg chg="mod">
          <ac:chgData name="Carla Cannone" userId="417464ba-0c67-467a-8d9f-e5f447a9fc8a" providerId="ADAL" clId="{9D70CB87-AB78-440F-9A65-EB2725D2F6C9}" dt="2023-03-02T13:37:29.051" v="1574" actId="20577"/>
          <ac:spMkLst>
            <pc:docMk/>
            <pc:sldMk cId="219613637" sldId="405"/>
            <ac:spMk id="38" creationId="{DD0B7555-444F-D1E4-0A48-C00392C9A0FB}"/>
          </ac:spMkLst>
        </pc:spChg>
        <pc:picChg chg="add mod">
          <ac:chgData name="Carla Cannone" userId="417464ba-0c67-467a-8d9f-e5f447a9fc8a" providerId="ADAL" clId="{9D70CB87-AB78-440F-9A65-EB2725D2F6C9}" dt="2023-03-02T13:44:11.480" v="1760"/>
          <ac:picMkLst>
            <pc:docMk/>
            <pc:sldMk cId="219613637" sldId="405"/>
            <ac:picMk id="9" creationId="{DF015A03-9E55-3797-AFAA-52DD2CD829E0}"/>
          </ac:picMkLst>
        </pc:picChg>
        <pc:picChg chg="del">
          <ac:chgData name="Carla Cannone" userId="417464ba-0c67-467a-8d9f-e5f447a9fc8a" providerId="ADAL" clId="{9D70CB87-AB78-440F-9A65-EB2725D2F6C9}" dt="2023-03-02T13:41:06.178" v="1721" actId="478"/>
          <ac:picMkLst>
            <pc:docMk/>
            <pc:sldMk cId="219613637" sldId="405"/>
            <ac:picMk id="13" creationId="{A15268AB-372C-B5C2-7AF6-D2413C6A1A9D}"/>
          </ac:picMkLst>
        </pc:picChg>
        <pc:picChg chg="del">
          <ac:chgData name="Carla Cannone" userId="417464ba-0c67-467a-8d9f-e5f447a9fc8a" providerId="ADAL" clId="{9D70CB87-AB78-440F-9A65-EB2725D2F6C9}" dt="2023-03-02T13:36:26.748" v="1519" actId="478"/>
          <ac:picMkLst>
            <pc:docMk/>
            <pc:sldMk cId="219613637" sldId="405"/>
            <ac:picMk id="1026" creationId="{83C26D6C-E251-F6B5-3C80-85144A473ECB}"/>
          </ac:picMkLst>
        </pc:picChg>
        <pc:picChg chg="del">
          <ac:chgData name="Carla Cannone" userId="417464ba-0c67-467a-8d9f-e5f447a9fc8a" providerId="ADAL" clId="{9D70CB87-AB78-440F-9A65-EB2725D2F6C9}" dt="2023-03-02T13:36:26.748" v="1519" actId="478"/>
          <ac:picMkLst>
            <pc:docMk/>
            <pc:sldMk cId="219613637" sldId="405"/>
            <ac:picMk id="1028" creationId="{87831E6F-C9E8-77F1-E70B-0D3F56627CAE}"/>
          </ac:picMkLst>
        </pc:picChg>
        <pc:cxnChg chg="del">
          <ac:chgData name="Carla Cannone" userId="417464ba-0c67-467a-8d9f-e5f447a9fc8a" providerId="ADAL" clId="{9D70CB87-AB78-440F-9A65-EB2725D2F6C9}" dt="2023-03-02T13:36:26.748" v="1519" actId="478"/>
          <ac:cxnSpMkLst>
            <pc:docMk/>
            <pc:sldMk cId="219613637" sldId="405"/>
            <ac:cxnSpMk id="5" creationId="{13D89BE7-A9CF-A28D-F0CE-156D5F7DA016}"/>
          </ac:cxnSpMkLst>
        </pc:cxnChg>
        <pc:cxnChg chg="del">
          <ac:chgData name="Carla Cannone" userId="417464ba-0c67-467a-8d9f-e5f447a9fc8a" providerId="ADAL" clId="{9D70CB87-AB78-440F-9A65-EB2725D2F6C9}" dt="2023-03-02T13:36:26.748" v="1519" actId="478"/>
          <ac:cxnSpMkLst>
            <pc:docMk/>
            <pc:sldMk cId="219613637" sldId="405"/>
            <ac:cxnSpMk id="6" creationId="{1194DCE8-B282-E59B-4077-35C55711C44E}"/>
          </ac:cxnSpMkLst>
        </pc:cxnChg>
      </pc:sldChg>
      <pc:sldChg chg="addSp delSp modSp add mod ord">
        <pc:chgData name="Carla Cannone" userId="417464ba-0c67-467a-8d9f-e5f447a9fc8a" providerId="ADAL" clId="{9D70CB87-AB78-440F-9A65-EB2725D2F6C9}" dt="2023-03-02T13:39:34.242" v="1703"/>
        <pc:sldMkLst>
          <pc:docMk/>
          <pc:sldMk cId="1501148389" sldId="406"/>
        </pc:sldMkLst>
        <pc:spChg chg="mod">
          <ac:chgData name="Carla Cannone" userId="417464ba-0c67-467a-8d9f-e5f447a9fc8a" providerId="ADAL" clId="{9D70CB87-AB78-440F-9A65-EB2725D2F6C9}" dt="2023-02-28T14:07:36.417" v="1114" actId="20577"/>
          <ac:spMkLst>
            <pc:docMk/>
            <pc:sldMk cId="1501148389" sldId="406"/>
            <ac:spMk id="3" creationId="{6B463751-6390-C941-8D97-77C281A9C991}"/>
          </ac:spMkLst>
        </pc:spChg>
        <pc:spChg chg="mod">
          <ac:chgData name="Carla Cannone" userId="417464ba-0c67-467a-8d9f-e5f447a9fc8a" providerId="ADAL" clId="{9D70CB87-AB78-440F-9A65-EB2725D2F6C9}" dt="2023-03-02T13:28:32.102" v="1251" actId="20577"/>
          <ac:spMkLst>
            <pc:docMk/>
            <pc:sldMk cId="1501148389" sldId="406"/>
            <ac:spMk id="9" creationId="{D65E6D98-BE8C-6B4C-B23E-6167300445AE}"/>
          </ac:spMkLst>
        </pc:spChg>
        <pc:spChg chg="add del mod">
          <ac:chgData name="Carla Cannone" userId="417464ba-0c67-467a-8d9f-e5f447a9fc8a" providerId="ADAL" clId="{9D70CB87-AB78-440F-9A65-EB2725D2F6C9}" dt="2023-03-02T13:39:34.242" v="1703"/>
          <ac:spMkLst>
            <pc:docMk/>
            <pc:sldMk cId="1501148389" sldId="406"/>
            <ac:spMk id="34" creationId="{983DE45F-26CC-67AB-B6D5-12DCE181665E}"/>
          </ac:spMkLst>
        </pc:spChg>
        <pc:spChg chg="mod">
          <ac:chgData name="Carla Cannone" userId="417464ba-0c67-467a-8d9f-e5f447a9fc8a" providerId="ADAL" clId="{9D70CB87-AB78-440F-9A65-EB2725D2F6C9}" dt="2023-02-28T14:05:37.389" v="1106" actId="14100"/>
          <ac:spMkLst>
            <pc:docMk/>
            <pc:sldMk cId="1501148389" sldId="406"/>
            <ac:spMk id="40" creationId="{77341F8A-75A9-F54E-83BF-E0E7587BA812}"/>
          </ac:spMkLst>
        </pc:spChg>
        <pc:spChg chg="mod">
          <ac:chgData name="Carla Cannone" userId="417464ba-0c67-467a-8d9f-e5f447a9fc8a" providerId="ADAL" clId="{9D70CB87-AB78-440F-9A65-EB2725D2F6C9}" dt="2023-02-28T14:04:45.594" v="1090" actId="14100"/>
          <ac:spMkLst>
            <pc:docMk/>
            <pc:sldMk cId="1501148389" sldId="406"/>
            <ac:spMk id="60" creationId="{263A1F36-626D-2149-B4CE-C838D77C6A14}"/>
          </ac:spMkLst>
        </pc:spChg>
        <pc:picChg chg="add mod">
          <ac:chgData name="Carla Cannone" userId="417464ba-0c67-467a-8d9f-e5f447a9fc8a" providerId="ADAL" clId="{9D70CB87-AB78-440F-9A65-EB2725D2F6C9}" dt="2023-02-28T14:04:20.173" v="1083" actId="1076"/>
          <ac:picMkLst>
            <pc:docMk/>
            <pc:sldMk cId="1501148389" sldId="406"/>
            <ac:picMk id="2" creationId="{15496F3B-A629-0428-6585-50387414D6F8}"/>
          </ac:picMkLst>
        </pc:picChg>
        <pc:picChg chg="mod">
          <ac:chgData name="Carla Cannone" userId="417464ba-0c67-467a-8d9f-e5f447a9fc8a" providerId="ADAL" clId="{9D70CB87-AB78-440F-9A65-EB2725D2F6C9}" dt="2023-02-28T14:04:50.320" v="1094" actId="1076"/>
          <ac:picMkLst>
            <pc:docMk/>
            <pc:sldMk cId="1501148389" sldId="406"/>
            <ac:picMk id="5" creationId="{67EF8E5A-BA09-1042-8B07-9DE9BF668F29}"/>
          </ac:picMkLst>
        </pc:picChg>
        <pc:picChg chg="add mod">
          <ac:chgData name="Carla Cannone" userId="417464ba-0c67-467a-8d9f-e5f447a9fc8a" providerId="ADAL" clId="{9D70CB87-AB78-440F-9A65-EB2725D2F6C9}" dt="2023-02-28T14:04:59.121" v="1097" actId="1076"/>
          <ac:picMkLst>
            <pc:docMk/>
            <pc:sldMk cId="1501148389" sldId="406"/>
            <ac:picMk id="7" creationId="{8FE3EC02-B867-5EA9-BDE0-0836D496FD6E}"/>
          </ac:picMkLst>
        </pc:picChg>
        <pc:picChg chg="mod">
          <ac:chgData name="Carla Cannone" userId="417464ba-0c67-467a-8d9f-e5f447a9fc8a" providerId="ADAL" clId="{9D70CB87-AB78-440F-9A65-EB2725D2F6C9}" dt="2023-02-28T14:05:38.909" v="1107" actId="14100"/>
          <ac:picMkLst>
            <pc:docMk/>
            <pc:sldMk cId="1501148389" sldId="406"/>
            <ac:picMk id="8" creationId="{7C394E98-A765-A602-9CE1-E770154ABD16}"/>
          </ac:picMkLst>
        </pc:picChg>
        <pc:picChg chg="add mod">
          <ac:chgData name="Carla Cannone" userId="417464ba-0c67-467a-8d9f-e5f447a9fc8a" providerId="ADAL" clId="{9D70CB87-AB78-440F-9A65-EB2725D2F6C9}" dt="2023-02-28T14:05:14.349" v="1099" actId="1076"/>
          <ac:picMkLst>
            <pc:docMk/>
            <pc:sldMk cId="1501148389" sldId="406"/>
            <ac:picMk id="10" creationId="{BB7CF3FB-1C2F-0AE4-DE53-E088E112407B}"/>
          </ac:picMkLst>
        </pc:picChg>
        <pc:picChg chg="mod">
          <ac:chgData name="Carla Cannone" userId="417464ba-0c67-467a-8d9f-e5f447a9fc8a" providerId="ADAL" clId="{9D70CB87-AB78-440F-9A65-EB2725D2F6C9}" dt="2023-02-28T14:05:42.733" v="1109" actId="1076"/>
          <ac:picMkLst>
            <pc:docMk/>
            <pc:sldMk cId="1501148389" sldId="406"/>
            <ac:picMk id="11" creationId="{0137D960-A917-7AAB-320C-676D9CAD2376}"/>
          </ac:picMkLst>
        </pc:picChg>
        <pc:picChg chg="add mod">
          <ac:chgData name="Carla Cannone" userId="417464ba-0c67-467a-8d9f-e5f447a9fc8a" providerId="ADAL" clId="{9D70CB87-AB78-440F-9A65-EB2725D2F6C9}" dt="2023-02-28T14:05:19.373" v="1101" actId="1076"/>
          <ac:picMkLst>
            <pc:docMk/>
            <pc:sldMk cId="1501148389" sldId="406"/>
            <ac:picMk id="27" creationId="{2EEEF9C1-BFCC-F945-F8E2-0DB17E086327}"/>
          </ac:picMkLst>
        </pc:picChg>
        <pc:picChg chg="add mod">
          <ac:chgData name="Carla Cannone" userId="417464ba-0c67-467a-8d9f-e5f447a9fc8a" providerId="ADAL" clId="{9D70CB87-AB78-440F-9A65-EB2725D2F6C9}" dt="2023-02-28T14:05:24.118" v="1103" actId="1076"/>
          <ac:picMkLst>
            <pc:docMk/>
            <pc:sldMk cId="1501148389" sldId="406"/>
            <ac:picMk id="29" creationId="{CB9AFBA5-46BD-9C0F-31BD-C9319CAF53F0}"/>
          </ac:picMkLst>
        </pc:picChg>
        <pc:picChg chg="add mod">
          <ac:chgData name="Carla Cannone" userId="417464ba-0c67-467a-8d9f-e5f447a9fc8a" providerId="ADAL" clId="{9D70CB87-AB78-440F-9A65-EB2725D2F6C9}" dt="2023-02-28T14:05:27.962" v="1105" actId="1076"/>
          <ac:picMkLst>
            <pc:docMk/>
            <pc:sldMk cId="1501148389" sldId="406"/>
            <ac:picMk id="33" creationId="{F104AA5B-AE84-568F-08BB-97AAFDB240A7}"/>
          </ac:picMkLst>
        </pc:picChg>
      </pc:sldChg>
      <pc:sldChg chg="add del">
        <pc:chgData name="Carla Cannone" userId="417464ba-0c67-467a-8d9f-e5f447a9fc8a" providerId="ADAL" clId="{9D70CB87-AB78-440F-9A65-EB2725D2F6C9}" dt="2023-02-28T13:29:06.202" v="862" actId="2890"/>
        <pc:sldMkLst>
          <pc:docMk/>
          <pc:sldMk cId="2390049047" sldId="406"/>
        </pc:sldMkLst>
      </pc:sldChg>
      <pc:sldChg chg="modSp add del mod">
        <pc:chgData name="Carla Cannone" userId="417464ba-0c67-467a-8d9f-e5f447a9fc8a" providerId="ADAL" clId="{9D70CB87-AB78-440F-9A65-EB2725D2F6C9}" dt="2023-03-02T13:36:43.765" v="1524" actId="47"/>
        <pc:sldMkLst>
          <pc:docMk/>
          <pc:sldMk cId="2371750465" sldId="407"/>
        </pc:sldMkLst>
        <pc:spChg chg="mod">
          <ac:chgData name="Carla Cannone" userId="417464ba-0c67-467a-8d9f-e5f447a9fc8a" providerId="ADAL" clId="{9D70CB87-AB78-440F-9A65-EB2725D2F6C9}" dt="2023-03-02T13:36:17.344" v="1518" actId="20577"/>
          <ac:spMkLst>
            <pc:docMk/>
            <pc:sldMk cId="2371750465" sldId="407"/>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2773039609" sldId="408"/>
        </pc:sldMkLst>
        <pc:spChg chg="mod">
          <ac:chgData name="Carla Cannone" userId="417464ba-0c67-467a-8d9f-e5f447a9fc8a" providerId="ADAL" clId="{9D70CB87-AB78-440F-9A65-EB2725D2F6C9}" dt="2023-03-02T13:31:18.356" v="1287" actId="20577"/>
          <ac:spMkLst>
            <pc:docMk/>
            <pc:sldMk cId="2773039609" sldId="408"/>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4022083291" sldId="409"/>
        </pc:sldMkLst>
        <pc:spChg chg="mod">
          <ac:chgData name="Carla Cannone" userId="417464ba-0c67-467a-8d9f-e5f447a9fc8a" providerId="ADAL" clId="{9D70CB87-AB78-440F-9A65-EB2725D2F6C9}" dt="2023-03-02T13:31:21.214" v="1289" actId="20577"/>
          <ac:spMkLst>
            <pc:docMk/>
            <pc:sldMk cId="4022083291" sldId="409"/>
            <ac:spMk id="38" creationId="{DD0B7555-444F-D1E4-0A48-C00392C9A0FB}"/>
          </ac:spMkLst>
        </pc:spChg>
      </pc:sldChg>
      <pc:sldChg chg="modSp add del mod">
        <pc:chgData name="Carla Cannone" userId="417464ba-0c67-467a-8d9f-e5f447a9fc8a" providerId="ADAL" clId="{9D70CB87-AB78-440F-9A65-EB2725D2F6C9}" dt="2023-03-02T13:36:43.765" v="1524" actId="47"/>
        <pc:sldMkLst>
          <pc:docMk/>
          <pc:sldMk cId="3262586024" sldId="410"/>
        </pc:sldMkLst>
        <pc:spChg chg="mod">
          <ac:chgData name="Carla Cannone" userId="417464ba-0c67-467a-8d9f-e5f447a9fc8a" providerId="ADAL" clId="{9D70CB87-AB78-440F-9A65-EB2725D2F6C9}" dt="2023-03-02T13:31:24.364" v="1291" actId="20577"/>
          <ac:spMkLst>
            <pc:docMk/>
            <pc:sldMk cId="3262586024" sldId="410"/>
            <ac:spMk id="38" creationId="{DD0B7555-444F-D1E4-0A48-C00392C9A0FB}"/>
          </ac:spMkLst>
        </pc:spChg>
      </pc:sldChg>
      <pc:sldChg chg="addSp delSp modSp add mod modNotesTx">
        <pc:chgData name="Carla Cannone" userId="417464ba-0c67-467a-8d9f-e5f447a9fc8a" providerId="ADAL" clId="{9D70CB87-AB78-440F-9A65-EB2725D2F6C9}" dt="2023-03-02T14:49:01.379" v="2253"/>
        <pc:sldMkLst>
          <pc:docMk/>
          <pc:sldMk cId="1230715141" sldId="411"/>
        </pc:sldMkLst>
        <pc:spChg chg="mod">
          <ac:chgData name="Carla Cannone" userId="417464ba-0c67-467a-8d9f-e5f447a9fc8a" providerId="ADAL" clId="{9D70CB87-AB78-440F-9A65-EB2725D2F6C9}" dt="2023-03-02T14:48:26.036" v="2235" actId="14100"/>
          <ac:spMkLst>
            <pc:docMk/>
            <pc:sldMk cId="1230715141" sldId="411"/>
            <ac:spMk id="2" creationId="{7A95BC00-B1A3-740F-4975-765716CBB1D8}"/>
          </ac:spMkLst>
        </pc:spChg>
        <pc:spChg chg="add mod">
          <ac:chgData name="Carla Cannone" userId="417464ba-0c67-467a-8d9f-e5f447a9fc8a" providerId="ADAL" clId="{9D70CB87-AB78-440F-9A65-EB2725D2F6C9}" dt="2023-03-02T13:38:55.005" v="1688"/>
          <ac:spMkLst>
            <pc:docMk/>
            <pc:sldMk cId="1230715141" sldId="411"/>
            <ac:spMk id="3" creationId="{50B6C0DF-248F-B67C-5F82-2586952E1019}"/>
          </ac:spMkLst>
        </pc:spChg>
        <pc:spChg chg="mod">
          <ac:chgData name="Carla Cannone" userId="417464ba-0c67-467a-8d9f-e5f447a9fc8a" providerId="ADAL" clId="{9D70CB87-AB78-440F-9A65-EB2725D2F6C9}" dt="2023-03-02T14:49:01.379" v="2253"/>
          <ac:spMkLst>
            <pc:docMk/>
            <pc:sldMk cId="1230715141" sldId="411"/>
            <ac:spMk id="38" creationId="{DD0B7555-444F-D1E4-0A48-C00392C9A0FB}"/>
          </ac:spMkLst>
        </pc:spChg>
        <pc:graphicFrameChg chg="add del mod">
          <ac:chgData name="Carla Cannone" userId="417464ba-0c67-467a-8d9f-e5f447a9fc8a" providerId="ADAL" clId="{9D70CB87-AB78-440F-9A65-EB2725D2F6C9}" dt="2023-03-02T14:20:28.138" v="2173" actId="478"/>
          <ac:graphicFrameMkLst>
            <pc:docMk/>
            <pc:sldMk cId="1230715141" sldId="411"/>
            <ac:graphicFrameMk id="4" creationId="{F349B2A8-44CD-16B1-3B91-FF2BAA08DCF8}"/>
          </ac:graphicFrameMkLst>
        </pc:graphicFrameChg>
        <pc:picChg chg="add del mod">
          <ac:chgData name="Carla Cannone" userId="417464ba-0c67-467a-8d9f-e5f447a9fc8a" providerId="ADAL" clId="{9D70CB87-AB78-440F-9A65-EB2725D2F6C9}" dt="2023-03-02T14:20:55.608" v="2182" actId="478"/>
          <ac:picMkLst>
            <pc:docMk/>
            <pc:sldMk cId="1230715141" sldId="411"/>
            <ac:picMk id="5" creationId="{41DBF8C1-BE0B-6AD2-1684-7AA0F2142679}"/>
          </ac:picMkLst>
        </pc:picChg>
        <pc:picChg chg="add mod">
          <ac:chgData name="Carla Cannone" userId="417464ba-0c67-467a-8d9f-e5f447a9fc8a" providerId="ADAL" clId="{9D70CB87-AB78-440F-9A65-EB2725D2F6C9}" dt="2023-03-02T14:47:51.012" v="2229" actId="1076"/>
          <ac:picMkLst>
            <pc:docMk/>
            <pc:sldMk cId="1230715141" sldId="411"/>
            <ac:picMk id="6" creationId="{BDF2F68F-80AC-67FB-9CC3-5B448ED20318}"/>
          </ac:picMkLst>
        </pc:picChg>
        <pc:picChg chg="add mod">
          <ac:chgData name="Carla Cannone" userId="417464ba-0c67-467a-8d9f-e5f447a9fc8a" providerId="ADAL" clId="{9D70CB87-AB78-440F-9A65-EB2725D2F6C9}" dt="2023-03-02T14:47:51.012" v="2229" actId="1076"/>
          <ac:picMkLst>
            <pc:docMk/>
            <pc:sldMk cId="1230715141" sldId="411"/>
            <ac:picMk id="7" creationId="{5BCA69AA-BAE1-361E-8B9E-CB0347BB1769}"/>
          </ac:picMkLst>
        </pc:picChg>
        <pc:picChg chg="add mod">
          <ac:chgData name="Carla Cannone" userId="417464ba-0c67-467a-8d9f-e5f447a9fc8a" providerId="ADAL" clId="{9D70CB87-AB78-440F-9A65-EB2725D2F6C9}" dt="2023-03-02T14:47:19.796" v="2224" actId="1076"/>
          <ac:picMkLst>
            <pc:docMk/>
            <pc:sldMk cId="1230715141" sldId="411"/>
            <ac:picMk id="8" creationId="{63819CA1-10CE-A489-F338-26B41F4DCD89}"/>
          </ac:picMkLst>
        </pc:picChg>
        <pc:picChg chg="del">
          <ac:chgData name="Carla Cannone" userId="417464ba-0c67-467a-8d9f-e5f447a9fc8a" providerId="ADAL" clId="{9D70CB87-AB78-440F-9A65-EB2725D2F6C9}" dt="2023-03-02T13:41:07.708" v="1722" actId="478"/>
          <ac:picMkLst>
            <pc:docMk/>
            <pc:sldMk cId="1230715141" sldId="411"/>
            <ac:picMk id="13" creationId="{A15268AB-372C-B5C2-7AF6-D2413C6A1A9D}"/>
          </ac:picMkLst>
        </pc:picChg>
        <pc:picChg chg="add mod">
          <ac:chgData name="Carla Cannone" userId="417464ba-0c67-467a-8d9f-e5f447a9fc8a" providerId="ADAL" clId="{9D70CB87-AB78-440F-9A65-EB2725D2F6C9}" dt="2023-03-02T13:44:38.583" v="1766" actId="1076"/>
          <ac:picMkLst>
            <pc:docMk/>
            <pc:sldMk cId="1230715141" sldId="411"/>
            <ac:picMk id="12290" creationId="{34E8513C-DC3B-F9BF-632F-4911BC0B6BE2}"/>
          </ac:picMkLst>
        </pc:picChg>
      </pc:sldChg>
      <pc:sldChg chg="addSp delSp modSp add mod modNotesTx">
        <pc:chgData name="Carla Cannone" userId="417464ba-0c67-467a-8d9f-e5f447a9fc8a" providerId="ADAL" clId="{9D70CB87-AB78-440F-9A65-EB2725D2F6C9}" dt="2023-03-02T15:12:01.279" v="2415" actId="207"/>
        <pc:sldMkLst>
          <pc:docMk/>
          <pc:sldMk cId="3664679300" sldId="412"/>
        </pc:sldMkLst>
        <pc:spChg chg="mod">
          <ac:chgData name="Carla Cannone" userId="417464ba-0c67-467a-8d9f-e5f447a9fc8a" providerId="ADAL" clId="{9D70CB87-AB78-440F-9A65-EB2725D2F6C9}" dt="2023-03-02T14:48:21.707" v="2234" actId="14100"/>
          <ac:spMkLst>
            <pc:docMk/>
            <pc:sldMk cId="3664679300" sldId="412"/>
            <ac:spMk id="2" creationId="{7A95BC00-B1A3-740F-4975-765716CBB1D8}"/>
          </ac:spMkLst>
        </pc:spChg>
        <pc:spChg chg="add mod">
          <ac:chgData name="Carla Cannone" userId="417464ba-0c67-467a-8d9f-e5f447a9fc8a" providerId="ADAL" clId="{9D70CB87-AB78-440F-9A65-EB2725D2F6C9}" dt="2023-03-02T13:38:56.021" v="1689"/>
          <ac:spMkLst>
            <pc:docMk/>
            <pc:sldMk cId="3664679300" sldId="412"/>
            <ac:spMk id="3" creationId="{704424A7-C4D1-7028-DD7C-92572AC67A0D}"/>
          </ac:spMkLst>
        </pc:spChg>
        <pc:spChg chg="add mod">
          <ac:chgData name="Carla Cannone" userId="417464ba-0c67-467a-8d9f-e5f447a9fc8a" providerId="ADAL" clId="{9D70CB87-AB78-440F-9A65-EB2725D2F6C9}" dt="2023-03-02T15:12:01.279" v="2415" actId="207"/>
          <ac:spMkLst>
            <pc:docMk/>
            <pc:sldMk cId="3664679300" sldId="412"/>
            <ac:spMk id="5" creationId="{465CAFF0-C4B9-34A6-2A83-2C439684596E}"/>
          </ac:spMkLst>
        </pc:spChg>
        <pc:spChg chg="add del mod">
          <ac:chgData name="Carla Cannone" userId="417464ba-0c67-467a-8d9f-e5f447a9fc8a" providerId="ADAL" clId="{9D70CB87-AB78-440F-9A65-EB2725D2F6C9}" dt="2023-03-02T15:03:38.809" v="2362" actId="478"/>
          <ac:spMkLst>
            <pc:docMk/>
            <pc:sldMk cId="3664679300" sldId="412"/>
            <ac:spMk id="8" creationId="{BAC487BB-471A-869F-470C-D4F87A35A45B}"/>
          </ac:spMkLst>
        </pc:spChg>
        <pc:spChg chg="mod">
          <ac:chgData name="Carla Cannone" userId="417464ba-0c67-467a-8d9f-e5f447a9fc8a" providerId="ADAL" clId="{9D70CB87-AB78-440F-9A65-EB2725D2F6C9}" dt="2023-03-02T14:48:54.713" v="2252" actId="14100"/>
          <ac:spMkLst>
            <pc:docMk/>
            <pc:sldMk cId="3664679300" sldId="412"/>
            <ac:spMk id="38" creationId="{DD0B7555-444F-D1E4-0A48-C00392C9A0FB}"/>
          </ac:spMkLst>
        </pc:spChg>
        <pc:picChg chg="add mod">
          <ac:chgData name="Carla Cannone" userId="417464ba-0c67-467a-8d9f-e5f447a9fc8a" providerId="ADAL" clId="{9D70CB87-AB78-440F-9A65-EB2725D2F6C9}" dt="2023-03-02T13:44:40.947" v="1767"/>
          <ac:picMkLst>
            <pc:docMk/>
            <pc:sldMk cId="3664679300" sldId="412"/>
            <ac:picMk id="4" creationId="{C4C202D9-E456-46BF-CEF9-A18726A285DE}"/>
          </ac:picMkLst>
        </pc:picChg>
        <pc:picChg chg="add mod">
          <ac:chgData name="Carla Cannone" userId="417464ba-0c67-467a-8d9f-e5f447a9fc8a" providerId="ADAL" clId="{9D70CB87-AB78-440F-9A65-EB2725D2F6C9}" dt="2023-03-02T14:48:18.311" v="2233" actId="1076"/>
          <ac:picMkLst>
            <pc:docMk/>
            <pc:sldMk cId="3664679300" sldId="412"/>
            <ac:picMk id="6" creationId="{F2D05C4A-AA7B-C8CD-5DE5-58F37535E905}"/>
          </ac:picMkLst>
        </pc:picChg>
        <pc:picChg chg="del">
          <ac:chgData name="Carla Cannone" userId="417464ba-0c67-467a-8d9f-e5f447a9fc8a" providerId="ADAL" clId="{9D70CB87-AB78-440F-9A65-EB2725D2F6C9}" dt="2023-03-02T13:41:08.992" v="1723" actId="478"/>
          <ac:picMkLst>
            <pc:docMk/>
            <pc:sldMk cId="3664679300" sldId="412"/>
            <ac:picMk id="13" creationId="{A15268AB-372C-B5C2-7AF6-D2413C6A1A9D}"/>
          </ac:picMkLst>
        </pc:picChg>
        <pc:picChg chg="add del mod">
          <ac:chgData name="Carla Cannone" userId="417464ba-0c67-467a-8d9f-e5f447a9fc8a" providerId="ADAL" clId="{9D70CB87-AB78-440F-9A65-EB2725D2F6C9}" dt="2023-03-02T15:03:36.912" v="2360" actId="478"/>
          <ac:picMkLst>
            <pc:docMk/>
            <pc:sldMk cId="3664679300" sldId="412"/>
            <ac:picMk id="15362" creationId="{29159407-0569-7A5D-3E89-E91FB06BDB17}"/>
          </ac:picMkLst>
        </pc:picChg>
        <pc:picChg chg="add del mod">
          <ac:chgData name="Carla Cannone" userId="417464ba-0c67-467a-8d9f-e5f447a9fc8a" providerId="ADAL" clId="{9D70CB87-AB78-440F-9A65-EB2725D2F6C9}" dt="2023-03-02T15:03:37.302" v="2361" actId="478"/>
          <ac:picMkLst>
            <pc:docMk/>
            <pc:sldMk cId="3664679300" sldId="412"/>
            <ac:picMk id="15364" creationId="{A0CD105C-FF0F-4E7F-673B-0BE5D0EAC9CF}"/>
          </ac:picMkLst>
        </pc:picChg>
      </pc:sldChg>
      <pc:sldChg chg="addSp delSp modSp add mod modShow modNotesTx">
        <pc:chgData name="Carla Cannone" userId="417464ba-0c67-467a-8d9f-e5f447a9fc8a" providerId="ADAL" clId="{9D70CB87-AB78-440F-9A65-EB2725D2F6C9}" dt="2023-03-02T14:47:58.965" v="2230" actId="729"/>
        <pc:sldMkLst>
          <pc:docMk/>
          <pc:sldMk cId="1548951006" sldId="413"/>
        </pc:sldMkLst>
        <pc:spChg chg="mod">
          <ac:chgData name="Carla Cannone" userId="417464ba-0c67-467a-8d9f-e5f447a9fc8a" providerId="ADAL" clId="{9D70CB87-AB78-440F-9A65-EB2725D2F6C9}" dt="2023-03-02T14:47:34.693" v="2227" actId="14100"/>
          <ac:spMkLst>
            <pc:docMk/>
            <pc:sldMk cId="1548951006" sldId="413"/>
            <ac:spMk id="2" creationId="{7A95BC00-B1A3-740F-4975-765716CBB1D8}"/>
          </ac:spMkLst>
        </pc:spChg>
        <pc:spChg chg="add mod">
          <ac:chgData name="Carla Cannone" userId="417464ba-0c67-467a-8d9f-e5f447a9fc8a" providerId="ADAL" clId="{9D70CB87-AB78-440F-9A65-EB2725D2F6C9}" dt="2023-03-02T13:38:56.692" v="1690"/>
          <ac:spMkLst>
            <pc:docMk/>
            <pc:sldMk cId="1548951006" sldId="413"/>
            <ac:spMk id="3" creationId="{57E399EA-8DCA-D3A3-966D-E2CFC1925321}"/>
          </ac:spMkLst>
        </pc:spChg>
        <pc:spChg chg="add del">
          <ac:chgData name="Carla Cannone" userId="417464ba-0c67-467a-8d9f-e5f447a9fc8a" providerId="ADAL" clId="{9D70CB87-AB78-440F-9A65-EB2725D2F6C9}" dt="2023-03-02T14:45:19.661" v="2212" actId="22"/>
          <ac:spMkLst>
            <pc:docMk/>
            <pc:sldMk cId="1548951006" sldId="413"/>
            <ac:spMk id="6" creationId="{520D1B3E-BEBC-D1E9-1DC5-E3EC0C9BDCC8}"/>
          </ac:spMkLst>
        </pc:spChg>
        <pc:spChg chg="mod">
          <ac:chgData name="Carla Cannone" userId="417464ba-0c67-467a-8d9f-e5f447a9fc8a" providerId="ADAL" clId="{9D70CB87-AB78-440F-9A65-EB2725D2F6C9}" dt="2023-03-02T13:41:49.921" v="1735" actId="20577"/>
          <ac:spMkLst>
            <pc:docMk/>
            <pc:sldMk cId="1548951006" sldId="413"/>
            <ac:spMk id="38" creationId="{DD0B7555-444F-D1E4-0A48-C00392C9A0FB}"/>
          </ac:spMkLst>
        </pc:spChg>
        <pc:picChg chg="add del mod">
          <ac:chgData name="Carla Cannone" userId="417464ba-0c67-467a-8d9f-e5f447a9fc8a" providerId="ADAL" clId="{9D70CB87-AB78-440F-9A65-EB2725D2F6C9}" dt="2023-03-02T14:46:57.225" v="2214" actId="21"/>
          <ac:picMkLst>
            <pc:docMk/>
            <pc:sldMk cId="1548951006" sldId="413"/>
            <ac:picMk id="4" creationId="{6D0453C7-0287-E0FE-A268-3C78F2431B15}"/>
          </ac:picMkLst>
        </pc:picChg>
        <pc:picChg chg="del">
          <ac:chgData name="Carla Cannone" userId="417464ba-0c67-467a-8d9f-e5f447a9fc8a" providerId="ADAL" clId="{9D70CB87-AB78-440F-9A65-EB2725D2F6C9}" dt="2023-03-02T13:41:10.590" v="1724" actId="478"/>
          <ac:picMkLst>
            <pc:docMk/>
            <pc:sldMk cId="1548951006" sldId="413"/>
            <ac:picMk id="13" creationId="{A15268AB-372C-B5C2-7AF6-D2413C6A1A9D}"/>
          </ac:picMkLst>
        </pc:picChg>
        <pc:picChg chg="add del mod">
          <ac:chgData name="Carla Cannone" userId="417464ba-0c67-467a-8d9f-e5f447a9fc8a" providerId="ADAL" clId="{9D70CB87-AB78-440F-9A65-EB2725D2F6C9}" dt="2023-03-02T14:47:14.907" v="2222" actId="21"/>
          <ac:picMkLst>
            <pc:docMk/>
            <pc:sldMk cId="1548951006" sldId="413"/>
            <ac:picMk id="14338" creationId="{B44D0797-9A95-E9F6-D64D-E64B6E594458}"/>
          </ac:picMkLst>
        </pc:picChg>
      </pc:sldChg>
      <pc:sldChg chg="addSp delSp modSp add mod ord">
        <pc:chgData name="Carla Cannone" userId="417464ba-0c67-467a-8d9f-e5f447a9fc8a" providerId="ADAL" clId="{9D70CB87-AB78-440F-9A65-EB2725D2F6C9}" dt="2023-03-02T13:58:53.038" v="2039" actId="1076"/>
        <pc:sldMkLst>
          <pc:docMk/>
          <pc:sldMk cId="2002604150" sldId="414"/>
        </pc:sldMkLst>
        <pc:spChg chg="mod">
          <ac:chgData name="Carla Cannone" userId="417464ba-0c67-467a-8d9f-e5f447a9fc8a" providerId="ADAL" clId="{9D70CB87-AB78-440F-9A65-EB2725D2F6C9}" dt="2023-03-02T13:44:06.179" v="1756" actId="14100"/>
          <ac:spMkLst>
            <pc:docMk/>
            <pc:sldMk cId="2002604150" sldId="414"/>
            <ac:spMk id="2" creationId="{7A95BC00-B1A3-740F-4975-765716CBB1D8}"/>
          </ac:spMkLst>
        </pc:spChg>
        <pc:spChg chg="add mod">
          <ac:chgData name="Carla Cannone" userId="417464ba-0c67-467a-8d9f-e5f447a9fc8a" providerId="ADAL" clId="{9D70CB87-AB78-440F-9A65-EB2725D2F6C9}" dt="2023-03-02T13:38:58.138" v="1691"/>
          <ac:spMkLst>
            <pc:docMk/>
            <pc:sldMk cId="2002604150" sldId="414"/>
            <ac:spMk id="3" creationId="{FF1EF08B-79C6-0580-11A6-1AFFFDC946CE}"/>
          </ac:spMkLst>
        </pc:spChg>
        <pc:spChg chg="mod">
          <ac:chgData name="Carla Cannone" userId="417464ba-0c67-467a-8d9f-e5f447a9fc8a" providerId="ADAL" clId="{9D70CB87-AB78-440F-9A65-EB2725D2F6C9}" dt="2023-03-02T13:41:36.962" v="1731" actId="20577"/>
          <ac:spMkLst>
            <pc:docMk/>
            <pc:sldMk cId="2002604150" sldId="414"/>
            <ac:spMk id="38" creationId="{DD0B7555-444F-D1E4-0A48-C00392C9A0FB}"/>
          </ac:spMkLst>
        </pc:spChg>
        <pc:graphicFrameChg chg="add del mod">
          <ac:chgData name="Carla Cannone" userId="417464ba-0c67-467a-8d9f-e5f447a9fc8a" providerId="ADAL" clId="{9D70CB87-AB78-440F-9A65-EB2725D2F6C9}" dt="2023-03-02T13:58:45.637" v="2035"/>
          <ac:graphicFrameMkLst>
            <pc:docMk/>
            <pc:sldMk cId="2002604150" sldId="414"/>
            <ac:graphicFrameMk id="4" creationId="{88EAC661-71D7-2EF0-24A3-0E694C4F4197}"/>
          </ac:graphicFrameMkLst>
        </pc:graphicFrameChg>
        <pc:picChg chg="add mod">
          <ac:chgData name="Carla Cannone" userId="417464ba-0c67-467a-8d9f-e5f447a9fc8a" providerId="ADAL" clId="{9D70CB87-AB78-440F-9A65-EB2725D2F6C9}" dt="2023-03-02T13:58:53.038" v="2039" actId="1076"/>
          <ac:picMkLst>
            <pc:docMk/>
            <pc:sldMk cId="2002604150" sldId="414"/>
            <ac:picMk id="5" creationId="{7D2E0ADC-4EF6-4550-1A7B-23EBDDF2AC3D}"/>
          </ac:picMkLst>
        </pc:picChg>
        <pc:picChg chg="del">
          <ac:chgData name="Carla Cannone" userId="417464ba-0c67-467a-8d9f-e5f447a9fc8a" providerId="ADAL" clId="{9D70CB87-AB78-440F-9A65-EB2725D2F6C9}" dt="2023-03-02T13:41:12.502" v="1725" actId="478"/>
          <ac:picMkLst>
            <pc:docMk/>
            <pc:sldMk cId="2002604150" sldId="414"/>
            <ac:picMk id="13" creationId="{A15268AB-372C-B5C2-7AF6-D2413C6A1A9D}"/>
          </ac:picMkLst>
        </pc:picChg>
        <pc:picChg chg="add mod">
          <ac:chgData name="Carla Cannone" userId="417464ba-0c67-467a-8d9f-e5f447a9fc8a" providerId="ADAL" clId="{9D70CB87-AB78-440F-9A65-EB2725D2F6C9}" dt="2023-03-02T13:44:09.398" v="1759" actId="208"/>
          <ac:picMkLst>
            <pc:docMk/>
            <pc:sldMk cId="2002604150" sldId="414"/>
            <ac:picMk id="10242" creationId="{3FC55951-08A0-645E-5D3C-F48588E3523F}"/>
          </ac:picMkLst>
        </pc:picChg>
      </pc:sldChg>
      <pc:sldChg chg="addSp delSp modSp add mod ord">
        <pc:chgData name="Carla Cannone" userId="417464ba-0c67-467a-8d9f-e5f447a9fc8a" providerId="ADAL" clId="{9D70CB87-AB78-440F-9A65-EB2725D2F6C9}" dt="2023-03-02T15:10:54.451" v="2394" actId="207"/>
        <pc:sldMkLst>
          <pc:docMk/>
          <pc:sldMk cId="1566792671" sldId="415"/>
        </pc:sldMkLst>
        <pc:spChg chg="mod">
          <ac:chgData name="Carla Cannone" userId="417464ba-0c67-467a-8d9f-e5f447a9fc8a" providerId="ADAL" clId="{9D70CB87-AB78-440F-9A65-EB2725D2F6C9}" dt="2023-03-02T13:59:39.569" v="2052" actId="20577"/>
          <ac:spMkLst>
            <pc:docMk/>
            <pc:sldMk cId="1566792671" sldId="415"/>
            <ac:spMk id="2" creationId="{7A95BC00-B1A3-740F-4975-765716CBB1D8}"/>
          </ac:spMkLst>
        </pc:spChg>
        <pc:spChg chg="add mod">
          <ac:chgData name="Carla Cannone" userId="417464ba-0c67-467a-8d9f-e5f447a9fc8a" providerId="ADAL" clId="{9D70CB87-AB78-440F-9A65-EB2725D2F6C9}" dt="2023-03-02T15:10:54.451" v="2394" actId="207"/>
          <ac:spMkLst>
            <pc:docMk/>
            <pc:sldMk cId="1566792671" sldId="415"/>
            <ac:spMk id="7" creationId="{0F6C10AC-6B0F-5D5D-2DE5-E72277CBAD60}"/>
          </ac:spMkLst>
        </pc:spChg>
        <pc:spChg chg="add mod">
          <ac:chgData name="Carla Cannone" userId="417464ba-0c67-467a-8d9f-e5f447a9fc8a" providerId="ADAL" clId="{9D70CB87-AB78-440F-9A65-EB2725D2F6C9}" dt="2023-03-02T14:29:00.659" v="2189" actId="1076"/>
          <ac:spMkLst>
            <pc:docMk/>
            <pc:sldMk cId="1566792671" sldId="415"/>
            <ac:spMk id="8" creationId="{55960223-9F98-C7C3-DA89-749845B2AF7F}"/>
          </ac:spMkLst>
        </pc:spChg>
        <pc:spChg chg="mod">
          <ac:chgData name="Carla Cannone" userId="417464ba-0c67-467a-8d9f-e5f447a9fc8a" providerId="ADAL" clId="{9D70CB87-AB78-440F-9A65-EB2725D2F6C9}" dt="2023-03-02T15:10:25.675" v="2384" actId="113"/>
          <ac:spMkLst>
            <pc:docMk/>
            <pc:sldMk cId="1566792671" sldId="415"/>
            <ac:spMk id="12" creationId="{D4786299-D56F-FAF3-9357-28D8E6AAAE6B}"/>
          </ac:spMkLst>
        </pc:spChg>
        <pc:spChg chg="del">
          <ac:chgData name="Carla Cannone" userId="417464ba-0c67-467a-8d9f-e5f447a9fc8a" providerId="ADAL" clId="{9D70CB87-AB78-440F-9A65-EB2725D2F6C9}" dt="2023-03-02T14:00:26.275" v="2098" actId="478"/>
          <ac:spMkLst>
            <pc:docMk/>
            <pc:sldMk cId="1566792671" sldId="415"/>
            <ac:spMk id="14" creationId="{81FF0490-4466-830D-F95B-23C3ED97614E}"/>
          </ac:spMkLst>
        </pc:spChg>
        <pc:spChg chg="mod">
          <ac:chgData name="Carla Cannone" userId="417464ba-0c67-467a-8d9f-e5f447a9fc8a" providerId="ADAL" clId="{9D70CB87-AB78-440F-9A65-EB2725D2F6C9}" dt="2023-03-02T13:59:58.065" v="2081" actId="20577"/>
          <ac:spMkLst>
            <pc:docMk/>
            <pc:sldMk cId="1566792671" sldId="415"/>
            <ac:spMk id="38" creationId="{DD0B7555-444F-D1E4-0A48-C00392C9A0FB}"/>
          </ac:spMkLst>
        </pc:spChg>
        <pc:picChg chg="add mod">
          <ac:chgData name="Carla Cannone" userId="417464ba-0c67-467a-8d9f-e5f447a9fc8a" providerId="ADAL" clId="{9D70CB87-AB78-440F-9A65-EB2725D2F6C9}" dt="2023-03-02T13:59:13.049" v="2044"/>
          <ac:picMkLst>
            <pc:docMk/>
            <pc:sldMk cId="1566792671" sldId="415"/>
            <ac:picMk id="4" creationId="{19E23A71-119F-CA63-CBB4-BF077F05F120}"/>
          </ac:picMkLst>
        </pc:picChg>
        <pc:picChg chg="del">
          <ac:chgData name="Carla Cannone" userId="417464ba-0c67-467a-8d9f-e5f447a9fc8a" providerId="ADAL" clId="{9D70CB87-AB78-440F-9A65-EB2725D2F6C9}" dt="2023-03-02T13:59:12.814" v="2043" actId="478"/>
          <ac:picMkLst>
            <pc:docMk/>
            <pc:sldMk cId="1566792671" sldId="415"/>
            <ac:picMk id="5" creationId="{33EA2B92-0E1A-7A78-359E-2500E6236E82}"/>
          </ac:picMkLst>
        </pc:picChg>
        <pc:picChg chg="add mod">
          <ac:chgData name="Carla Cannone" userId="417464ba-0c67-467a-8d9f-e5f447a9fc8a" providerId="ADAL" clId="{9D70CB87-AB78-440F-9A65-EB2725D2F6C9}" dt="2023-03-02T14:29:00.659" v="2189" actId="1076"/>
          <ac:picMkLst>
            <pc:docMk/>
            <pc:sldMk cId="1566792671" sldId="415"/>
            <ac:picMk id="9" creationId="{B94A1E03-0C54-9C09-B075-CDBE51126EA1}"/>
          </ac:picMkLst>
        </pc:picChg>
      </pc:sldChg>
    </pc:docChg>
  </pc:docChgLst>
  <pc:docChgLst>
    <pc:chgData name="Carla" userId="417464ba-0c67-467a-8d9f-e5f447a9fc8a" providerId="ADAL" clId="{0A18DBD1-F4B2-49D3-9BFC-A3ED50C8E71C}"/>
    <pc:docChg chg="undo custSel addSld delSld modSld sldOrd">
      <pc:chgData name="Carla" userId="417464ba-0c67-467a-8d9f-e5f447a9fc8a" providerId="ADAL" clId="{0A18DBD1-F4B2-49D3-9BFC-A3ED50C8E71C}" dt="2023-02-23T15:58:09.133" v="6239" actId="13926"/>
      <pc:docMkLst>
        <pc:docMk/>
      </pc:docMkLst>
      <pc:sldChg chg="modSp mod">
        <pc:chgData name="Carla" userId="417464ba-0c67-467a-8d9f-e5f447a9fc8a" providerId="ADAL" clId="{0A18DBD1-F4B2-49D3-9BFC-A3ED50C8E71C}" dt="2023-02-22T12:42:39.415" v="3132" actId="1076"/>
        <pc:sldMkLst>
          <pc:docMk/>
          <pc:sldMk cId="0" sldId="256"/>
        </pc:sldMkLst>
        <pc:spChg chg="mod">
          <ac:chgData name="Carla" userId="417464ba-0c67-467a-8d9f-e5f447a9fc8a" providerId="ADAL" clId="{0A18DBD1-F4B2-49D3-9BFC-A3ED50C8E71C}" dt="2022-11-17T14:45:50.919" v="151" actId="20577"/>
          <ac:spMkLst>
            <pc:docMk/>
            <pc:sldMk cId="0" sldId="256"/>
            <ac:spMk id="6" creationId="{F3BCD3B0-3648-480F-82BD-C8D845EDB3C6}"/>
          </ac:spMkLst>
        </pc:spChg>
        <pc:spChg chg="mod">
          <ac:chgData name="Carla" userId="417464ba-0c67-467a-8d9f-e5f447a9fc8a" providerId="ADAL" clId="{0A18DBD1-F4B2-49D3-9BFC-A3ED50C8E71C}" dt="2023-02-22T12:42:39.415" v="3132" actId="1076"/>
          <ac:spMkLst>
            <pc:docMk/>
            <pc:sldMk cId="0" sldId="256"/>
            <ac:spMk id="7" creationId="{A30B8E22-AB78-BA4E-A699-F7241C1EC8AE}"/>
          </ac:spMkLst>
        </pc:spChg>
        <pc:spChg chg="mod">
          <ac:chgData name="Carla" userId="417464ba-0c67-467a-8d9f-e5f447a9fc8a" providerId="ADAL" clId="{0A18DBD1-F4B2-49D3-9BFC-A3ED50C8E71C}" dt="2023-02-22T12:42:37.379" v="3131" actId="1076"/>
          <ac:spMkLst>
            <pc:docMk/>
            <pc:sldMk cId="0" sldId="256"/>
            <ac:spMk id="15362" creationId="{387F75CF-EFF7-48EE-9B58-68F46609EE5D}"/>
          </ac:spMkLst>
        </pc:spChg>
        <pc:picChg chg="mod">
          <ac:chgData name="Carla" userId="417464ba-0c67-467a-8d9f-e5f447a9fc8a" providerId="ADAL" clId="{0A18DBD1-F4B2-49D3-9BFC-A3ED50C8E71C}" dt="2023-02-22T12:42:33.214" v="3130" actId="1076"/>
          <ac:picMkLst>
            <pc:docMk/>
            <pc:sldMk cId="0" sldId="256"/>
            <ac:picMk id="5" creationId="{618963C7-C4EB-4513-9801-602E768061C2}"/>
          </ac:picMkLst>
        </pc:picChg>
      </pc:sldChg>
      <pc:sldChg chg="modSp mod ord">
        <pc:chgData name="Carla" userId="417464ba-0c67-467a-8d9f-e5f447a9fc8a" providerId="ADAL" clId="{0A18DBD1-F4B2-49D3-9BFC-A3ED50C8E71C}" dt="2023-02-23T14:36:13.177" v="4878"/>
        <pc:sldMkLst>
          <pc:docMk/>
          <pc:sldMk cId="0" sldId="258"/>
        </pc:sldMkLst>
        <pc:spChg chg="mod">
          <ac:chgData name="Carla" userId="417464ba-0c67-467a-8d9f-e5f447a9fc8a" providerId="ADAL" clId="{0A18DBD1-F4B2-49D3-9BFC-A3ED50C8E71C}" dt="2023-02-22T12:55:22.496" v="3525" actId="20577"/>
          <ac:spMkLst>
            <pc:docMk/>
            <pc:sldMk cId="0" sldId="258"/>
            <ac:spMk id="17" creationId="{7A73E830-0D96-134A-BD48-D56D10424447}"/>
          </ac:spMkLst>
        </pc:spChg>
        <pc:spChg chg="mod">
          <ac:chgData name="Carla" userId="417464ba-0c67-467a-8d9f-e5f447a9fc8a" providerId="ADAL" clId="{0A18DBD1-F4B2-49D3-9BFC-A3ED50C8E71C}" dt="2023-02-22T12:54:11.702" v="3491"/>
          <ac:spMkLst>
            <pc:docMk/>
            <pc:sldMk cId="0" sldId="258"/>
            <ac:spMk id="24" creationId="{BD052431-641E-1D48-935A-CEC66F721803}"/>
          </ac:spMkLst>
        </pc:spChg>
      </pc:sldChg>
      <pc:sldChg chg="addSp delSp modSp add mod ord modNotesTx">
        <pc:chgData name="Carla" userId="417464ba-0c67-467a-8d9f-e5f447a9fc8a" providerId="ADAL" clId="{0A18DBD1-F4B2-49D3-9BFC-A3ED50C8E71C}" dt="2023-02-23T14:44:47.139" v="4911" actId="404"/>
        <pc:sldMkLst>
          <pc:docMk/>
          <pc:sldMk cId="927864516" sldId="264"/>
        </pc:sldMkLst>
        <pc:spChg chg="add mod">
          <ac:chgData name="Carla" userId="417464ba-0c67-467a-8d9f-e5f447a9fc8a" providerId="ADAL" clId="{0A18DBD1-F4B2-49D3-9BFC-A3ED50C8E71C}" dt="2023-02-22T12:32:22.634" v="3024" actId="207"/>
          <ac:spMkLst>
            <pc:docMk/>
            <pc:sldMk cId="927864516" sldId="264"/>
            <ac:spMk id="2" creationId="{168E16F5-E757-9C4F-A813-A84317F4EFB6}"/>
          </ac:spMkLst>
        </pc:spChg>
        <pc:spChg chg="del">
          <ac:chgData name="Carla" userId="417464ba-0c67-467a-8d9f-e5f447a9fc8a" providerId="ADAL" clId="{0A18DBD1-F4B2-49D3-9BFC-A3ED50C8E71C}" dt="2022-11-17T16:08:27.996" v="519" actId="478"/>
          <ac:spMkLst>
            <pc:docMk/>
            <pc:sldMk cId="927864516" sldId="264"/>
            <ac:spMk id="2" creationId="{3F796761-1785-E741-A289-62BE46E24C43}"/>
          </ac:spMkLst>
        </pc:spChg>
        <pc:spChg chg="add mod">
          <ac:chgData name="Carla" userId="417464ba-0c67-467a-8d9f-e5f447a9fc8a" providerId="ADAL" clId="{0A18DBD1-F4B2-49D3-9BFC-A3ED50C8E71C}" dt="2022-11-18T08:22:59.022" v="1085" actId="1076"/>
          <ac:spMkLst>
            <pc:docMk/>
            <pc:sldMk cId="927864516" sldId="264"/>
            <ac:spMk id="3" creationId="{F83CB9D3-F450-6CBE-67FE-C85FA261EED1}"/>
          </ac:spMkLst>
        </pc:spChg>
        <pc:spChg chg="add mod">
          <ac:chgData name="Carla" userId="417464ba-0c67-467a-8d9f-e5f447a9fc8a" providerId="ADAL" clId="{0A18DBD1-F4B2-49D3-9BFC-A3ED50C8E71C}" dt="2023-02-22T11:19:39.362" v="2995" actId="1076"/>
          <ac:spMkLst>
            <pc:docMk/>
            <pc:sldMk cId="927864516" sldId="264"/>
            <ac:spMk id="4" creationId="{2B21F1D5-AC16-D0D6-9A31-DA4F6D81F5CB}"/>
          </ac:spMkLst>
        </pc:spChg>
        <pc:spChg chg="add mod">
          <ac:chgData name="Carla" userId="417464ba-0c67-467a-8d9f-e5f447a9fc8a" providerId="ADAL" clId="{0A18DBD1-F4B2-49D3-9BFC-A3ED50C8E71C}" dt="2023-02-22T11:23:03.706" v="3014" actId="1076"/>
          <ac:spMkLst>
            <pc:docMk/>
            <pc:sldMk cId="927864516" sldId="264"/>
            <ac:spMk id="5" creationId="{1CE540D7-B46C-C988-55FD-CDF94D562A98}"/>
          </ac:spMkLst>
        </pc:spChg>
        <pc:spChg chg="mod">
          <ac:chgData name="Carla" userId="417464ba-0c67-467a-8d9f-e5f447a9fc8a" providerId="ADAL" clId="{0A18DBD1-F4B2-49D3-9BFC-A3ED50C8E71C}" dt="2023-02-23T14:44:47.139" v="4911" actId="404"/>
          <ac:spMkLst>
            <pc:docMk/>
            <pc:sldMk cId="927864516" sldId="264"/>
            <ac:spMk id="6" creationId="{1755527A-30CA-944E-A482-ED896F156CD0}"/>
          </ac:spMkLst>
        </pc:spChg>
        <pc:spChg chg="add mod">
          <ac:chgData name="Carla" userId="417464ba-0c67-467a-8d9f-e5f447a9fc8a" providerId="ADAL" clId="{0A18DBD1-F4B2-49D3-9BFC-A3ED50C8E71C}" dt="2023-02-22T12:32:30.580" v="3027" actId="207"/>
          <ac:spMkLst>
            <pc:docMk/>
            <pc:sldMk cId="927864516" sldId="264"/>
            <ac:spMk id="8" creationId="{DE23367B-6308-E22B-24F9-D8E0CF28B5F6}"/>
          </ac:spMkLst>
        </pc:spChg>
        <pc:spChg chg="add mod">
          <ac:chgData name="Carla" userId="417464ba-0c67-467a-8d9f-e5f447a9fc8a" providerId="ADAL" clId="{0A18DBD1-F4B2-49D3-9BFC-A3ED50C8E71C}" dt="2023-02-22T11:23:03.706" v="3014" actId="1076"/>
          <ac:spMkLst>
            <pc:docMk/>
            <pc:sldMk cId="927864516" sldId="264"/>
            <ac:spMk id="9" creationId="{8921E6D5-300F-E541-07F4-600144EB9AC5}"/>
          </ac:spMkLst>
        </pc:spChg>
        <pc:spChg chg="add mod">
          <ac:chgData name="Carla" userId="417464ba-0c67-467a-8d9f-e5f447a9fc8a" providerId="ADAL" clId="{0A18DBD1-F4B2-49D3-9BFC-A3ED50C8E71C}" dt="2023-02-22T11:23:03.706" v="3014" actId="1076"/>
          <ac:spMkLst>
            <pc:docMk/>
            <pc:sldMk cId="927864516" sldId="264"/>
            <ac:spMk id="10" creationId="{8526A740-5049-7BBB-6689-6AB18F5733C3}"/>
          </ac:spMkLst>
        </pc:spChg>
        <pc:spChg chg="add mod">
          <ac:chgData name="Carla" userId="417464ba-0c67-467a-8d9f-e5f447a9fc8a" providerId="ADAL" clId="{0A18DBD1-F4B2-49D3-9BFC-A3ED50C8E71C}" dt="2023-02-22T11:23:03.706" v="3014" actId="1076"/>
          <ac:spMkLst>
            <pc:docMk/>
            <pc:sldMk cId="927864516" sldId="264"/>
            <ac:spMk id="11" creationId="{82A86130-8AC7-75F1-8522-5B44C5183F68}"/>
          </ac:spMkLst>
        </pc:spChg>
        <pc:spChg chg="add mod">
          <ac:chgData name="Carla" userId="417464ba-0c67-467a-8d9f-e5f447a9fc8a" providerId="ADAL" clId="{0A18DBD1-F4B2-49D3-9BFC-A3ED50C8E71C}" dt="2023-02-22T11:23:03.706" v="3014" actId="1076"/>
          <ac:spMkLst>
            <pc:docMk/>
            <pc:sldMk cId="927864516" sldId="264"/>
            <ac:spMk id="12" creationId="{090AF1F5-1319-F7E1-4337-0294414D515E}"/>
          </ac:spMkLst>
        </pc:spChg>
        <pc:spChg chg="add mod">
          <ac:chgData name="Carla" userId="417464ba-0c67-467a-8d9f-e5f447a9fc8a" providerId="ADAL" clId="{0A18DBD1-F4B2-49D3-9BFC-A3ED50C8E71C}" dt="2023-02-23T14:30:26.335" v="4822" actId="1076"/>
          <ac:spMkLst>
            <pc:docMk/>
            <pc:sldMk cId="927864516" sldId="264"/>
            <ac:spMk id="13" creationId="{D9DD04F4-A1A2-20F2-B079-C0FA35D233C5}"/>
          </ac:spMkLst>
        </pc:spChg>
        <pc:spChg chg="add mod">
          <ac:chgData name="Carla" userId="417464ba-0c67-467a-8d9f-e5f447a9fc8a" providerId="ADAL" clId="{0A18DBD1-F4B2-49D3-9BFC-A3ED50C8E71C}" dt="2022-11-17T16:17:53.363" v="681" actId="1076"/>
          <ac:spMkLst>
            <pc:docMk/>
            <pc:sldMk cId="927864516" sldId="264"/>
            <ac:spMk id="19" creationId="{A51C343B-D34D-9982-4ED1-33A8403669EA}"/>
          </ac:spMkLst>
        </pc:spChg>
        <pc:spChg chg="mod">
          <ac:chgData name="Carla" userId="417464ba-0c67-467a-8d9f-e5f447a9fc8a" providerId="ADAL" clId="{0A18DBD1-F4B2-49D3-9BFC-A3ED50C8E71C}" dt="2023-02-23T14:44:40.624" v="4909" actId="1076"/>
          <ac:spMkLst>
            <pc:docMk/>
            <pc:sldMk cId="927864516" sldId="264"/>
            <ac:spMk id="20" creationId="{36F277D6-322B-A848-92DC-A83C2D17258F}"/>
          </ac:spMkLst>
        </pc:spChg>
        <pc:spChg chg="add mod">
          <ac:chgData name="Carla" userId="417464ba-0c67-467a-8d9f-e5f447a9fc8a" providerId="ADAL" clId="{0A18DBD1-F4B2-49D3-9BFC-A3ED50C8E71C}" dt="2022-11-17T16:17:53.363" v="681" actId="1076"/>
          <ac:spMkLst>
            <pc:docMk/>
            <pc:sldMk cId="927864516" sldId="264"/>
            <ac:spMk id="22" creationId="{29EC71E9-2C61-9799-D5D4-DFFE6E22C712}"/>
          </ac:spMkLst>
        </pc:spChg>
        <pc:spChg chg="del mod">
          <ac:chgData name="Carla" userId="417464ba-0c67-467a-8d9f-e5f447a9fc8a" providerId="ADAL" clId="{0A18DBD1-F4B2-49D3-9BFC-A3ED50C8E71C}" dt="2022-11-17T16:08:41.502" v="525" actId="478"/>
          <ac:spMkLst>
            <pc:docMk/>
            <pc:sldMk cId="927864516" sldId="264"/>
            <ac:spMk id="25" creationId="{A55297EF-5DF9-414B-97D2-BD620FD31CA7}"/>
          </ac:spMkLst>
        </pc:spChg>
        <pc:spChg chg="del mod">
          <ac:chgData name="Carla" userId="417464ba-0c67-467a-8d9f-e5f447a9fc8a" providerId="ADAL" clId="{0A18DBD1-F4B2-49D3-9BFC-A3ED50C8E71C}" dt="2022-11-17T16:08:37.918" v="522" actId="478"/>
          <ac:spMkLst>
            <pc:docMk/>
            <pc:sldMk cId="927864516" sldId="264"/>
            <ac:spMk id="26" creationId="{2078AC3F-395D-D719-0BCC-94AA1306EDB1}"/>
          </ac:spMkLst>
        </pc:spChg>
        <pc:spChg chg="del">
          <ac:chgData name="Carla" userId="417464ba-0c67-467a-8d9f-e5f447a9fc8a" providerId="ADAL" clId="{0A18DBD1-F4B2-49D3-9BFC-A3ED50C8E71C}" dt="2022-11-17T16:05:50.720" v="508" actId="478"/>
          <ac:spMkLst>
            <pc:docMk/>
            <pc:sldMk cId="927864516" sldId="264"/>
            <ac:spMk id="27" creationId="{0BEA938D-29D1-472F-AE50-94C10E2AFBE7}"/>
          </ac:spMkLst>
        </pc:spChg>
        <pc:spChg chg="del">
          <ac:chgData name="Carla" userId="417464ba-0c67-467a-8d9f-e5f447a9fc8a" providerId="ADAL" clId="{0A18DBD1-F4B2-49D3-9BFC-A3ED50C8E71C}" dt="2022-11-17T16:05:49.319" v="507" actId="478"/>
          <ac:spMkLst>
            <pc:docMk/>
            <pc:sldMk cId="927864516" sldId="264"/>
            <ac:spMk id="28" creationId="{71E90035-4A27-AC1B-D369-AEB237D51388}"/>
          </ac:spMkLst>
        </pc:spChg>
        <pc:spChg chg="del">
          <ac:chgData name="Carla" userId="417464ba-0c67-467a-8d9f-e5f447a9fc8a" providerId="ADAL" clId="{0A18DBD1-F4B2-49D3-9BFC-A3ED50C8E71C}" dt="2022-11-17T16:05:43.468" v="504" actId="478"/>
          <ac:spMkLst>
            <pc:docMk/>
            <pc:sldMk cId="927864516" sldId="264"/>
            <ac:spMk id="29" creationId="{D08C5C67-71F9-AD41-34D4-176DDF8824C9}"/>
          </ac:spMkLst>
        </pc:spChg>
        <pc:spChg chg="add mod">
          <ac:chgData name="Carla" userId="417464ba-0c67-467a-8d9f-e5f447a9fc8a" providerId="ADAL" clId="{0A18DBD1-F4B2-49D3-9BFC-A3ED50C8E71C}" dt="2022-11-17T16:17:53.363" v="681" actId="1076"/>
          <ac:spMkLst>
            <pc:docMk/>
            <pc:sldMk cId="927864516" sldId="264"/>
            <ac:spMk id="31" creationId="{377461AD-ABC0-7826-E454-64EEAE103F59}"/>
          </ac:spMkLst>
        </pc:spChg>
        <pc:picChg chg="add del mod">
          <ac:chgData name="Carla" userId="417464ba-0c67-467a-8d9f-e5f447a9fc8a" providerId="ADAL" clId="{0A18DBD1-F4B2-49D3-9BFC-A3ED50C8E71C}" dt="2023-02-22T11:20:01.482" v="2996" actId="1076"/>
          <ac:picMkLst>
            <pc:docMk/>
            <pc:sldMk cId="927864516" sldId="264"/>
            <ac:picMk id="23" creationId="{76C480D8-8CE6-77A5-5475-98B1EE96D76F}"/>
          </ac:picMkLst>
        </pc:picChg>
        <pc:cxnChg chg="add mod">
          <ac:chgData name="Carla" userId="417464ba-0c67-467a-8d9f-e5f447a9fc8a" providerId="ADAL" clId="{0A18DBD1-F4B2-49D3-9BFC-A3ED50C8E71C}" dt="2023-02-22T11:19:09.770" v="2991" actId="14100"/>
          <ac:cxnSpMkLst>
            <pc:docMk/>
            <pc:sldMk cId="927864516" sldId="264"/>
            <ac:cxnSpMk id="7" creationId="{C57AC3D6-EE5D-8129-3A2C-BD8551326C17}"/>
          </ac:cxnSpMkLst>
        </pc:cxnChg>
      </pc:sldChg>
      <pc:sldChg chg="delSp modSp add del mod">
        <pc:chgData name="Carla" userId="417464ba-0c67-467a-8d9f-e5f447a9fc8a" providerId="ADAL" clId="{0A18DBD1-F4B2-49D3-9BFC-A3ED50C8E71C}" dt="2022-11-18T08:19:31.735" v="1034" actId="47"/>
        <pc:sldMkLst>
          <pc:docMk/>
          <pc:sldMk cId="3062202843" sldId="265"/>
        </pc:sldMkLst>
        <pc:spChg chg="mod">
          <ac:chgData name="Carla" userId="417464ba-0c67-467a-8d9f-e5f447a9fc8a" providerId="ADAL" clId="{0A18DBD1-F4B2-49D3-9BFC-A3ED50C8E71C}" dt="2022-11-17T16:21:37.330" v="880" actId="14100"/>
          <ac:spMkLst>
            <pc:docMk/>
            <pc:sldMk cId="3062202843" sldId="265"/>
            <ac:spMk id="2" creationId="{E88D1522-22B3-2C43-ABE2-0F59F74B10BD}"/>
          </ac:spMkLst>
        </pc:spChg>
        <pc:spChg chg="mod">
          <ac:chgData name="Carla" userId="417464ba-0c67-467a-8d9f-e5f447a9fc8a" providerId="ADAL" clId="{0A18DBD1-F4B2-49D3-9BFC-A3ED50C8E71C}" dt="2022-11-17T16:22:08.414" v="892" actId="1076"/>
          <ac:spMkLst>
            <pc:docMk/>
            <pc:sldMk cId="3062202843" sldId="265"/>
            <ac:spMk id="3" creationId="{EC028EB6-7DFD-9944-8E76-FD4C1972EBEF}"/>
          </ac:spMkLst>
        </pc:spChg>
        <pc:spChg chg="del">
          <ac:chgData name="Carla" userId="417464ba-0c67-467a-8d9f-e5f447a9fc8a" providerId="ADAL" clId="{0A18DBD1-F4B2-49D3-9BFC-A3ED50C8E71C}" dt="2022-11-17T16:21:57.668" v="888" actId="478"/>
          <ac:spMkLst>
            <pc:docMk/>
            <pc:sldMk cId="3062202843" sldId="265"/>
            <ac:spMk id="7" creationId="{0211A0C0-7B67-2013-DD2D-63717AFAD5A7}"/>
          </ac:spMkLst>
        </pc:spChg>
        <pc:spChg chg="del">
          <ac:chgData name="Carla" userId="417464ba-0c67-467a-8d9f-e5f447a9fc8a" providerId="ADAL" clId="{0A18DBD1-F4B2-49D3-9BFC-A3ED50C8E71C}" dt="2022-11-17T16:21:58.205" v="889" actId="478"/>
          <ac:spMkLst>
            <pc:docMk/>
            <pc:sldMk cId="3062202843" sldId="265"/>
            <ac:spMk id="9" creationId="{D4B22DAD-701B-440B-8FA4-7937CA72A8A3}"/>
          </ac:spMkLst>
        </pc:spChg>
        <pc:spChg chg="mod">
          <ac:chgData name="Carla" userId="417464ba-0c67-467a-8d9f-e5f447a9fc8a" providerId="ADAL" clId="{0A18DBD1-F4B2-49D3-9BFC-A3ED50C8E71C}" dt="2022-11-17T16:22:25.639" v="896" actId="1076"/>
          <ac:spMkLst>
            <pc:docMk/>
            <pc:sldMk cId="3062202843" sldId="265"/>
            <ac:spMk id="10" creationId="{FE6EF80B-8E9B-4B4F-87F8-AD02A9360EB3}"/>
          </ac:spMkLst>
        </pc:spChg>
        <pc:spChg chg="del">
          <ac:chgData name="Carla" userId="417464ba-0c67-467a-8d9f-e5f447a9fc8a" providerId="ADAL" clId="{0A18DBD1-F4B2-49D3-9BFC-A3ED50C8E71C}" dt="2022-11-17T16:21:57.210" v="887" actId="478"/>
          <ac:spMkLst>
            <pc:docMk/>
            <pc:sldMk cId="3062202843" sldId="265"/>
            <ac:spMk id="13" creationId="{24A3864E-6074-0A47-87EC-876C4CB95E10}"/>
          </ac:spMkLst>
        </pc:spChg>
        <pc:spChg chg="del">
          <ac:chgData name="Carla" userId="417464ba-0c67-467a-8d9f-e5f447a9fc8a" providerId="ADAL" clId="{0A18DBD1-F4B2-49D3-9BFC-A3ED50C8E71C}" dt="2022-11-17T16:22:10.868" v="893" actId="478"/>
          <ac:spMkLst>
            <pc:docMk/>
            <pc:sldMk cId="3062202843" sldId="265"/>
            <ac:spMk id="14" creationId="{4557FF69-DC47-AE4F-9EE1-B23B92CD4D86}"/>
          </ac:spMkLst>
        </pc:spChg>
        <pc:spChg chg="mod">
          <ac:chgData name="Carla" userId="417464ba-0c67-467a-8d9f-e5f447a9fc8a" providerId="ADAL" clId="{0A18DBD1-F4B2-49D3-9BFC-A3ED50C8E71C}" dt="2022-11-17T16:22:40.483" v="897" actId="1076"/>
          <ac:spMkLst>
            <pc:docMk/>
            <pc:sldMk cId="3062202843" sldId="265"/>
            <ac:spMk id="83" creationId="{5648E06A-5B44-D54F-9524-63A42C16F306}"/>
          </ac:spMkLst>
        </pc:spChg>
        <pc:spChg chg="mod">
          <ac:chgData name="Carla" userId="417464ba-0c67-467a-8d9f-e5f447a9fc8a" providerId="ADAL" clId="{0A18DBD1-F4B2-49D3-9BFC-A3ED50C8E71C}" dt="2022-11-17T16:22:40.483" v="897" actId="1076"/>
          <ac:spMkLst>
            <pc:docMk/>
            <pc:sldMk cId="3062202843" sldId="265"/>
            <ac:spMk id="84" creationId="{11F446CA-87D9-E748-885B-41F1094A4FFC}"/>
          </ac:spMkLst>
        </pc:spChg>
        <pc:spChg chg="mod">
          <ac:chgData name="Carla" userId="417464ba-0c67-467a-8d9f-e5f447a9fc8a" providerId="ADAL" clId="{0A18DBD1-F4B2-49D3-9BFC-A3ED50C8E71C}" dt="2022-11-17T16:22:40.483" v="897" actId="1076"/>
          <ac:spMkLst>
            <pc:docMk/>
            <pc:sldMk cId="3062202843" sldId="265"/>
            <ac:spMk id="85" creationId="{D37F9AC5-715F-F940-B549-7274F3E426DA}"/>
          </ac:spMkLst>
        </pc:spChg>
        <pc:spChg chg="mod">
          <ac:chgData name="Carla" userId="417464ba-0c67-467a-8d9f-e5f447a9fc8a" providerId="ADAL" clId="{0A18DBD1-F4B2-49D3-9BFC-A3ED50C8E71C}" dt="2022-11-17T16:22:40.483" v="897" actId="1076"/>
          <ac:spMkLst>
            <pc:docMk/>
            <pc:sldMk cId="3062202843" sldId="265"/>
            <ac:spMk id="86" creationId="{66BDBFDC-671E-C241-963E-D4DBD840A35F}"/>
          </ac:spMkLst>
        </pc:spChg>
        <pc:spChg chg="mod">
          <ac:chgData name="Carla" userId="417464ba-0c67-467a-8d9f-e5f447a9fc8a" providerId="ADAL" clId="{0A18DBD1-F4B2-49D3-9BFC-A3ED50C8E71C}" dt="2022-11-17T16:22:40.483" v="897" actId="1076"/>
          <ac:spMkLst>
            <pc:docMk/>
            <pc:sldMk cId="3062202843" sldId="265"/>
            <ac:spMk id="87" creationId="{BCC508CC-E4C3-2246-8404-5914B66183C5}"/>
          </ac:spMkLst>
        </pc:spChg>
        <pc:spChg chg="mod">
          <ac:chgData name="Carla" userId="417464ba-0c67-467a-8d9f-e5f447a9fc8a" providerId="ADAL" clId="{0A18DBD1-F4B2-49D3-9BFC-A3ED50C8E71C}" dt="2022-11-17T16:22:40.483" v="897" actId="1076"/>
          <ac:spMkLst>
            <pc:docMk/>
            <pc:sldMk cId="3062202843" sldId="265"/>
            <ac:spMk id="88" creationId="{DE7564C7-A8F3-B545-B1BF-34B8B15D87FF}"/>
          </ac:spMkLst>
        </pc:spChg>
        <pc:spChg chg="mod">
          <ac:chgData name="Carla" userId="417464ba-0c67-467a-8d9f-e5f447a9fc8a" providerId="ADAL" clId="{0A18DBD1-F4B2-49D3-9BFC-A3ED50C8E71C}" dt="2022-11-17T16:22:40.483" v="897" actId="1076"/>
          <ac:spMkLst>
            <pc:docMk/>
            <pc:sldMk cId="3062202843" sldId="265"/>
            <ac:spMk id="90" creationId="{9FE80E45-5B32-6A46-B3D0-794AAE07155F}"/>
          </ac:spMkLst>
        </pc:spChg>
        <pc:spChg chg="mod">
          <ac:chgData name="Carla" userId="417464ba-0c67-467a-8d9f-e5f447a9fc8a" providerId="ADAL" clId="{0A18DBD1-F4B2-49D3-9BFC-A3ED50C8E71C}" dt="2022-11-17T16:22:40.483" v="897" actId="1076"/>
          <ac:spMkLst>
            <pc:docMk/>
            <pc:sldMk cId="3062202843" sldId="265"/>
            <ac:spMk id="94" creationId="{6AD3D972-F628-4E40-8A9F-5B353B0E0FCC}"/>
          </ac:spMkLst>
        </pc:spChg>
        <pc:spChg chg="mod">
          <ac:chgData name="Carla" userId="417464ba-0c67-467a-8d9f-e5f447a9fc8a" providerId="ADAL" clId="{0A18DBD1-F4B2-49D3-9BFC-A3ED50C8E71C}" dt="2022-11-17T16:22:40.483" v="897" actId="1076"/>
          <ac:spMkLst>
            <pc:docMk/>
            <pc:sldMk cId="3062202843" sldId="265"/>
            <ac:spMk id="96" creationId="{180ACDCF-D100-E041-9BF8-DFBA90147637}"/>
          </ac:spMkLst>
        </pc:spChg>
        <pc:spChg chg="mod">
          <ac:chgData name="Carla" userId="417464ba-0c67-467a-8d9f-e5f447a9fc8a" providerId="ADAL" clId="{0A18DBD1-F4B2-49D3-9BFC-A3ED50C8E71C}" dt="2022-11-17T16:22:40.483" v="897" actId="1076"/>
          <ac:spMkLst>
            <pc:docMk/>
            <pc:sldMk cId="3062202843" sldId="265"/>
            <ac:spMk id="98" creationId="{4D33FCA7-DAD7-E94F-A64E-1EA83046CB18}"/>
          </ac:spMkLst>
        </pc:spChg>
        <pc:spChg chg="mod">
          <ac:chgData name="Carla" userId="417464ba-0c67-467a-8d9f-e5f447a9fc8a" providerId="ADAL" clId="{0A18DBD1-F4B2-49D3-9BFC-A3ED50C8E71C}" dt="2022-11-17T16:22:40.483" v="897" actId="1076"/>
          <ac:spMkLst>
            <pc:docMk/>
            <pc:sldMk cId="3062202843" sldId="265"/>
            <ac:spMk id="99" creationId="{188FF508-4C7C-884A-A5D2-D61290938EAC}"/>
          </ac:spMkLst>
        </pc:spChg>
        <pc:spChg chg="mod">
          <ac:chgData name="Carla" userId="417464ba-0c67-467a-8d9f-e5f447a9fc8a" providerId="ADAL" clId="{0A18DBD1-F4B2-49D3-9BFC-A3ED50C8E71C}" dt="2022-11-17T16:22:40.483" v="897" actId="1076"/>
          <ac:spMkLst>
            <pc:docMk/>
            <pc:sldMk cId="3062202843" sldId="265"/>
            <ac:spMk id="100" creationId="{77539F82-EEDB-764D-AD89-8EC278B642AF}"/>
          </ac:spMkLst>
        </pc:spChg>
        <pc:spChg chg="mod">
          <ac:chgData name="Carla" userId="417464ba-0c67-467a-8d9f-e5f447a9fc8a" providerId="ADAL" clId="{0A18DBD1-F4B2-49D3-9BFC-A3ED50C8E71C}" dt="2022-11-17T16:22:40.483" v="897" actId="1076"/>
          <ac:spMkLst>
            <pc:docMk/>
            <pc:sldMk cId="3062202843" sldId="265"/>
            <ac:spMk id="102" creationId="{90A5FB3B-2E08-1A4A-9FE4-ED929A83BFB2}"/>
          </ac:spMkLst>
        </pc:spChg>
        <pc:grpChg chg="mod">
          <ac:chgData name="Carla" userId="417464ba-0c67-467a-8d9f-e5f447a9fc8a" providerId="ADAL" clId="{0A18DBD1-F4B2-49D3-9BFC-A3ED50C8E71C}" dt="2022-11-17T16:22:40.483" v="897" actId="1076"/>
          <ac:grpSpMkLst>
            <pc:docMk/>
            <pc:sldMk cId="3062202843" sldId="265"/>
            <ac:grpSpMk id="81" creationId="{76F5390E-FB7C-0944-8B27-95B7C60D6537}"/>
          </ac:grpSpMkLst>
        </pc:grpChg>
        <pc:grpChg chg="mod">
          <ac:chgData name="Carla" userId="417464ba-0c67-467a-8d9f-e5f447a9fc8a" providerId="ADAL" clId="{0A18DBD1-F4B2-49D3-9BFC-A3ED50C8E71C}" dt="2022-11-17T16:22:40.483" v="897" actId="1076"/>
          <ac:grpSpMkLst>
            <pc:docMk/>
            <pc:sldMk cId="3062202843" sldId="265"/>
            <ac:grpSpMk id="82" creationId="{80B45166-7AB0-F848-BFD5-69FCCD65C60E}"/>
          </ac:grpSpMkLst>
        </pc:grpChg>
        <pc:picChg chg="mod">
          <ac:chgData name="Carla" userId="417464ba-0c67-467a-8d9f-e5f447a9fc8a" providerId="ADAL" clId="{0A18DBD1-F4B2-49D3-9BFC-A3ED50C8E71C}" dt="2022-11-17T16:22:14.115" v="895" actId="1076"/>
          <ac:picMkLst>
            <pc:docMk/>
            <pc:sldMk cId="3062202843" sldId="265"/>
            <ac:picMk id="5" creationId="{67EF8E5A-BA09-1042-8B07-9DE9BF668F29}"/>
          </ac:picMkLst>
        </pc:picChg>
        <pc:picChg chg="del">
          <ac:chgData name="Carla" userId="417464ba-0c67-467a-8d9f-e5f447a9fc8a" providerId="ADAL" clId="{0A18DBD1-F4B2-49D3-9BFC-A3ED50C8E71C}" dt="2022-11-17T16:21:41.820" v="881" actId="478"/>
          <ac:picMkLst>
            <pc:docMk/>
            <pc:sldMk cId="3062202843" sldId="265"/>
            <ac:picMk id="8" creationId="{4330BCB3-E52B-143C-3F5B-DD9A0AA45E2B}"/>
          </ac:picMkLst>
        </pc:picChg>
      </pc:sldChg>
      <pc:sldChg chg="modSp add del mod ord">
        <pc:chgData name="Carla" userId="417464ba-0c67-467a-8d9f-e5f447a9fc8a" providerId="ADAL" clId="{0A18DBD1-F4B2-49D3-9BFC-A3ED50C8E71C}" dt="2023-02-22T11:26:53.482" v="3021" actId="47"/>
        <pc:sldMkLst>
          <pc:docMk/>
          <pc:sldMk cId="775439378" sldId="282"/>
        </pc:sldMkLst>
        <pc:spChg chg="mod">
          <ac:chgData name="Carla" userId="417464ba-0c67-467a-8d9f-e5f447a9fc8a" providerId="ADAL" clId="{0A18DBD1-F4B2-49D3-9BFC-A3ED50C8E71C}" dt="2022-11-18T08:53:49.748" v="1474" actId="20577"/>
          <ac:spMkLst>
            <pc:docMk/>
            <pc:sldMk cId="775439378" sldId="282"/>
            <ac:spMk id="3" creationId="{BCF8F910-B923-AF40-999A-ABEF3746B46E}"/>
          </ac:spMkLst>
        </pc:spChg>
        <pc:spChg chg="mod">
          <ac:chgData name="Carla" userId="417464ba-0c67-467a-8d9f-e5f447a9fc8a" providerId="ADAL" clId="{0A18DBD1-F4B2-49D3-9BFC-A3ED50C8E71C}" dt="2022-11-18T08:53:46.986" v="1472" actId="20577"/>
          <ac:spMkLst>
            <pc:docMk/>
            <pc:sldMk cId="775439378" sldId="282"/>
            <ac:spMk id="9" creationId="{D65E6D98-BE8C-6B4C-B23E-6167300445AE}"/>
          </ac:spMkLst>
        </pc:spChg>
        <pc:spChg chg="mod">
          <ac:chgData name="Carla" userId="417464ba-0c67-467a-8d9f-e5f447a9fc8a" providerId="ADAL" clId="{0A18DBD1-F4B2-49D3-9BFC-A3ED50C8E71C}" dt="2022-11-18T09:13:15.434" v="2043" actId="207"/>
          <ac:spMkLst>
            <pc:docMk/>
            <pc:sldMk cId="775439378" sldId="282"/>
            <ac:spMk id="12" creationId="{32354CD3-2747-9E49-A549-7074FCB1EF0B}"/>
          </ac:spMkLst>
        </pc:spChg>
        <pc:spChg chg="mod">
          <ac:chgData name="Carla" userId="417464ba-0c67-467a-8d9f-e5f447a9fc8a" providerId="ADAL" clId="{0A18DBD1-F4B2-49D3-9BFC-A3ED50C8E71C}" dt="2022-11-18T09:13:15.434" v="2043" actId="207"/>
          <ac:spMkLst>
            <pc:docMk/>
            <pc:sldMk cId="775439378" sldId="282"/>
            <ac:spMk id="13" creationId="{965B6838-F849-764D-BE78-A4370208B6E8}"/>
          </ac:spMkLst>
        </pc:spChg>
        <pc:spChg chg="mod">
          <ac:chgData name="Carla" userId="417464ba-0c67-467a-8d9f-e5f447a9fc8a" providerId="ADAL" clId="{0A18DBD1-F4B2-49D3-9BFC-A3ED50C8E71C}" dt="2022-11-18T09:13:15.434" v="2043" actId="207"/>
          <ac:spMkLst>
            <pc:docMk/>
            <pc:sldMk cId="775439378" sldId="282"/>
            <ac:spMk id="14" creationId="{B34D46EE-BCDE-5540-A30E-626DD137B969}"/>
          </ac:spMkLst>
        </pc:spChg>
      </pc:sldChg>
      <pc:sldChg chg="modSp mod">
        <pc:chgData name="Carla" userId="417464ba-0c67-467a-8d9f-e5f447a9fc8a" providerId="ADAL" clId="{0A18DBD1-F4B2-49D3-9BFC-A3ED50C8E71C}" dt="2023-02-23T15:58:09.133" v="6239" actId="13926"/>
        <pc:sldMkLst>
          <pc:docMk/>
          <pc:sldMk cId="0" sldId="289"/>
        </pc:sldMkLst>
        <pc:spChg chg="mod">
          <ac:chgData name="Carla" userId="417464ba-0c67-467a-8d9f-e5f447a9fc8a" providerId="ADAL" clId="{0A18DBD1-F4B2-49D3-9BFC-A3ED50C8E71C}" dt="2023-02-23T15:58:09.133" v="6239" actId="13926"/>
          <ac:spMkLst>
            <pc:docMk/>
            <pc:sldMk cId="0" sldId="289"/>
            <ac:spMk id="14" creationId="{42847172-80C9-2B4A-9198-9C40FF4A0EA5}"/>
          </ac:spMkLst>
        </pc:spChg>
        <pc:spChg chg="mod">
          <ac:chgData name="Carla" userId="417464ba-0c67-467a-8d9f-e5f447a9fc8a" providerId="ADAL" clId="{0A18DBD1-F4B2-49D3-9BFC-A3ED50C8E71C}" dt="2023-02-22T12:47:35.860" v="3240" actId="20577"/>
          <ac:spMkLst>
            <pc:docMk/>
            <pc:sldMk cId="0" sldId="289"/>
            <ac:spMk id="17413" creationId="{43DE169F-8A22-4F54-8370-B010F0F75E08}"/>
          </ac:spMkLst>
        </pc:spChg>
        <pc:spChg chg="mod">
          <ac:chgData name="Carla" userId="417464ba-0c67-467a-8d9f-e5f447a9fc8a" providerId="ADAL" clId="{0A18DBD1-F4B2-49D3-9BFC-A3ED50C8E71C}" dt="2023-02-22T12:49:08.245" v="3388" actId="20577"/>
          <ac:spMkLst>
            <pc:docMk/>
            <pc:sldMk cId="0" sldId="289"/>
            <ac:spMk id="17414" creationId="{FF516A10-E762-428F-A161-36388C652F50}"/>
          </ac:spMkLst>
        </pc:spChg>
        <pc:spChg chg="mod">
          <ac:chgData name="Carla" userId="417464ba-0c67-467a-8d9f-e5f447a9fc8a" providerId="ADAL" clId="{0A18DBD1-F4B2-49D3-9BFC-A3ED50C8E71C}" dt="2023-02-22T12:49:05.634" v="3386" actId="20577"/>
          <ac:spMkLst>
            <pc:docMk/>
            <pc:sldMk cId="0" sldId="289"/>
            <ac:spMk id="17415" creationId="{D2280B66-129D-46C5-9D99-2DE8D5C0F5F5}"/>
          </ac:spMkLst>
        </pc:spChg>
        <pc:spChg chg="mod">
          <ac:chgData name="Carla" userId="417464ba-0c67-467a-8d9f-e5f447a9fc8a" providerId="ADAL" clId="{0A18DBD1-F4B2-49D3-9BFC-A3ED50C8E71C}" dt="2023-02-22T14:59:24.543" v="3573" actId="313"/>
          <ac:spMkLst>
            <pc:docMk/>
            <pc:sldMk cId="0" sldId="289"/>
            <ac:spMk id="17416" creationId="{EB596C1E-F79E-4C65-B8F2-C5B8F6BC4800}"/>
          </ac:spMkLst>
        </pc:spChg>
        <pc:grpChg chg="mod">
          <ac:chgData name="Carla" userId="417464ba-0c67-467a-8d9f-e5f447a9fc8a" providerId="ADAL" clId="{0A18DBD1-F4B2-49D3-9BFC-A3ED50C8E71C}" dt="2022-11-17T15:05:24.128" v="329" actId="1076"/>
          <ac:grpSpMkLst>
            <pc:docMk/>
            <pc:sldMk cId="0" sldId="289"/>
            <ac:grpSpMk id="17411" creationId="{50AF0A54-DD91-4D21-AC26-B9FD7792B12E}"/>
          </ac:grpSpMkLst>
        </pc:grpChg>
        <pc:cxnChg chg="mod">
          <ac:chgData name="Carla" userId="417464ba-0c67-467a-8d9f-e5f447a9fc8a" providerId="ADAL" clId="{0A18DBD1-F4B2-49D3-9BFC-A3ED50C8E71C}" dt="2023-02-22T12:34:54.620" v="3072" actId="1076"/>
          <ac:cxnSpMkLst>
            <pc:docMk/>
            <pc:sldMk cId="0" sldId="289"/>
            <ac:cxnSpMk id="17417" creationId="{84BDB13C-FFA0-4C75-A1AC-96BCF3C7EB47}"/>
          </ac:cxnSpMkLst>
        </pc:cxnChg>
        <pc:cxnChg chg="mod">
          <ac:chgData name="Carla" userId="417464ba-0c67-467a-8d9f-e5f447a9fc8a" providerId="ADAL" clId="{0A18DBD1-F4B2-49D3-9BFC-A3ED50C8E71C}" dt="2022-11-17T15:04:55.378" v="275" actId="1076"/>
          <ac:cxnSpMkLst>
            <pc:docMk/>
            <pc:sldMk cId="0" sldId="289"/>
            <ac:cxnSpMk id="17418" creationId="{3A9123C5-FE65-478A-B07F-D16BE6167BAA}"/>
          </ac:cxnSpMkLst>
        </pc:cxnChg>
        <pc:cxnChg chg="mod">
          <ac:chgData name="Carla" userId="417464ba-0c67-467a-8d9f-e5f447a9fc8a" providerId="ADAL" clId="{0A18DBD1-F4B2-49D3-9BFC-A3ED50C8E71C}" dt="2022-11-17T15:04:55.378" v="275" actId="1076"/>
          <ac:cxnSpMkLst>
            <pc:docMk/>
            <pc:sldMk cId="0" sldId="289"/>
            <ac:cxnSpMk id="17419" creationId="{F9EE0391-02BF-4681-B20F-4C1D82E09179}"/>
          </ac:cxnSpMkLst>
        </pc:cxnChg>
      </pc:sldChg>
      <pc:sldChg chg="addSp delSp modSp add mod ord">
        <pc:chgData name="Carla" userId="417464ba-0c67-467a-8d9f-e5f447a9fc8a" providerId="ADAL" clId="{0A18DBD1-F4B2-49D3-9BFC-A3ED50C8E71C}" dt="2023-02-22T20:17:11.578" v="4003" actId="20577"/>
        <pc:sldMkLst>
          <pc:docMk/>
          <pc:sldMk cId="2801856280" sldId="291"/>
        </pc:sldMkLst>
        <pc:spChg chg="add mod">
          <ac:chgData name="Carla" userId="417464ba-0c67-467a-8d9f-e5f447a9fc8a" providerId="ADAL" clId="{0A18DBD1-F4B2-49D3-9BFC-A3ED50C8E71C}" dt="2022-11-18T09:13:23.708" v="2045" actId="207"/>
          <ac:spMkLst>
            <pc:docMk/>
            <pc:sldMk cId="2801856280" sldId="291"/>
            <ac:spMk id="2" creationId="{6E3B2962-F31C-7687-9EC4-29063E03A6BF}"/>
          </ac:spMkLst>
        </pc:spChg>
        <pc:spChg chg="add mod">
          <ac:chgData name="Carla" userId="417464ba-0c67-467a-8d9f-e5f447a9fc8a" providerId="ADAL" clId="{0A18DBD1-F4B2-49D3-9BFC-A3ED50C8E71C}" dt="2022-11-18T09:13:23.708" v="2045" actId="207"/>
          <ac:spMkLst>
            <pc:docMk/>
            <pc:sldMk cId="2801856280" sldId="291"/>
            <ac:spMk id="3" creationId="{1C115CEE-CAD7-5259-0E1B-6DCFC57E21F1}"/>
          </ac:spMkLst>
        </pc:spChg>
        <pc:spChg chg="add mod">
          <ac:chgData name="Carla" userId="417464ba-0c67-467a-8d9f-e5f447a9fc8a" providerId="ADAL" clId="{0A18DBD1-F4B2-49D3-9BFC-A3ED50C8E71C}" dt="2022-11-18T09:13:23.708" v="2045" actId="207"/>
          <ac:spMkLst>
            <pc:docMk/>
            <pc:sldMk cId="2801856280" sldId="291"/>
            <ac:spMk id="4" creationId="{670FD672-4F22-74F6-AF36-B421404A533E}"/>
          </ac:spMkLst>
        </pc:spChg>
        <pc:spChg chg="add mod">
          <ac:chgData name="Carla" userId="417464ba-0c67-467a-8d9f-e5f447a9fc8a" providerId="ADAL" clId="{0A18DBD1-F4B2-49D3-9BFC-A3ED50C8E71C}" dt="2022-11-18T08:55:25.690" v="1491" actId="1076"/>
          <ac:spMkLst>
            <pc:docMk/>
            <pc:sldMk cId="2801856280" sldId="291"/>
            <ac:spMk id="8" creationId="{75FC2217-6F8B-BBC7-B40B-737535E318E3}"/>
          </ac:spMkLst>
        </pc:spChg>
        <pc:spChg chg="mod">
          <ac:chgData name="Carla" userId="417464ba-0c67-467a-8d9f-e5f447a9fc8a" providerId="ADAL" clId="{0A18DBD1-F4B2-49D3-9BFC-A3ED50C8E71C}" dt="2023-02-22T20:16:27.254" v="3977" actId="20577"/>
          <ac:spMkLst>
            <pc:docMk/>
            <pc:sldMk cId="2801856280" sldId="291"/>
            <ac:spMk id="9" creationId="{D65E6D98-BE8C-6B4C-B23E-6167300445AE}"/>
          </ac:spMkLst>
        </pc:spChg>
        <pc:spChg chg="mod">
          <ac:chgData name="Carla" userId="417464ba-0c67-467a-8d9f-e5f447a9fc8a" providerId="ADAL" clId="{0A18DBD1-F4B2-49D3-9BFC-A3ED50C8E71C}" dt="2023-02-22T20:17:11.578" v="4003" actId="20577"/>
          <ac:spMkLst>
            <pc:docMk/>
            <pc:sldMk cId="2801856280" sldId="291"/>
            <ac:spMk id="10" creationId="{57F7817C-F1AD-0D44-B171-8337EA4CAC58}"/>
          </ac:spMkLst>
        </pc:spChg>
        <pc:spChg chg="mod">
          <ac:chgData name="Carla" userId="417464ba-0c67-467a-8d9f-e5f447a9fc8a" providerId="ADAL" clId="{0A18DBD1-F4B2-49D3-9BFC-A3ED50C8E71C}" dt="2023-02-22T11:27:27.585" v="3022"/>
          <ac:spMkLst>
            <pc:docMk/>
            <pc:sldMk cId="2801856280" sldId="291"/>
            <ac:spMk id="11" creationId="{C5F4228F-D5AA-954B-B294-68775E7ACBB6}"/>
          </ac:spMkLst>
        </pc:spChg>
        <pc:spChg chg="mod">
          <ac:chgData name="Carla" userId="417464ba-0c67-467a-8d9f-e5f447a9fc8a" providerId="ADAL" clId="{0A18DBD1-F4B2-49D3-9BFC-A3ED50C8E71C}" dt="2022-11-18T09:13:52.826" v="2052" actId="208"/>
          <ac:spMkLst>
            <pc:docMk/>
            <pc:sldMk cId="2801856280" sldId="291"/>
            <ac:spMk id="15" creationId="{FC47BBBF-E017-034D-BDA0-B4925AE086BA}"/>
          </ac:spMkLst>
        </pc:spChg>
        <pc:spChg chg="mod">
          <ac:chgData name="Carla" userId="417464ba-0c67-467a-8d9f-e5f447a9fc8a" providerId="ADAL" clId="{0A18DBD1-F4B2-49D3-9BFC-A3ED50C8E71C}" dt="2022-11-18T09:13:52.826" v="2052" actId="208"/>
          <ac:spMkLst>
            <pc:docMk/>
            <pc:sldMk cId="2801856280" sldId="291"/>
            <ac:spMk id="16" creationId="{3261E616-59D7-E24A-B3DD-6CA7E698AABB}"/>
          </ac:spMkLst>
        </pc:spChg>
        <pc:spChg chg="mod">
          <ac:chgData name="Carla" userId="417464ba-0c67-467a-8d9f-e5f447a9fc8a" providerId="ADAL" clId="{0A18DBD1-F4B2-49D3-9BFC-A3ED50C8E71C}" dt="2022-11-18T09:13:52.826" v="2052" actId="208"/>
          <ac:spMkLst>
            <pc:docMk/>
            <pc:sldMk cId="2801856280" sldId="291"/>
            <ac:spMk id="17" creationId="{CD2C5F29-B47A-A24E-B82C-5405185BD2D6}"/>
          </ac:spMkLst>
        </pc:spChg>
        <pc:spChg chg="del">
          <ac:chgData name="Carla" userId="417464ba-0c67-467a-8d9f-e5f447a9fc8a" providerId="ADAL" clId="{0A18DBD1-F4B2-49D3-9BFC-A3ED50C8E71C}" dt="2022-11-18T08:54:03.377" v="1475" actId="478"/>
          <ac:spMkLst>
            <pc:docMk/>
            <pc:sldMk cId="2801856280" sldId="291"/>
            <ac:spMk id="21" creationId="{568031EC-0997-9C4E-8B2F-766A9C49F310}"/>
          </ac:spMkLst>
        </pc:spChg>
        <pc:spChg chg="del">
          <ac:chgData name="Carla" userId="417464ba-0c67-467a-8d9f-e5f447a9fc8a" providerId="ADAL" clId="{0A18DBD1-F4B2-49D3-9BFC-A3ED50C8E71C}" dt="2022-11-18T08:54:03.377" v="1475" actId="478"/>
          <ac:spMkLst>
            <pc:docMk/>
            <pc:sldMk cId="2801856280" sldId="291"/>
            <ac:spMk id="23" creationId="{EBB85349-8A1D-9948-ADE4-FE1BD69EA54B}"/>
          </ac:spMkLst>
        </pc:spChg>
        <pc:spChg chg="del">
          <ac:chgData name="Carla" userId="417464ba-0c67-467a-8d9f-e5f447a9fc8a" providerId="ADAL" clId="{0A18DBD1-F4B2-49D3-9BFC-A3ED50C8E71C}" dt="2022-11-18T08:54:03.377" v="1475" actId="478"/>
          <ac:spMkLst>
            <pc:docMk/>
            <pc:sldMk cId="2801856280" sldId="291"/>
            <ac:spMk id="24" creationId="{1BCDB65F-3507-134C-9C65-4C9FC3F973D1}"/>
          </ac:spMkLst>
        </pc:spChg>
      </pc:sldChg>
      <pc:sldChg chg="add del ord">
        <pc:chgData name="Carla" userId="417464ba-0c67-467a-8d9f-e5f447a9fc8a" providerId="ADAL" clId="{0A18DBD1-F4B2-49D3-9BFC-A3ED50C8E71C}" dt="2023-02-22T11:52:58.142" v="3023" actId="47"/>
        <pc:sldMkLst>
          <pc:docMk/>
          <pc:sldMk cId="2012829007" sldId="295"/>
        </pc:sldMkLst>
      </pc:sldChg>
      <pc:sldChg chg="modSp mod ord">
        <pc:chgData name="Carla" userId="417464ba-0c67-467a-8d9f-e5f447a9fc8a" providerId="ADAL" clId="{0A18DBD1-F4B2-49D3-9BFC-A3ED50C8E71C}" dt="2023-02-23T14:36:13.177" v="4878"/>
        <pc:sldMkLst>
          <pc:docMk/>
          <pc:sldMk cId="0" sldId="296"/>
        </pc:sldMkLst>
        <pc:spChg chg="mod">
          <ac:chgData name="Carla" userId="417464ba-0c67-467a-8d9f-e5f447a9fc8a" providerId="ADAL" clId="{0A18DBD1-F4B2-49D3-9BFC-A3ED50C8E71C}" dt="2023-02-22T12:54:57.850" v="3509" actId="20577"/>
          <ac:spMkLst>
            <pc:docMk/>
            <pc:sldMk cId="0" sldId="296"/>
            <ac:spMk id="115" creationId="{00BCECBB-3355-482D-B837-0284A2B8BD89}"/>
          </ac:spMkLst>
        </pc:spChg>
        <pc:spChg chg="mod">
          <ac:chgData name="Carla" userId="417464ba-0c67-467a-8d9f-e5f447a9fc8a" providerId="ADAL" clId="{0A18DBD1-F4B2-49D3-9BFC-A3ED50C8E71C}" dt="2023-02-22T12:54:08.426" v="3490"/>
          <ac:spMkLst>
            <pc:docMk/>
            <pc:sldMk cId="0" sldId="296"/>
            <ac:spMk id="21505" creationId="{33897C99-2967-44F2-BD1A-E23B842E01A4}"/>
          </ac:spMkLst>
        </pc:spChg>
      </pc:sldChg>
      <pc:sldChg chg="mod ord modShow">
        <pc:chgData name="Carla" userId="417464ba-0c67-467a-8d9f-e5f447a9fc8a" providerId="ADAL" clId="{0A18DBD1-F4B2-49D3-9BFC-A3ED50C8E71C}" dt="2023-02-22T12:53:35.055" v="3467" actId="729"/>
        <pc:sldMkLst>
          <pc:docMk/>
          <pc:sldMk cId="0" sldId="304"/>
        </pc:sldMkLst>
      </pc:sldChg>
      <pc:sldChg chg="modSp mod ord">
        <pc:chgData name="Carla" userId="417464ba-0c67-467a-8d9f-e5f447a9fc8a" providerId="ADAL" clId="{0A18DBD1-F4B2-49D3-9BFC-A3ED50C8E71C}" dt="2023-02-23T14:36:13.177" v="4878"/>
        <pc:sldMkLst>
          <pc:docMk/>
          <pc:sldMk cId="2663727173" sldId="337"/>
        </pc:sldMkLst>
        <pc:spChg chg="mod">
          <ac:chgData name="Carla" userId="417464ba-0c67-467a-8d9f-e5f447a9fc8a" providerId="ADAL" clId="{0A18DBD1-F4B2-49D3-9BFC-A3ED50C8E71C}" dt="2023-02-22T12:55:26.559" v="3527" actId="20577"/>
          <ac:spMkLst>
            <pc:docMk/>
            <pc:sldMk cId="2663727173" sldId="337"/>
            <ac:spMk id="20" creationId="{2E630E1F-8420-C94E-BCF2-4A38EEDA63C2}"/>
          </ac:spMkLst>
        </pc:spChg>
        <pc:spChg chg="mod">
          <ac:chgData name="Carla" userId="417464ba-0c67-467a-8d9f-e5f447a9fc8a" providerId="ADAL" clId="{0A18DBD1-F4B2-49D3-9BFC-A3ED50C8E71C}" dt="2023-02-22T12:55:30.854" v="3528" actId="1076"/>
          <ac:spMkLst>
            <pc:docMk/>
            <pc:sldMk cId="2663727173" sldId="337"/>
            <ac:spMk id="22" creationId="{6D5A18D9-4EEC-4443-8C13-85E2866A6CBC}"/>
          </ac:spMkLst>
        </pc:spChg>
      </pc:sldChg>
      <pc:sldChg chg="modSp mod ord">
        <pc:chgData name="Carla" userId="417464ba-0c67-467a-8d9f-e5f447a9fc8a" providerId="ADAL" clId="{0A18DBD1-F4B2-49D3-9BFC-A3ED50C8E71C}" dt="2023-02-23T14:36:13.177" v="4878"/>
        <pc:sldMkLst>
          <pc:docMk/>
          <pc:sldMk cId="7502038" sldId="338"/>
        </pc:sldMkLst>
        <pc:spChg chg="mod">
          <ac:chgData name="Carla" userId="417464ba-0c67-467a-8d9f-e5f447a9fc8a" providerId="ADAL" clId="{0A18DBD1-F4B2-49D3-9BFC-A3ED50C8E71C}" dt="2023-02-22T12:54:44.133" v="3499" actId="20577"/>
          <ac:spMkLst>
            <pc:docMk/>
            <pc:sldMk cId="7502038" sldId="338"/>
            <ac:spMk id="27" creationId="{D415855B-310A-EC4D-99C2-F6AE450E3053}"/>
          </ac:spMkLst>
        </pc:spChg>
        <pc:spChg chg="mod">
          <ac:chgData name="Carla" userId="417464ba-0c67-467a-8d9f-e5f447a9fc8a" providerId="ADAL" clId="{0A18DBD1-F4B2-49D3-9BFC-A3ED50C8E71C}" dt="2023-02-22T12:54:26.553" v="3496" actId="14100"/>
          <ac:spMkLst>
            <pc:docMk/>
            <pc:sldMk cId="7502038" sldId="338"/>
            <ac:spMk id="30" creationId="{7E7B0C94-D0C3-734D-A4FA-054CBC604EEF}"/>
          </ac:spMkLst>
        </pc:spChg>
      </pc:sldChg>
      <pc:sldChg chg="modSp mod ord">
        <pc:chgData name="Carla" userId="417464ba-0c67-467a-8d9f-e5f447a9fc8a" providerId="ADAL" clId="{0A18DBD1-F4B2-49D3-9BFC-A3ED50C8E71C}" dt="2023-02-23T14:36:13.177" v="4878"/>
        <pc:sldMkLst>
          <pc:docMk/>
          <pc:sldMk cId="3434788658" sldId="339"/>
        </pc:sldMkLst>
        <pc:spChg chg="mod">
          <ac:chgData name="Carla" userId="417464ba-0c67-467a-8d9f-e5f447a9fc8a" providerId="ADAL" clId="{0A18DBD1-F4B2-49D3-9BFC-A3ED50C8E71C}" dt="2023-02-22T12:54:04.823" v="3489"/>
          <ac:spMkLst>
            <pc:docMk/>
            <pc:sldMk cId="3434788658" sldId="339"/>
            <ac:spMk id="21" creationId="{7E9BBE3E-C496-5246-8EDF-EA3966B8694E}"/>
          </ac:spMkLst>
        </pc:spChg>
        <pc:spChg chg="mod">
          <ac:chgData name="Carla" userId="417464ba-0c67-467a-8d9f-e5f447a9fc8a" providerId="ADAL" clId="{0A18DBD1-F4B2-49D3-9BFC-A3ED50C8E71C}" dt="2023-02-22T12:54:51.608" v="3504" actId="20577"/>
          <ac:spMkLst>
            <pc:docMk/>
            <pc:sldMk cId="3434788658" sldId="339"/>
            <ac:spMk id="115" creationId="{BEED846D-A27C-4CE9-83AC-578F822929F2}"/>
          </ac:spMkLst>
        </pc:spChg>
      </pc:sldChg>
      <pc:sldChg chg="mod ord modShow">
        <pc:chgData name="Carla" userId="417464ba-0c67-467a-8d9f-e5f447a9fc8a" providerId="ADAL" clId="{0A18DBD1-F4B2-49D3-9BFC-A3ED50C8E71C}" dt="2023-02-22T12:53:35.055" v="3467" actId="729"/>
        <pc:sldMkLst>
          <pc:docMk/>
          <pc:sldMk cId="680913232" sldId="340"/>
        </pc:sldMkLst>
      </pc:sldChg>
      <pc:sldChg chg="mod ord modShow">
        <pc:chgData name="Carla" userId="417464ba-0c67-467a-8d9f-e5f447a9fc8a" providerId="ADAL" clId="{0A18DBD1-F4B2-49D3-9BFC-A3ED50C8E71C}" dt="2023-02-22T12:53:35.055" v="3467" actId="729"/>
        <pc:sldMkLst>
          <pc:docMk/>
          <pc:sldMk cId="2166291676" sldId="341"/>
        </pc:sldMkLst>
      </pc:sldChg>
      <pc:sldChg chg="mod ord modShow">
        <pc:chgData name="Carla" userId="417464ba-0c67-467a-8d9f-e5f447a9fc8a" providerId="ADAL" clId="{0A18DBD1-F4B2-49D3-9BFC-A3ED50C8E71C}" dt="2023-02-22T12:53:35.055" v="3467" actId="729"/>
        <pc:sldMkLst>
          <pc:docMk/>
          <pc:sldMk cId="3902166062" sldId="342"/>
        </pc:sldMkLst>
      </pc:sldChg>
      <pc:sldChg chg="mod ord modShow">
        <pc:chgData name="Carla" userId="417464ba-0c67-467a-8d9f-e5f447a9fc8a" providerId="ADAL" clId="{0A18DBD1-F4B2-49D3-9BFC-A3ED50C8E71C}" dt="2023-02-22T12:53:35.055" v="3467" actId="729"/>
        <pc:sldMkLst>
          <pc:docMk/>
          <pc:sldMk cId="3970471560" sldId="343"/>
        </pc:sldMkLst>
      </pc:sldChg>
      <pc:sldChg chg="mod ord modShow">
        <pc:chgData name="Carla" userId="417464ba-0c67-467a-8d9f-e5f447a9fc8a" providerId="ADAL" clId="{0A18DBD1-F4B2-49D3-9BFC-A3ED50C8E71C}" dt="2023-02-22T12:53:35.055" v="3467" actId="729"/>
        <pc:sldMkLst>
          <pc:docMk/>
          <pc:sldMk cId="857857681" sldId="344"/>
        </pc:sldMkLst>
      </pc:sldChg>
      <pc:sldChg chg="mod ord modShow">
        <pc:chgData name="Carla" userId="417464ba-0c67-467a-8d9f-e5f447a9fc8a" providerId="ADAL" clId="{0A18DBD1-F4B2-49D3-9BFC-A3ED50C8E71C}" dt="2023-02-22T12:53:35.055" v="3467" actId="729"/>
        <pc:sldMkLst>
          <pc:docMk/>
          <pc:sldMk cId="386240992" sldId="345"/>
        </pc:sldMkLst>
      </pc:sldChg>
      <pc:sldChg chg="mod ord modShow">
        <pc:chgData name="Carla" userId="417464ba-0c67-467a-8d9f-e5f447a9fc8a" providerId="ADAL" clId="{0A18DBD1-F4B2-49D3-9BFC-A3ED50C8E71C}" dt="2023-02-22T12:53:35.055" v="3467" actId="729"/>
        <pc:sldMkLst>
          <pc:docMk/>
          <pc:sldMk cId="2619872372" sldId="346"/>
        </pc:sldMkLst>
      </pc:sldChg>
      <pc:sldChg chg="mod ord modShow">
        <pc:chgData name="Carla" userId="417464ba-0c67-467a-8d9f-e5f447a9fc8a" providerId="ADAL" clId="{0A18DBD1-F4B2-49D3-9BFC-A3ED50C8E71C}" dt="2023-02-22T12:53:35.055" v="3467" actId="729"/>
        <pc:sldMkLst>
          <pc:docMk/>
          <pc:sldMk cId="1288230459" sldId="347"/>
        </pc:sldMkLst>
      </pc:sldChg>
      <pc:sldChg chg="mod ord modShow">
        <pc:chgData name="Carla" userId="417464ba-0c67-467a-8d9f-e5f447a9fc8a" providerId="ADAL" clId="{0A18DBD1-F4B2-49D3-9BFC-A3ED50C8E71C}" dt="2023-02-22T12:53:35.055" v="3467" actId="729"/>
        <pc:sldMkLst>
          <pc:docMk/>
          <pc:sldMk cId="3472603095" sldId="348"/>
        </pc:sldMkLst>
      </pc:sldChg>
      <pc:sldChg chg="mod ord modShow">
        <pc:chgData name="Carla" userId="417464ba-0c67-467a-8d9f-e5f447a9fc8a" providerId="ADAL" clId="{0A18DBD1-F4B2-49D3-9BFC-A3ED50C8E71C}" dt="2023-02-22T12:53:35.055" v="3467" actId="729"/>
        <pc:sldMkLst>
          <pc:docMk/>
          <pc:sldMk cId="3622783410" sldId="349"/>
        </pc:sldMkLst>
      </pc:sldChg>
      <pc:sldChg chg="mod ord modShow">
        <pc:chgData name="Carla" userId="417464ba-0c67-467a-8d9f-e5f447a9fc8a" providerId="ADAL" clId="{0A18DBD1-F4B2-49D3-9BFC-A3ED50C8E71C}" dt="2023-02-22T12:53:35.055" v="3467" actId="729"/>
        <pc:sldMkLst>
          <pc:docMk/>
          <pc:sldMk cId="4016126095" sldId="350"/>
        </pc:sldMkLst>
      </pc:sldChg>
      <pc:sldChg chg="mod ord modShow">
        <pc:chgData name="Carla" userId="417464ba-0c67-467a-8d9f-e5f447a9fc8a" providerId="ADAL" clId="{0A18DBD1-F4B2-49D3-9BFC-A3ED50C8E71C}" dt="2023-02-22T12:53:35.055" v="3467" actId="729"/>
        <pc:sldMkLst>
          <pc:docMk/>
          <pc:sldMk cId="2910430488" sldId="352"/>
        </pc:sldMkLst>
      </pc:sldChg>
      <pc:sldChg chg="mod ord modShow">
        <pc:chgData name="Carla" userId="417464ba-0c67-467a-8d9f-e5f447a9fc8a" providerId="ADAL" clId="{0A18DBD1-F4B2-49D3-9BFC-A3ED50C8E71C}" dt="2023-02-22T12:53:35.055" v="3467" actId="729"/>
        <pc:sldMkLst>
          <pc:docMk/>
          <pc:sldMk cId="1503226154" sldId="353"/>
        </pc:sldMkLst>
      </pc:sldChg>
      <pc:sldChg chg="mod ord modShow">
        <pc:chgData name="Carla" userId="417464ba-0c67-467a-8d9f-e5f447a9fc8a" providerId="ADAL" clId="{0A18DBD1-F4B2-49D3-9BFC-A3ED50C8E71C}" dt="2023-02-22T12:53:35.055" v="3467" actId="729"/>
        <pc:sldMkLst>
          <pc:docMk/>
          <pc:sldMk cId="544016882" sldId="354"/>
        </pc:sldMkLst>
      </pc:sldChg>
      <pc:sldChg chg="add del ord">
        <pc:chgData name="Carla" userId="417464ba-0c67-467a-8d9f-e5f447a9fc8a" providerId="ADAL" clId="{0A18DBD1-F4B2-49D3-9BFC-A3ED50C8E71C}" dt="2022-11-17T16:20:18.941" v="825" actId="47"/>
        <pc:sldMkLst>
          <pc:docMk/>
          <pc:sldMk cId="3816027252" sldId="369"/>
        </pc:sldMkLst>
      </pc:sldChg>
      <pc:sldChg chg="addSp delSp modSp add mod ord modNotesTx">
        <pc:chgData name="Carla" userId="417464ba-0c67-467a-8d9f-e5f447a9fc8a" providerId="ADAL" clId="{0A18DBD1-F4B2-49D3-9BFC-A3ED50C8E71C}" dt="2023-02-23T14:44:58.524" v="4912" actId="207"/>
        <pc:sldMkLst>
          <pc:docMk/>
          <pc:sldMk cId="2623300561" sldId="370"/>
        </pc:sldMkLst>
        <pc:spChg chg="add mod">
          <ac:chgData name="Carla" userId="417464ba-0c67-467a-8d9f-e5f447a9fc8a" providerId="ADAL" clId="{0A18DBD1-F4B2-49D3-9BFC-A3ED50C8E71C}" dt="2023-02-22T12:33:22.822" v="3035"/>
          <ac:spMkLst>
            <pc:docMk/>
            <pc:sldMk cId="2623300561" sldId="370"/>
            <ac:spMk id="2" creationId="{50DEADFA-CC2C-AB5E-D11B-CAD98D7E1E4F}"/>
          </ac:spMkLst>
        </pc:spChg>
        <pc:spChg chg="mod">
          <ac:chgData name="Carla" userId="417464ba-0c67-467a-8d9f-e5f447a9fc8a" providerId="ADAL" clId="{0A18DBD1-F4B2-49D3-9BFC-A3ED50C8E71C}" dt="2022-11-18T08:22:49.219" v="1081" actId="1076"/>
          <ac:spMkLst>
            <pc:docMk/>
            <pc:sldMk cId="2623300561" sldId="370"/>
            <ac:spMk id="3" creationId="{F83CB9D3-F450-6CBE-67FE-C85FA261EED1}"/>
          </ac:spMkLst>
        </pc:spChg>
        <pc:spChg chg="mod">
          <ac:chgData name="Carla" userId="417464ba-0c67-467a-8d9f-e5f447a9fc8a" providerId="ADAL" clId="{0A18DBD1-F4B2-49D3-9BFC-A3ED50C8E71C}" dt="2022-11-17T16:31:09.736" v="1012" actId="1076"/>
          <ac:spMkLst>
            <pc:docMk/>
            <pc:sldMk cId="2623300561" sldId="370"/>
            <ac:spMk id="4" creationId="{2B21F1D5-AC16-D0D6-9A31-DA4F6D81F5CB}"/>
          </ac:spMkLst>
        </pc:spChg>
        <pc:spChg chg="add mod">
          <ac:chgData name="Carla" userId="417464ba-0c67-467a-8d9f-e5f447a9fc8a" providerId="ADAL" clId="{0A18DBD1-F4B2-49D3-9BFC-A3ED50C8E71C}" dt="2023-02-22T12:33:22.822" v="3035"/>
          <ac:spMkLst>
            <pc:docMk/>
            <pc:sldMk cId="2623300561" sldId="370"/>
            <ac:spMk id="5" creationId="{6AAB3976-2E5C-2ACB-481E-B512AA44A971}"/>
          </ac:spMkLst>
        </pc:spChg>
        <pc:spChg chg="mod">
          <ac:chgData name="Carla" userId="417464ba-0c67-467a-8d9f-e5f447a9fc8a" providerId="ADAL" clId="{0A18DBD1-F4B2-49D3-9BFC-A3ED50C8E71C}" dt="2023-02-23T14:44:58.524" v="4912" actId="207"/>
          <ac:spMkLst>
            <pc:docMk/>
            <pc:sldMk cId="2623300561" sldId="370"/>
            <ac:spMk id="6" creationId="{1755527A-30CA-944E-A482-ED896F156CD0}"/>
          </ac:spMkLst>
        </pc:spChg>
        <pc:spChg chg="add mod">
          <ac:chgData name="Carla" userId="417464ba-0c67-467a-8d9f-e5f447a9fc8a" providerId="ADAL" clId="{0A18DBD1-F4B2-49D3-9BFC-A3ED50C8E71C}" dt="2023-02-22T12:33:22.822" v="3035"/>
          <ac:spMkLst>
            <pc:docMk/>
            <pc:sldMk cId="2623300561" sldId="370"/>
            <ac:spMk id="7" creationId="{A10EC03B-BC64-2AF2-9561-F991C02790EF}"/>
          </ac:spMkLst>
        </pc:spChg>
        <pc:spChg chg="add mod">
          <ac:chgData name="Carla" userId="417464ba-0c67-467a-8d9f-e5f447a9fc8a" providerId="ADAL" clId="{0A18DBD1-F4B2-49D3-9BFC-A3ED50C8E71C}" dt="2023-02-22T12:33:22.822" v="3035"/>
          <ac:spMkLst>
            <pc:docMk/>
            <pc:sldMk cId="2623300561" sldId="370"/>
            <ac:spMk id="8" creationId="{68065445-5CAE-F35A-2746-015F050C4576}"/>
          </ac:spMkLst>
        </pc:spChg>
        <pc:spChg chg="add mod">
          <ac:chgData name="Carla" userId="417464ba-0c67-467a-8d9f-e5f447a9fc8a" providerId="ADAL" clId="{0A18DBD1-F4B2-49D3-9BFC-A3ED50C8E71C}" dt="2023-02-22T12:33:22.822" v="3035"/>
          <ac:spMkLst>
            <pc:docMk/>
            <pc:sldMk cId="2623300561" sldId="370"/>
            <ac:spMk id="9" creationId="{3DD36D06-AD03-6653-6596-7BEFDFE7E702}"/>
          </ac:spMkLst>
        </pc:spChg>
        <pc:spChg chg="add mod">
          <ac:chgData name="Carla" userId="417464ba-0c67-467a-8d9f-e5f447a9fc8a" providerId="ADAL" clId="{0A18DBD1-F4B2-49D3-9BFC-A3ED50C8E71C}" dt="2023-02-22T12:33:22.822" v="3035"/>
          <ac:spMkLst>
            <pc:docMk/>
            <pc:sldMk cId="2623300561" sldId="370"/>
            <ac:spMk id="10" creationId="{D9242337-F88A-9118-229A-BC5F1134F575}"/>
          </ac:spMkLst>
        </pc:spChg>
        <pc:spChg chg="add mod">
          <ac:chgData name="Carla" userId="417464ba-0c67-467a-8d9f-e5f447a9fc8a" providerId="ADAL" clId="{0A18DBD1-F4B2-49D3-9BFC-A3ED50C8E71C}" dt="2023-02-22T12:33:22.822" v="3035"/>
          <ac:spMkLst>
            <pc:docMk/>
            <pc:sldMk cId="2623300561" sldId="370"/>
            <ac:spMk id="11" creationId="{AB1A6EE0-2F73-1E3F-267C-0E58FCDB0E52}"/>
          </ac:spMkLst>
        </pc:spChg>
        <pc:spChg chg="add mod">
          <ac:chgData name="Carla" userId="417464ba-0c67-467a-8d9f-e5f447a9fc8a" providerId="ADAL" clId="{0A18DBD1-F4B2-49D3-9BFC-A3ED50C8E71C}" dt="2023-02-22T12:33:22.822" v="3035"/>
          <ac:spMkLst>
            <pc:docMk/>
            <pc:sldMk cId="2623300561" sldId="370"/>
            <ac:spMk id="12" creationId="{78C67BC9-3EDC-BBA3-69A2-01D052DF4BB1}"/>
          </ac:spMkLst>
        </pc:spChg>
        <pc:spChg chg="add del mod">
          <ac:chgData name="Carla" userId="417464ba-0c67-467a-8d9f-e5f447a9fc8a" providerId="ADAL" clId="{0A18DBD1-F4B2-49D3-9BFC-A3ED50C8E71C}" dt="2022-11-17T16:24:23.871" v="922" actId="478"/>
          <ac:spMkLst>
            <pc:docMk/>
            <pc:sldMk cId="2623300561" sldId="370"/>
            <ac:spMk id="12" creationId="{D4A44DA9-4723-9186-1032-561FBB0C9A59}"/>
          </ac:spMkLst>
        </pc:spChg>
        <pc:spChg chg="del mod">
          <ac:chgData name="Carla" userId="417464ba-0c67-467a-8d9f-e5f447a9fc8a" providerId="ADAL" clId="{0A18DBD1-F4B2-49D3-9BFC-A3ED50C8E71C}" dt="2022-11-17T16:24:45.700" v="927" actId="478"/>
          <ac:spMkLst>
            <pc:docMk/>
            <pc:sldMk cId="2623300561" sldId="370"/>
            <ac:spMk id="15" creationId="{06BE1022-5D0F-BCFD-0974-0FE0EE39D2C9}"/>
          </ac:spMkLst>
        </pc:spChg>
        <pc:spChg chg="del mod topLvl">
          <ac:chgData name="Carla" userId="417464ba-0c67-467a-8d9f-e5f447a9fc8a" providerId="ADAL" clId="{0A18DBD1-F4B2-49D3-9BFC-A3ED50C8E71C}" dt="2022-11-17T16:25:20.347" v="937" actId="478"/>
          <ac:spMkLst>
            <pc:docMk/>
            <pc:sldMk cId="2623300561" sldId="370"/>
            <ac:spMk id="16" creationId="{7ABD558D-5CF9-51EF-4B13-6C062CF55E55}"/>
          </ac:spMkLst>
        </pc:spChg>
        <pc:spChg chg="mod">
          <ac:chgData name="Carla" userId="417464ba-0c67-467a-8d9f-e5f447a9fc8a" providerId="ADAL" clId="{0A18DBD1-F4B2-49D3-9BFC-A3ED50C8E71C}" dt="2022-11-17T16:31:09.736" v="1012" actId="1076"/>
          <ac:spMkLst>
            <pc:docMk/>
            <pc:sldMk cId="2623300561" sldId="370"/>
            <ac:spMk id="17" creationId="{C3F1D65D-8679-3F7E-3F8D-395755731CBB}"/>
          </ac:spMkLst>
        </pc:spChg>
        <pc:spChg chg="mod">
          <ac:chgData name="Carla" userId="417464ba-0c67-467a-8d9f-e5f447a9fc8a" providerId="ADAL" clId="{0A18DBD1-F4B2-49D3-9BFC-A3ED50C8E71C}" dt="2022-11-17T16:31:09.736" v="1012" actId="1076"/>
          <ac:spMkLst>
            <pc:docMk/>
            <pc:sldMk cId="2623300561" sldId="370"/>
            <ac:spMk id="18" creationId="{C3F43E8E-C8E4-9C5F-836B-A218CEBBCFE6}"/>
          </ac:spMkLst>
        </pc:spChg>
        <pc:spChg chg="mod">
          <ac:chgData name="Carla" userId="417464ba-0c67-467a-8d9f-e5f447a9fc8a" providerId="ADAL" clId="{0A18DBD1-F4B2-49D3-9BFC-A3ED50C8E71C}" dt="2023-02-22T12:33:16.565" v="3033" actId="1076"/>
          <ac:spMkLst>
            <pc:docMk/>
            <pc:sldMk cId="2623300561" sldId="370"/>
            <ac:spMk id="19" creationId="{A51C343B-D34D-9982-4ED1-33A8403669EA}"/>
          </ac:spMkLst>
        </pc:spChg>
        <pc:spChg chg="mod">
          <ac:chgData name="Carla" userId="417464ba-0c67-467a-8d9f-e5f447a9fc8a" providerId="ADAL" clId="{0A18DBD1-F4B2-49D3-9BFC-A3ED50C8E71C}" dt="2023-02-23T14:39:04.851" v="4891" actId="20577"/>
          <ac:spMkLst>
            <pc:docMk/>
            <pc:sldMk cId="2623300561" sldId="370"/>
            <ac:spMk id="20" creationId="{36F277D6-322B-A848-92DC-A83C2D17258F}"/>
          </ac:spMkLst>
        </pc:spChg>
        <pc:spChg chg="mod">
          <ac:chgData name="Carla" userId="417464ba-0c67-467a-8d9f-e5f447a9fc8a" providerId="ADAL" clId="{0A18DBD1-F4B2-49D3-9BFC-A3ED50C8E71C}" dt="2023-02-22T12:33:20.203" v="3034" actId="1076"/>
          <ac:spMkLst>
            <pc:docMk/>
            <pc:sldMk cId="2623300561" sldId="370"/>
            <ac:spMk id="22" creationId="{29EC71E9-2C61-9799-D5D4-DFFE6E22C712}"/>
          </ac:spMkLst>
        </pc:spChg>
        <pc:spChg chg="mod">
          <ac:chgData name="Carla" userId="417464ba-0c67-467a-8d9f-e5f447a9fc8a" providerId="ADAL" clId="{0A18DBD1-F4B2-49D3-9BFC-A3ED50C8E71C}" dt="2022-11-17T16:31:09.736" v="1012" actId="1076"/>
          <ac:spMkLst>
            <pc:docMk/>
            <pc:sldMk cId="2623300561" sldId="370"/>
            <ac:spMk id="24" creationId="{8B2F6954-CF8A-B6F8-B97A-DE6793C4104A}"/>
          </ac:spMkLst>
        </pc:spChg>
        <pc:spChg chg="mod">
          <ac:chgData name="Carla" userId="417464ba-0c67-467a-8d9f-e5f447a9fc8a" providerId="ADAL" clId="{0A18DBD1-F4B2-49D3-9BFC-A3ED50C8E71C}" dt="2022-11-17T16:31:09.736" v="1012" actId="1076"/>
          <ac:spMkLst>
            <pc:docMk/>
            <pc:sldMk cId="2623300561" sldId="370"/>
            <ac:spMk id="25" creationId="{E82C51BF-C617-FCEC-C441-A587D009F141}"/>
          </ac:spMkLst>
        </pc:spChg>
        <pc:spChg chg="mod">
          <ac:chgData name="Carla" userId="417464ba-0c67-467a-8d9f-e5f447a9fc8a" providerId="ADAL" clId="{0A18DBD1-F4B2-49D3-9BFC-A3ED50C8E71C}" dt="2022-11-17T16:31:09.736" v="1012" actId="1076"/>
          <ac:spMkLst>
            <pc:docMk/>
            <pc:sldMk cId="2623300561" sldId="370"/>
            <ac:spMk id="26" creationId="{6883856D-1523-DCAF-1B56-95552A48ECFB}"/>
          </ac:spMkLst>
        </pc:spChg>
        <pc:spChg chg="mod">
          <ac:chgData name="Carla" userId="417464ba-0c67-467a-8d9f-e5f447a9fc8a" providerId="ADAL" clId="{0A18DBD1-F4B2-49D3-9BFC-A3ED50C8E71C}" dt="2022-11-17T16:31:09.736" v="1012" actId="1076"/>
          <ac:spMkLst>
            <pc:docMk/>
            <pc:sldMk cId="2623300561" sldId="370"/>
            <ac:spMk id="27" creationId="{B83F9DAF-0FEB-CB35-D1BC-1DF53E78F948}"/>
          </ac:spMkLst>
        </pc:spChg>
        <pc:spChg chg="mod">
          <ac:chgData name="Carla" userId="417464ba-0c67-467a-8d9f-e5f447a9fc8a" providerId="ADAL" clId="{0A18DBD1-F4B2-49D3-9BFC-A3ED50C8E71C}" dt="2022-11-17T16:31:09.736" v="1012" actId="1076"/>
          <ac:spMkLst>
            <pc:docMk/>
            <pc:sldMk cId="2623300561" sldId="370"/>
            <ac:spMk id="28" creationId="{97176BC7-1998-6CD1-7ECC-53E7839BB195}"/>
          </ac:spMkLst>
        </pc:spChg>
        <pc:spChg chg="del mod">
          <ac:chgData name="Carla" userId="417464ba-0c67-467a-8d9f-e5f447a9fc8a" providerId="ADAL" clId="{0A18DBD1-F4B2-49D3-9BFC-A3ED50C8E71C}" dt="2022-11-17T16:25:11.644" v="932" actId="478"/>
          <ac:spMkLst>
            <pc:docMk/>
            <pc:sldMk cId="2623300561" sldId="370"/>
            <ac:spMk id="29" creationId="{1E0C98EF-9D5F-72CF-E078-CB5B8E9D604F}"/>
          </ac:spMkLst>
        </pc:spChg>
        <pc:spChg chg="del mod">
          <ac:chgData name="Carla" userId="417464ba-0c67-467a-8d9f-e5f447a9fc8a" providerId="ADAL" clId="{0A18DBD1-F4B2-49D3-9BFC-A3ED50C8E71C}" dt="2022-11-17T16:25:15.846" v="934" actId="478"/>
          <ac:spMkLst>
            <pc:docMk/>
            <pc:sldMk cId="2623300561" sldId="370"/>
            <ac:spMk id="30" creationId="{7972DE2E-9123-6DC4-F9D8-7F919C4AC61E}"/>
          </ac:spMkLst>
        </pc:spChg>
        <pc:spChg chg="mod">
          <ac:chgData name="Carla" userId="417464ba-0c67-467a-8d9f-e5f447a9fc8a" providerId="ADAL" clId="{0A18DBD1-F4B2-49D3-9BFC-A3ED50C8E71C}" dt="2023-02-22T12:33:05.848" v="3031" actId="1076"/>
          <ac:spMkLst>
            <pc:docMk/>
            <pc:sldMk cId="2623300561" sldId="370"/>
            <ac:spMk id="31" creationId="{377461AD-ABC0-7826-E454-64EEAE103F59}"/>
          </ac:spMkLst>
        </pc:spChg>
        <pc:spChg chg="mod">
          <ac:chgData name="Carla" userId="417464ba-0c67-467a-8d9f-e5f447a9fc8a" providerId="ADAL" clId="{0A18DBD1-F4B2-49D3-9BFC-A3ED50C8E71C}" dt="2022-11-17T16:31:09.736" v="1012" actId="1076"/>
          <ac:spMkLst>
            <pc:docMk/>
            <pc:sldMk cId="2623300561" sldId="370"/>
            <ac:spMk id="32" creationId="{A3597CFC-28DE-21B2-1C8A-421EC87023CD}"/>
          </ac:spMkLst>
        </pc:spChg>
        <pc:spChg chg="del mod">
          <ac:chgData name="Carla" userId="417464ba-0c67-467a-8d9f-e5f447a9fc8a" providerId="ADAL" clId="{0A18DBD1-F4B2-49D3-9BFC-A3ED50C8E71C}" dt="2022-11-17T16:25:13.085" v="933" actId="478"/>
          <ac:spMkLst>
            <pc:docMk/>
            <pc:sldMk cId="2623300561" sldId="370"/>
            <ac:spMk id="33" creationId="{F72CBB3A-7CB9-F399-538A-710C1E9A515C}"/>
          </ac:spMkLst>
        </pc:spChg>
        <pc:grpChg chg="add del mod">
          <ac:chgData name="Carla" userId="417464ba-0c67-467a-8d9f-e5f447a9fc8a" providerId="ADAL" clId="{0A18DBD1-F4B2-49D3-9BFC-A3ED50C8E71C}" dt="2022-11-17T16:25:20.347" v="937" actId="478"/>
          <ac:grpSpMkLst>
            <pc:docMk/>
            <pc:sldMk cId="2623300561" sldId="370"/>
            <ac:grpSpMk id="13" creationId="{6866041F-443F-D250-FDA2-818F533B5639}"/>
          </ac:grpSpMkLst>
        </pc:grpChg>
        <pc:grpChg chg="mod topLvl">
          <ac:chgData name="Carla" userId="417464ba-0c67-467a-8d9f-e5f447a9fc8a" providerId="ADAL" clId="{0A18DBD1-F4B2-49D3-9BFC-A3ED50C8E71C}" dt="2022-11-17T16:31:09.736" v="1012" actId="1076"/>
          <ac:grpSpMkLst>
            <pc:docMk/>
            <pc:sldMk cId="2623300561" sldId="370"/>
            <ac:grpSpMk id="14" creationId="{C04E1934-AA2D-8C9D-1AD4-BBBA8D8B25AC}"/>
          </ac:grpSpMkLst>
        </pc:grpChg>
        <pc:picChg chg="mod">
          <ac:chgData name="Carla" userId="417464ba-0c67-467a-8d9f-e5f447a9fc8a" providerId="ADAL" clId="{0A18DBD1-F4B2-49D3-9BFC-A3ED50C8E71C}" dt="2022-11-17T16:31:09.736" v="1012" actId="1076"/>
          <ac:picMkLst>
            <pc:docMk/>
            <pc:sldMk cId="2623300561" sldId="370"/>
            <ac:picMk id="23" creationId="{76C480D8-8CE6-77A5-5475-98B1EE96D76F}"/>
          </ac:picMkLst>
        </pc:picChg>
        <pc:cxnChg chg="del mod">
          <ac:chgData name="Carla" userId="417464ba-0c67-467a-8d9f-e5f447a9fc8a" providerId="ADAL" clId="{0A18DBD1-F4B2-49D3-9BFC-A3ED50C8E71C}" dt="2022-11-17T16:29:41.038" v="989" actId="478"/>
          <ac:cxnSpMkLst>
            <pc:docMk/>
            <pc:sldMk cId="2623300561" sldId="370"/>
            <ac:cxnSpMk id="7" creationId="{C57AC3D6-EE5D-8129-3A2C-BD8551326C17}"/>
          </ac:cxnSpMkLst>
        </pc:cxnChg>
        <pc:cxnChg chg="add del mod">
          <ac:chgData name="Carla" userId="417464ba-0c67-467a-8d9f-e5f447a9fc8a" providerId="ADAL" clId="{0A18DBD1-F4B2-49D3-9BFC-A3ED50C8E71C}" dt="2022-11-17T16:28:30.340" v="969" actId="478"/>
          <ac:cxnSpMkLst>
            <pc:docMk/>
            <pc:sldMk cId="2623300561" sldId="370"/>
            <ac:cxnSpMk id="10" creationId="{0F7F6649-567C-90AB-C306-6CD9ACB9A9D0}"/>
          </ac:cxnSpMkLst>
        </pc:cxnChg>
        <pc:cxnChg chg="add mod">
          <ac:chgData name="Carla" userId="417464ba-0c67-467a-8d9f-e5f447a9fc8a" providerId="ADAL" clId="{0A18DBD1-F4B2-49D3-9BFC-A3ED50C8E71C}" dt="2022-11-17T16:31:09.736" v="1012" actId="1076"/>
          <ac:cxnSpMkLst>
            <pc:docMk/>
            <pc:sldMk cId="2623300561" sldId="370"/>
            <ac:cxnSpMk id="43" creationId="{D277F227-E0EF-15AD-DE81-143AB077BEA1}"/>
          </ac:cxnSpMkLst>
        </pc:cxnChg>
        <pc:cxnChg chg="add mod">
          <ac:chgData name="Carla" userId="417464ba-0c67-467a-8d9f-e5f447a9fc8a" providerId="ADAL" clId="{0A18DBD1-F4B2-49D3-9BFC-A3ED50C8E71C}" dt="2022-11-17T16:31:09.736" v="1012" actId="1076"/>
          <ac:cxnSpMkLst>
            <pc:docMk/>
            <pc:sldMk cId="2623300561" sldId="370"/>
            <ac:cxnSpMk id="54" creationId="{4B47173C-81A7-694D-1A62-23851CF819C8}"/>
          </ac:cxnSpMkLst>
        </pc:cxnChg>
        <pc:cxnChg chg="add mod">
          <ac:chgData name="Carla" userId="417464ba-0c67-467a-8d9f-e5f447a9fc8a" providerId="ADAL" clId="{0A18DBD1-F4B2-49D3-9BFC-A3ED50C8E71C}" dt="2022-11-17T16:31:09.736" v="1012" actId="1076"/>
          <ac:cxnSpMkLst>
            <pc:docMk/>
            <pc:sldMk cId="2623300561" sldId="370"/>
            <ac:cxnSpMk id="55" creationId="{1A1DFFF6-6C20-5274-6A3E-76A5AE496918}"/>
          </ac:cxnSpMkLst>
        </pc:cxnChg>
        <pc:cxnChg chg="add mod">
          <ac:chgData name="Carla" userId="417464ba-0c67-467a-8d9f-e5f447a9fc8a" providerId="ADAL" clId="{0A18DBD1-F4B2-49D3-9BFC-A3ED50C8E71C}" dt="2022-11-17T16:31:09.736" v="1012" actId="1076"/>
          <ac:cxnSpMkLst>
            <pc:docMk/>
            <pc:sldMk cId="2623300561" sldId="370"/>
            <ac:cxnSpMk id="58" creationId="{E50ED36E-506A-EBBE-0566-BCBACC5D8D25}"/>
          </ac:cxnSpMkLst>
        </pc:cxnChg>
        <pc:cxnChg chg="add mod">
          <ac:chgData name="Carla" userId="417464ba-0c67-467a-8d9f-e5f447a9fc8a" providerId="ADAL" clId="{0A18DBD1-F4B2-49D3-9BFC-A3ED50C8E71C}" dt="2022-11-17T16:31:09.736" v="1012" actId="1076"/>
          <ac:cxnSpMkLst>
            <pc:docMk/>
            <pc:sldMk cId="2623300561" sldId="370"/>
            <ac:cxnSpMk id="61" creationId="{3554CC2F-6D04-AF33-D6AC-61A22E31237A}"/>
          </ac:cxnSpMkLst>
        </pc:cxnChg>
      </pc:sldChg>
      <pc:sldChg chg="modSp add del mod">
        <pc:chgData name="Carla" userId="417464ba-0c67-467a-8d9f-e5f447a9fc8a" providerId="ADAL" clId="{0A18DBD1-F4B2-49D3-9BFC-A3ED50C8E71C}" dt="2022-11-18T09:15:23.302" v="2140" actId="47"/>
        <pc:sldMkLst>
          <pc:docMk/>
          <pc:sldMk cId="3433500808" sldId="371"/>
        </pc:sldMkLst>
        <pc:spChg chg="mod">
          <ac:chgData name="Carla" userId="417464ba-0c67-467a-8d9f-e5f447a9fc8a" providerId="ADAL" clId="{0A18DBD1-F4B2-49D3-9BFC-A3ED50C8E71C}" dt="2022-11-18T08:40:23.580" v="1220" actId="20577"/>
          <ac:spMkLst>
            <pc:docMk/>
            <pc:sldMk cId="3433500808" sldId="371"/>
            <ac:spMk id="6" creationId="{1755527A-30CA-944E-A482-ED896F156CD0}"/>
          </ac:spMkLst>
        </pc:spChg>
      </pc:sldChg>
      <pc:sldChg chg="modSp add del mod">
        <pc:chgData name="Carla" userId="417464ba-0c67-467a-8d9f-e5f447a9fc8a" providerId="ADAL" clId="{0A18DBD1-F4B2-49D3-9BFC-A3ED50C8E71C}" dt="2022-11-18T08:41:25.291" v="1222" actId="47"/>
        <pc:sldMkLst>
          <pc:docMk/>
          <pc:sldMk cId="1892036648" sldId="372"/>
        </pc:sldMkLst>
        <pc:spChg chg="mod">
          <ac:chgData name="Carla" userId="417464ba-0c67-467a-8d9f-e5f447a9fc8a" providerId="ADAL" clId="{0A18DBD1-F4B2-49D3-9BFC-A3ED50C8E71C}" dt="2022-11-18T08:39:05.996" v="1096" actId="20577"/>
          <ac:spMkLst>
            <pc:docMk/>
            <pc:sldMk cId="1892036648" sldId="372"/>
            <ac:spMk id="6" creationId="{1755527A-30CA-944E-A482-ED896F156CD0}"/>
          </ac:spMkLst>
        </pc:spChg>
      </pc:sldChg>
      <pc:sldChg chg="add del ord">
        <pc:chgData name="Carla" userId="417464ba-0c67-467a-8d9f-e5f447a9fc8a" providerId="ADAL" clId="{0A18DBD1-F4B2-49D3-9BFC-A3ED50C8E71C}" dt="2023-02-22T11:52:58.142" v="3023" actId="47"/>
        <pc:sldMkLst>
          <pc:docMk/>
          <pc:sldMk cId="2812248871" sldId="372"/>
        </pc:sldMkLst>
      </pc:sldChg>
      <pc:sldChg chg="modSp add del mod">
        <pc:chgData name="Carla" userId="417464ba-0c67-467a-8d9f-e5f447a9fc8a" providerId="ADAL" clId="{0A18DBD1-F4B2-49D3-9BFC-A3ED50C8E71C}" dt="2022-11-18T08:41:25.291" v="1222" actId="47"/>
        <pc:sldMkLst>
          <pc:docMk/>
          <pc:sldMk cId="447277948" sldId="373"/>
        </pc:sldMkLst>
        <pc:spChg chg="mod">
          <ac:chgData name="Carla" userId="417464ba-0c67-467a-8d9f-e5f447a9fc8a" providerId="ADAL" clId="{0A18DBD1-F4B2-49D3-9BFC-A3ED50C8E71C}" dt="2022-11-18T08:39:26.785" v="1130" actId="20577"/>
          <ac:spMkLst>
            <pc:docMk/>
            <pc:sldMk cId="447277948" sldId="373"/>
            <ac:spMk id="6" creationId="{1755527A-30CA-944E-A482-ED896F156CD0}"/>
          </ac:spMkLst>
        </pc:spChg>
        <pc:spChg chg="mod">
          <ac:chgData name="Carla" userId="417464ba-0c67-467a-8d9f-e5f447a9fc8a" providerId="ADAL" clId="{0A18DBD1-F4B2-49D3-9BFC-A3ED50C8E71C}" dt="2022-11-18T08:39:14.005" v="1098" actId="20577"/>
          <ac:spMkLst>
            <pc:docMk/>
            <pc:sldMk cId="447277948" sldId="373"/>
            <ac:spMk id="20" creationId="{36F277D6-322B-A848-92DC-A83C2D17258F}"/>
          </ac:spMkLst>
        </pc:spChg>
      </pc:sldChg>
      <pc:sldChg chg="modSp add mod modNotesTx">
        <pc:chgData name="Carla" userId="417464ba-0c67-467a-8d9f-e5f447a9fc8a" providerId="ADAL" clId="{0A18DBD1-F4B2-49D3-9BFC-A3ED50C8E71C}" dt="2023-02-22T20:17:15.044" v="4005" actId="20577"/>
        <pc:sldMkLst>
          <pc:docMk/>
          <pc:sldMk cId="3215242977" sldId="373"/>
        </pc:sldMkLst>
        <pc:spChg chg="mod">
          <ac:chgData name="Carla" userId="417464ba-0c67-467a-8d9f-e5f447a9fc8a" providerId="ADAL" clId="{0A18DBD1-F4B2-49D3-9BFC-A3ED50C8E71C}" dt="2022-11-18T09:13:29.854" v="2047" actId="207"/>
          <ac:spMkLst>
            <pc:docMk/>
            <pc:sldMk cId="3215242977" sldId="373"/>
            <ac:spMk id="2" creationId="{6E3B2962-F31C-7687-9EC4-29063E03A6BF}"/>
          </ac:spMkLst>
        </pc:spChg>
        <pc:spChg chg="mod">
          <ac:chgData name="Carla" userId="417464ba-0c67-467a-8d9f-e5f447a9fc8a" providerId="ADAL" clId="{0A18DBD1-F4B2-49D3-9BFC-A3ED50C8E71C}" dt="2022-11-18T09:13:29.854" v="2047" actId="207"/>
          <ac:spMkLst>
            <pc:docMk/>
            <pc:sldMk cId="3215242977" sldId="373"/>
            <ac:spMk id="3" creationId="{1C115CEE-CAD7-5259-0E1B-6DCFC57E21F1}"/>
          </ac:spMkLst>
        </pc:spChg>
        <pc:spChg chg="mod">
          <ac:chgData name="Carla" userId="417464ba-0c67-467a-8d9f-e5f447a9fc8a" providerId="ADAL" clId="{0A18DBD1-F4B2-49D3-9BFC-A3ED50C8E71C}" dt="2022-11-18T09:13:29.854" v="2047" actId="207"/>
          <ac:spMkLst>
            <pc:docMk/>
            <pc:sldMk cId="3215242977" sldId="373"/>
            <ac:spMk id="4" creationId="{670FD672-4F22-74F6-AF36-B421404A533E}"/>
          </ac:spMkLst>
        </pc:spChg>
        <pc:spChg chg="mod">
          <ac:chgData name="Carla" userId="417464ba-0c67-467a-8d9f-e5f447a9fc8a" providerId="ADAL" clId="{0A18DBD1-F4B2-49D3-9BFC-A3ED50C8E71C}" dt="2023-02-22T20:16:35.961" v="3983" actId="20577"/>
          <ac:spMkLst>
            <pc:docMk/>
            <pc:sldMk cId="3215242977" sldId="373"/>
            <ac:spMk id="9" creationId="{D65E6D98-BE8C-6B4C-B23E-6167300445AE}"/>
          </ac:spMkLst>
        </pc:spChg>
        <pc:spChg chg="mod">
          <ac:chgData name="Carla" userId="417464ba-0c67-467a-8d9f-e5f447a9fc8a" providerId="ADAL" clId="{0A18DBD1-F4B2-49D3-9BFC-A3ED50C8E71C}" dt="2023-02-22T20:17:15.044" v="4005" actId="20577"/>
          <ac:spMkLst>
            <pc:docMk/>
            <pc:sldMk cId="3215242977" sldId="373"/>
            <ac:spMk id="10" creationId="{57F7817C-F1AD-0D44-B171-8337EA4CAC58}"/>
          </ac:spMkLst>
        </pc:spChg>
        <pc:spChg chg="mod">
          <ac:chgData name="Carla" userId="417464ba-0c67-467a-8d9f-e5f447a9fc8a" providerId="ADAL" clId="{0A18DBD1-F4B2-49D3-9BFC-A3ED50C8E71C}" dt="2022-11-18T09:13:48.320" v="2051" actId="208"/>
          <ac:spMkLst>
            <pc:docMk/>
            <pc:sldMk cId="3215242977" sldId="373"/>
            <ac:spMk id="11" creationId="{C5F4228F-D5AA-954B-B294-68775E7ACBB6}"/>
          </ac:spMkLst>
        </pc:spChg>
        <pc:spChg chg="mod">
          <ac:chgData name="Carla" userId="417464ba-0c67-467a-8d9f-e5f447a9fc8a" providerId="ADAL" clId="{0A18DBD1-F4B2-49D3-9BFC-A3ED50C8E71C}" dt="2022-11-18T09:13:48.320" v="2051" actId="208"/>
          <ac:spMkLst>
            <pc:docMk/>
            <pc:sldMk cId="3215242977" sldId="373"/>
            <ac:spMk id="15" creationId="{FC47BBBF-E017-034D-BDA0-B4925AE086BA}"/>
          </ac:spMkLst>
        </pc:spChg>
        <pc:spChg chg="mod">
          <ac:chgData name="Carla" userId="417464ba-0c67-467a-8d9f-e5f447a9fc8a" providerId="ADAL" clId="{0A18DBD1-F4B2-49D3-9BFC-A3ED50C8E71C}" dt="2022-11-18T09:13:48.320" v="2051" actId="208"/>
          <ac:spMkLst>
            <pc:docMk/>
            <pc:sldMk cId="3215242977" sldId="373"/>
            <ac:spMk id="16" creationId="{3261E616-59D7-E24A-B3DD-6CA7E698AABB}"/>
          </ac:spMkLst>
        </pc:spChg>
        <pc:spChg chg="mod">
          <ac:chgData name="Carla" userId="417464ba-0c67-467a-8d9f-e5f447a9fc8a" providerId="ADAL" clId="{0A18DBD1-F4B2-49D3-9BFC-A3ED50C8E71C}" dt="2022-11-18T09:13:48.320" v="2051" actId="208"/>
          <ac:spMkLst>
            <pc:docMk/>
            <pc:sldMk cId="3215242977" sldId="373"/>
            <ac:spMk id="17" creationId="{CD2C5F29-B47A-A24E-B82C-5405185BD2D6}"/>
          </ac:spMkLst>
        </pc:spChg>
      </pc:sldChg>
      <pc:sldChg chg="modSp add mod modNotesTx">
        <pc:chgData name="Carla" userId="417464ba-0c67-467a-8d9f-e5f447a9fc8a" providerId="ADAL" clId="{0A18DBD1-F4B2-49D3-9BFC-A3ED50C8E71C}" dt="2023-02-22T20:17:17.766" v="4007" actId="20577"/>
        <pc:sldMkLst>
          <pc:docMk/>
          <pc:sldMk cId="3830730864" sldId="374"/>
        </pc:sldMkLst>
        <pc:spChg chg="mod">
          <ac:chgData name="Carla" userId="417464ba-0c67-467a-8d9f-e5f447a9fc8a" providerId="ADAL" clId="{0A18DBD1-F4B2-49D3-9BFC-A3ED50C8E71C}" dt="2022-11-18T09:13:35.748" v="2049" actId="207"/>
          <ac:spMkLst>
            <pc:docMk/>
            <pc:sldMk cId="3830730864" sldId="374"/>
            <ac:spMk id="2" creationId="{6E3B2962-F31C-7687-9EC4-29063E03A6BF}"/>
          </ac:spMkLst>
        </pc:spChg>
        <pc:spChg chg="mod">
          <ac:chgData name="Carla" userId="417464ba-0c67-467a-8d9f-e5f447a9fc8a" providerId="ADAL" clId="{0A18DBD1-F4B2-49D3-9BFC-A3ED50C8E71C}" dt="2022-11-18T09:13:35.748" v="2049" actId="207"/>
          <ac:spMkLst>
            <pc:docMk/>
            <pc:sldMk cId="3830730864" sldId="374"/>
            <ac:spMk id="3" creationId="{1C115CEE-CAD7-5259-0E1B-6DCFC57E21F1}"/>
          </ac:spMkLst>
        </pc:spChg>
        <pc:spChg chg="mod">
          <ac:chgData name="Carla" userId="417464ba-0c67-467a-8d9f-e5f447a9fc8a" providerId="ADAL" clId="{0A18DBD1-F4B2-49D3-9BFC-A3ED50C8E71C}" dt="2022-11-18T09:13:35.748" v="2049" actId="207"/>
          <ac:spMkLst>
            <pc:docMk/>
            <pc:sldMk cId="3830730864" sldId="374"/>
            <ac:spMk id="4" creationId="{670FD672-4F22-74F6-AF36-B421404A533E}"/>
          </ac:spMkLst>
        </pc:spChg>
        <pc:spChg chg="mod">
          <ac:chgData name="Carla" userId="417464ba-0c67-467a-8d9f-e5f447a9fc8a" providerId="ADAL" clId="{0A18DBD1-F4B2-49D3-9BFC-A3ED50C8E71C}" dt="2022-11-18T09:11:21.090" v="2037" actId="1076"/>
          <ac:spMkLst>
            <pc:docMk/>
            <pc:sldMk cId="3830730864" sldId="374"/>
            <ac:spMk id="8" creationId="{75FC2217-6F8B-BBC7-B40B-737535E318E3}"/>
          </ac:spMkLst>
        </pc:spChg>
        <pc:spChg chg="mod">
          <ac:chgData name="Carla" userId="417464ba-0c67-467a-8d9f-e5f447a9fc8a" providerId="ADAL" clId="{0A18DBD1-F4B2-49D3-9BFC-A3ED50C8E71C}" dt="2023-02-22T20:16:41.137" v="3985" actId="20577"/>
          <ac:spMkLst>
            <pc:docMk/>
            <pc:sldMk cId="3830730864" sldId="374"/>
            <ac:spMk id="9" creationId="{D65E6D98-BE8C-6B4C-B23E-6167300445AE}"/>
          </ac:spMkLst>
        </pc:spChg>
        <pc:spChg chg="mod">
          <ac:chgData name="Carla" userId="417464ba-0c67-467a-8d9f-e5f447a9fc8a" providerId="ADAL" clId="{0A18DBD1-F4B2-49D3-9BFC-A3ED50C8E71C}" dt="2023-02-22T20:17:17.766" v="4007" actId="20577"/>
          <ac:spMkLst>
            <pc:docMk/>
            <pc:sldMk cId="3830730864" sldId="374"/>
            <ac:spMk id="10" creationId="{57F7817C-F1AD-0D44-B171-8337EA4CAC58}"/>
          </ac:spMkLst>
        </pc:spChg>
        <pc:spChg chg="mod">
          <ac:chgData name="Carla" userId="417464ba-0c67-467a-8d9f-e5f447a9fc8a" providerId="ADAL" clId="{0A18DBD1-F4B2-49D3-9BFC-A3ED50C8E71C}" dt="2022-11-18T09:13:42.866" v="2050" actId="208"/>
          <ac:spMkLst>
            <pc:docMk/>
            <pc:sldMk cId="3830730864" sldId="374"/>
            <ac:spMk id="11" creationId="{C5F4228F-D5AA-954B-B294-68775E7ACBB6}"/>
          </ac:spMkLst>
        </pc:spChg>
        <pc:spChg chg="mod">
          <ac:chgData name="Carla" userId="417464ba-0c67-467a-8d9f-e5f447a9fc8a" providerId="ADAL" clId="{0A18DBD1-F4B2-49D3-9BFC-A3ED50C8E71C}" dt="2022-11-18T09:13:42.866" v="2050" actId="208"/>
          <ac:spMkLst>
            <pc:docMk/>
            <pc:sldMk cId="3830730864" sldId="374"/>
            <ac:spMk id="15" creationId="{FC47BBBF-E017-034D-BDA0-B4925AE086BA}"/>
          </ac:spMkLst>
        </pc:spChg>
        <pc:spChg chg="mod">
          <ac:chgData name="Carla" userId="417464ba-0c67-467a-8d9f-e5f447a9fc8a" providerId="ADAL" clId="{0A18DBD1-F4B2-49D3-9BFC-A3ED50C8E71C}" dt="2022-11-18T09:13:42.866" v="2050" actId="208"/>
          <ac:spMkLst>
            <pc:docMk/>
            <pc:sldMk cId="3830730864" sldId="374"/>
            <ac:spMk id="16" creationId="{3261E616-59D7-E24A-B3DD-6CA7E698AABB}"/>
          </ac:spMkLst>
        </pc:spChg>
        <pc:spChg chg="mod">
          <ac:chgData name="Carla" userId="417464ba-0c67-467a-8d9f-e5f447a9fc8a" providerId="ADAL" clId="{0A18DBD1-F4B2-49D3-9BFC-A3ED50C8E71C}" dt="2022-11-18T09:13:42.866" v="2050" actId="208"/>
          <ac:spMkLst>
            <pc:docMk/>
            <pc:sldMk cId="3830730864" sldId="374"/>
            <ac:spMk id="17" creationId="{CD2C5F29-B47A-A24E-B82C-5405185BD2D6}"/>
          </ac:spMkLst>
        </pc:spChg>
        <pc:picChg chg="mod">
          <ac:chgData name="Carla" userId="417464ba-0c67-467a-8d9f-e5f447a9fc8a" providerId="ADAL" clId="{0A18DBD1-F4B2-49D3-9BFC-A3ED50C8E71C}" dt="2022-11-18T09:10:47.973" v="2034" actId="1076"/>
          <ac:picMkLst>
            <pc:docMk/>
            <pc:sldMk cId="3830730864" sldId="374"/>
            <ac:picMk id="5" creationId="{67EF8E5A-BA09-1042-8B07-9DE9BF668F29}"/>
          </ac:picMkLst>
        </pc:picChg>
      </pc:sldChg>
      <pc:sldChg chg="addSp delSp modSp add mod modClrScheme chgLayout modNotesTx">
        <pc:chgData name="Carla" userId="417464ba-0c67-467a-8d9f-e5f447a9fc8a" providerId="ADAL" clId="{0A18DBD1-F4B2-49D3-9BFC-A3ED50C8E71C}" dt="2023-02-22T20:17:07.055" v="4001" actId="20577"/>
        <pc:sldMkLst>
          <pc:docMk/>
          <pc:sldMk cId="1921036003" sldId="375"/>
        </pc:sldMkLst>
        <pc:spChg chg="add del mod ord">
          <ac:chgData name="Carla" userId="417464ba-0c67-467a-8d9f-e5f447a9fc8a" providerId="ADAL" clId="{0A18DBD1-F4B2-49D3-9BFC-A3ED50C8E71C}" dt="2023-02-22T11:21:50.203" v="3011" actId="478"/>
          <ac:spMkLst>
            <pc:docMk/>
            <pc:sldMk cId="1921036003" sldId="375"/>
            <ac:spMk id="2" creationId="{4D579CA6-26AF-CA73-AF53-5CB7F3C6CFCF}"/>
          </ac:spMkLst>
        </pc:spChg>
        <pc:spChg chg="del mod">
          <ac:chgData name="Carla" userId="417464ba-0c67-467a-8d9f-e5f447a9fc8a" providerId="ADAL" clId="{0A18DBD1-F4B2-49D3-9BFC-A3ED50C8E71C}" dt="2022-11-18T09:19:20.084" v="2263" actId="478"/>
          <ac:spMkLst>
            <pc:docMk/>
            <pc:sldMk cId="1921036003" sldId="375"/>
            <ac:spMk id="2" creationId="{6E3B2962-F31C-7687-9EC4-29063E03A6BF}"/>
          </ac:spMkLst>
        </pc:spChg>
        <pc:spChg chg="del mod">
          <ac:chgData name="Carla" userId="417464ba-0c67-467a-8d9f-e5f447a9fc8a" providerId="ADAL" clId="{0A18DBD1-F4B2-49D3-9BFC-A3ED50C8E71C}" dt="2022-11-18T09:19:20.084" v="2263" actId="478"/>
          <ac:spMkLst>
            <pc:docMk/>
            <pc:sldMk cId="1921036003" sldId="375"/>
            <ac:spMk id="3" creationId="{1C115CEE-CAD7-5259-0E1B-6DCFC57E21F1}"/>
          </ac:spMkLst>
        </pc:spChg>
        <pc:spChg chg="add del mod ord">
          <ac:chgData name="Carla" userId="417464ba-0c67-467a-8d9f-e5f447a9fc8a" providerId="ADAL" clId="{0A18DBD1-F4B2-49D3-9BFC-A3ED50C8E71C}" dt="2023-02-22T11:21:52.342" v="3012" actId="478"/>
          <ac:spMkLst>
            <pc:docMk/>
            <pc:sldMk cId="1921036003" sldId="375"/>
            <ac:spMk id="3" creationId="{93E5ECED-B26F-BD7E-3993-AC6A3A12B4C6}"/>
          </ac:spMkLst>
        </pc:spChg>
        <pc:spChg chg="del mod">
          <ac:chgData name="Carla" userId="417464ba-0c67-467a-8d9f-e5f447a9fc8a" providerId="ADAL" clId="{0A18DBD1-F4B2-49D3-9BFC-A3ED50C8E71C}" dt="2022-11-18T09:19:20.084" v="2263" actId="478"/>
          <ac:spMkLst>
            <pc:docMk/>
            <pc:sldMk cId="1921036003" sldId="375"/>
            <ac:spMk id="4" creationId="{670FD672-4F22-74F6-AF36-B421404A533E}"/>
          </ac:spMkLst>
        </pc:spChg>
        <pc:spChg chg="mod">
          <ac:chgData name="Carla" userId="417464ba-0c67-467a-8d9f-e5f447a9fc8a" providerId="ADAL" clId="{0A18DBD1-F4B2-49D3-9BFC-A3ED50C8E71C}" dt="2022-11-18T09:20:11.151" v="2276" actId="1076"/>
          <ac:spMkLst>
            <pc:docMk/>
            <pc:sldMk cId="1921036003" sldId="375"/>
            <ac:spMk id="8" creationId="{75FC2217-6F8B-BBC7-B40B-737535E318E3}"/>
          </ac:spMkLst>
        </pc:spChg>
        <pc:spChg chg="mod">
          <ac:chgData name="Carla" userId="417464ba-0c67-467a-8d9f-e5f447a9fc8a" providerId="ADAL" clId="{0A18DBD1-F4B2-49D3-9BFC-A3ED50C8E71C}" dt="2023-02-22T20:16:48.989" v="3991" actId="20577"/>
          <ac:spMkLst>
            <pc:docMk/>
            <pc:sldMk cId="1921036003" sldId="375"/>
            <ac:spMk id="9" creationId="{D65E6D98-BE8C-6B4C-B23E-6167300445AE}"/>
          </ac:spMkLst>
        </pc:spChg>
        <pc:spChg chg="mod">
          <ac:chgData name="Carla" userId="417464ba-0c67-467a-8d9f-e5f447a9fc8a" providerId="ADAL" clId="{0A18DBD1-F4B2-49D3-9BFC-A3ED50C8E71C}" dt="2023-02-22T20:17:07.055" v="4001" actId="20577"/>
          <ac:spMkLst>
            <pc:docMk/>
            <pc:sldMk cId="1921036003" sldId="375"/>
            <ac:spMk id="10" creationId="{57F7817C-F1AD-0D44-B171-8337EA4CAC58}"/>
          </ac:spMkLst>
        </pc:spChg>
        <pc:spChg chg="mod">
          <ac:chgData name="Carla" userId="417464ba-0c67-467a-8d9f-e5f447a9fc8a" providerId="ADAL" clId="{0A18DBD1-F4B2-49D3-9BFC-A3ED50C8E71C}" dt="2023-02-22T11:20:25.346" v="2997" actId="1076"/>
          <ac:spMkLst>
            <pc:docMk/>
            <pc:sldMk cId="1921036003" sldId="375"/>
            <ac:spMk id="11" creationId="{C5F4228F-D5AA-954B-B294-68775E7ACBB6}"/>
          </ac:spMkLst>
        </pc:spChg>
        <pc:spChg chg="mod">
          <ac:chgData name="Carla" userId="417464ba-0c67-467a-8d9f-e5f447a9fc8a" providerId="ADAL" clId="{0A18DBD1-F4B2-49D3-9BFC-A3ED50C8E71C}" dt="2023-02-22T11:20:25.346" v="2997" actId="1076"/>
          <ac:spMkLst>
            <pc:docMk/>
            <pc:sldMk cId="1921036003" sldId="375"/>
            <ac:spMk id="15" creationId="{FC47BBBF-E017-034D-BDA0-B4925AE086BA}"/>
          </ac:spMkLst>
        </pc:spChg>
        <pc:spChg chg="mod">
          <ac:chgData name="Carla" userId="417464ba-0c67-467a-8d9f-e5f447a9fc8a" providerId="ADAL" clId="{0A18DBD1-F4B2-49D3-9BFC-A3ED50C8E71C}" dt="2023-02-22T11:20:25.346" v="2997" actId="1076"/>
          <ac:spMkLst>
            <pc:docMk/>
            <pc:sldMk cId="1921036003" sldId="375"/>
            <ac:spMk id="16" creationId="{3261E616-59D7-E24A-B3DD-6CA7E698AABB}"/>
          </ac:spMkLst>
        </pc:spChg>
        <pc:spChg chg="mod">
          <ac:chgData name="Carla" userId="417464ba-0c67-467a-8d9f-e5f447a9fc8a" providerId="ADAL" clId="{0A18DBD1-F4B2-49D3-9BFC-A3ED50C8E71C}" dt="2023-02-22T11:20:25.346" v="2997" actId="1076"/>
          <ac:spMkLst>
            <pc:docMk/>
            <pc:sldMk cId="1921036003" sldId="375"/>
            <ac:spMk id="17" creationId="{CD2C5F29-B47A-A24E-B82C-5405185BD2D6}"/>
          </ac:spMkLst>
        </pc:spChg>
        <pc:spChg chg="mod">
          <ac:chgData name="Carla" userId="417464ba-0c67-467a-8d9f-e5f447a9fc8a" providerId="ADAL" clId="{0A18DBD1-F4B2-49D3-9BFC-A3ED50C8E71C}" dt="2023-02-22T11:20:25.346" v="2997" actId="1076"/>
          <ac:spMkLst>
            <pc:docMk/>
            <pc:sldMk cId="1921036003" sldId="375"/>
            <ac:spMk id="18" creationId="{FC723609-1FB1-F943-ACD2-DB8DF54D9946}"/>
          </ac:spMkLst>
        </pc:spChg>
        <pc:spChg chg="mod">
          <ac:chgData name="Carla" userId="417464ba-0c67-467a-8d9f-e5f447a9fc8a" providerId="ADAL" clId="{0A18DBD1-F4B2-49D3-9BFC-A3ED50C8E71C}" dt="2023-02-22T11:20:25.346" v="2997" actId="1076"/>
          <ac:spMkLst>
            <pc:docMk/>
            <pc:sldMk cId="1921036003" sldId="375"/>
            <ac:spMk id="19" creationId="{508A5F98-5666-D540-88C5-001B23470509}"/>
          </ac:spMkLst>
        </pc:spChg>
        <pc:spChg chg="mod">
          <ac:chgData name="Carla" userId="417464ba-0c67-467a-8d9f-e5f447a9fc8a" providerId="ADAL" clId="{0A18DBD1-F4B2-49D3-9BFC-A3ED50C8E71C}" dt="2023-02-22T11:20:25.346" v="2997" actId="1076"/>
          <ac:spMkLst>
            <pc:docMk/>
            <pc:sldMk cId="1921036003" sldId="375"/>
            <ac:spMk id="20" creationId="{2DAA1DFD-538A-B94F-8C58-25988A0A0D93}"/>
          </ac:spMkLst>
        </pc:spChg>
        <pc:spChg chg="mod">
          <ac:chgData name="Carla" userId="417464ba-0c67-467a-8d9f-e5f447a9fc8a" providerId="ADAL" clId="{0A18DBD1-F4B2-49D3-9BFC-A3ED50C8E71C}" dt="2023-02-22T11:20:28.517" v="2998" actId="1076"/>
          <ac:spMkLst>
            <pc:docMk/>
            <pc:sldMk cId="1921036003" sldId="375"/>
            <ac:spMk id="22" creationId="{4FECC7A3-3FE7-A943-899C-984498CE6AD8}"/>
          </ac:spMkLst>
        </pc:spChg>
        <pc:graphicFrameChg chg="add del mod">
          <ac:chgData name="Carla" userId="417464ba-0c67-467a-8d9f-e5f447a9fc8a" providerId="ADAL" clId="{0A18DBD1-F4B2-49D3-9BFC-A3ED50C8E71C}" dt="2022-11-18T09:28:56.050" v="2279" actId="478"/>
          <ac:graphicFrameMkLst>
            <pc:docMk/>
            <pc:sldMk cId="1921036003" sldId="375"/>
            <ac:graphicFrameMk id="7" creationId="{A2200B6D-234C-8DED-3750-26BB54395436}"/>
          </ac:graphicFrameMkLst>
        </pc:graphicFrameChg>
        <pc:graphicFrameChg chg="add del mod">
          <ac:chgData name="Carla" userId="417464ba-0c67-467a-8d9f-e5f447a9fc8a" providerId="ADAL" clId="{0A18DBD1-F4B2-49D3-9BFC-A3ED50C8E71C}" dt="2022-11-18T09:30:24.845" v="2291" actId="478"/>
          <ac:graphicFrameMkLst>
            <pc:docMk/>
            <pc:sldMk cId="1921036003" sldId="375"/>
            <ac:graphicFrameMk id="21" creationId="{3E2AD23A-DF2F-CC01-CA79-C65E74AB5B87}"/>
          </ac:graphicFrameMkLst>
        </pc:graphicFrameChg>
        <pc:graphicFrameChg chg="add mod">
          <ac:chgData name="Carla" userId="417464ba-0c67-467a-8d9f-e5f447a9fc8a" providerId="ADAL" clId="{0A18DBD1-F4B2-49D3-9BFC-A3ED50C8E71C}" dt="2022-11-18T09:31:04.053" v="2300" actId="1076"/>
          <ac:graphicFrameMkLst>
            <pc:docMk/>
            <pc:sldMk cId="1921036003" sldId="375"/>
            <ac:graphicFrameMk id="24" creationId="{EF7C2F41-62A8-E560-431C-659A74D31E32}"/>
          </ac:graphicFrameMkLst>
        </pc:graphicFrameChg>
        <pc:picChg chg="del mod">
          <ac:chgData name="Carla" userId="417464ba-0c67-467a-8d9f-e5f447a9fc8a" providerId="ADAL" clId="{0A18DBD1-F4B2-49D3-9BFC-A3ED50C8E71C}" dt="2022-11-18T09:19:20.084" v="2263" actId="478"/>
          <ac:picMkLst>
            <pc:docMk/>
            <pc:sldMk cId="1921036003" sldId="375"/>
            <ac:picMk id="5" creationId="{67EF8E5A-BA09-1042-8B07-9DE9BF668F29}"/>
          </ac:picMkLst>
        </pc:picChg>
        <pc:picChg chg="add del mod">
          <ac:chgData name="Carla" userId="417464ba-0c67-467a-8d9f-e5f447a9fc8a" providerId="ADAL" clId="{0A18DBD1-F4B2-49D3-9BFC-A3ED50C8E71C}" dt="2022-11-18T09:29:30.367" v="2282" actId="478"/>
          <ac:picMkLst>
            <pc:docMk/>
            <pc:sldMk cId="1921036003" sldId="375"/>
            <ac:picMk id="12" creationId="{02FF2941-2EDA-10C0-BF7B-35D26DFEEE9F}"/>
          </ac:picMkLst>
        </pc:picChg>
        <pc:picChg chg="add del mod">
          <ac:chgData name="Carla" userId="417464ba-0c67-467a-8d9f-e5f447a9fc8a" providerId="ADAL" clId="{0A18DBD1-F4B2-49D3-9BFC-A3ED50C8E71C}" dt="2022-11-18T09:30:03.714" v="2285" actId="478"/>
          <ac:picMkLst>
            <pc:docMk/>
            <pc:sldMk cId="1921036003" sldId="375"/>
            <ac:picMk id="13" creationId="{DE0CF21D-958D-C8EF-A4FC-2551F7C04A1F}"/>
          </ac:picMkLst>
        </pc:picChg>
        <pc:picChg chg="add mod">
          <ac:chgData name="Carla" userId="417464ba-0c67-467a-8d9f-e5f447a9fc8a" providerId="ADAL" clId="{0A18DBD1-F4B2-49D3-9BFC-A3ED50C8E71C}" dt="2022-11-18T09:30:58.705" v="2298" actId="1076"/>
          <ac:picMkLst>
            <pc:docMk/>
            <pc:sldMk cId="1921036003" sldId="375"/>
            <ac:picMk id="14" creationId="{1E5DE79E-721C-C71F-2F2C-AA8FB067484B}"/>
          </ac:picMkLst>
        </pc:picChg>
        <pc:picChg chg="add mod">
          <ac:chgData name="Carla" userId="417464ba-0c67-467a-8d9f-e5f447a9fc8a" providerId="ADAL" clId="{0A18DBD1-F4B2-49D3-9BFC-A3ED50C8E71C}" dt="2022-11-18T09:31:00.529" v="2299" actId="1076"/>
          <ac:picMkLst>
            <pc:docMk/>
            <pc:sldMk cId="1921036003" sldId="375"/>
            <ac:picMk id="23" creationId="{3CE7C5CF-8923-85D2-880E-AD090D0EACE7}"/>
          </ac:picMkLst>
        </pc:picChg>
        <pc:cxnChg chg="add mod">
          <ac:chgData name="Carla" userId="417464ba-0c67-467a-8d9f-e5f447a9fc8a" providerId="ADAL" clId="{0A18DBD1-F4B2-49D3-9BFC-A3ED50C8E71C}" dt="2022-11-18T09:32:39.593" v="2317" actId="14100"/>
          <ac:cxnSpMkLst>
            <pc:docMk/>
            <pc:sldMk cId="1921036003" sldId="375"/>
            <ac:cxnSpMk id="26" creationId="{7210D6BB-36AD-9B8C-E79D-887807737139}"/>
          </ac:cxnSpMkLst>
        </pc:cxnChg>
        <pc:cxnChg chg="add mod">
          <ac:chgData name="Carla" userId="417464ba-0c67-467a-8d9f-e5f447a9fc8a" providerId="ADAL" clId="{0A18DBD1-F4B2-49D3-9BFC-A3ED50C8E71C}" dt="2022-11-18T09:32:37.593" v="2316" actId="14100"/>
          <ac:cxnSpMkLst>
            <pc:docMk/>
            <pc:sldMk cId="1921036003" sldId="375"/>
            <ac:cxnSpMk id="28" creationId="{89AD8701-C68F-815E-C816-8FD053D95D0D}"/>
          </ac:cxnSpMkLst>
        </pc:cxnChg>
        <pc:cxnChg chg="add mod">
          <ac:chgData name="Carla" userId="417464ba-0c67-467a-8d9f-e5f447a9fc8a" providerId="ADAL" clId="{0A18DBD1-F4B2-49D3-9BFC-A3ED50C8E71C}" dt="2022-11-18T09:32:44.537" v="2319" actId="14100"/>
          <ac:cxnSpMkLst>
            <pc:docMk/>
            <pc:sldMk cId="1921036003" sldId="375"/>
            <ac:cxnSpMk id="30" creationId="{0F048742-3572-CFDF-00C2-52051B1D165F}"/>
          </ac:cxnSpMkLst>
        </pc:cxnChg>
      </pc:sldChg>
      <pc:sldChg chg="modSp add del mod ord">
        <pc:chgData name="Carla" userId="417464ba-0c67-467a-8d9f-e5f447a9fc8a" providerId="ADAL" clId="{0A18DBD1-F4B2-49D3-9BFC-A3ED50C8E71C}" dt="2022-11-18T09:46:43.504" v="2448" actId="47"/>
        <pc:sldMkLst>
          <pc:docMk/>
          <pc:sldMk cId="1729983924" sldId="376"/>
        </pc:sldMkLst>
        <pc:spChg chg="mod">
          <ac:chgData name="Carla" userId="417464ba-0c67-467a-8d9f-e5f447a9fc8a" providerId="ADAL" clId="{0A18DBD1-F4B2-49D3-9BFC-A3ED50C8E71C}" dt="2022-11-18T09:45:07.556" v="2326" actId="20577"/>
          <ac:spMkLst>
            <pc:docMk/>
            <pc:sldMk cId="1729983924" sldId="376"/>
            <ac:spMk id="9" creationId="{D65E6D98-BE8C-6B4C-B23E-6167300445AE}"/>
          </ac:spMkLst>
        </pc:spChg>
        <pc:spChg chg="mod">
          <ac:chgData name="Carla" userId="417464ba-0c67-467a-8d9f-e5f447a9fc8a" providerId="ADAL" clId="{0A18DBD1-F4B2-49D3-9BFC-A3ED50C8E71C}" dt="2022-11-18T09:45:30.597" v="2375" actId="20577"/>
          <ac:spMkLst>
            <pc:docMk/>
            <pc:sldMk cId="1729983924" sldId="376"/>
            <ac:spMk id="10" creationId="{57F7817C-F1AD-0D44-B171-8337EA4CAC58}"/>
          </ac:spMkLst>
        </pc:spChg>
      </pc:sldChg>
      <pc:sldChg chg="addSp delSp modSp add mod modClrScheme chgLayout">
        <pc:chgData name="Carla" userId="417464ba-0c67-467a-8d9f-e5f447a9fc8a" providerId="ADAL" clId="{0A18DBD1-F4B2-49D3-9BFC-A3ED50C8E71C}" dt="2023-02-23T13:41:06.589" v="4104" actId="1076"/>
        <pc:sldMkLst>
          <pc:docMk/>
          <pc:sldMk cId="3643868350" sldId="377"/>
        </pc:sldMkLst>
        <pc:spChg chg="add del mod ord">
          <ac:chgData name="Carla" userId="417464ba-0c67-467a-8d9f-e5f447a9fc8a" providerId="ADAL" clId="{0A18DBD1-F4B2-49D3-9BFC-A3ED50C8E71C}" dt="2023-02-22T11:21:34.792" v="3008" actId="478"/>
          <ac:spMkLst>
            <pc:docMk/>
            <pc:sldMk cId="3643868350" sldId="377"/>
            <ac:spMk id="2" creationId="{855728E6-70A1-31E3-099F-BBCE70CF1590}"/>
          </ac:spMkLst>
        </pc:spChg>
        <pc:spChg chg="add mod">
          <ac:chgData name="Carla" userId="417464ba-0c67-467a-8d9f-e5f447a9fc8a" providerId="ADAL" clId="{0A18DBD1-F4B2-49D3-9BFC-A3ED50C8E71C}" dt="2023-02-22T11:21:44.474" v="3010" actId="1076"/>
          <ac:spMkLst>
            <pc:docMk/>
            <pc:sldMk cId="3643868350" sldId="377"/>
            <ac:spMk id="4" creationId="{8D3220BD-A52C-1B2D-65E0-02AF4DCADD50}"/>
          </ac:spMkLst>
        </pc:spChg>
        <pc:spChg chg="add mod">
          <ac:chgData name="Carla" userId="417464ba-0c67-467a-8d9f-e5f447a9fc8a" providerId="ADAL" clId="{0A18DBD1-F4B2-49D3-9BFC-A3ED50C8E71C}" dt="2023-02-22T11:20:51.218" v="3001" actId="1076"/>
          <ac:spMkLst>
            <pc:docMk/>
            <pc:sldMk cId="3643868350" sldId="377"/>
            <ac:spMk id="5" creationId="{6712A556-9031-1C7B-ABDF-9AAFA72E6170}"/>
          </ac:spMkLst>
        </pc:spChg>
        <pc:spChg chg="add mod">
          <ac:chgData name="Carla" userId="417464ba-0c67-467a-8d9f-e5f447a9fc8a" providerId="ADAL" clId="{0A18DBD1-F4B2-49D3-9BFC-A3ED50C8E71C}" dt="2023-02-23T13:41:06.589" v="4104" actId="1076"/>
          <ac:spMkLst>
            <pc:docMk/>
            <pc:sldMk cId="3643868350" sldId="377"/>
            <ac:spMk id="7" creationId="{F792E1DB-1FD3-1168-7263-1191854AE3EC}"/>
          </ac:spMkLst>
        </pc:spChg>
        <pc:spChg chg="del">
          <ac:chgData name="Carla" userId="417464ba-0c67-467a-8d9f-e5f447a9fc8a" providerId="ADAL" clId="{0A18DBD1-F4B2-49D3-9BFC-A3ED50C8E71C}" dt="2022-11-18T09:46:06.190" v="2381" actId="478"/>
          <ac:spMkLst>
            <pc:docMk/>
            <pc:sldMk cId="3643868350" sldId="377"/>
            <ac:spMk id="8" creationId="{75FC2217-6F8B-BBC7-B40B-737535E318E3}"/>
          </ac:spMkLst>
        </pc:spChg>
        <pc:spChg chg="add del mod ord">
          <ac:chgData name="Carla" userId="417464ba-0c67-467a-8d9f-e5f447a9fc8a" providerId="ADAL" clId="{0A18DBD1-F4B2-49D3-9BFC-A3ED50C8E71C}" dt="2023-02-22T11:21:40.552" v="3009" actId="478"/>
          <ac:spMkLst>
            <pc:docMk/>
            <pc:sldMk cId="3643868350" sldId="377"/>
            <ac:spMk id="8" creationId="{EBA54E59-8100-B939-0751-EED2BC49406F}"/>
          </ac:spMkLst>
        </pc:spChg>
        <pc:spChg chg="mod">
          <ac:chgData name="Carla" userId="417464ba-0c67-467a-8d9f-e5f447a9fc8a" providerId="ADAL" clId="{0A18DBD1-F4B2-49D3-9BFC-A3ED50C8E71C}" dt="2023-02-22T20:16:55.019" v="3995" actId="20577"/>
          <ac:spMkLst>
            <pc:docMk/>
            <pc:sldMk cId="3643868350" sldId="377"/>
            <ac:spMk id="9" creationId="{D65E6D98-BE8C-6B4C-B23E-6167300445AE}"/>
          </ac:spMkLst>
        </pc:spChg>
        <pc:spChg chg="mod">
          <ac:chgData name="Carla" userId="417464ba-0c67-467a-8d9f-e5f447a9fc8a" providerId="ADAL" clId="{0A18DBD1-F4B2-49D3-9BFC-A3ED50C8E71C}" dt="2023-02-22T20:16:56.863" v="3997" actId="20577"/>
          <ac:spMkLst>
            <pc:docMk/>
            <pc:sldMk cId="3643868350" sldId="377"/>
            <ac:spMk id="10" creationId="{57F7817C-F1AD-0D44-B171-8337EA4CAC58}"/>
          </ac:spMkLst>
        </pc:spChg>
        <pc:spChg chg="mod">
          <ac:chgData name="Carla" userId="417464ba-0c67-467a-8d9f-e5f447a9fc8a" providerId="ADAL" clId="{0A18DBD1-F4B2-49D3-9BFC-A3ED50C8E71C}" dt="2023-02-22T11:22:10.775" v="3013" actId="1076"/>
          <ac:spMkLst>
            <pc:docMk/>
            <pc:sldMk cId="3643868350" sldId="377"/>
            <ac:spMk id="11" creationId="{C5F4228F-D5AA-954B-B294-68775E7ACBB6}"/>
          </ac:spMkLst>
        </pc:spChg>
        <pc:spChg chg="add mod">
          <ac:chgData name="Carla" userId="417464ba-0c67-467a-8d9f-e5f447a9fc8a" providerId="ADAL" clId="{0A18DBD1-F4B2-49D3-9BFC-A3ED50C8E71C}" dt="2022-11-18T11:14:58.485" v="2966" actId="1076"/>
          <ac:spMkLst>
            <pc:docMk/>
            <pc:sldMk cId="3643868350" sldId="377"/>
            <ac:spMk id="13" creationId="{40D66A2D-699F-6A9B-2395-A553A2B91FAD}"/>
          </ac:spMkLst>
        </pc:spChg>
        <pc:spChg chg="mod">
          <ac:chgData name="Carla" userId="417464ba-0c67-467a-8d9f-e5f447a9fc8a" providerId="ADAL" clId="{0A18DBD1-F4B2-49D3-9BFC-A3ED50C8E71C}" dt="2023-02-22T11:22:10.775" v="3013" actId="1076"/>
          <ac:spMkLst>
            <pc:docMk/>
            <pc:sldMk cId="3643868350" sldId="377"/>
            <ac:spMk id="15" creationId="{FC47BBBF-E017-034D-BDA0-B4925AE086BA}"/>
          </ac:spMkLst>
        </pc:spChg>
        <pc:spChg chg="mod">
          <ac:chgData name="Carla" userId="417464ba-0c67-467a-8d9f-e5f447a9fc8a" providerId="ADAL" clId="{0A18DBD1-F4B2-49D3-9BFC-A3ED50C8E71C}" dt="2023-02-22T11:22:10.775" v="3013" actId="1076"/>
          <ac:spMkLst>
            <pc:docMk/>
            <pc:sldMk cId="3643868350" sldId="377"/>
            <ac:spMk id="16" creationId="{3261E616-59D7-E24A-B3DD-6CA7E698AABB}"/>
          </ac:spMkLst>
        </pc:spChg>
        <pc:spChg chg="mod">
          <ac:chgData name="Carla" userId="417464ba-0c67-467a-8d9f-e5f447a9fc8a" providerId="ADAL" clId="{0A18DBD1-F4B2-49D3-9BFC-A3ED50C8E71C}" dt="2023-02-22T11:22:10.775" v="3013" actId="1076"/>
          <ac:spMkLst>
            <pc:docMk/>
            <pc:sldMk cId="3643868350" sldId="377"/>
            <ac:spMk id="17" creationId="{CD2C5F29-B47A-A24E-B82C-5405185BD2D6}"/>
          </ac:spMkLst>
        </pc:spChg>
        <pc:spChg chg="mod">
          <ac:chgData name="Carla" userId="417464ba-0c67-467a-8d9f-e5f447a9fc8a" providerId="ADAL" clId="{0A18DBD1-F4B2-49D3-9BFC-A3ED50C8E71C}" dt="2023-02-22T11:22:10.775" v="3013" actId="1076"/>
          <ac:spMkLst>
            <pc:docMk/>
            <pc:sldMk cId="3643868350" sldId="377"/>
            <ac:spMk id="18" creationId="{FC723609-1FB1-F943-ACD2-DB8DF54D9946}"/>
          </ac:spMkLst>
        </pc:spChg>
        <pc:spChg chg="mod">
          <ac:chgData name="Carla" userId="417464ba-0c67-467a-8d9f-e5f447a9fc8a" providerId="ADAL" clId="{0A18DBD1-F4B2-49D3-9BFC-A3ED50C8E71C}" dt="2023-02-22T11:22:10.775" v="3013" actId="1076"/>
          <ac:spMkLst>
            <pc:docMk/>
            <pc:sldMk cId="3643868350" sldId="377"/>
            <ac:spMk id="19" creationId="{508A5F98-5666-D540-88C5-001B23470509}"/>
          </ac:spMkLst>
        </pc:spChg>
        <pc:spChg chg="mod">
          <ac:chgData name="Carla" userId="417464ba-0c67-467a-8d9f-e5f447a9fc8a" providerId="ADAL" clId="{0A18DBD1-F4B2-49D3-9BFC-A3ED50C8E71C}" dt="2023-02-22T11:22:10.775" v="3013" actId="1076"/>
          <ac:spMkLst>
            <pc:docMk/>
            <pc:sldMk cId="3643868350" sldId="377"/>
            <ac:spMk id="20" creationId="{2DAA1DFD-538A-B94F-8C58-25988A0A0D93}"/>
          </ac:spMkLst>
        </pc:spChg>
        <pc:spChg chg="mod">
          <ac:chgData name="Carla" userId="417464ba-0c67-467a-8d9f-e5f447a9fc8a" providerId="ADAL" clId="{0A18DBD1-F4B2-49D3-9BFC-A3ED50C8E71C}" dt="2023-02-22T11:22:10.775" v="3013" actId="1076"/>
          <ac:spMkLst>
            <pc:docMk/>
            <pc:sldMk cId="3643868350" sldId="377"/>
            <ac:spMk id="22" creationId="{4FECC7A3-3FE7-A943-899C-984498CE6AD8}"/>
          </ac:spMkLst>
        </pc:spChg>
        <pc:spChg chg="add del mod">
          <ac:chgData name="Carla" userId="417464ba-0c67-467a-8d9f-e5f447a9fc8a" providerId="ADAL" clId="{0A18DBD1-F4B2-49D3-9BFC-A3ED50C8E71C}" dt="2022-11-18T11:12:48.638" v="2934" actId="478"/>
          <ac:spMkLst>
            <pc:docMk/>
            <pc:sldMk cId="3643868350" sldId="377"/>
            <ac:spMk id="25" creationId="{2617587E-8471-D856-CE7A-906AA434CBA5}"/>
          </ac:spMkLst>
        </pc:spChg>
        <pc:graphicFrameChg chg="del">
          <ac:chgData name="Carla" userId="417464ba-0c67-467a-8d9f-e5f447a9fc8a" providerId="ADAL" clId="{0A18DBD1-F4B2-49D3-9BFC-A3ED50C8E71C}" dt="2022-11-18T09:46:07.566" v="2384" actId="478"/>
          <ac:graphicFrameMkLst>
            <pc:docMk/>
            <pc:sldMk cId="3643868350" sldId="377"/>
            <ac:graphicFrameMk id="24" creationId="{EF7C2F41-62A8-E560-431C-659A74D31E32}"/>
          </ac:graphicFrameMkLst>
        </pc:graphicFrameChg>
        <pc:picChg chg="add mod">
          <ac:chgData name="Carla" userId="417464ba-0c67-467a-8d9f-e5f447a9fc8a" providerId="ADAL" clId="{0A18DBD1-F4B2-49D3-9BFC-A3ED50C8E71C}" dt="2022-11-18T11:14:53.396" v="2965" actId="1076"/>
          <ac:picMkLst>
            <pc:docMk/>
            <pc:sldMk cId="3643868350" sldId="377"/>
            <ac:picMk id="3" creationId="{86087E44-EF2B-0028-DCD4-AACF8C598731}"/>
          </ac:picMkLst>
        </pc:picChg>
        <pc:picChg chg="del">
          <ac:chgData name="Carla" userId="417464ba-0c67-467a-8d9f-e5f447a9fc8a" providerId="ADAL" clId="{0A18DBD1-F4B2-49D3-9BFC-A3ED50C8E71C}" dt="2022-11-18T09:46:06.689" v="2382" actId="478"/>
          <ac:picMkLst>
            <pc:docMk/>
            <pc:sldMk cId="3643868350" sldId="377"/>
            <ac:picMk id="14" creationId="{1E5DE79E-721C-C71F-2F2C-AA8FB067484B}"/>
          </ac:picMkLst>
        </pc:picChg>
        <pc:picChg chg="del">
          <ac:chgData name="Carla" userId="417464ba-0c67-467a-8d9f-e5f447a9fc8a" providerId="ADAL" clId="{0A18DBD1-F4B2-49D3-9BFC-A3ED50C8E71C}" dt="2022-11-18T09:46:07.138" v="2383" actId="478"/>
          <ac:picMkLst>
            <pc:docMk/>
            <pc:sldMk cId="3643868350" sldId="377"/>
            <ac:picMk id="23" creationId="{3CE7C5CF-8923-85D2-880E-AD090D0EACE7}"/>
          </ac:picMkLst>
        </pc:picChg>
        <pc:cxnChg chg="del">
          <ac:chgData name="Carla" userId="417464ba-0c67-467a-8d9f-e5f447a9fc8a" providerId="ADAL" clId="{0A18DBD1-F4B2-49D3-9BFC-A3ED50C8E71C}" dt="2022-11-18T09:46:10.264" v="2387" actId="478"/>
          <ac:cxnSpMkLst>
            <pc:docMk/>
            <pc:sldMk cId="3643868350" sldId="377"/>
            <ac:cxnSpMk id="26" creationId="{7210D6BB-36AD-9B8C-E79D-887807737139}"/>
          </ac:cxnSpMkLst>
        </pc:cxnChg>
        <pc:cxnChg chg="del">
          <ac:chgData name="Carla" userId="417464ba-0c67-467a-8d9f-e5f447a9fc8a" providerId="ADAL" clId="{0A18DBD1-F4B2-49D3-9BFC-A3ED50C8E71C}" dt="2022-11-18T09:46:09.097" v="2386" actId="478"/>
          <ac:cxnSpMkLst>
            <pc:docMk/>
            <pc:sldMk cId="3643868350" sldId="377"/>
            <ac:cxnSpMk id="28" creationId="{89AD8701-C68F-815E-C816-8FD053D95D0D}"/>
          </ac:cxnSpMkLst>
        </pc:cxnChg>
        <pc:cxnChg chg="del">
          <ac:chgData name="Carla" userId="417464ba-0c67-467a-8d9f-e5f447a9fc8a" providerId="ADAL" clId="{0A18DBD1-F4B2-49D3-9BFC-A3ED50C8E71C}" dt="2022-11-18T09:46:08.670" v="2385" actId="478"/>
          <ac:cxnSpMkLst>
            <pc:docMk/>
            <pc:sldMk cId="3643868350" sldId="377"/>
            <ac:cxnSpMk id="30" creationId="{0F048742-3572-CFDF-00C2-52051B1D165F}"/>
          </ac:cxnSpMkLst>
        </pc:cxnChg>
      </pc:sldChg>
      <pc:sldChg chg="new del">
        <pc:chgData name="Carla" userId="417464ba-0c67-467a-8d9f-e5f447a9fc8a" providerId="ADAL" clId="{0A18DBD1-F4B2-49D3-9BFC-A3ED50C8E71C}" dt="2023-02-23T14:30:31.625" v="4823" actId="47"/>
        <pc:sldMkLst>
          <pc:docMk/>
          <pc:sldMk cId="1387084546" sldId="378"/>
        </pc:sldMkLst>
      </pc:sldChg>
      <pc:sldChg chg="new del">
        <pc:chgData name="Carla" userId="417464ba-0c67-467a-8d9f-e5f447a9fc8a" providerId="ADAL" clId="{0A18DBD1-F4B2-49D3-9BFC-A3ED50C8E71C}" dt="2022-11-18T11:11:11.084" v="2912" actId="680"/>
        <pc:sldMkLst>
          <pc:docMk/>
          <pc:sldMk cId="3005858431" sldId="378"/>
        </pc:sldMkLst>
      </pc:sldChg>
      <pc:sldChg chg="new del">
        <pc:chgData name="Carla" userId="417464ba-0c67-467a-8d9f-e5f447a9fc8a" providerId="ADAL" clId="{0A18DBD1-F4B2-49D3-9BFC-A3ED50C8E71C}" dt="2023-02-22T11:21:17.195" v="3005" actId="47"/>
        <pc:sldMkLst>
          <pc:docMk/>
          <pc:sldMk cId="4234389807" sldId="378"/>
        </pc:sldMkLst>
      </pc:sldChg>
      <pc:sldChg chg="new del">
        <pc:chgData name="Carla" userId="417464ba-0c67-467a-8d9f-e5f447a9fc8a" providerId="ADAL" clId="{0A18DBD1-F4B2-49D3-9BFC-A3ED50C8E71C}" dt="2023-02-23T14:30:31.625" v="4823" actId="47"/>
        <pc:sldMkLst>
          <pc:docMk/>
          <pc:sldMk cId="413715981" sldId="379"/>
        </pc:sldMkLst>
      </pc:sldChg>
      <pc:sldChg chg="add del">
        <pc:chgData name="Carla" userId="417464ba-0c67-467a-8d9f-e5f447a9fc8a" providerId="ADAL" clId="{0A18DBD1-F4B2-49D3-9BFC-A3ED50C8E71C}" dt="2023-02-22T11:21:12.057" v="3004"/>
        <pc:sldMkLst>
          <pc:docMk/>
          <pc:sldMk cId="3856785778" sldId="379"/>
        </pc:sldMkLst>
      </pc:sldChg>
      <pc:sldChg chg="new del">
        <pc:chgData name="Carla" userId="417464ba-0c67-467a-8d9f-e5f447a9fc8a" providerId="ADAL" clId="{0A18DBD1-F4B2-49D3-9BFC-A3ED50C8E71C}" dt="2023-02-23T14:30:31.625" v="4823" actId="47"/>
        <pc:sldMkLst>
          <pc:docMk/>
          <pc:sldMk cId="1315935917" sldId="380"/>
        </pc:sldMkLst>
      </pc:sldChg>
      <pc:sldChg chg="new del">
        <pc:chgData name="Carla" userId="417464ba-0c67-467a-8d9f-e5f447a9fc8a" providerId="ADAL" clId="{0A18DBD1-F4B2-49D3-9BFC-A3ED50C8E71C}" dt="2023-02-22T20:16:07.159" v="3971" actId="47"/>
        <pc:sldMkLst>
          <pc:docMk/>
          <pc:sldMk cId="1937392764" sldId="381"/>
        </pc:sldMkLst>
      </pc:sldChg>
      <pc:sldChg chg="addSp delSp modSp new del mod ord">
        <pc:chgData name="Carla" userId="417464ba-0c67-467a-8d9f-e5f447a9fc8a" providerId="ADAL" clId="{0A18DBD1-F4B2-49D3-9BFC-A3ED50C8E71C}" dt="2023-02-23T13:39:49.284" v="4092" actId="47"/>
        <pc:sldMkLst>
          <pc:docMk/>
          <pc:sldMk cId="945432886" sldId="382"/>
        </pc:sldMkLst>
        <pc:spChg chg="mod">
          <ac:chgData name="Carla" userId="417464ba-0c67-467a-8d9f-e5f447a9fc8a" providerId="ADAL" clId="{0A18DBD1-F4B2-49D3-9BFC-A3ED50C8E71C}" dt="2023-02-23T13:32:16.755" v="4015" actId="14100"/>
          <ac:spMkLst>
            <pc:docMk/>
            <pc:sldMk cId="945432886" sldId="382"/>
            <ac:spMk id="2" creationId="{7A95BC00-B1A3-740F-4975-765716CBB1D8}"/>
          </ac:spMkLst>
        </pc:spChg>
        <pc:spChg chg="del">
          <ac:chgData name="Carla" userId="417464ba-0c67-467a-8d9f-e5f447a9fc8a" providerId="ADAL" clId="{0A18DBD1-F4B2-49D3-9BFC-A3ED50C8E71C}" dt="2023-02-23T13:32:13.716" v="4014" actId="478"/>
          <ac:spMkLst>
            <pc:docMk/>
            <pc:sldMk cId="945432886" sldId="382"/>
            <ac:spMk id="3" creationId="{308F6534-2B0D-A7D0-4557-A515002DE4DA}"/>
          </ac:spMkLst>
        </pc:spChg>
        <pc:spChg chg="add mod">
          <ac:chgData name="Carla" userId="417464ba-0c67-467a-8d9f-e5f447a9fc8a" providerId="ADAL" clId="{0A18DBD1-F4B2-49D3-9BFC-A3ED50C8E71C}" dt="2023-02-23T13:31:58.209" v="4010"/>
          <ac:spMkLst>
            <pc:docMk/>
            <pc:sldMk cId="945432886" sldId="382"/>
            <ac:spMk id="4" creationId="{94FFF58D-D056-37EF-561C-75CEE447088F}"/>
          </ac:spMkLst>
        </pc:spChg>
        <pc:spChg chg="add mod">
          <ac:chgData name="Carla" userId="417464ba-0c67-467a-8d9f-e5f447a9fc8a" providerId="ADAL" clId="{0A18DBD1-F4B2-49D3-9BFC-A3ED50C8E71C}" dt="2023-02-23T13:31:58.209" v="4010"/>
          <ac:spMkLst>
            <pc:docMk/>
            <pc:sldMk cId="945432886" sldId="382"/>
            <ac:spMk id="5" creationId="{99803BB0-DE60-B2DC-1A27-E31D914AE223}"/>
          </ac:spMkLst>
        </pc:spChg>
        <pc:spChg chg="add mod">
          <ac:chgData name="Carla" userId="417464ba-0c67-467a-8d9f-e5f447a9fc8a" providerId="ADAL" clId="{0A18DBD1-F4B2-49D3-9BFC-A3ED50C8E71C}" dt="2023-02-23T13:31:58.209" v="4010"/>
          <ac:spMkLst>
            <pc:docMk/>
            <pc:sldMk cId="945432886" sldId="382"/>
            <ac:spMk id="6" creationId="{A54365C0-B904-72AC-185B-F2E11746E34E}"/>
          </ac:spMkLst>
        </pc:spChg>
        <pc:spChg chg="add mod">
          <ac:chgData name="Carla" userId="417464ba-0c67-467a-8d9f-e5f447a9fc8a" providerId="ADAL" clId="{0A18DBD1-F4B2-49D3-9BFC-A3ED50C8E71C}" dt="2023-02-23T13:31:58.209" v="4010"/>
          <ac:spMkLst>
            <pc:docMk/>
            <pc:sldMk cId="945432886" sldId="382"/>
            <ac:spMk id="7" creationId="{E45E94CC-C906-D8EE-B9E6-2DB150758060}"/>
          </ac:spMkLst>
        </pc:spChg>
        <pc:spChg chg="add mod">
          <ac:chgData name="Carla" userId="417464ba-0c67-467a-8d9f-e5f447a9fc8a" providerId="ADAL" clId="{0A18DBD1-F4B2-49D3-9BFC-A3ED50C8E71C}" dt="2023-02-23T13:31:58.209" v="4010"/>
          <ac:spMkLst>
            <pc:docMk/>
            <pc:sldMk cId="945432886" sldId="382"/>
            <ac:spMk id="8" creationId="{D09340AE-9724-AB3D-1614-5130CA9D2D4A}"/>
          </ac:spMkLst>
        </pc:spChg>
        <pc:spChg chg="add mod">
          <ac:chgData name="Carla" userId="417464ba-0c67-467a-8d9f-e5f447a9fc8a" providerId="ADAL" clId="{0A18DBD1-F4B2-49D3-9BFC-A3ED50C8E71C}" dt="2023-02-23T13:31:58.209" v="4010"/>
          <ac:spMkLst>
            <pc:docMk/>
            <pc:sldMk cId="945432886" sldId="382"/>
            <ac:spMk id="9" creationId="{F82D4321-13FE-8976-7A3E-2820CF16F27F}"/>
          </ac:spMkLst>
        </pc:spChg>
        <pc:spChg chg="add mod">
          <ac:chgData name="Carla" userId="417464ba-0c67-467a-8d9f-e5f447a9fc8a" providerId="ADAL" clId="{0A18DBD1-F4B2-49D3-9BFC-A3ED50C8E71C}" dt="2023-02-23T13:31:58.209" v="4010"/>
          <ac:spMkLst>
            <pc:docMk/>
            <pc:sldMk cId="945432886" sldId="382"/>
            <ac:spMk id="10" creationId="{39416A5D-E4C6-FCB3-AB6B-C036CC070AB2}"/>
          </ac:spMkLst>
        </pc:spChg>
        <pc:spChg chg="add mod">
          <ac:chgData name="Carla" userId="417464ba-0c67-467a-8d9f-e5f447a9fc8a" providerId="ADAL" clId="{0A18DBD1-F4B2-49D3-9BFC-A3ED50C8E71C}" dt="2023-02-23T13:32:10.710" v="4013"/>
          <ac:spMkLst>
            <pc:docMk/>
            <pc:sldMk cId="945432886" sldId="382"/>
            <ac:spMk id="11" creationId="{4ABA784E-334B-58FA-028C-00DC774BDEF8}"/>
          </ac:spMkLst>
        </pc:spChg>
        <pc:spChg chg="add mod">
          <ac:chgData name="Carla" userId="417464ba-0c67-467a-8d9f-e5f447a9fc8a" providerId="ADAL" clId="{0A18DBD1-F4B2-49D3-9BFC-A3ED50C8E71C}" dt="2023-02-23T13:37:07.918" v="4070" actId="1076"/>
          <ac:spMkLst>
            <pc:docMk/>
            <pc:sldMk cId="945432886" sldId="382"/>
            <ac:spMk id="14" creationId="{68AB54F9-D945-60D0-E703-1D47A71593D4}"/>
          </ac:spMkLst>
        </pc:spChg>
        <pc:graphicFrameChg chg="add del mod">
          <ac:chgData name="Carla" userId="417464ba-0c67-467a-8d9f-e5f447a9fc8a" providerId="ADAL" clId="{0A18DBD1-F4B2-49D3-9BFC-A3ED50C8E71C}" dt="2023-02-23T13:33:26.267" v="4017"/>
          <ac:graphicFrameMkLst>
            <pc:docMk/>
            <pc:sldMk cId="945432886" sldId="382"/>
            <ac:graphicFrameMk id="12" creationId="{E8D930D7-08B8-A59A-7A70-73DEA11F3E64}"/>
          </ac:graphicFrameMkLst>
        </pc:graphicFrameChg>
        <pc:graphicFrameChg chg="add del mod">
          <ac:chgData name="Carla" userId="417464ba-0c67-467a-8d9f-e5f447a9fc8a" providerId="ADAL" clId="{0A18DBD1-F4B2-49D3-9BFC-A3ED50C8E71C}" dt="2023-02-23T13:36:29.530" v="4060"/>
          <ac:graphicFrameMkLst>
            <pc:docMk/>
            <pc:sldMk cId="945432886" sldId="382"/>
            <ac:graphicFrameMk id="19" creationId="{14BC80BE-C12D-6382-B3C1-351D4C9ED22F}"/>
          </ac:graphicFrameMkLst>
        </pc:graphicFrameChg>
        <pc:picChg chg="add del mod">
          <ac:chgData name="Carla" userId="417464ba-0c67-467a-8d9f-e5f447a9fc8a" providerId="ADAL" clId="{0A18DBD1-F4B2-49D3-9BFC-A3ED50C8E71C}" dt="2023-02-23T13:36:27.203" v="4058" actId="478"/>
          <ac:picMkLst>
            <pc:docMk/>
            <pc:sldMk cId="945432886" sldId="382"/>
            <ac:picMk id="13" creationId="{166C2045-1918-A116-9224-1ECA1E6FC9A7}"/>
          </ac:picMkLst>
        </pc:picChg>
        <pc:picChg chg="add mod">
          <ac:chgData name="Carla" userId="417464ba-0c67-467a-8d9f-e5f447a9fc8a" providerId="ADAL" clId="{0A18DBD1-F4B2-49D3-9BFC-A3ED50C8E71C}" dt="2023-02-23T13:36:39.029" v="4062" actId="1076"/>
          <ac:picMkLst>
            <pc:docMk/>
            <pc:sldMk cId="945432886" sldId="382"/>
            <ac:picMk id="20" creationId="{55384E9D-E5F3-717B-9F7A-48754363F302}"/>
          </ac:picMkLst>
        </pc:picChg>
        <pc:cxnChg chg="add mod">
          <ac:chgData name="Carla" userId="417464ba-0c67-467a-8d9f-e5f447a9fc8a" providerId="ADAL" clId="{0A18DBD1-F4B2-49D3-9BFC-A3ED50C8E71C}" dt="2023-02-23T13:37:43.403" v="4079" actId="1582"/>
          <ac:cxnSpMkLst>
            <pc:docMk/>
            <pc:sldMk cId="945432886" sldId="382"/>
            <ac:cxnSpMk id="16" creationId="{505986B7-C37A-1E87-9097-87D0090BD9BA}"/>
          </ac:cxnSpMkLst>
        </pc:cxnChg>
        <pc:cxnChg chg="add mod">
          <ac:chgData name="Carla" userId="417464ba-0c67-467a-8d9f-e5f447a9fc8a" providerId="ADAL" clId="{0A18DBD1-F4B2-49D3-9BFC-A3ED50C8E71C}" dt="2023-02-23T13:37:39.216" v="4078" actId="1582"/>
          <ac:cxnSpMkLst>
            <pc:docMk/>
            <pc:sldMk cId="945432886" sldId="382"/>
            <ac:cxnSpMk id="21" creationId="{4149A8CB-0657-3935-2EB3-0B244B021221}"/>
          </ac:cxnSpMkLst>
        </pc:cxnChg>
        <pc:cxnChg chg="add mod">
          <ac:chgData name="Carla" userId="417464ba-0c67-467a-8d9f-e5f447a9fc8a" providerId="ADAL" clId="{0A18DBD1-F4B2-49D3-9BFC-A3ED50C8E71C}" dt="2023-02-23T13:37:35.278" v="4077" actId="1582"/>
          <ac:cxnSpMkLst>
            <pc:docMk/>
            <pc:sldMk cId="945432886" sldId="382"/>
            <ac:cxnSpMk id="25" creationId="{30389D47-3555-04E2-7D3C-A4D1C24ED009}"/>
          </ac:cxnSpMkLst>
        </pc:cxnChg>
      </pc:sldChg>
      <pc:sldChg chg="new del">
        <pc:chgData name="Carla" userId="417464ba-0c67-467a-8d9f-e5f447a9fc8a" providerId="ADAL" clId="{0A18DBD1-F4B2-49D3-9BFC-A3ED50C8E71C}" dt="2023-02-23T14:29:17.202" v="4820" actId="47"/>
        <pc:sldMkLst>
          <pc:docMk/>
          <pc:sldMk cId="1120237966" sldId="383"/>
        </pc:sldMkLst>
      </pc:sldChg>
      <pc:sldChg chg="new del">
        <pc:chgData name="Carla" userId="417464ba-0c67-467a-8d9f-e5f447a9fc8a" providerId="ADAL" clId="{0A18DBD1-F4B2-49D3-9BFC-A3ED50C8E71C}" dt="2023-02-23T14:29:17.202" v="4820" actId="47"/>
        <pc:sldMkLst>
          <pc:docMk/>
          <pc:sldMk cId="2871559418" sldId="384"/>
        </pc:sldMkLst>
      </pc:sldChg>
      <pc:sldChg chg="new del">
        <pc:chgData name="Carla" userId="417464ba-0c67-467a-8d9f-e5f447a9fc8a" providerId="ADAL" clId="{0A18DBD1-F4B2-49D3-9BFC-A3ED50C8E71C}" dt="2023-02-23T14:29:17.202" v="4820" actId="47"/>
        <pc:sldMkLst>
          <pc:docMk/>
          <pc:sldMk cId="2923997423" sldId="385"/>
        </pc:sldMkLst>
      </pc:sldChg>
      <pc:sldChg chg="addSp delSp modSp add mod">
        <pc:chgData name="Carla" userId="417464ba-0c67-467a-8d9f-e5f447a9fc8a" providerId="ADAL" clId="{0A18DBD1-F4B2-49D3-9BFC-A3ED50C8E71C}" dt="2023-02-22T20:16:23.903" v="3975" actId="20577"/>
        <pc:sldMkLst>
          <pc:docMk/>
          <pc:sldMk cId="1628306759" sldId="386"/>
        </pc:sldMkLst>
        <pc:spChg chg="add mod">
          <ac:chgData name="Carla" userId="417464ba-0c67-467a-8d9f-e5f447a9fc8a" providerId="ADAL" clId="{0A18DBD1-F4B2-49D3-9BFC-A3ED50C8E71C}" dt="2023-02-22T15:26:30.209" v="3860" actId="14100"/>
          <ac:spMkLst>
            <pc:docMk/>
            <pc:sldMk cId="1628306759" sldId="386"/>
            <ac:spMk id="2" creationId="{CC83D1D9-F380-D0D3-19DD-99B4E4E77BD3}"/>
          </ac:spMkLst>
        </pc:spChg>
        <pc:spChg chg="mod">
          <ac:chgData name="Carla" userId="417464ba-0c67-467a-8d9f-e5f447a9fc8a" providerId="ADAL" clId="{0A18DBD1-F4B2-49D3-9BFC-A3ED50C8E71C}" dt="2023-02-22T20:16:16.948" v="3973" actId="20577"/>
          <ac:spMkLst>
            <pc:docMk/>
            <pc:sldMk cId="1628306759" sldId="386"/>
            <ac:spMk id="3" creationId="{6B463751-6390-C941-8D97-77C281A9C991}"/>
          </ac:spMkLst>
        </pc:spChg>
        <pc:spChg chg="add mod">
          <ac:chgData name="Carla" userId="417464ba-0c67-467a-8d9f-e5f447a9fc8a" providerId="ADAL" clId="{0A18DBD1-F4B2-49D3-9BFC-A3ED50C8E71C}" dt="2023-02-22T15:20:15.698" v="3810" actId="14100"/>
          <ac:spMkLst>
            <pc:docMk/>
            <pc:sldMk cId="1628306759" sldId="386"/>
            <ac:spMk id="4" creationId="{A4A4E47F-836B-437E-037C-06D2D508EE83}"/>
          </ac:spMkLst>
        </pc:spChg>
        <pc:spChg chg="mod">
          <ac:chgData name="Carla" userId="417464ba-0c67-467a-8d9f-e5f447a9fc8a" providerId="ADAL" clId="{0A18DBD1-F4B2-49D3-9BFC-A3ED50C8E71C}" dt="2023-02-22T20:16:23.903" v="3975" actId="20577"/>
          <ac:spMkLst>
            <pc:docMk/>
            <pc:sldMk cId="1628306759" sldId="386"/>
            <ac:spMk id="9" creationId="{D65E6D98-BE8C-6B4C-B23E-6167300445AE}"/>
          </ac:spMkLst>
        </pc:spChg>
        <pc:spChg chg="mod">
          <ac:chgData name="Carla" userId="417464ba-0c67-467a-8d9f-e5f447a9fc8a" providerId="ADAL" clId="{0A18DBD1-F4B2-49D3-9BFC-A3ED50C8E71C}" dt="2023-02-22T15:29:37.189" v="3963" actId="1076"/>
          <ac:spMkLst>
            <pc:docMk/>
            <pc:sldMk cId="1628306759" sldId="386"/>
            <ac:spMk id="12" creationId="{418AC68E-5821-814D-A8C3-190037A3E2AD}"/>
          </ac:spMkLst>
        </pc:spChg>
        <pc:spChg chg="mod">
          <ac:chgData name="Carla" userId="417464ba-0c67-467a-8d9f-e5f447a9fc8a" providerId="ADAL" clId="{0A18DBD1-F4B2-49D3-9BFC-A3ED50C8E71C}" dt="2023-02-22T15:29:39.784" v="3964" actId="1076"/>
          <ac:spMkLst>
            <pc:docMk/>
            <pc:sldMk cId="1628306759" sldId="386"/>
            <ac:spMk id="13" creationId="{22A63FB2-6A33-0E46-88F3-B7CFCF57934F}"/>
          </ac:spMkLst>
        </pc:spChg>
        <pc:spChg chg="mod">
          <ac:chgData name="Carla" userId="417464ba-0c67-467a-8d9f-e5f447a9fc8a" providerId="ADAL" clId="{0A18DBD1-F4B2-49D3-9BFC-A3ED50C8E71C}" dt="2023-02-22T15:30:01.701" v="3967" actId="1076"/>
          <ac:spMkLst>
            <pc:docMk/>
            <pc:sldMk cId="1628306759" sldId="386"/>
            <ac:spMk id="14" creationId="{A8D10147-924D-7243-80B5-468CC542060D}"/>
          </ac:spMkLst>
        </pc:spChg>
        <pc:spChg chg="mod">
          <ac:chgData name="Carla" userId="417464ba-0c67-467a-8d9f-e5f447a9fc8a" providerId="ADAL" clId="{0A18DBD1-F4B2-49D3-9BFC-A3ED50C8E71C}" dt="2023-02-22T15:29:49.612" v="3966" actId="1076"/>
          <ac:spMkLst>
            <pc:docMk/>
            <pc:sldMk cId="1628306759" sldId="386"/>
            <ac:spMk id="15" creationId="{DAEE686C-E588-114E-8E82-6170C01FBB7F}"/>
          </ac:spMkLst>
        </pc:spChg>
        <pc:spChg chg="mod">
          <ac:chgData name="Carla" userId="417464ba-0c67-467a-8d9f-e5f447a9fc8a" providerId="ADAL" clId="{0A18DBD1-F4B2-49D3-9BFC-A3ED50C8E71C}" dt="2023-02-22T15:06:33.205" v="3655" actId="21"/>
          <ac:spMkLst>
            <pc:docMk/>
            <pc:sldMk cId="1628306759" sldId="386"/>
            <ac:spMk id="16" creationId="{3D705E33-E4CC-C64D-8ABC-F75D88FD24E1}"/>
          </ac:spMkLst>
        </pc:spChg>
        <pc:spChg chg="mod">
          <ac:chgData name="Carla" userId="417464ba-0c67-467a-8d9f-e5f447a9fc8a" providerId="ADAL" clId="{0A18DBD1-F4B2-49D3-9BFC-A3ED50C8E71C}" dt="2023-02-22T15:03:59.198" v="3596" actId="20577"/>
          <ac:spMkLst>
            <pc:docMk/>
            <pc:sldMk cId="1628306759" sldId="386"/>
            <ac:spMk id="17" creationId="{97BC4586-4B37-5041-A767-30768215C0C1}"/>
          </ac:spMkLst>
        </pc:spChg>
        <pc:spChg chg="mod">
          <ac:chgData name="Carla" userId="417464ba-0c67-467a-8d9f-e5f447a9fc8a" providerId="ADAL" clId="{0A18DBD1-F4B2-49D3-9BFC-A3ED50C8E71C}" dt="2023-02-22T15:04:05.521" v="3608" actId="20577"/>
          <ac:spMkLst>
            <pc:docMk/>
            <pc:sldMk cId="1628306759" sldId="386"/>
            <ac:spMk id="18" creationId="{1C95FC12-6CBF-C14D-A722-5F26A9CBF3BE}"/>
          </ac:spMkLst>
        </pc:spChg>
        <pc:spChg chg="mod">
          <ac:chgData name="Carla" userId="417464ba-0c67-467a-8d9f-e5f447a9fc8a" providerId="ADAL" clId="{0A18DBD1-F4B2-49D3-9BFC-A3ED50C8E71C}" dt="2023-02-22T15:04:12.675" v="3619" actId="20577"/>
          <ac:spMkLst>
            <pc:docMk/>
            <pc:sldMk cId="1628306759" sldId="386"/>
            <ac:spMk id="19" creationId="{12177C0E-5EE0-1A4A-8C59-9B11ED57CD88}"/>
          </ac:spMkLst>
        </pc:spChg>
        <pc:spChg chg="mod">
          <ac:chgData name="Carla" userId="417464ba-0c67-467a-8d9f-e5f447a9fc8a" providerId="ADAL" clId="{0A18DBD1-F4B2-49D3-9BFC-A3ED50C8E71C}" dt="2023-02-22T15:06:35.449" v="3656"/>
          <ac:spMkLst>
            <pc:docMk/>
            <pc:sldMk cId="1628306759" sldId="386"/>
            <ac:spMk id="21" creationId="{312A6C59-C597-B740-B229-28CE2C1B8786}"/>
          </ac:spMkLst>
        </pc:spChg>
        <pc:spChg chg="mod">
          <ac:chgData name="Carla" userId="417464ba-0c67-467a-8d9f-e5f447a9fc8a" providerId="ADAL" clId="{0A18DBD1-F4B2-49D3-9BFC-A3ED50C8E71C}" dt="2023-02-22T15:04:24.984" v="3632" actId="20577"/>
          <ac:spMkLst>
            <pc:docMk/>
            <pc:sldMk cId="1628306759" sldId="386"/>
            <ac:spMk id="22" creationId="{F178F733-CBFA-5445-82B2-EA4AAE12D946}"/>
          </ac:spMkLst>
        </pc:spChg>
        <pc:spChg chg="mod">
          <ac:chgData name="Carla" userId="417464ba-0c67-467a-8d9f-e5f447a9fc8a" providerId="ADAL" clId="{0A18DBD1-F4B2-49D3-9BFC-A3ED50C8E71C}" dt="2023-02-22T15:19:53.949" v="3806" actId="1076"/>
          <ac:spMkLst>
            <pc:docMk/>
            <pc:sldMk cId="1628306759" sldId="386"/>
            <ac:spMk id="23" creationId="{9423F0B2-FC00-C140-A9E4-430358DC8BDD}"/>
          </ac:spMkLst>
        </pc:spChg>
        <pc:spChg chg="mod">
          <ac:chgData name="Carla" userId="417464ba-0c67-467a-8d9f-e5f447a9fc8a" providerId="ADAL" clId="{0A18DBD1-F4B2-49D3-9BFC-A3ED50C8E71C}" dt="2023-02-22T15:26:01.574" v="3851" actId="207"/>
          <ac:spMkLst>
            <pc:docMk/>
            <pc:sldMk cId="1628306759" sldId="386"/>
            <ac:spMk id="24" creationId="{33ECEE68-0126-314A-AABB-ECBC5D6F4F1C}"/>
          </ac:spMkLst>
        </pc:spChg>
        <pc:spChg chg="mod">
          <ac:chgData name="Carla" userId="417464ba-0c67-467a-8d9f-e5f447a9fc8a" providerId="ADAL" clId="{0A18DBD1-F4B2-49D3-9BFC-A3ED50C8E71C}" dt="2023-02-22T15:25:45.907" v="3848" actId="207"/>
          <ac:spMkLst>
            <pc:docMk/>
            <pc:sldMk cId="1628306759" sldId="386"/>
            <ac:spMk id="25" creationId="{55B3601F-7F30-E745-BF69-535BD9A38FF7}"/>
          </ac:spMkLst>
        </pc:spChg>
        <pc:spChg chg="mod">
          <ac:chgData name="Carla" userId="417464ba-0c67-467a-8d9f-e5f447a9fc8a" providerId="ADAL" clId="{0A18DBD1-F4B2-49D3-9BFC-A3ED50C8E71C}" dt="2023-02-22T15:25:56.318" v="3850" actId="207"/>
          <ac:spMkLst>
            <pc:docMk/>
            <pc:sldMk cId="1628306759" sldId="386"/>
            <ac:spMk id="26" creationId="{BA3184BF-A69D-C840-A5D2-64E68DE50FA2}"/>
          </ac:spMkLst>
        </pc:spChg>
        <pc:spChg chg="mod">
          <ac:chgData name="Carla" userId="417464ba-0c67-467a-8d9f-e5f447a9fc8a" providerId="ADAL" clId="{0A18DBD1-F4B2-49D3-9BFC-A3ED50C8E71C}" dt="2023-02-22T15:29:28.797" v="3962" actId="1582"/>
          <ac:spMkLst>
            <pc:docMk/>
            <pc:sldMk cId="1628306759" sldId="386"/>
            <ac:spMk id="27" creationId="{DCAC118F-5514-C141-8884-BD693C2923F7}"/>
          </ac:spMkLst>
        </pc:spChg>
        <pc:spChg chg="mod">
          <ac:chgData name="Carla" userId="417464ba-0c67-467a-8d9f-e5f447a9fc8a" providerId="ADAL" clId="{0A18DBD1-F4B2-49D3-9BFC-A3ED50C8E71C}" dt="2023-02-22T15:29:28.797" v="3962" actId="1582"/>
          <ac:spMkLst>
            <pc:docMk/>
            <pc:sldMk cId="1628306759" sldId="386"/>
            <ac:spMk id="28" creationId="{6578F537-8A95-7247-AA73-2175DAD775C2}"/>
          </ac:spMkLst>
        </pc:spChg>
        <pc:spChg chg="mod">
          <ac:chgData name="Carla" userId="417464ba-0c67-467a-8d9f-e5f447a9fc8a" providerId="ADAL" clId="{0A18DBD1-F4B2-49D3-9BFC-A3ED50C8E71C}" dt="2023-02-22T15:29:28.797" v="3962" actId="1582"/>
          <ac:spMkLst>
            <pc:docMk/>
            <pc:sldMk cId="1628306759" sldId="386"/>
            <ac:spMk id="29" creationId="{DDAB793A-4DFB-FC42-8D9A-D58F0EE606C8}"/>
          </ac:spMkLst>
        </pc:spChg>
        <pc:spChg chg="del">
          <ac:chgData name="Carla" userId="417464ba-0c67-467a-8d9f-e5f447a9fc8a" providerId="ADAL" clId="{0A18DBD1-F4B2-49D3-9BFC-A3ED50C8E71C}" dt="2023-02-22T15:06:53.480" v="3659" actId="478"/>
          <ac:spMkLst>
            <pc:docMk/>
            <pc:sldMk cId="1628306759" sldId="386"/>
            <ac:spMk id="30" creationId="{405B6BC7-6F0A-DA4F-8B5D-02AF01F4C7AD}"/>
          </ac:spMkLst>
        </pc:spChg>
        <pc:spChg chg="del mod">
          <ac:chgData name="Carla" userId="417464ba-0c67-467a-8d9f-e5f447a9fc8a" providerId="ADAL" clId="{0A18DBD1-F4B2-49D3-9BFC-A3ED50C8E71C}" dt="2023-02-22T15:06:55.309" v="3661" actId="478"/>
          <ac:spMkLst>
            <pc:docMk/>
            <pc:sldMk cId="1628306759" sldId="386"/>
            <ac:spMk id="31" creationId="{065377EB-50DD-0F46-B07B-7682911D26A1}"/>
          </ac:spMkLst>
        </pc:spChg>
        <pc:spChg chg="del">
          <ac:chgData name="Carla" userId="417464ba-0c67-467a-8d9f-e5f447a9fc8a" providerId="ADAL" clId="{0A18DBD1-F4B2-49D3-9BFC-A3ED50C8E71C}" dt="2023-02-22T15:07:24.133" v="3669" actId="478"/>
          <ac:spMkLst>
            <pc:docMk/>
            <pc:sldMk cId="1628306759" sldId="386"/>
            <ac:spMk id="32" creationId="{61F31335-AAE6-0845-B15E-82F42DC2572D}"/>
          </ac:spMkLst>
        </pc:spChg>
        <pc:spChg chg="del mod">
          <ac:chgData name="Carla" userId="417464ba-0c67-467a-8d9f-e5f447a9fc8a" providerId="ADAL" clId="{0A18DBD1-F4B2-49D3-9BFC-A3ED50C8E71C}" dt="2023-02-22T15:07:23.456" v="3668" actId="478"/>
          <ac:spMkLst>
            <pc:docMk/>
            <pc:sldMk cId="1628306759" sldId="386"/>
            <ac:spMk id="33" creationId="{8E36FA74-48AD-D341-A66F-42EA07E7D482}"/>
          </ac:spMkLst>
        </pc:spChg>
        <pc:spChg chg="del">
          <ac:chgData name="Carla" userId="417464ba-0c67-467a-8d9f-e5f447a9fc8a" providerId="ADAL" clId="{0A18DBD1-F4B2-49D3-9BFC-A3ED50C8E71C}" dt="2023-02-22T15:07:21.678" v="3666" actId="478"/>
          <ac:spMkLst>
            <pc:docMk/>
            <pc:sldMk cId="1628306759" sldId="386"/>
            <ac:spMk id="34" creationId="{D35BF090-B4CA-9145-8980-37A2A238EE50}"/>
          </ac:spMkLst>
        </pc:spChg>
        <pc:spChg chg="mod">
          <ac:chgData name="Carla" userId="417464ba-0c67-467a-8d9f-e5f447a9fc8a" providerId="ADAL" clId="{0A18DBD1-F4B2-49D3-9BFC-A3ED50C8E71C}" dt="2023-02-22T15:29:28.797" v="3962" actId="1582"/>
          <ac:spMkLst>
            <pc:docMk/>
            <pc:sldMk cId="1628306759" sldId="386"/>
            <ac:spMk id="35" creationId="{442F8ACB-588A-CB42-A42A-17B811EF51B6}"/>
          </ac:spMkLst>
        </pc:spChg>
        <pc:spChg chg="mod">
          <ac:chgData name="Carla" userId="417464ba-0c67-467a-8d9f-e5f447a9fc8a" providerId="ADAL" clId="{0A18DBD1-F4B2-49D3-9BFC-A3ED50C8E71C}" dt="2023-02-22T15:30:01.701" v="3967" actId="1076"/>
          <ac:spMkLst>
            <pc:docMk/>
            <pc:sldMk cId="1628306759" sldId="386"/>
            <ac:spMk id="36" creationId="{50ABAD2F-4DC8-C54A-B649-B5C7CB3465BA}"/>
          </ac:spMkLst>
        </pc:spChg>
        <pc:spChg chg="mod">
          <ac:chgData name="Carla" userId="417464ba-0c67-467a-8d9f-e5f447a9fc8a" providerId="ADAL" clId="{0A18DBD1-F4B2-49D3-9BFC-A3ED50C8E71C}" dt="2023-02-22T15:30:01.701" v="3967" actId="1076"/>
          <ac:spMkLst>
            <pc:docMk/>
            <pc:sldMk cId="1628306759" sldId="386"/>
            <ac:spMk id="37" creationId="{2E1A50FF-1C18-154A-8C3E-FE5DBE59423C}"/>
          </ac:spMkLst>
        </pc:spChg>
        <pc:spChg chg="mod">
          <ac:chgData name="Carla" userId="417464ba-0c67-467a-8d9f-e5f447a9fc8a" providerId="ADAL" clId="{0A18DBD1-F4B2-49D3-9BFC-A3ED50C8E71C}" dt="2023-02-22T15:30:01.701" v="3967" actId="1076"/>
          <ac:spMkLst>
            <pc:docMk/>
            <pc:sldMk cId="1628306759" sldId="386"/>
            <ac:spMk id="38" creationId="{8126601E-51C5-D74B-A714-59F2492A1AEE}"/>
          </ac:spMkLst>
        </pc:spChg>
        <pc:spChg chg="mod">
          <ac:chgData name="Carla" userId="417464ba-0c67-467a-8d9f-e5f447a9fc8a" providerId="ADAL" clId="{0A18DBD1-F4B2-49D3-9BFC-A3ED50C8E71C}" dt="2023-02-22T15:18:43.237" v="3801" actId="14100"/>
          <ac:spMkLst>
            <pc:docMk/>
            <pc:sldMk cId="1628306759" sldId="386"/>
            <ac:spMk id="39" creationId="{50299CA9-A692-2448-BF56-90B38F149934}"/>
          </ac:spMkLst>
        </pc:spChg>
        <pc:spChg chg="mod">
          <ac:chgData name="Carla" userId="417464ba-0c67-467a-8d9f-e5f447a9fc8a" providerId="ADAL" clId="{0A18DBD1-F4B2-49D3-9BFC-A3ED50C8E71C}" dt="2023-02-22T15:13:38.806" v="3761" actId="14100"/>
          <ac:spMkLst>
            <pc:docMk/>
            <pc:sldMk cId="1628306759" sldId="386"/>
            <ac:spMk id="40" creationId="{77341F8A-75A9-F54E-83BF-E0E7587BA812}"/>
          </ac:spMkLst>
        </pc:spChg>
        <pc:spChg chg="mod">
          <ac:chgData name="Carla" userId="417464ba-0c67-467a-8d9f-e5f447a9fc8a" providerId="ADAL" clId="{0A18DBD1-F4B2-49D3-9BFC-A3ED50C8E71C}" dt="2023-02-22T15:30:01.701" v="3967" actId="1076"/>
          <ac:spMkLst>
            <pc:docMk/>
            <pc:sldMk cId="1628306759" sldId="386"/>
            <ac:spMk id="41" creationId="{5D1CC192-7F9C-7241-A355-5CD0C3B8F95E}"/>
          </ac:spMkLst>
        </pc:spChg>
        <pc:spChg chg="del mod">
          <ac:chgData name="Carla" userId="417464ba-0c67-467a-8d9f-e5f447a9fc8a" providerId="ADAL" clId="{0A18DBD1-F4B2-49D3-9BFC-A3ED50C8E71C}" dt="2023-02-22T15:11:01.775" v="3735" actId="478"/>
          <ac:spMkLst>
            <pc:docMk/>
            <pc:sldMk cId="1628306759" sldId="386"/>
            <ac:spMk id="42" creationId="{E5462EC0-63FF-644F-A2E0-6DC85EE881CB}"/>
          </ac:spMkLst>
        </pc:spChg>
        <pc:spChg chg="del mod">
          <ac:chgData name="Carla" userId="417464ba-0c67-467a-8d9f-e5f447a9fc8a" providerId="ADAL" clId="{0A18DBD1-F4B2-49D3-9BFC-A3ED50C8E71C}" dt="2023-02-22T15:11:02.748" v="3736" actId="478"/>
          <ac:spMkLst>
            <pc:docMk/>
            <pc:sldMk cId="1628306759" sldId="386"/>
            <ac:spMk id="43" creationId="{F1F4A3EA-C2EF-C147-B353-E9E7036B031A}"/>
          </ac:spMkLst>
        </pc:spChg>
        <pc:spChg chg="del mod">
          <ac:chgData name="Carla" userId="417464ba-0c67-467a-8d9f-e5f447a9fc8a" providerId="ADAL" clId="{0A18DBD1-F4B2-49D3-9BFC-A3ED50C8E71C}" dt="2023-02-22T15:11:04.233" v="3738" actId="478"/>
          <ac:spMkLst>
            <pc:docMk/>
            <pc:sldMk cId="1628306759" sldId="386"/>
            <ac:spMk id="44" creationId="{6FBEADFD-DE03-5E4B-A1C4-972368BA4D9B}"/>
          </ac:spMkLst>
        </pc:spChg>
        <pc:spChg chg="del mod">
          <ac:chgData name="Carla" userId="417464ba-0c67-467a-8d9f-e5f447a9fc8a" providerId="ADAL" clId="{0A18DBD1-F4B2-49D3-9BFC-A3ED50C8E71C}" dt="2023-02-22T15:11:03.468" v="3737" actId="478"/>
          <ac:spMkLst>
            <pc:docMk/>
            <pc:sldMk cId="1628306759" sldId="386"/>
            <ac:spMk id="45" creationId="{500B1840-66F9-6A47-86DD-10CC83BFCC56}"/>
          </ac:spMkLst>
        </pc:spChg>
        <pc:spChg chg="del">
          <ac:chgData name="Carla" userId="417464ba-0c67-467a-8d9f-e5f447a9fc8a" providerId="ADAL" clId="{0A18DBD1-F4B2-49D3-9BFC-A3ED50C8E71C}" dt="2023-02-22T15:07:25.459" v="3671" actId="478"/>
          <ac:spMkLst>
            <pc:docMk/>
            <pc:sldMk cId="1628306759" sldId="386"/>
            <ac:spMk id="47" creationId="{2FFCF7E5-3A70-9F4B-9842-3E8721EFF736}"/>
          </ac:spMkLst>
        </pc:spChg>
        <pc:spChg chg="del">
          <ac:chgData name="Carla" userId="417464ba-0c67-467a-8d9f-e5f447a9fc8a" providerId="ADAL" clId="{0A18DBD1-F4B2-49D3-9BFC-A3ED50C8E71C}" dt="2023-02-22T15:07:25.978" v="3672" actId="478"/>
          <ac:spMkLst>
            <pc:docMk/>
            <pc:sldMk cId="1628306759" sldId="386"/>
            <ac:spMk id="48" creationId="{B96644A0-1D3D-6849-AA07-57608A854A4E}"/>
          </ac:spMkLst>
        </pc:spChg>
        <pc:spChg chg="del">
          <ac:chgData name="Carla" userId="417464ba-0c67-467a-8d9f-e5f447a9fc8a" providerId="ADAL" clId="{0A18DBD1-F4B2-49D3-9BFC-A3ED50C8E71C}" dt="2023-02-22T15:06:57.198" v="3663" actId="478"/>
          <ac:spMkLst>
            <pc:docMk/>
            <pc:sldMk cId="1628306759" sldId="386"/>
            <ac:spMk id="49" creationId="{FA2D98E8-4D85-5B4C-ABA0-E8FAE3B324DF}"/>
          </ac:spMkLst>
        </pc:spChg>
        <pc:spChg chg="del">
          <ac:chgData name="Carla" userId="417464ba-0c67-467a-8d9f-e5f447a9fc8a" providerId="ADAL" clId="{0A18DBD1-F4B2-49D3-9BFC-A3ED50C8E71C}" dt="2023-02-22T15:06:56.300" v="3662" actId="478"/>
          <ac:spMkLst>
            <pc:docMk/>
            <pc:sldMk cId="1628306759" sldId="386"/>
            <ac:spMk id="50" creationId="{56282B25-8E64-4544-A2ED-73C17172465D}"/>
          </ac:spMkLst>
        </pc:spChg>
        <pc:spChg chg="mod">
          <ac:chgData name="Carla" userId="417464ba-0c67-467a-8d9f-e5f447a9fc8a" providerId="ADAL" clId="{0A18DBD1-F4B2-49D3-9BFC-A3ED50C8E71C}" dt="2023-02-22T15:26:19.606" v="3856" actId="14100"/>
          <ac:spMkLst>
            <pc:docMk/>
            <pc:sldMk cId="1628306759" sldId="386"/>
            <ac:spMk id="51" creationId="{58605342-E1EB-1946-973D-B2E036413818}"/>
          </ac:spMkLst>
        </pc:spChg>
        <pc:spChg chg="del">
          <ac:chgData name="Carla" userId="417464ba-0c67-467a-8d9f-e5f447a9fc8a" providerId="ADAL" clId="{0A18DBD1-F4B2-49D3-9BFC-A3ED50C8E71C}" dt="2023-02-22T15:05:34.529" v="3648" actId="478"/>
          <ac:spMkLst>
            <pc:docMk/>
            <pc:sldMk cId="1628306759" sldId="386"/>
            <ac:spMk id="52" creationId="{6C1AC088-F66E-494A-92C3-8D4513176F41}"/>
          </ac:spMkLst>
        </pc:spChg>
        <pc:spChg chg="mod">
          <ac:chgData name="Carla" userId="417464ba-0c67-467a-8d9f-e5f447a9fc8a" providerId="ADAL" clId="{0A18DBD1-F4B2-49D3-9BFC-A3ED50C8E71C}" dt="2023-02-22T15:26:24.017" v="3858" actId="14100"/>
          <ac:spMkLst>
            <pc:docMk/>
            <pc:sldMk cId="1628306759" sldId="386"/>
            <ac:spMk id="53" creationId="{509556C8-8255-A24C-8B4F-A54D0BB8ACB3}"/>
          </ac:spMkLst>
        </pc:spChg>
        <pc:spChg chg="mod">
          <ac:chgData name="Carla" userId="417464ba-0c67-467a-8d9f-e5f447a9fc8a" providerId="ADAL" clId="{0A18DBD1-F4B2-49D3-9BFC-A3ED50C8E71C}" dt="2023-02-22T15:26:21.585" v="3857" actId="14100"/>
          <ac:spMkLst>
            <pc:docMk/>
            <pc:sldMk cId="1628306759" sldId="386"/>
            <ac:spMk id="54" creationId="{1453D3B1-BE1A-C84B-8A2C-8826DCFFCFD4}"/>
          </ac:spMkLst>
        </pc:spChg>
        <pc:spChg chg="mod">
          <ac:chgData name="Carla" userId="417464ba-0c67-467a-8d9f-e5f447a9fc8a" providerId="ADAL" clId="{0A18DBD1-F4B2-49D3-9BFC-A3ED50C8E71C}" dt="2023-02-22T15:26:34.457" v="3862" actId="14100"/>
          <ac:spMkLst>
            <pc:docMk/>
            <pc:sldMk cId="1628306759" sldId="386"/>
            <ac:spMk id="55" creationId="{23567288-B4EC-A24E-AA66-B6A241189639}"/>
          </ac:spMkLst>
        </pc:spChg>
        <pc:spChg chg="mod">
          <ac:chgData name="Carla" userId="417464ba-0c67-467a-8d9f-e5f447a9fc8a" providerId="ADAL" clId="{0A18DBD1-F4B2-49D3-9BFC-A3ED50C8E71C}" dt="2023-02-22T15:26:32.741" v="3861" actId="14100"/>
          <ac:spMkLst>
            <pc:docMk/>
            <pc:sldMk cId="1628306759" sldId="386"/>
            <ac:spMk id="56" creationId="{8A396614-E20C-0144-AF1C-2808C2F61EE8}"/>
          </ac:spMkLst>
        </pc:spChg>
        <pc:spChg chg="mod">
          <ac:chgData name="Carla" userId="417464ba-0c67-467a-8d9f-e5f447a9fc8a" providerId="ADAL" clId="{0A18DBD1-F4B2-49D3-9BFC-A3ED50C8E71C}" dt="2023-02-22T15:26:36.458" v="3863" actId="14100"/>
          <ac:spMkLst>
            <pc:docMk/>
            <pc:sldMk cId="1628306759" sldId="386"/>
            <ac:spMk id="57" creationId="{6B1C96D8-6C03-A04C-856C-4C31BE1A08C0}"/>
          </ac:spMkLst>
        </pc:spChg>
        <pc:spChg chg="del">
          <ac:chgData name="Carla" userId="417464ba-0c67-467a-8d9f-e5f447a9fc8a" providerId="ADAL" clId="{0A18DBD1-F4B2-49D3-9BFC-A3ED50C8E71C}" dt="2023-02-22T15:05:36.535" v="3649" actId="478"/>
          <ac:spMkLst>
            <pc:docMk/>
            <pc:sldMk cId="1628306759" sldId="386"/>
            <ac:spMk id="58" creationId="{85F785E4-B491-EA49-9F78-8D49A383B6C3}"/>
          </ac:spMkLst>
        </pc:spChg>
        <pc:spChg chg="del mod">
          <ac:chgData name="Carla" userId="417464ba-0c67-467a-8d9f-e5f447a9fc8a" providerId="ADAL" clId="{0A18DBD1-F4B2-49D3-9BFC-A3ED50C8E71C}" dt="2023-02-22T15:13:20.065" v="3755" actId="478"/>
          <ac:spMkLst>
            <pc:docMk/>
            <pc:sldMk cId="1628306759" sldId="386"/>
            <ac:spMk id="59" creationId="{5D89B093-9395-464B-8BDA-CFA967BFE1BF}"/>
          </ac:spMkLst>
        </pc:spChg>
        <pc:spChg chg="mod">
          <ac:chgData name="Carla" userId="417464ba-0c67-467a-8d9f-e5f447a9fc8a" providerId="ADAL" clId="{0A18DBD1-F4B2-49D3-9BFC-A3ED50C8E71C}" dt="2023-02-22T15:30:06.649" v="3968" actId="14100"/>
          <ac:spMkLst>
            <pc:docMk/>
            <pc:sldMk cId="1628306759" sldId="386"/>
            <ac:spMk id="60" creationId="{263A1F36-626D-2149-B4CE-C838D77C6A14}"/>
          </ac:spMkLst>
        </pc:spChg>
        <pc:spChg chg="del mod">
          <ac:chgData name="Carla" userId="417464ba-0c67-467a-8d9f-e5f447a9fc8a" providerId="ADAL" clId="{0A18DBD1-F4B2-49D3-9BFC-A3ED50C8E71C}" dt="2023-02-22T15:13:20.992" v="3756" actId="478"/>
          <ac:spMkLst>
            <pc:docMk/>
            <pc:sldMk cId="1628306759" sldId="386"/>
            <ac:spMk id="61" creationId="{A1932C62-FC6A-FB4C-8C4C-3528B61F773B}"/>
          </ac:spMkLst>
        </pc:spChg>
        <pc:spChg chg="del mod">
          <ac:chgData name="Carla" userId="417464ba-0c67-467a-8d9f-e5f447a9fc8a" providerId="ADAL" clId="{0A18DBD1-F4B2-49D3-9BFC-A3ED50C8E71C}" dt="2023-02-22T15:07:20.999" v="3665" actId="478"/>
          <ac:spMkLst>
            <pc:docMk/>
            <pc:sldMk cId="1628306759" sldId="386"/>
            <ac:spMk id="62" creationId="{7EADFC84-1714-2345-A922-0FDF95A074C1}"/>
          </ac:spMkLst>
        </pc:spChg>
        <pc:spChg chg="del">
          <ac:chgData name="Carla" userId="417464ba-0c67-467a-8d9f-e5f447a9fc8a" providerId="ADAL" clId="{0A18DBD1-F4B2-49D3-9BFC-A3ED50C8E71C}" dt="2023-02-22T15:07:26.652" v="3673" actId="478"/>
          <ac:spMkLst>
            <pc:docMk/>
            <pc:sldMk cId="1628306759" sldId="386"/>
            <ac:spMk id="63" creationId="{B6F3CFA3-A278-E444-8356-D66C97CBF1DF}"/>
          </ac:spMkLst>
        </pc:spChg>
        <pc:spChg chg="del">
          <ac:chgData name="Carla" userId="417464ba-0c67-467a-8d9f-e5f447a9fc8a" providerId="ADAL" clId="{0A18DBD1-F4B2-49D3-9BFC-A3ED50C8E71C}" dt="2023-02-22T15:07:24.763" v="3670" actId="478"/>
          <ac:spMkLst>
            <pc:docMk/>
            <pc:sldMk cId="1628306759" sldId="386"/>
            <ac:spMk id="64" creationId="{01F72037-89EB-4FEB-A29E-858C017562E9}"/>
          </ac:spMkLst>
        </pc:spChg>
        <pc:picChg chg="mod">
          <ac:chgData name="Carla" userId="417464ba-0c67-467a-8d9f-e5f447a9fc8a" providerId="ADAL" clId="{0A18DBD1-F4B2-49D3-9BFC-A3ED50C8E71C}" dt="2023-02-22T15:24:31.560" v="3838" actId="14100"/>
          <ac:picMkLst>
            <pc:docMk/>
            <pc:sldMk cId="1628306759" sldId="386"/>
            <ac:picMk id="5" creationId="{67EF8E5A-BA09-1042-8B07-9DE9BF668F29}"/>
          </ac:picMkLst>
        </pc:picChg>
        <pc:picChg chg="add mod">
          <ac:chgData name="Carla" userId="417464ba-0c67-467a-8d9f-e5f447a9fc8a" providerId="ADAL" clId="{0A18DBD1-F4B2-49D3-9BFC-A3ED50C8E71C}" dt="2023-02-22T15:14:46.425" v="3768" actId="1076"/>
          <ac:picMkLst>
            <pc:docMk/>
            <pc:sldMk cId="1628306759" sldId="386"/>
            <ac:picMk id="1026" creationId="{46977333-80C9-46C2-2679-0D07044039EC}"/>
          </ac:picMkLst>
        </pc:picChg>
        <pc:picChg chg="add mod">
          <ac:chgData name="Carla" userId="417464ba-0c67-467a-8d9f-e5f447a9fc8a" providerId="ADAL" clId="{0A18DBD1-F4B2-49D3-9BFC-A3ED50C8E71C}" dt="2023-02-22T15:15:21.990" v="3775" actId="1076"/>
          <ac:picMkLst>
            <pc:docMk/>
            <pc:sldMk cId="1628306759" sldId="386"/>
            <ac:picMk id="1028" creationId="{56C92A76-3616-DCA4-507A-C2A942AB2086}"/>
          </ac:picMkLst>
        </pc:picChg>
        <pc:picChg chg="add mod">
          <ac:chgData name="Carla" userId="417464ba-0c67-467a-8d9f-e5f447a9fc8a" providerId="ADAL" clId="{0A18DBD1-F4B2-49D3-9BFC-A3ED50C8E71C}" dt="2023-02-22T15:16:53.005" v="3782" actId="1076"/>
          <ac:picMkLst>
            <pc:docMk/>
            <pc:sldMk cId="1628306759" sldId="386"/>
            <ac:picMk id="1030" creationId="{157ED5DA-6561-6A4A-5BCA-FADE98FE9B35}"/>
          </ac:picMkLst>
        </pc:picChg>
        <pc:picChg chg="add mod">
          <ac:chgData name="Carla" userId="417464ba-0c67-467a-8d9f-e5f447a9fc8a" providerId="ADAL" clId="{0A18DBD1-F4B2-49D3-9BFC-A3ED50C8E71C}" dt="2023-02-22T15:17:35.093" v="3793" actId="1076"/>
          <ac:picMkLst>
            <pc:docMk/>
            <pc:sldMk cId="1628306759" sldId="386"/>
            <ac:picMk id="1032" creationId="{A2D2E370-CA18-4B8E-43A0-EC39AC3C20A4}"/>
          </ac:picMkLst>
        </pc:picChg>
        <pc:picChg chg="add mod">
          <ac:chgData name="Carla" userId="417464ba-0c67-467a-8d9f-e5f447a9fc8a" providerId="ADAL" clId="{0A18DBD1-F4B2-49D3-9BFC-A3ED50C8E71C}" dt="2023-02-22T15:25:31.875" v="3847"/>
          <ac:picMkLst>
            <pc:docMk/>
            <pc:sldMk cId="1628306759" sldId="386"/>
            <ac:picMk id="1034" creationId="{A10D16FE-CB5A-37C2-EEDE-B5717F82A278}"/>
          </ac:picMkLst>
        </pc:picChg>
        <pc:picChg chg="add mod">
          <ac:chgData name="Carla" userId="417464ba-0c67-467a-8d9f-e5f447a9fc8a" providerId="ADAL" clId="{0A18DBD1-F4B2-49D3-9BFC-A3ED50C8E71C}" dt="2023-02-22T15:24:52.166" v="3843"/>
          <ac:picMkLst>
            <pc:docMk/>
            <pc:sldMk cId="1628306759" sldId="386"/>
            <ac:picMk id="1036" creationId="{D8979234-3981-1119-DC14-461668FB09FF}"/>
          </ac:picMkLst>
        </pc:picChg>
        <pc:picChg chg="add del mod">
          <ac:chgData name="Carla" userId="417464ba-0c67-467a-8d9f-e5f447a9fc8a" providerId="ADAL" clId="{0A18DBD1-F4B2-49D3-9BFC-A3ED50C8E71C}" dt="2023-02-22T15:24:02.290" v="3830"/>
          <ac:picMkLst>
            <pc:docMk/>
            <pc:sldMk cId="1628306759" sldId="386"/>
            <ac:picMk id="1038" creationId="{9423BB1E-FF05-531D-2777-05EFEE1BC11C}"/>
          </ac:picMkLst>
        </pc:picChg>
        <pc:picChg chg="add mod">
          <ac:chgData name="Carla" userId="417464ba-0c67-467a-8d9f-e5f447a9fc8a" providerId="ADAL" clId="{0A18DBD1-F4B2-49D3-9BFC-A3ED50C8E71C}" dt="2023-02-22T15:24:56.895" v="3844"/>
          <ac:picMkLst>
            <pc:docMk/>
            <pc:sldMk cId="1628306759" sldId="386"/>
            <ac:picMk id="1040" creationId="{D3CDD3C0-2453-8D96-5B14-35D0DDB24BF8}"/>
          </ac:picMkLst>
        </pc:picChg>
        <pc:picChg chg="add mod">
          <ac:chgData name="Carla" userId="417464ba-0c67-467a-8d9f-e5f447a9fc8a" providerId="ADAL" clId="{0A18DBD1-F4B2-49D3-9BFC-A3ED50C8E71C}" dt="2023-02-22T15:25:00.160" v="3845"/>
          <ac:picMkLst>
            <pc:docMk/>
            <pc:sldMk cId="1628306759" sldId="386"/>
            <ac:picMk id="1042" creationId="{83F8D88F-4378-BD02-5257-27F3F4525C51}"/>
          </ac:picMkLst>
        </pc:picChg>
      </pc:sldChg>
      <pc:sldChg chg="addSp delSp modSp add mod ord">
        <pc:chgData name="Carla" userId="417464ba-0c67-467a-8d9f-e5f447a9fc8a" providerId="ADAL" clId="{0A18DBD1-F4B2-49D3-9BFC-A3ED50C8E71C}" dt="2023-02-23T14:31:49.575" v="4830" actId="20577"/>
        <pc:sldMkLst>
          <pc:docMk/>
          <pc:sldMk cId="2032237119" sldId="387"/>
        </pc:sldMkLst>
        <pc:spChg chg="mod">
          <ac:chgData name="Carla" userId="417464ba-0c67-467a-8d9f-e5f447a9fc8a" providerId="ADAL" clId="{0A18DBD1-F4B2-49D3-9BFC-A3ED50C8E71C}" dt="2023-02-23T13:55:44.058" v="4276" actId="1076"/>
          <ac:spMkLst>
            <pc:docMk/>
            <pc:sldMk cId="2032237119" sldId="387"/>
            <ac:spMk id="2" creationId="{7A95BC00-B1A3-740F-4975-765716CBB1D8}"/>
          </ac:spMkLst>
        </pc:spChg>
        <pc:spChg chg="mod">
          <ac:chgData name="Carla" userId="417464ba-0c67-467a-8d9f-e5f447a9fc8a" providerId="ADAL" clId="{0A18DBD1-F4B2-49D3-9BFC-A3ED50C8E71C}" dt="2023-02-23T13:42:55.414" v="4125" actId="1076"/>
          <ac:spMkLst>
            <pc:docMk/>
            <pc:sldMk cId="2032237119" sldId="387"/>
            <ac:spMk id="4" creationId="{94FFF58D-D056-37EF-561C-75CEE447088F}"/>
          </ac:spMkLst>
        </pc:spChg>
        <pc:spChg chg="mod">
          <ac:chgData name="Carla" userId="417464ba-0c67-467a-8d9f-e5f447a9fc8a" providerId="ADAL" clId="{0A18DBD1-F4B2-49D3-9BFC-A3ED50C8E71C}" dt="2023-02-23T13:43:00.025" v="4126" actId="1076"/>
          <ac:spMkLst>
            <pc:docMk/>
            <pc:sldMk cId="2032237119" sldId="387"/>
            <ac:spMk id="5" creationId="{99803BB0-DE60-B2DC-1A27-E31D914AE223}"/>
          </ac:spMkLst>
        </pc:spChg>
        <pc:spChg chg="mod">
          <ac:chgData name="Carla" userId="417464ba-0c67-467a-8d9f-e5f447a9fc8a" providerId="ADAL" clId="{0A18DBD1-F4B2-49D3-9BFC-A3ED50C8E71C}" dt="2023-02-23T13:42:55.414" v="4125" actId="1076"/>
          <ac:spMkLst>
            <pc:docMk/>
            <pc:sldMk cId="2032237119" sldId="387"/>
            <ac:spMk id="6" creationId="{A54365C0-B904-72AC-185B-F2E11746E34E}"/>
          </ac:spMkLst>
        </pc:spChg>
        <pc:spChg chg="mod">
          <ac:chgData name="Carla" userId="417464ba-0c67-467a-8d9f-e5f447a9fc8a" providerId="ADAL" clId="{0A18DBD1-F4B2-49D3-9BFC-A3ED50C8E71C}" dt="2023-02-23T13:42:55.414" v="4125" actId="1076"/>
          <ac:spMkLst>
            <pc:docMk/>
            <pc:sldMk cId="2032237119" sldId="387"/>
            <ac:spMk id="7" creationId="{E45E94CC-C906-D8EE-B9E6-2DB150758060}"/>
          </ac:spMkLst>
        </pc:spChg>
        <pc:spChg chg="mod">
          <ac:chgData name="Carla" userId="417464ba-0c67-467a-8d9f-e5f447a9fc8a" providerId="ADAL" clId="{0A18DBD1-F4B2-49D3-9BFC-A3ED50C8E71C}" dt="2023-02-23T13:42:55.414" v="4125" actId="1076"/>
          <ac:spMkLst>
            <pc:docMk/>
            <pc:sldMk cId="2032237119" sldId="387"/>
            <ac:spMk id="8" creationId="{D09340AE-9724-AB3D-1614-5130CA9D2D4A}"/>
          </ac:spMkLst>
        </pc:spChg>
        <pc:spChg chg="mod">
          <ac:chgData name="Carla" userId="417464ba-0c67-467a-8d9f-e5f447a9fc8a" providerId="ADAL" clId="{0A18DBD1-F4B2-49D3-9BFC-A3ED50C8E71C}" dt="2023-02-23T13:42:55.414" v="4125" actId="1076"/>
          <ac:spMkLst>
            <pc:docMk/>
            <pc:sldMk cId="2032237119" sldId="387"/>
            <ac:spMk id="9" creationId="{F82D4321-13FE-8976-7A3E-2820CF16F27F}"/>
          </ac:spMkLst>
        </pc:spChg>
        <pc:spChg chg="mod">
          <ac:chgData name="Carla" userId="417464ba-0c67-467a-8d9f-e5f447a9fc8a" providerId="ADAL" clId="{0A18DBD1-F4B2-49D3-9BFC-A3ED50C8E71C}" dt="2023-02-23T13:42:55.414" v="4125" actId="1076"/>
          <ac:spMkLst>
            <pc:docMk/>
            <pc:sldMk cId="2032237119" sldId="387"/>
            <ac:spMk id="10" creationId="{39416A5D-E4C6-FCB3-AB6B-C036CC070AB2}"/>
          </ac:spMkLst>
        </pc:spChg>
        <pc:spChg chg="mod">
          <ac:chgData name="Carla" userId="417464ba-0c67-467a-8d9f-e5f447a9fc8a" providerId="ADAL" clId="{0A18DBD1-F4B2-49D3-9BFC-A3ED50C8E71C}" dt="2023-02-23T13:42:55.414" v="4125" actId="1076"/>
          <ac:spMkLst>
            <pc:docMk/>
            <pc:sldMk cId="2032237119" sldId="387"/>
            <ac:spMk id="11" creationId="{4ABA784E-334B-58FA-028C-00DC774BDEF8}"/>
          </ac:spMkLst>
        </pc:spChg>
        <pc:spChg chg="mod">
          <ac:chgData name="Carla" userId="417464ba-0c67-467a-8d9f-e5f447a9fc8a" providerId="ADAL" clId="{0A18DBD1-F4B2-49D3-9BFC-A3ED50C8E71C}" dt="2023-02-23T13:42:04.029" v="4116" actId="1076"/>
          <ac:spMkLst>
            <pc:docMk/>
            <pc:sldMk cId="2032237119" sldId="387"/>
            <ac:spMk id="14" creationId="{68AB54F9-D945-60D0-E703-1D47A71593D4}"/>
          </ac:spMkLst>
        </pc:spChg>
        <pc:spChg chg="add mod">
          <ac:chgData name="Carla" userId="417464ba-0c67-467a-8d9f-e5f447a9fc8a" providerId="ADAL" clId="{0A18DBD1-F4B2-49D3-9BFC-A3ED50C8E71C}" dt="2023-02-23T14:31:49.575" v="4830" actId="20577"/>
          <ac:spMkLst>
            <pc:docMk/>
            <pc:sldMk cId="2032237119" sldId="387"/>
            <ac:spMk id="38" creationId="{DD0B7555-444F-D1E4-0A48-C00392C9A0FB}"/>
          </ac:spMkLst>
        </pc:spChg>
        <pc:picChg chg="add mod">
          <ac:chgData name="Carla" userId="417464ba-0c67-467a-8d9f-e5f447a9fc8a" providerId="ADAL" clId="{0A18DBD1-F4B2-49D3-9BFC-A3ED50C8E71C}" dt="2023-02-23T14:31:30.551" v="4824" actId="1076"/>
          <ac:picMkLst>
            <pc:docMk/>
            <pc:sldMk cId="2032237119" sldId="387"/>
            <ac:picMk id="3" creationId="{317B0E70-4467-3D07-A48C-3866E1E7C618}"/>
          </ac:picMkLst>
        </pc:picChg>
        <pc:picChg chg="add mod modCrop">
          <ac:chgData name="Carla" userId="417464ba-0c67-467a-8d9f-e5f447a9fc8a" providerId="ADAL" clId="{0A18DBD1-F4B2-49D3-9BFC-A3ED50C8E71C}" dt="2023-02-23T14:31:39.046" v="4826" actId="1076"/>
          <ac:picMkLst>
            <pc:docMk/>
            <pc:sldMk cId="2032237119" sldId="387"/>
            <ac:picMk id="19" creationId="{4A7844BB-E822-F921-7C8B-0704767F0FDB}"/>
          </ac:picMkLst>
        </pc:picChg>
        <pc:picChg chg="del">
          <ac:chgData name="Carla" userId="417464ba-0c67-467a-8d9f-e5f447a9fc8a" providerId="ADAL" clId="{0A18DBD1-F4B2-49D3-9BFC-A3ED50C8E71C}" dt="2023-02-23T13:39:14.610" v="4081" actId="478"/>
          <ac:picMkLst>
            <pc:docMk/>
            <pc:sldMk cId="2032237119" sldId="387"/>
            <ac:picMk id="20" creationId="{55384E9D-E5F3-717B-9F7A-48754363F302}"/>
          </ac:picMkLst>
        </pc:picChg>
        <pc:picChg chg="add mod">
          <ac:chgData name="Carla" userId="417464ba-0c67-467a-8d9f-e5f447a9fc8a" providerId="ADAL" clId="{0A18DBD1-F4B2-49D3-9BFC-A3ED50C8E71C}" dt="2023-02-23T13:55:38.551" v="4275" actId="208"/>
          <ac:picMkLst>
            <pc:docMk/>
            <pc:sldMk cId="2032237119" sldId="387"/>
            <ac:picMk id="31" creationId="{B72D28DF-7C70-DBFC-F921-4C3A3885C67C}"/>
          </ac:picMkLst>
        </pc:picChg>
        <pc:cxnChg chg="mod ord">
          <ac:chgData name="Carla" userId="417464ba-0c67-467a-8d9f-e5f447a9fc8a" providerId="ADAL" clId="{0A18DBD1-F4B2-49D3-9BFC-A3ED50C8E71C}" dt="2023-02-23T13:55:17.767" v="4273" actId="14100"/>
          <ac:cxnSpMkLst>
            <pc:docMk/>
            <pc:sldMk cId="2032237119" sldId="387"/>
            <ac:cxnSpMk id="16" creationId="{505986B7-C37A-1E87-9097-87D0090BD9BA}"/>
          </ac:cxnSpMkLst>
        </pc:cxnChg>
        <pc:cxnChg chg="mod">
          <ac:chgData name="Carla" userId="417464ba-0c67-467a-8d9f-e5f447a9fc8a" providerId="ADAL" clId="{0A18DBD1-F4B2-49D3-9BFC-A3ED50C8E71C}" dt="2023-02-23T14:31:30.551" v="4824" actId="1076"/>
          <ac:cxnSpMkLst>
            <pc:docMk/>
            <pc:sldMk cId="2032237119" sldId="387"/>
            <ac:cxnSpMk id="21" creationId="{4149A8CB-0657-3935-2EB3-0B244B021221}"/>
          </ac:cxnSpMkLst>
        </pc:cxnChg>
        <pc:cxnChg chg="mod">
          <ac:chgData name="Carla" userId="417464ba-0c67-467a-8d9f-e5f447a9fc8a" providerId="ADAL" clId="{0A18DBD1-F4B2-49D3-9BFC-A3ED50C8E71C}" dt="2023-02-23T14:31:35.971" v="4825" actId="14100"/>
          <ac:cxnSpMkLst>
            <pc:docMk/>
            <pc:sldMk cId="2032237119" sldId="387"/>
            <ac:cxnSpMk id="25" creationId="{30389D47-3555-04E2-7D3C-A4D1C24ED009}"/>
          </ac:cxnSpMkLst>
        </pc:cxnChg>
      </pc:sldChg>
      <pc:sldChg chg="addSp delSp modSp add mod">
        <pc:chgData name="Carla" userId="417464ba-0c67-467a-8d9f-e5f447a9fc8a" providerId="ADAL" clId="{0A18DBD1-F4B2-49D3-9BFC-A3ED50C8E71C}" dt="2023-02-23T14:35:37.056" v="4870" actId="20577"/>
        <pc:sldMkLst>
          <pc:docMk/>
          <pc:sldMk cId="1457699181" sldId="388"/>
        </pc:sldMkLst>
        <pc:spChg chg="mod">
          <ac:chgData name="Carla" userId="417464ba-0c67-467a-8d9f-e5f447a9fc8a" providerId="ADAL" clId="{0A18DBD1-F4B2-49D3-9BFC-A3ED50C8E71C}" dt="2023-02-23T14:32:10.738" v="4835" actId="1076"/>
          <ac:spMkLst>
            <pc:docMk/>
            <pc:sldMk cId="1457699181" sldId="388"/>
            <ac:spMk id="2" creationId="{7A95BC00-B1A3-740F-4975-765716CBB1D8}"/>
          </ac:spMkLst>
        </pc:spChg>
        <pc:spChg chg="mod">
          <ac:chgData name="Carla" userId="417464ba-0c67-467a-8d9f-e5f447a9fc8a" providerId="ADAL" clId="{0A18DBD1-F4B2-49D3-9BFC-A3ED50C8E71C}" dt="2023-02-23T14:33:42.435" v="4849" actId="1076"/>
          <ac:spMkLst>
            <pc:docMk/>
            <pc:sldMk cId="1457699181" sldId="388"/>
            <ac:spMk id="4" creationId="{94FFF58D-D056-37EF-561C-75CEE447088F}"/>
          </ac:spMkLst>
        </pc:spChg>
        <pc:spChg chg="mod">
          <ac:chgData name="Carla" userId="417464ba-0c67-467a-8d9f-e5f447a9fc8a" providerId="ADAL" clId="{0A18DBD1-F4B2-49D3-9BFC-A3ED50C8E71C}" dt="2023-02-23T14:33:42.435" v="4849" actId="1076"/>
          <ac:spMkLst>
            <pc:docMk/>
            <pc:sldMk cId="1457699181" sldId="388"/>
            <ac:spMk id="5" creationId="{99803BB0-DE60-B2DC-1A27-E31D914AE223}"/>
          </ac:spMkLst>
        </pc:spChg>
        <pc:spChg chg="mod">
          <ac:chgData name="Carla" userId="417464ba-0c67-467a-8d9f-e5f447a9fc8a" providerId="ADAL" clId="{0A18DBD1-F4B2-49D3-9BFC-A3ED50C8E71C}" dt="2023-02-23T14:33:42.435" v="4849" actId="1076"/>
          <ac:spMkLst>
            <pc:docMk/>
            <pc:sldMk cId="1457699181" sldId="388"/>
            <ac:spMk id="6" creationId="{A54365C0-B904-72AC-185B-F2E11746E34E}"/>
          </ac:spMkLst>
        </pc:spChg>
        <pc:spChg chg="mod">
          <ac:chgData name="Carla" userId="417464ba-0c67-467a-8d9f-e5f447a9fc8a" providerId="ADAL" clId="{0A18DBD1-F4B2-49D3-9BFC-A3ED50C8E71C}" dt="2023-02-23T14:33:42.435" v="4849" actId="1076"/>
          <ac:spMkLst>
            <pc:docMk/>
            <pc:sldMk cId="1457699181" sldId="388"/>
            <ac:spMk id="7" creationId="{E45E94CC-C906-D8EE-B9E6-2DB150758060}"/>
          </ac:spMkLst>
        </pc:spChg>
        <pc:spChg chg="mod">
          <ac:chgData name="Carla" userId="417464ba-0c67-467a-8d9f-e5f447a9fc8a" providerId="ADAL" clId="{0A18DBD1-F4B2-49D3-9BFC-A3ED50C8E71C}" dt="2023-02-23T14:33:42.435" v="4849" actId="1076"/>
          <ac:spMkLst>
            <pc:docMk/>
            <pc:sldMk cId="1457699181" sldId="388"/>
            <ac:spMk id="8" creationId="{D09340AE-9724-AB3D-1614-5130CA9D2D4A}"/>
          </ac:spMkLst>
        </pc:spChg>
        <pc:spChg chg="mod">
          <ac:chgData name="Carla" userId="417464ba-0c67-467a-8d9f-e5f447a9fc8a" providerId="ADAL" clId="{0A18DBD1-F4B2-49D3-9BFC-A3ED50C8E71C}" dt="2023-02-23T14:33:42.435" v="4849" actId="1076"/>
          <ac:spMkLst>
            <pc:docMk/>
            <pc:sldMk cId="1457699181" sldId="388"/>
            <ac:spMk id="9" creationId="{F82D4321-13FE-8976-7A3E-2820CF16F27F}"/>
          </ac:spMkLst>
        </pc:spChg>
        <pc:spChg chg="mod">
          <ac:chgData name="Carla" userId="417464ba-0c67-467a-8d9f-e5f447a9fc8a" providerId="ADAL" clId="{0A18DBD1-F4B2-49D3-9BFC-A3ED50C8E71C}" dt="2023-02-23T14:33:42.435" v="4849" actId="1076"/>
          <ac:spMkLst>
            <pc:docMk/>
            <pc:sldMk cId="1457699181" sldId="388"/>
            <ac:spMk id="10" creationId="{39416A5D-E4C6-FCB3-AB6B-C036CC070AB2}"/>
          </ac:spMkLst>
        </pc:spChg>
        <pc:spChg chg="mod">
          <ac:chgData name="Carla" userId="417464ba-0c67-467a-8d9f-e5f447a9fc8a" providerId="ADAL" clId="{0A18DBD1-F4B2-49D3-9BFC-A3ED50C8E71C}" dt="2023-02-23T14:33:42.435" v="4849" actId="1076"/>
          <ac:spMkLst>
            <pc:docMk/>
            <pc:sldMk cId="1457699181" sldId="388"/>
            <ac:spMk id="11" creationId="{4ABA784E-334B-58FA-028C-00DC774BDEF8}"/>
          </ac:spMkLst>
        </pc:spChg>
        <pc:spChg chg="del">
          <ac:chgData name="Carla" userId="417464ba-0c67-467a-8d9f-e5f447a9fc8a" providerId="ADAL" clId="{0A18DBD1-F4B2-49D3-9BFC-A3ED50C8E71C}" dt="2023-02-23T13:43:44.661" v="4132" actId="478"/>
          <ac:spMkLst>
            <pc:docMk/>
            <pc:sldMk cId="1457699181" sldId="388"/>
            <ac:spMk id="14" creationId="{68AB54F9-D945-60D0-E703-1D47A71593D4}"/>
          </ac:spMkLst>
        </pc:spChg>
        <pc:spChg chg="add mod">
          <ac:chgData name="Carla" userId="417464ba-0c67-467a-8d9f-e5f447a9fc8a" providerId="ADAL" clId="{0A18DBD1-F4B2-49D3-9BFC-A3ED50C8E71C}" dt="2023-02-23T14:35:37.056" v="4870" actId="20577"/>
          <ac:spMkLst>
            <pc:docMk/>
            <pc:sldMk cId="1457699181" sldId="388"/>
            <ac:spMk id="68" creationId="{AEADA239-BD1C-5C5D-BD8B-EC072097EC84}"/>
          </ac:spMkLst>
        </pc:spChg>
        <pc:picChg chg="del">
          <ac:chgData name="Carla" userId="417464ba-0c67-467a-8d9f-e5f447a9fc8a" providerId="ADAL" clId="{0A18DBD1-F4B2-49D3-9BFC-A3ED50C8E71C}" dt="2023-02-23T13:40:02.825" v="4093" actId="478"/>
          <ac:picMkLst>
            <pc:docMk/>
            <pc:sldMk cId="1457699181" sldId="388"/>
            <ac:picMk id="3" creationId="{317B0E70-4467-3D07-A48C-3866E1E7C618}"/>
          </ac:picMkLst>
        </pc:picChg>
        <pc:picChg chg="add del mod">
          <ac:chgData name="Carla" userId="417464ba-0c67-467a-8d9f-e5f447a9fc8a" providerId="ADAL" clId="{0A18DBD1-F4B2-49D3-9BFC-A3ED50C8E71C}" dt="2023-02-23T13:40:41.240" v="4101" actId="478"/>
          <ac:picMkLst>
            <pc:docMk/>
            <pc:sldMk cId="1457699181" sldId="388"/>
            <ac:picMk id="12" creationId="{FD307D97-BCDD-7752-984A-5E46CD049186}"/>
          </ac:picMkLst>
        </pc:picChg>
        <pc:picChg chg="add mod">
          <ac:chgData name="Carla" userId="417464ba-0c67-467a-8d9f-e5f447a9fc8a" providerId="ADAL" clId="{0A18DBD1-F4B2-49D3-9BFC-A3ED50C8E71C}" dt="2023-02-23T14:32:39.495" v="4840" actId="1076"/>
          <ac:picMkLst>
            <pc:docMk/>
            <pc:sldMk cId="1457699181" sldId="388"/>
            <ac:picMk id="13" creationId="{4986DCFA-E321-EDAE-B15C-D7F87E92FE57}"/>
          </ac:picMkLst>
        </pc:picChg>
        <pc:picChg chg="add mod modCrop">
          <ac:chgData name="Carla" userId="417464ba-0c67-467a-8d9f-e5f447a9fc8a" providerId="ADAL" clId="{0A18DBD1-F4B2-49D3-9BFC-A3ED50C8E71C}" dt="2023-02-23T13:56:00.391" v="4277" actId="1076"/>
          <ac:picMkLst>
            <pc:docMk/>
            <pc:sldMk cId="1457699181" sldId="388"/>
            <ac:picMk id="17" creationId="{04E697D1-592C-5934-D5ED-50764C5BEFFA}"/>
          </ac:picMkLst>
        </pc:picChg>
        <pc:picChg chg="add mod">
          <ac:chgData name="Carla" userId="417464ba-0c67-467a-8d9f-e5f447a9fc8a" providerId="ADAL" clId="{0A18DBD1-F4B2-49D3-9BFC-A3ED50C8E71C}" dt="2023-02-23T14:33:22.710" v="4848" actId="1076"/>
          <ac:picMkLst>
            <pc:docMk/>
            <pc:sldMk cId="1457699181" sldId="388"/>
            <ac:picMk id="67" creationId="{864A2CA3-B3C7-4E7E-3880-AC3532B371AB}"/>
          </ac:picMkLst>
        </pc:picChg>
        <pc:cxnChg chg="del">
          <ac:chgData name="Carla" userId="417464ba-0c67-467a-8d9f-e5f447a9fc8a" providerId="ADAL" clId="{0A18DBD1-F4B2-49D3-9BFC-A3ED50C8E71C}" dt="2023-02-23T13:40:23.614" v="4094" actId="478"/>
          <ac:cxnSpMkLst>
            <pc:docMk/>
            <pc:sldMk cId="1457699181" sldId="388"/>
            <ac:cxnSpMk id="16" creationId="{505986B7-C37A-1E87-9097-87D0090BD9BA}"/>
          </ac:cxnSpMkLst>
        </pc:cxnChg>
        <pc:cxnChg chg="add del mod">
          <ac:chgData name="Carla" userId="417464ba-0c67-467a-8d9f-e5f447a9fc8a" providerId="ADAL" clId="{0A18DBD1-F4B2-49D3-9BFC-A3ED50C8E71C}" dt="2023-02-23T13:47:56.845" v="4192" actId="478"/>
          <ac:cxnSpMkLst>
            <pc:docMk/>
            <pc:sldMk cId="1457699181" sldId="388"/>
            <ac:cxnSpMk id="19" creationId="{FC216C17-3B59-8CA8-04DA-AA9D080A0AEB}"/>
          </ac:cxnSpMkLst>
        </pc:cxnChg>
        <pc:cxnChg chg="del mod">
          <ac:chgData name="Carla" userId="417464ba-0c67-467a-8d9f-e5f447a9fc8a" providerId="ADAL" clId="{0A18DBD1-F4B2-49D3-9BFC-A3ED50C8E71C}" dt="2023-02-23T13:40:24.881" v="4095" actId="478"/>
          <ac:cxnSpMkLst>
            <pc:docMk/>
            <pc:sldMk cId="1457699181" sldId="388"/>
            <ac:cxnSpMk id="21" creationId="{4149A8CB-0657-3935-2EB3-0B244B021221}"/>
          </ac:cxnSpMkLst>
        </pc:cxnChg>
        <pc:cxnChg chg="add del mod">
          <ac:chgData name="Carla" userId="417464ba-0c67-467a-8d9f-e5f447a9fc8a" providerId="ADAL" clId="{0A18DBD1-F4B2-49D3-9BFC-A3ED50C8E71C}" dt="2023-02-23T13:47:41.192" v="4186" actId="478"/>
          <ac:cxnSpMkLst>
            <pc:docMk/>
            <pc:sldMk cId="1457699181" sldId="388"/>
            <ac:cxnSpMk id="24" creationId="{6A29FE98-25F2-11DE-565E-2085D30CCAAD}"/>
          </ac:cxnSpMkLst>
        </pc:cxnChg>
        <pc:cxnChg chg="del">
          <ac:chgData name="Carla" userId="417464ba-0c67-467a-8d9f-e5f447a9fc8a" providerId="ADAL" clId="{0A18DBD1-F4B2-49D3-9BFC-A3ED50C8E71C}" dt="2023-02-23T13:40:25.757" v="4096" actId="478"/>
          <ac:cxnSpMkLst>
            <pc:docMk/>
            <pc:sldMk cId="1457699181" sldId="388"/>
            <ac:cxnSpMk id="25" creationId="{30389D47-3555-04E2-7D3C-A4D1C24ED009}"/>
          </ac:cxnSpMkLst>
        </pc:cxnChg>
        <pc:cxnChg chg="add del mod">
          <ac:chgData name="Carla" userId="417464ba-0c67-467a-8d9f-e5f447a9fc8a" providerId="ADAL" clId="{0A18DBD1-F4B2-49D3-9BFC-A3ED50C8E71C}" dt="2023-02-23T13:47:41.888" v="4187" actId="478"/>
          <ac:cxnSpMkLst>
            <pc:docMk/>
            <pc:sldMk cId="1457699181" sldId="388"/>
            <ac:cxnSpMk id="30" creationId="{253A6BA0-422C-80ED-C7A7-09CA1EE065F1}"/>
          </ac:cxnSpMkLst>
        </pc:cxnChg>
        <pc:cxnChg chg="add del mod">
          <ac:chgData name="Carla" userId="417464ba-0c67-467a-8d9f-e5f447a9fc8a" providerId="ADAL" clId="{0A18DBD1-F4B2-49D3-9BFC-A3ED50C8E71C}" dt="2023-02-23T13:47:01.722" v="4176" actId="478"/>
          <ac:cxnSpMkLst>
            <pc:docMk/>
            <pc:sldMk cId="1457699181" sldId="388"/>
            <ac:cxnSpMk id="35" creationId="{CA995706-0A62-FDFF-C5B6-0D39970A7C4B}"/>
          </ac:cxnSpMkLst>
        </pc:cxnChg>
        <pc:cxnChg chg="add del mod">
          <ac:chgData name="Carla" userId="417464ba-0c67-467a-8d9f-e5f447a9fc8a" providerId="ADAL" clId="{0A18DBD1-F4B2-49D3-9BFC-A3ED50C8E71C}" dt="2023-02-23T13:47:40.511" v="4185" actId="478"/>
          <ac:cxnSpMkLst>
            <pc:docMk/>
            <pc:sldMk cId="1457699181" sldId="388"/>
            <ac:cxnSpMk id="39" creationId="{31B37B44-C385-D4A5-9E87-5D09A8FEA969}"/>
          </ac:cxnSpMkLst>
        </pc:cxnChg>
        <pc:cxnChg chg="add mod">
          <ac:chgData name="Carla" userId="417464ba-0c67-467a-8d9f-e5f447a9fc8a" providerId="ADAL" clId="{0A18DBD1-F4B2-49D3-9BFC-A3ED50C8E71C}" dt="2023-02-23T14:33:01.738" v="4845" actId="14100"/>
          <ac:cxnSpMkLst>
            <pc:docMk/>
            <pc:sldMk cId="1457699181" sldId="388"/>
            <ac:cxnSpMk id="43" creationId="{766D2C56-6EE4-DBE1-EFF5-A214124DFEC2}"/>
          </ac:cxnSpMkLst>
        </pc:cxnChg>
        <pc:cxnChg chg="add del mod">
          <ac:chgData name="Carla" userId="417464ba-0c67-467a-8d9f-e5f447a9fc8a" providerId="ADAL" clId="{0A18DBD1-F4B2-49D3-9BFC-A3ED50C8E71C}" dt="2023-02-23T13:49:56.888" v="4216" actId="478"/>
          <ac:cxnSpMkLst>
            <pc:docMk/>
            <pc:sldMk cId="1457699181" sldId="388"/>
            <ac:cxnSpMk id="45" creationId="{8DBF4C63-C437-3F4F-4338-3802811871E8}"/>
          </ac:cxnSpMkLst>
        </pc:cxnChg>
        <pc:cxnChg chg="add mod">
          <ac:chgData name="Carla" userId="417464ba-0c67-467a-8d9f-e5f447a9fc8a" providerId="ADAL" clId="{0A18DBD1-F4B2-49D3-9BFC-A3ED50C8E71C}" dt="2023-02-23T14:32:41.467" v="4841" actId="14100"/>
          <ac:cxnSpMkLst>
            <pc:docMk/>
            <pc:sldMk cId="1457699181" sldId="388"/>
            <ac:cxnSpMk id="51" creationId="{994FA1D4-CB54-09C2-36EA-5FADD0ADBDBA}"/>
          </ac:cxnSpMkLst>
        </pc:cxnChg>
        <pc:cxnChg chg="add mod">
          <ac:chgData name="Carla" userId="417464ba-0c67-467a-8d9f-e5f447a9fc8a" providerId="ADAL" clId="{0A18DBD1-F4B2-49D3-9BFC-A3ED50C8E71C}" dt="2023-02-23T14:32:45.711" v="4842" actId="14100"/>
          <ac:cxnSpMkLst>
            <pc:docMk/>
            <pc:sldMk cId="1457699181" sldId="388"/>
            <ac:cxnSpMk id="52" creationId="{5B24F4FF-B82F-24BE-3208-DCDFD4BF5432}"/>
          </ac:cxnSpMkLst>
        </pc:cxnChg>
        <pc:cxnChg chg="add del mod">
          <ac:chgData name="Carla" userId="417464ba-0c67-467a-8d9f-e5f447a9fc8a" providerId="ADAL" clId="{0A18DBD1-F4B2-49D3-9BFC-A3ED50C8E71C}" dt="2023-02-23T13:51:30.671" v="4239" actId="478"/>
          <ac:cxnSpMkLst>
            <pc:docMk/>
            <pc:sldMk cId="1457699181" sldId="388"/>
            <ac:cxnSpMk id="56" creationId="{5F27A5C4-99F4-C55F-BD6E-BEE76A4CC347}"/>
          </ac:cxnSpMkLst>
        </pc:cxnChg>
        <pc:cxnChg chg="add mod">
          <ac:chgData name="Carla" userId="417464ba-0c67-467a-8d9f-e5f447a9fc8a" providerId="ADAL" clId="{0A18DBD1-F4B2-49D3-9BFC-A3ED50C8E71C}" dt="2023-02-23T14:34:10.534" v="4852" actId="14100"/>
          <ac:cxnSpMkLst>
            <pc:docMk/>
            <pc:sldMk cId="1457699181" sldId="388"/>
            <ac:cxnSpMk id="64" creationId="{86F89D5F-F172-6956-143B-F623B4BD3404}"/>
          </ac:cxnSpMkLst>
        </pc:cxnChg>
      </pc:sldChg>
      <pc:sldChg chg="addSp delSp modSp add mod ord">
        <pc:chgData name="Carla" userId="417464ba-0c67-467a-8d9f-e5f447a9fc8a" providerId="ADAL" clId="{0A18DBD1-F4B2-49D3-9BFC-A3ED50C8E71C}" dt="2023-02-23T14:35:40.385" v="4872" actId="20577"/>
        <pc:sldMkLst>
          <pc:docMk/>
          <pc:sldMk cId="2350355477" sldId="389"/>
        </pc:sldMkLst>
        <pc:spChg chg="mod">
          <ac:chgData name="Carla" userId="417464ba-0c67-467a-8d9f-e5f447a9fc8a" providerId="ADAL" clId="{0A18DBD1-F4B2-49D3-9BFC-A3ED50C8E71C}" dt="2023-02-23T14:04:39.422" v="4298" actId="1076"/>
          <ac:spMkLst>
            <pc:docMk/>
            <pc:sldMk cId="2350355477" sldId="389"/>
            <ac:spMk id="4" creationId="{94FFF58D-D056-37EF-561C-75CEE447088F}"/>
          </ac:spMkLst>
        </pc:spChg>
        <pc:spChg chg="mod">
          <ac:chgData name="Carla" userId="417464ba-0c67-467a-8d9f-e5f447a9fc8a" providerId="ADAL" clId="{0A18DBD1-F4B2-49D3-9BFC-A3ED50C8E71C}" dt="2023-02-23T14:04:39.422" v="4298" actId="1076"/>
          <ac:spMkLst>
            <pc:docMk/>
            <pc:sldMk cId="2350355477" sldId="389"/>
            <ac:spMk id="5" creationId="{99803BB0-DE60-B2DC-1A27-E31D914AE223}"/>
          </ac:spMkLst>
        </pc:spChg>
        <pc:spChg chg="mod">
          <ac:chgData name="Carla" userId="417464ba-0c67-467a-8d9f-e5f447a9fc8a" providerId="ADAL" clId="{0A18DBD1-F4B2-49D3-9BFC-A3ED50C8E71C}" dt="2023-02-23T14:04:39.422" v="4298" actId="1076"/>
          <ac:spMkLst>
            <pc:docMk/>
            <pc:sldMk cId="2350355477" sldId="389"/>
            <ac:spMk id="6" creationId="{A54365C0-B904-72AC-185B-F2E11746E34E}"/>
          </ac:spMkLst>
        </pc:spChg>
        <pc:spChg chg="mod">
          <ac:chgData name="Carla" userId="417464ba-0c67-467a-8d9f-e5f447a9fc8a" providerId="ADAL" clId="{0A18DBD1-F4B2-49D3-9BFC-A3ED50C8E71C}" dt="2023-02-23T14:04:39.422" v="4298" actId="1076"/>
          <ac:spMkLst>
            <pc:docMk/>
            <pc:sldMk cId="2350355477" sldId="389"/>
            <ac:spMk id="7" creationId="{E45E94CC-C906-D8EE-B9E6-2DB150758060}"/>
          </ac:spMkLst>
        </pc:spChg>
        <pc:spChg chg="mod">
          <ac:chgData name="Carla" userId="417464ba-0c67-467a-8d9f-e5f447a9fc8a" providerId="ADAL" clId="{0A18DBD1-F4B2-49D3-9BFC-A3ED50C8E71C}" dt="2023-02-23T14:04:39.422" v="4298" actId="1076"/>
          <ac:spMkLst>
            <pc:docMk/>
            <pc:sldMk cId="2350355477" sldId="389"/>
            <ac:spMk id="8" creationId="{D09340AE-9724-AB3D-1614-5130CA9D2D4A}"/>
          </ac:spMkLst>
        </pc:spChg>
        <pc:spChg chg="mod">
          <ac:chgData name="Carla" userId="417464ba-0c67-467a-8d9f-e5f447a9fc8a" providerId="ADAL" clId="{0A18DBD1-F4B2-49D3-9BFC-A3ED50C8E71C}" dt="2023-02-23T14:04:39.422" v="4298" actId="1076"/>
          <ac:spMkLst>
            <pc:docMk/>
            <pc:sldMk cId="2350355477" sldId="389"/>
            <ac:spMk id="9" creationId="{F82D4321-13FE-8976-7A3E-2820CF16F27F}"/>
          </ac:spMkLst>
        </pc:spChg>
        <pc:spChg chg="mod">
          <ac:chgData name="Carla" userId="417464ba-0c67-467a-8d9f-e5f447a9fc8a" providerId="ADAL" clId="{0A18DBD1-F4B2-49D3-9BFC-A3ED50C8E71C}" dt="2023-02-23T14:04:39.422" v="4298" actId="1076"/>
          <ac:spMkLst>
            <pc:docMk/>
            <pc:sldMk cId="2350355477" sldId="389"/>
            <ac:spMk id="10" creationId="{39416A5D-E4C6-FCB3-AB6B-C036CC070AB2}"/>
          </ac:spMkLst>
        </pc:spChg>
        <pc:spChg chg="mod">
          <ac:chgData name="Carla" userId="417464ba-0c67-467a-8d9f-e5f447a9fc8a" providerId="ADAL" clId="{0A18DBD1-F4B2-49D3-9BFC-A3ED50C8E71C}" dt="2023-02-23T14:04:39.422" v="4298" actId="1076"/>
          <ac:spMkLst>
            <pc:docMk/>
            <pc:sldMk cId="2350355477" sldId="389"/>
            <ac:spMk id="11" creationId="{4ABA784E-334B-58FA-028C-00DC774BDEF8}"/>
          </ac:spMkLst>
        </pc:spChg>
        <pc:spChg chg="del">
          <ac:chgData name="Carla" userId="417464ba-0c67-467a-8d9f-e5f447a9fc8a" providerId="ADAL" clId="{0A18DBD1-F4B2-49D3-9BFC-A3ED50C8E71C}" dt="2023-02-23T14:04:24.088" v="4296" actId="478"/>
          <ac:spMkLst>
            <pc:docMk/>
            <pc:sldMk cId="2350355477" sldId="389"/>
            <ac:spMk id="14" creationId="{68AB54F9-D945-60D0-E703-1D47A71593D4}"/>
          </ac:spMkLst>
        </pc:spChg>
        <pc:spChg chg="add mod ord">
          <ac:chgData name="Carla" userId="417464ba-0c67-467a-8d9f-e5f447a9fc8a" providerId="ADAL" clId="{0A18DBD1-F4B2-49D3-9BFC-A3ED50C8E71C}" dt="2023-02-23T14:34:52.602" v="4855" actId="1076"/>
          <ac:spMkLst>
            <pc:docMk/>
            <pc:sldMk cId="2350355477" sldId="389"/>
            <ac:spMk id="15" creationId="{8D5B0CF0-6E26-6770-FD45-32EB179E8194}"/>
          </ac:spMkLst>
        </pc:spChg>
        <pc:spChg chg="add mod">
          <ac:chgData name="Carla" userId="417464ba-0c67-467a-8d9f-e5f447a9fc8a" providerId="ADAL" clId="{0A18DBD1-F4B2-49D3-9BFC-A3ED50C8E71C}" dt="2023-02-23T14:34:52.602" v="4855" actId="1076"/>
          <ac:spMkLst>
            <pc:docMk/>
            <pc:sldMk cId="2350355477" sldId="389"/>
            <ac:spMk id="18" creationId="{4174C385-B891-C3CF-7495-3AA83E83AAC8}"/>
          </ac:spMkLst>
        </pc:spChg>
        <pc:spChg chg="add mod">
          <ac:chgData name="Carla" userId="417464ba-0c67-467a-8d9f-e5f447a9fc8a" providerId="ADAL" clId="{0A18DBD1-F4B2-49D3-9BFC-A3ED50C8E71C}" dt="2023-02-23T14:34:54.538" v="4856" actId="1076"/>
          <ac:spMkLst>
            <pc:docMk/>
            <pc:sldMk cId="2350355477" sldId="389"/>
            <ac:spMk id="20" creationId="{A79266D4-9769-89C6-2BF2-331F048EFE00}"/>
          </ac:spMkLst>
        </pc:spChg>
        <pc:spChg chg="add mod">
          <ac:chgData name="Carla" userId="417464ba-0c67-467a-8d9f-e5f447a9fc8a" providerId="ADAL" clId="{0A18DBD1-F4B2-49D3-9BFC-A3ED50C8E71C}" dt="2023-02-23T14:34:57.534" v="4857" actId="1076"/>
          <ac:spMkLst>
            <pc:docMk/>
            <pc:sldMk cId="2350355477" sldId="389"/>
            <ac:spMk id="22" creationId="{B10E8201-0958-4851-85EE-59E1F0AD56E2}"/>
          </ac:spMkLst>
        </pc:spChg>
        <pc:spChg chg="add mod">
          <ac:chgData name="Carla" userId="417464ba-0c67-467a-8d9f-e5f447a9fc8a" providerId="ADAL" clId="{0A18DBD1-F4B2-49D3-9BFC-A3ED50C8E71C}" dt="2023-02-23T14:35:40.385" v="4872" actId="20577"/>
          <ac:spMkLst>
            <pc:docMk/>
            <pc:sldMk cId="2350355477" sldId="389"/>
            <ac:spMk id="23" creationId="{5DAE4898-A63F-A42E-D3ED-EFA5FE776EBC}"/>
          </ac:spMkLst>
        </pc:spChg>
        <pc:picChg chg="del">
          <ac:chgData name="Carla" userId="417464ba-0c67-467a-8d9f-e5f447a9fc8a" providerId="ADAL" clId="{0A18DBD1-F4B2-49D3-9BFC-A3ED50C8E71C}" dt="2023-02-23T14:03:46.462" v="4285" actId="478"/>
          <ac:picMkLst>
            <pc:docMk/>
            <pc:sldMk cId="2350355477" sldId="389"/>
            <ac:picMk id="3" creationId="{317B0E70-4467-3D07-A48C-3866E1E7C618}"/>
          </ac:picMkLst>
        </pc:picChg>
        <pc:picChg chg="add mod">
          <ac:chgData name="Carla" userId="417464ba-0c67-467a-8d9f-e5f447a9fc8a" providerId="ADAL" clId="{0A18DBD1-F4B2-49D3-9BFC-A3ED50C8E71C}" dt="2023-02-23T14:34:52.602" v="4855" actId="1076"/>
          <ac:picMkLst>
            <pc:docMk/>
            <pc:sldMk cId="2350355477" sldId="389"/>
            <ac:picMk id="13" creationId="{2307B72B-74B3-4AF3-7470-8FB4FC5A44D9}"/>
          </ac:picMkLst>
        </pc:picChg>
        <pc:picChg chg="del">
          <ac:chgData name="Carla" userId="417464ba-0c67-467a-8d9f-e5f447a9fc8a" providerId="ADAL" clId="{0A18DBD1-F4B2-49D3-9BFC-A3ED50C8E71C}" dt="2023-02-23T14:04:20.279" v="4292" actId="478"/>
          <ac:picMkLst>
            <pc:docMk/>
            <pc:sldMk cId="2350355477" sldId="389"/>
            <ac:picMk id="19" creationId="{4A7844BB-E822-F921-7C8B-0704767F0FDB}"/>
          </ac:picMkLst>
        </pc:picChg>
        <pc:cxnChg chg="del">
          <ac:chgData name="Carla" userId="417464ba-0c67-467a-8d9f-e5f447a9fc8a" providerId="ADAL" clId="{0A18DBD1-F4B2-49D3-9BFC-A3ED50C8E71C}" dt="2023-02-23T14:04:20.938" v="4293" actId="478"/>
          <ac:cxnSpMkLst>
            <pc:docMk/>
            <pc:sldMk cId="2350355477" sldId="389"/>
            <ac:cxnSpMk id="16" creationId="{505986B7-C37A-1E87-9097-87D0090BD9BA}"/>
          </ac:cxnSpMkLst>
        </pc:cxnChg>
        <pc:cxnChg chg="del mod">
          <ac:chgData name="Carla" userId="417464ba-0c67-467a-8d9f-e5f447a9fc8a" providerId="ADAL" clId="{0A18DBD1-F4B2-49D3-9BFC-A3ED50C8E71C}" dt="2023-02-23T14:04:22.109" v="4294" actId="478"/>
          <ac:cxnSpMkLst>
            <pc:docMk/>
            <pc:sldMk cId="2350355477" sldId="389"/>
            <ac:cxnSpMk id="21" creationId="{4149A8CB-0657-3935-2EB3-0B244B021221}"/>
          </ac:cxnSpMkLst>
        </pc:cxnChg>
        <pc:cxnChg chg="del">
          <ac:chgData name="Carla" userId="417464ba-0c67-467a-8d9f-e5f447a9fc8a" providerId="ADAL" clId="{0A18DBD1-F4B2-49D3-9BFC-A3ED50C8E71C}" dt="2023-02-23T14:04:22.918" v="4295" actId="478"/>
          <ac:cxnSpMkLst>
            <pc:docMk/>
            <pc:sldMk cId="2350355477" sldId="389"/>
            <ac:cxnSpMk id="25" creationId="{30389D47-3555-04E2-7D3C-A4D1C24ED009}"/>
          </ac:cxnSpMkLst>
        </pc:cxnChg>
      </pc:sldChg>
      <pc:sldChg chg="addSp delSp modSp add mod">
        <pc:chgData name="Carla" userId="417464ba-0c67-467a-8d9f-e5f447a9fc8a" providerId="ADAL" clId="{0A18DBD1-F4B2-49D3-9BFC-A3ED50C8E71C}" dt="2023-02-23T14:35:44.232" v="4874" actId="20577"/>
        <pc:sldMkLst>
          <pc:docMk/>
          <pc:sldMk cId="775258822" sldId="390"/>
        </pc:sldMkLst>
        <pc:spChg chg="mod ord">
          <ac:chgData name="Carla" userId="417464ba-0c67-467a-8d9f-e5f447a9fc8a" providerId="ADAL" clId="{0A18DBD1-F4B2-49D3-9BFC-A3ED50C8E71C}" dt="2023-02-23T14:13:11.713" v="4437" actId="14100"/>
          <ac:spMkLst>
            <pc:docMk/>
            <pc:sldMk cId="775258822" sldId="390"/>
            <ac:spMk id="15" creationId="{8D5B0CF0-6E26-6770-FD45-32EB179E8194}"/>
          </ac:spMkLst>
        </pc:spChg>
        <pc:spChg chg="mod">
          <ac:chgData name="Carla" userId="417464ba-0c67-467a-8d9f-e5f447a9fc8a" providerId="ADAL" clId="{0A18DBD1-F4B2-49D3-9BFC-A3ED50C8E71C}" dt="2023-02-23T14:28:50.543" v="4819" actId="14100"/>
          <ac:spMkLst>
            <pc:docMk/>
            <pc:sldMk cId="775258822" sldId="390"/>
            <ac:spMk id="18" creationId="{4174C385-B891-C3CF-7495-3AA83E83AAC8}"/>
          </ac:spMkLst>
        </pc:spChg>
        <pc:spChg chg="add mod">
          <ac:chgData name="Carla" userId="417464ba-0c67-467a-8d9f-e5f447a9fc8a" providerId="ADAL" clId="{0A18DBD1-F4B2-49D3-9BFC-A3ED50C8E71C}" dt="2023-02-23T14:35:44.232" v="4874" actId="20577"/>
          <ac:spMkLst>
            <pc:docMk/>
            <pc:sldMk cId="775258822" sldId="390"/>
            <ac:spMk id="19" creationId="{DE333D4B-C33A-56D9-8188-429C47905A16}"/>
          </ac:spMkLst>
        </pc:spChg>
        <pc:spChg chg="mod">
          <ac:chgData name="Carla" userId="417464ba-0c67-467a-8d9f-e5f447a9fc8a" providerId="ADAL" clId="{0A18DBD1-F4B2-49D3-9BFC-A3ED50C8E71C}" dt="2023-02-23T14:13:15.617" v="4438" actId="1076"/>
          <ac:spMkLst>
            <pc:docMk/>
            <pc:sldMk cId="775258822" sldId="390"/>
            <ac:spMk id="20" creationId="{A79266D4-9769-89C6-2BF2-331F048EFE00}"/>
          </ac:spMkLst>
        </pc:spChg>
        <pc:spChg chg="mod">
          <ac:chgData name="Carla" userId="417464ba-0c67-467a-8d9f-e5f447a9fc8a" providerId="ADAL" clId="{0A18DBD1-F4B2-49D3-9BFC-A3ED50C8E71C}" dt="2023-02-23T14:16:26.642" v="4659" actId="113"/>
          <ac:spMkLst>
            <pc:docMk/>
            <pc:sldMk cId="775258822" sldId="390"/>
            <ac:spMk id="22" creationId="{B10E8201-0958-4851-85EE-59E1F0AD56E2}"/>
          </ac:spMkLst>
        </pc:spChg>
        <pc:graphicFrameChg chg="add del mod">
          <ac:chgData name="Carla" userId="417464ba-0c67-467a-8d9f-e5f447a9fc8a" providerId="ADAL" clId="{0A18DBD1-F4B2-49D3-9BFC-A3ED50C8E71C}" dt="2023-02-23T14:11:58.243" v="4416"/>
          <ac:graphicFrameMkLst>
            <pc:docMk/>
            <pc:sldMk cId="775258822" sldId="390"/>
            <ac:graphicFrameMk id="3" creationId="{EC7C408F-6F4E-3B10-E692-48DD1D76BC52}"/>
          </ac:graphicFrameMkLst>
        </pc:graphicFrameChg>
        <pc:graphicFrameChg chg="add del mod">
          <ac:chgData name="Carla" userId="417464ba-0c67-467a-8d9f-e5f447a9fc8a" providerId="ADAL" clId="{0A18DBD1-F4B2-49D3-9BFC-A3ED50C8E71C}" dt="2023-02-23T14:15:25.041" v="4637"/>
          <ac:graphicFrameMkLst>
            <pc:docMk/>
            <pc:sldMk cId="775258822" sldId="390"/>
            <ac:graphicFrameMk id="16" creationId="{F2B333B2-C059-5AF4-293C-31DB65B4A838}"/>
          </ac:graphicFrameMkLst>
        </pc:graphicFrameChg>
        <pc:graphicFrameChg chg="add del mod">
          <ac:chgData name="Carla" userId="417464ba-0c67-467a-8d9f-e5f447a9fc8a" providerId="ADAL" clId="{0A18DBD1-F4B2-49D3-9BFC-A3ED50C8E71C}" dt="2023-02-23T14:15:33.750" v="4643"/>
          <ac:graphicFrameMkLst>
            <pc:docMk/>
            <pc:sldMk cId="775258822" sldId="390"/>
            <ac:graphicFrameMk id="17" creationId="{7911115E-68AA-C111-3A9A-D358DCC3BD08}"/>
          </ac:graphicFrameMkLst>
        </pc:graphicFrameChg>
        <pc:picChg chg="add mod">
          <ac:chgData name="Carla" userId="417464ba-0c67-467a-8d9f-e5f447a9fc8a" providerId="ADAL" clId="{0A18DBD1-F4B2-49D3-9BFC-A3ED50C8E71C}" dt="2023-02-23T14:12:36.122" v="4427" actId="14100"/>
          <ac:picMkLst>
            <pc:docMk/>
            <pc:sldMk cId="775258822" sldId="390"/>
            <ac:picMk id="12" creationId="{C46769A5-E7C6-429C-4415-8649EB11CCF5}"/>
          </ac:picMkLst>
        </pc:picChg>
        <pc:picChg chg="del">
          <ac:chgData name="Carla" userId="417464ba-0c67-467a-8d9f-e5f447a9fc8a" providerId="ADAL" clId="{0A18DBD1-F4B2-49D3-9BFC-A3ED50C8E71C}" dt="2023-02-23T14:11:55.827" v="4414" actId="478"/>
          <ac:picMkLst>
            <pc:docMk/>
            <pc:sldMk cId="775258822" sldId="390"/>
            <ac:picMk id="13" creationId="{2307B72B-74B3-4AF3-7470-8FB4FC5A44D9}"/>
          </ac:picMkLst>
        </pc:picChg>
        <pc:picChg chg="add mod">
          <ac:chgData name="Carla" userId="417464ba-0c67-467a-8d9f-e5f447a9fc8a" providerId="ADAL" clId="{0A18DBD1-F4B2-49D3-9BFC-A3ED50C8E71C}" dt="2023-02-23T14:12:47.805" v="4430" actId="14100"/>
          <ac:picMkLst>
            <pc:docMk/>
            <pc:sldMk cId="775258822" sldId="390"/>
            <ac:picMk id="14" creationId="{50F40B09-D140-13E3-CA4D-36EECCD5F10D}"/>
          </ac:picMkLst>
        </pc:picChg>
      </pc:sldChg>
      <pc:sldChg chg="addSp delSp modSp add mod">
        <pc:chgData name="Carla" userId="417464ba-0c67-467a-8d9f-e5f447a9fc8a" providerId="ADAL" clId="{0A18DBD1-F4B2-49D3-9BFC-A3ED50C8E71C}" dt="2023-02-23T14:44:19.587" v="4907" actId="1076"/>
        <pc:sldMkLst>
          <pc:docMk/>
          <pc:sldMk cId="688940967" sldId="391"/>
        </pc:sldMkLst>
        <pc:spChg chg="del mod">
          <ac:chgData name="Carla" userId="417464ba-0c67-467a-8d9f-e5f447a9fc8a" providerId="ADAL" clId="{0A18DBD1-F4B2-49D3-9BFC-A3ED50C8E71C}" dt="2023-02-23T14:23:48.152" v="4759" actId="478"/>
          <ac:spMkLst>
            <pc:docMk/>
            <pc:sldMk cId="688940967" sldId="391"/>
            <ac:spMk id="15" creationId="{8D5B0CF0-6E26-6770-FD45-32EB179E8194}"/>
          </ac:spMkLst>
        </pc:spChg>
        <pc:spChg chg="mod">
          <ac:chgData name="Carla" userId="417464ba-0c67-467a-8d9f-e5f447a9fc8a" providerId="ADAL" clId="{0A18DBD1-F4B2-49D3-9BFC-A3ED50C8E71C}" dt="2023-02-23T14:19:13.385" v="4686" actId="14100"/>
          <ac:spMkLst>
            <pc:docMk/>
            <pc:sldMk cId="688940967" sldId="391"/>
            <ac:spMk id="18" creationId="{4174C385-B891-C3CF-7495-3AA83E83AAC8}"/>
          </ac:spMkLst>
        </pc:spChg>
        <pc:spChg chg="add mod">
          <ac:chgData name="Carla" userId="417464ba-0c67-467a-8d9f-e5f447a9fc8a" providerId="ADAL" clId="{0A18DBD1-F4B2-49D3-9BFC-A3ED50C8E71C}" dt="2023-02-23T14:25:53.379" v="4795" actId="1076"/>
          <ac:spMkLst>
            <pc:docMk/>
            <pc:sldMk cId="688940967" sldId="391"/>
            <ac:spMk id="19" creationId="{54CF2468-89B4-B98C-868A-4B9B39021B25}"/>
          </ac:spMkLst>
        </pc:spChg>
        <pc:spChg chg="del mod">
          <ac:chgData name="Carla" userId="417464ba-0c67-467a-8d9f-e5f447a9fc8a" providerId="ADAL" clId="{0A18DBD1-F4B2-49D3-9BFC-A3ED50C8E71C}" dt="2023-02-23T14:23:47.629" v="4758" actId="478"/>
          <ac:spMkLst>
            <pc:docMk/>
            <pc:sldMk cId="688940967" sldId="391"/>
            <ac:spMk id="20" creationId="{A79266D4-9769-89C6-2BF2-331F048EFE00}"/>
          </ac:spMkLst>
        </pc:spChg>
        <pc:spChg chg="del mod">
          <ac:chgData name="Carla" userId="417464ba-0c67-467a-8d9f-e5f447a9fc8a" providerId="ADAL" clId="{0A18DBD1-F4B2-49D3-9BFC-A3ED50C8E71C}" dt="2023-02-23T14:23:44.350" v="4756" actId="478"/>
          <ac:spMkLst>
            <pc:docMk/>
            <pc:sldMk cId="688940967" sldId="391"/>
            <ac:spMk id="22" creationId="{B10E8201-0958-4851-85EE-59E1F0AD56E2}"/>
          </ac:spMkLst>
        </pc:spChg>
        <pc:spChg chg="add mod">
          <ac:chgData name="Carla" userId="417464ba-0c67-467a-8d9f-e5f447a9fc8a" providerId="ADAL" clId="{0A18DBD1-F4B2-49D3-9BFC-A3ED50C8E71C}" dt="2023-02-23T14:25:58.167" v="4797" actId="1076"/>
          <ac:spMkLst>
            <pc:docMk/>
            <pc:sldMk cId="688940967" sldId="391"/>
            <ac:spMk id="25" creationId="{3F8056A7-9C56-FAA5-8EFA-04D977BBDD2B}"/>
          </ac:spMkLst>
        </pc:spChg>
        <pc:spChg chg="add mod">
          <ac:chgData name="Carla" userId="417464ba-0c67-467a-8d9f-e5f447a9fc8a" providerId="ADAL" clId="{0A18DBD1-F4B2-49D3-9BFC-A3ED50C8E71C}" dt="2023-02-23T14:26:48.987" v="4805" actId="1076"/>
          <ac:spMkLst>
            <pc:docMk/>
            <pc:sldMk cId="688940967" sldId="391"/>
            <ac:spMk id="27" creationId="{01DD66AA-E0B7-0A59-71FE-31DD9B3E6DC8}"/>
          </ac:spMkLst>
        </pc:spChg>
        <pc:spChg chg="add mod">
          <ac:chgData name="Carla" userId="417464ba-0c67-467a-8d9f-e5f447a9fc8a" providerId="ADAL" clId="{0A18DBD1-F4B2-49D3-9BFC-A3ED50C8E71C}" dt="2023-02-23T14:26:01.652" v="4798" actId="1076"/>
          <ac:spMkLst>
            <pc:docMk/>
            <pc:sldMk cId="688940967" sldId="391"/>
            <ac:spMk id="29" creationId="{0485EA06-2D62-5375-B9E2-47E13DAAE4F6}"/>
          </ac:spMkLst>
        </pc:spChg>
        <pc:spChg chg="add mod">
          <ac:chgData name="Carla" userId="417464ba-0c67-467a-8d9f-e5f447a9fc8a" providerId="ADAL" clId="{0A18DBD1-F4B2-49D3-9BFC-A3ED50C8E71C}" dt="2023-02-23T14:27:48.947" v="4817" actId="1076"/>
          <ac:spMkLst>
            <pc:docMk/>
            <pc:sldMk cId="688940967" sldId="391"/>
            <ac:spMk id="33" creationId="{E18F4554-B15E-BD5F-1159-848DA288F65E}"/>
          </ac:spMkLst>
        </pc:spChg>
        <pc:spChg chg="add mod">
          <ac:chgData name="Carla" userId="417464ba-0c67-467a-8d9f-e5f447a9fc8a" providerId="ADAL" clId="{0A18DBD1-F4B2-49D3-9BFC-A3ED50C8E71C}" dt="2023-02-23T14:27:13.693" v="4813" actId="403"/>
          <ac:spMkLst>
            <pc:docMk/>
            <pc:sldMk cId="688940967" sldId="391"/>
            <ac:spMk id="43" creationId="{A952D7B8-FAC2-F4B0-AF58-B2B115B062A0}"/>
          </ac:spMkLst>
        </pc:spChg>
        <pc:spChg chg="add mod">
          <ac:chgData name="Carla" userId="417464ba-0c67-467a-8d9f-e5f447a9fc8a" providerId="ADAL" clId="{0A18DBD1-F4B2-49D3-9BFC-A3ED50C8E71C}" dt="2023-02-23T14:44:19.587" v="4907" actId="1076"/>
          <ac:spMkLst>
            <pc:docMk/>
            <pc:sldMk cId="688940967" sldId="391"/>
            <ac:spMk id="44" creationId="{D2F0F1F0-8270-F4E7-0B8A-236EF5635D14}"/>
          </ac:spMkLst>
        </pc:spChg>
        <pc:graphicFrameChg chg="add del mod">
          <ac:chgData name="Carla" userId="417464ba-0c67-467a-8d9f-e5f447a9fc8a" providerId="ADAL" clId="{0A18DBD1-F4B2-49D3-9BFC-A3ED50C8E71C}" dt="2023-02-23T14:18:01.488" v="4664"/>
          <ac:graphicFrameMkLst>
            <pc:docMk/>
            <pc:sldMk cId="688940967" sldId="391"/>
            <ac:graphicFrameMk id="3" creationId="{D45BD7DC-7419-467F-F433-75EE766E2D69}"/>
          </ac:graphicFrameMkLst>
        </pc:graphicFrameChg>
        <pc:picChg chg="del">
          <ac:chgData name="Carla" userId="417464ba-0c67-467a-8d9f-e5f447a9fc8a" providerId="ADAL" clId="{0A18DBD1-F4B2-49D3-9BFC-A3ED50C8E71C}" dt="2023-02-23T14:17:57.791" v="4661" actId="478"/>
          <ac:picMkLst>
            <pc:docMk/>
            <pc:sldMk cId="688940967" sldId="391"/>
            <ac:picMk id="12" creationId="{C46769A5-E7C6-429C-4415-8649EB11CCF5}"/>
          </ac:picMkLst>
        </pc:picChg>
        <pc:picChg chg="add mod">
          <ac:chgData name="Carla" userId="417464ba-0c67-467a-8d9f-e5f447a9fc8a" providerId="ADAL" clId="{0A18DBD1-F4B2-49D3-9BFC-A3ED50C8E71C}" dt="2023-02-23T14:19:17.736" v="4687" actId="1076"/>
          <ac:picMkLst>
            <pc:docMk/>
            <pc:sldMk cId="688940967" sldId="391"/>
            <ac:picMk id="13" creationId="{C75EFEBB-10BF-24A3-BC58-8B65881302BD}"/>
          </ac:picMkLst>
        </pc:picChg>
        <pc:picChg chg="del">
          <ac:chgData name="Carla" userId="417464ba-0c67-467a-8d9f-e5f447a9fc8a" providerId="ADAL" clId="{0A18DBD1-F4B2-49D3-9BFC-A3ED50C8E71C}" dt="2023-02-23T14:17:59.619" v="4662" actId="478"/>
          <ac:picMkLst>
            <pc:docMk/>
            <pc:sldMk cId="688940967" sldId="391"/>
            <ac:picMk id="14" creationId="{50F40B09-D140-13E3-CA4D-36EECCD5F10D}"/>
          </ac:picMkLst>
        </pc:picChg>
        <pc:picChg chg="add mod">
          <ac:chgData name="Carla" userId="417464ba-0c67-467a-8d9f-e5f447a9fc8a" providerId="ADAL" clId="{0A18DBD1-F4B2-49D3-9BFC-A3ED50C8E71C}" dt="2023-02-23T14:27:29.779" v="4814" actId="14100"/>
          <ac:picMkLst>
            <pc:docMk/>
            <pc:sldMk cId="688940967" sldId="391"/>
            <ac:picMk id="16" creationId="{EBF659F0-CAD8-5F89-A047-2C0AAF9FA65D}"/>
          </ac:picMkLst>
        </pc:picChg>
        <pc:cxnChg chg="add mod">
          <ac:chgData name="Carla" userId="417464ba-0c67-467a-8d9f-e5f447a9fc8a" providerId="ADAL" clId="{0A18DBD1-F4B2-49D3-9BFC-A3ED50C8E71C}" dt="2023-02-23T14:25:53.379" v="4795" actId="1076"/>
          <ac:cxnSpMkLst>
            <pc:docMk/>
            <pc:sldMk cId="688940967" sldId="391"/>
            <ac:cxnSpMk id="23" creationId="{5BDAC33A-9BE9-8848-A288-1A78FE2756CE}"/>
          </ac:cxnSpMkLst>
        </pc:cxnChg>
        <pc:cxnChg chg="add mod">
          <ac:chgData name="Carla" userId="417464ba-0c67-467a-8d9f-e5f447a9fc8a" providerId="ADAL" clId="{0A18DBD1-F4B2-49D3-9BFC-A3ED50C8E71C}" dt="2023-02-23T14:26:19.940" v="4803" actId="1076"/>
          <ac:cxnSpMkLst>
            <pc:docMk/>
            <pc:sldMk cId="688940967" sldId="391"/>
            <ac:cxnSpMk id="32" creationId="{7471D8E5-1BC2-4CDA-AB57-222809CC720D}"/>
          </ac:cxnSpMkLst>
        </pc:cxnChg>
        <pc:cxnChg chg="add mod">
          <ac:chgData name="Carla" userId="417464ba-0c67-467a-8d9f-e5f447a9fc8a" providerId="ADAL" clId="{0A18DBD1-F4B2-49D3-9BFC-A3ED50C8E71C}" dt="2023-02-23T14:26:04.984" v="4799" actId="14100"/>
          <ac:cxnSpMkLst>
            <pc:docMk/>
            <pc:sldMk cId="688940967" sldId="391"/>
            <ac:cxnSpMk id="34" creationId="{D618DB0A-20DD-5C81-3A69-EFF903803D3B}"/>
          </ac:cxnSpMkLst>
        </pc:cxnChg>
        <pc:cxnChg chg="add mod">
          <ac:chgData name="Carla" userId="417464ba-0c67-467a-8d9f-e5f447a9fc8a" providerId="ADAL" clId="{0A18DBD1-F4B2-49D3-9BFC-A3ED50C8E71C}" dt="2023-02-23T14:26:13.476" v="4802" actId="14100"/>
          <ac:cxnSpMkLst>
            <pc:docMk/>
            <pc:sldMk cId="688940967" sldId="391"/>
            <ac:cxnSpMk id="39" creationId="{1C5E4027-2FE6-80C5-5E89-5EF439FDDA50}"/>
          </ac:cxnSpMkLst>
        </pc:cxnChg>
      </pc:sldChg>
      <pc:sldChg chg="new del">
        <pc:chgData name="Carla" userId="417464ba-0c67-467a-8d9f-e5f447a9fc8a" providerId="ADAL" clId="{0A18DBD1-F4B2-49D3-9BFC-A3ED50C8E71C}" dt="2023-02-23T14:15:17.391" v="4630" actId="680"/>
        <pc:sldMkLst>
          <pc:docMk/>
          <pc:sldMk cId="4159886549" sldId="391"/>
        </pc:sldMkLst>
      </pc:sldChg>
      <pc:sldChg chg="addSp delSp modSp add mod ord">
        <pc:chgData name="Carla" userId="417464ba-0c67-467a-8d9f-e5f447a9fc8a" providerId="ADAL" clId="{0A18DBD1-F4B2-49D3-9BFC-A3ED50C8E71C}" dt="2023-02-23T15:11:26.546" v="5635" actId="1076"/>
        <pc:sldMkLst>
          <pc:docMk/>
          <pc:sldMk cId="821675295" sldId="392"/>
        </pc:sldMkLst>
        <pc:spChg chg="mod">
          <ac:chgData name="Carla" userId="417464ba-0c67-467a-8d9f-e5f447a9fc8a" providerId="ADAL" clId="{0A18DBD1-F4B2-49D3-9BFC-A3ED50C8E71C}" dt="2023-02-23T14:50:12.280" v="4966" actId="20577"/>
          <ac:spMkLst>
            <pc:docMk/>
            <pc:sldMk cId="821675295" sldId="392"/>
            <ac:spMk id="2" creationId="{7A95BC00-B1A3-740F-4975-765716CBB1D8}"/>
          </ac:spMkLst>
        </pc:spChg>
        <pc:spChg chg="add mod">
          <ac:chgData name="Carla" userId="417464ba-0c67-467a-8d9f-e5f447a9fc8a" providerId="ADAL" clId="{0A18DBD1-F4B2-49D3-9BFC-A3ED50C8E71C}" dt="2023-02-23T14:46:14.205" v="4921" actId="1076"/>
          <ac:spMkLst>
            <pc:docMk/>
            <pc:sldMk cId="821675295" sldId="392"/>
            <ac:spMk id="3" creationId="{436DDCC3-E3BC-F331-631C-5B4C674078D9}"/>
          </ac:spMkLst>
        </pc:spChg>
        <pc:spChg chg="del">
          <ac:chgData name="Carla" userId="417464ba-0c67-467a-8d9f-e5f447a9fc8a" providerId="ADAL" clId="{0A18DBD1-F4B2-49D3-9BFC-A3ED50C8E71C}" dt="2023-02-23T14:45:48.597" v="4914" actId="478"/>
          <ac:spMkLst>
            <pc:docMk/>
            <pc:sldMk cId="821675295" sldId="392"/>
            <ac:spMk id="4" creationId="{94FFF58D-D056-37EF-561C-75CEE447088F}"/>
          </ac:spMkLst>
        </pc:spChg>
        <pc:spChg chg="del">
          <ac:chgData name="Carla" userId="417464ba-0c67-467a-8d9f-e5f447a9fc8a" providerId="ADAL" clId="{0A18DBD1-F4B2-49D3-9BFC-A3ED50C8E71C}" dt="2023-02-23T14:45:47.264" v="4913" actId="478"/>
          <ac:spMkLst>
            <pc:docMk/>
            <pc:sldMk cId="821675295" sldId="392"/>
            <ac:spMk id="5" creationId="{99803BB0-DE60-B2DC-1A27-E31D914AE223}"/>
          </ac:spMkLst>
        </pc:spChg>
        <pc:spChg chg="add mod">
          <ac:chgData name="Carla" userId="417464ba-0c67-467a-8d9f-e5f447a9fc8a" providerId="ADAL" clId="{0A18DBD1-F4B2-49D3-9BFC-A3ED50C8E71C}" dt="2023-02-23T14:46:14.205" v="4921" actId="1076"/>
          <ac:spMkLst>
            <pc:docMk/>
            <pc:sldMk cId="821675295" sldId="392"/>
            <ac:spMk id="13" creationId="{0EC77138-9951-0D89-5795-E20DDB8DF5FB}"/>
          </ac:spMkLst>
        </pc:spChg>
        <pc:spChg chg="mod ord">
          <ac:chgData name="Carla" userId="417464ba-0c67-467a-8d9f-e5f447a9fc8a" providerId="ADAL" clId="{0A18DBD1-F4B2-49D3-9BFC-A3ED50C8E71C}" dt="2023-02-23T14:49:36.440" v="4962" actId="1076"/>
          <ac:spMkLst>
            <pc:docMk/>
            <pc:sldMk cId="821675295" sldId="392"/>
            <ac:spMk id="15" creationId="{8D5B0CF0-6E26-6770-FD45-32EB179E8194}"/>
          </ac:spMkLst>
        </pc:spChg>
        <pc:spChg chg="mod">
          <ac:chgData name="Carla" userId="417464ba-0c67-467a-8d9f-e5f447a9fc8a" providerId="ADAL" clId="{0A18DBD1-F4B2-49D3-9BFC-A3ED50C8E71C}" dt="2023-02-23T14:47:48.409" v="4944" actId="1076"/>
          <ac:spMkLst>
            <pc:docMk/>
            <pc:sldMk cId="821675295" sldId="392"/>
            <ac:spMk id="18" creationId="{4174C385-B891-C3CF-7495-3AA83E83AAC8}"/>
          </ac:spMkLst>
        </pc:spChg>
        <pc:spChg chg="mod">
          <ac:chgData name="Carla" userId="417464ba-0c67-467a-8d9f-e5f447a9fc8a" providerId="ADAL" clId="{0A18DBD1-F4B2-49D3-9BFC-A3ED50C8E71C}" dt="2023-02-23T14:50:09.100" v="4964" actId="1076"/>
          <ac:spMkLst>
            <pc:docMk/>
            <pc:sldMk cId="821675295" sldId="392"/>
            <ac:spMk id="19" creationId="{DE333D4B-C33A-56D9-8188-429C47905A16}"/>
          </ac:spMkLst>
        </pc:spChg>
        <pc:spChg chg="mod">
          <ac:chgData name="Carla" userId="417464ba-0c67-467a-8d9f-e5f447a9fc8a" providerId="ADAL" clId="{0A18DBD1-F4B2-49D3-9BFC-A3ED50C8E71C}" dt="2023-02-23T14:49:39.948" v="4963" actId="1076"/>
          <ac:spMkLst>
            <pc:docMk/>
            <pc:sldMk cId="821675295" sldId="392"/>
            <ac:spMk id="20" creationId="{A79266D4-9769-89C6-2BF2-331F048EFE00}"/>
          </ac:spMkLst>
        </pc:spChg>
        <pc:spChg chg="mod">
          <ac:chgData name="Carla" userId="417464ba-0c67-467a-8d9f-e5f447a9fc8a" providerId="ADAL" clId="{0A18DBD1-F4B2-49D3-9BFC-A3ED50C8E71C}" dt="2023-02-23T14:51:48.964" v="5196" actId="1076"/>
          <ac:spMkLst>
            <pc:docMk/>
            <pc:sldMk cId="821675295" sldId="392"/>
            <ac:spMk id="22" creationId="{B10E8201-0958-4851-85EE-59E1F0AD56E2}"/>
          </ac:spMkLst>
        </pc:spChg>
        <pc:spChg chg="add mod">
          <ac:chgData name="Carla" userId="417464ba-0c67-467a-8d9f-e5f447a9fc8a" providerId="ADAL" clId="{0A18DBD1-F4B2-49D3-9BFC-A3ED50C8E71C}" dt="2023-02-23T15:11:26.546" v="5635" actId="1076"/>
          <ac:spMkLst>
            <pc:docMk/>
            <pc:sldMk cId="821675295" sldId="392"/>
            <ac:spMk id="23" creationId="{EAD0CF30-D005-EBE5-8DB8-6C1A29A9E11F}"/>
          </ac:spMkLst>
        </pc:spChg>
        <pc:graphicFrameChg chg="add del mod">
          <ac:chgData name="Carla" userId="417464ba-0c67-467a-8d9f-e5f447a9fc8a" providerId="ADAL" clId="{0A18DBD1-F4B2-49D3-9BFC-A3ED50C8E71C}" dt="2023-02-23T14:48:33.640" v="4947"/>
          <ac:graphicFrameMkLst>
            <pc:docMk/>
            <pc:sldMk cId="821675295" sldId="392"/>
            <ac:graphicFrameMk id="17" creationId="{39E26D66-CA7D-E98A-6990-B4E961EB87F8}"/>
          </ac:graphicFrameMkLst>
        </pc:graphicFrameChg>
        <pc:picChg chg="del">
          <ac:chgData name="Carla" userId="417464ba-0c67-467a-8d9f-e5f447a9fc8a" providerId="ADAL" clId="{0A18DBD1-F4B2-49D3-9BFC-A3ED50C8E71C}" dt="2023-02-23T14:47:03.901" v="4925" actId="478"/>
          <ac:picMkLst>
            <pc:docMk/>
            <pc:sldMk cId="821675295" sldId="392"/>
            <ac:picMk id="12" creationId="{C46769A5-E7C6-429C-4415-8649EB11CCF5}"/>
          </ac:picMkLst>
        </pc:picChg>
        <pc:picChg chg="del">
          <ac:chgData name="Carla" userId="417464ba-0c67-467a-8d9f-e5f447a9fc8a" providerId="ADAL" clId="{0A18DBD1-F4B2-49D3-9BFC-A3ED50C8E71C}" dt="2023-02-23T14:47:04.468" v="4926" actId="478"/>
          <ac:picMkLst>
            <pc:docMk/>
            <pc:sldMk cId="821675295" sldId="392"/>
            <ac:picMk id="14" creationId="{50F40B09-D140-13E3-CA4D-36EECCD5F10D}"/>
          </ac:picMkLst>
        </pc:picChg>
        <pc:picChg chg="add del mod">
          <ac:chgData name="Carla" userId="417464ba-0c67-467a-8d9f-e5f447a9fc8a" providerId="ADAL" clId="{0A18DBD1-F4B2-49D3-9BFC-A3ED50C8E71C}" dt="2023-02-23T14:48:32.217" v="4945" actId="478"/>
          <ac:picMkLst>
            <pc:docMk/>
            <pc:sldMk cId="821675295" sldId="392"/>
            <ac:picMk id="16" creationId="{6F899AEB-68ED-424E-3ACB-D48DAB39CCCF}"/>
          </ac:picMkLst>
        </pc:picChg>
        <pc:picChg chg="add mod">
          <ac:chgData name="Carla" userId="417464ba-0c67-467a-8d9f-e5f447a9fc8a" providerId="ADAL" clId="{0A18DBD1-F4B2-49D3-9BFC-A3ED50C8E71C}" dt="2023-02-23T14:49:33.286" v="4961" actId="1076"/>
          <ac:picMkLst>
            <pc:docMk/>
            <pc:sldMk cId="821675295" sldId="392"/>
            <ac:picMk id="21" creationId="{C5F425D8-A144-9A07-E85B-505DD5057F99}"/>
          </ac:picMkLst>
        </pc:picChg>
      </pc:sldChg>
      <pc:sldChg chg="addSp delSp modSp add del mod">
        <pc:chgData name="Carla" userId="417464ba-0c67-467a-8d9f-e5f447a9fc8a" providerId="ADAL" clId="{0A18DBD1-F4B2-49D3-9BFC-A3ED50C8E71C}" dt="2023-02-23T14:51:53.071" v="5198" actId="47"/>
        <pc:sldMkLst>
          <pc:docMk/>
          <pc:sldMk cId="3738357690" sldId="393"/>
        </pc:sldMkLst>
        <pc:spChg chg="mod">
          <ac:chgData name="Carla" userId="417464ba-0c67-467a-8d9f-e5f447a9fc8a" providerId="ADAL" clId="{0A18DBD1-F4B2-49D3-9BFC-A3ED50C8E71C}" dt="2023-02-23T14:50:21.439" v="4968" actId="20577"/>
          <ac:spMkLst>
            <pc:docMk/>
            <pc:sldMk cId="3738357690" sldId="393"/>
            <ac:spMk id="2" creationId="{7A95BC00-B1A3-740F-4975-765716CBB1D8}"/>
          </ac:spMkLst>
        </pc:spChg>
        <pc:spChg chg="add mod">
          <ac:chgData name="Carla" userId="417464ba-0c67-467a-8d9f-e5f447a9fc8a" providerId="ADAL" clId="{0A18DBD1-F4B2-49D3-9BFC-A3ED50C8E71C}" dt="2023-02-23T14:46:04.157" v="4920" actId="1076"/>
          <ac:spMkLst>
            <pc:docMk/>
            <pc:sldMk cId="3738357690" sldId="393"/>
            <ac:spMk id="3" creationId="{7F780B58-D6D6-BBF1-D4C4-110A53D1F5E1}"/>
          </ac:spMkLst>
        </pc:spChg>
        <pc:spChg chg="del">
          <ac:chgData name="Carla" userId="417464ba-0c67-467a-8d9f-e5f447a9fc8a" providerId="ADAL" clId="{0A18DBD1-F4B2-49D3-9BFC-A3ED50C8E71C}" dt="2023-02-23T14:45:51.029" v="4916" actId="478"/>
          <ac:spMkLst>
            <pc:docMk/>
            <pc:sldMk cId="3738357690" sldId="393"/>
            <ac:spMk id="4" creationId="{94FFF58D-D056-37EF-561C-75CEE447088F}"/>
          </ac:spMkLst>
        </pc:spChg>
        <pc:spChg chg="del">
          <ac:chgData name="Carla" userId="417464ba-0c67-467a-8d9f-e5f447a9fc8a" providerId="ADAL" clId="{0A18DBD1-F4B2-49D3-9BFC-A3ED50C8E71C}" dt="2023-02-23T14:45:50.510" v="4915" actId="478"/>
          <ac:spMkLst>
            <pc:docMk/>
            <pc:sldMk cId="3738357690" sldId="393"/>
            <ac:spMk id="5" creationId="{99803BB0-DE60-B2DC-1A27-E31D914AE223}"/>
          </ac:spMkLst>
        </pc:spChg>
        <pc:spChg chg="add mod">
          <ac:chgData name="Carla" userId="417464ba-0c67-467a-8d9f-e5f447a9fc8a" providerId="ADAL" clId="{0A18DBD1-F4B2-49D3-9BFC-A3ED50C8E71C}" dt="2023-02-23T14:46:04.157" v="4920" actId="1076"/>
          <ac:spMkLst>
            <pc:docMk/>
            <pc:sldMk cId="3738357690" sldId="393"/>
            <ac:spMk id="13" creationId="{7B538B16-3134-9B95-ED76-6382BE41518F}"/>
          </ac:spMkLst>
        </pc:spChg>
        <pc:spChg chg="mod">
          <ac:chgData name="Carla" userId="417464ba-0c67-467a-8d9f-e5f447a9fc8a" providerId="ADAL" clId="{0A18DBD1-F4B2-49D3-9BFC-A3ED50C8E71C}" dt="2023-02-23T14:39:20.687" v="4901" actId="20577"/>
          <ac:spMkLst>
            <pc:docMk/>
            <pc:sldMk cId="3738357690" sldId="393"/>
            <ac:spMk id="19" creationId="{DE333D4B-C33A-56D9-8188-429C47905A16}"/>
          </ac:spMkLst>
        </pc:spChg>
      </pc:sldChg>
      <pc:sldChg chg="addSp delSp modSp add mod">
        <pc:chgData name="Carla" userId="417464ba-0c67-467a-8d9f-e5f447a9fc8a" providerId="ADAL" clId="{0A18DBD1-F4B2-49D3-9BFC-A3ED50C8E71C}" dt="2023-02-23T15:11:19.274" v="5633" actId="1076"/>
        <pc:sldMkLst>
          <pc:docMk/>
          <pc:sldMk cId="1719770498" sldId="394"/>
        </pc:sldMkLst>
        <pc:spChg chg="mod">
          <ac:chgData name="Carla" userId="417464ba-0c67-467a-8d9f-e5f447a9fc8a" providerId="ADAL" clId="{0A18DBD1-F4B2-49D3-9BFC-A3ED50C8E71C}" dt="2023-02-23T14:57:02.448" v="5554" actId="207"/>
          <ac:spMkLst>
            <pc:docMk/>
            <pc:sldMk cId="1719770498" sldId="394"/>
            <ac:spMk id="11" creationId="{4ABA784E-334B-58FA-028C-00DC774BDEF8}"/>
          </ac:spMkLst>
        </pc:spChg>
        <pc:spChg chg="mod">
          <ac:chgData name="Carla" userId="417464ba-0c67-467a-8d9f-e5f447a9fc8a" providerId="ADAL" clId="{0A18DBD1-F4B2-49D3-9BFC-A3ED50C8E71C}" dt="2023-02-23T14:57:08.523" v="5555" actId="207"/>
          <ac:spMkLst>
            <pc:docMk/>
            <pc:sldMk cId="1719770498" sldId="394"/>
            <ac:spMk id="13" creationId="{0EC77138-9951-0D89-5795-E20DDB8DF5FB}"/>
          </ac:spMkLst>
        </pc:spChg>
        <pc:spChg chg="mod ord">
          <ac:chgData name="Carla" userId="417464ba-0c67-467a-8d9f-e5f447a9fc8a" providerId="ADAL" clId="{0A18DBD1-F4B2-49D3-9BFC-A3ED50C8E71C}" dt="2023-02-23T14:56:15.736" v="5544" actId="14100"/>
          <ac:spMkLst>
            <pc:docMk/>
            <pc:sldMk cId="1719770498" sldId="394"/>
            <ac:spMk id="15" creationId="{8D5B0CF0-6E26-6770-FD45-32EB179E8194}"/>
          </ac:spMkLst>
        </pc:spChg>
        <pc:spChg chg="mod">
          <ac:chgData name="Carla" userId="417464ba-0c67-467a-8d9f-e5f447a9fc8a" providerId="ADAL" clId="{0A18DBD1-F4B2-49D3-9BFC-A3ED50C8E71C}" dt="2023-02-23T14:53:02.069" v="5211" actId="1076"/>
          <ac:spMkLst>
            <pc:docMk/>
            <pc:sldMk cId="1719770498" sldId="394"/>
            <ac:spMk id="18" creationId="{4174C385-B891-C3CF-7495-3AA83E83AAC8}"/>
          </ac:spMkLst>
        </pc:spChg>
        <pc:spChg chg="mod">
          <ac:chgData name="Carla" userId="417464ba-0c67-467a-8d9f-e5f447a9fc8a" providerId="ADAL" clId="{0A18DBD1-F4B2-49D3-9BFC-A3ED50C8E71C}" dt="2023-02-23T14:51:56.210" v="5200" actId="20577"/>
          <ac:spMkLst>
            <pc:docMk/>
            <pc:sldMk cId="1719770498" sldId="394"/>
            <ac:spMk id="19" creationId="{DE333D4B-C33A-56D9-8188-429C47905A16}"/>
          </ac:spMkLst>
        </pc:spChg>
        <pc:spChg chg="mod">
          <ac:chgData name="Carla" userId="417464ba-0c67-467a-8d9f-e5f447a9fc8a" providerId="ADAL" clId="{0A18DBD1-F4B2-49D3-9BFC-A3ED50C8E71C}" dt="2023-02-23T14:58:46.375" v="5624" actId="1076"/>
          <ac:spMkLst>
            <pc:docMk/>
            <pc:sldMk cId="1719770498" sldId="394"/>
            <ac:spMk id="22" creationId="{B10E8201-0958-4851-85EE-59E1F0AD56E2}"/>
          </ac:spMkLst>
        </pc:spChg>
        <pc:spChg chg="add mod">
          <ac:chgData name="Carla" userId="417464ba-0c67-467a-8d9f-e5f447a9fc8a" providerId="ADAL" clId="{0A18DBD1-F4B2-49D3-9BFC-A3ED50C8E71C}" dt="2023-02-23T14:59:00.664" v="5627" actId="113"/>
          <ac:spMkLst>
            <pc:docMk/>
            <pc:sldMk cId="1719770498" sldId="394"/>
            <ac:spMk id="23" creationId="{3FA1A4EA-06B4-9C42-5330-2FC6DA6C0B84}"/>
          </ac:spMkLst>
        </pc:spChg>
        <pc:spChg chg="add mod">
          <ac:chgData name="Carla" userId="417464ba-0c67-467a-8d9f-e5f447a9fc8a" providerId="ADAL" clId="{0A18DBD1-F4B2-49D3-9BFC-A3ED50C8E71C}" dt="2023-02-23T14:58:57.152" v="5626" actId="1076"/>
          <ac:spMkLst>
            <pc:docMk/>
            <pc:sldMk cId="1719770498" sldId="394"/>
            <ac:spMk id="24" creationId="{4FC049CB-4D57-BD00-2E12-9899C4406CBE}"/>
          </ac:spMkLst>
        </pc:spChg>
        <pc:spChg chg="add mod">
          <ac:chgData name="Carla" userId="417464ba-0c67-467a-8d9f-e5f447a9fc8a" providerId="ADAL" clId="{0A18DBD1-F4B2-49D3-9BFC-A3ED50C8E71C}" dt="2023-02-23T15:11:19.274" v="5633" actId="1076"/>
          <ac:spMkLst>
            <pc:docMk/>
            <pc:sldMk cId="1719770498" sldId="394"/>
            <ac:spMk id="37" creationId="{994FC1C8-0364-A531-766C-1D8CF45D563A}"/>
          </ac:spMkLst>
        </pc:spChg>
        <pc:graphicFrameChg chg="add del mod">
          <ac:chgData name="Carla" userId="417464ba-0c67-467a-8d9f-e5f447a9fc8a" providerId="ADAL" clId="{0A18DBD1-F4B2-49D3-9BFC-A3ED50C8E71C}" dt="2023-02-23T14:52:13.380" v="5203"/>
          <ac:graphicFrameMkLst>
            <pc:docMk/>
            <pc:sldMk cId="1719770498" sldId="394"/>
            <ac:graphicFrameMk id="4" creationId="{D03E3C6D-9F73-2DC7-B0D5-7A50453AE9C2}"/>
          </ac:graphicFrameMkLst>
        </pc:graphicFrameChg>
        <pc:picChg chg="add mod">
          <ac:chgData name="Carla" userId="417464ba-0c67-467a-8d9f-e5f447a9fc8a" providerId="ADAL" clId="{0A18DBD1-F4B2-49D3-9BFC-A3ED50C8E71C}" dt="2023-02-23T14:53:06.244" v="5213" actId="1076"/>
          <ac:picMkLst>
            <pc:docMk/>
            <pc:sldMk cId="1719770498" sldId="394"/>
            <ac:picMk id="5" creationId="{F6B71A32-8A11-9A88-092B-704501DF154D}"/>
          </ac:picMkLst>
        </pc:picChg>
        <pc:picChg chg="del">
          <ac:chgData name="Carla" userId="417464ba-0c67-467a-8d9f-e5f447a9fc8a" providerId="ADAL" clId="{0A18DBD1-F4B2-49D3-9BFC-A3ED50C8E71C}" dt="2023-02-23T14:52:11.933" v="5201" actId="478"/>
          <ac:picMkLst>
            <pc:docMk/>
            <pc:sldMk cId="1719770498" sldId="394"/>
            <ac:picMk id="21" creationId="{C5F425D8-A144-9A07-E85B-505DD5057F99}"/>
          </ac:picMkLst>
        </pc:picChg>
        <pc:cxnChg chg="add mod">
          <ac:chgData name="Carla" userId="417464ba-0c67-467a-8d9f-e5f447a9fc8a" providerId="ADAL" clId="{0A18DBD1-F4B2-49D3-9BFC-A3ED50C8E71C}" dt="2023-02-23T14:58:46.375" v="5624" actId="1076"/>
          <ac:cxnSpMkLst>
            <pc:docMk/>
            <pc:sldMk cId="1719770498" sldId="394"/>
            <ac:cxnSpMk id="14" creationId="{7F032BC1-0E27-615B-8221-876C8E39E05C}"/>
          </ac:cxnSpMkLst>
        </pc:cxnChg>
        <pc:cxnChg chg="add mod">
          <ac:chgData name="Carla" userId="417464ba-0c67-467a-8d9f-e5f447a9fc8a" providerId="ADAL" clId="{0A18DBD1-F4B2-49D3-9BFC-A3ED50C8E71C}" dt="2023-02-23T14:58:57.152" v="5626" actId="1076"/>
          <ac:cxnSpMkLst>
            <pc:docMk/>
            <pc:sldMk cId="1719770498" sldId="394"/>
            <ac:cxnSpMk id="26" creationId="{280939F9-5B7F-3765-5DE1-4417B16B64CF}"/>
          </ac:cxnSpMkLst>
        </pc:cxnChg>
      </pc:sldChg>
      <pc:sldChg chg="modSp add del mod ord">
        <pc:chgData name="Carla" userId="417464ba-0c67-467a-8d9f-e5f447a9fc8a" providerId="ADAL" clId="{0A18DBD1-F4B2-49D3-9BFC-A3ED50C8E71C}" dt="2023-02-23T15:13:24.578" v="5704" actId="47"/>
        <pc:sldMkLst>
          <pc:docMk/>
          <pc:sldMk cId="3243323160" sldId="395"/>
        </pc:sldMkLst>
        <pc:spChg chg="mod">
          <ac:chgData name="Carla" userId="417464ba-0c67-467a-8d9f-e5f447a9fc8a" providerId="ADAL" clId="{0A18DBD1-F4B2-49D3-9BFC-A3ED50C8E71C}" dt="2023-02-23T15:12:55.835" v="5681" actId="20577"/>
          <ac:spMkLst>
            <pc:docMk/>
            <pc:sldMk cId="3243323160" sldId="395"/>
            <ac:spMk id="9" creationId="{D65E6D98-BE8C-6B4C-B23E-6167300445AE}"/>
          </ac:spMkLst>
        </pc:spChg>
        <pc:spChg chg="mod">
          <ac:chgData name="Carla" userId="417464ba-0c67-467a-8d9f-e5f447a9fc8a" providerId="ADAL" clId="{0A18DBD1-F4B2-49D3-9BFC-A3ED50C8E71C}" dt="2023-02-23T15:13:10.528" v="5700" actId="20577"/>
          <ac:spMkLst>
            <pc:docMk/>
            <pc:sldMk cId="3243323160" sldId="395"/>
            <ac:spMk id="10" creationId="{57F7817C-F1AD-0D44-B171-8337EA4CAC58}"/>
          </ac:spMkLst>
        </pc:spChg>
      </pc:sldChg>
      <pc:sldChg chg="addSp modSp add mod ord">
        <pc:chgData name="Carla" userId="417464ba-0c67-467a-8d9f-e5f447a9fc8a" providerId="ADAL" clId="{0A18DBD1-F4B2-49D3-9BFC-A3ED50C8E71C}" dt="2023-02-23T15:17:40.802" v="5758" actId="20577"/>
        <pc:sldMkLst>
          <pc:docMk/>
          <pc:sldMk cId="2600887471" sldId="396"/>
        </pc:sldMkLst>
        <pc:spChg chg="mod">
          <ac:chgData name="Carla" userId="417464ba-0c67-467a-8d9f-e5f447a9fc8a" providerId="ADAL" clId="{0A18DBD1-F4B2-49D3-9BFC-A3ED50C8E71C}" dt="2023-02-23T15:17:40.802" v="5758" actId="20577"/>
          <ac:spMkLst>
            <pc:docMk/>
            <pc:sldMk cId="2600887471" sldId="396"/>
            <ac:spMk id="3" creationId="{6B463751-6390-C941-8D97-77C281A9C991}"/>
          </ac:spMkLst>
        </pc:spChg>
        <pc:spChg chg="mod">
          <ac:chgData name="Carla" userId="417464ba-0c67-467a-8d9f-e5f447a9fc8a" providerId="ADAL" clId="{0A18DBD1-F4B2-49D3-9BFC-A3ED50C8E71C}" dt="2023-02-23T15:13:40.206" v="5735" actId="20577"/>
          <ac:spMkLst>
            <pc:docMk/>
            <pc:sldMk cId="2600887471" sldId="396"/>
            <ac:spMk id="9" creationId="{D65E6D98-BE8C-6B4C-B23E-6167300445AE}"/>
          </ac:spMkLst>
        </pc:spChg>
        <pc:picChg chg="add mod">
          <ac:chgData name="Carla" userId="417464ba-0c67-467a-8d9f-e5f447a9fc8a" providerId="ADAL" clId="{0A18DBD1-F4B2-49D3-9BFC-A3ED50C8E71C}" dt="2023-02-23T15:16:30.946" v="5750" actId="1076"/>
          <ac:picMkLst>
            <pc:docMk/>
            <pc:sldMk cId="2600887471" sldId="396"/>
            <ac:picMk id="7" creationId="{1728F606-213A-AC0E-3109-57EE3174D64B}"/>
          </ac:picMkLst>
        </pc:picChg>
        <pc:picChg chg="add mod">
          <ac:chgData name="Carla" userId="417464ba-0c67-467a-8d9f-e5f447a9fc8a" providerId="ADAL" clId="{0A18DBD1-F4B2-49D3-9BFC-A3ED50C8E71C}" dt="2023-02-23T15:16:19.877" v="5745" actId="1076"/>
          <ac:picMkLst>
            <pc:docMk/>
            <pc:sldMk cId="2600887471" sldId="396"/>
            <ac:picMk id="8" creationId="{2D4DA0B9-5CED-01CB-45A1-1B42151523D0}"/>
          </ac:picMkLst>
        </pc:picChg>
        <pc:picChg chg="add mod">
          <ac:chgData name="Carla" userId="417464ba-0c67-467a-8d9f-e5f447a9fc8a" providerId="ADAL" clId="{0A18DBD1-F4B2-49D3-9BFC-A3ED50C8E71C}" dt="2023-02-23T15:16:22.937" v="5747" actId="1076"/>
          <ac:picMkLst>
            <pc:docMk/>
            <pc:sldMk cId="2600887471" sldId="396"/>
            <ac:picMk id="10" creationId="{92709A8C-1137-F5D1-B56D-8851E41748FA}"/>
          </ac:picMkLst>
        </pc:picChg>
        <pc:picChg chg="add mod">
          <ac:chgData name="Carla" userId="417464ba-0c67-467a-8d9f-e5f447a9fc8a" providerId="ADAL" clId="{0A18DBD1-F4B2-49D3-9BFC-A3ED50C8E71C}" dt="2023-02-23T15:16:28.205" v="5749" actId="1076"/>
          <ac:picMkLst>
            <pc:docMk/>
            <pc:sldMk cId="2600887471" sldId="396"/>
            <ac:picMk id="11" creationId="{31333042-B5B1-9B74-EECB-A197A2175B9F}"/>
          </ac:picMkLst>
        </pc:picChg>
      </pc:sldChg>
      <pc:sldChg chg="addSp delSp modSp add mod ord">
        <pc:chgData name="Carla" userId="417464ba-0c67-467a-8d9f-e5f447a9fc8a" providerId="ADAL" clId="{0A18DBD1-F4B2-49D3-9BFC-A3ED50C8E71C}" dt="2023-02-23T15:45:05.061" v="5922" actId="20577"/>
        <pc:sldMkLst>
          <pc:docMk/>
          <pc:sldMk cId="1823691312" sldId="397"/>
        </pc:sldMkLst>
        <pc:spChg chg="mod">
          <ac:chgData name="Carla" userId="417464ba-0c67-467a-8d9f-e5f447a9fc8a" providerId="ADAL" clId="{0A18DBD1-F4B2-49D3-9BFC-A3ED50C8E71C}" dt="2023-02-23T15:44:01.992" v="5904" actId="20577"/>
          <ac:spMkLst>
            <pc:docMk/>
            <pc:sldMk cId="1823691312" sldId="397"/>
            <ac:spMk id="2" creationId="{7A95BC00-B1A3-740F-4975-765716CBB1D8}"/>
          </ac:spMkLst>
        </pc:spChg>
        <pc:spChg chg="del">
          <ac:chgData name="Carla" userId="417464ba-0c67-467a-8d9f-e5f447a9fc8a" providerId="ADAL" clId="{0A18DBD1-F4B2-49D3-9BFC-A3ED50C8E71C}" dt="2023-02-23T15:19:08.825" v="5773" actId="478"/>
          <ac:spMkLst>
            <pc:docMk/>
            <pc:sldMk cId="1823691312" sldId="397"/>
            <ac:spMk id="4" creationId="{94FFF58D-D056-37EF-561C-75CEE447088F}"/>
          </ac:spMkLst>
        </pc:spChg>
        <pc:spChg chg="del">
          <ac:chgData name="Carla" userId="417464ba-0c67-467a-8d9f-e5f447a9fc8a" providerId="ADAL" clId="{0A18DBD1-F4B2-49D3-9BFC-A3ED50C8E71C}" dt="2023-02-23T15:19:08.825" v="5773" actId="478"/>
          <ac:spMkLst>
            <pc:docMk/>
            <pc:sldMk cId="1823691312" sldId="397"/>
            <ac:spMk id="5" creationId="{99803BB0-DE60-B2DC-1A27-E31D914AE223}"/>
          </ac:spMkLst>
        </pc:spChg>
        <pc:spChg chg="del">
          <ac:chgData name="Carla" userId="417464ba-0c67-467a-8d9f-e5f447a9fc8a" providerId="ADAL" clId="{0A18DBD1-F4B2-49D3-9BFC-A3ED50C8E71C}" dt="2023-02-23T15:19:08.825" v="5773" actId="478"/>
          <ac:spMkLst>
            <pc:docMk/>
            <pc:sldMk cId="1823691312" sldId="397"/>
            <ac:spMk id="6" creationId="{A54365C0-B904-72AC-185B-F2E11746E34E}"/>
          </ac:spMkLst>
        </pc:spChg>
        <pc:spChg chg="del">
          <ac:chgData name="Carla" userId="417464ba-0c67-467a-8d9f-e5f447a9fc8a" providerId="ADAL" clId="{0A18DBD1-F4B2-49D3-9BFC-A3ED50C8E71C}" dt="2023-02-23T15:19:08.825" v="5773" actId="478"/>
          <ac:spMkLst>
            <pc:docMk/>
            <pc:sldMk cId="1823691312" sldId="397"/>
            <ac:spMk id="7" creationId="{E45E94CC-C906-D8EE-B9E6-2DB150758060}"/>
          </ac:spMkLst>
        </pc:spChg>
        <pc:spChg chg="del">
          <ac:chgData name="Carla" userId="417464ba-0c67-467a-8d9f-e5f447a9fc8a" providerId="ADAL" clId="{0A18DBD1-F4B2-49D3-9BFC-A3ED50C8E71C}" dt="2023-02-23T15:19:08.825" v="5773" actId="478"/>
          <ac:spMkLst>
            <pc:docMk/>
            <pc:sldMk cId="1823691312" sldId="397"/>
            <ac:spMk id="8" creationId="{D09340AE-9724-AB3D-1614-5130CA9D2D4A}"/>
          </ac:spMkLst>
        </pc:spChg>
        <pc:spChg chg="del">
          <ac:chgData name="Carla" userId="417464ba-0c67-467a-8d9f-e5f447a9fc8a" providerId="ADAL" clId="{0A18DBD1-F4B2-49D3-9BFC-A3ED50C8E71C}" dt="2023-02-23T15:19:08.825" v="5773" actId="478"/>
          <ac:spMkLst>
            <pc:docMk/>
            <pc:sldMk cId="1823691312" sldId="397"/>
            <ac:spMk id="9" creationId="{F82D4321-13FE-8976-7A3E-2820CF16F27F}"/>
          </ac:spMkLst>
        </pc:spChg>
        <pc:spChg chg="del">
          <ac:chgData name="Carla" userId="417464ba-0c67-467a-8d9f-e5f447a9fc8a" providerId="ADAL" clId="{0A18DBD1-F4B2-49D3-9BFC-A3ED50C8E71C}" dt="2023-02-23T15:19:08.825" v="5773" actId="478"/>
          <ac:spMkLst>
            <pc:docMk/>
            <pc:sldMk cId="1823691312" sldId="397"/>
            <ac:spMk id="10" creationId="{39416A5D-E4C6-FCB3-AB6B-C036CC070AB2}"/>
          </ac:spMkLst>
        </pc:spChg>
        <pc:spChg chg="del">
          <ac:chgData name="Carla" userId="417464ba-0c67-467a-8d9f-e5f447a9fc8a" providerId="ADAL" clId="{0A18DBD1-F4B2-49D3-9BFC-A3ED50C8E71C}" dt="2023-02-23T15:19:08.825" v="5773" actId="478"/>
          <ac:spMkLst>
            <pc:docMk/>
            <pc:sldMk cId="1823691312" sldId="397"/>
            <ac:spMk id="11" creationId="{4ABA784E-334B-58FA-028C-00DC774BDEF8}"/>
          </ac:spMkLst>
        </pc:spChg>
        <pc:spChg chg="mod">
          <ac:chgData name="Carla" userId="417464ba-0c67-467a-8d9f-e5f447a9fc8a" providerId="ADAL" clId="{0A18DBD1-F4B2-49D3-9BFC-A3ED50C8E71C}" dt="2023-02-23T15:45:05.061" v="5922" actId="20577"/>
          <ac:spMkLst>
            <pc:docMk/>
            <pc:sldMk cId="1823691312" sldId="397"/>
            <ac:spMk id="38" creationId="{DD0B7555-444F-D1E4-0A48-C00392C9A0FB}"/>
          </ac:spMkLst>
        </pc:spChg>
        <pc:picChg chg="add del mod">
          <ac:chgData name="Carla" userId="417464ba-0c67-467a-8d9f-e5f447a9fc8a" providerId="ADAL" clId="{0A18DBD1-F4B2-49D3-9BFC-A3ED50C8E71C}" dt="2023-02-23T15:44:08.319" v="5905" actId="1076"/>
          <ac:picMkLst>
            <pc:docMk/>
            <pc:sldMk cId="1823691312" sldId="397"/>
            <ac:picMk id="3" creationId="{317B0E70-4467-3D07-A48C-3866E1E7C618}"/>
          </ac:picMkLst>
        </pc:picChg>
        <pc:picChg chg="add mod">
          <ac:chgData name="Carla" userId="417464ba-0c67-467a-8d9f-e5f447a9fc8a" providerId="ADAL" clId="{0A18DBD1-F4B2-49D3-9BFC-A3ED50C8E71C}" dt="2023-02-23T15:18:46.746" v="5771" actId="1076"/>
          <ac:picMkLst>
            <pc:docMk/>
            <pc:sldMk cId="1823691312" sldId="397"/>
            <ac:picMk id="12" creationId="{43782A54-FAA5-65A9-2782-F6C82FC709E2}"/>
          </ac:picMkLst>
        </pc:picChg>
        <pc:picChg chg="add del mod">
          <ac:chgData name="Carla" userId="417464ba-0c67-467a-8d9f-e5f447a9fc8a" providerId="ADAL" clId="{0A18DBD1-F4B2-49D3-9BFC-A3ED50C8E71C}" dt="2023-02-23T15:20:53.338" v="5864" actId="478"/>
          <ac:picMkLst>
            <pc:docMk/>
            <pc:sldMk cId="1823691312" sldId="397"/>
            <ac:picMk id="13" creationId="{2D492BA9-EFB5-E5AC-F46E-41042A38BC10}"/>
          </ac:picMkLst>
        </pc:picChg>
        <pc:picChg chg="add del mod">
          <ac:chgData name="Carla" userId="417464ba-0c67-467a-8d9f-e5f447a9fc8a" providerId="ADAL" clId="{0A18DBD1-F4B2-49D3-9BFC-A3ED50C8E71C}" dt="2023-02-23T15:20:51.892" v="5863" actId="478"/>
          <ac:picMkLst>
            <pc:docMk/>
            <pc:sldMk cId="1823691312" sldId="397"/>
            <ac:picMk id="15" creationId="{CB8A27FF-2F0B-FFDD-70C9-2AE48F58D396}"/>
          </ac:picMkLst>
        </pc:picChg>
        <pc:picChg chg="add del mod">
          <ac:chgData name="Carla" userId="417464ba-0c67-467a-8d9f-e5f447a9fc8a" providerId="ADAL" clId="{0A18DBD1-F4B2-49D3-9BFC-A3ED50C8E71C}" dt="2023-02-23T15:43:51.974" v="5900" actId="478"/>
          <ac:picMkLst>
            <pc:docMk/>
            <pc:sldMk cId="1823691312" sldId="397"/>
            <ac:picMk id="18" creationId="{A8738B7D-F8CD-C840-09B5-6AAED20E87D4}"/>
          </ac:picMkLst>
        </pc:picChg>
        <pc:picChg chg="del">
          <ac:chgData name="Carla" userId="417464ba-0c67-467a-8d9f-e5f447a9fc8a" providerId="ADAL" clId="{0A18DBD1-F4B2-49D3-9BFC-A3ED50C8E71C}" dt="2023-02-23T15:19:11.299" v="5774" actId="478"/>
          <ac:picMkLst>
            <pc:docMk/>
            <pc:sldMk cId="1823691312" sldId="397"/>
            <ac:picMk id="19" creationId="{4A7844BB-E822-F921-7C8B-0704767F0FDB}"/>
          </ac:picMkLst>
        </pc:picChg>
        <pc:picChg chg="add mod">
          <ac:chgData name="Carla" userId="417464ba-0c67-467a-8d9f-e5f447a9fc8a" providerId="ADAL" clId="{0A18DBD1-F4B2-49D3-9BFC-A3ED50C8E71C}" dt="2023-02-23T15:43:55.022" v="5901" actId="1076"/>
          <ac:picMkLst>
            <pc:docMk/>
            <pc:sldMk cId="1823691312" sldId="397"/>
            <ac:picMk id="20" creationId="{9FBF2D8B-11F9-D452-1A77-612440B8A77E}"/>
          </ac:picMkLst>
        </pc:picChg>
        <pc:picChg chg="del">
          <ac:chgData name="Carla" userId="417464ba-0c67-467a-8d9f-e5f447a9fc8a" providerId="ADAL" clId="{0A18DBD1-F4B2-49D3-9BFC-A3ED50C8E71C}" dt="2023-02-23T15:18:34.845" v="5764" actId="478"/>
          <ac:picMkLst>
            <pc:docMk/>
            <pc:sldMk cId="1823691312" sldId="397"/>
            <ac:picMk id="31" creationId="{B72D28DF-7C70-DBFC-F921-4C3A3885C67C}"/>
          </ac:picMkLst>
        </pc:picChg>
        <pc:cxnChg chg="del">
          <ac:chgData name="Carla" userId="417464ba-0c67-467a-8d9f-e5f447a9fc8a" providerId="ADAL" clId="{0A18DBD1-F4B2-49D3-9BFC-A3ED50C8E71C}" dt="2023-02-23T15:21:02.782" v="5866" actId="478"/>
          <ac:cxnSpMkLst>
            <pc:docMk/>
            <pc:sldMk cId="1823691312" sldId="397"/>
            <ac:cxnSpMk id="16" creationId="{505986B7-C37A-1E87-9097-87D0090BD9BA}"/>
          </ac:cxnSpMkLst>
        </pc:cxnChg>
        <pc:cxnChg chg="del mod">
          <ac:chgData name="Carla" userId="417464ba-0c67-467a-8d9f-e5f447a9fc8a" providerId="ADAL" clId="{0A18DBD1-F4B2-49D3-9BFC-A3ED50C8E71C}" dt="2023-02-23T15:21:03.194" v="5867" actId="478"/>
          <ac:cxnSpMkLst>
            <pc:docMk/>
            <pc:sldMk cId="1823691312" sldId="397"/>
            <ac:cxnSpMk id="21" creationId="{4149A8CB-0657-3935-2EB3-0B244B021221}"/>
          </ac:cxnSpMkLst>
        </pc:cxnChg>
        <pc:cxnChg chg="del">
          <ac:chgData name="Carla" userId="417464ba-0c67-467a-8d9f-e5f447a9fc8a" providerId="ADAL" clId="{0A18DBD1-F4B2-49D3-9BFC-A3ED50C8E71C}" dt="2023-02-23T15:21:03.959" v="5868" actId="478"/>
          <ac:cxnSpMkLst>
            <pc:docMk/>
            <pc:sldMk cId="1823691312" sldId="397"/>
            <ac:cxnSpMk id="25" creationId="{30389D47-3555-04E2-7D3C-A4D1C24ED009}"/>
          </ac:cxnSpMkLst>
        </pc:cxnChg>
      </pc:sldChg>
      <pc:sldChg chg="addSp delSp modSp add del mod">
        <pc:chgData name="Carla" userId="417464ba-0c67-467a-8d9f-e5f447a9fc8a" providerId="ADAL" clId="{0A18DBD1-F4B2-49D3-9BFC-A3ED50C8E71C}" dt="2023-02-23T15:44:29.310" v="5907" actId="47"/>
        <pc:sldMkLst>
          <pc:docMk/>
          <pc:sldMk cId="3356130170" sldId="398"/>
        </pc:sldMkLst>
        <pc:spChg chg="mod">
          <ac:chgData name="Carla" userId="417464ba-0c67-467a-8d9f-e5f447a9fc8a" providerId="ADAL" clId="{0A18DBD1-F4B2-49D3-9BFC-A3ED50C8E71C}" dt="2023-02-23T15:20:37.410" v="5857" actId="20577"/>
          <ac:spMkLst>
            <pc:docMk/>
            <pc:sldMk cId="3356130170" sldId="398"/>
            <ac:spMk id="38" creationId="{DD0B7555-444F-D1E4-0A48-C00392C9A0FB}"/>
          </ac:spMkLst>
        </pc:spChg>
        <pc:picChg chg="add mod">
          <ac:chgData name="Carla" userId="417464ba-0c67-467a-8d9f-e5f447a9fc8a" providerId="ADAL" clId="{0A18DBD1-F4B2-49D3-9BFC-A3ED50C8E71C}" dt="2023-02-23T15:20:33.788" v="5851" actId="1076"/>
          <ac:picMkLst>
            <pc:docMk/>
            <pc:sldMk cId="3356130170" sldId="398"/>
            <ac:picMk id="4" creationId="{D701B610-CE4C-2C74-B0D0-92D4892E7A43}"/>
          </ac:picMkLst>
        </pc:picChg>
        <pc:picChg chg="del">
          <ac:chgData name="Carla" userId="417464ba-0c67-467a-8d9f-e5f447a9fc8a" providerId="ADAL" clId="{0A18DBD1-F4B2-49D3-9BFC-A3ED50C8E71C}" dt="2023-02-23T15:20:27.436" v="5847" actId="478"/>
          <ac:picMkLst>
            <pc:docMk/>
            <pc:sldMk cId="3356130170" sldId="398"/>
            <ac:picMk id="12" creationId="{43782A54-FAA5-65A9-2782-F6C82FC709E2}"/>
          </ac:picMkLst>
        </pc:picChg>
        <pc:picChg chg="del">
          <ac:chgData name="Carla" userId="417464ba-0c67-467a-8d9f-e5f447a9fc8a" providerId="ADAL" clId="{0A18DBD1-F4B2-49D3-9BFC-A3ED50C8E71C}" dt="2023-02-23T15:20:39.697" v="5858" actId="478"/>
          <ac:picMkLst>
            <pc:docMk/>
            <pc:sldMk cId="3356130170" sldId="398"/>
            <ac:picMk id="13" creationId="{2D492BA9-EFB5-E5AC-F46E-41042A38BC10}"/>
          </ac:picMkLst>
        </pc:picChg>
        <pc:picChg chg="del">
          <ac:chgData name="Carla" userId="417464ba-0c67-467a-8d9f-e5f447a9fc8a" providerId="ADAL" clId="{0A18DBD1-F4B2-49D3-9BFC-A3ED50C8E71C}" dt="2023-02-23T15:20:42.246" v="5862" actId="478"/>
          <ac:picMkLst>
            <pc:docMk/>
            <pc:sldMk cId="3356130170" sldId="398"/>
            <ac:picMk id="15" creationId="{CB8A27FF-2F0B-FFDD-70C9-2AE48F58D396}"/>
          </ac:picMkLst>
        </pc:picChg>
        <pc:cxnChg chg="del">
          <ac:chgData name="Carla" userId="417464ba-0c67-467a-8d9f-e5f447a9fc8a" providerId="ADAL" clId="{0A18DBD1-F4B2-49D3-9BFC-A3ED50C8E71C}" dt="2023-02-23T15:20:41.750" v="5861" actId="478"/>
          <ac:cxnSpMkLst>
            <pc:docMk/>
            <pc:sldMk cId="3356130170" sldId="398"/>
            <ac:cxnSpMk id="16" creationId="{505986B7-C37A-1E87-9097-87D0090BD9BA}"/>
          </ac:cxnSpMkLst>
        </pc:cxnChg>
        <pc:cxnChg chg="del mod">
          <ac:chgData name="Carla" userId="417464ba-0c67-467a-8d9f-e5f447a9fc8a" providerId="ADAL" clId="{0A18DBD1-F4B2-49D3-9BFC-A3ED50C8E71C}" dt="2023-02-23T15:20:41.211" v="5860" actId="478"/>
          <ac:cxnSpMkLst>
            <pc:docMk/>
            <pc:sldMk cId="3356130170" sldId="398"/>
            <ac:cxnSpMk id="21" creationId="{4149A8CB-0657-3935-2EB3-0B244B021221}"/>
          </ac:cxnSpMkLst>
        </pc:cxnChg>
        <pc:cxnChg chg="del">
          <ac:chgData name="Carla" userId="417464ba-0c67-467a-8d9f-e5f447a9fc8a" providerId="ADAL" clId="{0A18DBD1-F4B2-49D3-9BFC-A3ED50C8E71C}" dt="2023-02-23T15:20:40.716" v="5859" actId="478"/>
          <ac:cxnSpMkLst>
            <pc:docMk/>
            <pc:sldMk cId="3356130170" sldId="398"/>
            <ac:cxnSpMk id="25" creationId="{30389D47-3555-04E2-7D3C-A4D1C24ED009}"/>
          </ac:cxnSpMkLst>
        </pc:cxnChg>
      </pc:sldChg>
      <pc:sldChg chg="new del">
        <pc:chgData name="Carla" userId="417464ba-0c67-467a-8d9f-e5f447a9fc8a" providerId="ADAL" clId="{0A18DBD1-F4B2-49D3-9BFC-A3ED50C8E71C}" dt="2023-02-23T15:19:41.033" v="5808" actId="680"/>
        <pc:sldMkLst>
          <pc:docMk/>
          <pc:sldMk cId="1856009679" sldId="399"/>
        </pc:sldMkLst>
      </pc:sldChg>
      <pc:sldChg chg="addSp delSp modSp add del mod">
        <pc:chgData name="Carla" userId="417464ba-0c67-467a-8d9f-e5f447a9fc8a" providerId="ADAL" clId="{0A18DBD1-F4B2-49D3-9BFC-A3ED50C8E71C}" dt="2023-02-23T15:44:44.284" v="5910" actId="47"/>
        <pc:sldMkLst>
          <pc:docMk/>
          <pc:sldMk cId="1995636814" sldId="399"/>
        </pc:sldMkLst>
        <pc:picChg chg="add mod">
          <ac:chgData name="Carla" userId="417464ba-0c67-467a-8d9f-e5f447a9fc8a" providerId="ADAL" clId="{0A18DBD1-F4B2-49D3-9BFC-A3ED50C8E71C}" dt="2023-02-23T15:20:17.860" v="5843" actId="1076"/>
          <ac:picMkLst>
            <pc:docMk/>
            <pc:sldMk cId="1995636814" sldId="399"/>
            <ac:picMk id="4" creationId="{2A6F2ADF-1A84-B95B-C578-7C847665103E}"/>
          </ac:picMkLst>
        </pc:picChg>
        <pc:picChg chg="del">
          <ac:chgData name="Carla" userId="417464ba-0c67-467a-8d9f-e5f447a9fc8a" providerId="ADAL" clId="{0A18DBD1-F4B2-49D3-9BFC-A3ED50C8E71C}" dt="2023-02-23T15:20:11.894" v="5839" actId="478"/>
          <ac:picMkLst>
            <pc:docMk/>
            <pc:sldMk cId="1995636814" sldId="399"/>
            <ac:picMk id="12" creationId="{43782A54-FAA5-65A9-2782-F6C82FC709E2}"/>
          </ac:picMkLst>
        </pc:picChg>
        <pc:picChg chg="del">
          <ac:chgData name="Carla" userId="417464ba-0c67-467a-8d9f-e5f447a9fc8a" providerId="ADAL" clId="{0A18DBD1-F4B2-49D3-9BFC-A3ED50C8E71C}" dt="2023-02-23T15:20:23.731" v="5846" actId="21"/>
          <ac:picMkLst>
            <pc:docMk/>
            <pc:sldMk cId="1995636814" sldId="399"/>
            <ac:picMk id="13" creationId="{2D492BA9-EFB5-E5AC-F46E-41042A38BC10}"/>
          </ac:picMkLst>
        </pc:picChg>
        <pc:picChg chg="del">
          <ac:chgData name="Carla" userId="417464ba-0c67-467a-8d9f-e5f447a9fc8a" providerId="ADAL" clId="{0A18DBD1-F4B2-49D3-9BFC-A3ED50C8E71C}" dt="2023-02-23T15:20:19.248" v="5844" actId="478"/>
          <ac:picMkLst>
            <pc:docMk/>
            <pc:sldMk cId="1995636814" sldId="399"/>
            <ac:picMk id="15" creationId="{CB8A27FF-2F0B-FFDD-70C9-2AE48F58D396}"/>
          </ac:picMkLst>
        </pc:picChg>
        <pc:cxnChg chg="del">
          <ac:chgData name="Carla" userId="417464ba-0c67-467a-8d9f-e5f447a9fc8a" providerId="ADAL" clId="{0A18DBD1-F4B2-49D3-9BFC-A3ED50C8E71C}" dt="2023-02-23T15:20:22.014" v="5845" actId="478"/>
          <ac:cxnSpMkLst>
            <pc:docMk/>
            <pc:sldMk cId="1995636814" sldId="399"/>
            <ac:cxnSpMk id="16" creationId="{505986B7-C37A-1E87-9097-87D0090BD9BA}"/>
          </ac:cxnSpMkLst>
        </pc:cxnChg>
        <pc:cxnChg chg="del mod">
          <ac:chgData name="Carla" userId="417464ba-0c67-467a-8d9f-e5f447a9fc8a" providerId="ADAL" clId="{0A18DBD1-F4B2-49D3-9BFC-A3ED50C8E71C}" dt="2023-02-23T15:20:22.014" v="5845" actId="478"/>
          <ac:cxnSpMkLst>
            <pc:docMk/>
            <pc:sldMk cId="1995636814" sldId="399"/>
            <ac:cxnSpMk id="21" creationId="{4149A8CB-0657-3935-2EB3-0B244B021221}"/>
          </ac:cxnSpMkLst>
        </pc:cxnChg>
        <pc:cxnChg chg="del">
          <ac:chgData name="Carla" userId="417464ba-0c67-467a-8d9f-e5f447a9fc8a" providerId="ADAL" clId="{0A18DBD1-F4B2-49D3-9BFC-A3ED50C8E71C}" dt="2023-02-23T15:21:06.677" v="5869" actId="478"/>
          <ac:cxnSpMkLst>
            <pc:docMk/>
            <pc:sldMk cId="1995636814" sldId="399"/>
            <ac:cxnSpMk id="25" creationId="{30389D47-3555-04E2-7D3C-A4D1C24ED009}"/>
          </ac:cxnSpMkLst>
        </pc:cxnChg>
      </pc:sldChg>
      <pc:sldChg chg="addSp delSp modSp add mod">
        <pc:chgData name="Carla" userId="417464ba-0c67-467a-8d9f-e5f447a9fc8a" providerId="ADAL" clId="{0A18DBD1-F4B2-49D3-9BFC-A3ED50C8E71C}" dt="2023-02-23T15:45:08.371" v="5924" actId="20577"/>
        <pc:sldMkLst>
          <pc:docMk/>
          <pc:sldMk cId="1589997109" sldId="400"/>
        </pc:sldMkLst>
        <pc:spChg chg="mod">
          <ac:chgData name="Carla" userId="417464ba-0c67-467a-8d9f-e5f447a9fc8a" providerId="ADAL" clId="{0A18DBD1-F4B2-49D3-9BFC-A3ED50C8E71C}" dt="2023-02-23T15:45:08.371" v="5924" actId="20577"/>
          <ac:spMkLst>
            <pc:docMk/>
            <pc:sldMk cId="1589997109" sldId="400"/>
            <ac:spMk id="38" creationId="{DD0B7555-444F-D1E4-0A48-C00392C9A0FB}"/>
          </ac:spMkLst>
        </pc:spChg>
        <pc:picChg chg="add mod">
          <ac:chgData name="Carla" userId="417464ba-0c67-467a-8d9f-e5f447a9fc8a" providerId="ADAL" clId="{0A18DBD1-F4B2-49D3-9BFC-A3ED50C8E71C}" dt="2023-02-23T15:19:57.472" v="5816" actId="1076"/>
          <ac:picMkLst>
            <pc:docMk/>
            <pc:sldMk cId="1589997109" sldId="400"/>
            <ac:picMk id="4" creationId="{2AB1F186-ECE4-EC6D-E848-4D203EDFB2F2}"/>
          </ac:picMkLst>
        </pc:picChg>
        <pc:picChg chg="del">
          <ac:chgData name="Carla" userId="417464ba-0c67-467a-8d9f-e5f447a9fc8a" providerId="ADAL" clId="{0A18DBD1-F4B2-49D3-9BFC-A3ED50C8E71C}" dt="2023-02-23T15:19:47.550" v="5811" actId="478"/>
          <ac:picMkLst>
            <pc:docMk/>
            <pc:sldMk cId="1589997109" sldId="400"/>
            <ac:picMk id="12" creationId="{43782A54-FAA5-65A9-2782-F6C82FC709E2}"/>
          </ac:picMkLst>
        </pc:picChg>
        <pc:picChg chg="del">
          <ac:chgData name="Carla" userId="417464ba-0c67-467a-8d9f-e5f447a9fc8a" providerId="ADAL" clId="{0A18DBD1-F4B2-49D3-9BFC-A3ED50C8E71C}" dt="2023-02-23T15:20:59.544" v="5865" actId="478"/>
          <ac:picMkLst>
            <pc:docMk/>
            <pc:sldMk cId="1589997109" sldId="400"/>
            <ac:picMk id="13" creationId="{2D492BA9-EFB5-E5AC-F46E-41042A38BC10}"/>
          </ac:picMkLst>
        </pc:picChg>
        <pc:picChg chg="del">
          <ac:chgData name="Carla" userId="417464ba-0c67-467a-8d9f-e5f447a9fc8a" providerId="ADAL" clId="{0A18DBD1-F4B2-49D3-9BFC-A3ED50C8E71C}" dt="2023-02-23T15:20:10.095" v="5838" actId="21"/>
          <ac:picMkLst>
            <pc:docMk/>
            <pc:sldMk cId="1589997109" sldId="400"/>
            <ac:picMk id="15" creationId="{CB8A27FF-2F0B-FFDD-70C9-2AE48F58D396}"/>
          </ac:picMkLst>
        </pc:picChg>
        <pc:cxnChg chg="del">
          <ac:chgData name="Carla" userId="417464ba-0c67-467a-8d9f-e5f447a9fc8a" providerId="ADAL" clId="{0A18DBD1-F4B2-49D3-9BFC-A3ED50C8E71C}" dt="2023-02-23T15:21:08.796" v="5871" actId="478"/>
          <ac:cxnSpMkLst>
            <pc:docMk/>
            <pc:sldMk cId="1589997109" sldId="400"/>
            <ac:cxnSpMk id="16" creationId="{505986B7-C37A-1E87-9097-87D0090BD9BA}"/>
          </ac:cxnSpMkLst>
        </pc:cxnChg>
        <pc:cxnChg chg="del mod">
          <ac:chgData name="Carla" userId="417464ba-0c67-467a-8d9f-e5f447a9fc8a" providerId="ADAL" clId="{0A18DBD1-F4B2-49D3-9BFC-A3ED50C8E71C}" dt="2023-02-23T15:21:08.166" v="5870" actId="478"/>
          <ac:cxnSpMkLst>
            <pc:docMk/>
            <pc:sldMk cId="1589997109" sldId="400"/>
            <ac:cxnSpMk id="21" creationId="{4149A8CB-0657-3935-2EB3-0B244B021221}"/>
          </ac:cxnSpMkLst>
        </pc:cxnChg>
        <pc:cxnChg chg="del mod">
          <ac:chgData name="Carla" userId="417464ba-0c67-467a-8d9f-e5f447a9fc8a" providerId="ADAL" clId="{0A18DBD1-F4B2-49D3-9BFC-A3ED50C8E71C}" dt="2023-02-23T15:21:09.496" v="5873" actId="478"/>
          <ac:cxnSpMkLst>
            <pc:docMk/>
            <pc:sldMk cId="1589997109" sldId="400"/>
            <ac:cxnSpMk id="25" creationId="{30389D47-3555-04E2-7D3C-A4D1C24ED009}"/>
          </ac:cxnSpMkLst>
        </pc:cxnChg>
      </pc:sldChg>
      <pc:sldChg chg="add del">
        <pc:chgData name="Carla" userId="417464ba-0c67-467a-8d9f-e5f447a9fc8a" providerId="ADAL" clId="{0A18DBD1-F4B2-49D3-9BFC-A3ED50C8E71C}" dt="2023-02-23T15:45:20.783" v="5933" actId="47"/>
        <pc:sldMkLst>
          <pc:docMk/>
          <pc:sldMk cId="470077674" sldId="401"/>
        </pc:sldMkLst>
      </pc:sldChg>
      <pc:sldChg chg="add del">
        <pc:chgData name="Carla" userId="417464ba-0c67-467a-8d9f-e5f447a9fc8a" providerId="ADAL" clId="{0A18DBD1-F4B2-49D3-9BFC-A3ED50C8E71C}" dt="2023-02-23T15:44:44.284" v="5910" actId="47"/>
        <pc:sldMkLst>
          <pc:docMk/>
          <pc:sldMk cId="2891803798" sldId="402"/>
        </pc:sldMkLst>
      </pc:sldChg>
      <pc:sldChg chg="modSp add mod">
        <pc:chgData name="Carla" userId="417464ba-0c67-467a-8d9f-e5f447a9fc8a" providerId="ADAL" clId="{0A18DBD1-F4B2-49D3-9BFC-A3ED50C8E71C}" dt="2023-02-23T15:45:12.238" v="5928" actId="20577"/>
        <pc:sldMkLst>
          <pc:docMk/>
          <pc:sldMk cId="473722797" sldId="403"/>
        </pc:sldMkLst>
        <pc:spChg chg="mod">
          <ac:chgData name="Carla" userId="417464ba-0c67-467a-8d9f-e5f447a9fc8a" providerId="ADAL" clId="{0A18DBD1-F4B2-49D3-9BFC-A3ED50C8E71C}" dt="2023-02-23T15:45:12.238" v="5928" actId="20577"/>
          <ac:spMkLst>
            <pc:docMk/>
            <pc:sldMk cId="473722797" sldId="403"/>
            <ac:spMk id="38" creationId="{DD0B7555-444F-D1E4-0A48-C00392C9A0FB}"/>
          </ac:spMkLst>
        </pc:spChg>
      </pc:sldChg>
      <pc:sldChg chg="modSp add mod">
        <pc:chgData name="Carla" userId="417464ba-0c67-467a-8d9f-e5f447a9fc8a" providerId="ADAL" clId="{0A18DBD1-F4B2-49D3-9BFC-A3ED50C8E71C}" dt="2023-02-23T15:45:40.971" v="5935" actId="20577"/>
        <pc:sldMkLst>
          <pc:docMk/>
          <pc:sldMk cId="651442162" sldId="404"/>
        </pc:sldMkLst>
        <pc:spChg chg="mod">
          <ac:chgData name="Carla" userId="417464ba-0c67-467a-8d9f-e5f447a9fc8a" providerId="ADAL" clId="{0A18DBD1-F4B2-49D3-9BFC-A3ED50C8E71C}" dt="2023-02-23T15:45:40.971" v="5935" actId="20577"/>
          <ac:spMkLst>
            <pc:docMk/>
            <pc:sldMk cId="651442162" sldId="404"/>
            <ac:spMk id="2" creationId="{7A95BC00-B1A3-740F-4975-765716CBB1D8}"/>
          </ac:spMkLst>
        </pc:spChg>
        <pc:spChg chg="mod">
          <ac:chgData name="Carla" userId="417464ba-0c67-467a-8d9f-e5f447a9fc8a" providerId="ADAL" clId="{0A18DBD1-F4B2-49D3-9BFC-A3ED50C8E71C}" dt="2023-02-23T15:45:17.368" v="5932" actId="20577"/>
          <ac:spMkLst>
            <pc:docMk/>
            <pc:sldMk cId="651442162" sldId="404"/>
            <ac:spMk id="38" creationId="{DD0B7555-444F-D1E4-0A48-C00392C9A0FB}"/>
          </ac:spMkLst>
        </pc:spChg>
      </pc:sldChg>
      <pc:sldMasterChg chg="delSldLayout">
        <pc:chgData name="Carla" userId="417464ba-0c67-467a-8d9f-e5f447a9fc8a" providerId="ADAL" clId="{0A18DBD1-F4B2-49D3-9BFC-A3ED50C8E71C}" dt="2022-11-18T08:19:31.735" v="1034" actId="47"/>
        <pc:sldMasterMkLst>
          <pc:docMk/>
          <pc:sldMasterMk cId="0" sldId="2147483648"/>
        </pc:sldMasterMkLst>
        <pc:sldLayoutChg chg="del">
          <pc:chgData name="Carla" userId="417464ba-0c67-467a-8d9f-e5f447a9fc8a" providerId="ADAL" clId="{0A18DBD1-F4B2-49D3-9BFC-A3ED50C8E71C}" dt="2022-11-18T08:19:31.735" v="1034" actId="47"/>
          <pc:sldLayoutMkLst>
            <pc:docMk/>
            <pc:sldMasterMk cId="0" sldId="2147483648"/>
            <pc:sldLayoutMk cId="1218019614" sldId="2147483693"/>
          </pc:sldLayoutMkLst>
        </pc:sldLayoutChg>
      </pc:sldMasterChg>
    </pc:docChg>
  </pc:docChgLst>
  <pc:docChgLst>
    <pc:chgData name="Carla Cannone" userId="417464ba-0c67-467a-8d9f-e5f447a9fc8a" providerId="ADAL" clId="{0A18DBD1-F4B2-49D3-9BFC-A3ED50C8E71C}"/>
    <pc:docChg chg="undo custSel addSld modSld sldOrd">
      <pc:chgData name="Carla Cannone" userId="417464ba-0c67-467a-8d9f-e5f447a9fc8a" providerId="ADAL" clId="{0A18DBD1-F4B2-49D3-9BFC-A3ED50C8E71C}" dt="2023-02-27T14:58:51.499" v="1207" actId="1076"/>
      <pc:docMkLst>
        <pc:docMk/>
      </pc:docMkLst>
      <pc:sldChg chg="addSp delSp modSp mod">
        <pc:chgData name="Carla Cannone" userId="417464ba-0c67-467a-8d9f-e5f447a9fc8a" providerId="ADAL" clId="{0A18DBD1-F4B2-49D3-9BFC-A3ED50C8E71C}" dt="2023-02-27T14:20:39.004" v="883" actId="1076"/>
        <pc:sldMkLst>
          <pc:docMk/>
          <pc:sldMk cId="1823691312" sldId="397"/>
        </pc:sldMkLst>
        <pc:spChg chg="add mod">
          <ac:chgData name="Carla Cannone" userId="417464ba-0c67-467a-8d9f-e5f447a9fc8a" providerId="ADAL" clId="{0A18DBD1-F4B2-49D3-9BFC-A3ED50C8E71C}" dt="2023-02-27T14:20:39.004" v="883" actId="1076"/>
          <ac:spMkLst>
            <pc:docMk/>
            <pc:sldMk cId="1823691312" sldId="397"/>
            <ac:spMk id="4" creationId="{5F0A36BA-89B5-66A3-E144-431AA68AAB7C}"/>
          </ac:spMkLst>
        </pc:spChg>
        <pc:spChg chg="add mod">
          <ac:chgData name="Carla Cannone" userId="417464ba-0c67-467a-8d9f-e5f447a9fc8a" providerId="ADAL" clId="{0A18DBD1-F4B2-49D3-9BFC-A3ED50C8E71C}" dt="2023-02-27T14:20:25.740" v="868" actId="1076"/>
          <ac:spMkLst>
            <pc:docMk/>
            <pc:sldMk cId="1823691312" sldId="397"/>
            <ac:spMk id="7" creationId="{19D8E92D-95EE-EE4C-A27E-63B846B220AA}"/>
          </ac:spMkLst>
        </pc:spChg>
        <pc:spChg chg="add mod">
          <ac:chgData name="Carla Cannone" userId="417464ba-0c67-467a-8d9f-e5f447a9fc8a" providerId="ADAL" clId="{0A18DBD1-F4B2-49D3-9BFC-A3ED50C8E71C}" dt="2023-02-27T14:20:09.393" v="865" actId="20577"/>
          <ac:spMkLst>
            <pc:docMk/>
            <pc:sldMk cId="1823691312" sldId="397"/>
            <ac:spMk id="10" creationId="{F71219DE-24D5-02D1-D355-653A3096993B}"/>
          </ac:spMkLst>
        </pc:spChg>
        <pc:spChg chg="del mod">
          <ac:chgData name="Carla Cannone" userId="417464ba-0c67-467a-8d9f-e5f447a9fc8a" providerId="ADAL" clId="{0A18DBD1-F4B2-49D3-9BFC-A3ED50C8E71C}" dt="2023-02-27T14:11:52.667" v="788" actId="478"/>
          <ac:spMkLst>
            <pc:docMk/>
            <pc:sldMk cId="1823691312" sldId="397"/>
            <ac:spMk id="14" creationId="{68AB54F9-D945-60D0-E703-1D47A71593D4}"/>
          </ac:spMkLst>
        </pc:spChg>
        <pc:picChg chg="add del mod">
          <ac:chgData name="Carla Cannone" userId="417464ba-0c67-467a-8d9f-e5f447a9fc8a" providerId="ADAL" clId="{0A18DBD1-F4B2-49D3-9BFC-A3ED50C8E71C}" dt="2023-02-27T14:11:25.192" v="786" actId="478"/>
          <ac:picMkLst>
            <pc:docMk/>
            <pc:sldMk cId="1823691312" sldId="397"/>
            <ac:picMk id="3" creationId="{317B0E70-4467-3D07-A48C-3866E1E7C618}"/>
          </ac:picMkLst>
        </pc:picChg>
        <pc:picChg chg="add del mod">
          <ac:chgData name="Carla Cannone" userId="417464ba-0c67-467a-8d9f-e5f447a9fc8a" providerId="ADAL" clId="{0A18DBD1-F4B2-49D3-9BFC-A3ED50C8E71C}" dt="2023-02-27T13:23:40.357" v="181"/>
          <ac:picMkLst>
            <pc:docMk/>
            <pc:sldMk cId="1823691312" sldId="397"/>
            <ac:picMk id="5" creationId="{7234F262-5B1A-2C31-5A10-539576EA14D7}"/>
          </ac:picMkLst>
        </pc:picChg>
        <pc:picChg chg="add mod">
          <ac:chgData name="Carla Cannone" userId="417464ba-0c67-467a-8d9f-e5f447a9fc8a" providerId="ADAL" clId="{0A18DBD1-F4B2-49D3-9BFC-A3ED50C8E71C}" dt="2023-02-27T14:19:32.748" v="849" actId="1076"/>
          <ac:picMkLst>
            <pc:docMk/>
            <pc:sldMk cId="1823691312" sldId="397"/>
            <ac:picMk id="9" creationId="{A3C42FE0-0CE7-FC41-EC02-6D40BAFB5198}"/>
          </ac:picMkLst>
        </pc:picChg>
        <pc:picChg chg="add del">
          <ac:chgData name="Carla Cannone" userId="417464ba-0c67-467a-8d9f-e5f447a9fc8a" providerId="ADAL" clId="{0A18DBD1-F4B2-49D3-9BFC-A3ED50C8E71C}" dt="2023-02-27T14:13:23.790" v="797" actId="478"/>
          <ac:picMkLst>
            <pc:docMk/>
            <pc:sldMk cId="1823691312" sldId="397"/>
            <ac:picMk id="3074" creationId="{88E61D6D-F3DD-EC5B-AC2E-3D1100889F0E}"/>
          </ac:picMkLst>
        </pc:picChg>
        <pc:picChg chg="add mod">
          <ac:chgData name="Carla Cannone" userId="417464ba-0c67-467a-8d9f-e5f447a9fc8a" providerId="ADAL" clId="{0A18DBD1-F4B2-49D3-9BFC-A3ED50C8E71C}" dt="2023-02-27T14:17:59.091" v="843" actId="1076"/>
          <ac:picMkLst>
            <pc:docMk/>
            <pc:sldMk cId="1823691312" sldId="397"/>
            <ac:picMk id="3076" creationId="{53B0E0F2-218E-91F1-9E32-740AE2ABE264}"/>
          </ac:picMkLst>
        </pc:picChg>
      </pc:sldChg>
      <pc:sldChg chg="addSp delSp modSp mod modNotesTx">
        <pc:chgData name="Carla Cannone" userId="417464ba-0c67-467a-8d9f-e5f447a9fc8a" providerId="ADAL" clId="{0A18DBD1-F4B2-49D3-9BFC-A3ED50C8E71C}" dt="2023-02-27T14:43:58.467" v="884"/>
        <pc:sldMkLst>
          <pc:docMk/>
          <pc:sldMk cId="1589997109" sldId="400"/>
        </pc:sldMkLst>
        <pc:spChg chg="add mod">
          <ac:chgData name="Carla Cannone" userId="417464ba-0c67-467a-8d9f-e5f447a9fc8a" providerId="ADAL" clId="{0A18DBD1-F4B2-49D3-9BFC-A3ED50C8E71C}" dt="2023-02-27T13:51:00.343" v="539" actId="1076"/>
          <ac:spMkLst>
            <pc:docMk/>
            <pc:sldMk cId="1589997109" sldId="400"/>
            <ac:spMk id="7" creationId="{1471791F-D423-A98F-365A-5CBF2C8F3F99}"/>
          </ac:spMkLst>
        </pc:spChg>
        <pc:spChg chg="add mod ord">
          <ac:chgData name="Carla Cannone" userId="417464ba-0c67-467a-8d9f-e5f447a9fc8a" providerId="ADAL" clId="{0A18DBD1-F4B2-49D3-9BFC-A3ED50C8E71C}" dt="2023-02-27T13:53:13.695" v="545" actId="1076"/>
          <ac:spMkLst>
            <pc:docMk/>
            <pc:sldMk cId="1589997109" sldId="400"/>
            <ac:spMk id="9" creationId="{82AAB7FF-3018-7600-D1E0-23EDBFB60F6C}"/>
          </ac:spMkLst>
        </pc:spChg>
        <pc:spChg chg="del mod">
          <ac:chgData name="Carla Cannone" userId="417464ba-0c67-467a-8d9f-e5f447a9fc8a" providerId="ADAL" clId="{0A18DBD1-F4B2-49D3-9BFC-A3ED50C8E71C}" dt="2023-02-27T13:24:47.832" v="193" actId="478"/>
          <ac:spMkLst>
            <pc:docMk/>
            <pc:sldMk cId="1589997109" sldId="400"/>
            <ac:spMk id="14" creationId="{68AB54F9-D945-60D0-E703-1D47A71593D4}"/>
          </ac:spMkLst>
        </pc:spChg>
        <pc:spChg chg="add mod">
          <ac:chgData name="Carla Cannone" userId="417464ba-0c67-467a-8d9f-e5f447a9fc8a" providerId="ADAL" clId="{0A18DBD1-F4B2-49D3-9BFC-A3ED50C8E71C}" dt="2023-02-27T13:51:14.428" v="542" actId="1076"/>
          <ac:spMkLst>
            <pc:docMk/>
            <pc:sldMk cId="1589997109" sldId="400"/>
            <ac:spMk id="19" creationId="{8F2F04F7-4A67-CD7E-86CB-BB8127361BF2}"/>
          </ac:spMkLst>
        </pc:spChg>
        <pc:spChg chg="mod">
          <ac:chgData name="Carla Cannone" userId="417464ba-0c67-467a-8d9f-e5f447a9fc8a" providerId="ADAL" clId="{0A18DBD1-F4B2-49D3-9BFC-A3ED50C8E71C}" dt="2023-02-27T13:40:01.852" v="452" actId="1076"/>
          <ac:spMkLst>
            <pc:docMk/>
            <pc:sldMk cId="1589997109" sldId="400"/>
            <ac:spMk id="38" creationId="{DD0B7555-444F-D1E4-0A48-C00392C9A0FB}"/>
          </ac:spMkLst>
        </pc:spChg>
        <pc:graphicFrameChg chg="add del mod">
          <ac:chgData name="Carla Cannone" userId="417464ba-0c67-467a-8d9f-e5f447a9fc8a" providerId="ADAL" clId="{0A18DBD1-F4B2-49D3-9BFC-A3ED50C8E71C}" dt="2023-02-27T13:23:45.471" v="185"/>
          <ac:graphicFrameMkLst>
            <pc:docMk/>
            <pc:sldMk cId="1589997109" sldId="400"/>
            <ac:graphicFrameMk id="5" creationId="{7B671E81-2CFF-B757-7714-5726C5711E39}"/>
          </ac:graphicFrameMkLst>
        </pc:graphicFrameChg>
        <pc:graphicFrameChg chg="add del mod">
          <ac:chgData name="Carla Cannone" userId="417464ba-0c67-467a-8d9f-e5f447a9fc8a" providerId="ADAL" clId="{0A18DBD1-F4B2-49D3-9BFC-A3ED50C8E71C}" dt="2023-02-27T13:43:13.831" v="522"/>
          <ac:graphicFrameMkLst>
            <pc:docMk/>
            <pc:sldMk cId="1589997109" sldId="400"/>
            <ac:graphicFrameMk id="17" creationId="{B4229883-5E7A-3768-3BB0-421DB246A0F5}"/>
          </ac:graphicFrameMkLst>
        </pc:graphicFrameChg>
        <pc:picChg chg="del">
          <ac:chgData name="Carla Cannone" userId="417464ba-0c67-467a-8d9f-e5f447a9fc8a" providerId="ADAL" clId="{0A18DBD1-F4B2-49D3-9BFC-A3ED50C8E71C}" dt="2023-02-27T13:23:43.439" v="183" actId="478"/>
          <ac:picMkLst>
            <pc:docMk/>
            <pc:sldMk cId="1589997109" sldId="400"/>
            <ac:picMk id="3" creationId="{317B0E70-4467-3D07-A48C-3866E1E7C618}"/>
          </ac:picMkLst>
        </pc:picChg>
        <pc:picChg chg="add del mod">
          <ac:chgData name="Carla Cannone" userId="417464ba-0c67-467a-8d9f-e5f447a9fc8a" providerId="ADAL" clId="{0A18DBD1-F4B2-49D3-9BFC-A3ED50C8E71C}" dt="2023-02-27T13:37:09.367" v="221" actId="478"/>
          <ac:picMkLst>
            <pc:docMk/>
            <pc:sldMk cId="1589997109" sldId="400"/>
            <ac:picMk id="6" creationId="{C17FEB6F-0AA2-8DF3-3379-6382398D6029}"/>
          </ac:picMkLst>
        </pc:picChg>
        <pc:picChg chg="add del mod">
          <ac:chgData name="Carla Cannone" userId="417464ba-0c67-467a-8d9f-e5f447a9fc8a" providerId="ADAL" clId="{0A18DBD1-F4B2-49D3-9BFC-A3ED50C8E71C}" dt="2023-02-27T13:42:54.921" v="515" actId="478"/>
          <ac:picMkLst>
            <pc:docMk/>
            <pc:sldMk cId="1589997109" sldId="400"/>
            <ac:picMk id="8" creationId="{50D2EEB1-D5E6-850F-FC7F-8EB9B0CF11BE}"/>
          </ac:picMkLst>
        </pc:picChg>
        <pc:picChg chg="add del mod">
          <ac:chgData name="Carla Cannone" userId="417464ba-0c67-467a-8d9f-e5f447a9fc8a" providerId="ADAL" clId="{0A18DBD1-F4B2-49D3-9BFC-A3ED50C8E71C}" dt="2023-02-27T13:43:12.252" v="520" actId="478"/>
          <ac:picMkLst>
            <pc:docMk/>
            <pc:sldMk cId="1589997109" sldId="400"/>
            <ac:picMk id="16" creationId="{1FBE8DE0-6FC2-C77A-B288-E091ACC8B6D4}"/>
          </ac:picMkLst>
        </pc:picChg>
        <pc:picChg chg="add mod">
          <ac:chgData name="Carla Cannone" userId="417464ba-0c67-467a-8d9f-e5f447a9fc8a" providerId="ADAL" clId="{0A18DBD1-F4B2-49D3-9BFC-A3ED50C8E71C}" dt="2023-02-27T13:51:09.836" v="541" actId="1076"/>
          <ac:picMkLst>
            <pc:docMk/>
            <pc:sldMk cId="1589997109" sldId="400"/>
            <ac:picMk id="18" creationId="{48914EBF-6C42-09C4-1DEF-6DB46213A87F}"/>
          </ac:picMkLst>
        </pc:picChg>
        <pc:cxnChg chg="add del mod">
          <ac:chgData name="Carla Cannone" userId="417464ba-0c67-467a-8d9f-e5f447a9fc8a" providerId="ADAL" clId="{0A18DBD1-F4B2-49D3-9BFC-A3ED50C8E71C}" dt="2023-02-27T13:40:29.840" v="458" actId="478"/>
          <ac:cxnSpMkLst>
            <pc:docMk/>
            <pc:sldMk cId="1589997109" sldId="400"/>
            <ac:cxnSpMk id="11" creationId="{1B9DAB9F-4B52-5D1B-0999-7BC465DC3B03}"/>
          </ac:cxnSpMkLst>
        </pc:cxnChg>
        <pc:cxnChg chg="add mod">
          <ac:chgData name="Carla Cannone" userId="417464ba-0c67-467a-8d9f-e5f447a9fc8a" providerId="ADAL" clId="{0A18DBD1-F4B2-49D3-9BFC-A3ED50C8E71C}" dt="2023-02-27T13:51:00.343" v="539" actId="1076"/>
          <ac:cxnSpMkLst>
            <pc:docMk/>
            <pc:sldMk cId="1589997109" sldId="400"/>
            <ac:cxnSpMk id="13" creationId="{6D911EEF-FD6F-C422-05B8-81D94BD9D645}"/>
          </ac:cxnSpMkLst>
        </pc:cxnChg>
        <pc:cxnChg chg="add mod">
          <ac:chgData name="Carla Cannone" userId="417464ba-0c67-467a-8d9f-e5f447a9fc8a" providerId="ADAL" clId="{0A18DBD1-F4B2-49D3-9BFC-A3ED50C8E71C}" dt="2023-02-27T13:51:00.343" v="539" actId="1076"/>
          <ac:cxnSpMkLst>
            <pc:docMk/>
            <pc:sldMk cId="1589997109" sldId="400"/>
            <ac:cxnSpMk id="20" creationId="{15060959-32FB-0A19-E0C1-4F6FB2EDCF2F}"/>
          </ac:cxnSpMkLst>
        </pc:cxnChg>
      </pc:sldChg>
      <pc:sldChg chg="addSp delSp modSp mod">
        <pc:chgData name="Carla Cannone" userId="417464ba-0c67-467a-8d9f-e5f447a9fc8a" providerId="ADAL" clId="{0A18DBD1-F4B2-49D3-9BFC-A3ED50C8E71C}" dt="2023-02-27T14:11:03.017" v="784" actId="14100"/>
        <pc:sldMkLst>
          <pc:docMk/>
          <pc:sldMk cId="473722797" sldId="403"/>
        </pc:sldMkLst>
        <pc:spChg chg="add del">
          <ac:chgData name="Carla Cannone" userId="417464ba-0c67-467a-8d9f-e5f447a9fc8a" providerId="ADAL" clId="{0A18DBD1-F4B2-49D3-9BFC-A3ED50C8E71C}" dt="2023-02-27T14:03:58.603" v="578" actId="478"/>
          <ac:spMkLst>
            <pc:docMk/>
            <pc:sldMk cId="473722797" sldId="403"/>
            <ac:spMk id="6" creationId="{8881C322-5DC0-D61C-D9AE-8ACDDAD1C269}"/>
          </ac:spMkLst>
        </pc:spChg>
        <pc:spChg chg="add mod">
          <ac:chgData name="Carla Cannone" userId="417464ba-0c67-467a-8d9f-e5f447a9fc8a" providerId="ADAL" clId="{0A18DBD1-F4B2-49D3-9BFC-A3ED50C8E71C}" dt="2023-02-27T14:04:18.002" v="585" actId="14100"/>
          <ac:spMkLst>
            <pc:docMk/>
            <pc:sldMk cId="473722797" sldId="403"/>
            <ac:spMk id="7" creationId="{67F1E04E-36F9-3146-1434-B93E1735005A}"/>
          </ac:spMkLst>
        </pc:spChg>
        <pc:spChg chg="add mod">
          <ac:chgData name="Carla Cannone" userId="417464ba-0c67-467a-8d9f-e5f447a9fc8a" providerId="ADAL" clId="{0A18DBD1-F4B2-49D3-9BFC-A3ED50C8E71C}" dt="2023-02-27T14:04:44.130" v="591" actId="1076"/>
          <ac:spMkLst>
            <pc:docMk/>
            <pc:sldMk cId="473722797" sldId="403"/>
            <ac:spMk id="8" creationId="{1CF4D9BA-F764-8AA6-EED8-2C048BD7A422}"/>
          </ac:spMkLst>
        </pc:spChg>
        <pc:spChg chg="add mod">
          <ac:chgData name="Carla Cannone" userId="417464ba-0c67-467a-8d9f-e5f447a9fc8a" providerId="ADAL" clId="{0A18DBD1-F4B2-49D3-9BFC-A3ED50C8E71C}" dt="2023-02-27T14:06:19.574" v="597" actId="14100"/>
          <ac:spMkLst>
            <pc:docMk/>
            <pc:sldMk cId="473722797" sldId="403"/>
            <ac:spMk id="9" creationId="{B8EA49F6-62E8-3AC9-2824-D7BD82424D0F}"/>
          </ac:spMkLst>
        </pc:spChg>
        <pc:spChg chg="add del mod">
          <ac:chgData name="Carla Cannone" userId="417464ba-0c67-467a-8d9f-e5f447a9fc8a" providerId="ADAL" clId="{0A18DBD1-F4B2-49D3-9BFC-A3ED50C8E71C}" dt="2023-02-27T14:08:36.645" v="689" actId="478"/>
          <ac:spMkLst>
            <pc:docMk/>
            <pc:sldMk cId="473722797" sldId="403"/>
            <ac:spMk id="10" creationId="{9F035A57-5628-07BB-B718-47B4ED621927}"/>
          </ac:spMkLst>
        </pc:spChg>
        <pc:spChg chg="add del mod ord">
          <ac:chgData name="Carla Cannone" userId="417464ba-0c67-467a-8d9f-e5f447a9fc8a" providerId="ADAL" clId="{0A18DBD1-F4B2-49D3-9BFC-A3ED50C8E71C}" dt="2023-02-27T14:09:58.746" v="769" actId="478"/>
          <ac:spMkLst>
            <pc:docMk/>
            <pc:sldMk cId="473722797" sldId="403"/>
            <ac:spMk id="11" creationId="{8728981C-A004-884B-6F33-FFD73F6A533C}"/>
          </ac:spMkLst>
        </pc:spChg>
        <pc:spChg chg="add mod">
          <ac:chgData name="Carla Cannone" userId="417464ba-0c67-467a-8d9f-e5f447a9fc8a" providerId="ADAL" clId="{0A18DBD1-F4B2-49D3-9BFC-A3ED50C8E71C}" dt="2023-02-27T14:10:09.645" v="771" actId="1076"/>
          <ac:spMkLst>
            <pc:docMk/>
            <pc:sldMk cId="473722797" sldId="403"/>
            <ac:spMk id="12" creationId="{57B554C4-D550-46FA-3EED-F65D787F9C81}"/>
          </ac:spMkLst>
        </pc:spChg>
        <pc:spChg chg="mod">
          <ac:chgData name="Carla Cannone" userId="417464ba-0c67-467a-8d9f-e5f447a9fc8a" providerId="ADAL" clId="{0A18DBD1-F4B2-49D3-9BFC-A3ED50C8E71C}" dt="2023-02-27T14:07:34.422" v="613" actId="1076"/>
          <ac:spMkLst>
            <pc:docMk/>
            <pc:sldMk cId="473722797" sldId="403"/>
            <ac:spMk id="14" creationId="{68AB54F9-D945-60D0-E703-1D47A71593D4}"/>
          </ac:spMkLst>
        </pc:spChg>
        <pc:picChg chg="del">
          <ac:chgData name="Carla Cannone" userId="417464ba-0c67-467a-8d9f-e5f447a9fc8a" providerId="ADAL" clId="{0A18DBD1-F4B2-49D3-9BFC-A3ED50C8E71C}" dt="2023-02-27T14:00:40.439" v="546" actId="478"/>
          <ac:picMkLst>
            <pc:docMk/>
            <pc:sldMk cId="473722797" sldId="403"/>
            <ac:picMk id="3" creationId="{317B0E70-4467-3D07-A48C-3866E1E7C618}"/>
          </ac:picMkLst>
        </pc:picChg>
        <pc:picChg chg="add mod">
          <ac:chgData name="Carla Cannone" userId="417464ba-0c67-467a-8d9f-e5f447a9fc8a" providerId="ADAL" clId="{0A18DBD1-F4B2-49D3-9BFC-A3ED50C8E71C}" dt="2023-02-27T14:06:11.161" v="594" actId="1076"/>
          <ac:picMkLst>
            <pc:docMk/>
            <pc:sldMk cId="473722797" sldId="403"/>
            <ac:picMk id="5" creationId="{65963D9D-AE9F-F9E7-E95D-8A4F88E423E2}"/>
          </ac:picMkLst>
        </pc:picChg>
        <pc:cxnChg chg="add mod">
          <ac:chgData name="Carla Cannone" userId="417464ba-0c67-467a-8d9f-e5f447a9fc8a" providerId="ADAL" clId="{0A18DBD1-F4B2-49D3-9BFC-A3ED50C8E71C}" dt="2023-02-27T14:11:03.017" v="784" actId="14100"/>
          <ac:cxnSpMkLst>
            <pc:docMk/>
            <pc:sldMk cId="473722797" sldId="403"/>
            <ac:cxnSpMk id="15" creationId="{177739CF-6FF0-89EF-0929-BBEB89D5F921}"/>
          </ac:cxnSpMkLst>
        </pc:cxnChg>
        <pc:cxnChg chg="add mod">
          <ac:chgData name="Carla Cannone" userId="417464ba-0c67-467a-8d9f-e5f447a9fc8a" providerId="ADAL" clId="{0A18DBD1-F4B2-49D3-9BFC-A3ED50C8E71C}" dt="2023-02-27T14:10:43.337" v="777" actId="14100"/>
          <ac:cxnSpMkLst>
            <pc:docMk/>
            <pc:sldMk cId="473722797" sldId="403"/>
            <ac:cxnSpMk id="16" creationId="{99C8AE4D-4644-73BF-7655-292F32B99524}"/>
          </ac:cxnSpMkLst>
        </pc:cxnChg>
        <pc:cxnChg chg="add mod">
          <ac:chgData name="Carla Cannone" userId="417464ba-0c67-467a-8d9f-e5f447a9fc8a" providerId="ADAL" clId="{0A18DBD1-F4B2-49D3-9BFC-A3ED50C8E71C}" dt="2023-02-27T14:10:59.301" v="783" actId="14100"/>
          <ac:cxnSpMkLst>
            <pc:docMk/>
            <pc:sldMk cId="473722797" sldId="403"/>
            <ac:cxnSpMk id="20" creationId="{45DE595C-C8E9-0CE9-7655-B64BDAE0F085}"/>
          </ac:cxnSpMkLst>
        </pc:cxnChg>
      </pc:sldChg>
      <pc:sldChg chg="addSp delSp modSp mod">
        <pc:chgData name="Carla Cannone" userId="417464ba-0c67-467a-8d9f-e5f447a9fc8a" providerId="ADAL" clId="{0A18DBD1-F4B2-49D3-9BFC-A3ED50C8E71C}" dt="2023-02-27T14:11:09.909" v="785" actId="1076"/>
        <pc:sldMkLst>
          <pc:docMk/>
          <pc:sldMk cId="651442162" sldId="404"/>
        </pc:sldMkLst>
        <pc:spChg chg="mod">
          <ac:chgData name="Carla Cannone" userId="417464ba-0c67-467a-8d9f-e5f447a9fc8a" providerId="ADAL" clId="{0A18DBD1-F4B2-49D3-9BFC-A3ED50C8E71C}" dt="2023-02-27T14:09:29.401" v="764" actId="1076"/>
          <ac:spMkLst>
            <pc:docMk/>
            <pc:sldMk cId="651442162" sldId="404"/>
            <ac:spMk id="2" creationId="{7A95BC00-B1A3-740F-4975-765716CBB1D8}"/>
          </ac:spMkLst>
        </pc:spChg>
        <pc:spChg chg="add mod">
          <ac:chgData name="Carla Cannone" userId="417464ba-0c67-467a-8d9f-e5f447a9fc8a" providerId="ADAL" clId="{0A18DBD1-F4B2-49D3-9BFC-A3ED50C8E71C}" dt="2023-02-27T14:06:37.038" v="603" actId="14100"/>
          <ac:spMkLst>
            <pc:docMk/>
            <pc:sldMk cId="651442162" sldId="404"/>
            <ac:spMk id="8" creationId="{2D882746-7414-16F2-334E-905F7322506A}"/>
          </ac:spMkLst>
        </pc:spChg>
        <pc:spChg chg="add mod">
          <ac:chgData name="Carla Cannone" userId="417464ba-0c67-467a-8d9f-e5f447a9fc8a" providerId="ADAL" clId="{0A18DBD1-F4B2-49D3-9BFC-A3ED50C8E71C}" dt="2023-02-27T14:06:47.802" v="608" actId="14100"/>
          <ac:spMkLst>
            <pc:docMk/>
            <pc:sldMk cId="651442162" sldId="404"/>
            <ac:spMk id="9" creationId="{AD3592CC-F757-302C-7B27-71C4BB6D3A84}"/>
          </ac:spMkLst>
        </pc:spChg>
        <pc:spChg chg="add mod">
          <ac:chgData name="Carla Cannone" userId="417464ba-0c67-467a-8d9f-e5f447a9fc8a" providerId="ADAL" clId="{0A18DBD1-F4B2-49D3-9BFC-A3ED50C8E71C}" dt="2023-02-27T14:11:09.909" v="785" actId="1076"/>
          <ac:spMkLst>
            <pc:docMk/>
            <pc:sldMk cId="651442162" sldId="404"/>
            <ac:spMk id="10" creationId="{06D30605-DFF9-8BCB-90B8-0F201AE75577}"/>
          </ac:spMkLst>
        </pc:spChg>
        <pc:spChg chg="del">
          <ac:chgData name="Carla Cannone" userId="417464ba-0c67-467a-8d9f-e5f447a9fc8a" providerId="ADAL" clId="{0A18DBD1-F4B2-49D3-9BFC-A3ED50C8E71C}" dt="2023-02-27T14:02:46.416" v="561" actId="478"/>
          <ac:spMkLst>
            <pc:docMk/>
            <pc:sldMk cId="651442162" sldId="404"/>
            <ac:spMk id="14" creationId="{68AB54F9-D945-60D0-E703-1D47A71593D4}"/>
          </ac:spMkLst>
        </pc:spChg>
        <pc:graphicFrameChg chg="add del mod">
          <ac:chgData name="Carla Cannone" userId="417464ba-0c67-467a-8d9f-e5f447a9fc8a" providerId="ADAL" clId="{0A18DBD1-F4B2-49D3-9BFC-A3ED50C8E71C}" dt="2023-02-27T14:02:38.577" v="557"/>
          <ac:graphicFrameMkLst>
            <pc:docMk/>
            <pc:sldMk cId="651442162" sldId="404"/>
            <ac:graphicFrameMk id="5" creationId="{04B81E73-B58E-89D0-DBF7-082AFF870E5F}"/>
          </ac:graphicFrameMkLst>
        </pc:graphicFrameChg>
        <pc:picChg chg="del">
          <ac:chgData name="Carla Cannone" userId="417464ba-0c67-467a-8d9f-e5f447a9fc8a" providerId="ADAL" clId="{0A18DBD1-F4B2-49D3-9BFC-A3ED50C8E71C}" dt="2023-02-27T14:02:36.024" v="555" actId="478"/>
          <ac:picMkLst>
            <pc:docMk/>
            <pc:sldMk cId="651442162" sldId="404"/>
            <ac:picMk id="3" creationId="{317B0E70-4467-3D07-A48C-3866E1E7C618}"/>
          </ac:picMkLst>
        </pc:picChg>
        <pc:picChg chg="add mod">
          <ac:chgData name="Carla Cannone" userId="417464ba-0c67-467a-8d9f-e5f447a9fc8a" providerId="ADAL" clId="{0A18DBD1-F4B2-49D3-9BFC-A3ED50C8E71C}" dt="2023-02-27T14:07:25.122" v="612" actId="1076"/>
          <ac:picMkLst>
            <pc:docMk/>
            <pc:sldMk cId="651442162" sldId="404"/>
            <ac:picMk id="6" creationId="{52C743DB-E274-5841-DBDB-68AC09D84E57}"/>
          </ac:picMkLst>
        </pc:picChg>
        <pc:picChg chg="add mod">
          <ac:chgData name="Carla Cannone" userId="417464ba-0c67-467a-8d9f-e5f447a9fc8a" providerId="ADAL" clId="{0A18DBD1-F4B2-49D3-9BFC-A3ED50C8E71C}" dt="2023-02-27T14:03:31.622" v="575" actId="1076"/>
          <ac:picMkLst>
            <pc:docMk/>
            <pc:sldMk cId="651442162" sldId="404"/>
            <ac:picMk id="7" creationId="{2E26941F-DE2C-30C9-A01D-69C1530C4897}"/>
          </ac:picMkLst>
        </pc:picChg>
      </pc:sldChg>
      <pc:sldChg chg="addSp delSp modSp add mod ord">
        <pc:chgData name="Carla Cannone" userId="417464ba-0c67-467a-8d9f-e5f447a9fc8a" providerId="ADAL" clId="{0A18DBD1-F4B2-49D3-9BFC-A3ED50C8E71C}" dt="2023-02-27T14:58:51.499" v="1207" actId="1076"/>
        <pc:sldMkLst>
          <pc:docMk/>
          <pc:sldMk cId="219613637" sldId="405"/>
        </pc:sldMkLst>
        <pc:spChg chg="mod">
          <ac:chgData name="Carla Cannone" userId="417464ba-0c67-467a-8d9f-e5f447a9fc8a" providerId="ADAL" clId="{0A18DBD1-F4B2-49D3-9BFC-A3ED50C8E71C}" dt="2023-02-27T14:58:51.499" v="1207" actId="1076"/>
          <ac:spMkLst>
            <pc:docMk/>
            <pc:sldMk cId="219613637" sldId="405"/>
            <ac:spMk id="2" creationId="{7A95BC00-B1A3-740F-4975-765716CBB1D8}"/>
          </ac:spMkLst>
        </pc:spChg>
        <pc:spChg chg="mod">
          <ac:chgData name="Carla Cannone" userId="417464ba-0c67-467a-8d9f-e5f447a9fc8a" providerId="ADAL" clId="{0A18DBD1-F4B2-49D3-9BFC-A3ED50C8E71C}" dt="2023-02-27T14:58:26.922" v="1201" actId="20577"/>
          <ac:spMkLst>
            <pc:docMk/>
            <pc:sldMk cId="219613637" sldId="405"/>
            <ac:spMk id="4" creationId="{5F0A36BA-89B5-66A3-E144-431AA68AAB7C}"/>
          </ac:spMkLst>
        </pc:spChg>
        <pc:spChg chg="mod">
          <ac:chgData name="Carla Cannone" userId="417464ba-0c67-467a-8d9f-e5f447a9fc8a" providerId="ADAL" clId="{0A18DBD1-F4B2-49D3-9BFC-A3ED50C8E71C}" dt="2023-02-27T14:56:25.003" v="961" actId="1076"/>
          <ac:spMkLst>
            <pc:docMk/>
            <pc:sldMk cId="219613637" sldId="405"/>
            <ac:spMk id="7" creationId="{19D8E92D-95EE-EE4C-A27E-63B846B220AA}"/>
          </ac:spMkLst>
        </pc:spChg>
        <pc:spChg chg="add mod">
          <ac:chgData name="Carla Cannone" userId="417464ba-0c67-467a-8d9f-e5f447a9fc8a" providerId="ADAL" clId="{0A18DBD1-F4B2-49D3-9BFC-A3ED50C8E71C}" dt="2023-02-27T14:57:30.750" v="1010" actId="1076"/>
          <ac:spMkLst>
            <pc:docMk/>
            <pc:sldMk cId="219613637" sldId="405"/>
            <ac:spMk id="8" creationId="{5E9A95A0-CA30-DF83-99B9-28EE847DA1F7}"/>
          </ac:spMkLst>
        </pc:spChg>
        <pc:spChg chg="mod">
          <ac:chgData name="Carla Cannone" userId="417464ba-0c67-467a-8d9f-e5f447a9fc8a" providerId="ADAL" clId="{0A18DBD1-F4B2-49D3-9BFC-A3ED50C8E71C}" dt="2023-02-27T14:55:44.928" v="946" actId="20577"/>
          <ac:spMkLst>
            <pc:docMk/>
            <pc:sldMk cId="219613637" sldId="405"/>
            <ac:spMk id="10" creationId="{F71219DE-24D5-02D1-D355-653A3096993B}"/>
          </ac:spMkLst>
        </pc:spChg>
        <pc:spChg chg="add mod">
          <ac:chgData name="Carla Cannone" userId="417464ba-0c67-467a-8d9f-e5f447a9fc8a" providerId="ADAL" clId="{0A18DBD1-F4B2-49D3-9BFC-A3ED50C8E71C}" dt="2023-02-27T14:57:47.263" v="1027" actId="1076"/>
          <ac:spMkLst>
            <pc:docMk/>
            <pc:sldMk cId="219613637" sldId="405"/>
            <ac:spMk id="11" creationId="{1B2E9E5C-B2C4-CF87-C6E0-ECAB998E7373}"/>
          </ac:spMkLst>
        </pc:spChg>
        <pc:spChg chg="mod">
          <ac:chgData name="Carla Cannone" userId="417464ba-0c67-467a-8d9f-e5f447a9fc8a" providerId="ADAL" clId="{0A18DBD1-F4B2-49D3-9BFC-A3ED50C8E71C}" dt="2023-02-27T14:58:47.271" v="1206" actId="1076"/>
          <ac:spMkLst>
            <pc:docMk/>
            <pc:sldMk cId="219613637" sldId="405"/>
            <ac:spMk id="38" creationId="{DD0B7555-444F-D1E4-0A48-C00392C9A0FB}"/>
          </ac:spMkLst>
        </pc:spChg>
        <pc:picChg chg="del">
          <ac:chgData name="Carla Cannone" userId="417464ba-0c67-467a-8d9f-e5f447a9fc8a" providerId="ADAL" clId="{0A18DBD1-F4B2-49D3-9BFC-A3ED50C8E71C}" dt="2023-02-27T14:54:35.236" v="916" actId="478"/>
          <ac:picMkLst>
            <pc:docMk/>
            <pc:sldMk cId="219613637" sldId="405"/>
            <ac:picMk id="9" creationId="{A3C42FE0-0CE7-FC41-EC02-6D40BAFB5198}"/>
          </ac:picMkLst>
        </pc:picChg>
        <pc:picChg chg="del">
          <ac:chgData name="Carla Cannone" userId="417464ba-0c67-467a-8d9f-e5f447a9fc8a" providerId="ADAL" clId="{0A18DBD1-F4B2-49D3-9BFC-A3ED50C8E71C}" dt="2023-02-27T14:58:42.452" v="1202" actId="478"/>
          <ac:picMkLst>
            <pc:docMk/>
            <pc:sldMk cId="219613637" sldId="405"/>
            <ac:picMk id="12" creationId="{43782A54-FAA5-65A9-2782-F6C82FC709E2}"/>
          </ac:picMkLst>
        </pc:picChg>
        <pc:picChg chg="add mod">
          <ac:chgData name="Carla Cannone" userId="417464ba-0c67-467a-8d9f-e5f447a9fc8a" providerId="ADAL" clId="{0A18DBD1-F4B2-49D3-9BFC-A3ED50C8E71C}" dt="2023-02-27T14:58:44.415" v="1204"/>
          <ac:picMkLst>
            <pc:docMk/>
            <pc:sldMk cId="219613637" sldId="405"/>
            <ac:picMk id="13" creationId="{A15268AB-372C-B5C2-7AF6-D2413C6A1A9D}"/>
          </ac:picMkLst>
        </pc:picChg>
        <pc:picChg chg="del">
          <ac:chgData name="Carla Cannone" userId="417464ba-0c67-467a-8d9f-e5f447a9fc8a" providerId="ADAL" clId="{0A18DBD1-F4B2-49D3-9BFC-A3ED50C8E71C}" dt="2023-02-27T14:58:44.073" v="1203" actId="478"/>
          <ac:picMkLst>
            <pc:docMk/>
            <pc:sldMk cId="219613637" sldId="405"/>
            <ac:picMk id="20" creationId="{9FBF2D8B-11F9-D452-1A77-612440B8A77E}"/>
          </ac:picMkLst>
        </pc:picChg>
        <pc:picChg chg="add mod">
          <ac:chgData name="Carla Cannone" userId="417464ba-0c67-467a-8d9f-e5f447a9fc8a" providerId="ADAL" clId="{0A18DBD1-F4B2-49D3-9BFC-A3ED50C8E71C}" dt="2023-02-27T14:56:35.970" v="966" actId="1076"/>
          <ac:picMkLst>
            <pc:docMk/>
            <pc:sldMk cId="219613637" sldId="405"/>
            <ac:picMk id="1026" creationId="{83C26D6C-E251-F6B5-3C80-85144A473ECB}"/>
          </ac:picMkLst>
        </pc:picChg>
        <pc:picChg chg="add mod">
          <ac:chgData name="Carla Cannone" userId="417464ba-0c67-467a-8d9f-e5f447a9fc8a" providerId="ADAL" clId="{0A18DBD1-F4B2-49D3-9BFC-A3ED50C8E71C}" dt="2023-02-27T14:55:11.908" v="921" actId="1076"/>
          <ac:picMkLst>
            <pc:docMk/>
            <pc:sldMk cId="219613637" sldId="405"/>
            <ac:picMk id="1028" creationId="{87831E6F-C9E8-77F1-E70B-0D3F56627CAE}"/>
          </ac:picMkLst>
        </pc:picChg>
        <pc:picChg chg="del">
          <ac:chgData name="Carla Cannone" userId="417464ba-0c67-467a-8d9f-e5f447a9fc8a" providerId="ADAL" clId="{0A18DBD1-F4B2-49D3-9BFC-A3ED50C8E71C}" dt="2023-02-27T14:54:21.848" v="912" actId="478"/>
          <ac:picMkLst>
            <pc:docMk/>
            <pc:sldMk cId="219613637" sldId="405"/>
            <ac:picMk id="3076" creationId="{53B0E0F2-218E-91F1-9E32-740AE2ABE264}"/>
          </ac:picMkLst>
        </pc:picChg>
        <pc:cxnChg chg="add mod">
          <ac:chgData name="Carla Cannone" userId="417464ba-0c67-467a-8d9f-e5f447a9fc8a" providerId="ADAL" clId="{0A18DBD1-F4B2-49D3-9BFC-A3ED50C8E71C}" dt="2023-02-27T14:56:58.009" v="971" actId="208"/>
          <ac:cxnSpMkLst>
            <pc:docMk/>
            <pc:sldMk cId="219613637" sldId="405"/>
            <ac:cxnSpMk id="5" creationId="{13D89BE7-A9CF-A28D-F0CE-156D5F7DA016}"/>
          </ac:cxnSpMkLst>
        </pc:cxnChg>
        <pc:cxnChg chg="add mod">
          <ac:chgData name="Carla Cannone" userId="417464ba-0c67-467a-8d9f-e5f447a9fc8a" providerId="ADAL" clId="{0A18DBD1-F4B2-49D3-9BFC-A3ED50C8E71C}" dt="2023-02-27T14:57:00.140" v="972" actId="208"/>
          <ac:cxnSpMkLst>
            <pc:docMk/>
            <pc:sldMk cId="219613637" sldId="405"/>
            <ac:cxnSpMk id="6" creationId="{1194DCE8-B282-E59B-4077-35C55711C44E}"/>
          </ac:cxnSpMkLst>
        </pc:cxnChg>
      </pc:sldChg>
    </pc:docChg>
  </pc:docChgLst>
  <pc:docChgLst>
    <pc:chgData name="Carla Cannone" userId="417464ba-0c67-467a-8d9f-e5f447a9fc8a" providerId="ADAL" clId="{DFEB7966-461B-45A3-91B6-63FC9EAC353E}"/>
    <pc:docChg chg="undo custSel addSld delSld modSld sldOrd">
      <pc:chgData name="Carla Cannone" userId="417464ba-0c67-467a-8d9f-e5f447a9fc8a" providerId="ADAL" clId="{DFEB7966-461B-45A3-91B6-63FC9EAC353E}" dt="2023-03-31T17:40:23.320" v="3723" actId="20577"/>
      <pc:docMkLst>
        <pc:docMk/>
      </pc:docMkLst>
      <pc:sldChg chg="modSp mod">
        <pc:chgData name="Carla Cannone" userId="417464ba-0c67-467a-8d9f-e5f447a9fc8a" providerId="ADAL" clId="{DFEB7966-461B-45A3-91B6-63FC9EAC353E}" dt="2023-03-03T15:42:15.613" v="611" actId="1076"/>
        <pc:sldMkLst>
          <pc:docMk/>
          <pc:sldMk cId="0" sldId="256"/>
        </pc:sldMkLst>
        <pc:spChg chg="mod">
          <ac:chgData name="Carla Cannone" userId="417464ba-0c67-467a-8d9f-e5f447a9fc8a" providerId="ADAL" clId="{DFEB7966-461B-45A3-91B6-63FC9EAC353E}" dt="2023-03-03T15:42:15.613" v="611" actId="1076"/>
          <ac:spMkLst>
            <pc:docMk/>
            <pc:sldMk cId="0" sldId="256"/>
            <ac:spMk id="7" creationId="{A30B8E22-AB78-BA4E-A699-F7241C1EC8AE}"/>
          </ac:spMkLst>
        </pc:spChg>
        <pc:spChg chg="mod">
          <ac:chgData name="Carla Cannone" userId="417464ba-0c67-467a-8d9f-e5f447a9fc8a" providerId="ADAL" clId="{DFEB7966-461B-45A3-91B6-63FC9EAC353E}" dt="2023-03-03T15:42:10.823" v="610" actId="20577"/>
          <ac:spMkLst>
            <pc:docMk/>
            <pc:sldMk cId="0" sldId="256"/>
            <ac:spMk id="15362" creationId="{387F75CF-EFF7-48EE-9B58-68F46609EE5D}"/>
          </ac:spMkLst>
        </pc:spChg>
      </pc:sldChg>
      <pc:sldChg chg="del">
        <pc:chgData name="Carla Cannone" userId="417464ba-0c67-467a-8d9f-e5f447a9fc8a" providerId="ADAL" clId="{DFEB7966-461B-45A3-91B6-63FC9EAC353E}" dt="2023-03-05T17:28:16.366" v="1291" actId="47"/>
        <pc:sldMkLst>
          <pc:docMk/>
          <pc:sldMk cId="0" sldId="258"/>
        </pc:sldMkLst>
      </pc:sldChg>
      <pc:sldChg chg="modSp del mod">
        <pc:chgData name="Carla Cannone" userId="417464ba-0c67-467a-8d9f-e5f447a9fc8a" providerId="ADAL" clId="{DFEB7966-461B-45A3-91B6-63FC9EAC353E}" dt="2023-03-03T15:56:05.392" v="684" actId="47"/>
        <pc:sldMkLst>
          <pc:docMk/>
          <pc:sldMk cId="927864516" sldId="264"/>
        </pc:sldMkLst>
        <pc:spChg chg="mod">
          <ac:chgData name="Carla Cannone" userId="417464ba-0c67-467a-8d9f-e5f447a9fc8a" providerId="ADAL" clId="{DFEB7966-461B-45A3-91B6-63FC9EAC353E}" dt="2023-03-02T15:53:34.306" v="368" actId="313"/>
          <ac:spMkLst>
            <pc:docMk/>
            <pc:sldMk cId="927864516" sldId="264"/>
            <ac:spMk id="6" creationId="{1755527A-30CA-944E-A482-ED896F156CD0}"/>
          </ac:spMkLst>
        </pc:spChg>
        <pc:spChg chg="mod">
          <ac:chgData name="Carla Cannone" userId="417464ba-0c67-467a-8d9f-e5f447a9fc8a" providerId="ADAL" clId="{DFEB7966-461B-45A3-91B6-63FC9EAC353E}" dt="2023-03-02T15:53:35.039" v="369" actId="313"/>
          <ac:spMkLst>
            <pc:docMk/>
            <pc:sldMk cId="927864516" sldId="264"/>
            <ac:spMk id="20" creationId="{36F277D6-322B-A848-92DC-A83C2D17258F}"/>
          </ac:spMkLst>
        </pc:spChg>
      </pc:sldChg>
      <pc:sldChg chg="delSp modSp mod modNotesTx">
        <pc:chgData name="Carla Cannone" userId="417464ba-0c67-467a-8d9f-e5f447a9fc8a" providerId="ADAL" clId="{DFEB7966-461B-45A3-91B6-63FC9EAC353E}" dt="2023-03-31T17:25:37.283" v="2536" actId="20577"/>
        <pc:sldMkLst>
          <pc:docMk/>
          <pc:sldMk cId="0" sldId="289"/>
        </pc:sldMkLst>
        <pc:spChg chg="mod">
          <ac:chgData name="Carla Cannone" userId="417464ba-0c67-467a-8d9f-e5f447a9fc8a" providerId="ADAL" clId="{DFEB7966-461B-45A3-91B6-63FC9EAC353E}" dt="2023-03-31T17:25:37.283" v="2536" actId="20577"/>
          <ac:spMkLst>
            <pc:docMk/>
            <pc:sldMk cId="0" sldId="289"/>
            <ac:spMk id="14" creationId="{42847172-80C9-2B4A-9198-9C40FF4A0EA5}"/>
          </ac:spMkLst>
        </pc:spChg>
        <pc:spChg chg="mod">
          <ac:chgData name="Carla Cannone" userId="417464ba-0c67-467a-8d9f-e5f447a9fc8a" providerId="ADAL" clId="{DFEB7966-461B-45A3-91B6-63FC9EAC353E}" dt="2023-03-31T17:23:28.129" v="2261" actId="20577"/>
          <ac:spMkLst>
            <pc:docMk/>
            <pc:sldMk cId="0" sldId="289"/>
            <ac:spMk id="17413" creationId="{43DE169F-8A22-4F54-8370-B010F0F75E08}"/>
          </ac:spMkLst>
        </pc:spChg>
        <pc:spChg chg="mod">
          <ac:chgData name="Carla Cannone" userId="417464ba-0c67-467a-8d9f-e5f447a9fc8a" providerId="ADAL" clId="{DFEB7966-461B-45A3-91B6-63FC9EAC353E}" dt="2023-03-31T17:25:22.232" v="2499" actId="20577"/>
          <ac:spMkLst>
            <pc:docMk/>
            <pc:sldMk cId="0" sldId="289"/>
            <ac:spMk id="17414" creationId="{FF516A10-E762-428F-A161-36388C652F50}"/>
          </ac:spMkLst>
        </pc:spChg>
        <pc:spChg chg="mod">
          <ac:chgData name="Carla Cannone" userId="417464ba-0c67-467a-8d9f-e5f447a9fc8a" providerId="ADAL" clId="{DFEB7966-461B-45A3-91B6-63FC9EAC353E}" dt="2023-03-31T17:25:33.292" v="2518" actId="20577"/>
          <ac:spMkLst>
            <pc:docMk/>
            <pc:sldMk cId="0" sldId="289"/>
            <ac:spMk id="17415" creationId="{D2280B66-129D-46C5-9D99-2DE8D5C0F5F5}"/>
          </ac:spMkLst>
        </pc:spChg>
        <pc:spChg chg="del mod">
          <ac:chgData name="Carla Cannone" userId="417464ba-0c67-467a-8d9f-e5f447a9fc8a" providerId="ADAL" clId="{DFEB7966-461B-45A3-91B6-63FC9EAC353E}" dt="2023-03-31T17:24:23.013" v="2289" actId="478"/>
          <ac:spMkLst>
            <pc:docMk/>
            <pc:sldMk cId="0" sldId="289"/>
            <ac:spMk id="17416" creationId="{EB596C1E-F79E-4C65-B8F2-C5B8F6BC4800}"/>
          </ac:spMkLst>
        </pc:spChg>
        <pc:cxnChg chg="del mod">
          <ac:chgData name="Carla Cannone" userId="417464ba-0c67-467a-8d9f-e5f447a9fc8a" providerId="ADAL" clId="{DFEB7966-461B-45A3-91B6-63FC9EAC353E}" dt="2023-03-31T17:24:26.362" v="2290" actId="478"/>
          <ac:cxnSpMkLst>
            <pc:docMk/>
            <pc:sldMk cId="0" sldId="289"/>
            <ac:cxnSpMk id="17419" creationId="{F9EE0391-02BF-4681-B20F-4C1D82E09179}"/>
          </ac:cxnSpMkLst>
        </pc:cxnChg>
      </pc:sldChg>
      <pc:sldChg chg="del">
        <pc:chgData name="Carla Cannone" userId="417464ba-0c67-467a-8d9f-e5f447a9fc8a" providerId="ADAL" clId="{DFEB7966-461B-45A3-91B6-63FC9EAC353E}" dt="2023-03-05T17:28:16.366" v="1291" actId="47"/>
        <pc:sldMkLst>
          <pc:docMk/>
          <pc:sldMk cId="0" sldId="296"/>
        </pc:sldMkLst>
      </pc:sldChg>
      <pc:sldChg chg="modSp del mod ord modShow">
        <pc:chgData name="Carla Cannone" userId="417464ba-0c67-467a-8d9f-e5f447a9fc8a" providerId="ADAL" clId="{DFEB7966-461B-45A3-91B6-63FC9EAC353E}" dt="2023-03-05T20:43:31.558" v="1953" actId="47"/>
        <pc:sldMkLst>
          <pc:docMk/>
          <pc:sldMk cId="0" sldId="304"/>
        </pc:sldMkLst>
        <pc:spChg chg="mod">
          <ac:chgData name="Carla Cannone" userId="417464ba-0c67-467a-8d9f-e5f447a9fc8a" providerId="ADAL" clId="{DFEB7966-461B-45A3-91B6-63FC9EAC353E}" dt="2023-03-05T20:00:44.521" v="1495" actId="20577"/>
          <ac:spMkLst>
            <pc:docMk/>
            <pc:sldMk cId="0" sldId="304"/>
            <ac:spMk id="48" creationId="{1C0EB07B-EF55-8A4A-A559-3218267C9FE8}"/>
          </ac:spMkLst>
        </pc:spChg>
        <pc:spChg chg="mod">
          <ac:chgData name="Carla Cannone" userId="417464ba-0c67-467a-8d9f-e5f447a9fc8a" providerId="ADAL" clId="{DFEB7966-461B-45A3-91B6-63FC9EAC353E}" dt="2023-03-05T17:45:29.462" v="1416" actId="207"/>
          <ac:spMkLst>
            <pc:docMk/>
            <pc:sldMk cId="0" sldId="304"/>
            <ac:spMk id="50" creationId="{F73BBF42-96CB-9243-9EB1-7CAF2C9DED51}"/>
          </ac:spMkLst>
        </pc:spChg>
        <pc:spChg chg="mod">
          <ac:chgData name="Carla Cannone" userId="417464ba-0c67-467a-8d9f-e5f447a9fc8a" providerId="ADAL" clId="{DFEB7966-461B-45A3-91B6-63FC9EAC353E}" dt="2023-03-05T17:25:00.243" v="1232" actId="20577"/>
          <ac:spMkLst>
            <pc:docMk/>
            <pc:sldMk cId="0" sldId="304"/>
            <ac:spMk id="35841" creationId="{62086B2A-4FA9-4FEC-945F-A9853162A9AF}"/>
          </ac:spMkLst>
        </pc:spChg>
      </pc:sldChg>
      <pc:sldChg chg="addSp delSp modSp mod">
        <pc:chgData name="Carla Cannone" userId="417464ba-0c67-467a-8d9f-e5f447a9fc8a" providerId="ADAL" clId="{DFEB7966-461B-45A3-91B6-63FC9EAC353E}" dt="2023-03-19T14:34:10.052" v="2228"/>
        <pc:sldMkLst>
          <pc:docMk/>
          <pc:sldMk cId="144697344" sldId="336"/>
        </pc:sldMkLst>
        <pc:spChg chg="add mod">
          <ac:chgData name="Carla Cannone" userId="417464ba-0c67-467a-8d9f-e5f447a9fc8a" providerId="ADAL" clId="{DFEB7966-461B-45A3-91B6-63FC9EAC353E}" dt="2023-03-19T14:34:10.052" v="2228"/>
          <ac:spMkLst>
            <pc:docMk/>
            <pc:sldMk cId="144697344" sldId="336"/>
            <ac:spMk id="3" creationId="{35D4413E-0DE8-99AF-11E6-8CC512263E98}"/>
          </ac:spMkLst>
        </pc:spChg>
        <pc:spChg chg="del">
          <ac:chgData name="Carla Cannone" userId="417464ba-0c67-467a-8d9f-e5f447a9fc8a" providerId="ADAL" clId="{DFEB7966-461B-45A3-91B6-63FC9EAC353E}" dt="2023-03-19T14:31:05.220" v="2224" actId="478"/>
          <ac:spMkLst>
            <pc:docMk/>
            <pc:sldMk cId="144697344" sldId="336"/>
            <ac:spMk id="5" creationId="{0F14E640-AA81-4C1E-828E-96338546CB07}"/>
          </ac:spMkLst>
        </pc:spChg>
      </pc:sldChg>
      <pc:sldChg chg="del">
        <pc:chgData name="Carla Cannone" userId="417464ba-0c67-467a-8d9f-e5f447a9fc8a" providerId="ADAL" clId="{DFEB7966-461B-45A3-91B6-63FC9EAC353E}" dt="2023-03-05T17:28:16.366" v="1291" actId="47"/>
        <pc:sldMkLst>
          <pc:docMk/>
          <pc:sldMk cId="2663727173" sldId="337"/>
        </pc:sldMkLst>
      </pc:sldChg>
      <pc:sldChg chg="del">
        <pc:chgData name="Carla Cannone" userId="417464ba-0c67-467a-8d9f-e5f447a9fc8a" providerId="ADAL" clId="{DFEB7966-461B-45A3-91B6-63FC9EAC353E}" dt="2023-03-05T17:28:16.366" v="1291" actId="47"/>
        <pc:sldMkLst>
          <pc:docMk/>
          <pc:sldMk cId="7502038" sldId="338"/>
        </pc:sldMkLst>
      </pc:sldChg>
      <pc:sldChg chg="del">
        <pc:chgData name="Carla Cannone" userId="417464ba-0c67-467a-8d9f-e5f447a9fc8a" providerId="ADAL" clId="{DFEB7966-461B-45A3-91B6-63FC9EAC353E}" dt="2023-03-05T17:28:16.366" v="1291" actId="47"/>
        <pc:sldMkLst>
          <pc:docMk/>
          <pc:sldMk cId="3434788658" sldId="339"/>
        </pc:sldMkLst>
      </pc:sldChg>
      <pc:sldChg chg="modSp mod ord modShow">
        <pc:chgData name="Carla Cannone" userId="417464ba-0c67-467a-8d9f-e5f447a9fc8a" providerId="ADAL" clId="{DFEB7966-461B-45A3-91B6-63FC9EAC353E}" dt="2023-03-05T20:46:29.532" v="1967" actId="20577"/>
        <pc:sldMkLst>
          <pc:docMk/>
          <pc:sldMk cId="680913232" sldId="340"/>
        </pc:sldMkLst>
        <pc:spChg chg="mod">
          <ac:chgData name="Carla Cannone" userId="417464ba-0c67-467a-8d9f-e5f447a9fc8a" providerId="ADAL" clId="{DFEB7966-461B-45A3-91B6-63FC9EAC353E}" dt="2023-03-05T17:25:24.101" v="1242" actId="20577"/>
          <ac:spMkLst>
            <pc:docMk/>
            <pc:sldMk cId="680913232" sldId="340"/>
            <ac:spMk id="18" creationId="{52C58C8B-2079-1A4C-8F14-EFB7C6034DD7}"/>
          </ac:spMkLst>
        </pc:spChg>
        <pc:spChg chg="mod">
          <ac:chgData name="Carla Cannone" userId="417464ba-0c67-467a-8d9f-e5f447a9fc8a" providerId="ADAL" clId="{DFEB7966-461B-45A3-91B6-63FC9EAC353E}" dt="2023-03-05T17:36:15.742" v="1329" actId="1076"/>
          <ac:spMkLst>
            <pc:docMk/>
            <pc:sldMk cId="680913232" sldId="340"/>
            <ac:spMk id="19" creationId="{79AA8A05-ED62-254E-8102-1F4A8AA8B884}"/>
          </ac:spMkLst>
        </pc:spChg>
        <pc:spChg chg="mod">
          <ac:chgData name="Carla Cannone" userId="417464ba-0c67-467a-8d9f-e5f447a9fc8a" providerId="ADAL" clId="{DFEB7966-461B-45A3-91B6-63FC9EAC353E}" dt="2023-03-05T20:46:29.532" v="1967" actId="20577"/>
          <ac:spMkLst>
            <pc:docMk/>
            <pc:sldMk cId="680913232" sldId="340"/>
            <ac:spMk id="48" creationId="{1C0EB07B-EF55-8A4A-A559-3218267C9FE8}"/>
          </ac:spMkLst>
        </pc:spChg>
        <pc:spChg chg="mod">
          <ac:chgData name="Carla Cannone" userId="417464ba-0c67-467a-8d9f-e5f447a9fc8a" providerId="ADAL" clId="{DFEB7966-461B-45A3-91B6-63FC9EAC353E}" dt="2023-03-05T17:36:17.617" v="1330" actId="1076"/>
          <ac:spMkLst>
            <pc:docMk/>
            <pc:sldMk cId="680913232" sldId="340"/>
            <ac:spMk id="65" creationId="{F2B80800-8DD3-244C-BA6E-405A5E69883B}"/>
          </ac:spMkLst>
        </pc:spChg>
        <pc:cxnChg chg="mod">
          <ac:chgData name="Carla Cannone" userId="417464ba-0c67-467a-8d9f-e5f447a9fc8a" providerId="ADAL" clId="{DFEB7966-461B-45A3-91B6-63FC9EAC353E}" dt="2023-03-05T17:36:11.895" v="1328" actId="14100"/>
          <ac:cxnSpMkLst>
            <pc:docMk/>
            <pc:sldMk cId="680913232" sldId="340"/>
            <ac:cxnSpMk id="62" creationId="{7C817ECB-1D8B-AC4B-8E2B-700699F67C4C}"/>
          </ac:cxnSpMkLst>
        </pc:cxnChg>
        <pc:cxnChg chg="mod">
          <ac:chgData name="Carla Cannone" userId="417464ba-0c67-467a-8d9f-e5f447a9fc8a" providerId="ADAL" clId="{DFEB7966-461B-45A3-91B6-63FC9EAC353E}" dt="2023-03-05T17:36:21.637" v="1332" actId="14100"/>
          <ac:cxnSpMkLst>
            <pc:docMk/>
            <pc:sldMk cId="680913232" sldId="340"/>
            <ac:cxnSpMk id="64" creationId="{CCA2512B-C2A7-5B48-B060-7078710E4AC5}"/>
          </ac:cxnSpMkLst>
        </pc:cxnChg>
      </pc:sldChg>
      <pc:sldChg chg="modSp mod ord modShow">
        <pc:chgData name="Carla Cannone" userId="417464ba-0c67-467a-8d9f-e5f447a9fc8a" providerId="ADAL" clId="{DFEB7966-461B-45A3-91B6-63FC9EAC353E}" dt="2023-03-05T20:46:39.158" v="1977" actId="20577"/>
        <pc:sldMkLst>
          <pc:docMk/>
          <pc:sldMk cId="2166291676" sldId="341"/>
        </pc:sldMkLst>
        <pc:spChg chg="mod">
          <ac:chgData name="Carla Cannone" userId="417464ba-0c67-467a-8d9f-e5f447a9fc8a" providerId="ADAL" clId="{DFEB7966-461B-45A3-91B6-63FC9EAC353E}" dt="2023-03-05T17:39:08.031" v="1357" actId="1076"/>
          <ac:spMkLst>
            <pc:docMk/>
            <pc:sldMk cId="2166291676" sldId="341"/>
            <ac:spMk id="4" creationId="{88D97686-819B-014A-BB83-A962234C7082}"/>
          </ac:spMkLst>
        </pc:spChg>
        <pc:spChg chg="mod">
          <ac:chgData name="Carla Cannone" userId="417464ba-0c67-467a-8d9f-e5f447a9fc8a" providerId="ADAL" clId="{DFEB7966-461B-45A3-91B6-63FC9EAC353E}" dt="2023-03-05T17:38:57.386" v="1355" actId="1076"/>
          <ac:spMkLst>
            <pc:docMk/>
            <pc:sldMk cId="2166291676" sldId="341"/>
            <ac:spMk id="5" creationId="{1AAB60C8-1BE3-EF48-9A12-9DFC7FF9BAE7}"/>
          </ac:spMkLst>
        </pc:spChg>
        <pc:spChg chg="mod">
          <ac:chgData name="Carla Cannone" userId="417464ba-0c67-467a-8d9f-e5f447a9fc8a" providerId="ADAL" clId="{DFEB7966-461B-45A3-91B6-63FC9EAC353E}" dt="2023-03-05T17:25:31.020" v="1243"/>
          <ac:spMkLst>
            <pc:docMk/>
            <pc:sldMk cId="2166291676" sldId="341"/>
            <ac:spMk id="16" creationId="{23CB80BE-8431-B448-9761-6A44B6AFE933}"/>
          </ac:spMkLst>
        </pc:spChg>
        <pc:spChg chg="mod">
          <ac:chgData name="Carla Cannone" userId="417464ba-0c67-467a-8d9f-e5f447a9fc8a" providerId="ADAL" clId="{DFEB7966-461B-45A3-91B6-63FC9EAC353E}" dt="2023-03-05T20:46:39.158" v="1977" actId="20577"/>
          <ac:spMkLst>
            <pc:docMk/>
            <pc:sldMk cId="2166291676" sldId="341"/>
            <ac:spMk id="48" creationId="{1C0EB07B-EF55-8A4A-A559-3218267C9FE8}"/>
          </ac:spMkLst>
        </pc:spChg>
        <pc:cxnChg chg="mod">
          <ac:chgData name="Carla Cannone" userId="417464ba-0c67-467a-8d9f-e5f447a9fc8a" providerId="ADAL" clId="{DFEB7966-461B-45A3-91B6-63FC9EAC353E}" dt="2023-03-05T17:39:01.208" v="1356" actId="1076"/>
          <ac:cxnSpMkLst>
            <pc:docMk/>
            <pc:sldMk cId="2166291676" sldId="341"/>
            <ac:cxnSpMk id="20" creationId="{5D3FBC13-35BD-874F-8A6B-1A5C562577F9}"/>
          </ac:cxnSpMkLst>
        </pc:cxnChg>
        <pc:cxnChg chg="mod">
          <ac:chgData name="Carla Cannone" userId="417464ba-0c67-467a-8d9f-e5f447a9fc8a" providerId="ADAL" clId="{DFEB7966-461B-45A3-91B6-63FC9EAC353E}" dt="2023-03-05T17:39:12.960" v="1358" actId="1076"/>
          <ac:cxnSpMkLst>
            <pc:docMk/>
            <pc:sldMk cId="2166291676" sldId="341"/>
            <ac:cxnSpMk id="21" creationId="{3E25A901-7E35-184C-8065-BAAE37CEF7B1}"/>
          </ac:cxnSpMkLst>
        </pc:cxnChg>
      </pc:sldChg>
      <pc:sldChg chg="modSp mod ord modShow">
        <pc:chgData name="Carla Cannone" userId="417464ba-0c67-467a-8d9f-e5f447a9fc8a" providerId="ADAL" clId="{DFEB7966-461B-45A3-91B6-63FC9EAC353E}" dt="2023-03-31T17:26:15.002" v="2538"/>
        <pc:sldMkLst>
          <pc:docMk/>
          <pc:sldMk cId="3902166062" sldId="342"/>
        </pc:sldMkLst>
        <pc:spChg chg="mod">
          <ac:chgData name="Carla Cannone" userId="417464ba-0c67-467a-8d9f-e5f447a9fc8a" providerId="ADAL" clId="{DFEB7966-461B-45A3-91B6-63FC9EAC353E}" dt="2023-03-05T17:47:12.260" v="1434" actId="207"/>
          <ac:spMkLst>
            <pc:docMk/>
            <pc:sldMk cId="3902166062" sldId="342"/>
            <ac:spMk id="15" creationId="{FA569CFF-89A9-3645-B13A-24EDD91C3B7E}"/>
          </ac:spMkLst>
        </pc:spChg>
        <pc:spChg chg="mod">
          <ac:chgData name="Carla Cannone" userId="417464ba-0c67-467a-8d9f-e5f447a9fc8a" providerId="ADAL" clId="{DFEB7966-461B-45A3-91B6-63FC9EAC353E}" dt="2023-03-05T17:46:50.090" v="1431" actId="207"/>
          <ac:spMkLst>
            <pc:docMk/>
            <pc:sldMk cId="3902166062" sldId="342"/>
            <ac:spMk id="16" creationId="{0289B6BB-598B-8440-8247-C0E91BA2EFB0}"/>
          </ac:spMkLst>
        </pc:spChg>
        <pc:spChg chg="mod">
          <ac:chgData name="Carla Cannone" userId="417464ba-0c67-467a-8d9f-e5f447a9fc8a" providerId="ADAL" clId="{DFEB7966-461B-45A3-91B6-63FC9EAC353E}" dt="2023-03-05T17:25:36.033" v="1244"/>
          <ac:spMkLst>
            <pc:docMk/>
            <pc:sldMk cId="3902166062" sldId="342"/>
            <ac:spMk id="19" creationId="{322D44C0-6EA4-8B46-99C7-F26394326322}"/>
          </ac:spMkLst>
        </pc:spChg>
        <pc:spChg chg="mod">
          <ac:chgData name="Carla Cannone" userId="417464ba-0c67-467a-8d9f-e5f447a9fc8a" providerId="ADAL" clId="{DFEB7966-461B-45A3-91B6-63FC9EAC353E}" dt="2023-03-05T17:47:12.260" v="1434" actId="207"/>
          <ac:spMkLst>
            <pc:docMk/>
            <pc:sldMk cId="3902166062" sldId="342"/>
            <ac:spMk id="22" creationId="{EE6C8119-139F-6647-ABE2-7088AF1AE0E9}"/>
          </ac:spMkLst>
        </pc:spChg>
        <pc:spChg chg="mod">
          <ac:chgData name="Carla Cannone" userId="417464ba-0c67-467a-8d9f-e5f447a9fc8a" providerId="ADAL" clId="{DFEB7966-461B-45A3-91B6-63FC9EAC353E}" dt="2023-03-05T17:47:12.260" v="1434" actId="207"/>
          <ac:spMkLst>
            <pc:docMk/>
            <pc:sldMk cId="3902166062" sldId="342"/>
            <ac:spMk id="26" creationId="{6A2862E4-DEDD-6340-AAA9-573FD178282E}"/>
          </ac:spMkLst>
        </pc:spChg>
        <pc:spChg chg="mod">
          <ac:chgData name="Carla Cannone" userId="417464ba-0c67-467a-8d9f-e5f447a9fc8a" providerId="ADAL" clId="{DFEB7966-461B-45A3-91B6-63FC9EAC353E}" dt="2023-03-05T17:47:12.260" v="1434" actId="207"/>
          <ac:spMkLst>
            <pc:docMk/>
            <pc:sldMk cId="3902166062" sldId="342"/>
            <ac:spMk id="32" creationId="{20EDDDDC-1421-4D4B-B95A-8765D276043D}"/>
          </ac:spMkLst>
        </pc:spChg>
        <pc:spChg chg="mod">
          <ac:chgData name="Carla Cannone" userId="417464ba-0c67-467a-8d9f-e5f447a9fc8a" providerId="ADAL" clId="{DFEB7966-461B-45A3-91B6-63FC9EAC353E}" dt="2023-03-05T20:46:36.333" v="1975" actId="20577"/>
          <ac:spMkLst>
            <pc:docMk/>
            <pc:sldMk cId="3902166062" sldId="342"/>
            <ac:spMk id="48" creationId="{1C0EB07B-EF55-8A4A-A559-3218267C9FE8}"/>
          </ac:spMkLst>
        </pc:spChg>
      </pc:sldChg>
      <pc:sldChg chg="modSp mod ord modShow">
        <pc:chgData name="Carla Cannone" userId="417464ba-0c67-467a-8d9f-e5f447a9fc8a" providerId="ADAL" clId="{DFEB7966-461B-45A3-91B6-63FC9EAC353E}" dt="2023-03-05T20:46:32.731" v="1971" actId="20577"/>
        <pc:sldMkLst>
          <pc:docMk/>
          <pc:sldMk cId="3970471560" sldId="343"/>
        </pc:sldMkLst>
        <pc:spChg chg="mod">
          <ac:chgData name="Carla Cannone" userId="417464ba-0c67-467a-8d9f-e5f447a9fc8a" providerId="ADAL" clId="{DFEB7966-461B-45A3-91B6-63FC9EAC353E}" dt="2023-03-05T17:25:39.078" v="1245"/>
          <ac:spMkLst>
            <pc:docMk/>
            <pc:sldMk cId="3970471560" sldId="343"/>
            <ac:spMk id="5" creationId="{205C78B0-A560-084F-8DCC-EFE61EEB9AD8}"/>
          </ac:spMkLst>
        </pc:spChg>
        <pc:spChg chg="mod">
          <ac:chgData name="Carla Cannone" userId="417464ba-0c67-467a-8d9f-e5f447a9fc8a" providerId="ADAL" clId="{DFEB7966-461B-45A3-91B6-63FC9EAC353E}" dt="2023-03-05T20:46:32.731" v="1971" actId="20577"/>
          <ac:spMkLst>
            <pc:docMk/>
            <pc:sldMk cId="3970471560" sldId="343"/>
            <ac:spMk id="48" creationId="{1C0EB07B-EF55-8A4A-A559-3218267C9FE8}"/>
          </ac:spMkLst>
        </pc:spChg>
      </pc:sldChg>
      <pc:sldChg chg="del ord">
        <pc:chgData name="Carla Cannone" userId="417464ba-0c67-467a-8d9f-e5f447a9fc8a" providerId="ADAL" clId="{DFEB7966-461B-45A3-91B6-63FC9EAC353E}" dt="2023-03-05T17:28:16.366" v="1291" actId="47"/>
        <pc:sldMkLst>
          <pc:docMk/>
          <pc:sldMk cId="857857681" sldId="344"/>
        </pc:sldMkLst>
      </pc:sldChg>
      <pc:sldChg chg="addSp delSp modSp mod modNotesTx">
        <pc:chgData name="Carla Cannone" userId="417464ba-0c67-467a-8d9f-e5f447a9fc8a" providerId="ADAL" clId="{DFEB7966-461B-45A3-91B6-63FC9EAC353E}" dt="2023-03-31T17:31:57.461" v="3515" actId="20577"/>
        <pc:sldMkLst>
          <pc:docMk/>
          <pc:sldMk cId="386240992" sldId="345"/>
        </pc:sldMkLst>
        <pc:spChg chg="add mod">
          <ac:chgData name="Carla Cannone" userId="417464ba-0c67-467a-8d9f-e5f447a9fc8a" providerId="ADAL" clId="{DFEB7966-461B-45A3-91B6-63FC9EAC353E}" dt="2023-03-03T16:18:25.198" v="1032" actId="1076"/>
          <ac:spMkLst>
            <pc:docMk/>
            <pc:sldMk cId="386240992" sldId="345"/>
            <ac:spMk id="6" creationId="{8751AA81-1FA7-C12A-A11E-238EB48C499C}"/>
          </ac:spMkLst>
        </pc:spChg>
        <pc:spChg chg="del">
          <ac:chgData name="Carla Cannone" userId="417464ba-0c67-467a-8d9f-e5f447a9fc8a" providerId="ADAL" clId="{DFEB7966-461B-45A3-91B6-63FC9EAC353E}" dt="2023-03-03T15:42:55.759" v="625" actId="478"/>
          <ac:spMkLst>
            <pc:docMk/>
            <pc:sldMk cId="386240992" sldId="345"/>
            <ac:spMk id="7" creationId="{CA510C60-D253-F14C-BBC2-7F5B6B8A099D}"/>
          </ac:spMkLst>
        </pc:spChg>
        <pc:spChg chg="add mod">
          <ac:chgData name="Carla Cannone" userId="417464ba-0c67-467a-8d9f-e5f447a9fc8a" providerId="ADAL" clId="{DFEB7966-461B-45A3-91B6-63FC9EAC353E}" dt="2023-03-03T15:57:36.684" v="820" actId="1076"/>
          <ac:spMkLst>
            <pc:docMk/>
            <pc:sldMk cId="386240992" sldId="345"/>
            <ac:spMk id="8" creationId="{4ED55DE9-6CC0-E765-E266-5A77224D16C3}"/>
          </ac:spMkLst>
        </pc:spChg>
        <pc:spChg chg="add del mod">
          <ac:chgData name="Carla Cannone" userId="417464ba-0c67-467a-8d9f-e5f447a9fc8a" providerId="ADAL" clId="{DFEB7966-461B-45A3-91B6-63FC9EAC353E}" dt="2023-03-03T15:56:41.184" v="690" actId="478"/>
          <ac:spMkLst>
            <pc:docMk/>
            <pc:sldMk cId="386240992" sldId="345"/>
            <ac:spMk id="9" creationId="{F7A9A732-0562-4548-0F03-AB1B882CB5CB}"/>
          </ac:spMkLst>
        </pc:spChg>
        <pc:spChg chg="del">
          <ac:chgData name="Carla Cannone" userId="417464ba-0c67-467a-8d9f-e5f447a9fc8a" providerId="ADAL" clId="{DFEB7966-461B-45A3-91B6-63FC9EAC353E}" dt="2023-03-03T15:42:46.627" v="612" actId="478"/>
          <ac:spMkLst>
            <pc:docMk/>
            <pc:sldMk cId="386240992" sldId="345"/>
            <ac:spMk id="11" creationId="{81C04022-BEE5-6054-8BE2-E9B5FA34646A}"/>
          </ac:spMkLst>
        </pc:spChg>
        <pc:spChg chg="del mod">
          <ac:chgData name="Carla Cannone" userId="417464ba-0c67-467a-8d9f-e5f447a9fc8a" providerId="ADAL" clId="{DFEB7966-461B-45A3-91B6-63FC9EAC353E}" dt="2023-03-03T15:56:28.455" v="687" actId="478"/>
          <ac:spMkLst>
            <pc:docMk/>
            <pc:sldMk cId="386240992" sldId="345"/>
            <ac:spMk id="13" creationId="{3DBE45DF-3A85-C177-52F9-FC3B4B2828CA}"/>
          </ac:spMkLst>
        </pc:spChg>
        <pc:spChg chg="del mod">
          <ac:chgData name="Carla Cannone" userId="417464ba-0c67-467a-8d9f-e5f447a9fc8a" providerId="ADAL" clId="{DFEB7966-461B-45A3-91B6-63FC9EAC353E}" dt="2023-03-03T15:42:50.184" v="617" actId="478"/>
          <ac:spMkLst>
            <pc:docMk/>
            <pc:sldMk cId="386240992" sldId="345"/>
            <ac:spMk id="14" creationId="{C4019C4D-B7E7-7049-AA9E-E193A13FA20F}"/>
          </ac:spMkLst>
        </pc:spChg>
        <pc:spChg chg="add mod">
          <ac:chgData name="Carla Cannone" userId="417464ba-0c67-467a-8d9f-e5f447a9fc8a" providerId="ADAL" clId="{DFEB7966-461B-45A3-91B6-63FC9EAC353E}" dt="2023-03-03T16:18:48.023" v="1039" actId="1076"/>
          <ac:spMkLst>
            <pc:docMk/>
            <pc:sldMk cId="386240992" sldId="345"/>
            <ac:spMk id="15" creationId="{E2D90A5B-539A-38D0-E1AB-725D617AE72B}"/>
          </ac:spMkLst>
        </pc:spChg>
        <pc:spChg chg="del mod">
          <ac:chgData name="Carla Cannone" userId="417464ba-0c67-467a-8d9f-e5f447a9fc8a" providerId="ADAL" clId="{DFEB7966-461B-45A3-91B6-63FC9EAC353E}" dt="2023-03-03T15:56:26.926" v="686" actId="478"/>
          <ac:spMkLst>
            <pc:docMk/>
            <pc:sldMk cId="386240992" sldId="345"/>
            <ac:spMk id="16" creationId="{8BB6F5BF-9825-AFB3-1A7A-61033317ACA6}"/>
          </ac:spMkLst>
        </pc:spChg>
        <pc:spChg chg="mod">
          <ac:chgData name="Carla Cannone" userId="417464ba-0c67-467a-8d9f-e5f447a9fc8a" providerId="ADAL" clId="{DFEB7966-461B-45A3-91B6-63FC9EAC353E}" dt="2023-03-02T15:55:57.346" v="406" actId="20577"/>
          <ac:spMkLst>
            <pc:docMk/>
            <pc:sldMk cId="386240992" sldId="345"/>
            <ac:spMk id="17" creationId="{18C9BB2E-6B8A-FA4A-96DB-2CB379047E46}"/>
          </ac:spMkLst>
        </pc:spChg>
        <pc:spChg chg="del mod">
          <ac:chgData name="Carla Cannone" userId="417464ba-0c67-467a-8d9f-e5f447a9fc8a" providerId="ADAL" clId="{DFEB7966-461B-45A3-91B6-63FC9EAC353E}" dt="2023-03-03T15:42:52.409" v="621" actId="478"/>
          <ac:spMkLst>
            <pc:docMk/>
            <pc:sldMk cId="386240992" sldId="345"/>
            <ac:spMk id="18" creationId="{8AAA74F7-FC11-3A46-A1F4-EDB784BFF6AF}"/>
          </ac:spMkLst>
        </pc:spChg>
        <pc:spChg chg="del">
          <ac:chgData name="Carla Cannone" userId="417464ba-0c67-467a-8d9f-e5f447a9fc8a" providerId="ADAL" clId="{DFEB7966-461B-45A3-91B6-63FC9EAC353E}" dt="2023-03-03T15:42:46.627" v="612" actId="478"/>
          <ac:spMkLst>
            <pc:docMk/>
            <pc:sldMk cId="386240992" sldId="345"/>
            <ac:spMk id="22" creationId="{647188E9-004B-AE4B-8085-E5777BB0C817}"/>
          </ac:spMkLst>
        </pc:spChg>
        <pc:spChg chg="add mod">
          <ac:chgData name="Carla Cannone" userId="417464ba-0c67-467a-8d9f-e5f447a9fc8a" providerId="ADAL" clId="{DFEB7966-461B-45A3-91B6-63FC9EAC353E}" dt="2023-03-03T16:18:43.891" v="1038" actId="1076"/>
          <ac:spMkLst>
            <pc:docMk/>
            <pc:sldMk cId="386240992" sldId="345"/>
            <ac:spMk id="23" creationId="{BCBFB0AD-FD60-F4A2-726B-71DA071ED80F}"/>
          </ac:spMkLst>
        </pc:spChg>
        <pc:spChg chg="del">
          <ac:chgData name="Carla Cannone" userId="417464ba-0c67-467a-8d9f-e5f447a9fc8a" providerId="ADAL" clId="{DFEB7966-461B-45A3-91B6-63FC9EAC353E}" dt="2023-03-03T15:42:47.683" v="613" actId="478"/>
          <ac:spMkLst>
            <pc:docMk/>
            <pc:sldMk cId="386240992" sldId="345"/>
            <ac:spMk id="29" creationId="{4914A346-DC89-FAA7-C8C8-B3CECFAC67B5}"/>
          </ac:spMkLst>
        </pc:spChg>
        <pc:spChg chg="mod">
          <ac:chgData name="Carla Cannone" userId="417464ba-0c67-467a-8d9f-e5f447a9fc8a" providerId="ADAL" clId="{DFEB7966-461B-45A3-91B6-63FC9EAC353E}" dt="2023-03-03T16:19:05.573" v="1061" actId="20577"/>
          <ac:spMkLst>
            <pc:docMk/>
            <pc:sldMk cId="386240992" sldId="345"/>
            <ac:spMk id="48" creationId="{1C0EB07B-EF55-8A4A-A559-3218267C9FE8}"/>
          </ac:spMkLst>
        </pc:spChg>
        <pc:picChg chg="del">
          <ac:chgData name="Carla Cannone" userId="417464ba-0c67-467a-8d9f-e5f447a9fc8a" providerId="ADAL" clId="{DFEB7966-461B-45A3-91B6-63FC9EAC353E}" dt="2023-03-05T20:47:39.986" v="1978" actId="478"/>
          <ac:picMkLst>
            <pc:docMk/>
            <pc:sldMk cId="386240992" sldId="345"/>
            <ac:picMk id="2" creationId="{4F92E7E2-B1B7-48E3-FD87-79C77AD65192}"/>
          </ac:picMkLst>
        </pc:picChg>
        <pc:picChg chg="add del mod modCrop">
          <ac:chgData name="Carla Cannone" userId="417464ba-0c67-467a-8d9f-e5f447a9fc8a" providerId="ADAL" clId="{DFEB7966-461B-45A3-91B6-63FC9EAC353E}" dt="2023-03-03T15:52:09.473" v="640" actId="478"/>
          <ac:picMkLst>
            <pc:docMk/>
            <pc:sldMk cId="386240992" sldId="345"/>
            <ac:picMk id="3" creationId="{48A52CFC-C737-A17C-5264-C06642D80950}"/>
          </ac:picMkLst>
        </pc:picChg>
        <pc:picChg chg="add mod">
          <ac:chgData name="Carla Cannone" userId="417464ba-0c67-467a-8d9f-e5f447a9fc8a" providerId="ADAL" clId="{DFEB7966-461B-45A3-91B6-63FC9EAC353E}" dt="2023-03-05T20:48:08.389" v="1988" actId="1076"/>
          <ac:picMkLst>
            <pc:docMk/>
            <pc:sldMk cId="386240992" sldId="345"/>
            <ac:picMk id="3" creationId="{892EEFDA-A42F-9392-DCA9-A90C0583C88B}"/>
          </ac:picMkLst>
        </pc:picChg>
        <pc:picChg chg="add del mod">
          <ac:chgData name="Carla Cannone" userId="417464ba-0c67-467a-8d9f-e5f447a9fc8a" providerId="ADAL" clId="{DFEB7966-461B-45A3-91B6-63FC9EAC353E}" dt="2023-03-03T15:54:59.393" v="646" actId="478"/>
          <ac:picMkLst>
            <pc:docMk/>
            <pc:sldMk cId="386240992" sldId="345"/>
            <ac:picMk id="4" creationId="{21DFB0E6-7247-6749-D022-3E2DAA09B2F4}"/>
          </ac:picMkLst>
        </pc:picChg>
        <pc:picChg chg="add mod">
          <ac:chgData name="Carla Cannone" userId="417464ba-0c67-467a-8d9f-e5f447a9fc8a" providerId="ADAL" clId="{DFEB7966-461B-45A3-91B6-63FC9EAC353E}" dt="2023-03-03T16:18:30.871" v="1035" actId="1076"/>
          <ac:picMkLst>
            <pc:docMk/>
            <pc:sldMk cId="386240992" sldId="345"/>
            <ac:picMk id="5" creationId="{BE372473-A66F-FF46-831C-989F31F8AF37}"/>
          </ac:picMkLst>
        </pc:picChg>
        <pc:picChg chg="del mod">
          <ac:chgData name="Carla Cannone" userId="417464ba-0c67-467a-8d9f-e5f447a9fc8a" providerId="ADAL" clId="{DFEB7966-461B-45A3-91B6-63FC9EAC353E}" dt="2023-03-03T15:56:25.255" v="685" actId="478"/>
          <ac:picMkLst>
            <pc:docMk/>
            <pc:sldMk cId="386240992" sldId="345"/>
            <ac:picMk id="12" creationId="{7EED8F31-9C21-5228-870E-1555D55B14D3}"/>
          </ac:picMkLst>
        </pc:picChg>
        <pc:cxnChg chg="del">
          <ac:chgData name="Carla Cannone" userId="417464ba-0c67-467a-8d9f-e5f447a9fc8a" providerId="ADAL" clId="{DFEB7966-461B-45A3-91B6-63FC9EAC353E}" dt="2023-03-03T15:42:51.282" v="619" actId="478"/>
          <ac:cxnSpMkLst>
            <pc:docMk/>
            <pc:sldMk cId="386240992" sldId="345"/>
            <ac:cxnSpMk id="30" creationId="{045891A3-2029-2797-DD87-02772A295D31}"/>
          </ac:cxnSpMkLst>
        </pc:cxnChg>
        <pc:cxnChg chg="del mod">
          <ac:chgData name="Carla Cannone" userId="417464ba-0c67-467a-8d9f-e5f447a9fc8a" providerId="ADAL" clId="{DFEB7966-461B-45A3-91B6-63FC9EAC353E}" dt="2023-03-03T15:57:33.206" v="819" actId="478"/>
          <ac:cxnSpMkLst>
            <pc:docMk/>
            <pc:sldMk cId="386240992" sldId="345"/>
            <ac:cxnSpMk id="37" creationId="{5A4C546B-6C30-05C3-0649-C81F92D3088A}"/>
          </ac:cxnSpMkLst>
        </pc:cxnChg>
        <pc:cxnChg chg="del">
          <ac:chgData name="Carla Cannone" userId="417464ba-0c67-467a-8d9f-e5f447a9fc8a" providerId="ADAL" clId="{DFEB7966-461B-45A3-91B6-63FC9EAC353E}" dt="2023-03-03T15:42:50.854" v="618" actId="478"/>
          <ac:cxnSpMkLst>
            <pc:docMk/>
            <pc:sldMk cId="386240992" sldId="345"/>
            <ac:cxnSpMk id="44" creationId="{2204F353-B629-8688-8212-230F73C061CC}"/>
          </ac:cxnSpMkLst>
        </pc:cxnChg>
        <pc:cxnChg chg="del">
          <ac:chgData name="Carla Cannone" userId="417464ba-0c67-467a-8d9f-e5f447a9fc8a" providerId="ADAL" clId="{DFEB7966-461B-45A3-91B6-63FC9EAC353E}" dt="2023-03-03T15:42:54.274" v="624" actId="478"/>
          <ac:cxnSpMkLst>
            <pc:docMk/>
            <pc:sldMk cId="386240992" sldId="345"/>
            <ac:cxnSpMk id="47" creationId="{42E1CA07-677D-E013-DB19-2759D008F202}"/>
          </ac:cxnSpMkLst>
        </pc:cxnChg>
        <pc:cxnChg chg="del">
          <ac:chgData name="Carla Cannone" userId="417464ba-0c67-467a-8d9f-e5f447a9fc8a" providerId="ADAL" clId="{DFEB7966-461B-45A3-91B6-63FC9EAC353E}" dt="2023-03-03T15:42:52.858" v="622" actId="478"/>
          <ac:cxnSpMkLst>
            <pc:docMk/>
            <pc:sldMk cId="386240992" sldId="345"/>
            <ac:cxnSpMk id="83" creationId="{295BDBC9-5168-1969-3B55-1AA9158C1C05}"/>
          </ac:cxnSpMkLst>
        </pc:cxnChg>
        <pc:cxnChg chg="del">
          <ac:chgData name="Carla Cannone" userId="417464ba-0c67-467a-8d9f-e5f447a9fc8a" providerId="ADAL" clId="{DFEB7966-461B-45A3-91B6-63FC9EAC353E}" dt="2023-03-03T15:42:53.599" v="623" actId="478"/>
          <ac:cxnSpMkLst>
            <pc:docMk/>
            <pc:sldMk cId="386240992" sldId="345"/>
            <ac:cxnSpMk id="84" creationId="{1E67AB15-4E0F-6241-26F5-72379927BA00}"/>
          </ac:cxnSpMkLst>
        </pc:cxnChg>
        <pc:cxnChg chg="del mod">
          <ac:chgData name="Carla Cannone" userId="417464ba-0c67-467a-8d9f-e5f447a9fc8a" providerId="ADAL" clId="{DFEB7966-461B-45A3-91B6-63FC9EAC353E}" dt="2023-03-03T15:57:30.102" v="818" actId="478"/>
          <ac:cxnSpMkLst>
            <pc:docMk/>
            <pc:sldMk cId="386240992" sldId="345"/>
            <ac:cxnSpMk id="92" creationId="{6B79A8FE-8B46-5902-E990-B8490A18302D}"/>
          </ac:cxnSpMkLst>
        </pc:cxnChg>
      </pc:sldChg>
      <pc:sldChg chg="del ord">
        <pc:chgData name="Carla Cannone" userId="417464ba-0c67-467a-8d9f-e5f447a9fc8a" providerId="ADAL" clId="{DFEB7966-461B-45A3-91B6-63FC9EAC353E}" dt="2023-03-05T17:28:16.366" v="1291" actId="47"/>
        <pc:sldMkLst>
          <pc:docMk/>
          <pc:sldMk cId="2619872372" sldId="346"/>
        </pc:sldMkLst>
      </pc:sldChg>
      <pc:sldChg chg="del ord">
        <pc:chgData name="Carla Cannone" userId="417464ba-0c67-467a-8d9f-e5f447a9fc8a" providerId="ADAL" clId="{DFEB7966-461B-45A3-91B6-63FC9EAC353E}" dt="2023-03-05T17:28:16.366" v="1291" actId="47"/>
        <pc:sldMkLst>
          <pc:docMk/>
          <pc:sldMk cId="1288230459" sldId="347"/>
        </pc:sldMkLst>
      </pc:sldChg>
      <pc:sldChg chg="del ord">
        <pc:chgData name="Carla Cannone" userId="417464ba-0c67-467a-8d9f-e5f447a9fc8a" providerId="ADAL" clId="{DFEB7966-461B-45A3-91B6-63FC9EAC353E}" dt="2023-03-05T17:28:16.366" v="1291" actId="47"/>
        <pc:sldMkLst>
          <pc:docMk/>
          <pc:sldMk cId="3472603095" sldId="348"/>
        </pc:sldMkLst>
      </pc:sldChg>
      <pc:sldChg chg="del ord">
        <pc:chgData name="Carla Cannone" userId="417464ba-0c67-467a-8d9f-e5f447a9fc8a" providerId="ADAL" clId="{DFEB7966-461B-45A3-91B6-63FC9EAC353E}" dt="2023-03-05T17:28:16.366" v="1291" actId="47"/>
        <pc:sldMkLst>
          <pc:docMk/>
          <pc:sldMk cId="3622783410" sldId="349"/>
        </pc:sldMkLst>
      </pc:sldChg>
      <pc:sldChg chg="del">
        <pc:chgData name="Carla Cannone" userId="417464ba-0c67-467a-8d9f-e5f447a9fc8a" providerId="ADAL" clId="{DFEB7966-461B-45A3-91B6-63FC9EAC353E}" dt="2023-03-05T17:28:16.366" v="1291" actId="47"/>
        <pc:sldMkLst>
          <pc:docMk/>
          <pc:sldMk cId="4016126095" sldId="350"/>
        </pc:sldMkLst>
      </pc:sldChg>
      <pc:sldChg chg="del ord">
        <pc:chgData name="Carla Cannone" userId="417464ba-0c67-467a-8d9f-e5f447a9fc8a" providerId="ADAL" clId="{DFEB7966-461B-45A3-91B6-63FC9EAC353E}" dt="2023-03-05T17:28:16.366" v="1291" actId="47"/>
        <pc:sldMkLst>
          <pc:docMk/>
          <pc:sldMk cId="2910430488" sldId="352"/>
        </pc:sldMkLst>
      </pc:sldChg>
      <pc:sldChg chg="modSp mod ord modShow">
        <pc:chgData name="Carla Cannone" userId="417464ba-0c67-467a-8d9f-e5f447a9fc8a" providerId="ADAL" clId="{DFEB7966-461B-45A3-91B6-63FC9EAC353E}" dt="2023-03-05T17:45:13.020" v="1414" actId="207"/>
        <pc:sldMkLst>
          <pc:docMk/>
          <pc:sldMk cId="1503226154" sldId="353"/>
        </pc:sldMkLst>
        <pc:spChg chg="mod">
          <ac:chgData name="Carla Cannone" userId="417464ba-0c67-467a-8d9f-e5f447a9fc8a" providerId="ADAL" clId="{DFEB7966-461B-45A3-91B6-63FC9EAC353E}" dt="2023-03-05T17:27:56.002" v="1283" actId="20577"/>
          <ac:spMkLst>
            <pc:docMk/>
            <pc:sldMk cId="1503226154" sldId="353"/>
            <ac:spMk id="16" creationId="{E4F177E8-304A-A340-B388-1E536C1795B6}"/>
          </ac:spMkLst>
        </pc:spChg>
        <pc:spChg chg="mod">
          <ac:chgData name="Carla Cannone" userId="417464ba-0c67-467a-8d9f-e5f447a9fc8a" providerId="ADAL" clId="{DFEB7966-461B-45A3-91B6-63FC9EAC353E}" dt="2023-03-05T17:45:13.020" v="1414" actId="207"/>
          <ac:spMkLst>
            <pc:docMk/>
            <pc:sldMk cId="1503226154" sldId="353"/>
            <ac:spMk id="48" creationId="{1C0EB07B-EF55-8A4A-A559-3218267C9FE8}"/>
          </ac:spMkLst>
        </pc:spChg>
      </pc:sldChg>
      <pc:sldChg chg="modSp mod ord modShow">
        <pc:chgData name="Carla Cannone" userId="417464ba-0c67-467a-8d9f-e5f447a9fc8a" providerId="ADAL" clId="{DFEB7966-461B-45A3-91B6-63FC9EAC353E}" dt="2023-03-05T17:49:50.349" v="1486" actId="207"/>
        <pc:sldMkLst>
          <pc:docMk/>
          <pc:sldMk cId="544016882" sldId="354"/>
        </pc:sldMkLst>
        <pc:spChg chg="mod">
          <ac:chgData name="Carla Cannone" userId="417464ba-0c67-467a-8d9f-e5f447a9fc8a" providerId="ADAL" clId="{DFEB7966-461B-45A3-91B6-63FC9EAC353E}" dt="2023-03-05T17:27:09.041" v="1272" actId="20577"/>
          <ac:spMkLst>
            <pc:docMk/>
            <pc:sldMk cId="544016882" sldId="354"/>
            <ac:spMk id="16" creationId="{E4F177E8-304A-A340-B388-1E536C1795B6}"/>
          </ac:spMkLst>
        </pc:spChg>
        <pc:spChg chg="mod">
          <ac:chgData name="Carla Cannone" userId="417464ba-0c67-467a-8d9f-e5f447a9fc8a" providerId="ADAL" clId="{DFEB7966-461B-45A3-91B6-63FC9EAC353E}" dt="2023-03-05T17:49:50.349" v="1486" actId="207"/>
          <ac:spMkLst>
            <pc:docMk/>
            <pc:sldMk cId="544016882" sldId="354"/>
            <ac:spMk id="48" creationId="{1C0EB07B-EF55-8A4A-A559-3218267C9FE8}"/>
          </ac:spMkLst>
        </pc:spChg>
      </pc:sldChg>
      <pc:sldChg chg="modSp del mod">
        <pc:chgData name="Carla Cannone" userId="417464ba-0c67-467a-8d9f-e5f447a9fc8a" providerId="ADAL" clId="{DFEB7966-461B-45A3-91B6-63FC9EAC353E}" dt="2023-03-03T15:56:05.392" v="684" actId="47"/>
        <pc:sldMkLst>
          <pc:docMk/>
          <pc:sldMk cId="1921036003" sldId="375"/>
        </pc:sldMkLst>
        <pc:spChg chg="mod">
          <ac:chgData name="Carla Cannone" userId="417464ba-0c67-467a-8d9f-e5f447a9fc8a" providerId="ADAL" clId="{DFEB7966-461B-45A3-91B6-63FC9EAC353E}" dt="2023-03-02T15:53:04.881" v="352" actId="20577"/>
          <ac:spMkLst>
            <pc:docMk/>
            <pc:sldMk cId="1921036003" sldId="375"/>
            <ac:spMk id="9" creationId="{D65E6D98-BE8C-6B4C-B23E-6167300445AE}"/>
          </ac:spMkLst>
        </pc:spChg>
        <pc:spChg chg="mod">
          <ac:chgData name="Carla Cannone" userId="417464ba-0c67-467a-8d9f-e5f447a9fc8a" providerId="ADAL" clId="{DFEB7966-461B-45A3-91B6-63FC9EAC353E}" dt="2023-03-02T15:53:06.930" v="354" actId="20577"/>
          <ac:spMkLst>
            <pc:docMk/>
            <pc:sldMk cId="1921036003" sldId="375"/>
            <ac:spMk id="10" creationId="{57F7817C-F1AD-0D44-B171-8337EA4CAC58}"/>
          </ac:spMkLst>
        </pc:spChg>
      </pc:sldChg>
      <pc:sldChg chg="modSp del mod">
        <pc:chgData name="Carla Cannone" userId="417464ba-0c67-467a-8d9f-e5f447a9fc8a" providerId="ADAL" clId="{DFEB7966-461B-45A3-91B6-63FC9EAC353E}" dt="2023-03-03T15:56:05.392" v="684" actId="47"/>
        <pc:sldMkLst>
          <pc:docMk/>
          <pc:sldMk cId="3643868350" sldId="377"/>
        </pc:sldMkLst>
        <pc:spChg chg="mod">
          <ac:chgData name="Carla Cannone" userId="417464ba-0c67-467a-8d9f-e5f447a9fc8a" providerId="ADAL" clId="{DFEB7966-461B-45A3-91B6-63FC9EAC353E}" dt="2023-03-02T15:53:09.954" v="356" actId="20577"/>
          <ac:spMkLst>
            <pc:docMk/>
            <pc:sldMk cId="3643868350" sldId="377"/>
            <ac:spMk id="9" creationId="{D65E6D98-BE8C-6B4C-B23E-6167300445AE}"/>
          </ac:spMkLst>
        </pc:spChg>
        <pc:spChg chg="mod">
          <ac:chgData name="Carla Cannone" userId="417464ba-0c67-467a-8d9f-e5f447a9fc8a" providerId="ADAL" clId="{DFEB7966-461B-45A3-91B6-63FC9EAC353E}" dt="2023-03-02T15:53:11.993" v="358" actId="20577"/>
          <ac:spMkLst>
            <pc:docMk/>
            <pc:sldMk cId="3643868350" sldId="377"/>
            <ac:spMk id="10" creationId="{57F7817C-F1AD-0D44-B171-8337EA4CAC58}"/>
          </ac:spMkLst>
        </pc:spChg>
      </pc:sldChg>
      <pc:sldChg chg="addSp delSp modSp mod modNotesTx">
        <pc:chgData name="Carla Cannone" userId="417464ba-0c67-467a-8d9f-e5f447a9fc8a" providerId="ADAL" clId="{DFEB7966-461B-45A3-91B6-63FC9EAC353E}" dt="2023-03-31T17:40:23.320" v="3723" actId="20577"/>
        <pc:sldMkLst>
          <pc:docMk/>
          <pc:sldMk cId="1628306759" sldId="386"/>
        </pc:sldMkLst>
        <pc:spChg chg="add mod">
          <ac:chgData name="Carla Cannone" userId="417464ba-0c67-467a-8d9f-e5f447a9fc8a" providerId="ADAL" clId="{DFEB7966-461B-45A3-91B6-63FC9EAC353E}" dt="2023-03-02T15:42:52.459" v="206" actId="1076"/>
          <ac:spMkLst>
            <pc:docMk/>
            <pc:sldMk cId="1628306759" sldId="386"/>
            <ac:spMk id="2" creationId="{10A30C8A-2486-A16D-7056-9945ABC85AED}"/>
          </ac:spMkLst>
        </pc:spChg>
        <pc:spChg chg="mod">
          <ac:chgData name="Carla Cannone" userId="417464ba-0c67-467a-8d9f-e5f447a9fc8a" providerId="ADAL" clId="{DFEB7966-461B-45A3-91B6-63FC9EAC353E}" dt="2023-03-02T15:52:52.485" v="342" actId="20577"/>
          <ac:spMkLst>
            <pc:docMk/>
            <pc:sldMk cId="1628306759" sldId="386"/>
            <ac:spMk id="3" creationId="{6B463751-6390-C941-8D97-77C281A9C991}"/>
          </ac:spMkLst>
        </pc:spChg>
        <pc:spChg chg="mod">
          <ac:chgData name="Carla Cannone" userId="417464ba-0c67-467a-8d9f-e5f447a9fc8a" providerId="ADAL" clId="{DFEB7966-461B-45A3-91B6-63FC9EAC353E}" dt="2023-03-02T15:47:18.407" v="235" actId="14100"/>
          <ac:spMkLst>
            <pc:docMk/>
            <pc:sldMk cId="1628306759" sldId="386"/>
            <ac:spMk id="4" creationId="{A4A4E47F-836B-437E-037C-06D2D508EE83}"/>
          </ac:spMkLst>
        </pc:spChg>
        <pc:spChg chg="mod">
          <ac:chgData name="Carla Cannone" userId="417464ba-0c67-467a-8d9f-e5f447a9fc8a" providerId="ADAL" clId="{DFEB7966-461B-45A3-91B6-63FC9EAC353E}" dt="2023-03-02T15:55:53.588" v="404" actId="20577"/>
          <ac:spMkLst>
            <pc:docMk/>
            <pc:sldMk cId="1628306759" sldId="386"/>
            <ac:spMk id="9" creationId="{D65E6D98-BE8C-6B4C-B23E-6167300445AE}"/>
          </ac:spMkLst>
        </pc:spChg>
        <pc:spChg chg="add mod">
          <ac:chgData name="Carla Cannone" userId="417464ba-0c67-467a-8d9f-e5f447a9fc8a" providerId="ADAL" clId="{DFEB7966-461B-45A3-91B6-63FC9EAC353E}" dt="2023-03-02T15:47:06.942" v="232" actId="1076"/>
          <ac:spMkLst>
            <pc:docMk/>
            <pc:sldMk cId="1628306759" sldId="386"/>
            <ac:spMk id="10" creationId="{E7CB9579-CF94-8E2B-CB71-33737B78BF39}"/>
          </ac:spMkLst>
        </pc:spChg>
        <pc:spChg chg="mod">
          <ac:chgData name="Carla Cannone" userId="417464ba-0c67-467a-8d9f-e5f447a9fc8a" providerId="ADAL" clId="{DFEB7966-461B-45A3-91B6-63FC9EAC353E}" dt="2023-03-02T15:42:38.722" v="201" actId="1076"/>
          <ac:spMkLst>
            <pc:docMk/>
            <pc:sldMk cId="1628306759" sldId="386"/>
            <ac:spMk id="14" creationId="{A8D10147-924D-7243-80B5-468CC542060D}"/>
          </ac:spMkLst>
        </pc:spChg>
        <pc:spChg chg="mod">
          <ac:chgData name="Carla Cannone" userId="417464ba-0c67-467a-8d9f-e5f447a9fc8a" providerId="ADAL" clId="{DFEB7966-461B-45A3-91B6-63FC9EAC353E}" dt="2023-03-02T15:49:44.762" v="294" actId="1076"/>
          <ac:spMkLst>
            <pc:docMk/>
            <pc:sldMk cId="1628306759" sldId="386"/>
            <ac:spMk id="16" creationId="{3D705E33-E4CC-C64D-8ABC-F75D88FD24E1}"/>
          </ac:spMkLst>
        </pc:spChg>
        <pc:spChg chg="mod">
          <ac:chgData name="Carla Cannone" userId="417464ba-0c67-467a-8d9f-e5f447a9fc8a" providerId="ADAL" clId="{DFEB7966-461B-45A3-91B6-63FC9EAC353E}" dt="2023-03-02T15:49:47.230" v="295" actId="1076"/>
          <ac:spMkLst>
            <pc:docMk/>
            <pc:sldMk cId="1628306759" sldId="386"/>
            <ac:spMk id="17" creationId="{97BC4586-4B37-5041-A767-30768215C0C1}"/>
          </ac:spMkLst>
        </pc:spChg>
        <pc:spChg chg="mod">
          <ac:chgData name="Carla Cannone" userId="417464ba-0c67-467a-8d9f-e5f447a9fc8a" providerId="ADAL" clId="{DFEB7966-461B-45A3-91B6-63FC9EAC353E}" dt="2023-03-02T15:50:03.895" v="300" actId="1076"/>
          <ac:spMkLst>
            <pc:docMk/>
            <pc:sldMk cId="1628306759" sldId="386"/>
            <ac:spMk id="18" creationId="{1C95FC12-6CBF-C14D-A722-5F26A9CBF3BE}"/>
          </ac:spMkLst>
        </pc:spChg>
        <pc:spChg chg="mod">
          <ac:chgData name="Carla Cannone" userId="417464ba-0c67-467a-8d9f-e5f447a9fc8a" providerId="ADAL" clId="{DFEB7966-461B-45A3-91B6-63FC9EAC353E}" dt="2023-03-02T15:50:00.866" v="299" actId="1076"/>
          <ac:spMkLst>
            <pc:docMk/>
            <pc:sldMk cId="1628306759" sldId="386"/>
            <ac:spMk id="19" creationId="{12177C0E-5EE0-1A4A-8C59-9B11ED57CD88}"/>
          </ac:spMkLst>
        </pc:spChg>
        <pc:spChg chg="del mod">
          <ac:chgData name="Carla Cannone" userId="417464ba-0c67-467a-8d9f-e5f447a9fc8a" providerId="ADAL" clId="{DFEB7966-461B-45A3-91B6-63FC9EAC353E}" dt="2023-03-02T15:41:32.479" v="91" actId="478"/>
          <ac:spMkLst>
            <pc:docMk/>
            <pc:sldMk cId="1628306759" sldId="386"/>
            <ac:spMk id="20" creationId="{C4B9DC98-A3E6-ED96-44A3-65E91AF645FB}"/>
          </ac:spMkLst>
        </pc:spChg>
        <pc:spChg chg="mod">
          <ac:chgData name="Carla Cannone" userId="417464ba-0c67-467a-8d9f-e5f447a9fc8a" providerId="ADAL" clId="{DFEB7966-461B-45A3-91B6-63FC9EAC353E}" dt="2023-03-02T15:49:51.541" v="297" actId="1076"/>
          <ac:spMkLst>
            <pc:docMk/>
            <pc:sldMk cId="1628306759" sldId="386"/>
            <ac:spMk id="21" creationId="{312A6C59-C597-B740-B229-28CE2C1B8786}"/>
          </ac:spMkLst>
        </pc:spChg>
        <pc:spChg chg="mod">
          <ac:chgData name="Carla Cannone" userId="417464ba-0c67-467a-8d9f-e5f447a9fc8a" providerId="ADAL" clId="{DFEB7966-461B-45A3-91B6-63FC9EAC353E}" dt="2023-03-02T15:49:53.846" v="298" actId="1076"/>
          <ac:spMkLst>
            <pc:docMk/>
            <pc:sldMk cId="1628306759" sldId="386"/>
            <ac:spMk id="22" creationId="{F178F733-CBFA-5445-82B2-EA4AAE12D946}"/>
          </ac:spMkLst>
        </pc:spChg>
        <pc:spChg chg="mod">
          <ac:chgData name="Carla Cannone" userId="417464ba-0c67-467a-8d9f-e5f447a9fc8a" providerId="ADAL" clId="{DFEB7966-461B-45A3-91B6-63FC9EAC353E}" dt="2023-03-02T15:35:33.870" v="21" actId="113"/>
          <ac:spMkLst>
            <pc:docMk/>
            <pc:sldMk cId="1628306759" sldId="386"/>
            <ac:spMk id="25" creationId="{55B3601F-7F30-E745-BF69-535BD9A38FF7}"/>
          </ac:spMkLst>
        </pc:spChg>
        <pc:spChg chg="mod">
          <ac:chgData name="Carla Cannone" userId="417464ba-0c67-467a-8d9f-e5f447a9fc8a" providerId="ADAL" clId="{DFEB7966-461B-45A3-91B6-63FC9EAC353E}" dt="2023-03-02T15:34:56.671" v="12" actId="207"/>
          <ac:spMkLst>
            <pc:docMk/>
            <pc:sldMk cId="1628306759" sldId="386"/>
            <ac:spMk id="26" creationId="{BA3184BF-A69D-C840-A5D2-64E68DE50FA2}"/>
          </ac:spMkLst>
        </pc:spChg>
        <pc:spChg chg="mod">
          <ac:chgData name="Carla Cannone" userId="417464ba-0c67-467a-8d9f-e5f447a9fc8a" providerId="ADAL" clId="{DFEB7966-461B-45A3-91B6-63FC9EAC353E}" dt="2023-03-02T15:47:08.642" v="233" actId="1076"/>
          <ac:spMkLst>
            <pc:docMk/>
            <pc:sldMk cId="1628306759" sldId="386"/>
            <ac:spMk id="28" creationId="{6578F537-8A95-7247-AA73-2175DAD775C2}"/>
          </ac:spMkLst>
        </pc:spChg>
        <pc:spChg chg="add mod">
          <ac:chgData name="Carla Cannone" userId="417464ba-0c67-467a-8d9f-e5f447a9fc8a" providerId="ADAL" clId="{DFEB7966-461B-45A3-91B6-63FC9EAC353E}" dt="2023-03-02T15:51:09.301" v="339" actId="1076"/>
          <ac:spMkLst>
            <pc:docMk/>
            <pc:sldMk cId="1628306759" sldId="386"/>
            <ac:spMk id="29" creationId="{8A3089DA-74A9-8B19-1F6E-725425FCB043}"/>
          </ac:spMkLst>
        </pc:spChg>
        <pc:spChg chg="mod">
          <ac:chgData name="Carla Cannone" userId="417464ba-0c67-467a-8d9f-e5f447a9fc8a" providerId="ADAL" clId="{DFEB7966-461B-45A3-91B6-63FC9EAC353E}" dt="2023-03-02T15:42:12.645" v="128" actId="20577"/>
          <ac:spMkLst>
            <pc:docMk/>
            <pc:sldMk cId="1628306759" sldId="386"/>
            <ac:spMk id="30" creationId="{DBFE1E62-B394-0FA2-BEE8-76DC8A2F5CD1}"/>
          </ac:spMkLst>
        </pc:spChg>
        <pc:spChg chg="mod">
          <ac:chgData name="Carla Cannone" userId="417464ba-0c67-467a-8d9f-e5f447a9fc8a" providerId="ADAL" clId="{DFEB7966-461B-45A3-91B6-63FC9EAC353E}" dt="2023-03-02T15:51:07.041" v="338" actId="1076"/>
          <ac:spMkLst>
            <pc:docMk/>
            <pc:sldMk cId="1628306759" sldId="386"/>
            <ac:spMk id="31" creationId="{8BDDDD6B-636A-FB4C-BB84-2EB4B80BF31B}"/>
          </ac:spMkLst>
        </pc:spChg>
        <pc:spChg chg="del">
          <ac:chgData name="Carla Cannone" userId="417464ba-0c67-467a-8d9f-e5f447a9fc8a" providerId="ADAL" clId="{DFEB7966-461B-45A3-91B6-63FC9EAC353E}" dt="2023-03-02T15:41:44.585" v="107" actId="478"/>
          <ac:spMkLst>
            <pc:docMk/>
            <pc:sldMk cId="1628306759" sldId="386"/>
            <ac:spMk id="32" creationId="{F73A70D3-860B-2632-9C14-302EBCC59DAD}"/>
          </ac:spMkLst>
        </pc:spChg>
        <pc:spChg chg="add mod">
          <ac:chgData name="Carla Cannone" userId="417464ba-0c67-467a-8d9f-e5f447a9fc8a" providerId="ADAL" clId="{DFEB7966-461B-45A3-91B6-63FC9EAC353E}" dt="2023-03-02T15:50:06.150" v="301" actId="1076"/>
          <ac:spMkLst>
            <pc:docMk/>
            <pc:sldMk cId="1628306759" sldId="386"/>
            <ac:spMk id="34" creationId="{D6F0AC90-4AF2-05AB-FE72-5D6376FF7926}"/>
          </ac:spMkLst>
        </pc:spChg>
        <pc:spChg chg="mod">
          <ac:chgData name="Carla Cannone" userId="417464ba-0c67-467a-8d9f-e5f447a9fc8a" providerId="ADAL" clId="{DFEB7966-461B-45A3-91B6-63FC9EAC353E}" dt="2023-03-02T15:40:53.991" v="58" actId="1076"/>
          <ac:spMkLst>
            <pc:docMk/>
            <pc:sldMk cId="1628306759" sldId="386"/>
            <ac:spMk id="35" creationId="{442F8ACB-588A-CB42-A42A-17B811EF51B6}"/>
          </ac:spMkLst>
        </pc:spChg>
        <pc:spChg chg="del">
          <ac:chgData name="Carla Cannone" userId="417464ba-0c67-467a-8d9f-e5f447a9fc8a" providerId="ADAL" clId="{DFEB7966-461B-45A3-91B6-63FC9EAC353E}" dt="2023-03-02T15:41:26.898" v="85" actId="478"/>
          <ac:spMkLst>
            <pc:docMk/>
            <pc:sldMk cId="1628306759" sldId="386"/>
            <ac:spMk id="36" creationId="{50ABAD2F-4DC8-C54A-B649-B5C7CB3465BA}"/>
          </ac:spMkLst>
        </pc:spChg>
        <pc:spChg chg="del">
          <ac:chgData name="Carla Cannone" userId="417464ba-0c67-467a-8d9f-e5f447a9fc8a" providerId="ADAL" clId="{DFEB7966-461B-45A3-91B6-63FC9EAC353E}" dt="2023-03-02T15:41:26.577" v="84" actId="478"/>
          <ac:spMkLst>
            <pc:docMk/>
            <pc:sldMk cId="1628306759" sldId="386"/>
            <ac:spMk id="37" creationId="{2E1A50FF-1C18-154A-8C3E-FE5DBE59423C}"/>
          </ac:spMkLst>
        </pc:spChg>
        <pc:spChg chg="del">
          <ac:chgData name="Carla Cannone" userId="417464ba-0c67-467a-8d9f-e5f447a9fc8a" providerId="ADAL" clId="{DFEB7966-461B-45A3-91B6-63FC9EAC353E}" dt="2023-03-02T15:41:29.216" v="88" actId="478"/>
          <ac:spMkLst>
            <pc:docMk/>
            <pc:sldMk cId="1628306759" sldId="386"/>
            <ac:spMk id="38" creationId="{8126601E-51C5-D74B-A714-59F2492A1AEE}"/>
          </ac:spMkLst>
        </pc:spChg>
        <pc:spChg chg="mod">
          <ac:chgData name="Carla Cannone" userId="417464ba-0c67-467a-8d9f-e5f447a9fc8a" providerId="ADAL" clId="{DFEB7966-461B-45A3-91B6-63FC9EAC353E}" dt="2023-03-02T15:42:48.998" v="205" actId="14100"/>
          <ac:spMkLst>
            <pc:docMk/>
            <pc:sldMk cId="1628306759" sldId="386"/>
            <ac:spMk id="40" creationId="{77341F8A-75A9-F54E-83BF-E0E7587BA812}"/>
          </ac:spMkLst>
        </pc:spChg>
        <pc:spChg chg="mod">
          <ac:chgData name="Carla Cannone" userId="417464ba-0c67-467a-8d9f-e5f447a9fc8a" providerId="ADAL" clId="{DFEB7966-461B-45A3-91B6-63FC9EAC353E}" dt="2023-03-02T15:41:50.870" v="110" actId="14100"/>
          <ac:spMkLst>
            <pc:docMk/>
            <pc:sldMk cId="1628306759" sldId="386"/>
            <ac:spMk id="41" creationId="{5D1CC192-7F9C-7241-A355-5CD0C3B8F95E}"/>
          </ac:spMkLst>
        </pc:spChg>
        <pc:spChg chg="add mod">
          <ac:chgData name="Carla Cannone" userId="417464ba-0c67-467a-8d9f-e5f447a9fc8a" providerId="ADAL" clId="{DFEB7966-461B-45A3-91B6-63FC9EAC353E}" dt="2023-03-02T15:50:57.522" v="316" actId="1076"/>
          <ac:spMkLst>
            <pc:docMk/>
            <pc:sldMk cId="1628306759" sldId="386"/>
            <ac:spMk id="42" creationId="{5A49A92D-89DA-D2CE-1925-5CAD02897E9D}"/>
          </ac:spMkLst>
        </pc:spChg>
        <pc:spChg chg="del">
          <ac:chgData name="Carla Cannone" userId="417464ba-0c67-467a-8d9f-e5f447a9fc8a" providerId="ADAL" clId="{DFEB7966-461B-45A3-91B6-63FC9EAC353E}" dt="2023-03-02T15:41:41.906" v="102" actId="478"/>
          <ac:spMkLst>
            <pc:docMk/>
            <pc:sldMk cId="1628306759" sldId="386"/>
            <ac:spMk id="43" creationId="{1D1EEE24-7C9E-1BE9-DDBB-5E27C27C9C65}"/>
          </ac:spMkLst>
        </pc:spChg>
        <pc:spChg chg="add mod">
          <ac:chgData name="Carla Cannone" userId="417464ba-0c67-467a-8d9f-e5f447a9fc8a" providerId="ADAL" clId="{DFEB7966-461B-45A3-91B6-63FC9EAC353E}" dt="2023-03-02T15:51:12.746" v="340" actId="1076"/>
          <ac:spMkLst>
            <pc:docMk/>
            <pc:sldMk cId="1628306759" sldId="386"/>
            <ac:spMk id="44" creationId="{4CB8C467-AEA1-47E2-F7BA-4A29E811EF96}"/>
          </ac:spMkLst>
        </pc:spChg>
        <pc:spChg chg="del">
          <ac:chgData name="Carla Cannone" userId="417464ba-0c67-467a-8d9f-e5f447a9fc8a" providerId="ADAL" clId="{DFEB7966-461B-45A3-91B6-63FC9EAC353E}" dt="2023-03-02T15:41:43.999" v="106" actId="478"/>
          <ac:spMkLst>
            <pc:docMk/>
            <pc:sldMk cId="1628306759" sldId="386"/>
            <ac:spMk id="45" creationId="{1CE13185-4C73-BBAA-1B34-CDC2C696A49D}"/>
          </ac:spMkLst>
        </pc:spChg>
        <pc:spChg chg="del mod">
          <ac:chgData name="Carla Cannone" userId="417464ba-0c67-467a-8d9f-e5f447a9fc8a" providerId="ADAL" clId="{DFEB7966-461B-45A3-91B6-63FC9EAC353E}" dt="2023-03-02T15:41:42.536" v="104" actId="478"/>
          <ac:spMkLst>
            <pc:docMk/>
            <pc:sldMk cId="1628306759" sldId="386"/>
            <ac:spMk id="46" creationId="{659EFA55-0D52-766D-0051-8CA5C46CA5FA}"/>
          </ac:spMkLst>
        </pc:spChg>
        <pc:spChg chg="del">
          <ac:chgData name="Carla Cannone" userId="417464ba-0c67-467a-8d9f-e5f447a9fc8a" providerId="ADAL" clId="{DFEB7966-461B-45A3-91B6-63FC9EAC353E}" dt="2023-03-02T15:41:43.346" v="105" actId="478"/>
          <ac:spMkLst>
            <pc:docMk/>
            <pc:sldMk cId="1628306759" sldId="386"/>
            <ac:spMk id="47" creationId="{25ED7404-AACC-8E91-83BA-53011169C454}"/>
          </ac:spMkLst>
        </pc:spChg>
        <pc:spChg chg="del">
          <ac:chgData name="Carla Cannone" userId="417464ba-0c67-467a-8d9f-e5f447a9fc8a" providerId="ADAL" clId="{DFEB7966-461B-45A3-91B6-63FC9EAC353E}" dt="2023-03-02T15:41:41.163" v="101" actId="478"/>
          <ac:spMkLst>
            <pc:docMk/>
            <pc:sldMk cId="1628306759" sldId="386"/>
            <ac:spMk id="48" creationId="{38C5B03C-6F9A-C4D8-C1B9-0B2A9C0238CB}"/>
          </ac:spMkLst>
        </pc:spChg>
        <pc:spChg chg="del">
          <ac:chgData name="Carla Cannone" userId="417464ba-0c67-467a-8d9f-e5f447a9fc8a" providerId="ADAL" clId="{DFEB7966-461B-45A3-91B6-63FC9EAC353E}" dt="2023-03-02T15:41:40.579" v="100" actId="478"/>
          <ac:spMkLst>
            <pc:docMk/>
            <pc:sldMk cId="1628306759" sldId="386"/>
            <ac:spMk id="49" creationId="{76B05B1F-A4B5-4AEC-5B5A-69EF35CD0ABD}"/>
          </ac:spMkLst>
        </pc:spChg>
        <pc:spChg chg="del">
          <ac:chgData name="Carla Cannone" userId="417464ba-0c67-467a-8d9f-e5f447a9fc8a" providerId="ADAL" clId="{DFEB7966-461B-45A3-91B6-63FC9EAC353E}" dt="2023-03-02T15:41:28.450" v="87" actId="478"/>
          <ac:spMkLst>
            <pc:docMk/>
            <pc:sldMk cId="1628306759" sldId="386"/>
            <ac:spMk id="50" creationId="{0B368CC1-AD7B-CE0D-F6E0-A19EA3667796}"/>
          </ac:spMkLst>
        </pc:spChg>
        <pc:spChg chg="del">
          <ac:chgData name="Carla Cannone" userId="417464ba-0c67-467a-8d9f-e5f447a9fc8a" providerId="ADAL" clId="{DFEB7966-461B-45A3-91B6-63FC9EAC353E}" dt="2023-03-02T15:41:45.102" v="108" actId="478"/>
          <ac:spMkLst>
            <pc:docMk/>
            <pc:sldMk cId="1628306759" sldId="386"/>
            <ac:spMk id="51" creationId="{58605342-E1EB-1946-973D-B2E036413818}"/>
          </ac:spMkLst>
        </pc:spChg>
        <pc:spChg chg="del">
          <ac:chgData name="Carla Cannone" userId="417464ba-0c67-467a-8d9f-e5f447a9fc8a" providerId="ADAL" clId="{DFEB7966-461B-45A3-91B6-63FC9EAC353E}" dt="2023-03-02T15:41:31.285" v="90" actId="478"/>
          <ac:spMkLst>
            <pc:docMk/>
            <pc:sldMk cId="1628306759" sldId="386"/>
            <ac:spMk id="52" creationId="{272A01F6-E917-6B10-3AEC-2352ED5015B7}"/>
          </ac:spMkLst>
        </pc:spChg>
        <pc:spChg chg="del">
          <ac:chgData name="Carla Cannone" userId="417464ba-0c67-467a-8d9f-e5f447a9fc8a" providerId="ADAL" clId="{DFEB7966-461B-45A3-91B6-63FC9EAC353E}" dt="2023-03-02T15:41:33.424" v="92" actId="478"/>
          <ac:spMkLst>
            <pc:docMk/>
            <pc:sldMk cId="1628306759" sldId="386"/>
            <ac:spMk id="58" creationId="{BB69F04D-69E0-8E51-F51F-E604755A5108}"/>
          </ac:spMkLst>
        </pc:spChg>
        <pc:spChg chg="del">
          <ac:chgData name="Carla Cannone" userId="417464ba-0c67-467a-8d9f-e5f447a9fc8a" providerId="ADAL" clId="{DFEB7966-461B-45A3-91B6-63FC9EAC353E}" dt="2023-03-02T15:41:34.706" v="93" actId="478"/>
          <ac:spMkLst>
            <pc:docMk/>
            <pc:sldMk cId="1628306759" sldId="386"/>
            <ac:spMk id="59" creationId="{68865FA3-762F-3922-C5C2-9150D1BD414E}"/>
          </ac:spMkLst>
        </pc:spChg>
        <pc:spChg chg="mod">
          <ac:chgData name="Carla Cannone" userId="417464ba-0c67-467a-8d9f-e5f447a9fc8a" providerId="ADAL" clId="{DFEB7966-461B-45A3-91B6-63FC9EAC353E}" dt="2023-03-02T15:46:11.087" v="231" actId="1076"/>
          <ac:spMkLst>
            <pc:docMk/>
            <pc:sldMk cId="1628306759" sldId="386"/>
            <ac:spMk id="60" creationId="{263A1F36-626D-2149-B4CE-C838D77C6A14}"/>
          </ac:spMkLst>
        </pc:spChg>
        <pc:spChg chg="del">
          <ac:chgData name="Carla Cannone" userId="417464ba-0c67-467a-8d9f-e5f447a9fc8a" providerId="ADAL" clId="{DFEB7966-461B-45A3-91B6-63FC9EAC353E}" dt="2023-03-02T15:41:35.314" v="94" actId="478"/>
          <ac:spMkLst>
            <pc:docMk/>
            <pc:sldMk cId="1628306759" sldId="386"/>
            <ac:spMk id="61" creationId="{51C18BDC-FFEB-4FA0-F89C-B90DC18F04ED}"/>
          </ac:spMkLst>
        </pc:spChg>
        <pc:spChg chg="del">
          <ac:chgData name="Carla Cannone" userId="417464ba-0c67-467a-8d9f-e5f447a9fc8a" providerId="ADAL" clId="{DFEB7966-461B-45A3-91B6-63FC9EAC353E}" dt="2023-03-02T15:41:38.217" v="97" actId="478"/>
          <ac:spMkLst>
            <pc:docMk/>
            <pc:sldMk cId="1628306759" sldId="386"/>
            <ac:spMk id="62" creationId="{A08C5842-3EEF-5D04-074E-ABA3950A7681}"/>
          </ac:spMkLst>
        </pc:spChg>
        <pc:spChg chg="del">
          <ac:chgData name="Carla Cannone" userId="417464ba-0c67-467a-8d9f-e5f447a9fc8a" providerId="ADAL" clId="{DFEB7966-461B-45A3-91B6-63FC9EAC353E}" dt="2023-03-02T15:41:37.521" v="96" actId="478"/>
          <ac:spMkLst>
            <pc:docMk/>
            <pc:sldMk cId="1628306759" sldId="386"/>
            <ac:spMk id="63" creationId="{A790376C-2484-D25D-AE6D-E175E9592B46}"/>
          </ac:spMkLst>
        </pc:spChg>
        <pc:spChg chg="del">
          <ac:chgData name="Carla Cannone" userId="417464ba-0c67-467a-8d9f-e5f447a9fc8a" providerId="ADAL" clId="{DFEB7966-461B-45A3-91B6-63FC9EAC353E}" dt="2023-03-02T15:41:36.191" v="95" actId="478"/>
          <ac:spMkLst>
            <pc:docMk/>
            <pc:sldMk cId="1628306759" sldId="386"/>
            <ac:spMk id="1024" creationId="{C99693E0-AABC-8996-D2E4-2384AFC3153A}"/>
          </ac:spMkLst>
        </pc:spChg>
        <pc:spChg chg="del">
          <ac:chgData name="Carla Cannone" userId="417464ba-0c67-467a-8d9f-e5f447a9fc8a" providerId="ADAL" clId="{DFEB7966-461B-45A3-91B6-63FC9EAC353E}" dt="2023-03-02T15:41:38.576" v="98" actId="478"/>
          <ac:spMkLst>
            <pc:docMk/>
            <pc:sldMk cId="1628306759" sldId="386"/>
            <ac:spMk id="1025" creationId="{A8E8333C-0929-16D0-904A-2ADA0C572F73}"/>
          </ac:spMkLst>
        </pc:spChg>
        <pc:spChg chg="del">
          <ac:chgData name="Carla Cannone" userId="417464ba-0c67-467a-8d9f-e5f447a9fc8a" providerId="ADAL" clId="{DFEB7966-461B-45A3-91B6-63FC9EAC353E}" dt="2023-03-02T15:41:39.115" v="99" actId="478"/>
          <ac:spMkLst>
            <pc:docMk/>
            <pc:sldMk cId="1628306759" sldId="386"/>
            <ac:spMk id="1027" creationId="{0D6FABD2-0D57-68E9-9168-9149210AD18D}"/>
          </ac:spMkLst>
        </pc:spChg>
        <pc:spChg chg="del">
          <ac:chgData name="Carla Cannone" userId="417464ba-0c67-467a-8d9f-e5f447a9fc8a" providerId="ADAL" clId="{DFEB7966-461B-45A3-91B6-63FC9EAC353E}" dt="2023-03-02T15:41:45.776" v="109" actId="478"/>
          <ac:spMkLst>
            <pc:docMk/>
            <pc:sldMk cId="1628306759" sldId="386"/>
            <ac:spMk id="1029" creationId="{C7F7887B-022F-2B3B-949B-CC07DC8C93AF}"/>
          </ac:spMkLst>
        </pc:spChg>
        <pc:picChg chg="add del mod">
          <ac:chgData name="Carla Cannone" userId="417464ba-0c67-467a-8d9f-e5f447a9fc8a" providerId="ADAL" clId="{DFEB7966-461B-45A3-91B6-63FC9EAC353E}" dt="2023-03-05T20:48:20.034" v="1990"/>
          <ac:picMkLst>
            <pc:docMk/>
            <pc:sldMk cId="1628306759" sldId="386"/>
            <ac:picMk id="5" creationId="{0298AC52-2C0F-BC1E-8708-B4A7A45DE2BC}"/>
          </ac:picMkLst>
        </pc:picChg>
        <pc:picChg chg="del mod">
          <ac:chgData name="Carla Cannone" userId="417464ba-0c67-467a-8d9f-e5f447a9fc8a" providerId="ADAL" clId="{DFEB7966-461B-45A3-91B6-63FC9EAC353E}" dt="2023-03-02T15:41:29.914" v="89" actId="478"/>
          <ac:picMkLst>
            <pc:docMk/>
            <pc:sldMk cId="1628306759" sldId="386"/>
            <ac:picMk id="5" creationId="{67EF8E5A-BA09-1042-8B07-9DE9BF668F29}"/>
          </ac:picMkLst>
        </pc:picChg>
        <pc:picChg chg="add del mod">
          <ac:chgData name="Carla Cannone" userId="417464ba-0c67-467a-8d9f-e5f447a9fc8a" providerId="ADAL" clId="{DFEB7966-461B-45A3-91B6-63FC9EAC353E}" dt="2023-03-02T15:41:21.993" v="82" actId="478"/>
          <ac:picMkLst>
            <pc:docMk/>
            <pc:sldMk cId="1628306759" sldId="386"/>
            <ac:picMk id="7" creationId="{7F940770-4498-3958-8125-EDC8F4F3ACF9}"/>
          </ac:picMkLst>
        </pc:picChg>
        <pc:picChg chg="del mod">
          <ac:chgData name="Carla Cannone" userId="417464ba-0c67-467a-8d9f-e5f447a9fc8a" providerId="ADAL" clId="{DFEB7966-461B-45A3-91B6-63FC9EAC353E}" dt="2023-03-02T15:41:22.692" v="83" actId="478"/>
          <ac:picMkLst>
            <pc:docMk/>
            <pc:sldMk cId="1628306759" sldId="386"/>
            <ac:picMk id="8" creationId="{7C394E98-A765-A602-9CE1-E770154ABD16}"/>
          </ac:picMkLst>
        </pc:picChg>
        <pc:picChg chg="del mod">
          <ac:chgData name="Carla Cannone" userId="417464ba-0c67-467a-8d9f-e5f447a9fc8a" providerId="ADAL" clId="{DFEB7966-461B-45A3-91B6-63FC9EAC353E}" dt="2023-03-02T15:41:20.569" v="79" actId="478"/>
          <ac:picMkLst>
            <pc:docMk/>
            <pc:sldMk cId="1628306759" sldId="386"/>
            <ac:picMk id="11" creationId="{0137D960-A917-7AAB-320C-676D9CAD2376}"/>
          </ac:picMkLst>
        </pc:picChg>
        <pc:picChg chg="add del mod">
          <ac:chgData name="Carla Cannone" userId="417464ba-0c67-467a-8d9f-e5f447a9fc8a" providerId="ADAL" clId="{DFEB7966-461B-45A3-91B6-63FC9EAC353E}" dt="2023-03-02T15:41:21.475" v="81" actId="478"/>
          <ac:picMkLst>
            <pc:docMk/>
            <pc:sldMk cId="1628306759" sldId="386"/>
            <ac:picMk id="27" creationId="{B2028202-94B7-FC86-3492-851835F7D6C9}"/>
          </ac:picMkLst>
        </pc:picChg>
        <pc:picChg chg="add mod">
          <ac:chgData name="Carla Cannone" userId="417464ba-0c67-467a-8d9f-e5f447a9fc8a" providerId="ADAL" clId="{DFEB7966-461B-45A3-91B6-63FC9EAC353E}" dt="2023-03-02T15:43:50.164" v="213" actId="1076"/>
          <ac:picMkLst>
            <pc:docMk/>
            <pc:sldMk cId="1628306759" sldId="386"/>
            <ac:picMk id="33" creationId="{BE01F8F3-86F8-B0D4-37DA-B9285B0D38C3}"/>
          </ac:picMkLst>
        </pc:picChg>
        <pc:picChg chg="add mod">
          <ac:chgData name="Carla Cannone" userId="417464ba-0c67-467a-8d9f-e5f447a9fc8a" providerId="ADAL" clId="{DFEB7966-461B-45A3-91B6-63FC9EAC353E}" dt="2023-03-02T15:44:16.771" v="218" actId="1076"/>
          <ac:picMkLst>
            <pc:docMk/>
            <pc:sldMk cId="1628306759" sldId="386"/>
            <ac:picMk id="1026" creationId="{7C2733E7-5F36-1C36-4D7B-13D8595BC618}"/>
          </ac:picMkLst>
        </pc:picChg>
        <pc:picChg chg="add mod">
          <ac:chgData name="Carla Cannone" userId="417464ba-0c67-467a-8d9f-e5f447a9fc8a" providerId="ADAL" clId="{DFEB7966-461B-45A3-91B6-63FC9EAC353E}" dt="2023-03-02T15:45:50.601" v="226" actId="14100"/>
          <ac:picMkLst>
            <pc:docMk/>
            <pc:sldMk cId="1628306759" sldId="386"/>
            <ac:picMk id="1028" creationId="{56596175-3604-F0E2-3303-B63546332A29}"/>
          </ac:picMkLst>
        </pc:picChg>
        <pc:picChg chg="add mod">
          <ac:chgData name="Carla Cannone" userId="417464ba-0c67-467a-8d9f-e5f447a9fc8a" providerId="ADAL" clId="{DFEB7966-461B-45A3-91B6-63FC9EAC353E}" dt="2023-03-02T15:46:05.582" v="230" actId="1076"/>
          <ac:picMkLst>
            <pc:docMk/>
            <pc:sldMk cId="1628306759" sldId="386"/>
            <ac:picMk id="1030" creationId="{D27274AA-1BE6-A479-FBB7-B871486E124A}"/>
          </ac:picMkLst>
        </pc:picChg>
        <pc:picChg chg="mod">
          <ac:chgData name="Carla Cannone" userId="417464ba-0c67-467a-8d9f-e5f447a9fc8a" providerId="ADAL" clId="{DFEB7966-461B-45A3-91B6-63FC9EAC353E}" dt="2023-03-02T15:35:14.370" v="15"/>
          <ac:picMkLst>
            <pc:docMk/>
            <pc:sldMk cId="1628306759" sldId="386"/>
            <ac:picMk id="1036" creationId="{D8979234-3981-1119-DC14-461668FB09FF}"/>
          </ac:picMkLst>
        </pc:picChg>
        <pc:picChg chg="mod">
          <ac:chgData name="Carla Cannone" userId="417464ba-0c67-467a-8d9f-e5f447a9fc8a" providerId="ADAL" clId="{DFEB7966-461B-45A3-91B6-63FC9EAC353E}" dt="2023-03-02T15:35:11.779" v="14"/>
          <ac:picMkLst>
            <pc:docMk/>
            <pc:sldMk cId="1628306759" sldId="386"/>
            <ac:picMk id="1040" creationId="{D3CDD3C0-2453-8D96-5B14-35D0DDB24BF8}"/>
          </ac:picMkLst>
        </pc:picChg>
      </pc:sldChg>
      <pc:sldChg chg="modSp del mod">
        <pc:chgData name="Carla Cannone" userId="417464ba-0c67-467a-8d9f-e5f447a9fc8a" providerId="ADAL" clId="{DFEB7966-461B-45A3-91B6-63FC9EAC353E}" dt="2023-03-03T15:56:05.392" v="684" actId="47"/>
        <pc:sldMkLst>
          <pc:docMk/>
          <pc:sldMk cId="2032237119" sldId="387"/>
        </pc:sldMkLst>
        <pc:spChg chg="mod">
          <ac:chgData name="Carla Cannone" userId="417464ba-0c67-467a-8d9f-e5f447a9fc8a" providerId="ADAL" clId="{DFEB7966-461B-45A3-91B6-63FC9EAC353E}" dt="2023-03-02T15:53:16.112" v="360" actId="20577"/>
          <ac:spMkLst>
            <pc:docMk/>
            <pc:sldMk cId="2032237119" sldId="387"/>
            <ac:spMk id="2" creationId="{7A95BC00-B1A3-740F-4975-765716CBB1D8}"/>
          </ac:spMkLst>
        </pc:spChg>
        <pc:spChg chg="mod">
          <ac:chgData name="Carla Cannone" userId="417464ba-0c67-467a-8d9f-e5f447a9fc8a" providerId="ADAL" clId="{DFEB7966-461B-45A3-91B6-63FC9EAC353E}" dt="2023-03-02T15:53:18.359" v="362" actId="20577"/>
          <ac:spMkLst>
            <pc:docMk/>
            <pc:sldMk cId="2032237119" sldId="387"/>
            <ac:spMk id="38" creationId="{DD0B7555-444F-D1E4-0A48-C00392C9A0FB}"/>
          </ac:spMkLst>
        </pc:spChg>
      </pc:sldChg>
      <pc:sldChg chg="modSp del mod">
        <pc:chgData name="Carla Cannone" userId="417464ba-0c67-467a-8d9f-e5f447a9fc8a" providerId="ADAL" clId="{DFEB7966-461B-45A3-91B6-63FC9EAC353E}" dt="2023-03-03T15:56:05.392" v="684" actId="47"/>
        <pc:sldMkLst>
          <pc:docMk/>
          <pc:sldMk cId="1457699181" sldId="388"/>
        </pc:sldMkLst>
        <pc:spChg chg="mod">
          <ac:chgData name="Carla Cannone" userId="417464ba-0c67-467a-8d9f-e5f447a9fc8a" providerId="ADAL" clId="{DFEB7966-461B-45A3-91B6-63FC9EAC353E}" dt="2023-03-02T15:53:22.790" v="364" actId="20577"/>
          <ac:spMkLst>
            <pc:docMk/>
            <pc:sldMk cId="1457699181" sldId="388"/>
            <ac:spMk id="2" creationId="{7A95BC00-B1A3-740F-4975-765716CBB1D8}"/>
          </ac:spMkLst>
        </pc:spChg>
        <pc:spChg chg="mod">
          <ac:chgData name="Carla Cannone" userId="417464ba-0c67-467a-8d9f-e5f447a9fc8a" providerId="ADAL" clId="{DFEB7966-461B-45A3-91B6-63FC9EAC353E}" dt="2023-03-02T15:53:32.179" v="365" actId="313"/>
          <ac:spMkLst>
            <pc:docMk/>
            <pc:sldMk cId="1457699181" sldId="388"/>
            <ac:spMk id="68" creationId="{AEADA239-BD1C-5C5D-BD8B-EC072097EC84}"/>
          </ac:spMkLst>
        </pc:spChg>
      </pc:sldChg>
      <pc:sldChg chg="modSp del mod">
        <pc:chgData name="Carla Cannone" userId="417464ba-0c67-467a-8d9f-e5f447a9fc8a" providerId="ADAL" clId="{DFEB7966-461B-45A3-91B6-63FC9EAC353E}" dt="2023-03-03T15:56:05.392" v="684" actId="47"/>
        <pc:sldMkLst>
          <pc:docMk/>
          <pc:sldMk cId="2350355477" sldId="389"/>
        </pc:sldMkLst>
        <pc:spChg chg="mod">
          <ac:chgData name="Carla Cannone" userId="417464ba-0c67-467a-8d9f-e5f447a9fc8a" providerId="ADAL" clId="{DFEB7966-461B-45A3-91B6-63FC9EAC353E}" dt="2023-03-02T15:53:33.034" v="366" actId="313"/>
          <ac:spMkLst>
            <pc:docMk/>
            <pc:sldMk cId="2350355477" sldId="389"/>
            <ac:spMk id="2" creationId="{7A95BC00-B1A3-740F-4975-765716CBB1D8}"/>
          </ac:spMkLst>
        </pc:spChg>
        <pc:spChg chg="mod">
          <ac:chgData name="Carla Cannone" userId="417464ba-0c67-467a-8d9f-e5f447a9fc8a" providerId="ADAL" clId="{DFEB7966-461B-45A3-91B6-63FC9EAC353E}" dt="2023-03-02T15:53:33.667" v="367" actId="313"/>
          <ac:spMkLst>
            <pc:docMk/>
            <pc:sldMk cId="2350355477" sldId="389"/>
            <ac:spMk id="23" creationId="{5DAE4898-A63F-A42E-D3ED-EFA5FE776EBC}"/>
          </ac:spMkLst>
        </pc:spChg>
      </pc:sldChg>
      <pc:sldChg chg="modSp del mod">
        <pc:chgData name="Carla Cannone" userId="417464ba-0c67-467a-8d9f-e5f447a9fc8a" providerId="ADAL" clId="{DFEB7966-461B-45A3-91B6-63FC9EAC353E}" dt="2023-03-03T15:56:05.392" v="684" actId="47"/>
        <pc:sldMkLst>
          <pc:docMk/>
          <pc:sldMk cId="821675295" sldId="392"/>
        </pc:sldMkLst>
        <pc:spChg chg="mod">
          <ac:chgData name="Carla Cannone" userId="417464ba-0c67-467a-8d9f-e5f447a9fc8a" providerId="ADAL" clId="{DFEB7966-461B-45A3-91B6-63FC9EAC353E}" dt="2023-03-02T15:53:35.700" v="370" actId="313"/>
          <ac:spMkLst>
            <pc:docMk/>
            <pc:sldMk cId="821675295" sldId="392"/>
            <ac:spMk id="2" creationId="{7A95BC00-B1A3-740F-4975-765716CBB1D8}"/>
          </ac:spMkLst>
        </pc:spChg>
        <pc:spChg chg="mod">
          <ac:chgData name="Carla Cannone" userId="417464ba-0c67-467a-8d9f-e5f447a9fc8a" providerId="ADAL" clId="{DFEB7966-461B-45A3-91B6-63FC9EAC353E}" dt="2023-03-02T15:56:24.210" v="423" actId="20577"/>
          <ac:spMkLst>
            <pc:docMk/>
            <pc:sldMk cId="821675295" sldId="392"/>
            <ac:spMk id="18" creationId="{4174C385-B891-C3CF-7495-3AA83E83AAC8}"/>
          </ac:spMkLst>
        </pc:spChg>
        <pc:spChg chg="mod">
          <ac:chgData name="Carla Cannone" userId="417464ba-0c67-467a-8d9f-e5f447a9fc8a" providerId="ADAL" clId="{DFEB7966-461B-45A3-91B6-63FC9EAC353E}" dt="2023-03-02T15:53:36.119" v="371" actId="313"/>
          <ac:spMkLst>
            <pc:docMk/>
            <pc:sldMk cId="821675295" sldId="392"/>
            <ac:spMk id="19" creationId="{DE333D4B-C33A-56D9-8188-429C47905A16}"/>
          </ac:spMkLst>
        </pc:spChg>
      </pc:sldChg>
      <pc:sldChg chg="modSp del mod">
        <pc:chgData name="Carla Cannone" userId="417464ba-0c67-467a-8d9f-e5f447a9fc8a" providerId="ADAL" clId="{DFEB7966-461B-45A3-91B6-63FC9EAC353E}" dt="2023-03-03T15:56:05.392" v="684" actId="47"/>
        <pc:sldMkLst>
          <pc:docMk/>
          <pc:sldMk cId="1719770498" sldId="394"/>
        </pc:sldMkLst>
        <pc:spChg chg="mod">
          <ac:chgData name="Carla Cannone" userId="417464ba-0c67-467a-8d9f-e5f447a9fc8a" providerId="ADAL" clId="{DFEB7966-461B-45A3-91B6-63FC9EAC353E}" dt="2023-03-02T15:53:36.627" v="372" actId="313"/>
          <ac:spMkLst>
            <pc:docMk/>
            <pc:sldMk cId="1719770498" sldId="394"/>
            <ac:spMk id="2" creationId="{7A95BC00-B1A3-740F-4975-765716CBB1D8}"/>
          </ac:spMkLst>
        </pc:spChg>
        <pc:spChg chg="mod">
          <ac:chgData name="Carla Cannone" userId="417464ba-0c67-467a-8d9f-e5f447a9fc8a" providerId="ADAL" clId="{DFEB7966-461B-45A3-91B6-63FC9EAC353E}" dt="2023-03-02T15:56:44.686" v="465" actId="20577"/>
          <ac:spMkLst>
            <pc:docMk/>
            <pc:sldMk cId="1719770498" sldId="394"/>
            <ac:spMk id="18" creationId="{4174C385-B891-C3CF-7495-3AA83E83AAC8}"/>
          </ac:spMkLst>
        </pc:spChg>
        <pc:spChg chg="mod">
          <ac:chgData name="Carla Cannone" userId="417464ba-0c67-467a-8d9f-e5f447a9fc8a" providerId="ADAL" clId="{DFEB7966-461B-45A3-91B6-63FC9EAC353E}" dt="2023-03-02T15:53:37.158" v="373" actId="313"/>
          <ac:spMkLst>
            <pc:docMk/>
            <pc:sldMk cId="1719770498" sldId="394"/>
            <ac:spMk id="19" creationId="{DE333D4B-C33A-56D9-8188-429C47905A16}"/>
          </ac:spMkLst>
        </pc:spChg>
      </pc:sldChg>
      <pc:sldChg chg="addSp delSp modSp add del mod ord modNotesTx">
        <pc:chgData name="Carla Cannone" userId="417464ba-0c67-467a-8d9f-e5f447a9fc8a" providerId="ADAL" clId="{DFEB7966-461B-45A3-91B6-63FC9EAC353E}" dt="2023-03-31T17:31:25.308" v="3490" actId="20577"/>
        <pc:sldMkLst>
          <pc:docMk/>
          <pc:sldMk cId="1823691312" sldId="397"/>
        </pc:sldMkLst>
        <pc:spChg chg="mod">
          <ac:chgData name="Carla Cannone" userId="417464ba-0c67-467a-8d9f-e5f447a9fc8a" providerId="ADAL" clId="{DFEB7966-461B-45A3-91B6-63FC9EAC353E}" dt="2023-03-03T15:59:31.522" v="880" actId="20577"/>
          <ac:spMkLst>
            <pc:docMk/>
            <pc:sldMk cId="1823691312" sldId="397"/>
            <ac:spMk id="2" creationId="{7A95BC00-B1A3-740F-4975-765716CBB1D8}"/>
          </ac:spMkLst>
        </pc:spChg>
        <pc:spChg chg="add mod">
          <ac:chgData name="Carla Cannone" userId="417464ba-0c67-467a-8d9f-e5f447a9fc8a" providerId="ADAL" clId="{DFEB7966-461B-45A3-91B6-63FC9EAC353E}" dt="2023-03-05T20:54:34.847" v="2063" actId="1076"/>
          <ac:spMkLst>
            <pc:docMk/>
            <pc:sldMk cId="1823691312" sldId="397"/>
            <ac:spMk id="6" creationId="{3FBA344E-0B23-1224-9C2E-637C1DDD220D}"/>
          </ac:spMkLst>
        </pc:spChg>
        <pc:spChg chg="mod">
          <ac:chgData name="Carla Cannone" userId="417464ba-0c67-467a-8d9f-e5f447a9fc8a" providerId="ADAL" clId="{DFEB7966-461B-45A3-91B6-63FC9EAC353E}" dt="2023-03-05T20:54:29.958" v="2062" actId="14100"/>
          <ac:spMkLst>
            <pc:docMk/>
            <pc:sldMk cId="1823691312" sldId="397"/>
            <ac:spMk id="27" creationId="{4FB62BBC-9FD5-8A73-1721-092A5251329E}"/>
          </ac:spMkLst>
        </pc:spChg>
        <pc:spChg chg="del">
          <ac:chgData name="Carla Cannone" userId="417464ba-0c67-467a-8d9f-e5f447a9fc8a" providerId="ADAL" clId="{DFEB7966-461B-45A3-91B6-63FC9EAC353E}" dt="2023-03-03T16:15:47.250" v="888" actId="478"/>
          <ac:spMkLst>
            <pc:docMk/>
            <pc:sldMk cId="1823691312" sldId="397"/>
            <ac:spMk id="28" creationId="{B42315C3-81D0-9CCF-D995-976D08ECD1F3}"/>
          </ac:spMkLst>
        </pc:spChg>
        <pc:spChg chg="del">
          <ac:chgData name="Carla Cannone" userId="417464ba-0c67-467a-8d9f-e5f447a9fc8a" providerId="ADAL" clId="{DFEB7966-461B-45A3-91B6-63FC9EAC353E}" dt="2023-03-03T16:15:47.726" v="889" actId="478"/>
          <ac:spMkLst>
            <pc:docMk/>
            <pc:sldMk cId="1823691312" sldId="397"/>
            <ac:spMk id="29" creationId="{CDFB096C-FE73-923B-6043-ECBCB29D0ACC}"/>
          </ac:spMkLst>
        </pc:spChg>
        <pc:spChg chg="mod">
          <ac:chgData name="Carla Cannone" userId="417464ba-0c67-467a-8d9f-e5f447a9fc8a" providerId="ADAL" clId="{DFEB7966-461B-45A3-91B6-63FC9EAC353E}" dt="2023-03-03T15:59:22.990" v="861" actId="20577"/>
          <ac:spMkLst>
            <pc:docMk/>
            <pc:sldMk cId="1823691312" sldId="397"/>
            <ac:spMk id="38" creationId="{DD0B7555-444F-D1E4-0A48-C00392C9A0FB}"/>
          </ac:spMkLst>
        </pc:spChg>
        <pc:graphicFrameChg chg="add del mod">
          <ac:chgData name="Carla Cannone" userId="417464ba-0c67-467a-8d9f-e5f447a9fc8a" providerId="ADAL" clId="{DFEB7966-461B-45A3-91B6-63FC9EAC353E}" dt="2023-03-03T16:15:34.547" v="883" actId="478"/>
          <ac:graphicFrameMkLst>
            <pc:docMk/>
            <pc:sldMk cId="1823691312" sldId="397"/>
            <ac:graphicFrameMk id="4" creationId="{9D66B727-50F9-A7EB-C41C-698D4C08D3AD}"/>
          </ac:graphicFrameMkLst>
        </pc:graphicFrameChg>
        <pc:picChg chg="add mod">
          <ac:chgData name="Carla Cannone" userId="417464ba-0c67-467a-8d9f-e5f447a9fc8a" providerId="ADAL" clId="{DFEB7966-461B-45A3-91B6-63FC9EAC353E}" dt="2023-03-05T20:54:23.062" v="2059" actId="1076"/>
          <ac:picMkLst>
            <pc:docMk/>
            <pc:sldMk cId="1823691312" sldId="397"/>
            <ac:picMk id="4" creationId="{137CE77D-ECFB-B2C3-80EB-F58C0D7C3E3D}"/>
          </ac:picMkLst>
        </pc:picChg>
        <pc:picChg chg="add mod">
          <ac:chgData name="Carla Cannone" userId="417464ba-0c67-467a-8d9f-e5f447a9fc8a" providerId="ADAL" clId="{DFEB7966-461B-45A3-91B6-63FC9EAC353E}" dt="2023-03-05T20:54:20.839" v="2058" actId="1076"/>
          <ac:picMkLst>
            <pc:docMk/>
            <pc:sldMk cId="1823691312" sldId="397"/>
            <ac:picMk id="5" creationId="{7377108F-8300-CA1B-4B74-1EAB1D256E1B}"/>
          </ac:picMkLst>
        </pc:picChg>
        <pc:picChg chg="del">
          <ac:chgData name="Carla Cannone" userId="417464ba-0c67-467a-8d9f-e5f447a9fc8a" providerId="ADAL" clId="{DFEB7966-461B-45A3-91B6-63FC9EAC353E}" dt="2023-03-03T16:15:32.423" v="881" actId="478"/>
          <ac:picMkLst>
            <pc:docMk/>
            <pc:sldMk cId="1823691312" sldId="397"/>
            <ac:picMk id="30" creationId="{99BB337B-BAAE-B075-D2A2-AA2CAB8A9D92}"/>
          </ac:picMkLst>
        </pc:picChg>
      </pc:sldChg>
      <pc:sldChg chg="addSp delSp modSp mod modNotesTx">
        <pc:chgData name="Carla Cannone" userId="417464ba-0c67-467a-8d9f-e5f447a9fc8a" providerId="ADAL" clId="{DFEB7966-461B-45A3-91B6-63FC9EAC353E}" dt="2023-03-31T17:30:12.668" v="3227" actId="20577"/>
        <pc:sldMkLst>
          <pc:docMk/>
          <pc:sldMk cId="1589997109" sldId="400"/>
        </pc:sldMkLst>
        <pc:spChg chg="mod">
          <ac:chgData name="Carla Cannone" userId="417464ba-0c67-467a-8d9f-e5f447a9fc8a" providerId="ADAL" clId="{DFEB7966-461B-45A3-91B6-63FC9EAC353E}" dt="2023-03-03T15:58:15.813" v="827"/>
          <ac:spMkLst>
            <pc:docMk/>
            <pc:sldMk cId="1589997109" sldId="400"/>
            <ac:spMk id="2" creationId="{7A95BC00-B1A3-740F-4975-765716CBB1D8}"/>
          </ac:spMkLst>
        </pc:spChg>
        <pc:spChg chg="mod">
          <ac:chgData name="Carla Cannone" userId="417464ba-0c67-467a-8d9f-e5f447a9fc8a" providerId="ADAL" clId="{DFEB7966-461B-45A3-91B6-63FC9EAC353E}" dt="2023-03-05T20:53:09.410" v="2044" actId="1076"/>
          <ac:spMkLst>
            <pc:docMk/>
            <pc:sldMk cId="1589997109" sldId="400"/>
            <ac:spMk id="6" creationId="{603E59B9-DBAC-9BE0-6362-D0CE79F02B9D}"/>
          </ac:spMkLst>
        </pc:spChg>
        <pc:spChg chg="add mod">
          <ac:chgData name="Carla Cannone" userId="417464ba-0c67-467a-8d9f-e5f447a9fc8a" providerId="ADAL" clId="{DFEB7966-461B-45A3-91B6-63FC9EAC353E}" dt="2023-03-05T20:51:34.878" v="2043" actId="1076"/>
          <ac:spMkLst>
            <pc:docMk/>
            <pc:sldMk cId="1589997109" sldId="400"/>
            <ac:spMk id="7" creationId="{D4F6ECC5-5F7B-A01E-9A62-4272EA803F21}"/>
          </ac:spMkLst>
        </pc:spChg>
        <pc:spChg chg="mod">
          <ac:chgData name="Carla Cannone" userId="417464ba-0c67-467a-8d9f-e5f447a9fc8a" providerId="ADAL" clId="{DFEB7966-461B-45A3-91B6-63FC9EAC353E}" dt="2023-03-03T16:24:32.910" v="1065" actId="20577"/>
          <ac:spMkLst>
            <pc:docMk/>
            <pc:sldMk cId="1589997109" sldId="400"/>
            <ac:spMk id="38" creationId="{DD0B7555-444F-D1E4-0A48-C00392C9A0FB}"/>
          </ac:spMkLst>
        </pc:spChg>
        <pc:grpChg chg="del">
          <ac:chgData name="Carla Cannone" userId="417464ba-0c67-467a-8d9f-e5f447a9fc8a" providerId="ADAL" clId="{DFEB7966-461B-45A3-91B6-63FC9EAC353E}" dt="2023-03-03T16:34:48.143" v="1082" actId="478"/>
          <ac:grpSpMkLst>
            <pc:docMk/>
            <pc:sldMk cId="1589997109" sldId="400"/>
            <ac:grpSpMk id="8" creationId="{E54AB5D3-84B5-B25B-80C4-E0BF124168AA}"/>
          </ac:grpSpMkLst>
        </pc:grpChg>
        <pc:picChg chg="add mod">
          <ac:chgData name="Carla Cannone" userId="417464ba-0c67-467a-8d9f-e5f447a9fc8a" providerId="ADAL" clId="{DFEB7966-461B-45A3-91B6-63FC9EAC353E}" dt="2023-03-05T20:50:32.265" v="1997" actId="1076"/>
          <ac:picMkLst>
            <pc:docMk/>
            <pc:sldMk cId="1589997109" sldId="400"/>
            <ac:picMk id="2050" creationId="{4F8BF1E6-F74E-524C-277C-64806DC6ABA7}"/>
          </ac:picMkLst>
        </pc:picChg>
      </pc:sldChg>
      <pc:sldChg chg="modSp del mod">
        <pc:chgData name="Carla Cannone" userId="417464ba-0c67-467a-8d9f-e5f447a9fc8a" providerId="ADAL" clId="{DFEB7966-461B-45A3-91B6-63FC9EAC353E}" dt="2023-03-03T16:32:18.607" v="1066" actId="47"/>
        <pc:sldMkLst>
          <pc:docMk/>
          <pc:sldMk cId="473722797" sldId="403"/>
        </pc:sldMkLst>
        <pc:spChg chg="mod">
          <ac:chgData name="Carla Cannone" userId="417464ba-0c67-467a-8d9f-e5f447a9fc8a" providerId="ADAL" clId="{DFEB7966-461B-45A3-91B6-63FC9EAC353E}" dt="2023-03-03T15:58:18.852" v="828"/>
          <ac:spMkLst>
            <pc:docMk/>
            <pc:sldMk cId="473722797" sldId="403"/>
            <ac:spMk id="2" creationId="{7A95BC00-B1A3-740F-4975-765716CBB1D8}"/>
          </ac:spMkLst>
        </pc:spChg>
        <pc:spChg chg="mod">
          <ac:chgData name="Carla Cannone" userId="417464ba-0c67-467a-8d9f-e5f447a9fc8a" providerId="ADAL" clId="{DFEB7966-461B-45A3-91B6-63FC9EAC353E}" dt="2023-03-02T15:53:40.846" v="381" actId="313"/>
          <ac:spMkLst>
            <pc:docMk/>
            <pc:sldMk cId="473722797" sldId="403"/>
            <ac:spMk id="38" creationId="{DD0B7555-444F-D1E4-0A48-C00392C9A0FB}"/>
          </ac:spMkLst>
        </pc:spChg>
      </pc:sldChg>
      <pc:sldChg chg="modSp del mod">
        <pc:chgData name="Carla Cannone" userId="417464ba-0c67-467a-8d9f-e5f447a9fc8a" providerId="ADAL" clId="{DFEB7966-461B-45A3-91B6-63FC9EAC353E}" dt="2023-03-03T16:32:18.607" v="1066" actId="47"/>
        <pc:sldMkLst>
          <pc:docMk/>
          <pc:sldMk cId="651442162" sldId="404"/>
        </pc:sldMkLst>
        <pc:spChg chg="mod">
          <ac:chgData name="Carla Cannone" userId="417464ba-0c67-467a-8d9f-e5f447a9fc8a" providerId="ADAL" clId="{DFEB7966-461B-45A3-91B6-63FC9EAC353E}" dt="2023-03-03T15:58:21.594" v="829"/>
          <ac:spMkLst>
            <pc:docMk/>
            <pc:sldMk cId="651442162" sldId="404"/>
            <ac:spMk id="2" creationId="{7A95BC00-B1A3-740F-4975-765716CBB1D8}"/>
          </ac:spMkLst>
        </pc:spChg>
        <pc:spChg chg="mod">
          <ac:chgData name="Carla Cannone" userId="417464ba-0c67-467a-8d9f-e5f447a9fc8a" providerId="ADAL" clId="{DFEB7966-461B-45A3-91B6-63FC9EAC353E}" dt="2023-03-02T15:53:42.376" v="384" actId="313"/>
          <ac:spMkLst>
            <pc:docMk/>
            <pc:sldMk cId="651442162" sldId="404"/>
            <ac:spMk id="16" creationId="{39B969F0-73F6-1B47-5889-54BFCE41133A}"/>
          </ac:spMkLst>
        </pc:spChg>
        <pc:spChg chg="mod">
          <ac:chgData name="Carla Cannone" userId="417464ba-0c67-467a-8d9f-e5f447a9fc8a" providerId="ADAL" clId="{DFEB7966-461B-45A3-91B6-63FC9EAC353E}" dt="2023-03-02T15:53:41.927" v="383" actId="313"/>
          <ac:spMkLst>
            <pc:docMk/>
            <pc:sldMk cId="651442162" sldId="404"/>
            <ac:spMk id="38" creationId="{DD0B7555-444F-D1E4-0A48-C00392C9A0FB}"/>
          </ac:spMkLst>
        </pc:spChg>
      </pc:sldChg>
      <pc:sldChg chg="modSp del mod">
        <pc:chgData name="Carla Cannone" userId="417464ba-0c67-467a-8d9f-e5f447a9fc8a" providerId="ADAL" clId="{DFEB7966-461B-45A3-91B6-63FC9EAC353E}" dt="2023-03-03T15:57:46.609" v="823" actId="47"/>
        <pc:sldMkLst>
          <pc:docMk/>
          <pc:sldMk cId="1501148389" sldId="406"/>
        </pc:sldMkLst>
        <pc:spChg chg="mod">
          <ac:chgData name="Carla Cannone" userId="417464ba-0c67-467a-8d9f-e5f447a9fc8a" providerId="ADAL" clId="{DFEB7966-461B-45A3-91B6-63FC9EAC353E}" dt="2023-03-02T15:56:49.570" v="467" actId="20577"/>
          <ac:spMkLst>
            <pc:docMk/>
            <pc:sldMk cId="1501148389" sldId="406"/>
            <ac:spMk id="3" creationId="{6B463751-6390-C941-8D97-77C281A9C991}"/>
          </ac:spMkLst>
        </pc:spChg>
        <pc:spChg chg="mod">
          <ac:chgData name="Carla Cannone" userId="417464ba-0c67-467a-8d9f-e5f447a9fc8a" providerId="ADAL" clId="{DFEB7966-461B-45A3-91B6-63FC9EAC353E}" dt="2023-03-02T15:56:52.653" v="469" actId="20577"/>
          <ac:spMkLst>
            <pc:docMk/>
            <pc:sldMk cId="1501148389" sldId="406"/>
            <ac:spMk id="9" creationId="{D65E6D98-BE8C-6B4C-B23E-6167300445AE}"/>
          </ac:spMkLst>
        </pc:spChg>
      </pc:sldChg>
      <pc:sldChg chg="modSp mod">
        <pc:chgData name="Carla Cannone" userId="417464ba-0c67-467a-8d9f-e5f447a9fc8a" providerId="ADAL" clId="{DFEB7966-461B-45A3-91B6-63FC9EAC353E}" dt="2023-03-05T17:27:40.183" v="1276" actId="20577"/>
        <pc:sldMkLst>
          <pc:docMk/>
          <pc:sldMk cId="1230715141" sldId="411"/>
        </pc:sldMkLst>
        <pc:spChg chg="mod">
          <ac:chgData name="Carla Cannone" userId="417464ba-0c67-467a-8d9f-e5f447a9fc8a" providerId="ADAL" clId="{DFEB7966-461B-45A3-91B6-63FC9EAC353E}" dt="2023-03-05T17:24:51.962" v="1228" actId="20577"/>
          <ac:spMkLst>
            <pc:docMk/>
            <pc:sldMk cId="1230715141" sldId="411"/>
            <ac:spMk id="2" creationId="{7A95BC00-B1A3-740F-4975-765716CBB1D8}"/>
          </ac:spMkLst>
        </pc:spChg>
        <pc:spChg chg="mod">
          <ac:chgData name="Carla Cannone" userId="417464ba-0c67-467a-8d9f-e5f447a9fc8a" providerId="ADAL" clId="{DFEB7966-461B-45A3-91B6-63FC9EAC353E}" dt="2023-03-05T17:27:40.183" v="1276" actId="20577"/>
          <ac:spMkLst>
            <pc:docMk/>
            <pc:sldMk cId="1230715141" sldId="411"/>
            <ac:spMk id="38" creationId="{DD0B7555-444F-D1E4-0A48-C00392C9A0FB}"/>
          </ac:spMkLst>
        </pc:spChg>
      </pc:sldChg>
      <pc:sldChg chg="modSp mod">
        <pc:chgData name="Carla Cannone" userId="417464ba-0c67-467a-8d9f-e5f447a9fc8a" providerId="ADAL" clId="{DFEB7966-461B-45A3-91B6-63FC9EAC353E}" dt="2023-03-05T17:27:45.559" v="1280" actId="20577"/>
        <pc:sldMkLst>
          <pc:docMk/>
          <pc:sldMk cId="3664679300" sldId="412"/>
        </pc:sldMkLst>
        <pc:spChg chg="mod">
          <ac:chgData name="Carla Cannone" userId="417464ba-0c67-467a-8d9f-e5f447a9fc8a" providerId="ADAL" clId="{DFEB7966-461B-45A3-91B6-63FC9EAC353E}" dt="2023-03-05T17:24:55.299" v="1230" actId="20577"/>
          <ac:spMkLst>
            <pc:docMk/>
            <pc:sldMk cId="3664679300" sldId="412"/>
            <ac:spMk id="2" creationId="{7A95BC00-B1A3-740F-4975-765716CBB1D8}"/>
          </ac:spMkLst>
        </pc:spChg>
        <pc:spChg chg="mod">
          <ac:chgData name="Carla Cannone" userId="417464ba-0c67-467a-8d9f-e5f447a9fc8a" providerId="ADAL" clId="{DFEB7966-461B-45A3-91B6-63FC9EAC353E}" dt="2023-03-05T17:27:45.559" v="1280" actId="20577"/>
          <ac:spMkLst>
            <pc:docMk/>
            <pc:sldMk cId="3664679300" sldId="412"/>
            <ac:spMk id="38" creationId="{DD0B7555-444F-D1E4-0A48-C00392C9A0FB}"/>
          </ac:spMkLst>
        </pc:spChg>
      </pc:sldChg>
      <pc:sldChg chg="modSp del mod">
        <pc:chgData name="Carla Cannone" userId="417464ba-0c67-467a-8d9f-e5f447a9fc8a" providerId="ADAL" clId="{DFEB7966-461B-45A3-91B6-63FC9EAC353E}" dt="2023-03-05T17:22:44.293" v="1206" actId="47"/>
        <pc:sldMkLst>
          <pc:docMk/>
          <pc:sldMk cId="1548951006" sldId="413"/>
        </pc:sldMkLst>
        <pc:spChg chg="mod">
          <ac:chgData name="Carla Cannone" userId="417464ba-0c67-467a-8d9f-e5f447a9fc8a" providerId="ADAL" clId="{DFEB7966-461B-45A3-91B6-63FC9EAC353E}" dt="2023-03-02T15:53:46.646" v="393" actId="313"/>
          <ac:spMkLst>
            <pc:docMk/>
            <pc:sldMk cId="1548951006" sldId="413"/>
            <ac:spMk id="2" creationId="{7A95BC00-B1A3-740F-4975-765716CBB1D8}"/>
          </ac:spMkLst>
        </pc:spChg>
        <pc:spChg chg="mod">
          <ac:chgData name="Carla Cannone" userId="417464ba-0c67-467a-8d9f-e5f447a9fc8a" providerId="ADAL" clId="{DFEB7966-461B-45A3-91B6-63FC9EAC353E}" dt="2023-03-02T15:53:47.090" v="394" actId="313"/>
          <ac:spMkLst>
            <pc:docMk/>
            <pc:sldMk cId="1548951006" sldId="413"/>
            <ac:spMk id="38" creationId="{DD0B7555-444F-D1E4-0A48-C00392C9A0FB}"/>
          </ac:spMkLst>
        </pc:spChg>
      </pc:sldChg>
      <pc:sldChg chg="addSp delSp modSp mod modNotesTx">
        <pc:chgData name="Carla Cannone" userId="417464ba-0c67-467a-8d9f-e5f447a9fc8a" providerId="ADAL" clId="{DFEB7966-461B-45A3-91B6-63FC9EAC353E}" dt="2023-03-31T17:28:59.227" v="3165" actId="20577"/>
        <pc:sldMkLst>
          <pc:docMk/>
          <pc:sldMk cId="2002604150" sldId="414"/>
        </pc:sldMkLst>
        <pc:spChg chg="mod">
          <ac:chgData name="Carla Cannone" userId="417464ba-0c67-467a-8d9f-e5f447a9fc8a" providerId="ADAL" clId="{DFEB7966-461B-45A3-91B6-63FC9EAC353E}" dt="2023-03-05T17:24:39.833" v="1222" actId="20577"/>
          <ac:spMkLst>
            <pc:docMk/>
            <pc:sldMk cId="2002604150" sldId="414"/>
            <ac:spMk id="2" creationId="{7A95BC00-B1A3-740F-4975-765716CBB1D8}"/>
          </ac:spMkLst>
        </pc:spChg>
        <pc:spChg chg="add mod">
          <ac:chgData name="Carla Cannone" userId="417464ba-0c67-467a-8d9f-e5f447a9fc8a" providerId="ADAL" clId="{DFEB7966-461B-45A3-91B6-63FC9EAC353E}" dt="2023-03-05T20:57:30.165" v="2104" actId="1076"/>
          <ac:spMkLst>
            <pc:docMk/>
            <pc:sldMk cId="2002604150" sldId="414"/>
            <ac:spMk id="5" creationId="{36E1A7CE-2035-70D3-A454-275D6A62FA0F}"/>
          </ac:spMkLst>
        </pc:spChg>
        <pc:spChg chg="add mod">
          <ac:chgData name="Carla Cannone" userId="417464ba-0c67-467a-8d9f-e5f447a9fc8a" providerId="ADAL" clId="{DFEB7966-461B-45A3-91B6-63FC9EAC353E}" dt="2023-03-05T20:58:16.689" v="2223" actId="1076"/>
          <ac:spMkLst>
            <pc:docMk/>
            <pc:sldMk cId="2002604150" sldId="414"/>
            <ac:spMk id="7" creationId="{02303B86-2A2C-CE6A-AF96-F3B93FA0B4F2}"/>
          </ac:spMkLst>
        </pc:spChg>
        <pc:spChg chg="mod">
          <ac:chgData name="Carla Cannone" userId="417464ba-0c67-467a-8d9f-e5f447a9fc8a" providerId="ADAL" clId="{DFEB7966-461B-45A3-91B6-63FC9EAC353E}" dt="2023-03-05T17:23:08.568" v="1208" actId="20577"/>
          <ac:spMkLst>
            <pc:docMk/>
            <pc:sldMk cId="2002604150" sldId="414"/>
            <ac:spMk id="38" creationId="{DD0B7555-444F-D1E4-0A48-C00392C9A0FB}"/>
          </ac:spMkLst>
        </pc:spChg>
        <pc:graphicFrameChg chg="add del mod">
          <ac:chgData name="Carla Cannone" userId="417464ba-0c67-467a-8d9f-e5f447a9fc8a" providerId="ADAL" clId="{DFEB7966-461B-45A3-91B6-63FC9EAC353E}" dt="2023-03-03T16:33:29.846" v="1069"/>
          <ac:graphicFrameMkLst>
            <pc:docMk/>
            <pc:sldMk cId="2002604150" sldId="414"/>
            <ac:graphicFrameMk id="4" creationId="{B4BA43AB-81DF-626B-BABB-3201D0F4473D}"/>
          </ac:graphicFrameMkLst>
        </pc:graphicFrameChg>
        <pc:picChg chg="del">
          <ac:chgData name="Carla Cannone" userId="417464ba-0c67-467a-8d9f-e5f447a9fc8a" providerId="ADAL" clId="{DFEB7966-461B-45A3-91B6-63FC9EAC353E}" dt="2023-03-03T16:33:28.237" v="1067" actId="478"/>
          <ac:picMkLst>
            <pc:docMk/>
            <pc:sldMk cId="2002604150" sldId="414"/>
            <ac:picMk id="5" creationId="{7D2E0ADC-4EF6-4550-1A7B-23EBDDF2AC3D}"/>
          </ac:picMkLst>
        </pc:picChg>
        <pc:picChg chg="add mod ord modCrop">
          <ac:chgData name="Carla Cannone" userId="417464ba-0c67-467a-8d9f-e5f447a9fc8a" providerId="ADAL" clId="{DFEB7966-461B-45A3-91B6-63FC9EAC353E}" dt="2023-03-05T20:57:08.520" v="2078" actId="1076"/>
          <ac:picMkLst>
            <pc:docMk/>
            <pc:sldMk cId="2002604150" sldId="414"/>
            <ac:picMk id="6" creationId="{9ECB4730-A594-21D0-7DA8-053F1F746826}"/>
          </ac:picMkLst>
        </pc:picChg>
        <pc:picChg chg="add mod">
          <ac:chgData name="Carla Cannone" userId="417464ba-0c67-467a-8d9f-e5f447a9fc8a" providerId="ADAL" clId="{DFEB7966-461B-45A3-91B6-63FC9EAC353E}" dt="2023-03-05T20:57:26.204" v="2103" actId="1076"/>
          <ac:picMkLst>
            <pc:docMk/>
            <pc:sldMk cId="2002604150" sldId="414"/>
            <ac:picMk id="3074" creationId="{D38C9E57-3452-945E-46A5-A85E893629FB}"/>
          </ac:picMkLst>
        </pc:picChg>
      </pc:sldChg>
      <pc:sldChg chg="modSp mod ord modNotesTx">
        <pc:chgData name="Carla Cannone" userId="417464ba-0c67-467a-8d9f-e5f447a9fc8a" providerId="ADAL" clId="{DFEB7966-461B-45A3-91B6-63FC9EAC353E}" dt="2023-03-31T17:28:00.136" v="2872" actId="20577"/>
        <pc:sldMkLst>
          <pc:docMk/>
          <pc:sldMk cId="1566792671" sldId="415"/>
        </pc:sldMkLst>
        <pc:spChg chg="mod">
          <ac:chgData name="Carla Cannone" userId="417464ba-0c67-467a-8d9f-e5f447a9fc8a" providerId="ADAL" clId="{DFEB7966-461B-45A3-91B6-63FC9EAC353E}" dt="2023-03-05T17:24:44.668" v="1224" actId="20577"/>
          <ac:spMkLst>
            <pc:docMk/>
            <pc:sldMk cId="1566792671" sldId="415"/>
            <ac:spMk id="2" creationId="{7A95BC00-B1A3-740F-4975-765716CBB1D8}"/>
          </ac:spMkLst>
        </pc:spChg>
        <pc:spChg chg="mod">
          <ac:chgData name="Carla Cannone" userId="417464ba-0c67-467a-8d9f-e5f447a9fc8a" providerId="ADAL" clId="{DFEB7966-461B-45A3-91B6-63FC9EAC353E}" dt="2023-03-03T16:37:31.522" v="1193" actId="20577"/>
          <ac:spMkLst>
            <pc:docMk/>
            <pc:sldMk cId="1566792671" sldId="415"/>
            <ac:spMk id="7" creationId="{0F6C10AC-6B0F-5D5D-2DE5-E72277CBAD60}"/>
          </ac:spMkLst>
        </pc:spChg>
        <pc:spChg chg="mod">
          <ac:chgData name="Carla Cannone" userId="417464ba-0c67-467a-8d9f-e5f447a9fc8a" providerId="ADAL" clId="{DFEB7966-461B-45A3-91B6-63FC9EAC353E}" dt="2023-03-05T17:24:10.198" v="1210" actId="20577"/>
          <ac:spMkLst>
            <pc:docMk/>
            <pc:sldMk cId="1566792671" sldId="415"/>
            <ac:spMk id="38" creationId="{DD0B7555-444F-D1E4-0A48-C00392C9A0FB}"/>
          </ac:spMkLst>
        </pc:spChg>
      </pc:sldChg>
      <pc:sldChg chg="modSp add del mod ord">
        <pc:chgData name="Carla Cannone" userId="417464ba-0c67-467a-8d9f-e5f447a9fc8a" providerId="ADAL" clId="{DFEB7966-461B-45A3-91B6-63FC9EAC353E}" dt="2023-03-03T16:37:48.629" v="1196" actId="47"/>
        <pc:sldMkLst>
          <pc:docMk/>
          <pc:sldMk cId="79997335" sldId="416"/>
        </pc:sldMkLst>
        <pc:spChg chg="mod">
          <ac:chgData name="Carla Cannone" userId="417464ba-0c67-467a-8d9f-e5f447a9fc8a" providerId="ADAL" clId="{DFEB7966-461B-45A3-91B6-63FC9EAC353E}" dt="2023-03-03T16:37:02.790" v="1150" actId="20577"/>
          <ac:spMkLst>
            <pc:docMk/>
            <pc:sldMk cId="79997335" sldId="416"/>
            <ac:spMk id="6" creationId="{603E59B9-DBAC-9BE0-6362-D0CE79F02B9D}"/>
          </ac:spMkLst>
        </pc:spChg>
        <pc:spChg chg="mod">
          <ac:chgData name="Carla Cannone" userId="417464ba-0c67-467a-8d9f-e5f447a9fc8a" providerId="ADAL" clId="{DFEB7966-461B-45A3-91B6-63FC9EAC353E}" dt="2023-03-03T16:37:09.400" v="1167" actId="20577"/>
          <ac:spMkLst>
            <pc:docMk/>
            <pc:sldMk cId="79997335" sldId="416"/>
            <ac:spMk id="38" creationId="{DD0B7555-444F-D1E4-0A48-C00392C9A0FB}"/>
          </ac:spMkLst>
        </pc:spChg>
      </pc:sldChg>
      <pc:sldChg chg="modSp add del mod ord">
        <pc:chgData name="Carla Cannone" userId="417464ba-0c67-467a-8d9f-e5f447a9fc8a" providerId="ADAL" clId="{DFEB7966-461B-45A3-91B6-63FC9EAC353E}" dt="2023-03-03T15:59:14.634" v="855" actId="47"/>
        <pc:sldMkLst>
          <pc:docMk/>
          <pc:sldMk cId="831309433" sldId="416"/>
        </pc:sldMkLst>
        <pc:spChg chg="mod">
          <ac:chgData name="Carla Cannone" userId="417464ba-0c67-467a-8d9f-e5f447a9fc8a" providerId="ADAL" clId="{DFEB7966-461B-45A3-91B6-63FC9EAC353E}" dt="2023-03-03T15:58:49.239" v="851" actId="20577"/>
          <ac:spMkLst>
            <pc:docMk/>
            <pc:sldMk cId="831309433" sldId="416"/>
            <ac:spMk id="38" creationId="{DD0B7555-444F-D1E4-0A48-C00392C9A0FB}"/>
          </ac:spMkLst>
        </pc:spChg>
      </pc:sldChg>
      <pc:sldChg chg="addSp delSp modSp add mod ord modNotesTx">
        <pc:chgData name="Carla Cannone" userId="417464ba-0c67-467a-8d9f-e5f447a9fc8a" providerId="ADAL" clId="{DFEB7966-461B-45A3-91B6-63FC9EAC353E}" dt="2023-03-05T20:45:00.463" v="1963" actId="207"/>
        <pc:sldMkLst>
          <pc:docMk/>
          <pc:sldMk cId="2948999141" sldId="416"/>
        </pc:sldMkLst>
        <pc:spChg chg="mod">
          <ac:chgData name="Carla Cannone" userId="417464ba-0c67-467a-8d9f-e5f447a9fc8a" providerId="ADAL" clId="{DFEB7966-461B-45A3-91B6-63FC9EAC353E}" dt="2023-03-05T20:17:53.572" v="1658" actId="1076"/>
          <ac:spMkLst>
            <pc:docMk/>
            <pc:sldMk cId="2948999141" sldId="416"/>
            <ac:spMk id="2" creationId="{10A30C8A-2486-A16D-7056-9945ABC85AED}"/>
          </ac:spMkLst>
        </pc:spChg>
        <pc:spChg chg="mod">
          <ac:chgData name="Carla Cannone" userId="417464ba-0c67-467a-8d9f-e5f447a9fc8a" providerId="ADAL" clId="{DFEB7966-461B-45A3-91B6-63FC9EAC353E}" dt="2023-03-05T20:32:58.954" v="1894" actId="20577"/>
          <ac:spMkLst>
            <pc:docMk/>
            <pc:sldMk cId="2948999141" sldId="416"/>
            <ac:spMk id="3" creationId="{6B463751-6390-C941-8D97-77C281A9C991}"/>
          </ac:spMkLst>
        </pc:spChg>
        <pc:spChg chg="mod">
          <ac:chgData name="Carla Cannone" userId="417464ba-0c67-467a-8d9f-e5f447a9fc8a" providerId="ADAL" clId="{DFEB7966-461B-45A3-91B6-63FC9EAC353E}" dt="2023-03-05T20:03:53.429" v="1530" actId="14100"/>
          <ac:spMkLst>
            <pc:docMk/>
            <pc:sldMk cId="2948999141" sldId="416"/>
            <ac:spMk id="4" creationId="{A4A4E47F-836B-437E-037C-06D2D508EE83}"/>
          </ac:spMkLst>
        </pc:spChg>
        <pc:spChg chg="mod">
          <ac:chgData name="Carla Cannone" userId="417464ba-0c67-467a-8d9f-e5f447a9fc8a" providerId="ADAL" clId="{DFEB7966-461B-45A3-91B6-63FC9EAC353E}" dt="2023-03-05T20:33:09.508" v="1908" actId="20577"/>
          <ac:spMkLst>
            <pc:docMk/>
            <pc:sldMk cId="2948999141" sldId="416"/>
            <ac:spMk id="9" creationId="{D65E6D98-BE8C-6B4C-B23E-6167300445AE}"/>
          </ac:spMkLst>
        </pc:spChg>
        <pc:spChg chg="mod">
          <ac:chgData name="Carla Cannone" userId="417464ba-0c67-467a-8d9f-e5f447a9fc8a" providerId="ADAL" clId="{DFEB7966-461B-45A3-91B6-63FC9EAC353E}" dt="2023-03-05T20:17:57.302" v="1659" actId="1076"/>
          <ac:spMkLst>
            <pc:docMk/>
            <pc:sldMk cId="2948999141" sldId="416"/>
            <ac:spMk id="10" creationId="{E7CB9579-CF94-8E2B-CB71-33737B78BF39}"/>
          </ac:spMkLst>
        </pc:spChg>
        <pc:spChg chg="add mod">
          <ac:chgData name="Carla Cannone" userId="417464ba-0c67-467a-8d9f-e5f447a9fc8a" providerId="ADAL" clId="{DFEB7966-461B-45A3-91B6-63FC9EAC353E}" dt="2023-03-05T20:25:25.259" v="1721" actId="1076"/>
          <ac:spMkLst>
            <pc:docMk/>
            <pc:sldMk cId="2948999141" sldId="416"/>
            <ac:spMk id="11" creationId="{1B45F83B-92E9-A95A-22F2-2CFDB4664DEC}"/>
          </ac:spMkLst>
        </pc:spChg>
        <pc:spChg chg="mod">
          <ac:chgData name="Carla Cannone" userId="417464ba-0c67-467a-8d9f-e5f447a9fc8a" providerId="ADAL" clId="{DFEB7966-461B-45A3-91B6-63FC9EAC353E}" dt="2023-03-05T20:45:00.463" v="1963" actId="207"/>
          <ac:spMkLst>
            <pc:docMk/>
            <pc:sldMk cId="2948999141" sldId="416"/>
            <ac:spMk id="13" creationId="{22A63FB2-6A33-0E46-88F3-B7CFCF57934F}"/>
          </ac:spMkLst>
        </pc:spChg>
        <pc:spChg chg="mod">
          <ac:chgData name="Carla Cannone" userId="417464ba-0c67-467a-8d9f-e5f447a9fc8a" providerId="ADAL" clId="{DFEB7966-461B-45A3-91B6-63FC9EAC353E}" dt="2023-03-05T20:31:26.987" v="1862" actId="1076"/>
          <ac:spMkLst>
            <pc:docMk/>
            <pc:sldMk cId="2948999141" sldId="416"/>
            <ac:spMk id="15" creationId="{DAEE686C-E588-114E-8E82-6170C01FBB7F}"/>
          </ac:spMkLst>
        </pc:spChg>
        <pc:spChg chg="mod">
          <ac:chgData name="Carla Cannone" userId="417464ba-0c67-467a-8d9f-e5f447a9fc8a" providerId="ADAL" clId="{DFEB7966-461B-45A3-91B6-63FC9EAC353E}" dt="2023-03-05T20:32:48.842" v="1885" actId="1076"/>
          <ac:spMkLst>
            <pc:docMk/>
            <pc:sldMk cId="2948999141" sldId="416"/>
            <ac:spMk id="16" creationId="{3D705E33-E4CC-C64D-8ABC-F75D88FD24E1}"/>
          </ac:spMkLst>
        </pc:spChg>
        <pc:spChg chg="mod">
          <ac:chgData name="Carla Cannone" userId="417464ba-0c67-467a-8d9f-e5f447a9fc8a" providerId="ADAL" clId="{DFEB7966-461B-45A3-91B6-63FC9EAC353E}" dt="2023-03-05T20:32:48.842" v="1885" actId="1076"/>
          <ac:spMkLst>
            <pc:docMk/>
            <pc:sldMk cId="2948999141" sldId="416"/>
            <ac:spMk id="17" creationId="{97BC4586-4B37-5041-A767-30768215C0C1}"/>
          </ac:spMkLst>
        </pc:spChg>
        <pc:spChg chg="mod">
          <ac:chgData name="Carla Cannone" userId="417464ba-0c67-467a-8d9f-e5f447a9fc8a" providerId="ADAL" clId="{DFEB7966-461B-45A3-91B6-63FC9EAC353E}" dt="2023-03-05T20:32:48.842" v="1885" actId="1076"/>
          <ac:spMkLst>
            <pc:docMk/>
            <pc:sldMk cId="2948999141" sldId="416"/>
            <ac:spMk id="18" creationId="{1C95FC12-6CBF-C14D-A722-5F26A9CBF3BE}"/>
          </ac:spMkLst>
        </pc:spChg>
        <pc:spChg chg="mod">
          <ac:chgData name="Carla Cannone" userId="417464ba-0c67-467a-8d9f-e5f447a9fc8a" providerId="ADAL" clId="{DFEB7966-461B-45A3-91B6-63FC9EAC353E}" dt="2023-03-05T20:32:48.842" v="1885" actId="1076"/>
          <ac:spMkLst>
            <pc:docMk/>
            <pc:sldMk cId="2948999141" sldId="416"/>
            <ac:spMk id="19" creationId="{12177C0E-5EE0-1A4A-8C59-9B11ED57CD88}"/>
          </ac:spMkLst>
        </pc:spChg>
        <pc:spChg chg="add mod">
          <ac:chgData name="Carla Cannone" userId="417464ba-0c67-467a-8d9f-e5f447a9fc8a" providerId="ADAL" clId="{DFEB7966-461B-45A3-91B6-63FC9EAC353E}" dt="2023-03-05T20:25:23.183" v="1720" actId="1076"/>
          <ac:spMkLst>
            <pc:docMk/>
            <pc:sldMk cId="2948999141" sldId="416"/>
            <ac:spMk id="20" creationId="{EC0DB143-7745-56B4-C4A0-E2F9648BBBA1}"/>
          </ac:spMkLst>
        </pc:spChg>
        <pc:spChg chg="mod">
          <ac:chgData name="Carla Cannone" userId="417464ba-0c67-467a-8d9f-e5f447a9fc8a" providerId="ADAL" clId="{DFEB7966-461B-45A3-91B6-63FC9EAC353E}" dt="2023-03-05T20:32:48.842" v="1885" actId="1076"/>
          <ac:spMkLst>
            <pc:docMk/>
            <pc:sldMk cId="2948999141" sldId="416"/>
            <ac:spMk id="21" creationId="{312A6C59-C597-B740-B229-28CE2C1B8786}"/>
          </ac:spMkLst>
        </pc:spChg>
        <pc:spChg chg="mod">
          <ac:chgData name="Carla Cannone" userId="417464ba-0c67-467a-8d9f-e5f447a9fc8a" providerId="ADAL" clId="{DFEB7966-461B-45A3-91B6-63FC9EAC353E}" dt="2023-03-05T20:42:52.873" v="1947" actId="1076"/>
          <ac:spMkLst>
            <pc:docMk/>
            <pc:sldMk cId="2948999141" sldId="416"/>
            <ac:spMk id="22" creationId="{F178F733-CBFA-5445-82B2-EA4AAE12D946}"/>
          </ac:spMkLst>
        </pc:spChg>
        <pc:spChg chg="mod">
          <ac:chgData name="Carla Cannone" userId="417464ba-0c67-467a-8d9f-e5f447a9fc8a" providerId="ADAL" clId="{DFEB7966-461B-45A3-91B6-63FC9EAC353E}" dt="2023-03-05T20:02:26.837" v="1512" actId="1076"/>
          <ac:spMkLst>
            <pc:docMk/>
            <pc:sldMk cId="2948999141" sldId="416"/>
            <ac:spMk id="23" creationId="{9423F0B2-FC00-C140-A9E4-430358DC8BDD}"/>
          </ac:spMkLst>
        </pc:spChg>
        <pc:spChg chg="mod">
          <ac:chgData name="Carla Cannone" userId="417464ba-0c67-467a-8d9f-e5f447a9fc8a" providerId="ADAL" clId="{DFEB7966-461B-45A3-91B6-63FC9EAC353E}" dt="2023-03-05T20:03:35.010" v="1526" actId="113"/>
          <ac:spMkLst>
            <pc:docMk/>
            <pc:sldMk cId="2948999141" sldId="416"/>
            <ac:spMk id="24" creationId="{33ECEE68-0126-314A-AABB-ECBC5D6F4F1C}"/>
          </ac:spMkLst>
        </pc:spChg>
        <pc:spChg chg="mod">
          <ac:chgData name="Carla Cannone" userId="417464ba-0c67-467a-8d9f-e5f447a9fc8a" providerId="ADAL" clId="{DFEB7966-461B-45A3-91B6-63FC9EAC353E}" dt="2023-03-05T20:02:42.526" v="1516" actId="1076"/>
          <ac:spMkLst>
            <pc:docMk/>
            <pc:sldMk cId="2948999141" sldId="416"/>
            <ac:spMk id="25" creationId="{55B3601F-7F30-E745-BF69-535BD9A38FF7}"/>
          </ac:spMkLst>
        </pc:spChg>
        <pc:spChg chg="mod">
          <ac:chgData name="Carla Cannone" userId="417464ba-0c67-467a-8d9f-e5f447a9fc8a" providerId="ADAL" clId="{DFEB7966-461B-45A3-91B6-63FC9EAC353E}" dt="2023-03-05T20:02:47.725" v="1517" actId="1076"/>
          <ac:spMkLst>
            <pc:docMk/>
            <pc:sldMk cId="2948999141" sldId="416"/>
            <ac:spMk id="26" creationId="{BA3184BF-A69D-C840-A5D2-64E68DE50FA2}"/>
          </ac:spMkLst>
        </pc:spChg>
        <pc:spChg chg="add mod">
          <ac:chgData name="Carla Cannone" userId="417464ba-0c67-467a-8d9f-e5f447a9fc8a" providerId="ADAL" clId="{DFEB7966-461B-45A3-91B6-63FC9EAC353E}" dt="2023-03-05T20:26:05.510" v="1731" actId="208"/>
          <ac:spMkLst>
            <pc:docMk/>
            <pc:sldMk cId="2948999141" sldId="416"/>
            <ac:spMk id="27" creationId="{A4370442-A6E0-9323-0B9E-1A9AB0582C09}"/>
          </ac:spMkLst>
        </pc:spChg>
        <pc:spChg chg="del">
          <ac:chgData name="Carla Cannone" userId="417464ba-0c67-467a-8d9f-e5f447a9fc8a" providerId="ADAL" clId="{DFEB7966-461B-45A3-91B6-63FC9EAC353E}" dt="2023-03-05T20:05:07.636" v="1616" actId="478"/>
          <ac:spMkLst>
            <pc:docMk/>
            <pc:sldMk cId="2948999141" sldId="416"/>
            <ac:spMk id="28" creationId="{6578F537-8A95-7247-AA73-2175DAD775C2}"/>
          </ac:spMkLst>
        </pc:spChg>
        <pc:spChg chg="mod">
          <ac:chgData name="Carla Cannone" userId="417464ba-0c67-467a-8d9f-e5f447a9fc8a" providerId="ADAL" clId="{DFEB7966-461B-45A3-91B6-63FC9EAC353E}" dt="2023-03-05T20:35:00.050" v="1915" actId="1076"/>
          <ac:spMkLst>
            <pc:docMk/>
            <pc:sldMk cId="2948999141" sldId="416"/>
            <ac:spMk id="29" creationId="{8A3089DA-74A9-8B19-1F6E-725425FCB043}"/>
          </ac:spMkLst>
        </pc:spChg>
        <pc:spChg chg="mod">
          <ac:chgData name="Carla Cannone" userId="417464ba-0c67-467a-8d9f-e5f447a9fc8a" providerId="ADAL" clId="{DFEB7966-461B-45A3-91B6-63FC9EAC353E}" dt="2023-03-05T20:34:51.666" v="1914" actId="1076"/>
          <ac:spMkLst>
            <pc:docMk/>
            <pc:sldMk cId="2948999141" sldId="416"/>
            <ac:spMk id="30" creationId="{DBFE1E62-B394-0FA2-BEE8-76DC8A2F5CD1}"/>
          </ac:spMkLst>
        </pc:spChg>
        <pc:spChg chg="mod">
          <ac:chgData name="Carla Cannone" userId="417464ba-0c67-467a-8d9f-e5f447a9fc8a" providerId="ADAL" clId="{DFEB7966-461B-45A3-91B6-63FC9EAC353E}" dt="2023-03-05T20:35:00.050" v="1915" actId="1076"/>
          <ac:spMkLst>
            <pc:docMk/>
            <pc:sldMk cId="2948999141" sldId="416"/>
            <ac:spMk id="31" creationId="{8BDDDD6B-636A-FB4C-BB84-2EB4B80BF31B}"/>
          </ac:spMkLst>
        </pc:spChg>
        <pc:spChg chg="add mod">
          <ac:chgData name="Carla Cannone" userId="417464ba-0c67-467a-8d9f-e5f447a9fc8a" providerId="ADAL" clId="{DFEB7966-461B-45A3-91B6-63FC9EAC353E}" dt="2023-03-05T20:26:05.510" v="1731" actId="208"/>
          <ac:spMkLst>
            <pc:docMk/>
            <pc:sldMk cId="2948999141" sldId="416"/>
            <ac:spMk id="32" creationId="{E2C976EC-6760-621F-56E7-9D8069F9CBCD}"/>
          </ac:spMkLst>
        </pc:spChg>
        <pc:spChg chg="mod">
          <ac:chgData name="Carla Cannone" userId="417464ba-0c67-467a-8d9f-e5f447a9fc8a" providerId="ADAL" clId="{DFEB7966-461B-45A3-91B6-63FC9EAC353E}" dt="2023-03-05T20:32:48.842" v="1885" actId="1076"/>
          <ac:spMkLst>
            <pc:docMk/>
            <pc:sldMk cId="2948999141" sldId="416"/>
            <ac:spMk id="34" creationId="{D6F0AC90-4AF2-05AB-FE72-5D6376FF7926}"/>
          </ac:spMkLst>
        </pc:spChg>
        <pc:spChg chg="mod">
          <ac:chgData name="Carla Cannone" userId="417464ba-0c67-467a-8d9f-e5f447a9fc8a" providerId="ADAL" clId="{DFEB7966-461B-45A3-91B6-63FC9EAC353E}" dt="2023-03-05T20:17:28.387" v="1652" actId="108"/>
          <ac:spMkLst>
            <pc:docMk/>
            <pc:sldMk cId="2948999141" sldId="416"/>
            <ac:spMk id="35" creationId="{442F8ACB-588A-CB42-A42A-17B811EF51B6}"/>
          </ac:spMkLst>
        </pc:spChg>
        <pc:spChg chg="add del mod">
          <ac:chgData name="Carla Cannone" userId="417464ba-0c67-467a-8d9f-e5f447a9fc8a" providerId="ADAL" clId="{DFEB7966-461B-45A3-91B6-63FC9EAC353E}" dt="2023-03-05T20:28:01.993" v="1791" actId="478"/>
          <ac:spMkLst>
            <pc:docMk/>
            <pc:sldMk cId="2948999141" sldId="416"/>
            <ac:spMk id="36" creationId="{127688CC-B6CF-1DA4-0C07-569D2EE056B0}"/>
          </ac:spMkLst>
        </pc:spChg>
        <pc:spChg chg="add del mod">
          <ac:chgData name="Carla Cannone" userId="417464ba-0c67-467a-8d9f-e5f447a9fc8a" providerId="ADAL" clId="{DFEB7966-461B-45A3-91B6-63FC9EAC353E}" dt="2023-03-05T20:28:01.993" v="1791" actId="478"/>
          <ac:spMkLst>
            <pc:docMk/>
            <pc:sldMk cId="2948999141" sldId="416"/>
            <ac:spMk id="37" creationId="{2B1B30A5-CC7D-3696-CC4D-60E04D7714FB}"/>
          </ac:spMkLst>
        </pc:spChg>
        <pc:spChg chg="add del mod">
          <ac:chgData name="Carla Cannone" userId="417464ba-0c67-467a-8d9f-e5f447a9fc8a" providerId="ADAL" clId="{DFEB7966-461B-45A3-91B6-63FC9EAC353E}" dt="2023-03-05T20:28:01.993" v="1791" actId="478"/>
          <ac:spMkLst>
            <pc:docMk/>
            <pc:sldMk cId="2948999141" sldId="416"/>
            <ac:spMk id="38" creationId="{A4DACBD9-F3AE-BD30-6EED-49BDDD2651FD}"/>
          </ac:spMkLst>
        </pc:spChg>
        <pc:spChg chg="mod">
          <ac:chgData name="Carla Cannone" userId="417464ba-0c67-467a-8d9f-e5f447a9fc8a" providerId="ADAL" clId="{DFEB7966-461B-45A3-91B6-63FC9EAC353E}" dt="2023-03-05T20:25:51.146" v="1729" actId="14100"/>
          <ac:spMkLst>
            <pc:docMk/>
            <pc:sldMk cId="2948999141" sldId="416"/>
            <ac:spMk id="40" creationId="{77341F8A-75A9-F54E-83BF-E0E7587BA812}"/>
          </ac:spMkLst>
        </pc:spChg>
        <pc:spChg chg="mod">
          <ac:chgData name="Carla Cannone" userId="417464ba-0c67-467a-8d9f-e5f447a9fc8a" providerId="ADAL" clId="{DFEB7966-461B-45A3-91B6-63FC9EAC353E}" dt="2023-03-05T20:26:13.892" v="1733" actId="14100"/>
          <ac:spMkLst>
            <pc:docMk/>
            <pc:sldMk cId="2948999141" sldId="416"/>
            <ac:spMk id="41" creationId="{5D1CC192-7F9C-7241-A355-5CD0C3B8F95E}"/>
          </ac:spMkLst>
        </pc:spChg>
        <pc:spChg chg="mod">
          <ac:chgData name="Carla Cannone" userId="417464ba-0c67-467a-8d9f-e5f447a9fc8a" providerId="ADAL" clId="{DFEB7966-461B-45A3-91B6-63FC9EAC353E}" dt="2023-03-05T20:35:00.050" v="1915" actId="1076"/>
          <ac:spMkLst>
            <pc:docMk/>
            <pc:sldMk cId="2948999141" sldId="416"/>
            <ac:spMk id="42" creationId="{5A49A92D-89DA-D2CE-1925-5CAD02897E9D}"/>
          </ac:spMkLst>
        </pc:spChg>
        <pc:spChg chg="add del mod">
          <ac:chgData name="Carla Cannone" userId="417464ba-0c67-467a-8d9f-e5f447a9fc8a" providerId="ADAL" clId="{DFEB7966-461B-45A3-91B6-63FC9EAC353E}" dt="2023-03-05T20:28:01.993" v="1791" actId="478"/>
          <ac:spMkLst>
            <pc:docMk/>
            <pc:sldMk cId="2948999141" sldId="416"/>
            <ac:spMk id="43" creationId="{14C65962-18F4-E966-9340-1C7BF06A2061}"/>
          </ac:spMkLst>
        </pc:spChg>
        <pc:spChg chg="mod">
          <ac:chgData name="Carla Cannone" userId="417464ba-0c67-467a-8d9f-e5f447a9fc8a" providerId="ADAL" clId="{DFEB7966-461B-45A3-91B6-63FC9EAC353E}" dt="2023-03-05T20:35:00.050" v="1915" actId="1076"/>
          <ac:spMkLst>
            <pc:docMk/>
            <pc:sldMk cId="2948999141" sldId="416"/>
            <ac:spMk id="44" creationId="{4CB8C467-AEA1-47E2-F7BA-4A29E811EF96}"/>
          </ac:spMkLst>
        </pc:spChg>
        <pc:spChg chg="add del mod">
          <ac:chgData name="Carla Cannone" userId="417464ba-0c67-467a-8d9f-e5f447a9fc8a" providerId="ADAL" clId="{DFEB7966-461B-45A3-91B6-63FC9EAC353E}" dt="2023-03-05T20:28:01.993" v="1791" actId="478"/>
          <ac:spMkLst>
            <pc:docMk/>
            <pc:sldMk cId="2948999141" sldId="416"/>
            <ac:spMk id="45" creationId="{EE01D440-5D5F-D4A0-7CF1-B7416B2C4240}"/>
          </ac:spMkLst>
        </pc:spChg>
        <pc:spChg chg="add mod">
          <ac:chgData name="Carla Cannone" userId="417464ba-0c67-467a-8d9f-e5f447a9fc8a" providerId="ADAL" clId="{DFEB7966-461B-45A3-91B6-63FC9EAC353E}" dt="2023-03-05T20:32:48.842" v="1885" actId="1076"/>
          <ac:spMkLst>
            <pc:docMk/>
            <pc:sldMk cId="2948999141" sldId="416"/>
            <ac:spMk id="48" creationId="{8C458C8B-E9E9-B2F0-83C6-6B9B8CFB4DDD}"/>
          </ac:spMkLst>
        </pc:spChg>
        <pc:spChg chg="mod">
          <ac:chgData name="Carla Cannone" userId="417464ba-0c67-467a-8d9f-e5f447a9fc8a" providerId="ADAL" clId="{DFEB7966-461B-45A3-91B6-63FC9EAC353E}" dt="2023-03-05T20:26:17.927" v="1734" actId="14100"/>
          <ac:spMkLst>
            <pc:docMk/>
            <pc:sldMk cId="2948999141" sldId="416"/>
            <ac:spMk id="60" creationId="{263A1F36-626D-2149-B4CE-C838D77C6A14}"/>
          </ac:spMkLst>
        </pc:spChg>
        <pc:picChg chg="add mod">
          <ac:chgData name="Carla Cannone" userId="417464ba-0c67-467a-8d9f-e5f447a9fc8a" providerId="ADAL" clId="{DFEB7966-461B-45A3-91B6-63FC9EAC353E}" dt="2023-03-05T20:24:02.663" v="1670" actId="1076"/>
          <ac:picMkLst>
            <pc:docMk/>
            <pc:sldMk cId="2948999141" sldId="416"/>
            <ac:picMk id="5" creationId="{4C31F0E3-EAD8-365B-68CB-613F56F44198}"/>
          </ac:picMkLst>
        </pc:picChg>
        <pc:picChg chg="add mod">
          <ac:chgData name="Carla Cannone" userId="417464ba-0c67-467a-8d9f-e5f447a9fc8a" providerId="ADAL" clId="{DFEB7966-461B-45A3-91B6-63FC9EAC353E}" dt="2023-03-05T20:17:59.213" v="1660" actId="1076"/>
          <ac:picMkLst>
            <pc:docMk/>
            <pc:sldMk cId="2948999141" sldId="416"/>
            <ac:picMk id="7" creationId="{52A84091-4C9C-6F84-F744-29084A81FBE3}"/>
          </ac:picMkLst>
        </pc:picChg>
        <pc:picChg chg="add mod">
          <ac:chgData name="Carla Cannone" userId="417464ba-0c67-467a-8d9f-e5f447a9fc8a" providerId="ADAL" clId="{DFEB7966-461B-45A3-91B6-63FC9EAC353E}" dt="2023-03-05T20:18:52.259" v="1667" actId="1076"/>
          <ac:picMkLst>
            <pc:docMk/>
            <pc:sldMk cId="2948999141" sldId="416"/>
            <ac:picMk id="8" creationId="{11E0A69A-6AD2-CFBB-3C5B-57C4E967815F}"/>
          </ac:picMkLst>
        </pc:picChg>
        <pc:picChg chg="del">
          <ac:chgData name="Carla Cannone" userId="417464ba-0c67-467a-8d9f-e5f447a9fc8a" providerId="ADAL" clId="{DFEB7966-461B-45A3-91B6-63FC9EAC353E}" dt="2023-03-05T20:08:16.909" v="1618" actId="478"/>
          <ac:picMkLst>
            <pc:docMk/>
            <pc:sldMk cId="2948999141" sldId="416"/>
            <ac:picMk id="33" creationId="{BE01F8F3-86F8-B0D4-37DA-B9285B0D38C3}"/>
          </ac:picMkLst>
        </pc:picChg>
        <pc:picChg chg="add del mod">
          <ac:chgData name="Carla Cannone" userId="417464ba-0c67-467a-8d9f-e5f447a9fc8a" providerId="ADAL" clId="{DFEB7966-461B-45A3-91B6-63FC9EAC353E}" dt="2023-03-05T20:31:23.122" v="1861" actId="478"/>
          <ac:picMkLst>
            <pc:docMk/>
            <pc:sldMk cId="2948999141" sldId="416"/>
            <ac:picMk id="47" creationId="{8CADC72B-4DAF-9FF7-0435-EA3F43D7936F}"/>
          </ac:picMkLst>
        </pc:picChg>
        <pc:picChg chg="add del mod">
          <ac:chgData name="Carla Cannone" userId="417464ba-0c67-467a-8d9f-e5f447a9fc8a" providerId="ADAL" clId="{DFEB7966-461B-45A3-91B6-63FC9EAC353E}" dt="2023-03-05T20:42:31.751" v="1939" actId="478"/>
          <ac:picMkLst>
            <pc:docMk/>
            <pc:sldMk cId="2948999141" sldId="416"/>
            <ac:picMk id="49" creationId="{C6735C2C-3EEF-3831-C408-9402D5512A96}"/>
          </ac:picMkLst>
        </pc:picChg>
        <pc:picChg chg="add mod">
          <ac:chgData name="Carla Cannone" userId="417464ba-0c67-467a-8d9f-e5f447a9fc8a" providerId="ADAL" clId="{DFEB7966-461B-45A3-91B6-63FC9EAC353E}" dt="2023-03-05T20:40:24.666" v="1926" actId="1076"/>
          <ac:picMkLst>
            <pc:docMk/>
            <pc:sldMk cId="2948999141" sldId="416"/>
            <ac:picMk id="50" creationId="{8FA55B53-45F4-642B-83FE-D5C85C3E9DDB}"/>
          </ac:picMkLst>
        </pc:picChg>
        <pc:picChg chg="add mod">
          <ac:chgData name="Carla Cannone" userId="417464ba-0c67-467a-8d9f-e5f447a9fc8a" providerId="ADAL" clId="{DFEB7966-461B-45A3-91B6-63FC9EAC353E}" dt="2023-03-05T20:41:18.161" v="1931" actId="1076"/>
          <ac:picMkLst>
            <pc:docMk/>
            <pc:sldMk cId="2948999141" sldId="416"/>
            <ac:picMk id="51" creationId="{3B5E0072-C844-E762-C165-1A1DA504E994}"/>
          </ac:picMkLst>
        </pc:picChg>
        <pc:picChg chg="add mod">
          <ac:chgData name="Carla Cannone" userId="417464ba-0c67-467a-8d9f-e5f447a9fc8a" providerId="ADAL" clId="{DFEB7966-461B-45A3-91B6-63FC9EAC353E}" dt="2023-03-05T20:41:57.622" v="1938" actId="1076"/>
          <ac:picMkLst>
            <pc:docMk/>
            <pc:sldMk cId="2948999141" sldId="416"/>
            <ac:picMk id="52" creationId="{2ECAC3BB-E5F1-5A91-B7A3-837401BB19BC}"/>
          </ac:picMkLst>
        </pc:picChg>
        <pc:picChg chg="del">
          <ac:chgData name="Carla Cannone" userId="417464ba-0c67-467a-8d9f-e5f447a9fc8a" providerId="ADAL" clId="{DFEB7966-461B-45A3-91B6-63FC9EAC353E}" dt="2023-03-05T20:11:11.787" v="1626" actId="478"/>
          <ac:picMkLst>
            <pc:docMk/>
            <pc:sldMk cId="2948999141" sldId="416"/>
            <ac:picMk id="1026" creationId="{7C2733E7-5F36-1C36-4D7B-13D8595BC618}"/>
          </ac:picMkLst>
        </pc:picChg>
        <pc:picChg chg="del mod">
          <ac:chgData name="Carla Cannone" userId="417464ba-0c67-467a-8d9f-e5f447a9fc8a" providerId="ADAL" clId="{DFEB7966-461B-45A3-91B6-63FC9EAC353E}" dt="2023-03-05T20:18:02.982" v="1662" actId="478"/>
          <ac:picMkLst>
            <pc:docMk/>
            <pc:sldMk cId="2948999141" sldId="416"/>
            <ac:picMk id="1028" creationId="{56596175-3604-F0E2-3303-B63546332A29}"/>
          </ac:picMkLst>
        </pc:picChg>
        <pc:picChg chg="del">
          <ac:chgData name="Carla Cannone" userId="417464ba-0c67-467a-8d9f-e5f447a9fc8a" providerId="ADAL" clId="{DFEB7966-461B-45A3-91B6-63FC9EAC353E}" dt="2023-03-05T20:05:08.960" v="1617" actId="478"/>
          <ac:picMkLst>
            <pc:docMk/>
            <pc:sldMk cId="2948999141" sldId="416"/>
            <ac:picMk id="1030" creationId="{D27274AA-1BE6-A479-FBB7-B871486E124A}"/>
          </ac:picMkLst>
        </pc:picChg>
        <pc:picChg chg="add mod">
          <ac:chgData name="Carla Cannone" userId="417464ba-0c67-467a-8d9f-e5f447a9fc8a" providerId="ADAL" clId="{DFEB7966-461B-45A3-91B6-63FC9EAC353E}" dt="2023-03-05T20:39:51.186" v="1923" actId="1076"/>
          <ac:picMkLst>
            <pc:docMk/>
            <pc:sldMk cId="2948999141" sldId="416"/>
            <ac:picMk id="1032" creationId="{6EB2B2DC-7BA9-F9D1-B972-A7E8396EE825}"/>
          </ac:picMkLst>
        </pc:picChg>
        <pc:picChg chg="mod">
          <ac:chgData name="Carla Cannone" userId="417464ba-0c67-467a-8d9f-e5f447a9fc8a" providerId="ADAL" clId="{DFEB7966-461B-45A3-91B6-63FC9EAC353E}" dt="2023-03-05T20:02:25.223" v="1511" actId="1076"/>
          <ac:picMkLst>
            <pc:docMk/>
            <pc:sldMk cId="2948999141" sldId="416"/>
            <ac:picMk id="1034" creationId="{A10D16FE-CB5A-37C2-EEDE-B5717F82A278}"/>
          </ac:picMkLst>
        </pc:picChg>
        <pc:picChg chg="mod">
          <ac:chgData name="Carla Cannone" userId="417464ba-0c67-467a-8d9f-e5f447a9fc8a" providerId="ADAL" clId="{DFEB7966-461B-45A3-91B6-63FC9EAC353E}" dt="2023-03-05T20:44:49.016" v="1962"/>
          <ac:picMkLst>
            <pc:docMk/>
            <pc:sldMk cId="2948999141" sldId="416"/>
            <ac:picMk id="1036" creationId="{D8979234-3981-1119-DC14-461668FB09FF}"/>
          </ac:picMkLst>
        </pc:picChg>
        <pc:picChg chg="add mod">
          <ac:chgData name="Carla Cannone" userId="417464ba-0c67-467a-8d9f-e5f447a9fc8a" providerId="ADAL" clId="{DFEB7966-461B-45A3-91B6-63FC9EAC353E}" dt="2023-03-05T20:42:51.298" v="1946" actId="1076"/>
          <ac:picMkLst>
            <pc:docMk/>
            <pc:sldMk cId="2948999141" sldId="416"/>
            <ac:picMk id="1038" creationId="{8C63BA14-9F3B-AD3E-919E-40164E894CD2}"/>
          </ac:picMkLst>
        </pc:picChg>
        <pc:picChg chg="mod">
          <ac:chgData name="Carla Cannone" userId="417464ba-0c67-467a-8d9f-e5f447a9fc8a" providerId="ADAL" clId="{DFEB7966-461B-45A3-91B6-63FC9EAC353E}" dt="2023-03-05T20:02:57.161" v="1519" actId="1076"/>
          <ac:picMkLst>
            <pc:docMk/>
            <pc:sldMk cId="2948999141" sldId="416"/>
            <ac:picMk id="1040" creationId="{D3CDD3C0-2453-8D96-5B14-35D0DDB24BF8}"/>
          </ac:picMkLst>
        </pc:picChg>
        <pc:picChg chg="mod">
          <ac:chgData name="Carla Cannone" userId="417464ba-0c67-467a-8d9f-e5f447a9fc8a" providerId="ADAL" clId="{DFEB7966-461B-45A3-91B6-63FC9EAC353E}" dt="2023-03-05T20:03:14.031" v="1523"/>
          <ac:picMkLst>
            <pc:docMk/>
            <pc:sldMk cId="2948999141" sldId="416"/>
            <ac:picMk id="1042" creationId="{83F8D88F-4378-BD02-5257-27F3F4525C51}"/>
          </ac:picMkLst>
        </pc:picChg>
      </pc:sldChg>
      <pc:sldChg chg="new del">
        <pc:chgData name="Carla Cannone" userId="417464ba-0c67-467a-8d9f-e5f447a9fc8a" providerId="ADAL" clId="{DFEB7966-461B-45A3-91B6-63FC9EAC353E}" dt="2023-03-05T20:17:21.586" v="1651" actId="680"/>
        <pc:sldMkLst>
          <pc:docMk/>
          <pc:sldMk cId="491084593" sldId="4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t>3/19/2025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Cliquez pour modifier les styles de texte du Master</a:t>
            </a:r>
          </a:p>
          <a:p>
            <a:pPr lvl="1"/>
            <a:r>
              <a:rPr lang="en-GB" noProof="0"/>
              <a:t>Deuxième niveau</a:t>
            </a:r>
          </a:p>
          <a:p>
            <a:pPr lvl="2"/>
            <a:r>
              <a:rPr lang="en-GB" noProof="0"/>
              <a:t>Troisième niveau</a:t>
            </a:r>
          </a:p>
          <a:p>
            <a:pPr lvl="3"/>
            <a:r>
              <a:rPr lang="en-GB" noProof="0"/>
              <a:t>Quatrième niveau</a:t>
            </a:r>
          </a:p>
          <a:p>
            <a:pPr lvl="4"/>
            <a:r>
              <a:rPr lang="en-GB" noProof="0"/>
              <a:t>Cinquième niveau</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t>‹#›</a:t>
            </a:fld>
            <a:endParaRPr lang="en-US"/>
          </a:p>
        </p:txBody>
      </p:sp>
    </p:spTree>
    <p:extLst>
      <p:ext uri="{BB962C8B-B14F-4D97-AF65-F5344CB8AC3E}">
        <p14:creationId xmlns:p14="http://schemas.microsoft.com/office/powerpoint/2010/main" val="870224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t>1</a:t>
            </a:fld>
            <a:endParaRPr lang="en-US" altLang="en-US">
              <a:latin typeface="Open Sans" panose="020B0606030504020204" pitchFamily="34" charset="0"/>
            </a:endParaRPr>
          </a:p>
        </p:txBody>
      </p:sp>
    </p:spTree>
    <p:extLst>
      <p:ext uri="{BB962C8B-B14F-4D97-AF65-F5344CB8AC3E}">
        <p14:creationId xmlns:p14="http://schemas.microsoft.com/office/powerpoint/2010/main" val="65216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Open Sans"/>
              </a:rPr>
              <a:t>L'</a:t>
            </a:r>
            <a:r>
              <a:rPr lang="en-GB" kern="1200">
                <a:effectLst/>
                <a:latin typeface="Open Sans"/>
              </a:rPr>
              <a:t>électricité destinée à des usages spécifiques et à l'éclairage est calculée directement en tant que demande d'énergie finale. </a:t>
            </a:r>
            <a:endParaRPr lang="en-US">
              <a:latin typeface="Open Sans"/>
            </a:endParaRPr>
          </a:p>
          <a:p>
            <a:r>
              <a:rPr lang="en-GB" kern="1200">
                <a:effectLst/>
                <a:latin typeface="Open Sans"/>
              </a:rPr>
              <a:t>L'électricité pour des usages spécifiques est égale </a:t>
            </a:r>
            <a:r>
              <a:rPr lang="en-GB">
                <a:latin typeface="Open Sans"/>
              </a:rPr>
              <a:t>au </a:t>
            </a:r>
            <a:r>
              <a:rPr lang="en-GB" kern="1200">
                <a:effectLst/>
                <a:latin typeface="Open Sans"/>
              </a:rPr>
              <a:t>nombre total de logements multiplié par la fraction de logements disposant de l'électricité, multiplié par la consommation d'électricité spécifique par logement. L'équation pour l'éclairage est la même.</a:t>
            </a:r>
            <a:endParaRPr lang="en-GB">
              <a:latin typeface="Open Sans"/>
            </a:endParaRPr>
          </a:p>
          <a:p>
            <a:r>
              <a:rPr lang="en-GB" kern="1200">
                <a:effectLst/>
                <a:latin typeface="Open Sans"/>
              </a:rPr>
              <a:t>En utilisant la fraction des logements électrifiés, la fraction des logements non électrifiés est utilisée pour obtenir la demande d'énergie finale pour les combustibles fossiles utilisés pour les appareils dans les ménages non raccordés.</a:t>
            </a:r>
            <a:r>
              <a:rPr lang="en-GB">
                <a:latin typeface="Open Sans"/>
              </a:rPr>
              <a:t>   </a:t>
            </a:r>
          </a:p>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10</a:t>
            </a:fld>
            <a:endParaRPr lang="en-US"/>
          </a:p>
        </p:txBody>
      </p:sp>
    </p:spTree>
    <p:extLst>
      <p:ext uri="{BB962C8B-B14F-4D97-AF65-F5344CB8AC3E}">
        <p14:creationId xmlns:p14="http://schemas.microsoft.com/office/powerpoint/2010/main" val="373698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Open Sans"/>
              </a:rPr>
              <a:t>L'</a:t>
            </a:r>
            <a:r>
              <a:rPr lang="en-GB" kern="1200">
                <a:effectLst/>
                <a:latin typeface="Open Sans"/>
              </a:rPr>
              <a:t>électricité destinée à des usages spécifiques et à l'éclairage est calculée directement en tant que demande d'énergie finale. </a:t>
            </a:r>
            <a:endParaRPr lang="en-US">
              <a:latin typeface="Open Sans"/>
            </a:endParaRPr>
          </a:p>
          <a:p>
            <a:r>
              <a:rPr lang="en-GB" kern="1200">
                <a:effectLst/>
                <a:latin typeface="Open Sans"/>
              </a:rPr>
              <a:t>L'électricité pour des usages spécifiques est égale </a:t>
            </a:r>
            <a:r>
              <a:rPr lang="en-GB">
                <a:latin typeface="Open Sans"/>
              </a:rPr>
              <a:t>au </a:t>
            </a:r>
            <a:r>
              <a:rPr lang="en-GB" kern="1200">
                <a:effectLst/>
                <a:latin typeface="Open Sans"/>
              </a:rPr>
              <a:t>nombre total de logements multiplié par la fraction de logements disposant de l'électricité, multiplié par la consommation d'électricité spécifique par logement. L'équation pour l'éclairage est la même.</a:t>
            </a:r>
            <a:endParaRPr lang="en-GB">
              <a:latin typeface="Open Sans"/>
            </a:endParaRPr>
          </a:p>
          <a:p>
            <a:r>
              <a:rPr lang="en-GB" kern="1200">
                <a:effectLst/>
                <a:latin typeface="Open Sans"/>
              </a:rPr>
              <a:t>En utilisant la fraction des logements électrifiés, la fraction des logements non électrifiés est utilisée pour obtenir la demande d'énergie finale pour les combustibles fossiles utilisés pour les appareils dans les ménages non raccordés.</a:t>
            </a:r>
            <a:r>
              <a:rPr lang="en-GB">
                <a:latin typeface="Open Sans"/>
              </a:rPr>
              <a:t>   </a:t>
            </a:r>
          </a:p>
          <a:p>
            <a:endParaRPr lang="en-GB"/>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11</a:t>
            </a:fld>
            <a:endParaRPr lang="en-US"/>
          </a:p>
        </p:txBody>
      </p:sp>
    </p:spTree>
    <p:extLst>
      <p:ext uri="{BB962C8B-B14F-4D97-AF65-F5344CB8AC3E}">
        <p14:creationId xmlns:p14="http://schemas.microsoft.com/office/powerpoint/2010/main" val="246662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Les utilisations </a:t>
            </a:r>
            <a:r>
              <a:rPr lang="en-GB" dirty="0" err="1">
                <a:latin typeface="Open Sans"/>
              </a:rPr>
              <a:t>spécifiques</a:t>
            </a:r>
            <a:r>
              <a:rPr lang="en-GB" dirty="0">
                <a:latin typeface="Open Sans"/>
              </a:rPr>
              <a:t> de </a:t>
            </a:r>
            <a:r>
              <a:rPr lang="en-GB" dirty="0" err="1">
                <a:latin typeface="Open Sans"/>
              </a:rPr>
              <a:t>l'électricité</a:t>
            </a:r>
            <a:r>
              <a:rPr lang="en-GB" dirty="0">
                <a:latin typeface="Open Sans"/>
              </a:rPr>
              <a:t> pour les </a:t>
            </a:r>
            <a:r>
              <a:rPr lang="en-GB" dirty="0" err="1">
                <a:latin typeface="Open Sans"/>
              </a:rPr>
              <a:t>appareils</a:t>
            </a:r>
            <a:r>
              <a:rPr lang="en-GB" dirty="0">
                <a:latin typeface="Open Sans"/>
              </a:rPr>
              <a:t> et des carburants pour la force </a:t>
            </a:r>
            <a:r>
              <a:rPr lang="en-GB" dirty="0" err="1">
                <a:latin typeface="Open Sans"/>
              </a:rPr>
              <a:t>motrice</a:t>
            </a:r>
            <a:r>
              <a:rPr lang="en-GB" dirty="0">
                <a:latin typeface="Open Sans"/>
              </a:rPr>
              <a:t> </a:t>
            </a:r>
            <a:r>
              <a:rPr lang="en-GB" dirty="0" err="1">
                <a:latin typeface="Open Sans"/>
              </a:rPr>
              <a:t>sont</a:t>
            </a:r>
            <a:r>
              <a:rPr lang="en-GB" dirty="0">
                <a:latin typeface="Open Sans"/>
              </a:rPr>
              <a:t> </a:t>
            </a:r>
            <a:r>
              <a:rPr lang="en-GB" dirty="0" err="1">
                <a:latin typeface="Open Sans"/>
              </a:rPr>
              <a:t>également</a:t>
            </a:r>
            <a:r>
              <a:rPr lang="en-GB" dirty="0">
                <a:latin typeface="Open Sans"/>
              </a:rPr>
              <a:t> </a:t>
            </a:r>
            <a:r>
              <a:rPr lang="en-GB" dirty="0" err="1">
                <a:latin typeface="Open Sans"/>
              </a:rPr>
              <a:t>calculées</a:t>
            </a:r>
            <a:r>
              <a:rPr lang="en-GB" dirty="0">
                <a:latin typeface="Open Sans"/>
              </a:rPr>
              <a:t> par sous-</a:t>
            </a:r>
            <a:r>
              <a:rPr lang="en-GB" dirty="0" err="1">
                <a:latin typeface="Open Sans"/>
              </a:rPr>
              <a:t>secteur</a:t>
            </a:r>
            <a:r>
              <a:rPr lang="en-GB" dirty="0">
                <a:latin typeface="Open Sans"/>
              </a:rPr>
              <a:t>. Dans </a:t>
            </a:r>
            <a:r>
              <a:rPr lang="en-GB" dirty="0" err="1">
                <a:latin typeface="Open Sans"/>
              </a:rPr>
              <a:t>ce</a:t>
            </a:r>
            <a:r>
              <a:rPr lang="en-GB" dirty="0">
                <a:latin typeface="Open Sans"/>
              </a:rPr>
              <a:t> </a:t>
            </a:r>
            <a:r>
              <a:rPr lang="en-GB" dirty="0" err="1">
                <a:latin typeface="Open Sans"/>
              </a:rPr>
              <a:t>cas</a:t>
            </a:r>
            <a:r>
              <a:rPr lang="en-GB" dirty="0">
                <a:latin typeface="Open Sans"/>
              </a:rPr>
              <a:t>, </a:t>
            </a:r>
            <a:r>
              <a:rPr lang="en-GB" dirty="0" err="1">
                <a:latin typeface="Open Sans"/>
              </a:rPr>
              <a:t>elles</a:t>
            </a:r>
            <a:r>
              <a:rPr lang="en-GB" dirty="0">
                <a:latin typeface="Open Sans"/>
              </a:rPr>
              <a:t> </a:t>
            </a:r>
            <a:r>
              <a:rPr lang="en-GB" dirty="0" err="1">
                <a:latin typeface="Open Sans"/>
              </a:rPr>
              <a:t>sont</a:t>
            </a:r>
            <a:r>
              <a:rPr lang="en-GB" dirty="0">
                <a:latin typeface="Open Sans"/>
              </a:rPr>
              <a:t> </a:t>
            </a:r>
            <a:r>
              <a:rPr lang="en-GB" dirty="0" err="1">
                <a:latin typeface="Open Sans"/>
              </a:rPr>
              <a:t>calculées</a:t>
            </a:r>
            <a:r>
              <a:rPr lang="en-GB" dirty="0">
                <a:latin typeface="Open Sans"/>
              </a:rPr>
              <a:t> </a:t>
            </a:r>
            <a:r>
              <a:rPr lang="en-GB" dirty="0" err="1">
                <a:latin typeface="Open Sans"/>
              </a:rPr>
              <a:t>directement</a:t>
            </a:r>
            <a:r>
              <a:rPr lang="en-GB" dirty="0">
                <a:latin typeface="Open Sans"/>
              </a:rPr>
              <a:t> </a:t>
            </a:r>
            <a:r>
              <a:rPr lang="en-GB" dirty="0" err="1">
                <a:latin typeface="Open Sans"/>
              </a:rPr>
              <a:t>en</a:t>
            </a:r>
            <a:r>
              <a:rPr lang="en-GB" dirty="0">
                <a:latin typeface="Open Sans"/>
              </a:rPr>
              <a:t> </a:t>
            </a:r>
            <a:r>
              <a:rPr lang="en-GB" dirty="0" err="1">
                <a:latin typeface="Open Sans"/>
              </a:rPr>
              <a:t>termes</a:t>
            </a:r>
            <a:r>
              <a:rPr lang="en-GB" dirty="0">
                <a:latin typeface="Open Sans"/>
              </a:rPr>
              <a:t> de </a:t>
            </a:r>
            <a:r>
              <a:rPr lang="en-GB" dirty="0" err="1">
                <a:latin typeface="Open Sans"/>
              </a:rPr>
              <a:t>demande</a:t>
            </a:r>
            <a:r>
              <a:rPr lang="en-GB" dirty="0">
                <a:latin typeface="Open Sans"/>
              </a:rPr>
              <a:t> </a:t>
            </a:r>
            <a:r>
              <a:rPr lang="en-GB" dirty="0" err="1">
                <a:latin typeface="Open Sans"/>
              </a:rPr>
              <a:t>d'énergie</a:t>
            </a:r>
            <a:r>
              <a:rPr lang="en-GB" dirty="0">
                <a:latin typeface="Open Sans"/>
              </a:rPr>
              <a:t> finale. </a:t>
            </a:r>
            <a:r>
              <a:rPr lang="en-US" dirty="0">
                <a:latin typeface="Open Sans"/>
              </a:rPr>
              <a:t>Les </a:t>
            </a:r>
            <a:r>
              <a:rPr lang="en-US" dirty="0" err="1">
                <a:latin typeface="Open Sans"/>
              </a:rPr>
              <a:t>équations</a:t>
            </a:r>
            <a:r>
              <a:rPr lang="en-US" dirty="0">
                <a:latin typeface="Open Sans"/>
              </a:rPr>
              <a:t> </a:t>
            </a:r>
            <a:r>
              <a:rPr lang="en-US" dirty="0" err="1">
                <a:latin typeface="Open Sans"/>
              </a:rPr>
              <a:t>sont</a:t>
            </a:r>
            <a:r>
              <a:rPr lang="en-US" dirty="0">
                <a:latin typeface="Open Sans"/>
              </a:rPr>
              <a:t> de la </a:t>
            </a:r>
            <a:r>
              <a:rPr lang="en-US" dirty="0" err="1">
                <a:latin typeface="Open Sans"/>
              </a:rPr>
              <a:t>même</a:t>
            </a:r>
            <a:r>
              <a:rPr lang="en-US" dirty="0">
                <a:latin typeface="Open Sans"/>
              </a:rPr>
              <a:t> </a:t>
            </a:r>
            <a:r>
              <a:rPr lang="en-US" dirty="0" err="1">
                <a:latin typeface="Open Sans"/>
              </a:rPr>
              <a:t>forme</a:t>
            </a:r>
            <a:r>
              <a:rPr lang="en-US" dirty="0">
                <a:latin typeface="Open Sans"/>
              </a:rPr>
              <a:t>. La </a:t>
            </a:r>
            <a:r>
              <a:rPr lang="en-US" dirty="0" err="1">
                <a:latin typeface="Open Sans"/>
              </a:rPr>
              <a:t>demande</a:t>
            </a:r>
            <a:r>
              <a:rPr lang="en-US" dirty="0">
                <a:latin typeface="Open Sans"/>
              </a:rPr>
              <a:t> </a:t>
            </a:r>
            <a:r>
              <a:rPr lang="en-US" dirty="0" err="1">
                <a:latin typeface="Open Sans"/>
              </a:rPr>
              <a:t>d'énergie</a:t>
            </a:r>
            <a:r>
              <a:rPr lang="en-US" dirty="0">
                <a:latin typeface="Open Sans"/>
              </a:rPr>
              <a:t> finale pour </a:t>
            </a:r>
            <a:r>
              <a:rPr lang="en-US" dirty="0" err="1">
                <a:latin typeface="Open Sans"/>
              </a:rPr>
              <a:t>l'électricité</a:t>
            </a:r>
            <a:r>
              <a:rPr lang="en-US" dirty="0">
                <a:latin typeface="Open Sans"/>
              </a:rPr>
              <a:t> </a:t>
            </a:r>
            <a:r>
              <a:rPr lang="en-US" dirty="0" err="1">
                <a:latin typeface="Open Sans"/>
              </a:rPr>
              <a:t>ou</a:t>
            </a:r>
            <a:r>
              <a:rPr lang="en-US" dirty="0">
                <a:latin typeface="Open Sans"/>
              </a:rPr>
              <a:t> les carburants </a:t>
            </a:r>
            <a:r>
              <a:rPr lang="en-US" dirty="0" err="1">
                <a:latin typeface="Open Sans"/>
              </a:rPr>
              <a:t>est</a:t>
            </a:r>
            <a:r>
              <a:rPr lang="en-US" dirty="0">
                <a:latin typeface="Open Sans"/>
              </a:rPr>
              <a:t> </a:t>
            </a:r>
            <a:r>
              <a:rPr lang="en-US" dirty="0" err="1">
                <a:latin typeface="Open Sans"/>
              </a:rPr>
              <a:t>égale</a:t>
            </a:r>
            <a:r>
              <a:rPr lang="en-US" dirty="0">
                <a:latin typeface="Open Sans"/>
              </a:rPr>
              <a:t> à </a:t>
            </a:r>
            <a:r>
              <a:rPr lang="en-US" dirty="0" err="1">
                <a:latin typeface="Open Sans"/>
              </a:rPr>
              <a:t>l'intensité</a:t>
            </a:r>
            <a:r>
              <a:rPr lang="en-US" dirty="0">
                <a:latin typeface="Open Sans"/>
              </a:rPr>
              <a:t> </a:t>
            </a:r>
            <a:r>
              <a:rPr lang="en-US" dirty="0" err="1">
                <a:latin typeface="Open Sans"/>
              </a:rPr>
              <a:t>énergétique</a:t>
            </a:r>
            <a:r>
              <a:rPr lang="en-US" dirty="0">
                <a:latin typeface="Open Sans"/>
              </a:rPr>
              <a:t> de </a:t>
            </a:r>
            <a:r>
              <a:rPr lang="en-US" dirty="0" err="1">
                <a:latin typeface="Open Sans"/>
              </a:rPr>
              <a:t>l'électricité</a:t>
            </a:r>
            <a:r>
              <a:rPr lang="en-US" dirty="0">
                <a:latin typeface="Open Sans"/>
              </a:rPr>
              <a:t> </a:t>
            </a:r>
            <a:r>
              <a:rPr lang="en-US" dirty="0" err="1">
                <a:latin typeface="Open Sans"/>
              </a:rPr>
              <a:t>ou</a:t>
            </a:r>
            <a:r>
              <a:rPr lang="en-US" dirty="0">
                <a:latin typeface="Open Sans"/>
              </a:rPr>
              <a:t> des carburants dans </a:t>
            </a:r>
            <a:r>
              <a:rPr lang="en-US" dirty="0" err="1">
                <a:latin typeface="Open Sans"/>
              </a:rPr>
              <a:t>chaque</a:t>
            </a:r>
            <a:r>
              <a:rPr lang="en-US" dirty="0">
                <a:latin typeface="Open Sans"/>
              </a:rPr>
              <a:t> sous-</a:t>
            </a:r>
            <a:r>
              <a:rPr lang="en-US" dirty="0" err="1">
                <a:latin typeface="Open Sans"/>
              </a:rPr>
              <a:t>secteur</a:t>
            </a:r>
            <a:r>
              <a:rPr lang="en-US" dirty="0">
                <a:latin typeface="Open Sans"/>
              </a:rPr>
              <a:t> </a:t>
            </a:r>
            <a:r>
              <a:rPr lang="en-US" dirty="0" err="1">
                <a:latin typeface="Open Sans"/>
              </a:rPr>
              <a:t>multipliée</a:t>
            </a:r>
            <a:r>
              <a:rPr lang="en-US" dirty="0">
                <a:latin typeface="Open Sans"/>
              </a:rPr>
              <a:t> par la </a:t>
            </a:r>
            <a:r>
              <a:rPr lang="en-US" dirty="0" err="1">
                <a:latin typeface="Open Sans"/>
              </a:rPr>
              <a:t>valeur</a:t>
            </a:r>
            <a:r>
              <a:rPr lang="en-US" dirty="0">
                <a:latin typeface="Open Sans"/>
              </a:rPr>
              <a:t> </a:t>
            </a:r>
            <a:r>
              <a:rPr lang="en-US" dirty="0" err="1">
                <a:latin typeface="Open Sans"/>
              </a:rPr>
              <a:t>ajoutée</a:t>
            </a:r>
            <a:r>
              <a:rPr lang="en-US" dirty="0">
                <a:latin typeface="Open Sans"/>
              </a:rPr>
              <a:t> de </a:t>
            </a:r>
            <a:r>
              <a:rPr lang="en-US" dirty="0" err="1">
                <a:latin typeface="Open Sans"/>
              </a:rPr>
              <a:t>chaque</a:t>
            </a:r>
            <a:r>
              <a:rPr lang="en-US" dirty="0">
                <a:latin typeface="Open Sans"/>
              </a:rPr>
              <a:t> sous-</a:t>
            </a:r>
            <a:r>
              <a:rPr lang="en-US" dirty="0" err="1">
                <a:latin typeface="Open Sans"/>
              </a:rPr>
              <a:t>secteur</a:t>
            </a:r>
            <a:r>
              <a:rPr lang="en-US" dirty="0">
                <a:latin typeface="Open Sans"/>
              </a:rPr>
              <a:t>. </a:t>
            </a:r>
            <a:r>
              <a:rPr lang="en-GB" dirty="0">
                <a:latin typeface="Open Sans"/>
              </a:rPr>
              <a:t>La </a:t>
            </a:r>
            <a:r>
              <a:rPr lang="en-GB" dirty="0" err="1">
                <a:latin typeface="Open Sans"/>
              </a:rPr>
              <a:t>demande</a:t>
            </a:r>
            <a:r>
              <a:rPr lang="en-GB" dirty="0">
                <a:latin typeface="Open Sans"/>
              </a:rPr>
              <a:t> </a:t>
            </a:r>
            <a:r>
              <a:rPr lang="en-GB" dirty="0" err="1">
                <a:latin typeface="Open Sans"/>
              </a:rPr>
              <a:t>totale</a:t>
            </a:r>
            <a:r>
              <a:rPr lang="en-GB" dirty="0">
                <a:latin typeface="Open Sans"/>
              </a:rPr>
              <a:t> </a:t>
            </a:r>
            <a:r>
              <a:rPr lang="en-GB" dirty="0" err="1">
                <a:latin typeface="Open Sans"/>
              </a:rPr>
              <a:t>d'énergie</a:t>
            </a:r>
            <a:r>
              <a:rPr lang="en-GB" dirty="0">
                <a:latin typeface="Open Sans"/>
              </a:rPr>
              <a:t> finale dans le </a:t>
            </a:r>
            <a:r>
              <a:rPr lang="en-GB" dirty="0" err="1">
                <a:latin typeface="Open Sans"/>
              </a:rPr>
              <a:t>secteur</a:t>
            </a:r>
            <a:r>
              <a:rPr lang="en-GB" dirty="0">
                <a:latin typeface="Open Sans"/>
              </a:rPr>
              <a:t> des services pour des utilisations </a:t>
            </a:r>
            <a:r>
              <a:rPr lang="en-GB" dirty="0" err="1">
                <a:latin typeface="Open Sans"/>
              </a:rPr>
              <a:t>spécifiques</a:t>
            </a:r>
            <a:r>
              <a:rPr lang="en-GB" dirty="0">
                <a:latin typeface="Open Sans"/>
              </a:rPr>
              <a:t> de </a:t>
            </a:r>
            <a:r>
              <a:rPr lang="en-GB" dirty="0" err="1">
                <a:latin typeface="Open Sans"/>
              </a:rPr>
              <a:t>l'électricité</a:t>
            </a:r>
            <a:r>
              <a:rPr lang="en-GB" dirty="0">
                <a:latin typeface="Open Sans"/>
              </a:rPr>
              <a:t> et des carburants </a:t>
            </a:r>
            <a:r>
              <a:rPr lang="en-GB" dirty="0" err="1">
                <a:latin typeface="Open Sans"/>
              </a:rPr>
              <a:t>est</a:t>
            </a:r>
            <a:r>
              <a:rPr lang="en-GB" dirty="0">
                <a:latin typeface="Open Sans"/>
              </a:rPr>
              <a:t> </a:t>
            </a:r>
            <a:r>
              <a:rPr lang="en-GB" dirty="0" err="1">
                <a:latin typeface="Open Sans"/>
              </a:rPr>
              <a:t>calculée</a:t>
            </a:r>
            <a:r>
              <a:rPr lang="en-GB" dirty="0">
                <a:latin typeface="Open Sans"/>
              </a:rPr>
              <a:t> </a:t>
            </a:r>
            <a:r>
              <a:rPr lang="en-GB" dirty="0" err="1">
                <a:latin typeface="Open Sans"/>
              </a:rPr>
              <a:t>en</a:t>
            </a:r>
            <a:r>
              <a:rPr lang="en-GB" dirty="0">
                <a:latin typeface="Open Sans"/>
              </a:rPr>
              <a:t> </a:t>
            </a:r>
            <a:r>
              <a:rPr lang="en-GB" dirty="0" err="1">
                <a:latin typeface="Open Sans"/>
              </a:rPr>
              <a:t>additionnant</a:t>
            </a:r>
            <a:r>
              <a:rPr lang="en-GB" dirty="0">
                <a:latin typeface="Open Sans"/>
              </a:rPr>
              <a:t> la contribution de </a:t>
            </a:r>
            <a:r>
              <a:rPr lang="en-GB" dirty="0" err="1">
                <a:latin typeface="Open Sans"/>
              </a:rPr>
              <a:t>chaque</a:t>
            </a:r>
            <a:r>
              <a:rPr lang="en-GB" dirty="0">
                <a:latin typeface="Open Sans"/>
              </a:rPr>
              <a:t> sous-</a:t>
            </a:r>
            <a:r>
              <a:rPr lang="en-GB" dirty="0" err="1">
                <a:latin typeface="Open Sans"/>
              </a:rPr>
              <a:t>secteur</a:t>
            </a:r>
            <a:r>
              <a:rPr lang="en-GB" dirty="0">
                <a:latin typeface="Open Sans"/>
              </a:rPr>
              <a:t>.</a:t>
            </a:r>
            <a:endParaRPr lang="en-US" dirty="0">
              <a:latin typeface="Open Sans"/>
            </a:endParaRPr>
          </a:p>
          <a:p>
            <a:r>
              <a:rPr lang="en-GB" dirty="0">
                <a:latin typeface="Open Sans"/>
              </a:rPr>
              <a:t> </a:t>
            </a:r>
          </a:p>
          <a:p>
            <a:r>
              <a:rPr lang="en-GB" dirty="0">
                <a:latin typeface="Open Sans"/>
              </a:rPr>
              <a:t>Pour les utilisations </a:t>
            </a:r>
            <a:r>
              <a:rPr lang="en-GB" dirty="0" err="1">
                <a:latin typeface="Open Sans"/>
              </a:rPr>
              <a:t>où</a:t>
            </a:r>
            <a:r>
              <a:rPr lang="en-GB" dirty="0">
                <a:latin typeface="Open Sans"/>
              </a:rPr>
              <a:t> la </a:t>
            </a:r>
            <a:r>
              <a:rPr lang="en-GB" dirty="0" err="1">
                <a:latin typeface="Open Sans"/>
              </a:rPr>
              <a:t>demande</a:t>
            </a:r>
            <a:r>
              <a:rPr lang="en-GB" dirty="0">
                <a:latin typeface="Open Sans"/>
              </a:rPr>
              <a:t> </a:t>
            </a:r>
            <a:r>
              <a:rPr lang="en-GB" dirty="0" err="1">
                <a:latin typeface="Open Sans"/>
              </a:rPr>
              <a:t>d'énergie</a:t>
            </a:r>
            <a:r>
              <a:rPr lang="en-GB" dirty="0">
                <a:latin typeface="Open Sans"/>
              </a:rPr>
              <a:t> utile a </a:t>
            </a:r>
            <a:r>
              <a:rPr lang="en-GB" dirty="0" err="1">
                <a:latin typeface="Open Sans"/>
              </a:rPr>
              <a:t>été</a:t>
            </a:r>
            <a:r>
              <a:rPr lang="en-GB" dirty="0">
                <a:latin typeface="Open Sans"/>
              </a:rPr>
              <a:t> </a:t>
            </a:r>
            <a:r>
              <a:rPr lang="en-GB" dirty="0" err="1">
                <a:latin typeface="Open Sans"/>
              </a:rPr>
              <a:t>obtenue</a:t>
            </a:r>
            <a:r>
              <a:rPr lang="en-GB" dirty="0">
                <a:latin typeface="Open Sans"/>
              </a:rPr>
              <a:t>, </a:t>
            </a:r>
            <a:r>
              <a:rPr lang="en-GB" dirty="0" err="1">
                <a:latin typeface="Open Sans"/>
              </a:rPr>
              <a:t>cette</a:t>
            </a:r>
            <a:r>
              <a:rPr lang="en-GB" dirty="0">
                <a:latin typeface="Open Sans"/>
              </a:rPr>
              <a:t> </a:t>
            </a:r>
            <a:r>
              <a:rPr lang="en-GB" dirty="0" err="1">
                <a:latin typeface="Open Sans"/>
              </a:rPr>
              <a:t>énergie</a:t>
            </a:r>
            <a:r>
              <a:rPr lang="en-GB" dirty="0">
                <a:latin typeface="Open Sans"/>
              </a:rPr>
              <a:t> utile </a:t>
            </a:r>
            <a:r>
              <a:rPr lang="en-GB" dirty="0" err="1">
                <a:latin typeface="Open Sans"/>
              </a:rPr>
              <a:t>est</a:t>
            </a:r>
            <a:r>
              <a:rPr lang="en-GB" dirty="0">
                <a:latin typeface="Open Sans"/>
              </a:rPr>
              <a:t> ensuite </a:t>
            </a:r>
            <a:r>
              <a:rPr lang="en-GB" dirty="0" err="1">
                <a:latin typeface="Open Sans"/>
              </a:rPr>
              <a:t>convertie</a:t>
            </a:r>
            <a:r>
              <a:rPr lang="en-GB" dirty="0">
                <a:latin typeface="Open Sans"/>
              </a:rPr>
              <a:t> </a:t>
            </a:r>
            <a:r>
              <a:rPr lang="en-GB" dirty="0" err="1">
                <a:latin typeface="Open Sans"/>
              </a:rPr>
              <a:t>en</a:t>
            </a:r>
            <a:r>
              <a:rPr lang="en-GB" dirty="0">
                <a:latin typeface="Open Sans"/>
              </a:rPr>
              <a:t> </a:t>
            </a:r>
            <a:r>
              <a:rPr lang="en-GB" dirty="0" err="1">
                <a:latin typeface="Open Sans"/>
              </a:rPr>
              <a:t>énergie</a:t>
            </a:r>
            <a:r>
              <a:rPr lang="en-GB" dirty="0">
                <a:latin typeface="Open Sans"/>
              </a:rPr>
              <a:t> finale, </a:t>
            </a:r>
            <a:r>
              <a:rPr lang="en-GB" dirty="0" err="1">
                <a:latin typeface="Open Sans"/>
              </a:rPr>
              <a:t>en</a:t>
            </a:r>
            <a:r>
              <a:rPr lang="en-GB" dirty="0">
                <a:latin typeface="Open Sans"/>
              </a:rPr>
              <a:t> tenant </a:t>
            </a:r>
            <a:r>
              <a:rPr lang="en-GB" dirty="0" err="1">
                <a:latin typeface="Open Sans"/>
              </a:rPr>
              <a:t>compte</a:t>
            </a:r>
            <a:r>
              <a:rPr lang="en-GB" dirty="0">
                <a:latin typeface="Open Sans"/>
              </a:rPr>
              <a:t> de la </a:t>
            </a:r>
            <a:r>
              <a:rPr lang="en-GB" dirty="0" err="1">
                <a:latin typeface="Open Sans"/>
              </a:rPr>
              <a:t>pénétration</a:t>
            </a:r>
            <a:r>
              <a:rPr lang="en-GB" dirty="0">
                <a:latin typeface="Open Sans"/>
              </a:rPr>
              <a:t> de </a:t>
            </a:r>
            <a:r>
              <a:rPr lang="en-GB" dirty="0" err="1">
                <a:latin typeface="Open Sans"/>
              </a:rPr>
              <a:t>chaque</a:t>
            </a:r>
            <a:r>
              <a:rPr lang="en-GB" dirty="0">
                <a:latin typeface="Open Sans"/>
              </a:rPr>
              <a:t> </a:t>
            </a:r>
            <a:r>
              <a:rPr lang="en-GB" dirty="0" err="1">
                <a:latin typeface="Open Sans"/>
              </a:rPr>
              <a:t>forme</a:t>
            </a:r>
            <a:r>
              <a:rPr lang="en-GB" dirty="0">
                <a:latin typeface="Open Sans"/>
              </a:rPr>
              <a:t> </a:t>
            </a:r>
            <a:r>
              <a:rPr lang="en-GB" dirty="0" err="1">
                <a:latin typeface="Open Sans"/>
              </a:rPr>
              <a:t>d'énergie</a:t>
            </a:r>
            <a:r>
              <a:rPr lang="en-GB" dirty="0">
                <a:latin typeface="Open Sans"/>
              </a:rPr>
              <a:t> sur part et le </a:t>
            </a:r>
            <a:r>
              <a:rPr lang="en-GB" dirty="0" err="1">
                <a:latin typeface="Open Sans"/>
              </a:rPr>
              <a:t>rendement</a:t>
            </a:r>
            <a:r>
              <a:rPr lang="en-GB" dirty="0">
                <a:latin typeface="Open Sans"/>
              </a:rPr>
              <a:t> de </a:t>
            </a:r>
            <a:r>
              <a:rPr lang="en-GB" dirty="0" err="1">
                <a:latin typeface="Open Sans"/>
              </a:rPr>
              <a:t>chaque</a:t>
            </a:r>
            <a:r>
              <a:rPr lang="en-GB" dirty="0">
                <a:latin typeface="Open Sans"/>
              </a:rPr>
              <a:t> source </a:t>
            </a:r>
            <a:r>
              <a:rPr lang="en-GB" dirty="0" err="1">
                <a:latin typeface="Open Sans"/>
              </a:rPr>
              <a:t>d'énergie</a:t>
            </a:r>
            <a:r>
              <a:rPr lang="en-GB" dirty="0">
                <a:latin typeface="Open Sans"/>
              </a:rPr>
              <a:t> alternative. La </a:t>
            </a:r>
            <a:r>
              <a:rPr lang="en-GB" dirty="0" err="1">
                <a:latin typeface="Open Sans"/>
              </a:rPr>
              <a:t>pénétration</a:t>
            </a:r>
            <a:r>
              <a:rPr lang="en-GB" dirty="0">
                <a:latin typeface="Open Sans"/>
              </a:rPr>
              <a:t> et les </a:t>
            </a:r>
            <a:r>
              <a:rPr lang="en-GB" dirty="0" err="1">
                <a:latin typeface="Open Sans"/>
              </a:rPr>
              <a:t>rendements</a:t>
            </a:r>
            <a:r>
              <a:rPr lang="en-GB" dirty="0">
                <a:latin typeface="Open Sans"/>
              </a:rPr>
              <a:t> </a:t>
            </a:r>
            <a:r>
              <a:rPr lang="en-GB" dirty="0" err="1">
                <a:latin typeface="Open Sans"/>
              </a:rPr>
              <a:t>sont</a:t>
            </a:r>
            <a:r>
              <a:rPr lang="en-GB" dirty="0">
                <a:latin typeface="Open Sans"/>
              </a:rPr>
              <a:t> </a:t>
            </a:r>
            <a:r>
              <a:rPr lang="en-GB" dirty="0" err="1">
                <a:latin typeface="Open Sans"/>
              </a:rPr>
              <a:t>spécifiés</a:t>
            </a:r>
            <a:r>
              <a:rPr lang="en-GB" dirty="0">
                <a:latin typeface="Open Sans"/>
              </a:rPr>
              <a:t> </a:t>
            </a:r>
            <a:r>
              <a:rPr lang="en-GB" dirty="0" err="1">
                <a:latin typeface="Open Sans"/>
              </a:rPr>
              <a:t>en</a:t>
            </a:r>
            <a:r>
              <a:rPr lang="en-GB" dirty="0">
                <a:latin typeface="Open Sans"/>
              </a:rPr>
              <a:t> tant que </a:t>
            </a:r>
            <a:r>
              <a:rPr lang="en-GB" dirty="0" err="1">
                <a:latin typeface="Open Sans"/>
              </a:rPr>
              <a:t>paramètres</a:t>
            </a:r>
            <a:r>
              <a:rPr lang="en-GB" dirty="0">
                <a:latin typeface="Open Sans"/>
              </a:rPr>
              <a:t> du </a:t>
            </a:r>
            <a:r>
              <a:rPr lang="en-GB" dirty="0" err="1">
                <a:latin typeface="Open Sans"/>
              </a:rPr>
              <a:t>scénario</a:t>
            </a:r>
            <a:r>
              <a:rPr lang="en-GB" dirty="0">
                <a:latin typeface="Open Sans"/>
              </a:rPr>
              <a:t>.</a:t>
            </a:r>
          </a:p>
          <a:p>
            <a:r>
              <a:rPr lang="en-US" dirty="0">
                <a:latin typeface="Open Sans"/>
              </a:rPr>
              <a:t>Il </a:t>
            </a:r>
            <a:r>
              <a:rPr lang="en-US" dirty="0" err="1">
                <a:latin typeface="Open Sans"/>
              </a:rPr>
              <a:t>convient</a:t>
            </a:r>
            <a:r>
              <a:rPr lang="en-US" dirty="0">
                <a:latin typeface="Open Sans"/>
              </a:rPr>
              <a:t> de </a:t>
            </a:r>
            <a:r>
              <a:rPr lang="en-US" dirty="0" err="1">
                <a:latin typeface="Open Sans"/>
              </a:rPr>
              <a:t>mentionner</a:t>
            </a:r>
            <a:r>
              <a:rPr lang="en-US" dirty="0">
                <a:latin typeface="Open Sans"/>
              </a:rPr>
              <a:t> que </a:t>
            </a:r>
            <a:r>
              <a:rPr lang="en-US" dirty="0" err="1">
                <a:latin typeface="Open Sans"/>
              </a:rPr>
              <a:t>tous</a:t>
            </a:r>
            <a:r>
              <a:rPr lang="en-US" dirty="0">
                <a:latin typeface="Open Sans"/>
              </a:rPr>
              <a:t> les </a:t>
            </a:r>
            <a:r>
              <a:rPr lang="en-US" dirty="0" err="1">
                <a:latin typeface="Open Sans"/>
              </a:rPr>
              <a:t>rendements</a:t>
            </a:r>
            <a:r>
              <a:rPr lang="en-US" dirty="0">
                <a:latin typeface="Open Sans"/>
              </a:rPr>
              <a:t> du </a:t>
            </a:r>
            <a:r>
              <a:rPr lang="en-US" dirty="0" err="1">
                <a:latin typeface="Open Sans"/>
              </a:rPr>
              <a:t>modèle</a:t>
            </a:r>
            <a:r>
              <a:rPr lang="en-US" dirty="0">
                <a:latin typeface="Open Sans"/>
              </a:rPr>
              <a:t> MAED </a:t>
            </a:r>
            <a:r>
              <a:rPr lang="en-US" dirty="0" err="1">
                <a:latin typeface="Open Sans"/>
              </a:rPr>
              <a:t>sont</a:t>
            </a:r>
            <a:r>
              <a:rPr lang="en-US" dirty="0">
                <a:latin typeface="Open Sans"/>
              </a:rPr>
              <a:t> </a:t>
            </a:r>
            <a:r>
              <a:rPr lang="en-US" dirty="0" err="1">
                <a:latin typeface="Open Sans"/>
              </a:rPr>
              <a:t>exprimés</a:t>
            </a:r>
            <a:r>
              <a:rPr lang="en-US" dirty="0">
                <a:latin typeface="Open Sans"/>
              </a:rPr>
              <a:t> </a:t>
            </a:r>
            <a:r>
              <a:rPr lang="en-US" dirty="0" err="1">
                <a:latin typeface="Open Sans"/>
              </a:rPr>
              <a:t>en</a:t>
            </a:r>
            <a:r>
              <a:rPr lang="en-US" dirty="0">
                <a:latin typeface="Open Sans"/>
              </a:rPr>
              <a:t> </a:t>
            </a:r>
            <a:r>
              <a:rPr lang="en-US" dirty="0" err="1">
                <a:latin typeface="Open Sans"/>
              </a:rPr>
              <a:t>termes</a:t>
            </a:r>
            <a:r>
              <a:rPr lang="en-US" dirty="0">
                <a:latin typeface="Open Sans"/>
              </a:rPr>
              <a:t> </a:t>
            </a:r>
            <a:r>
              <a:rPr lang="en-US" dirty="0" err="1">
                <a:latin typeface="Open Sans"/>
              </a:rPr>
              <a:t>relatifs</a:t>
            </a:r>
            <a:r>
              <a:rPr lang="en-US" dirty="0">
                <a:latin typeface="Open Sans"/>
              </a:rPr>
              <a:t> par rapport au </a:t>
            </a:r>
            <a:r>
              <a:rPr lang="en-US" dirty="0" err="1">
                <a:latin typeface="Open Sans"/>
              </a:rPr>
              <a:t>rendement</a:t>
            </a:r>
            <a:r>
              <a:rPr lang="en-US" dirty="0">
                <a:latin typeface="Open Sans"/>
              </a:rPr>
              <a:t> de </a:t>
            </a:r>
            <a:r>
              <a:rPr lang="en-US" dirty="0" err="1">
                <a:latin typeface="Open Sans"/>
              </a:rPr>
              <a:t>l'électricité</a:t>
            </a:r>
            <a:r>
              <a:rPr lang="en-US" dirty="0">
                <a:latin typeface="Open Sans"/>
              </a:rPr>
              <a:t> pour la </a:t>
            </a:r>
            <a:r>
              <a:rPr lang="en-US" dirty="0" err="1">
                <a:latin typeface="Open Sans"/>
              </a:rPr>
              <a:t>même</a:t>
            </a:r>
            <a:r>
              <a:rPr lang="en-US" dirty="0">
                <a:latin typeface="Open Sans"/>
              </a:rPr>
              <a:t> </a:t>
            </a:r>
            <a:r>
              <a:rPr lang="en-US" dirty="0" err="1">
                <a:latin typeface="Open Sans"/>
              </a:rPr>
              <a:t>utilisation</a:t>
            </a:r>
            <a:r>
              <a:rPr lang="en-US" dirty="0">
                <a:latin typeface="Open Sans"/>
              </a:rPr>
              <a:t> finale.</a:t>
            </a:r>
            <a:endParaRPr lang="en-GB" dirty="0">
              <a:latin typeface="Open Sans"/>
            </a:endParaRPr>
          </a:p>
          <a:p>
            <a:r>
              <a:rPr lang="en-US" dirty="0">
                <a:latin typeface="Open Sans"/>
              </a:rPr>
              <a:t> </a:t>
            </a:r>
            <a:endParaRPr lang="en-GB" dirty="0">
              <a:latin typeface="Open Sans"/>
            </a:endParaRPr>
          </a:p>
          <a:p>
            <a:r>
              <a:rPr lang="en-US" dirty="0">
                <a:latin typeface="Open Sans"/>
              </a:rPr>
              <a:t>Par </a:t>
            </a:r>
            <a:r>
              <a:rPr lang="en-US" dirty="0" err="1">
                <a:latin typeface="Open Sans"/>
              </a:rPr>
              <a:t>exemple</a:t>
            </a:r>
            <a:r>
              <a:rPr lang="en-US" dirty="0">
                <a:latin typeface="Open Sans"/>
              </a:rPr>
              <a:t>, la </a:t>
            </a:r>
            <a:r>
              <a:rPr lang="en-US" dirty="0" err="1">
                <a:latin typeface="Open Sans"/>
              </a:rPr>
              <a:t>demande</a:t>
            </a:r>
            <a:r>
              <a:rPr lang="en-US" dirty="0">
                <a:latin typeface="Open Sans"/>
              </a:rPr>
              <a:t> </a:t>
            </a:r>
            <a:r>
              <a:rPr lang="en-US" dirty="0" err="1">
                <a:latin typeface="Open Sans"/>
              </a:rPr>
              <a:t>d'énergie</a:t>
            </a:r>
            <a:r>
              <a:rPr lang="en-US" dirty="0">
                <a:latin typeface="Open Sans"/>
              </a:rPr>
              <a:t> finale de la </a:t>
            </a:r>
            <a:r>
              <a:rPr lang="en-US" dirty="0" err="1">
                <a:latin typeface="Open Sans"/>
              </a:rPr>
              <a:t>biomasse</a:t>
            </a:r>
            <a:r>
              <a:rPr lang="en-US" dirty="0">
                <a:latin typeface="Open Sans"/>
              </a:rPr>
              <a:t> </a:t>
            </a:r>
            <a:r>
              <a:rPr lang="en-US" dirty="0" err="1">
                <a:latin typeface="Open Sans"/>
              </a:rPr>
              <a:t>moderne</a:t>
            </a:r>
            <a:r>
              <a:rPr lang="en-US" dirty="0">
                <a:latin typeface="Open Sans"/>
              </a:rPr>
              <a:t> pour le </a:t>
            </a:r>
            <a:r>
              <a:rPr lang="en-GB" dirty="0" err="1">
                <a:latin typeface="Open Sans"/>
              </a:rPr>
              <a:t>chauffage</a:t>
            </a:r>
            <a:r>
              <a:rPr lang="en-GB" dirty="0">
                <a:latin typeface="Open Sans"/>
              </a:rPr>
              <a:t> des </a:t>
            </a:r>
            <a:r>
              <a:rPr lang="en-GB" dirty="0" err="1">
                <a:latin typeface="Open Sans"/>
              </a:rPr>
              <a:t>locaux</a:t>
            </a:r>
            <a:r>
              <a:rPr lang="en-GB" dirty="0">
                <a:latin typeface="Open Sans"/>
              </a:rPr>
              <a:t> </a:t>
            </a:r>
            <a:r>
              <a:rPr lang="en-GB" dirty="0" err="1">
                <a:latin typeface="Open Sans"/>
              </a:rPr>
              <a:t>est</a:t>
            </a:r>
            <a:r>
              <a:rPr lang="en-GB" dirty="0">
                <a:latin typeface="Open Sans"/>
              </a:rPr>
              <a:t> </a:t>
            </a:r>
            <a:r>
              <a:rPr lang="en-GB" dirty="0" err="1">
                <a:latin typeface="Open Sans"/>
              </a:rPr>
              <a:t>égale</a:t>
            </a:r>
            <a:r>
              <a:rPr lang="en-GB" dirty="0">
                <a:latin typeface="Open Sans"/>
              </a:rPr>
              <a:t> à la </a:t>
            </a:r>
            <a:r>
              <a:rPr lang="en-GB" dirty="0" err="1">
                <a:latin typeface="Open Sans"/>
              </a:rPr>
              <a:t>demande</a:t>
            </a:r>
            <a:r>
              <a:rPr lang="en-GB" dirty="0">
                <a:latin typeface="Open Sans"/>
              </a:rPr>
              <a:t> </a:t>
            </a:r>
            <a:r>
              <a:rPr lang="en-GB" dirty="0" err="1">
                <a:latin typeface="Open Sans"/>
              </a:rPr>
              <a:t>d'énergie</a:t>
            </a:r>
            <a:r>
              <a:rPr lang="en-GB" dirty="0">
                <a:latin typeface="Open Sans"/>
              </a:rPr>
              <a:t> utile pour le </a:t>
            </a:r>
            <a:r>
              <a:rPr lang="en-GB" dirty="0" err="1">
                <a:latin typeface="Open Sans"/>
              </a:rPr>
              <a:t>chauffage</a:t>
            </a:r>
            <a:r>
              <a:rPr lang="en-GB" dirty="0">
                <a:latin typeface="Open Sans"/>
              </a:rPr>
              <a:t> des </a:t>
            </a:r>
            <a:r>
              <a:rPr lang="en-GB" dirty="0" err="1">
                <a:latin typeface="Open Sans"/>
              </a:rPr>
              <a:t>locaux</a:t>
            </a:r>
            <a:r>
              <a:rPr lang="en-GB" dirty="0">
                <a:latin typeface="Open Sans"/>
              </a:rPr>
              <a:t> </a:t>
            </a:r>
            <a:r>
              <a:rPr lang="en-GB" dirty="0" err="1">
                <a:latin typeface="Open Sans"/>
              </a:rPr>
              <a:t>multipliée</a:t>
            </a:r>
            <a:r>
              <a:rPr lang="en-GB" dirty="0">
                <a:latin typeface="Open Sans"/>
              </a:rPr>
              <a:t> par la </a:t>
            </a:r>
            <a:r>
              <a:rPr lang="en-GB" dirty="0" err="1">
                <a:latin typeface="Open Sans"/>
              </a:rPr>
              <a:t>pénétration</a:t>
            </a:r>
            <a:r>
              <a:rPr lang="en-GB" dirty="0">
                <a:latin typeface="Open Sans"/>
              </a:rPr>
              <a:t> de la </a:t>
            </a:r>
            <a:r>
              <a:rPr lang="en-GB" dirty="0" err="1">
                <a:latin typeface="Open Sans"/>
              </a:rPr>
              <a:t>biomasse</a:t>
            </a:r>
            <a:r>
              <a:rPr lang="en-GB" dirty="0">
                <a:latin typeface="Open Sans"/>
              </a:rPr>
              <a:t> </a:t>
            </a:r>
            <a:r>
              <a:rPr lang="en-GB" dirty="0" err="1">
                <a:latin typeface="Open Sans"/>
              </a:rPr>
              <a:t>moderne</a:t>
            </a:r>
            <a:r>
              <a:rPr lang="en-GB" dirty="0">
                <a:latin typeface="Open Sans"/>
              </a:rPr>
              <a:t> pour le </a:t>
            </a:r>
            <a:r>
              <a:rPr lang="en-GB" dirty="0" err="1">
                <a:latin typeface="Open Sans"/>
              </a:rPr>
              <a:t>chauffage</a:t>
            </a:r>
            <a:r>
              <a:rPr lang="en-GB" dirty="0">
                <a:latin typeface="Open Sans"/>
              </a:rPr>
              <a:t> des </a:t>
            </a:r>
            <a:r>
              <a:rPr lang="en-GB" dirty="0" err="1">
                <a:latin typeface="Open Sans"/>
              </a:rPr>
              <a:t>locaux</a:t>
            </a:r>
            <a:r>
              <a:rPr lang="en-GB" dirty="0">
                <a:latin typeface="Open Sans"/>
              </a:rPr>
              <a:t>, </a:t>
            </a:r>
            <a:r>
              <a:rPr lang="en-GB" dirty="0" err="1">
                <a:latin typeface="Open Sans"/>
              </a:rPr>
              <a:t>multipliée</a:t>
            </a:r>
            <a:r>
              <a:rPr lang="en-GB" dirty="0">
                <a:latin typeface="Open Sans"/>
              </a:rPr>
              <a:t> par </a:t>
            </a:r>
            <a:r>
              <a:rPr lang="en-GB" dirty="0" err="1">
                <a:latin typeface="Open Sans"/>
              </a:rPr>
              <a:t>l'inverse</a:t>
            </a:r>
            <a:r>
              <a:rPr lang="en-GB" dirty="0">
                <a:latin typeface="Open Sans"/>
              </a:rPr>
              <a:t> de </a:t>
            </a:r>
            <a:r>
              <a:rPr lang="en-GB" dirty="0" err="1">
                <a:latin typeface="Open Sans"/>
              </a:rPr>
              <a:t>l'rendement</a:t>
            </a:r>
            <a:r>
              <a:rPr lang="en-GB" dirty="0">
                <a:latin typeface="Open Sans"/>
              </a:rPr>
              <a:t> du </a:t>
            </a:r>
            <a:r>
              <a:rPr lang="en-GB" dirty="0" err="1">
                <a:latin typeface="Open Sans"/>
              </a:rPr>
              <a:t>chauffage</a:t>
            </a:r>
            <a:r>
              <a:rPr lang="en-GB" dirty="0">
                <a:latin typeface="Open Sans"/>
              </a:rPr>
              <a:t> des </a:t>
            </a:r>
            <a:r>
              <a:rPr lang="en-GB" dirty="0" err="1">
                <a:latin typeface="Open Sans"/>
              </a:rPr>
              <a:t>locaux</a:t>
            </a:r>
            <a:r>
              <a:rPr lang="en-GB" dirty="0">
                <a:latin typeface="Open Sans"/>
              </a:rPr>
              <a:t> à </a:t>
            </a:r>
            <a:r>
              <a:rPr lang="en-GB" dirty="0" err="1">
                <a:latin typeface="Open Sans"/>
              </a:rPr>
              <a:t>l'aide</a:t>
            </a:r>
            <a:r>
              <a:rPr lang="en-GB" dirty="0">
                <a:latin typeface="Open Sans"/>
              </a:rPr>
              <a:t> de la </a:t>
            </a:r>
            <a:r>
              <a:rPr lang="en-GB" dirty="0" err="1">
                <a:latin typeface="Open Sans"/>
              </a:rPr>
              <a:t>biomasse</a:t>
            </a:r>
            <a:r>
              <a:rPr lang="en-GB" dirty="0">
                <a:latin typeface="Open Sans"/>
              </a:rPr>
              <a:t>.</a:t>
            </a:r>
          </a:p>
          <a:p>
            <a:r>
              <a:rPr lang="en-GB" dirty="0">
                <a:latin typeface="Open Sans"/>
              </a:rPr>
              <a:t> </a:t>
            </a:r>
          </a:p>
          <a:p>
            <a:r>
              <a:rPr lang="en-US" dirty="0">
                <a:latin typeface="Open Sans"/>
              </a:rPr>
              <a:t>Pour le </a:t>
            </a:r>
            <a:r>
              <a:rPr lang="en-US" dirty="0" err="1">
                <a:latin typeface="Open Sans"/>
              </a:rPr>
              <a:t>chauffage</a:t>
            </a:r>
            <a:r>
              <a:rPr lang="en-US" dirty="0">
                <a:latin typeface="Open Sans"/>
              </a:rPr>
              <a:t> des </a:t>
            </a:r>
            <a:r>
              <a:rPr lang="en-US" dirty="0" err="1">
                <a:latin typeface="Open Sans"/>
              </a:rPr>
              <a:t>locaux</a:t>
            </a:r>
            <a:r>
              <a:rPr lang="en-US" dirty="0">
                <a:latin typeface="Open Sans"/>
              </a:rPr>
              <a:t>, des </a:t>
            </a:r>
            <a:r>
              <a:rPr lang="en-US" dirty="0" err="1">
                <a:latin typeface="Open Sans"/>
              </a:rPr>
              <a:t>pompes</a:t>
            </a:r>
            <a:r>
              <a:rPr lang="en-US" dirty="0">
                <a:latin typeface="Open Sans"/>
              </a:rPr>
              <a:t> à </a:t>
            </a:r>
            <a:r>
              <a:rPr lang="en-US" dirty="0" err="1">
                <a:latin typeface="Open Sans"/>
              </a:rPr>
              <a:t>chaleur</a:t>
            </a:r>
            <a:r>
              <a:rPr lang="en-US" dirty="0">
                <a:latin typeface="Open Sans"/>
              </a:rPr>
              <a:t> </a:t>
            </a:r>
            <a:r>
              <a:rPr lang="en-US" dirty="0" err="1">
                <a:latin typeface="Open Sans"/>
              </a:rPr>
              <a:t>peuvent</a:t>
            </a:r>
            <a:r>
              <a:rPr lang="en-US" dirty="0">
                <a:latin typeface="Open Sans"/>
              </a:rPr>
              <a:t> </a:t>
            </a:r>
            <a:r>
              <a:rPr lang="en-US" dirty="0" err="1">
                <a:latin typeface="Open Sans"/>
              </a:rPr>
              <a:t>être</a:t>
            </a:r>
            <a:r>
              <a:rPr lang="en-US" dirty="0">
                <a:latin typeface="Open Sans"/>
              </a:rPr>
              <a:t> </a:t>
            </a:r>
            <a:r>
              <a:rPr lang="en-US" dirty="0" err="1">
                <a:latin typeface="Open Sans"/>
              </a:rPr>
              <a:t>utilisées</a:t>
            </a:r>
            <a:r>
              <a:rPr lang="en-US" dirty="0">
                <a:latin typeface="Open Sans"/>
              </a:rPr>
              <a:t>. Dans </a:t>
            </a:r>
            <a:r>
              <a:rPr lang="en-US" dirty="0" err="1">
                <a:latin typeface="Open Sans"/>
              </a:rPr>
              <a:t>ce</a:t>
            </a:r>
            <a:r>
              <a:rPr lang="en-US" dirty="0">
                <a:latin typeface="Open Sans"/>
              </a:rPr>
              <a:t> </a:t>
            </a:r>
            <a:r>
              <a:rPr lang="en-US" dirty="0" err="1">
                <a:latin typeface="Open Sans"/>
              </a:rPr>
              <a:t>cas</a:t>
            </a:r>
            <a:r>
              <a:rPr lang="en-US" dirty="0">
                <a:latin typeface="Open Sans"/>
              </a:rPr>
              <a:t>, </a:t>
            </a:r>
            <a:r>
              <a:rPr lang="en-US" dirty="0" err="1">
                <a:latin typeface="Open Sans"/>
              </a:rPr>
              <a:t>elles</a:t>
            </a:r>
            <a:r>
              <a:rPr lang="en-US" dirty="0">
                <a:latin typeface="Open Sans"/>
              </a:rPr>
              <a:t> </a:t>
            </a:r>
            <a:r>
              <a:rPr lang="en-US" dirty="0" err="1">
                <a:latin typeface="Open Sans"/>
              </a:rPr>
              <a:t>sont</a:t>
            </a:r>
            <a:r>
              <a:rPr lang="en-US" dirty="0">
                <a:latin typeface="Open Sans"/>
              </a:rPr>
              <a:t> </a:t>
            </a:r>
            <a:r>
              <a:rPr lang="en-US" dirty="0" err="1">
                <a:latin typeface="Open Sans"/>
              </a:rPr>
              <a:t>incluses</a:t>
            </a:r>
            <a:r>
              <a:rPr lang="en-US" dirty="0">
                <a:latin typeface="Open Sans"/>
              </a:rPr>
              <a:t> dans </a:t>
            </a:r>
            <a:r>
              <a:rPr lang="en-US" dirty="0" err="1">
                <a:latin typeface="Open Sans"/>
              </a:rPr>
              <a:t>l'équation</a:t>
            </a:r>
            <a:r>
              <a:rPr lang="en-US" dirty="0">
                <a:latin typeface="Open Sans"/>
              </a:rPr>
              <a:t> de </a:t>
            </a:r>
            <a:r>
              <a:rPr lang="en-US" dirty="0" err="1">
                <a:latin typeface="Open Sans"/>
              </a:rPr>
              <a:t>l'électricité</a:t>
            </a:r>
            <a:r>
              <a:rPr lang="en-US" dirty="0">
                <a:latin typeface="Open Sans"/>
              </a:rPr>
              <a:t> </a:t>
            </a:r>
            <a:r>
              <a:rPr lang="en-US" dirty="0" err="1">
                <a:latin typeface="Open Sans"/>
              </a:rPr>
              <a:t>en</a:t>
            </a:r>
            <a:r>
              <a:rPr lang="en-US" dirty="0">
                <a:latin typeface="Open Sans"/>
              </a:rPr>
              <a:t> </a:t>
            </a:r>
            <a:r>
              <a:rPr lang="en-US" dirty="0" err="1">
                <a:latin typeface="Open Sans"/>
              </a:rPr>
              <a:t>utilisant</a:t>
            </a:r>
            <a:r>
              <a:rPr lang="en-US" dirty="0">
                <a:latin typeface="Open Sans"/>
              </a:rPr>
              <a:t> </a:t>
            </a:r>
            <a:r>
              <a:rPr lang="en-US" dirty="0" err="1">
                <a:latin typeface="Open Sans"/>
              </a:rPr>
              <a:t>leur</a:t>
            </a:r>
            <a:r>
              <a:rPr lang="en-US" dirty="0">
                <a:latin typeface="Open Sans"/>
              </a:rPr>
              <a:t> coefficient de performance.</a:t>
            </a:r>
            <a:endParaRPr lang="en-GB" dirty="0">
              <a:latin typeface="Open Sans"/>
            </a:endParaRPr>
          </a:p>
        </p:txBody>
      </p:sp>
    </p:spTree>
    <p:extLst>
      <p:ext uri="{BB962C8B-B14F-4D97-AF65-F5344CB8AC3E}">
        <p14:creationId xmlns:p14="http://schemas.microsoft.com/office/powerpoint/2010/main" val="267061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 </a:t>
            </a:r>
          </a:p>
          <a:p>
            <a:r>
              <a:rPr lang="en-GB" dirty="0">
                <a:latin typeface="Open Sans"/>
              </a:rPr>
              <a:t>Dans le MAED, la demande énergétique du secteur des transports est calculée directement en termes d'énergie finale, en fonction de la demande totale de transport de passagers, de fret et de voyages internationaux. </a:t>
            </a:r>
          </a:p>
          <a:p>
            <a:r>
              <a:rPr lang="en-GB" dirty="0">
                <a:latin typeface="Open Sans"/>
              </a:rPr>
              <a:t>Pour le transport de passagers, une distinction est faite entre le transport urbain et le transport interurbain.</a:t>
            </a:r>
          </a:p>
          <a:p>
            <a:r>
              <a:rPr lang="en-GB" dirty="0">
                <a:latin typeface="Open Sans"/>
              </a:rPr>
              <a:t>Les carburants sont définis par l'utilisateur en fonction des besoins. Chaque mode est défini pour un seul type de carburant. Par exemple, l'essence, les voitures diesel et les voitures électriques doivent être définies comme trois modes différents afin de permettre des calculs distincts pour chaque type de carburant.</a:t>
            </a:r>
          </a:p>
          <a:p>
            <a:r>
              <a:rPr lang="en-GB" dirty="0">
                <a:latin typeface="Open Sans"/>
              </a:rPr>
              <a:t>Chaque mode de transport est associé à un carburant.</a:t>
            </a:r>
          </a:p>
          <a:p>
            <a:r>
              <a:rPr lang="en-GB" dirty="0">
                <a:latin typeface="Open Sans"/>
              </a:rPr>
              <a:t> </a:t>
            </a:r>
          </a:p>
          <a:p>
            <a:r>
              <a:rPr lang="en-US" dirty="0">
                <a:latin typeface="Open Sans"/>
              </a:rPr>
              <a:t>La consommation de carburants internationaux et divers dans les transports est calculée comme une fonction linéaire du PIB total. Les coefficients sont trouvés en ajustant les données historiques.</a:t>
            </a:r>
            <a:endParaRPr lang="en-GB" dirty="0">
              <a:latin typeface="Open Sans"/>
            </a:endParaRPr>
          </a:p>
          <a:p>
            <a:r>
              <a:rPr lang="en-GB" dirty="0">
                <a:latin typeface="Open Sans"/>
              </a:rPr>
              <a:t>La demande d'énergie est satisfaite par des modes concurrents tels que la voiture, le bus, l'avion, le camion, le train, etc.  Les besoins énergétiques spécifiques et les facteurs de charge de chaque mode sont spécifiés. Pour le transport de passagers en milieu urbain et interurbain, et pour le transport de marchandises, au moins un mode de transport doit être défini...</a:t>
            </a:r>
          </a:p>
          <a:p>
            <a:endParaRPr lang="en-GB" dirty="0">
              <a:latin typeface="Open Sans"/>
            </a:endParaRPr>
          </a:p>
          <a:p>
            <a:pPr marL="342900" indent="-342900" eaLnBrk="1" hangingPunct="1">
              <a:lnSpc>
                <a:spcPct val="100000"/>
              </a:lnSpc>
              <a:spcAft>
                <a:spcPts val="0"/>
              </a:spcAft>
            </a:pPr>
            <a:r>
              <a:rPr lang="en-GB" sz="1200" b="1" dirty="0">
                <a:solidFill>
                  <a:srgbClr val="00B050"/>
                </a:solidFill>
                <a:ea typeface="Open Sans" panose="020B0606030504020204" pitchFamily="34" charset="0"/>
                <a:cs typeface="Open Sans" panose="020B0606030504020204" pitchFamily="34" charset="0"/>
              </a:rPr>
              <a:t>La demande d'énergie finale </a:t>
            </a:r>
            <a:r>
              <a:rPr lang="en-GB" sz="1200" dirty="0">
                <a:ea typeface="Open Sans" panose="020B0606030504020204" pitchFamily="34" charset="0"/>
                <a:cs typeface="Open Sans" panose="020B0606030504020204" pitchFamily="34" charset="0"/>
              </a:rPr>
              <a:t>est fonction de la </a:t>
            </a:r>
            <a:r>
              <a:rPr lang="en-GB" sz="1200" b="1" dirty="0">
                <a:solidFill>
                  <a:srgbClr val="00B050"/>
                </a:solidFill>
                <a:ea typeface="Open Sans" panose="020B0606030504020204" pitchFamily="34" charset="0"/>
                <a:cs typeface="Open Sans" panose="020B0606030504020204" pitchFamily="34" charset="0"/>
              </a:rPr>
              <a:t>demande totale de transport (passagers, fret, international).</a:t>
            </a:r>
          </a:p>
          <a:p>
            <a:pPr marL="342900" indent="-342900" eaLnBrk="1" hangingPunct="1">
              <a:lnSpc>
                <a:spcPct val="100000"/>
              </a:lnSpc>
              <a:spcAft>
                <a:spcPts val="0"/>
              </a:spcAft>
            </a:pPr>
            <a:r>
              <a:rPr lang="en-GB" sz="1200" dirty="0">
                <a:ea typeface="Open Sans" panose="020B0606030504020204" pitchFamily="34" charset="0"/>
                <a:cs typeface="Open Sans" panose="020B0606030504020204" pitchFamily="34" charset="0"/>
              </a:rPr>
              <a:t>Le transport de passagers est réparti entre les transports urbains (intracity) et les transports interurbains (Intercity).</a:t>
            </a:r>
          </a:p>
          <a:p>
            <a:pPr marL="342900" indent="-342900" eaLnBrk="1" hangingPunct="1">
              <a:lnSpc>
                <a:spcPct val="100000"/>
              </a:lnSpc>
              <a:spcAft>
                <a:spcPts val="0"/>
              </a:spcAft>
            </a:pPr>
            <a:r>
              <a:rPr lang="en-GB" sz="1200" dirty="0">
                <a:ea typeface="Open Sans" panose="020B0606030504020204" pitchFamily="34" charset="0"/>
                <a:cs typeface="Open Sans" panose="020B0606030504020204" pitchFamily="34" charset="0"/>
              </a:rPr>
              <a:t>L'énergie internationale/autre dans les transports est calculée comme une fonction linéaire du </a:t>
            </a:r>
            <a:r>
              <a:rPr lang="en-GB" sz="1200" b="1" dirty="0">
                <a:solidFill>
                  <a:srgbClr val="C00000"/>
                </a:solidFill>
                <a:ea typeface="Open Sans" panose="020B0606030504020204" pitchFamily="34" charset="0"/>
                <a:cs typeface="Open Sans" panose="020B0606030504020204" pitchFamily="34" charset="0"/>
              </a:rPr>
              <a:t>PIB total </a:t>
            </a:r>
            <a:r>
              <a:rPr lang="en-GB" sz="1200" dirty="0">
                <a:ea typeface="Open Sans" panose="020B0606030504020204" pitchFamily="34" charset="0"/>
                <a:cs typeface="Open Sans" panose="020B0606030504020204" pitchFamily="34" charset="0"/>
              </a:rPr>
              <a:t>en fonction des données historiques.</a:t>
            </a:r>
          </a:p>
          <a:p>
            <a:pPr marL="342900" indent="-342900" eaLnBrk="1" hangingPunct="1">
              <a:lnSpc>
                <a:spcPct val="100000"/>
              </a:lnSpc>
              <a:spcAft>
                <a:spcPts val="0"/>
              </a:spcAft>
            </a:pPr>
            <a:r>
              <a:rPr lang="en-GB" sz="1200" b="1" dirty="0">
                <a:solidFill>
                  <a:srgbClr val="00B050"/>
                </a:solidFill>
                <a:ea typeface="Open Sans" panose="020B0606030504020204" pitchFamily="34" charset="0"/>
                <a:cs typeface="Open Sans" panose="020B0606030504020204" pitchFamily="34" charset="0"/>
              </a:rPr>
              <a:t>La demande d'énergie </a:t>
            </a:r>
            <a:r>
              <a:rPr lang="en-GB" sz="1200" dirty="0">
                <a:ea typeface="Open Sans" panose="020B0606030504020204" pitchFamily="34" charset="0"/>
                <a:cs typeface="Open Sans" panose="020B0606030504020204" pitchFamily="34" charset="0"/>
              </a:rPr>
              <a:t>est satisfaite par des modes concurrents, chacun avec un type de carburant, une intensité énergétique et un facteur de charge spécifiques.</a:t>
            </a:r>
            <a:endParaRPr lang="en-GB" sz="1200" dirty="0">
              <a:latin typeface="Open Sans" panose="020B0606030504020204" pitchFamily="34" charset="0"/>
              <a:ea typeface="Open Sans" panose="020B0606030504020204" pitchFamily="34" charset="0"/>
              <a:cs typeface="Open Sans" panose="020B0606030504020204" pitchFamily="34" charset="0"/>
            </a:endParaRPr>
          </a:p>
          <a:p>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54551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a:solidFill>
                  <a:schemeClr val="tx1"/>
                </a:solidFill>
                <a:effectLst/>
                <a:latin typeface="Open Sans"/>
              </a:rPr>
              <a:t>Dans le cadre du MAED, les déplacements urbains sont considérés comme les déplacements des personnes vivant dans les grandes </a:t>
            </a:r>
            <a:r>
              <a:rPr lang="en-GB">
                <a:latin typeface="Open Sans"/>
              </a:rPr>
              <a:t>villes (où les </a:t>
            </a:r>
            <a:r>
              <a:rPr lang="en-GB" sz="1200" kern="1200">
                <a:solidFill>
                  <a:schemeClr val="tx1"/>
                </a:solidFill>
                <a:effectLst/>
                <a:latin typeface="Open Sans"/>
              </a:rPr>
              <a:t>transports publics existent ou pourraient être envisagés à l'avenir</a:t>
            </a:r>
            <a:r>
              <a:rPr lang="en-GB">
                <a:latin typeface="Open Sans"/>
              </a:rPr>
              <a:t>) </a:t>
            </a:r>
            <a:r>
              <a:rPr lang="en-GB" sz="1200" kern="1200">
                <a:solidFill>
                  <a:schemeClr val="tx1"/>
                </a:solidFill>
                <a:effectLst/>
                <a:latin typeface="Open Sans"/>
              </a:rPr>
              <a:t>et les déplacements effectués dans le cadre de la routine quotidienne normale (par exemple, les trajets quotidiens pour se rendre au travail)</a:t>
            </a:r>
            <a:r>
              <a:rPr lang="en-GB">
                <a:latin typeface="Open Sans"/>
              </a:rPr>
              <a:t>. </a:t>
            </a:r>
            <a:endParaRPr lang="en-GB" sz="1200" kern="1200">
              <a:solidFill>
                <a:schemeClr val="tx1"/>
              </a:solidFill>
              <a:effectLst/>
              <a:ea typeface="+mn-ea"/>
              <a:cs typeface="+mn-cs"/>
            </a:endParaRPr>
          </a:p>
          <a:p>
            <a:r>
              <a:rPr lang="en-GB" sz="1200" kern="1200">
                <a:solidFill>
                  <a:schemeClr val="tx1"/>
                </a:solidFill>
                <a:effectLst/>
                <a:latin typeface="Open Sans"/>
              </a:rPr>
              <a:t>La demande de transport urbain de passagers est calculée en fonction de la population vivant dans les grandes villes et de la distance moyenne parcourue par personne.</a:t>
            </a:r>
          </a:p>
          <a:p>
            <a:r>
              <a:rPr lang="en-GB" sz="1200" kern="1200">
                <a:solidFill>
                  <a:schemeClr val="tx1"/>
                </a:solidFill>
                <a:effectLst/>
                <a:latin typeface="Open Sans"/>
              </a:rPr>
              <a:t>La demande urbaine est ensuite répartie entre les modes </a:t>
            </a:r>
            <a:r>
              <a:rPr lang="en-GB" sz="1200" kern="1200" err="1">
                <a:solidFill>
                  <a:schemeClr val="tx1"/>
                </a:solidFill>
                <a:effectLst/>
                <a:latin typeface="Open Sans"/>
              </a:rPr>
              <a:t>i </a:t>
            </a:r>
            <a:r>
              <a:rPr lang="en-GB" sz="1200" kern="1200">
                <a:solidFill>
                  <a:schemeClr val="tx1"/>
                </a:solidFill>
                <a:effectLst/>
                <a:latin typeface="Open Sans"/>
              </a:rPr>
              <a:t>comme le produit du nombre total de passagers-kilomètres urbains multiplié par la part du mode urbain </a:t>
            </a:r>
            <a:r>
              <a:rPr lang="en-GB" sz="1200" kern="1200" err="1">
                <a:solidFill>
                  <a:schemeClr val="tx1"/>
                </a:solidFill>
                <a:effectLst/>
                <a:latin typeface="Open Sans"/>
              </a:rPr>
              <a:t>i.</a:t>
            </a:r>
          </a:p>
          <a:p>
            <a:r>
              <a:rPr lang="en-GB" sz="1200" kern="1200">
                <a:solidFill>
                  <a:schemeClr val="tx1"/>
                </a:solidFill>
                <a:effectLst/>
                <a:latin typeface="Open Sans"/>
              </a:rPr>
              <a:t>Chaque mode de transport urbain est associé à un type de carburant et à une intensité énergétique spécifique</a:t>
            </a:r>
            <a:r>
              <a:rPr lang="en-GB">
                <a:latin typeface="Open Sans"/>
              </a:rPr>
              <a:t>, exprimée </a:t>
            </a:r>
            <a:r>
              <a:rPr lang="en-GB" sz="1200" kern="1200">
                <a:solidFill>
                  <a:schemeClr val="tx1"/>
                </a:solidFill>
                <a:effectLst/>
                <a:latin typeface="Open Sans"/>
              </a:rPr>
              <a:t>en unités d'énergie par 100 </a:t>
            </a:r>
            <a:r>
              <a:rPr lang="en-GB">
                <a:latin typeface="Open Sans"/>
              </a:rPr>
              <a:t>kilomètres. </a:t>
            </a:r>
            <a:endParaRPr lang="en-GB" sz="1200" kern="1200">
              <a:solidFill>
                <a:schemeClr val="tx1"/>
              </a:solidFill>
              <a:effectLst/>
            </a:endParaRPr>
          </a:p>
          <a:p>
            <a:r>
              <a:rPr lang="en-US" sz="1200" kern="1200">
                <a:solidFill>
                  <a:schemeClr val="tx1"/>
                </a:solidFill>
                <a:effectLst/>
                <a:latin typeface="Open Sans"/>
              </a:rPr>
              <a:t>La demande totale d'énergie est fonction de l'intensité énergétique des modes de transport urbain </a:t>
            </a:r>
            <a:r>
              <a:rPr lang="en-US" sz="1200" kern="1200" err="1">
                <a:solidFill>
                  <a:schemeClr val="tx1"/>
                </a:solidFill>
                <a:effectLst/>
                <a:latin typeface="Open Sans"/>
              </a:rPr>
              <a:t>i</a:t>
            </a:r>
            <a:r>
              <a:rPr lang="en-US" sz="1200" kern="1200">
                <a:solidFill>
                  <a:schemeClr val="tx1"/>
                </a:solidFill>
                <a:effectLst/>
                <a:latin typeface="Open Sans"/>
              </a:rPr>
              <a:t>, exprimée en unités d'énergie par kilomètre, et du facteur de charge de chaque mode de transport.</a:t>
            </a:r>
            <a:endParaRPr lang="en-GB" sz="1200" kern="1200">
              <a:solidFill>
                <a:schemeClr val="tx1"/>
              </a:solidFill>
              <a:effectLst/>
              <a:latin typeface="Open Sans"/>
            </a:endParaRPr>
          </a:p>
          <a:p>
            <a:pPr eaLnBrk="1" hangingPunct="1">
              <a:spcBef>
                <a:spcPct val="0"/>
              </a:spcBef>
            </a:pPr>
            <a:endParaRPr lang="en-GB" altLang="en-US"/>
          </a:p>
        </p:txBody>
      </p:sp>
    </p:spTree>
    <p:extLst>
      <p:ext uri="{BB962C8B-B14F-4D97-AF65-F5344CB8AC3E}">
        <p14:creationId xmlns:p14="http://schemas.microsoft.com/office/powerpoint/2010/main" val="3848323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La </a:t>
            </a:r>
            <a:r>
              <a:rPr lang="en-GB" dirty="0" err="1">
                <a:latin typeface="Open Sans"/>
              </a:rPr>
              <a:t>demande</a:t>
            </a:r>
            <a:r>
              <a:rPr lang="en-GB" dirty="0">
                <a:latin typeface="Open Sans"/>
              </a:rPr>
              <a:t> </a:t>
            </a:r>
            <a:r>
              <a:rPr lang="en-GB" dirty="0" err="1">
                <a:latin typeface="Open Sans"/>
              </a:rPr>
              <a:t>d'énergie</a:t>
            </a:r>
            <a:r>
              <a:rPr lang="en-GB" dirty="0">
                <a:latin typeface="Open Sans"/>
              </a:rPr>
              <a:t> pour les </a:t>
            </a:r>
            <a:r>
              <a:rPr lang="en-GB" dirty="0" err="1">
                <a:latin typeface="Open Sans"/>
              </a:rPr>
              <a:t>passagers</a:t>
            </a:r>
            <a:r>
              <a:rPr lang="en-GB" dirty="0">
                <a:latin typeface="Open Sans"/>
              </a:rPr>
              <a:t> </a:t>
            </a:r>
            <a:r>
              <a:rPr lang="en-GB" dirty="0" err="1">
                <a:latin typeface="Open Sans"/>
              </a:rPr>
              <a:t>interurbains</a:t>
            </a:r>
            <a:r>
              <a:rPr lang="en-GB" dirty="0">
                <a:latin typeface="Open Sans"/>
              </a:rPr>
              <a:t> se </a:t>
            </a:r>
            <a:r>
              <a:rPr lang="en-GB" dirty="0" err="1">
                <a:latin typeface="Open Sans"/>
              </a:rPr>
              <a:t>présente</a:t>
            </a:r>
            <a:r>
              <a:rPr lang="en-GB" dirty="0">
                <a:latin typeface="Open Sans"/>
              </a:rPr>
              <a:t> de la </a:t>
            </a:r>
            <a:r>
              <a:rPr lang="en-GB" dirty="0" err="1">
                <a:latin typeface="Open Sans"/>
              </a:rPr>
              <a:t>même</a:t>
            </a:r>
            <a:r>
              <a:rPr lang="en-GB" dirty="0">
                <a:latin typeface="Open Sans"/>
              </a:rPr>
              <a:t> manière que dans les zones </a:t>
            </a:r>
            <a:r>
              <a:rPr lang="en-GB" dirty="0" err="1">
                <a:latin typeface="Open Sans"/>
              </a:rPr>
              <a:t>urbaines</a:t>
            </a:r>
            <a:r>
              <a:rPr lang="en-GB" dirty="0">
                <a:latin typeface="Open Sans"/>
              </a:rPr>
              <a:t>.</a:t>
            </a:r>
            <a:endParaRPr lang="en-US" dirty="0">
              <a:latin typeface="Open Sans"/>
            </a:endParaRPr>
          </a:p>
          <a:p>
            <a:r>
              <a:rPr lang="en-GB" dirty="0">
                <a:latin typeface="Open Sans"/>
              </a:rPr>
              <a:t>Tout </a:t>
            </a:r>
            <a:r>
              <a:rPr lang="en-GB" dirty="0" err="1">
                <a:latin typeface="Open Sans"/>
              </a:rPr>
              <a:t>d'abord</a:t>
            </a:r>
            <a:r>
              <a:rPr lang="en-GB" dirty="0">
                <a:latin typeface="Open Sans"/>
              </a:rPr>
              <a:t>, </a:t>
            </a:r>
            <a:r>
              <a:rPr lang="en-GB" dirty="0" err="1">
                <a:latin typeface="Open Sans"/>
              </a:rPr>
              <a:t>l'utilisateur</a:t>
            </a:r>
            <a:r>
              <a:rPr lang="en-GB" dirty="0">
                <a:latin typeface="Open Sans"/>
              </a:rPr>
              <a:t> </a:t>
            </a:r>
            <a:r>
              <a:rPr lang="en-GB" dirty="0" err="1">
                <a:latin typeface="Open Sans"/>
              </a:rPr>
              <a:t>fournit</a:t>
            </a:r>
            <a:r>
              <a:rPr lang="en-GB" dirty="0">
                <a:latin typeface="Open Sans"/>
              </a:rPr>
              <a:t> des données sur la distance </a:t>
            </a:r>
            <a:r>
              <a:rPr lang="en-GB" dirty="0" err="1">
                <a:latin typeface="Open Sans"/>
              </a:rPr>
              <a:t>moyenne</a:t>
            </a:r>
            <a:r>
              <a:rPr lang="en-GB" dirty="0">
                <a:latin typeface="Open Sans"/>
              </a:rPr>
              <a:t> </a:t>
            </a:r>
            <a:r>
              <a:rPr lang="en-GB" dirty="0" err="1">
                <a:latin typeface="Open Sans"/>
              </a:rPr>
              <a:t>parcourue</a:t>
            </a:r>
            <a:r>
              <a:rPr lang="en-GB" dirty="0">
                <a:latin typeface="Open Sans"/>
              </a:rPr>
              <a:t> par </a:t>
            </a:r>
            <a:r>
              <a:rPr lang="en-GB" dirty="0" err="1">
                <a:latin typeface="Open Sans"/>
              </a:rPr>
              <a:t>une</a:t>
            </a:r>
            <a:r>
              <a:rPr lang="en-GB" dirty="0">
                <a:latin typeface="Open Sans"/>
              </a:rPr>
              <a:t> </a:t>
            </a:r>
            <a:r>
              <a:rPr lang="en-GB" dirty="0" err="1">
                <a:latin typeface="Open Sans"/>
              </a:rPr>
              <a:t>personne</a:t>
            </a:r>
            <a:r>
              <a:rPr lang="en-GB" dirty="0">
                <a:latin typeface="Open Sans"/>
              </a:rPr>
              <a:t> par an. </a:t>
            </a:r>
            <a:r>
              <a:rPr lang="en-GB" dirty="0" err="1">
                <a:latin typeface="Open Sans"/>
              </a:rPr>
              <a:t>L'activité</a:t>
            </a:r>
            <a:r>
              <a:rPr lang="en-GB" dirty="0">
                <a:latin typeface="Open Sans"/>
              </a:rPr>
              <a:t> de voyage </a:t>
            </a:r>
            <a:r>
              <a:rPr lang="en-GB" dirty="0" err="1">
                <a:latin typeface="Open Sans"/>
              </a:rPr>
              <a:t>en</a:t>
            </a:r>
            <a:r>
              <a:rPr lang="en-GB" dirty="0">
                <a:latin typeface="Open Sans"/>
              </a:rPr>
              <a:t> </a:t>
            </a:r>
            <a:r>
              <a:rPr lang="en-GB" dirty="0" err="1">
                <a:latin typeface="Open Sans"/>
              </a:rPr>
              <a:t>passagers</a:t>
            </a:r>
            <a:r>
              <a:rPr lang="en-GB" dirty="0">
                <a:latin typeface="Open Sans"/>
              </a:rPr>
              <a:t>-km </a:t>
            </a:r>
            <a:r>
              <a:rPr lang="en-GB" dirty="0" err="1">
                <a:latin typeface="Open Sans"/>
              </a:rPr>
              <a:t>est</a:t>
            </a:r>
            <a:r>
              <a:rPr lang="en-GB" dirty="0">
                <a:latin typeface="Open Sans"/>
              </a:rPr>
              <a:t> </a:t>
            </a:r>
            <a:r>
              <a:rPr lang="en-GB" dirty="0" err="1">
                <a:latin typeface="Open Sans"/>
              </a:rPr>
              <a:t>obtenue</a:t>
            </a:r>
            <a:r>
              <a:rPr lang="en-GB" dirty="0">
                <a:latin typeface="Open Sans"/>
              </a:rPr>
              <a:t> à </a:t>
            </a:r>
            <a:r>
              <a:rPr lang="en-GB" dirty="0" err="1">
                <a:latin typeface="Open Sans"/>
              </a:rPr>
              <a:t>l'aide</a:t>
            </a:r>
            <a:r>
              <a:rPr lang="en-GB" dirty="0">
                <a:latin typeface="Open Sans"/>
              </a:rPr>
              <a:t> de données </a:t>
            </a:r>
            <a:r>
              <a:rPr lang="en-GB" dirty="0" err="1">
                <a:latin typeface="Open Sans"/>
              </a:rPr>
              <a:t>démographiques</a:t>
            </a:r>
            <a:r>
              <a:rPr lang="en-GB" dirty="0">
                <a:latin typeface="Open Sans"/>
              </a:rPr>
              <a:t>.</a:t>
            </a:r>
          </a:p>
          <a:p>
            <a:r>
              <a:rPr lang="en-GB" dirty="0" err="1">
                <a:latin typeface="Open Sans"/>
              </a:rPr>
              <a:t>L'activité</a:t>
            </a:r>
            <a:r>
              <a:rPr lang="en-GB" dirty="0">
                <a:latin typeface="Open Sans"/>
              </a:rPr>
              <a:t> </a:t>
            </a:r>
            <a:r>
              <a:rPr lang="en-GB" dirty="0" err="1">
                <a:latin typeface="Open Sans"/>
              </a:rPr>
              <a:t>totale</a:t>
            </a:r>
            <a:r>
              <a:rPr lang="en-GB" dirty="0">
                <a:latin typeface="Open Sans"/>
              </a:rPr>
              <a:t> du </a:t>
            </a:r>
            <a:r>
              <a:rPr lang="en-GB" dirty="0" err="1">
                <a:latin typeface="Open Sans"/>
              </a:rPr>
              <a:t>trafic</a:t>
            </a:r>
            <a:r>
              <a:rPr lang="en-GB" dirty="0">
                <a:latin typeface="Open Sans"/>
              </a:rPr>
              <a:t> </a:t>
            </a:r>
            <a:r>
              <a:rPr lang="en-GB" dirty="0" err="1">
                <a:latin typeface="Open Sans"/>
              </a:rPr>
              <a:t>interurbain</a:t>
            </a:r>
            <a:r>
              <a:rPr lang="en-GB" dirty="0">
                <a:latin typeface="Open Sans"/>
              </a:rPr>
              <a:t> </a:t>
            </a:r>
            <a:r>
              <a:rPr lang="en-GB" dirty="0" err="1">
                <a:latin typeface="Open Sans"/>
              </a:rPr>
              <a:t>est</a:t>
            </a:r>
            <a:r>
              <a:rPr lang="en-GB" dirty="0">
                <a:latin typeface="Open Sans"/>
              </a:rPr>
              <a:t> </a:t>
            </a:r>
            <a:r>
              <a:rPr lang="en-GB" dirty="0" err="1">
                <a:latin typeface="Open Sans"/>
              </a:rPr>
              <a:t>égale</a:t>
            </a:r>
            <a:r>
              <a:rPr lang="en-GB" dirty="0">
                <a:latin typeface="Open Sans"/>
              </a:rPr>
              <a:t> à la population </a:t>
            </a:r>
            <a:r>
              <a:rPr lang="en-GB" dirty="0" err="1">
                <a:latin typeface="Open Sans"/>
              </a:rPr>
              <a:t>totale</a:t>
            </a:r>
            <a:r>
              <a:rPr lang="en-GB" dirty="0">
                <a:latin typeface="Open Sans"/>
              </a:rPr>
              <a:t> </a:t>
            </a:r>
            <a:r>
              <a:rPr lang="en-GB" dirty="0" err="1">
                <a:latin typeface="Open Sans"/>
              </a:rPr>
              <a:t>multipliée</a:t>
            </a:r>
            <a:r>
              <a:rPr lang="en-GB" dirty="0">
                <a:latin typeface="Open Sans"/>
              </a:rPr>
              <a:t> par la distance </a:t>
            </a:r>
            <a:r>
              <a:rPr lang="en-GB" dirty="0" err="1">
                <a:latin typeface="Open Sans"/>
              </a:rPr>
              <a:t>moyenne</a:t>
            </a:r>
            <a:r>
              <a:rPr lang="en-GB" dirty="0">
                <a:latin typeface="Open Sans"/>
              </a:rPr>
              <a:t> </a:t>
            </a:r>
            <a:r>
              <a:rPr lang="en-GB" dirty="0" err="1">
                <a:latin typeface="Open Sans"/>
              </a:rPr>
              <a:t>parcourue</a:t>
            </a:r>
            <a:r>
              <a:rPr lang="en-GB" dirty="0">
                <a:latin typeface="Open Sans"/>
              </a:rPr>
              <a:t> par </a:t>
            </a:r>
            <a:r>
              <a:rPr lang="en-GB" dirty="0" err="1">
                <a:latin typeface="Open Sans"/>
              </a:rPr>
              <a:t>une</a:t>
            </a:r>
            <a:r>
              <a:rPr lang="en-GB" dirty="0">
                <a:latin typeface="Open Sans"/>
              </a:rPr>
              <a:t> </a:t>
            </a:r>
            <a:r>
              <a:rPr lang="en-GB" dirty="0" err="1">
                <a:latin typeface="Open Sans"/>
              </a:rPr>
              <a:t>personne</a:t>
            </a:r>
            <a:r>
              <a:rPr lang="en-GB" dirty="0">
                <a:latin typeface="Open Sans"/>
              </a:rPr>
              <a:t> par an. </a:t>
            </a:r>
          </a:p>
          <a:p>
            <a:r>
              <a:rPr lang="en-US" dirty="0">
                <a:latin typeface="Open Sans"/>
              </a:rPr>
              <a:t>La part de </a:t>
            </a:r>
            <a:r>
              <a:rPr lang="en-US" dirty="0" err="1">
                <a:latin typeface="Open Sans"/>
              </a:rPr>
              <a:t>l'activité</a:t>
            </a:r>
            <a:r>
              <a:rPr lang="en-US" dirty="0">
                <a:latin typeface="Open Sans"/>
              </a:rPr>
              <a:t> de </a:t>
            </a:r>
            <a:r>
              <a:rPr lang="en-US" dirty="0" err="1">
                <a:latin typeface="Open Sans"/>
              </a:rPr>
              <a:t>trafic</a:t>
            </a:r>
            <a:r>
              <a:rPr lang="en-US" dirty="0">
                <a:latin typeface="Open Sans"/>
              </a:rPr>
              <a:t> couverte par les voitures </a:t>
            </a:r>
            <a:r>
              <a:rPr lang="en-US" dirty="0" err="1">
                <a:latin typeface="Open Sans"/>
              </a:rPr>
              <a:t>est</a:t>
            </a:r>
            <a:r>
              <a:rPr lang="en-US" dirty="0">
                <a:latin typeface="Open Sans"/>
              </a:rPr>
              <a:t> </a:t>
            </a:r>
            <a:r>
              <a:rPr lang="en-US" dirty="0" err="1">
                <a:latin typeface="Open Sans"/>
              </a:rPr>
              <a:t>alors</a:t>
            </a:r>
            <a:r>
              <a:rPr lang="en-US" dirty="0">
                <a:latin typeface="Open Sans"/>
              </a:rPr>
              <a:t> </a:t>
            </a:r>
            <a:r>
              <a:rPr lang="en-US" dirty="0" err="1">
                <a:latin typeface="Open Sans"/>
              </a:rPr>
              <a:t>calculée</a:t>
            </a:r>
            <a:r>
              <a:rPr lang="en-US" dirty="0">
                <a:latin typeface="Open Sans"/>
              </a:rPr>
              <a:t> par le </a:t>
            </a:r>
            <a:r>
              <a:rPr lang="en-US" dirty="0" err="1">
                <a:latin typeface="Open Sans"/>
              </a:rPr>
              <a:t>produit</a:t>
            </a:r>
            <a:r>
              <a:rPr lang="en-US" dirty="0">
                <a:latin typeface="Open Sans"/>
              </a:rPr>
              <a:t> de la population </a:t>
            </a:r>
            <a:r>
              <a:rPr lang="en-US" dirty="0" err="1">
                <a:latin typeface="Open Sans"/>
              </a:rPr>
              <a:t>totale</a:t>
            </a:r>
            <a:r>
              <a:rPr lang="en-US" dirty="0">
                <a:latin typeface="Open Sans"/>
              </a:rPr>
              <a:t>, de la </a:t>
            </a:r>
            <a:r>
              <a:rPr lang="en-US" b="0" dirty="0">
                <a:latin typeface="Open Sans"/>
              </a:rPr>
              <a:t>distance </a:t>
            </a:r>
            <a:r>
              <a:rPr lang="en-US" b="0" dirty="0" err="1">
                <a:latin typeface="Open Sans"/>
              </a:rPr>
              <a:t>interurbaine</a:t>
            </a:r>
            <a:r>
              <a:rPr lang="en-US" b="0" dirty="0">
                <a:latin typeface="Open Sans"/>
              </a:rPr>
              <a:t> </a:t>
            </a:r>
            <a:r>
              <a:rPr lang="en-US" b="0" dirty="0" err="1">
                <a:latin typeface="Open Sans"/>
              </a:rPr>
              <a:t>moyenne</a:t>
            </a:r>
            <a:r>
              <a:rPr lang="en-US" b="0" dirty="0">
                <a:latin typeface="Open Sans"/>
              </a:rPr>
              <a:t> </a:t>
            </a:r>
            <a:r>
              <a:rPr lang="en-US" b="0" dirty="0" err="1">
                <a:latin typeface="Open Sans"/>
              </a:rPr>
              <a:t>parcourue</a:t>
            </a:r>
            <a:r>
              <a:rPr lang="en-US" b="0" dirty="0">
                <a:latin typeface="Open Sans"/>
              </a:rPr>
              <a:t> par voiture et par an, du </a:t>
            </a:r>
            <a:r>
              <a:rPr lang="en-US" b="0" dirty="0" err="1">
                <a:latin typeface="Open Sans"/>
              </a:rPr>
              <a:t>facteur</a:t>
            </a:r>
            <a:r>
              <a:rPr lang="en-US" b="0" dirty="0">
                <a:latin typeface="Open Sans"/>
              </a:rPr>
              <a:t> de charge des voitures et de </a:t>
            </a:r>
            <a:r>
              <a:rPr lang="en-US" b="0" dirty="0" err="1">
                <a:latin typeface="Open Sans"/>
              </a:rPr>
              <a:t>l'</a:t>
            </a:r>
            <a:r>
              <a:rPr lang="en-US" dirty="0" err="1">
                <a:latin typeface="Open Sans"/>
              </a:rPr>
              <a:t>inverse</a:t>
            </a:r>
            <a:r>
              <a:rPr lang="en-US" dirty="0">
                <a:latin typeface="Open Sans"/>
              </a:rPr>
              <a:t> du </a:t>
            </a:r>
            <a:r>
              <a:rPr lang="en-US" dirty="0" err="1">
                <a:latin typeface="Open Sans"/>
              </a:rPr>
              <a:t>taux</a:t>
            </a:r>
            <a:r>
              <a:rPr lang="en-US" dirty="0">
                <a:latin typeface="Open Sans"/>
              </a:rPr>
              <a:t> de </a:t>
            </a:r>
            <a:r>
              <a:rPr lang="en-US" dirty="0" err="1">
                <a:latin typeface="Open Sans"/>
              </a:rPr>
              <a:t>motorisation</a:t>
            </a:r>
            <a:r>
              <a:rPr lang="en-US" dirty="0">
                <a:latin typeface="Open Sans"/>
              </a:rPr>
              <a:t> </a:t>
            </a:r>
            <a:r>
              <a:rPr lang="en-US" dirty="0" err="1">
                <a:latin typeface="Open Sans"/>
              </a:rPr>
              <a:t>en</a:t>
            </a:r>
            <a:r>
              <a:rPr lang="en-US" dirty="0">
                <a:latin typeface="Open Sans"/>
              </a:rPr>
              <a:t> </a:t>
            </a:r>
            <a:r>
              <a:rPr lang="en-US" dirty="0" err="1">
                <a:latin typeface="Open Sans"/>
              </a:rPr>
              <a:t>passagers</a:t>
            </a:r>
            <a:r>
              <a:rPr lang="en-US" dirty="0">
                <a:latin typeface="Open Sans"/>
              </a:rPr>
              <a:t> par voiture. Le </a:t>
            </a:r>
            <a:r>
              <a:rPr lang="en-US" dirty="0" err="1">
                <a:latin typeface="Open Sans"/>
              </a:rPr>
              <a:t>même</a:t>
            </a:r>
            <a:r>
              <a:rPr lang="en-US" dirty="0">
                <a:latin typeface="Open Sans"/>
              </a:rPr>
              <a:t> </a:t>
            </a:r>
            <a:r>
              <a:rPr lang="en-US" dirty="0" err="1">
                <a:latin typeface="Open Sans"/>
              </a:rPr>
              <a:t>facteur</a:t>
            </a:r>
            <a:r>
              <a:rPr lang="en-US" dirty="0">
                <a:latin typeface="Open Sans"/>
              </a:rPr>
              <a:t> de charge </a:t>
            </a:r>
            <a:r>
              <a:rPr lang="en-US" dirty="0" err="1">
                <a:latin typeface="Open Sans"/>
              </a:rPr>
              <a:t>est</a:t>
            </a:r>
            <a:r>
              <a:rPr lang="en-US" dirty="0">
                <a:latin typeface="Open Sans"/>
              </a:rPr>
              <a:t> </a:t>
            </a:r>
            <a:r>
              <a:rPr lang="en-US" dirty="0" err="1">
                <a:latin typeface="Open Sans"/>
              </a:rPr>
              <a:t>supposé</a:t>
            </a:r>
            <a:r>
              <a:rPr lang="en-US" dirty="0">
                <a:latin typeface="Open Sans"/>
              </a:rPr>
              <a:t> pour </a:t>
            </a:r>
            <a:r>
              <a:rPr lang="en-US" dirty="0" err="1">
                <a:latin typeface="Open Sans"/>
              </a:rPr>
              <a:t>tous</a:t>
            </a:r>
            <a:r>
              <a:rPr lang="en-US" dirty="0">
                <a:latin typeface="Open Sans"/>
              </a:rPr>
              <a:t> les types de voitures dans le transport </a:t>
            </a:r>
            <a:r>
              <a:rPr lang="en-US" dirty="0" err="1">
                <a:latin typeface="Open Sans"/>
              </a:rPr>
              <a:t>interurbain</a:t>
            </a:r>
            <a:r>
              <a:rPr lang="en-US" dirty="0">
                <a:latin typeface="Open Sans"/>
              </a:rPr>
              <a:t> de </a:t>
            </a:r>
            <a:r>
              <a:rPr lang="en-US" dirty="0" err="1">
                <a:latin typeface="Open Sans"/>
              </a:rPr>
              <a:t>passagers</a:t>
            </a:r>
            <a:r>
              <a:rPr lang="en-US" dirty="0">
                <a:latin typeface="Open Sans"/>
              </a:rPr>
              <a:t>. Le </a:t>
            </a:r>
            <a:r>
              <a:rPr lang="en-US" dirty="0" err="1">
                <a:latin typeface="Open Sans"/>
              </a:rPr>
              <a:t>reste</a:t>
            </a:r>
            <a:r>
              <a:rPr lang="en-US" dirty="0">
                <a:latin typeface="Open Sans"/>
              </a:rPr>
              <a:t> de la </a:t>
            </a:r>
            <a:r>
              <a:rPr lang="en-US" dirty="0" err="1">
                <a:latin typeface="Open Sans"/>
              </a:rPr>
              <a:t>demande</a:t>
            </a:r>
            <a:r>
              <a:rPr lang="en-US" dirty="0">
                <a:latin typeface="Open Sans"/>
              </a:rPr>
              <a:t> </a:t>
            </a:r>
            <a:r>
              <a:rPr lang="en-US" dirty="0" err="1">
                <a:latin typeface="Open Sans"/>
              </a:rPr>
              <a:t>est</a:t>
            </a:r>
            <a:r>
              <a:rPr lang="en-US" dirty="0">
                <a:latin typeface="Open Sans"/>
              </a:rPr>
              <a:t> </a:t>
            </a:r>
            <a:r>
              <a:rPr lang="en-US" dirty="0" err="1">
                <a:latin typeface="Open Sans"/>
              </a:rPr>
              <a:t>couvert</a:t>
            </a:r>
            <a:r>
              <a:rPr lang="en-US" dirty="0">
                <a:latin typeface="Open Sans"/>
              </a:rPr>
              <a:t> par les modes publics.</a:t>
            </a:r>
            <a:endParaRPr lang="en-GB" dirty="0">
              <a:latin typeface="Open Sans"/>
            </a:endParaRPr>
          </a:p>
        </p:txBody>
      </p:sp>
    </p:spTree>
    <p:extLst>
      <p:ext uri="{BB962C8B-B14F-4D97-AF65-F5344CB8AC3E}">
        <p14:creationId xmlns:p14="http://schemas.microsoft.com/office/powerpoint/2010/main" val="2954692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a:latin typeface="Open Sans"/>
              </a:rPr>
              <a:t>Le modèle répartit la demande totale d'énergie par mode, tant pour la voiture que pour les transports publics, en utilisant les proportions données par l'utilisateur.</a:t>
            </a:r>
            <a:endParaRPr lang="en-US">
              <a:latin typeface="Open Sans"/>
            </a:endParaRPr>
          </a:p>
          <a:p>
            <a:r>
              <a:rPr lang="en-GB">
                <a:latin typeface="Open Sans"/>
              </a:rPr>
              <a:t>Chaque mode de transport est associé à un type de carburant, à une consommation d'énergie spécifique ou à une intensité énergétique, ainsi qu'à un facteur de charge donné par l'utilisateur en unités d'énergie par km</a:t>
            </a:r>
            <a:r>
              <a:rPr lang="en-GB" b="1">
                <a:latin typeface="Open Sans"/>
              </a:rPr>
              <a:t>. </a:t>
            </a:r>
          </a:p>
          <a:p>
            <a:r>
              <a:rPr lang="en-GB">
                <a:latin typeface="Open Sans"/>
              </a:rPr>
              <a:t>En additionnant tous les modes de transport, qu'il s'agisse de la voiture ou des transports publics, on obtient la demande d'énergie finale pour le transport interurbain.</a:t>
            </a:r>
          </a:p>
        </p:txBody>
      </p:sp>
    </p:spTree>
    <p:extLst>
      <p:ext uri="{BB962C8B-B14F-4D97-AF65-F5344CB8AC3E}">
        <p14:creationId xmlns:p14="http://schemas.microsoft.com/office/powerpoint/2010/main" val="259222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La demande d'énergie pour le mode de transport de marchandises i est calculée en fonction de la demande de marchandises en tonnes-kilomètres, de la part de la demande satisfaite par ce mode de transport i et de l'intensité énergétique du mode concerné, exprimée en unités d'énergie par tonne-kilomètre. </a:t>
            </a:r>
            <a:endParaRPr lang="en-US" dirty="0">
              <a:latin typeface="Open Sans"/>
            </a:endParaRPr>
          </a:p>
          <a:p>
            <a:r>
              <a:rPr lang="en-GB" dirty="0">
                <a:latin typeface="Open Sans"/>
              </a:rPr>
              <a:t>La demande totale de fret est calculée en fonction de la valeur ajoutée des secteurs économiques produisant des biens qui doivent être transportés, tels que l'agriculture, la construction, l'exploitation minière, l'industrie manufacturière, les services et le secteur de l'énergie. </a:t>
            </a:r>
          </a:p>
          <a:p>
            <a:r>
              <a:rPr lang="en-GB" dirty="0">
                <a:latin typeface="Open Sans"/>
              </a:rPr>
              <a:t>Le total des tonnes-kilomètres de fret est égal à une valeur de base (ici </a:t>
            </a:r>
            <a:r>
              <a:rPr lang="en-GB" dirty="0" err="1">
                <a:latin typeface="Open Sans"/>
              </a:rPr>
              <a:t>A.i.</a:t>
            </a:r>
            <a:r>
              <a:rPr lang="en-GB" dirty="0">
                <a:latin typeface="Open Sans"/>
              </a:rPr>
              <a:t>) plus la somme, pour tous les secteurs économiques, d'une variable (</a:t>
            </a:r>
            <a:r>
              <a:rPr lang="en-GB" dirty="0" err="1">
                <a:latin typeface="Open Sans"/>
              </a:rPr>
              <a:t>B.i.</a:t>
            </a:r>
            <a:r>
              <a:rPr lang="en-GB" dirty="0">
                <a:latin typeface="Open Sans"/>
              </a:rPr>
              <a:t>) qui représente l'activité de transport multipliée par la valeur ajoutée pour chaque secteur respectif. La variable </a:t>
            </a:r>
            <a:r>
              <a:rPr lang="en-GB" dirty="0" err="1">
                <a:latin typeface="Open Sans"/>
              </a:rPr>
              <a:t>B.i. </a:t>
            </a:r>
            <a:r>
              <a:rPr lang="en-GB" dirty="0">
                <a:latin typeface="Open Sans"/>
              </a:rPr>
              <a:t>est exprimée en tonnes-kilomètres par unité de valeur ajoutée.</a:t>
            </a:r>
          </a:p>
        </p:txBody>
      </p:sp>
    </p:spTree>
    <p:extLst>
      <p:ext uri="{BB962C8B-B14F-4D97-AF65-F5344CB8AC3E}">
        <p14:creationId xmlns:p14="http://schemas.microsoft.com/office/powerpoint/2010/main" val="4168861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spcBef>
                <a:spcPts val="0"/>
              </a:spcBef>
              <a:spcAft>
                <a:spcPts val="0"/>
              </a:spcAft>
              <a:defRPr/>
            </a:pPr>
            <a:r>
              <a:rPr lang="en-GB" dirty="0">
                <a:latin typeface="Open Sans"/>
              </a:rPr>
              <a:t>Ce cours a quatre résultats attendus de l'apprenant : </a:t>
            </a:r>
            <a:r>
              <a:rPr lang="en-US" dirty="0">
                <a:latin typeface="Open Sans"/>
              </a:rPr>
              <a:t>connaître le secteur des services et ses sous-secteurs, savoir comment collecter les données brutes pour la reconstruction de l'année de base et connaître le secteur des transports. </a:t>
            </a:r>
            <a:endParaRPr lang="en-US" dirty="0"/>
          </a:p>
        </p:txBody>
      </p:sp>
    </p:spTree>
    <p:extLst>
      <p:ext uri="{BB962C8B-B14F-4D97-AF65-F5344CB8AC3E}">
        <p14:creationId xmlns:p14="http://schemas.microsoft.com/office/powerpoint/2010/main" val="17045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Le secteur des services est divisé en quatre sous-secteurs : commerce et </a:t>
            </a:r>
            <a:r>
              <a:rPr lang="en-GB" dirty="0" err="1">
                <a:latin typeface="Open Sans"/>
              </a:rPr>
              <a:t>tourisme</a:t>
            </a:r>
            <a:r>
              <a:rPr lang="en-GB" dirty="0">
                <a:latin typeface="Open Sans"/>
              </a:rPr>
              <a:t>, administration publique, finance et services aux entreprises et aux particuliers, et autres. </a:t>
            </a: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89616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endParaRPr lang="en-GB" dirty="0">
              <a:latin typeface="Open Sans"/>
            </a:endParaRPr>
          </a:p>
        </p:txBody>
      </p:sp>
    </p:spTree>
    <p:extLst>
      <p:ext uri="{BB962C8B-B14F-4D97-AF65-F5344CB8AC3E}">
        <p14:creationId xmlns:p14="http://schemas.microsoft.com/office/powerpoint/2010/main" val="34990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Pour calculer la demande d'énergie utile pour le chauffage des locaux, nous devons recueillir des données brutes sur la surface de plancher (%) nécessitant un chauffage des locaux et le % de la surface effectivement chauffée. Nous devons également connaître le pourcentage de bâtiments de faible hauteur, le ratio COP des pompes à chaleur et la part du solaire thermique.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5</a:t>
            </a:fld>
            <a:endParaRPr lang="en-US"/>
          </a:p>
        </p:txBody>
      </p:sp>
    </p:spTree>
    <p:extLst>
      <p:ext uri="{BB962C8B-B14F-4D97-AF65-F5344CB8AC3E}">
        <p14:creationId xmlns:p14="http://schemas.microsoft.com/office/powerpoint/2010/main" val="426373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demande d'énergie utile pour le chauffage des locaux est calculée en multipliant la surface totale du secteur des services, la fraction de cette surface qui doit être chauffée et la </a:t>
            </a:r>
            <a:r>
              <a:rPr lang="en-GB" dirty="0" err="1"/>
              <a:t>consommation</a:t>
            </a:r>
            <a:r>
              <a:rPr lang="en-GB" dirty="0"/>
              <a:t> </a:t>
            </a:r>
            <a:r>
              <a:rPr lang="en-GB" dirty="0" err="1"/>
              <a:t>spécifique</a:t>
            </a:r>
            <a:r>
              <a:rPr lang="en-GB" dirty="0"/>
              <a:t> </a:t>
            </a:r>
            <a:r>
              <a:rPr lang="en-GB" dirty="0" err="1"/>
              <a:t>d'énergie</a:t>
            </a:r>
            <a:r>
              <a:rPr lang="en-GB" dirty="0"/>
              <a:t> par surface chauffée. </a:t>
            </a:r>
          </a:p>
          <a:p>
            <a:r>
              <a:rPr lang="en-GB" dirty="0">
                <a:latin typeface="Open Sans"/>
              </a:rPr>
              <a:t> </a:t>
            </a:r>
          </a:p>
          <a:p>
            <a:r>
              <a:rPr lang="en-US" dirty="0">
                <a:latin typeface="Open Sans"/>
              </a:rPr>
              <a:t>En général, le chauffage des locaux n'est nécessaire que pendant les mois d'hiver ; dans le MAED, un facteur appelé degré-jour est défini pour représenter ce comportement saisonnier. </a:t>
            </a:r>
            <a:endParaRPr lang="en-GB" dirty="0">
              <a:latin typeface="Open Sans"/>
            </a:endParaRPr>
          </a:p>
          <a:p>
            <a:r>
              <a:rPr lang="en-US" dirty="0">
                <a:latin typeface="Open Sans"/>
              </a:rPr>
              <a:t>Le coefficient de degrés-jours est défini comme la somme des mois où la température moyenne est inférieure à 18 degrés Celsius, ou la différence entre 18 degrés Celsius et la température moyenne mensuelle (T.M.M.), multipliée par le nombre de jours par mois (</a:t>
            </a:r>
            <a:r>
              <a:rPr lang="en-US" dirty="0" err="1">
                <a:latin typeface="Open Sans"/>
              </a:rPr>
              <a:t>N.D.m.</a:t>
            </a:r>
            <a:r>
              <a:rPr lang="en-US" dirty="0">
                <a:latin typeface="Open Sans"/>
              </a:rPr>
              <a:t>). Le chauffage n'est nécessaire que pour les mois où la température moyenne est inférieure à 18 degrés Celsius.</a:t>
            </a:r>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6</a:t>
            </a:fld>
            <a:endParaRPr lang="en-US"/>
          </a:p>
        </p:txBody>
      </p:sp>
    </p:spTree>
    <p:extLst>
      <p:ext uri="{BB962C8B-B14F-4D97-AF65-F5344CB8AC3E}">
        <p14:creationId xmlns:p14="http://schemas.microsoft.com/office/powerpoint/2010/main" val="334385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dirty="0">
                <a:latin typeface="Open Sans"/>
              </a:rPr>
              <a:t>Lors de la conversion de la demande d'énergie utile pour le chauffage des locaux en demande d'énergie finale pour </a:t>
            </a:r>
            <a:r>
              <a:rPr lang="en-US" dirty="0" err="1">
                <a:latin typeface="Open Sans"/>
              </a:rPr>
              <a:t>l’lectricité</a:t>
            </a:r>
            <a:r>
              <a:rPr lang="en-US" dirty="0">
                <a:latin typeface="Open Sans"/>
              </a:rPr>
              <a:t>, il convient de tenir compte de la fraction de cette demande d'énergie utile qui est satisfaite par les pompes à chaleur.</a:t>
            </a:r>
          </a:p>
          <a:p>
            <a:r>
              <a:rPr lang="en-US" dirty="0">
                <a:latin typeface="Open Sans"/>
              </a:rPr>
              <a:t>Dans le MAED, on suppose que l'électricité a un rendement de 1. Cependant, les pompes à chaleur ont souvent un rendement, appelé dans ce contexte coefficient de performance (CP), supérieur à 1. Les coefficients de performance sont généralement compris entre 3 et 5. Pour les pompes à chaleur, le coefficient de performance est le rapport entre le nombre d'unités d'énergie obtenues en production de chaleur et le nombre d'unités d'énergie introduites. Cela signifie que lorsqu'on utilise des pompes à chaleur, une unité d'électricité consommée produit plus d'une unité d'énergie thermique.</a:t>
            </a:r>
          </a:p>
          <a:p>
            <a:r>
              <a:rPr lang="en-US" dirty="0">
                <a:latin typeface="Open Sans"/>
              </a:rPr>
              <a:t>Pour calculer la demande finale d'énergie pour le chauffage des locaux à l'électricité, nous utilisons la formule habituelle </a:t>
            </a:r>
            <a:r>
              <a:rPr lang="en-US" b="1" dirty="0">
                <a:latin typeface="Open Sans"/>
              </a:rPr>
              <a:t>en tenant compte de </a:t>
            </a:r>
            <a:r>
              <a:rPr lang="en-US" dirty="0">
                <a:latin typeface="Open Sans"/>
              </a:rPr>
              <a:t>la </a:t>
            </a:r>
            <a:r>
              <a:rPr lang="en-US" dirty="0" err="1">
                <a:latin typeface="Open Sans"/>
              </a:rPr>
              <a:t>pénétration</a:t>
            </a:r>
            <a:r>
              <a:rPr lang="en-US" dirty="0">
                <a:latin typeface="Open Sans"/>
              </a:rPr>
              <a:t> de l'électricité pour le chauffage, mais nous réduisons le montant total d'une fraction mise en évidence en rouge sur la diapositive.</a:t>
            </a:r>
          </a:p>
          <a:p>
            <a:r>
              <a:rPr lang="en-US" dirty="0">
                <a:latin typeface="Open Sans"/>
              </a:rPr>
              <a:t> </a:t>
            </a:r>
          </a:p>
          <a:p>
            <a:r>
              <a:rPr lang="en-US" dirty="0">
                <a:latin typeface="Open Sans"/>
              </a:rPr>
              <a:t>Par exemple, si 25 % de la demande d'énergie utile pour le chauffage des locaux est assurée par des pompes à chaleur dont le coefficient de performance est égal à 4 (c'est-à-dire qu'une unité d'énergie électrique fournit 4 unités d'énergie thermique), 25 % de la demande totale d'énergie utile pour le chauffage nécessite 75 % d'énergie finale en moins par rapport à un rendement de 1 pour l'électricité. La demande totale d'énergie finale est donc réduite par la </a:t>
            </a:r>
            <a:r>
              <a:rPr lang="en-US" dirty="0" err="1">
                <a:latin typeface="Open Sans"/>
              </a:rPr>
              <a:t>pénétration</a:t>
            </a:r>
            <a:r>
              <a:rPr lang="en-US" dirty="0">
                <a:latin typeface="Open Sans"/>
              </a:rPr>
              <a:t> des pompes à chaleur (M) multipliée par la différence entre le coefficient de performance et 1, divisée par le coefficient de performance. Dans cet exemple, c'est un sur quatre multiplié par trois sur quatre, ce qui donne trois sur seize.</a:t>
            </a:r>
          </a:p>
          <a:p>
            <a:endParaRPr lang="en-US" dirty="0"/>
          </a:p>
          <a:p>
            <a:r>
              <a:rPr lang="en-US" dirty="0">
                <a:latin typeface="Open Sans"/>
              </a:rPr>
              <a:t>Ceci conclut le cours 7 sur les secteurs du MAED-D.</a:t>
            </a:r>
            <a:endParaRPr lang="en-US" dirty="0"/>
          </a:p>
        </p:txBody>
      </p:sp>
    </p:spTree>
    <p:extLst>
      <p:ext uri="{BB962C8B-B14F-4D97-AF65-F5344CB8AC3E}">
        <p14:creationId xmlns:p14="http://schemas.microsoft.com/office/powerpoint/2010/main" val="164475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Pour calculer la demande d'énergie utile pour la climatisation, nous devons recueillir des données brutes sur la surface de plancher (%) nécessitant une climatisation et sur les besoins spécifiques de refroidissement.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8</a:t>
            </a:fld>
            <a:endParaRPr lang="en-US"/>
          </a:p>
        </p:txBody>
      </p:sp>
    </p:spTree>
    <p:extLst>
      <p:ext uri="{BB962C8B-B14F-4D97-AF65-F5344CB8AC3E}">
        <p14:creationId xmlns:p14="http://schemas.microsoft.com/office/powerpoint/2010/main" val="225167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demande d'énergie utile pour l'utilisation finale de la climatisation est calculée en multipliant la surface totale du secteur des services, la fraction de cette surface qui doit être refroidie et la </a:t>
            </a:r>
            <a:r>
              <a:rPr lang="en-GB" dirty="0" err="1"/>
              <a:t>consommation</a:t>
            </a:r>
            <a:r>
              <a:rPr lang="en-GB" dirty="0"/>
              <a:t> </a:t>
            </a:r>
            <a:r>
              <a:rPr lang="en-GB" dirty="0" err="1"/>
              <a:t>spécifique</a:t>
            </a:r>
            <a:r>
              <a:rPr lang="en-GB" dirty="0"/>
              <a:t> </a:t>
            </a:r>
            <a:r>
              <a:rPr lang="en-GB" dirty="0" err="1"/>
              <a:t>d'énergie</a:t>
            </a:r>
            <a:r>
              <a:rPr lang="en-GB" dirty="0"/>
              <a:t> par surface refroidie. </a:t>
            </a:r>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t>9</a:t>
            </a:fld>
            <a:endParaRPr lang="en-US"/>
          </a:p>
        </p:txBody>
      </p:sp>
    </p:spTree>
    <p:extLst>
      <p:ext uri="{BB962C8B-B14F-4D97-AF65-F5344CB8AC3E}">
        <p14:creationId xmlns:p14="http://schemas.microsoft.com/office/powerpoint/2010/main" val="921888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3/19/2025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3/19/2025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86BB1F3-09E8-2A4B-94FB-2B55395E3B4A}" type="datetimeFigureOut">
              <a:rPr lang="en-US" smtClean="0"/>
              <a:pPr/>
              <a:t>3/19/2025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3629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3/19/2025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3/19/2025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3/19/2025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3/19/2025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3/19/2025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3/19/2025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Cliquez pour modifier le style du titre principal</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Cliquez pour modifier les styles de texte du Master</a:t>
            </a:r>
          </a:p>
          <a:p>
            <a:pPr lvl="1"/>
            <a:r>
              <a:rPr lang="en-GB" altLang="en-US"/>
              <a:t>Deuxième niveau</a:t>
            </a:r>
          </a:p>
          <a:p>
            <a:pPr lvl="2"/>
            <a:r>
              <a:rPr lang="en-GB" altLang="en-US"/>
              <a:t>Troisième niveau</a:t>
            </a:r>
          </a:p>
          <a:p>
            <a:pPr lvl="3"/>
            <a:r>
              <a:rPr lang="en-GB" altLang="en-US"/>
              <a:t>Quatrième niveau</a:t>
            </a:r>
          </a:p>
          <a:p>
            <a:pPr lvl="4"/>
            <a:r>
              <a:rPr lang="en-GB" altLang="en-US"/>
              <a:t>Cinquième niveau</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t>3/19/2025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35.png"/><Relationship Id="rId5" Type="http://schemas.openxmlformats.org/officeDocument/2006/relationships/image" Target="../media/image6.png"/><Relationship Id="rId10" Type="http://schemas.openxmlformats.org/officeDocument/2006/relationships/image" Target="../media/image34.png"/><Relationship Id="rId4" Type="http://schemas.openxmlformats.org/officeDocument/2006/relationships/image" Target="../media/image5.png"/><Relationship Id="rId9" Type="http://schemas.openxmlformats.org/officeDocument/2006/relationships/image" Target="../media/image33.png"/><Relationship Id="rId1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reepik.com/free-photo/3d-rendering-ventilation-system_22894132.htm#query=space%20heating&amp;position=33&amp;from_view=search&amp;track=ais" TargetMode="External"/><Relationship Id="rId5" Type="http://schemas.openxmlformats.org/officeDocument/2006/relationships/image" Target="../media/image18.jpeg"/><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freepik.com/free-photo/3d-rendering-ventilation-system_22894132.htm#query=space%20heating&amp;position=33&amp;from_view=search&amp;track=ais" TargetMode="External"/><Relationship Id="rId5" Type="http://schemas.openxmlformats.org/officeDocument/2006/relationships/image" Target="../media/image18.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freepik.com/free-photo/close-up-ventilation-system_25777554.htm#query=air%20conditioning%20office&amp;position=5&amp;from_view=search&amp;track=ais" TargetMode="External"/><Relationship Id="rId5" Type="http://schemas.openxmlformats.org/officeDocument/2006/relationships/image" Target="../media/image23.emf"/><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1186" y="2174"/>
            <a:ext cx="12193506" cy="6852602"/>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0" y="0"/>
            <a:ext cx="12193506" cy="6852602"/>
          </a:xfrm>
          <a:prstGeom prst="rect">
            <a:avLst/>
          </a:prstGeom>
        </p:spPr>
      </p:pic>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176939" y="3603086"/>
            <a:ext cx="8264243"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Session 7</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3800" b="1" dirty="0">
                <a:latin typeface="Open Sans ExtraBold"/>
                <a:ea typeface="Open Sans ExtraBold"/>
                <a:cs typeface="Open Sans ExtraBold"/>
              </a:rPr>
              <a:t>SECTEURS DU TRANSPORT ET DES SERVICES, ET DÉFINITION DES SCÉNARIOS DANS MAED </a:t>
            </a:r>
            <a:endParaRPr lang="en-US" altLang="en-US" sz="3800" b="1" dirty="0">
              <a:latin typeface="Open Sans ExtraBold"/>
              <a:ea typeface="Open Sans ExtraBold"/>
              <a:cs typeface="Open Sans ExtraBold"/>
            </a:endParaRPr>
          </a:p>
        </p:txBody>
      </p:sp>
      <p:sp>
        <p:nvSpPr>
          <p:cNvPr id="6" name="TextBox 1">
            <a:extLst>
              <a:ext uri="{FF2B5EF4-FFF2-40B4-BE49-F238E27FC236}">
                <a16:creationId xmlns:a16="http://schemas.microsoft.com/office/drawing/2014/main" id="{F3BCD3B0-3648-480F-82BD-C8D845EDB3C6}"/>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a:solidFill>
                  <a:schemeClr val="bg1"/>
                </a:solidFill>
                <a:latin typeface="Open Sans"/>
                <a:ea typeface="+mn-lt"/>
                <a:cs typeface="+mn-lt"/>
              </a:rPr>
              <a:t>Version 2.0</a:t>
            </a:r>
            <a:endParaRPr lang="en-US" sz="1050">
              <a:solidFill>
                <a:schemeClr val="bg1"/>
              </a:solidFill>
              <a:latin typeface="Open Sans"/>
              <a:ea typeface="+mn-lt"/>
              <a:cs typeface="+mn-lt"/>
            </a:endParaRPr>
          </a:p>
        </p:txBody>
      </p:sp>
      <p:sp>
        <p:nvSpPr>
          <p:cNvPr id="7" name="TextBox 6">
            <a:extLst>
              <a:ext uri="{FF2B5EF4-FFF2-40B4-BE49-F238E27FC236}">
                <a16:creationId xmlns:a16="http://schemas.microsoft.com/office/drawing/2014/main" id="{A30B8E22-AB78-BA4E-A699-F7241C1EC8AE}"/>
              </a:ext>
            </a:extLst>
          </p:cNvPr>
          <p:cNvSpPr txBox="1"/>
          <p:nvPr/>
        </p:nvSpPr>
        <p:spPr>
          <a:xfrm>
            <a:off x="221007" y="2873166"/>
            <a:ext cx="4185740" cy="707886"/>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dirty="0">
                <a:latin typeface="Open Sans ExtraBold"/>
                <a:ea typeface="Open Sans ExtraBold" panose="020B0606030504020204" pitchFamily="34" charset="0"/>
                <a:cs typeface="Open Sans ExtraBold" panose="020B0606030504020204" pitchFamily="34" charset="0"/>
              </a:rPr>
              <a:t>Modèle pour l’Analyse de la Demande d’Énergie </a:t>
            </a:r>
            <a:endParaRPr lang="en-ZA" sz="2000" b="1" dirty="0">
              <a:latin typeface="Open Sans ExtraBold"/>
              <a:ea typeface="Open Sans ExtraBold" panose="020B0606030504020204" pitchFamily="34" charset="0"/>
              <a:cs typeface="Open Sans ExtraBold"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141760" y="59252"/>
            <a:ext cx="8281801" cy="1325563"/>
          </a:xfrm>
        </p:spPr>
        <p:txBody>
          <a:bodyPr/>
          <a:lstStyle/>
          <a:p>
            <a:pPr algn="l"/>
            <a:r>
              <a:rPr lang="en-GB" sz="4400" dirty="0">
                <a:latin typeface="Open Sans"/>
                <a:ea typeface="Open Sans"/>
                <a:cs typeface="Open Sans"/>
                <a:sym typeface="Bodoni SvtyTwo ITC TT-Book"/>
              </a:rPr>
              <a:t>Session 7.2 Autres utilisations finales des services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69" y="1344008"/>
            <a:ext cx="10222049"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7.2.3. Données sur les </a:t>
            </a:r>
            <a:r>
              <a:rPr lang="en-ZA" sz="2000" b="1" dirty="0" err="1">
                <a:solidFill>
                  <a:schemeClr val="accent5">
                    <a:lumMod val="60000"/>
                    <a:lumOff val="40000"/>
                  </a:schemeClr>
                </a:solidFill>
                <a:latin typeface="Open Sans"/>
                <a:ea typeface="Open Sans"/>
                <a:cs typeface="Open Sans"/>
              </a:rPr>
              <a:t>appareils</a:t>
            </a:r>
            <a:r>
              <a:rPr lang="en-ZA" sz="2000" b="1" dirty="0">
                <a:solidFill>
                  <a:schemeClr val="accent5">
                    <a:lumMod val="60000"/>
                    <a:lumOff val="40000"/>
                  </a:schemeClr>
                </a:solidFill>
                <a:latin typeface="Open Sans"/>
                <a:ea typeface="Open Sans"/>
                <a:cs typeface="Open Sans"/>
              </a:rPr>
              <a:t> </a:t>
            </a:r>
            <a:r>
              <a:rPr lang="en-ZA" sz="2000" b="1" dirty="0" err="1">
                <a:solidFill>
                  <a:schemeClr val="accent5">
                    <a:lumMod val="60000"/>
                    <a:lumOff val="40000"/>
                  </a:schemeClr>
                </a:solidFill>
                <a:latin typeface="Open Sans"/>
                <a:ea typeface="Open Sans"/>
                <a:cs typeface="Open Sans"/>
              </a:rPr>
              <a:t>électroménagers</a:t>
            </a:r>
            <a:r>
              <a:rPr lang="en-ZA" sz="2000" b="1" dirty="0">
                <a:solidFill>
                  <a:schemeClr val="accent5">
                    <a:lumMod val="60000"/>
                    <a:lumOff val="40000"/>
                  </a:schemeClr>
                </a:solidFill>
                <a:latin typeface="Open Sans"/>
                <a:ea typeface="Open Sans"/>
                <a:cs typeface="Open Sans"/>
              </a:rPr>
              <a:t> et </a:t>
            </a:r>
            <a:r>
              <a:rPr lang="en-ZA" sz="2000" b="1" dirty="0" err="1">
                <a:solidFill>
                  <a:schemeClr val="accent5">
                    <a:lumMod val="60000"/>
                    <a:lumOff val="40000"/>
                  </a:schemeClr>
                </a:solidFill>
                <a:latin typeface="Open Sans"/>
                <a:ea typeface="Open Sans"/>
                <a:cs typeface="Open Sans"/>
              </a:rPr>
              <a:t>l'éclairage</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0B6C0DF-248F-B67C-5F82-2586952E101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2290" name="Picture 2">
            <a:extLst>
              <a:ext uri="{FF2B5EF4-FFF2-40B4-BE49-F238E27FC236}">
                <a16:creationId xmlns:a16="http://schemas.microsoft.com/office/drawing/2014/main" id="{34E8513C-DC3B-F9BF-632F-4911BC0B6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F2F68F-80AC-67FB-9CC3-5B448ED20318}"/>
              </a:ext>
            </a:extLst>
          </p:cNvPr>
          <p:cNvPicPr>
            <a:picLocks noChangeAspect="1"/>
          </p:cNvPicPr>
          <p:nvPr/>
        </p:nvPicPr>
        <p:blipFill>
          <a:blip r:embed="rId4"/>
          <a:stretch>
            <a:fillRect/>
          </a:stretch>
        </p:blipFill>
        <p:spPr>
          <a:xfrm>
            <a:off x="893964" y="2193052"/>
            <a:ext cx="10644001" cy="829133"/>
          </a:xfrm>
          <a:prstGeom prst="rect">
            <a:avLst/>
          </a:prstGeom>
        </p:spPr>
      </p:pic>
      <p:pic>
        <p:nvPicPr>
          <p:cNvPr id="7" name="Picture 6">
            <a:extLst>
              <a:ext uri="{FF2B5EF4-FFF2-40B4-BE49-F238E27FC236}">
                <a16:creationId xmlns:a16="http://schemas.microsoft.com/office/drawing/2014/main" id="{5BCA69AA-BAE1-361E-8B9E-CB0347BB1769}"/>
              </a:ext>
            </a:extLst>
          </p:cNvPr>
          <p:cNvPicPr>
            <a:picLocks noChangeAspect="1"/>
          </p:cNvPicPr>
          <p:nvPr/>
        </p:nvPicPr>
        <p:blipFill>
          <a:blip r:embed="rId5"/>
          <a:stretch>
            <a:fillRect/>
          </a:stretch>
        </p:blipFill>
        <p:spPr>
          <a:xfrm>
            <a:off x="893970" y="3543332"/>
            <a:ext cx="10643995" cy="829133"/>
          </a:xfrm>
          <a:prstGeom prst="rect">
            <a:avLst/>
          </a:prstGeom>
        </p:spPr>
      </p:pic>
      <p:pic>
        <p:nvPicPr>
          <p:cNvPr id="8" name="Picture 2">
            <a:extLst>
              <a:ext uri="{FF2B5EF4-FFF2-40B4-BE49-F238E27FC236}">
                <a16:creationId xmlns:a16="http://schemas.microsoft.com/office/drawing/2014/main" id="{63819CA1-10CE-A489-F338-26B41F4DC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102"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3AA8E754-621E-479D-D85A-705BC13318D6}"/>
              </a:ext>
            </a:extLst>
          </p:cNvPr>
          <p:cNvSpPr txBox="1"/>
          <p:nvPr/>
        </p:nvSpPr>
        <p:spPr>
          <a:xfrm>
            <a:off x="889415" y="2156802"/>
            <a:ext cx="10643995" cy="338554"/>
          </a:xfrm>
          <a:prstGeom prst="rect">
            <a:avLst/>
          </a:prstGeom>
          <a:solidFill>
            <a:srgbClr val="8EA9DB"/>
          </a:solidFill>
        </p:spPr>
        <p:txBody>
          <a:bodyPr wrap="square" rtlCol="0">
            <a:spAutoFit/>
          </a:bodyPr>
          <a:lstStyle/>
          <a:p>
            <a:pPr algn="ctr"/>
            <a:r>
              <a:rPr lang="fr-MA" sz="1600" b="1" dirty="0"/>
              <a:t>Facteurs de logement relatifs aux appareils électroménagers </a:t>
            </a:r>
          </a:p>
        </p:txBody>
      </p:sp>
      <p:sp>
        <p:nvSpPr>
          <p:cNvPr id="5" name="ZoneTexte 4">
            <a:extLst>
              <a:ext uri="{FF2B5EF4-FFF2-40B4-BE49-F238E27FC236}">
                <a16:creationId xmlns:a16="http://schemas.microsoft.com/office/drawing/2014/main" id="{47344C90-7A6D-9F7D-EDD7-ADBC53E52B0F}"/>
              </a:ext>
            </a:extLst>
          </p:cNvPr>
          <p:cNvSpPr txBox="1"/>
          <p:nvPr/>
        </p:nvSpPr>
        <p:spPr>
          <a:xfrm>
            <a:off x="889415" y="3543331"/>
            <a:ext cx="10643995" cy="338554"/>
          </a:xfrm>
          <a:prstGeom prst="rect">
            <a:avLst/>
          </a:prstGeom>
          <a:solidFill>
            <a:srgbClr val="8EA9DB"/>
          </a:solidFill>
        </p:spPr>
        <p:txBody>
          <a:bodyPr wrap="square" rtlCol="0">
            <a:spAutoFit/>
          </a:bodyPr>
          <a:lstStyle/>
          <a:p>
            <a:pPr algn="ctr"/>
            <a:r>
              <a:rPr lang="fr-MA" sz="1600" b="1" dirty="0"/>
              <a:t>Facteurs de logement relatifs à l’éclairage</a:t>
            </a:r>
          </a:p>
        </p:txBody>
      </p:sp>
    </p:spTree>
    <p:extLst>
      <p:ext uri="{BB962C8B-B14F-4D97-AF65-F5344CB8AC3E}">
        <p14:creationId xmlns:p14="http://schemas.microsoft.com/office/powerpoint/2010/main" val="123071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200126" y="59254"/>
            <a:ext cx="8274950" cy="1325563"/>
          </a:xfrm>
        </p:spPr>
        <p:txBody>
          <a:bodyPr/>
          <a:lstStyle/>
          <a:p>
            <a:pPr algn="l"/>
            <a:r>
              <a:rPr lang="en-GB" sz="4400" dirty="0">
                <a:latin typeface="Open Sans"/>
                <a:ea typeface="Open Sans"/>
                <a:cs typeface="Open Sans"/>
                <a:sym typeface="Bodoni SvtyTwo ITC TT-Book"/>
              </a:rPr>
              <a:t>Session 7.2 Autres utilisations finales des services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9847010"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7.2.4. </a:t>
            </a:r>
            <a:r>
              <a:rPr lang="en-ZA" sz="2000" b="1" dirty="0" err="1">
                <a:solidFill>
                  <a:schemeClr val="accent5">
                    <a:lumMod val="60000"/>
                    <a:lumOff val="40000"/>
                  </a:schemeClr>
                </a:solidFill>
                <a:latin typeface="Open Sans"/>
                <a:ea typeface="Open Sans"/>
                <a:cs typeface="Open Sans"/>
              </a:rPr>
              <a:t>Formules</a:t>
            </a:r>
            <a:r>
              <a:rPr lang="en-ZA" sz="2000" b="1" dirty="0">
                <a:solidFill>
                  <a:schemeClr val="accent5">
                    <a:lumMod val="60000"/>
                    <a:lumOff val="40000"/>
                  </a:schemeClr>
                </a:solidFill>
                <a:latin typeface="Open Sans"/>
                <a:ea typeface="Open Sans"/>
                <a:cs typeface="Open Sans"/>
              </a:rPr>
              <a:t> pour les </a:t>
            </a:r>
            <a:r>
              <a:rPr lang="en-ZA" sz="2000" b="1" dirty="0" err="1">
                <a:solidFill>
                  <a:schemeClr val="accent5">
                    <a:lumMod val="60000"/>
                    <a:lumOff val="40000"/>
                  </a:schemeClr>
                </a:solidFill>
                <a:latin typeface="Open Sans"/>
                <a:ea typeface="Open Sans"/>
                <a:cs typeface="Open Sans"/>
              </a:rPr>
              <a:t>appareils</a:t>
            </a:r>
            <a:r>
              <a:rPr lang="en-ZA" sz="2000" b="1" dirty="0">
                <a:solidFill>
                  <a:schemeClr val="accent5">
                    <a:lumMod val="60000"/>
                    <a:lumOff val="40000"/>
                  </a:schemeClr>
                </a:solidFill>
                <a:latin typeface="Open Sans"/>
                <a:ea typeface="Open Sans"/>
                <a:cs typeface="Open Sans"/>
              </a:rPr>
              <a:t> </a:t>
            </a:r>
            <a:r>
              <a:rPr lang="en-ZA" sz="2000" b="1" dirty="0" err="1">
                <a:solidFill>
                  <a:schemeClr val="accent5">
                    <a:lumMod val="60000"/>
                    <a:lumOff val="40000"/>
                  </a:schemeClr>
                </a:solidFill>
                <a:latin typeface="Open Sans"/>
                <a:ea typeface="Open Sans"/>
                <a:cs typeface="Open Sans"/>
              </a:rPr>
              <a:t>électroménagers</a:t>
            </a:r>
            <a:r>
              <a:rPr lang="en-ZA" sz="2000" b="1" dirty="0">
                <a:solidFill>
                  <a:schemeClr val="accent5">
                    <a:lumMod val="60000"/>
                    <a:lumOff val="40000"/>
                  </a:schemeClr>
                </a:solidFill>
                <a:latin typeface="Open Sans"/>
                <a:ea typeface="Open Sans"/>
                <a:cs typeface="Open Sans"/>
              </a:rPr>
              <a:t> et </a:t>
            </a:r>
            <a:r>
              <a:rPr lang="en-ZA" sz="2000" b="1" dirty="0" err="1">
                <a:solidFill>
                  <a:schemeClr val="accent5">
                    <a:lumMod val="60000"/>
                    <a:lumOff val="40000"/>
                  </a:schemeClr>
                </a:solidFill>
                <a:latin typeface="Open Sans"/>
                <a:ea typeface="Open Sans"/>
                <a:cs typeface="Open Sans"/>
              </a:rPr>
              <a:t>l'éclairage</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704424A7-C4D1-7028-DD7C-92572AC67A0D}"/>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2">
            <a:extLst>
              <a:ext uri="{FF2B5EF4-FFF2-40B4-BE49-F238E27FC236}">
                <a16:creationId xmlns:a16="http://schemas.microsoft.com/office/drawing/2014/main" id="{C4C202D9-E456-46BF-CEF9-A18726A28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Google Shape;115;p16">
                <a:extLst>
                  <a:ext uri="{FF2B5EF4-FFF2-40B4-BE49-F238E27FC236}">
                    <a16:creationId xmlns:a16="http://schemas.microsoft.com/office/drawing/2014/main" id="{465CAFF0-C4B9-34A6-2A83-2C439684596E}"/>
                  </a:ext>
                </a:extLst>
              </p:cNvPr>
              <p:cNvSpPr txBox="1"/>
              <p:nvPr/>
            </p:nvSpPr>
            <p:spPr>
              <a:xfrm>
                <a:off x="893969" y="1819993"/>
                <a:ext cx="10581107"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Demande finale d'électricité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pour des usages spécifiques et l'</a:t>
                </a:r>
                <a:r>
                  <a:rPr lang="en-GB" altLang="en-US" sz="2000" dirty="0">
                    <a:latin typeface="Open Sans" panose="020B0606030504020204" pitchFamily="34" charset="0"/>
                    <a:ea typeface="Open Sans" panose="020B0606030504020204" pitchFamily="34" charset="0"/>
                    <a:cs typeface="Open Sans" panose="020B0606030504020204" pitchFamily="34" charset="0"/>
                  </a:rPr>
                  <a:t>éclairage </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m:t>
                      </m:r>
                      <m:r>
                        <a:rPr lang="en-GB" altLang="en-US" sz="2000" b="1" i="1">
                          <a:solidFill>
                            <a:schemeClr val="accent6"/>
                          </a:solidFill>
                          <a:latin typeface="Cambria Math" panose="02040503050406030204" pitchFamily="18" charset="0"/>
                          <a:cs typeface="Calibri" panose="020F0502020204030204" pitchFamily="34" charset="0"/>
                        </a:rPr>
                        <m:t>𝐄</m:t>
                      </m:r>
                      <m:sSub>
                        <m:sSubPr>
                          <m:ctrlPr>
                            <a:rPr lang="en-GB" altLang="en-US" sz="2000" b="1" i="1" smtClean="0">
                              <a:solidFill>
                                <a:schemeClr val="accent6"/>
                              </a:solidFill>
                              <a:latin typeface="Cambria Math" panose="02040503050406030204" pitchFamily="18" charset="0"/>
                              <a:cs typeface="Calibri" panose="020F0502020204030204" pitchFamily="34" charset="0"/>
                            </a:rPr>
                          </m:ctrlPr>
                        </m:sSubPr>
                        <m:e>
                          <m:r>
                            <a:rPr lang="en-GB" altLang="en-US" sz="2000" b="1" i="1" smtClean="0">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𝒆𝒍𝒆𝒄</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h</m:t>
                          </m:r>
                          <m:r>
                            <a:rPr lang="en-GB" sz="2000" smtClean="0">
                              <a:latin typeface="Cambria Math" panose="02040503050406030204" pitchFamily="18" charset="0"/>
                              <a:cs typeface="Times New Roman" pitchFamily="18" charset="0"/>
                            </a:rPr>
                            <m:t> ∈ {</m:t>
                          </m:r>
                          <m:r>
                            <a:rPr lang="en-GB" sz="2000" smtClean="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𝑟𝑢𝑟𝑎𝑙</m:t>
                          </m:r>
                          <m:r>
                            <a:rPr lang="en-GB" sz="2000" smtClean="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𝒉</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𝒆</m:t>
                              </m:r>
                            </m:e>
                            <m:sub>
                              <m:r>
                                <a:rPr lang="en-GB" sz="2000" b="1" i="1" smtClean="0">
                                  <a:solidFill>
                                    <a:srgbClr val="C00000"/>
                                  </a:solidFill>
                                  <a:latin typeface="Cambria Math" panose="02040503050406030204" pitchFamily="18" charset="0"/>
                                  <a:cs typeface="Times New Roman" pitchFamily="18" charset="0"/>
                                </a:rPr>
                                <m:t>𝒉</m:t>
                              </m:r>
                            </m:sub>
                          </m:sSub>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𝒆𝒍𝒆𝒄</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Demande finale de combustibles fossiles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pour les </a:t>
                </a:r>
                <a:r>
                  <a:rPr lang="en-GB" sz="2000" dirty="0" err="1">
                    <a:solidFill>
                      <a:prstClr val="black"/>
                    </a:solidFill>
                    <a:latin typeface="Open Sans" panose="020B0606030504020204" pitchFamily="34" charset="0"/>
                    <a:ea typeface="Open Sans" panose="020B0606030504020204" pitchFamily="34" charset="0"/>
                    <a:cs typeface="Times New Roman" pitchFamily="18" charset="0"/>
                  </a:rPr>
                  <a:t>appareils</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 </a:t>
                </a:r>
                <a:r>
                  <a:rPr lang="en-GB" sz="2000" dirty="0" err="1">
                    <a:solidFill>
                      <a:prstClr val="black"/>
                    </a:solidFill>
                    <a:latin typeface="Open Sans" panose="020B0606030504020204" pitchFamily="34" charset="0"/>
                    <a:ea typeface="Open Sans" panose="020B0606030504020204" pitchFamily="34" charset="0"/>
                    <a:cs typeface="Times New Roman" pitchFamily="18" charset="0"/>
                  </a:rPr>
                  <a:t>électroménagers</a:t>
                </a: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𝐅𝐄</m:t>
                      </m:r>
                      <m:sSub>
                        <m:sSubPr>
                          <m:ctrlPr>
                            <a:rPr lang="en-GB" altLang="en-US" sz="2000" b="1" i="1">
                              <a:solidFill>
                                <a:schemeClr val="accent6"/>
                              </a:solidFill>
                              <a:latin typeface="Cambria Math" panose="02040503050406030204" pitchFamily="18" charset="0"/>
                              <a:cs typeface="Calibri" panose="020F0502020204030204" pitchFamily="34" charset="0"/>
                            </a:rPr>
                          </m:ctrlPr>
                        </m:sSubPr>
                        <m:e>
                          <m:r>
                            <a:rPr lang="en-GB" altLang="en-US" sz="2000" b="1" i="1">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𝒇𝒐𝒔𝒔𝒊𝒍</m:t>
                          </m:r>
                        </m:sub>
                      </m:sSub>
                      <m:r>
                        <a:rPr lang="en-GB" sz="2000" b="1">
                          <a:solidFill>
                            <a:schemeClr val="accent6"/>
                          </a:solidFill>
                          <a:latin typeface="Cambria Math" panose="02040503050406030204" pitchFamily="18" charset="0"/>
                          <a:cs typeface="Times New Roman" pitchFamily="18" charset="0"/>
                        </a:rPr>
                        <m:t>=</m:t>
                      </m:r>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h</m:t>
                          </m:r>
                          <m:r>
                            <a:rPr lang="en-GB" sz="2000">
                              <a:latin typeface="Cambria Math" panose="02040503050406030204" pitchFamily="18" charset="0"/>
                              <a:cs typeface="Times New Roman" pitchFamily="18" charset="0"/>
                            </a:rPr>
                            <m:t> ∈ {</m:t>
                          </m:r>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𝑟𝑢𝑟𝑎𝑙</m:t>
                          </m:r>
                          <m:r>
                            <a:rPr lang="en-GB" sz="200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a:solidFill>
                                    <a:srgbClr val="C00000"/>
                                  </a:solidFill>
                                  <a:latin typeface="Cambria Math" panose="02040503050406030204" pitchFamily="18" charset="0"/>
                                  <a:cs typeface="Times New Roman" pitchFamily="18" charset="0"/>
                                </a:rPr>
                                <m:t>𝒉</m:t>
                              </m:r>
                            </m:sub>
                          </m:sSub>
                          <m:d>
                            <m:dPr>
                              <m:ctrlPr>
                                <a:rPr lang="en-GB" sz="2000" b="1" i="1" smtClean="0">
                                  <a:solidFill>
                                    <a:srgbClr val="C00000"/>
                                  </a:solidFill>
                                  <a:latin typeface="Cambria Math" panose="02040503050406030204" pitchFamily="18" charset="0"/>
                                  <a:cs typeface="Times New Roman" pitchFamily="18" charset="0"/>
                                </a:rPr>
                              </m:ctrlPr>
                            </m:dPr>
                            <m:e>
                              <m:r>
                                <a:rPr lang="en-GB" sz="2000" b="1" i="1" smtClean="0">
                                  <a:solidFill>
                                    <a:srgbClr val="C00000"/>
                                  </a:solidFill>
                                  <a:latin typeface="Cambria Math" panose="02040503050406030204" pitchFamily="18" charset="0"/>
                                  <a:cs typeface="Times New Roman" pitchFamily="18" charset="0"/>
                                </a:rPr>
                                <m:t>𝟏</m:t>
                              </m:r>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𝒆</m:t>
                                  </m:r>
                                </m:e>
                                <m:sub>
                                  <m:r>
                                    <a:rPr lang="en-GB" sz="2000" b="1" i="1">
                                      <a:solidFill>
                                        <a:srgbClr val="C00000"/>
                                      </a:solidFill>
                                      <a:latin typeface="Cambria Math" panose="02040503050406030204" pitchFamily="18" charset="0"/>
                                      <a:cs typeface="Times New Roman" pitchFamily="18" charset="0"/>
                                    </a:rPr>
                                    <m:t>𝒉</m:t>
                                  </m:r>
                                </m:sub>
                              </m:sSub>
                            </m:e>
                          </m:d>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𝒇𝒐𝒔𝒔𝒊𝒍</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𝑛</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nombre de ménages [ménage]</a:t>
                </a:r>
              </a:p>
              <a:p>
                <a:pPr eaLnBrk="1" hangingPunct="1">
                  <a:lnSpc>
                    <a:spcPct val="100000"/>
                  </a:lnSpc>
                  <a:spcBef>
                    <a:spcPts val="0"/>
                  </a:spcBef>
                  <a:spcAft>
                    <a:spcPts val="0"/>
                  </a:spcAft>
                  <a:buNone/>
                </a:pPr>
                <a14:m>
                  <m:oMath xmlns:m="http://schemas.openxmlformats.org/officeDocument/2006/math">
                    <m:r>
                      <a:rPr kumimoji="0" lang="en-GB" sz="2000" b="0" i="0" u="none" strike="noStrike" kern="1200" cap="none" spc="0" normalizeH="0" baseline="0" noProof="0" smtClean="0">
                        <a:ln>
                          <a:noFill/>
                        </a:ln>
                        <a:solidFill>
                          <a:srgbClr val="C00000"/>
                        </a:solidFill>
                        <a:effectLst/>
                        <a:uLnTx/>
                        <a:uFillTx/>
                        <a:latin typeface="Cambria Math" panose="02040503050406030204" pitchFamily="18" charset="0"/>
                        <a:ea typeface="+mn-ea"/>
                        <a:cs typeface="Times New Roman" pitchFamily="18" charset="0"/>
                      </a:rPr>
                      <m:t>𝑒</m:t>
                    </m:r>
                    <m:r>
                      <a:rPr kumimoji="0" lang="en-GB" sz="2000" b="0" i="0" u="none" strike="noStrike" kern="1200" cap="none" spc="0" normalizeH="0" baseline="0" noProof="0" smtClean="0">
                        <a:ln>
                          <a:noFill/>
                        </a:ln>
                        <a:solidFill>
                          <a:srgbClr val="C00000"/>
                        </a:solidFill>
                        <a:effectLst/>
                        <a:uLnTx/>
                        <a:uFillTx/>
                        <a:latin typeface="Cambria Math" panose="02040503050406030204" pitchFamily="18" charset="0"/>
                        <a:ea typeface="+mn-ea"/>
                        <a:cs typeface="Times New Roman" pitchFamily="18" charset="0"/>
                      </a:rPr>
                      <m:t>:</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Fraction des ménages disposant de l'électricité [-]</a:t>
                </a:r>
              </a:p>
              <a:p>
                <a:pPr eaLnBrk="1" hangingPunct="1">
                  <a:lnSpc>
                    <a:spcPct val="100000"/>
                  </a:lnSpc>
                  <a:spcBef>
                    <a:spcPts val="0"/>
                  </a:spcBef>
                  <a:spcAft>
                    <a:spcPts val="0"/>
                  </a:spcAft>
                  <a:buNone/>
                </a:pPr>
                <a14:m>
                  <m:oMath xmlns:m="http://schemas.openxmlformats.org/officeDocument/2006/math">
                    <m:r>
                      <a:rPr kumimoji="0" lang="en-GB" sz="2000" b="0" i="0"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𝑆𝐸</m:t>
                    </m:r>
                    <m:sSub>
                      <m:sSubPr>
                        <m:ctrlPr>
                          <a:rPr kumimoji="0" lang="en-GB" sz="2000" b="0" i="1"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ctrlPr>
                      </m:sSubPr>
                      <m:e>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𝐶</m:t>
                        </m:r>
                      </m:e>
                      <m:sub>
                        <m:r>
                          <a:rPr kumimoji="0" lang="en-GB" sz="2000" b="0" i="0"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𝑒𝑙𝑒𝑐</m:t>
                        </m:r>
                      </m:sub>
                    </m:sSub>
                    <m:r>
                      <a:rPr kumimoji="0" lang="en-GB" sz="2000" b="0" i="0"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m:t>
                    </m:r>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𝑆𝐸</m:t>
                    </m:r>
                    <m:sSub>
                      <m:sSubPr>
                        <m:ctrlPr>
                          <a:rPr kumimoji="0" lang="en-GB" sz="2000" b="0" i="1"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ctrlPr>
                      </m:sSubPr>
                      <m:e>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𝐶</m:t>
                        </m:r>
                      </m:e>
                      <m:sub>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𝑓𝑜𝑠𝑠𝑖𝑙</m:t>
                        </m:r>
                      </m:sub>
                    </m:sSub>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 </m:t>
                    </m:r>
                  </m:oMath>
                </a14:m>
                <a:r>
                  <a:rPr lang="en-GB" sz="2000" dirty="0">
                    <a:solidFill>
                      <a:srgbClr val="7030A0"/>
                    </a:solidFill>
                    <a:latin typeface="Open Sans" panose="020B0606030504020204" pitchFamily="34" charset="0"/>
                    <a:ea typeface="Open Sans" panose="020B0606030504020204" pitchFamily="34" charset="0"/>
                    <a:cs typeface="Times New Roman" pitchFamily="18" charset="0"/>
                  </a:rPr>
                  <a:t>Consommation spécifique d'électricité/de combustibles fossiles [énergie/ménage]</a:t>
                </a: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 name="Google Shape;115;p16">
                <a:extLst>
                  <a:ext uri="{FF2B5EF4-FFF2-40B4-BE49-F238E27FC236}">
                    <a16:creationId xmlns:a16="http://schemas.microsoft.com/office/drawing/2014/main" id="{465CAFF0-C4B9-34A6-2A83-2C439684596E}"/>
                  </a:ext>
                </a:extLst>
              </p:cNvPr>
              <p:cNvSpPr txBox="1">
                <a:spLocks noRot="1" noChangeAspect="1" noMove="1" noResize="1" noEditPoints="1" noAdjustHandles="1" noChangeArrowheads="1" noChangeShapeType="1" noTextEdit="1"/>
              </p:cNvSpPr>
              <p:nvPr/>
            </p:nvSpPr>
            <p:spPr>
              <a:xfrm>
                <a:off x="893969" y="1819993"/>
                <a:ext cx="10581107" cy="4427538"/>
              </a:xfrm>
              <a:prstGeom prst="rect">
                <a:avLst/>
              </a:prstGeom>
              <a:blipFill>
                <a:blip r:embed="rId4"/>
                <a:stretch>
                  <a:fillRect l="-346" t="-413"/>
                </a:stretch>
              </a:blipFill>
              <a:ln>
                <a:noFill/>
              </a:ln>
            </p:spPr>
            <p:txBody>
              <a:bodyPr/>
              <a:lstStyle/>
              <a:p>
                <a:r>
                  <a:rPr lang="fr-MA">
                    <a:noFill/>
                  </a:rPr>
                  <a:t> </a:t>
                </a:r>
              </a:p>
            </p:txBody>
          </p:sp>
        </mc:Fallback>
      </mc:AlternateContent>
      <p:pic>
        <p:nvPicPr>
          <p:cNvPr id="6" name="Picture 2">
            <a:extLst>
              <a:ext uri="{FF2B5EF4-FFF2-40B4-BE49-F238E27FC236}">
                <a16:creationId xmlns:a16="http://schemas.microsoft.com/office/drawing/2014/main" id="{F2D05C4A-AA7B-C8CD-5DE5-58F37535E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285"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7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332969"/>
                <a:ext cx="10439494" cy="5013402"/>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7.2.5. Demande d'énergie finale</a:t>
                </a:r>
              </a:p>
              <a:p>
                <a:pPr eaLnBrk="1" hangingPunct="1">
                  <a:lnSpc>
                    <a:spcPct val="100000"/>
                  </a:lnSpc>
                  <a:spcBef>
                    <a:spcPts val="0"/>
                  </a:spcBef>
                  <a:spcAft>
                    <a:spcPts val="1200"/>
                  </a:spcAft>
                  <a:buNone/>
                </a:pP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L'électricité </a:t>
                </a:r>
                <a14:m>
                  <m:oMath xmlns:m="http://schemas.openxmlformats.org/officeDocument/2006/math">
                    <m:sSub>
                      <m:sSubPr>
                        <m:ctrlPr>
                          <a:rPr kumimoji="0" lang="en-GB" altLang="en-US" sz="20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𝑭𝑬𝑫</m:t>
                        </m:r>
                      </m:e>
                      <m:sub>
                        <m:r>
                          <a:rPr kumimoji="0" lang="en-GB" altLang="en-US" sz="20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𝒆𝒍𝒆𝒄</m:t>
                        </m:r>
                      </m:sub>
                    </m:sSub>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ary>
                      <m:naryPr>
                        <m:chr m:val="∑"/>
                        <m:supHide m:val="on"/>
                        <m:ctrlPr>
                          <a:rPr kumimoji="0" lang="en-GB" alt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m:rPr>
                            <m:brk m:alnAt="7"/>
                          </m:rP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𝑠𝑢𝑏𝑠𝑒𝑐𝑡𝑜𝑟𝑠</m:t>
                        </m:r>
                      </m:sub>
                      <m:sup/>
                      <m:e>
                        <m:r>
                          <a:rPr kumimoji="0" lang="en-GB" altLang="en-US" sz="2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𝐄</m:t>
                        </m:r>
                        <m:sSub>
                          <m:sSubPr>
                            <m:ctrlP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𝑰</m:t>
                            </m:r>
                          </m:e>
                          <m:sub>
                            <m:r>
                              <a:rPr kumimoji="0" lang="en-GB" altLang="en-US" sz="2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𝐞𝐥𝐞𝐜</m:t>
                            </m:r>
                            <m:r>
                              <a:rPr kumimoji="0" lang="en-GB" altLang="en-US" sz="2000" b="1" i="0"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m:t>
                            </m:r>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𝒋</m:t>
                            </m:r>
                          </m:sub>
                        </m:sSub>
                        <m:r>
                          <a:rPr kumimoji="0" lang="en-GB" altLang="en-US" sz="20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𝐕</m:t>
                        </m:r>
                        <m:sSub>
                          <m:sSubPr>
                            <m:ctrlPr>
                              <a:rPr kumimoji="0" lang="en-GB" altLang="en-US" sz="20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𝑨</m:t>
                            </m:r>
                          </m:e>
                          <m:sub>
                            <m:r>
                              <a:rPr kumimoji="0" lang="en-GB" altLang="en-US" sz="20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𝒋</m:t>
                            </m:r>
                          </m:sub>
                        </m:sSub>
                      </m:e>
                    </m:nary>
                  </m:oMath>
                </a14:m>
                <a:endParaRPr lang="en-GB" sz="2000" b="1" dirty="0">
                  <a:solidFill>
                    <a:srgbClr val="00B050"/>
                  </a:solidFill>
                  <a:latin typeface="Cambria Math" panose="02040503050406030204" pitchFamily="18" charset="0"/>
                  <a:ea typeface="Open Sans" panose="020B0606030504020204" pitchFamily="34" charset="0"/>
                  <a:cs typeface="Times New Roman" pitchFamily="18" charset="0"/>
                </a:endParaRPr>
              </a:p>
              <a:p>
                <a:pPr eaLnBrk="1" hangingPunct="1">
                  <a:lnSpc>
                    <a:spcPct val="100000"/>
                  </a:lnSpc>
                  <a:spcAft>
                    <a:spcPts val="1200"/>
                  </a:spcAft>
                  <a:buNone/>
                </a:pP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Carburants pour </a:t>
                </a:r>
                <a:r>
                  <a:rPr lang="en-GB" altLang="en-US" sz="20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moteurs</a:t>
                </a: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GB" altLang="en-US" sz="20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a:ln>
                              <a:noFill/>
                            </a:ln>
                            <a:solidFill>
                              <a:srgbClr val="00B050"/>
                            </a:solidFill>
                            <a:effectLst/>
                            <a:uLnTx/>
                            <a:uFillTx/>
                            <a:latin typeface="Cambria Math" panose="02040503050406030204" pitchFamily="18" charset="0"/>
                            <a:ea typeface="+mn-ea"/>
                            <a:cs typeface="+mn-cs"/>
                          </a:rPr>
                          <m:t>𝑭𝑬𝑫</m:t>
                        </m:r>
                      </m:e>
                      <m:sub>
                        <m:r>
                          <a:rPr kumimoji="0" lang="en-GB" altLang="en-US" sz="2000" b="1" i="1" u="none" strike="noStrike" kern="1200" cap="none" spc="0" normalizeH="0" baseline="0" noProof="0" smtClean="0">
                            <a:ln>
                              <a:noFill/>
                            </a:ln>
                            <a:solidFill>
                              <a:srgbClr val="00B050"/>
                            </a:solidFill>
                            <a:effectLst/>
                            <a:uLnTx/>
                            <a:uFillTx/>
                            <a:latin typeface="Cambria Math" panose="02040503050406030204" pitchFamily="18" charset="0"/>
                            <a:ea typeface="+mn-ea"/>
                            <a:cs typeface="+mn-cs"/>
                          </a:rPr>
                          <m:t>𝒎𝒐𝒕𝒐𝒓</m:t>
                        </m:r>
                      </m:sub>
                    </m:sSub>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nary>
                      <m:naryPr>
                        <m:chr m:val="∑"/>
                        <m:supHide m:val="on"/>
                        <m:ctrlPr>
                          <a:rPr kumimoji="0" lang="en-GB" alt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m:rPr>
                            <m:brk m:alnAt="7"/>
                          </m:rP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𝑗</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𝑠𝑢𝑏𝑠𝑒𝑐𝑡𝑜𝑟𝑠</m:t>
                        </m:r>
                      </m:sub>
                      <m:sup/>
                      <m:e>
                        <m:r>
                          <a:rPr kumimoji="0" lang="en-GB" altLang="en-US" sz="2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𝐄</m:t>
                        </m:r>
                        <m:sSub>
                          <m:sSubPr>
                            <m:ctrlP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𝑰</m:t>
                            </m:r>
                          </m:e>
                          <m:sub>
                            <m:r>
                              <a:rPr kumimoji="0" lang="en-GB" altLang="en-US" sz="2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𝐦𝐨𝐭𝐨𝐫</m:t>
                            </m:r>
                            <m:r>
                              <a:rPr kumimoji="0" lang="en-GB" altLang="en-US" sz="2000" b="1" i="0" u="none" strike="noStrike" kern="1200" cap="none" spc="0" normalizeH="0" baseline="0" noProof="0">
                                <a:ln>
                                  <a:noFill/>
                                </a:ln>
                                <a:solidFill>
                                  <a:srgbClr val="7030A0"/>
                                </a:solidFill>
                                <a:effectLst/>
                                <a:uLnTx/>
                                <a:uFillTx/>
                                <a:latin typeface="Cambria Math" panose="02040503050406030204" pitchFamily="18" charset="0"/>
                                <a:ea typeface="+mn-ea"/>
                                <a:cs typeface="+mn-cs"/>
                              </a:rPr>
                              <m:t>,</m:t>
                            </m:r>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𝒋</m:t>
                            </m:r>
                          </m:sub>
                        </m:sSub>
                        <m:r>
                          <a:rPr kumimoji="0" lang="en-GB" altLang="en-US" sz="20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𝐕</m:t>
                        </m:r>
                        <m:sSub>
                          <m:sSubPr>
                            <m:ctrlPr>
                              <a:rPr kumimoji="0" lang="en-GB" altLang="en-US" sz="20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𝑨</m:t>
                            </m:r>
                          </m:e>
                          <m:sub>
                            <m:r>
                              <a:rPr kumimoji="0" lang="en-GB" altLang="en-US" sz="20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𝒋</m:t>
                            </m:r>
                          </m:sub>
                        </m:sSub>
                      </m:e>
                    </m:nary>
                  </m:oMath>
                </a14:m>
                <a:endParaRPr lang="en-GB" sz="2000" dirty="0">
                  <a:latin typeface="Cambria Math" panose="02040503050406030204" pitchFamily="18" charset="0"/>
                  <a:ea typeface="Open Sans" panose="020B0606030504020204" pitchFamily="34" charset="0"/>
                  <a:cs typeface="Times New Roman" pitchFamily="18" charset="0"/>
                </a:endParaRPr>
              </a:p>
              <a:p>
                <a:pPr eaLnBrk="1" hangingPunct="1">
                  <a:lnSpc>
                    <a:spcPct val="100000"/>
                  </a:lnSpc>
                  <a:spcAft>
                    <a:spcPts val="0"/>
                  </a:spcAft>
                  <a:buNone/>
                </a:pPr>
                <a:r>
                  <a:rPr lang="en-GB" altLang="en-US" sz="2000" dirty="0" err="1">
                    <a:latin typeface="Open Sans" panose="020B0606030504020204" pitchFamily="34" charset="0"/>
                    <a:ea typeface="Open Sans" panose="020B0606030504020204" pitchFamily="34" charset="0"/>
                    <a:cs typeface="Open Sans" panose="020B0606030504020204" pitchFamily="34" charset="0"/>
                  </a:rPr>
                  <a:t>Autres</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r>
                  <a:rPr lang="en-GB" altLang="en-US" sz="20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Demande d'énergie finale (DEF) </a:t>
                </a:r>
                <a:r>
                  <a:rPr lang="en-GB" altLang="en-US" sz="2000" dirty="0">
                    <a:latin typeface="Open Sans" panose="020B0606030504020204" pitchFamily="34" charset="0"/>
                    <a:ea typeface="Open Sans" panose="020B0606030504020204" pitchFamily="34" charset="0"/>
                    <a:cs typeface="Open Sans" panose="020B0606030504020204" pitchFamily="34" charset="0"/>
                  </a:rPr>
                  <a:t>pour les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formes</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d’énergie</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r>
                  <a:rPr lang="en-GB" altLang="en-US" sz="2000" b="1" i="1" dirty="0">
                    <a:latin typeface="Cambria Math" panose="02040503050406030204" pitchFamily="18" charset="0"/>
                    <a:ea typeface="Cambria Math" panose="02040503050406030204" pitchFamily="18" charset="0"/>
                    <a:cs typeface="Open Sans" panose="020B0606030504020204" pitchFamily="34" charset="0"/>
                  </a:rPr>
                  <a:t>e</a:t>
                </a:r>
                <a:r>
                  <a:rPr lang="en-GB" altLang="en-US" sz="2000" dirty="0">
                    <a:latin typeface="Open Sans" panose="020B0606030504020204" pitchFamily="34" charset="0"/>
                    <a:ea typeface="Open Sans" panose="020B0606030504020204" pitchFamily="34" charset="0"/>
                    <a:cs typeface="Open Sans" panose="020B0606030504020204" pitchFamily="34" charset="0"/>
                  </a:rPr>
                  <a:t>  et les utilisations finales </a:t>
                </a:r>
                <a:r>
                  <a:rPr lang="en-GB" altLang="en-US" sz="2000" b="1" i="1" dirty="0">
                    <a:latin typeface="Cambria Math" panose="02040503050406030204" pitchFamily="18" charset="0"/>
                    <a:ea typeface="Cambria Math" panose="02040503050406030204" pitchFamily="18" charset="0"/>
                    <a:cs typeface="Open Sans" panose="020B0606030504020204" pitchFamily="34" charset="0"/>
                  </a:rPr>
                  <a:t>u</a:t>
                </a:r>
                <a:r>
                  <a:rPr lang="en-GB" altLang="en-US" sz="2000" dirty="0">
                    <a:latin typeface="Open Sans" panose="020B0606030504020204" pitchFamily="34" charset="0"/>
                    <a:ea typeface="Open Sans" panose="020B0606030504020204" pitchFamily="34" charset="0"/>
                    <a:cs typeface="Open Sans" panose="020B0606030504020204" pitchFamily="34" charset="0"/>
                  </a:rPr>
                  <a:t>, à partir de la </a:t>
                </a:r>
                <a:r>
                  <a:rPr lang="en-GB" altLang="en-US" sz="2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demande d'énergie utile (DEU).</a:t>
                </a:r>
              </a:p>
              <a:p>
                <a:pPr eaLnBrk="1" hangingPunct="1">
                  <a:lnSpc>
                    <a:spcPct val="100000"/>
                  </a:lnSpc>
                  <a:spcBef>
                    <a:spcPts val="0"/>
                  </a:spcBef>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rgbClr val="00B050"/>
                          </a:solidFill>
                          <a:latin typeface="Cambria Math" panose="02040503050406030204" pitchFamily="18" charset="0"/>
                        </a:rPr>
                        <m:t>𝐅𝐄</m:t>
                      </m:r>
                      <m:sSub>
                        <m:sSubPr>
                          <m:ctrlPr>
                            <a:rPr lang="en-GB" altLang="en-US" sz="2000" b="1" i="1" smtClean="0">
                              <a:solidFill>
                                <a:srgbClr val="00B050"/>
                              </a:solidFill>
                              <a:latin typeface="Cambria Math" panose="02040503050406030204" pitchFamily="18" charset="0"/>
                            </a:rPr>
                          </m:ctrlPr>
                        </m:sSubPr>
                        <m:e>
                          <m:r>
                            <a:rPr lang="en-GB" altLang="en-US" sz="2000" b="1" i="1" smtClean="0">
                              <a:solidFill>
                                <a:srgbClr val="00B050"/>
                              </a:solidFill>
                              <a:latin typeface="Cambria Math" panose="02040503050406030204" pitchFamily="18" charset="0"/>
                            </a:rPr>
                            <m:t>𝑫</m:t>
                          </m:r>
                        </m:e>
                        <m:sub>
                          <m:r>
                            <a:rPr lang="en-GB" altLang="en-US" sz="2000" b="1" i="1" smtClean="0">
                              <a:solidFill>
                                <a:srgbClr val="00B050"/>
                              </a:solidFill>
                              <a:latin typeface="Cambria Math" panose="02040503050406030204" pitchFamily="18" charset="0"/>
                            </a:rPr>
                            <m:t>𝐞</m:t>
                          </m:r>
                          <m:r>
                            <a:rPr lang="en-GB" altLang="en-US" sz="2000" b="1" smtClean="0">
                              <a:solidFill>
                                <a:srgbClr val="00B050"/>
                              </a:solidFill>
                              <a:latin typeface="Cambria Math" panose="02040503050406030204" pitchFamily="18" charset="0"/>
                            </a:rPr>
                            <m:t>,</m:t>
                          </m:r>
                          <m:r>
                            <a:rPr lang="en-GB" altLang="en-US" sz="2000" b="1" i="1" smtClean="0">
                              <a:solidFill>
                                <a:srgbClr val="00B050"/>
                              </a:solidFill>
                              <a:latin typeface="Cambria Math" panose="02040503050406030204" pitchFamily="18" charset="0"/>
                            </a:rPr>
                            <m:t>𝒖</m:t>
                          </m:r>
                        </m:sub>
                      </m:sSub>
                      <m:r>
                        <a:rPr lang="en-GB" altLang="en-US" sz="2000" smtClean="0">
                          <a:latin typeface="Cambria Math" panose="02040503050406030204" pitchFamily="18" charset="0"/>
                        </a:rPr>
                        <m:t>=</m:t>
                      </m:r>
                      <m:r>
                        <a:rPr lang="en-GB" altLang="en-US" sz="2000" b="1" i="1" smtClean="0">
                          <a:solidFill>
                            <a:srgbClr val="FFC000"/>
                          </a:solidFill>
                          <a:latin typeface="Cambria Math" panose="02040503050406030204" pitchFamily="18" charset="0"/>
                        </a:rPr>
                        <m:t>𝐔𝐄</m:t>
                      </m:r>
                      <m:sSub>
                        <m:sSubPr>
                          <m:ctrlPr>
                            <a:rPr lang="en-GB" altLang="en-US" sz="2000" b="1" i="1" smtClean="0">
                              <a:solidFill>
                                <a:srgbClr val="FFC000"/>
                              </a:solidFill>
                              <a:latin typeface="Cambria Math" panose="02040503050406030204" pitchFamily="18" charset="0"/>
                            </a:rPr>
                          </m:ctrlPr>
                        </m:sSubPr>
                        <m:e>
                          <m:r>
                            <a:rPr lang="en-GB" altLang="en-US" sz="2000" b="1" i="1" smtClean="0">
                              <a:solidFill>
                                <a:srgbClr val="FFC000"/>
                              </a:solidFill>
                              <a:latin typeface="Cambria Math" panose="02040503050406030204" pitchFamily="18" charset="0"/>
                            </a:rPr>
                            <m:t>𝑫</m:t>
                          </m:r>
                        </m:e>
                        <m:sub>
                          <m:r>
                            <a:rPr lang="en-GB" altLang="en-US" sz="2000" b="1" i="1" smtClean="0">
                              <a:solidFill>
                                <a:srgbClr val="FFC000"/>
                              </a:solidFill>
                              <a:latin typeface="Cambria Math" panose="02040503050406030204" pitchFamily="18" charset="0"/>
                            </a:rPr>
                            <m:t>𝒖</m:t>
                          </m:r>
                        </m:sub>
                      </m:sSub>
                      <m:f>
                        <m:fPr>
                          <m:ctrlPr>
                            <a:rPr lang="en-GB" altLang="en-US" sz="2000" i="1" smtClean="0">
                              <a:latin typeface="Cambria Math" panose="02040503050406030204" pitchFamily="18" charset="0"/>
                            </a:rPr>
                          </m:ctrlPr>
                        </m:fPr>
                        <m:num>
                          <m:r>
                            <a:rPr lang="en-GB" altLang="en-US" sz="2000" smtClean="0">
                              <a:latin typeface="Cambria Math" panose="02040503050406030204" pitchFamily="18" charset="0"/>
                            </a:rPr>
                            <m:t>1</m:t>
                          </m:r>
                        </m:num>
                        <m:den>
                          <m:sSub>
                            <m:sSubPr>
                              <m:ctrlPr>
                                <a:rPr lang="en-GB" altLang="en-US" sz="2000" b="1" i="1" smtClean="0">
                                  <a:solidFill>
                                    <a:schemeClr val="accent2"/>
                                  </a:solidFill>
                                  <a:latin typeface="Cambria Math" panose="02040503050406030204" pitchFamily="18" charset="0"/>
                                </a:rPr>
                              </m:ctrlPr>
                            </m:sSubPr>
                            <m:e>
                              <m:r>
                                <a:rPr lang="en-GB" altLang="en-US" sz="2000" b="1" i="1" smtClean="0">
                                  <a:solidFill>
                                    <a:schemeClr val="accent2"/>
                                  </a:solidFill>
                                  <a:latin typeface="Cambria Math" panose="02040503050406030204" pitchFamily="18" charset="0"/>
                                </a:rPr>
                                <m:t>𝜼</m:t>
                              </m:r>
                            </m:e>
                            <m:sub>
                              <m:r>
                                <a:rPr lang="en-GB" altLang="en-US" sz="2000" b="1" i="1" smtClean="0">
                                  <a:solidFill>
                                    <a:schemeClr val="accent2"/>
                                  </a:solidFill>
                                  <a:latin typeface="Cambria Math" panose="02040503050406030204" pitchFamily="18" charset="0"/>
                                </a:rPr>
                                <m:t>𝐞</m:t>
                              </m:r>
                              <m:r>
                                <a:rPr lang="en-GB" altLang="en-US" sz="2000" b="1" smtClean="0">
                                  <a:solidFill>
                                    <a:schemeClr val="accent2"/>
                                  </a:solidFill>
                                  <a:latin typeface="Cambria Math" panose="02040503050406030204" pitchFamily="18" charset="0"/>
                                </a:rPr>
                                <m:t>,</m:t>
                              </m:r>
                              <m:r>
                                <a:rPr lang="en-GB" altLang="en-US" sz="2000" b="1" i="1" smtClean="0">
                                  <a:solidFill>
                                    <a:schemeClr val="accent2"/>
                                  </a:solidFill>
                                  <a:latin typeface="Cambria Math" panose="02040503050406030204" pitchFamily="18" charset="0"/>
                                </a:rPr>
                                <m:t>𝒖</m:t>
                              </m:r>
                            </m:sub>
                          </m:sSub>
                        </m:den>
                      </m:f>
                      <m:sSub>
                        <m:sSubPr>
                          <m:ctrlPr>
                            <a:rPr lang="en-GB" altLang="en-US" sz="2000" b="1" i="1" smtClean="0">
                              <a:solidFill>
                                <a:schemeClr val="tx1">
                                  <a:lumMod val="65000"/>
                                  <a:lumOff val="35000"/>
                                </a:schemeClr>
                              </a:solidFill>
                              <a:latin typeface="Cambria Math" panose="02040503050406030204" pitchFamily="18" charset="0"/>
                            </a:rPr>
                          </m:ctrlPr>
                        </m:sSubPr>
                        <m:e>
                          <m:r>
                            <a:rPr lang="en-GB" altLang="en-US" sz="2000" b="1" i="1" smtClean="0">
                              <a:solidFill>
                                <a:schemeClr val="tx1">
                                  <a:lumMod val="65000"/>
                                  <a:lumOff val="35000"/>
                                </a:schemeClr>
                              </a:solidFill>
                              <a:latin typeface="Cambria Math" panose="02040503050406030204" pitchFamily="18" charset="0"/>
                            </a:rPr>
                            <m:t>𝑴</m:t>
                          </m:r>
                        </m:e>
                        <m:sub>
                          <m:r>
                            <a:rPr lang="en-GB" altLang="en-US" sz="2000" b="1" i="1" smtClean="0">
                              <a:solidFill>
                                <a:schemeClr val="tx1">
                                  <a:lumMod val="65000"/>
                                  <a:lumOff val="35000"/>
                                </a:schemeClr>
                              </a:solidFill>
                              <a:latin typeface="Cambria Math" panose="02040503050406030204" pitchFamily="18" charset="0"/>
                            </a:rPr>
                            <m:t>𝐞</m:t>
                          </m:r>
                          <m:r>
                            <a:rPr lang="en-GB" altLang="en-US" sz="2000" b="1" smtClean="0">
                              <a:solidFill>
                                <a:schemeClr val="tx1">
                                  <a:lumMod val="65000"/>
                                  <a:lumOff val="35000"/>
                                </a:schemeClr>
                              </a:solidFill>
                              <a:latin typeface="Cambria Math" panose="02040503050406030204" pitchFamily="18" charset="0"/>
                            </a:rPr>
                            <m:t>,</m:t>
                          </m:r>
                          <m:r>
                            <a:rPr lang="en-GB" altLang="en-US" sz="2000" b="1" i="1" smtClean="0">
                              <a:solidFill>
                                <a:schemeClr val="tx1">
                                  <a:lumMod val="65000"/>
                                  <a:lumOff val="35000"/>
                                </a:schemeClr>
                              </a:solidFill>
                              <a:latin typeface="Cambria Math" panose="02040503050406030204" pitchFamily="18" charset="0"/>
                            </a:rPr>
                            <m:t>𝒖</m:t>
                          </m:r>
                        </m:sub>
                      </m:sSub>
                    </m:oMath>
                  </m:oMathPara>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GB" altLang="en-US" sz="2000" b="1" i="1" u="none" strike="noStrike" kern="1200" cap="none" spc="0" normalizeH="0" baseline="0" noProof="0" smtClean="0">
                        <a:ln>
                          <a:noFill/>
                        </a:ln>
                        <a:solidFill>
                          <a:srgbClr val="7030A0"/>
                        </a:solidFill>
                        <a:effectLst/>
                        <a:uLnTx/>
                        <a:uFillTx/>
                        <a:latin typeface="Cambria Math" panose="02040503050406030204" pitchFamily="18" charset="0"/>
                        <a:ea typeface="+mn-ea"/>
                        <a:cs typeface="+mn-cs"/>
                      </a:rPr>
                      <m:t>𝐄</m:t>
                    </m:r>
                    <m:sSub>
                      <m:sSubPr>
                        <m:ctrlP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𝑰</m:t>
                        </m:r>
                      </m:e>
                      <m:sub>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𝐞𝐥𝐞𝐜</m:t>
                        </m:r>
                        <m:r>
                          <a:rPr kumimoji="0" lang="en-GB" altLang="en-US" sz="2000" b="1" i="0" u="none" strike="noStrike" kern="1200" cap="none" spc="0" normalizeH="0" baseline="0" noProof="0">
                            <a:ln>
                              <a:noFill/>
                            </a:ln>
                            <a:solidFill>
                              <a:srgbClr val="7030A0"/>
                            </a:solidFill>
                            <a:effectLst/>
                            <a:uLnTx/>
                            <a:uFillTx/>
                            <a:latin typeface="Cambria Math" panose="02040503050406030204" pitchFamily="18" charset="0"/>
                            <a:ea typeface="+mn-ea"/>
                            <a:cs typeface="+mn-cs"/>
                          </a:rPr>
                          <m:t>,</m:t>
                        </m:r>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𝒋</m:t>
                        </m:r>
                      </m:sub>
                    </m:sSub>
                  </m:oMath>
                </a14:m>
                <a:r>
                  <a:rPr kumimoji="0" lang="en-GB" altLang="en-US" sz="2000" b="1" i="0" u="none" strike="noStrike" kern="1200" cap="none" spc="0" normalizeH="0" baseline="0" noProof="0" dirty="0">
                    <a:ln>
                      <a:noFill/>
                    </a:ln>
                    <a:solidFill>
                      <a:srgbClr val="7030A0"/>
                    </a:solidFill>
                    <a:effectLst/>
                    <a:uLnTx/>
                    <a:uFillTx/>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𝐄</m:t>
                    </m:r>
                    <m:sSub>
                      <m:sSubPr>
                        <m:ctrlP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𝑰</m:t>
                        </m:r>
                      </m:e>
                      <m:sub>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𝐦𝐨𝐭𝐨𝐫</m:t>
                        </m:r>
                        <m:r>
                          <a:rPr kumimoji="0" lang="en-GB" altLang="en-US" sz="2000" b="1" i="0" u="none" strike="noStrike" kern="1200" cap="none" spc="0" normalizeH="0" baseline="0" noProof="0">
                            <a:ln>
                              <a:noFill/>
                            </a:ln>
                            <a:solidFill>
                              <a:srgbClr val="7030A0"/>
                            </a:solidFill>
                            <a:effectLst/>
                            <a:uLnTx/>
                            <a:uFillTx/>
                            <a:latin typeface="Cambria Math" panose="02040503050406030204" pitchFamily="18" charset="0"/>
                            <a:ea typeface="+mn-ea"/>
                            <a:cs typeface="+mn-cs"/>
                          </a:rPr>
                          <m:t>,</m:t>
                        </m:r>
                        <m:r>
                          <a:rPr kumimoji="0" lang="en-GB" altLang="en-US" sz="2000" b="1" i="1" u="none" strike="noStrike" kern="1200" cap="none" spc="0" normalizeH="0" baseline="0" noProof="0">
                            <a:ln>
                              <a:noFill/>
                            </a:ln>
                            <a:solidFill>
                              <a:srgbClr val="7030A0"/>
                            </a:solidFill>
                            <a:effectLst/>
                            <a:uLnTx/>
                            <a:uFillTx/>
                            <a:latin typeface="Cambria Math" panose="02040503050406030204" pitchFamily="18" charset="0"/>
                            <a:ea typeface="+mn-ea"/>
                            <a:cs typeface="+mn-cs"/>
                          </a:rPr>
                          <m:t>𝒋</m:t>
                        </m:r>
                      </m:sub>
                    </m:sSub>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Intensité énergétique des utilisations spécifiques de l'électricité/des carburants pour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moteurs</a:t>
                </a:r>
                <a:r>
                  <a:rPr lang="en-GB" altLang="en-US" sz="2000" dirty="0">
                    <a:latin typeface="Open Sans" panose="020B0606030504020204" pitchFamily="34" charset="0"/>
                    <a:ea typeface="Open Sans" panose="020B0606030504020204" pitchFamily="34" charset="0"/>
                    <a:cs typeface="Open Sans" panose="020B0606030504020204" pitchFamily="34" charset="0"/>
                  </a:rPr>
                  <a:t> dans le sous-</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secteur</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r>
                  <a:rPr lang="en-GB" altLang="en-US" sz="2000" b="1" i="1" dirty="0">
                    <a:latin typeface="Cambria Math" panose="02040503050406030204" pitchFamily="18" charset="0"/>
                    <a:ea typeface="Cambria Math" panose="02040503050406030204" pitchFamily="18" charset="0"/>
                    <a:cs typeface="Open Sans" panose="020B0606030504020204" pitchFamily="34" charset="0"/>
                  </a:rPr>
                  <a:t>j</a:t>
                </a:r>
              </a:p>
              <a:p>
                <a:pPr eaLnBrk="1" hangingPunct="1">
                  <a:lnSpc>
                    <a:spcPct val="100000"/>
                  </a:lnSpc>
                  <a:spcBef>
                    <a:spcPts val="0"/>
                  </a:spcBef>
                  <a:spcAft>
                    <a:spcPts val="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GB" altLang="en-US" sz="20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𝐕</m:t>
                    </m:r>
                    <m:sSub>
                      <m:sSubPr>
                        <m:ctrlPr>
                          <a:rPr kumimoji="0" lang="en-GB" altLang="en-US" sz="20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𝑨</m:t>
                        </m:r>
                      </m:e>
                      <m:sub>
                        <m:r>
                          <a:rPr kumimoji="0" lang="en-GB" altLang="en-US" sz="2000" b="1" i="1" u="none" strike="noStrike" kern="1200" cap="none" spc="0" normalizeH="0" baseline="0" noProof="0">
                            <a:ln>
                              <a:noFill/>
                            </a:ln>
                            <a:solidFill>
                              <a:srgbClr val="C00000"/>
                            </a:solidFill>
                            <a:effectLst/>
                            <a:uLnTx/>
                            <a:uFillTx/>
                            <a:latin typeface="Cambria Math" panose="02040503050406030204" pitchFamily="18" charset="0"/>
                            <a:ea typeface="+mn-ea"/>
                            <a:cs typeface="+mn-cs"/>
                          </a:rPr>
                          <m:t>𝒋</m:t>
                        </m:r>
                      </m:sub>
                    </m:sSub>
                  </m:oMath>
                </a14:m>
                <a:r>
                  <a:rPr kumimoji="0" lang="en-GB" altLang="en-US" sz="20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altLang="en-US" sz="2000" dirty="0">
                    <a:latin typeface="Open Sans" panose="020B0606030504020204" pitchFamily="34" charset="0"/>
                    <a:ea typeface="Open Sans" panose="020B0606030504020204" pitchFamily="34" charset="0"/>
                    <a:cs typeface="Open Sans" panose="020B0606030504020204" pitchFamily="34" charset="0"/>
                  </a:rPr>
                  <a:t>valeur ajoutée du sous-</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secteur</a:t>
                </a:r>
                <a:r>
                  <a:rPr lang="en-GB" altLang="en-US" sz="2000" b="1" i="1" dirty="0">
                    <a:latin typeface="Cambria Math" panose="02040503050406030204" pitchFamily="18" charset="0"/>
                    <a:ea typeface="Cambria Math" panose="02040503050406030204" pitchFamily="18" charset="0"/>
                    <a:cs typeface="Open Sans" panose="020B0606030504020204" pitchFamily="34" charset="0"/>
                  </a:rPr>
                  <a:t> j</a:t>
                </a:r>
              </a:p>
              <a:p>
                <a:pPr eaLnBrk="1" hangingPunct="1">
                  <a:lnSpc>
                    <a:spcPct val="100000"/>
                  </a:lnSpc>
                  <a:spcBef>
                    <a:spcPts val="0"/>
                  </a:spcBef>
                  <a:spcAft>
                    <a:spcPts val="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GB" altLang="en-US" sz="2000" b="1" i="1" u="none" strike="noStrike" kern="1200" cap="none" spc="0" normalizeH="0" baseline="0" noProof="0" smtClean="0">
                            <a:ln>
                              <a:noFill/>
                            </a:ln>
                            <a:solidFill>
                              <a:srgbClr val="E7E6E6">
                                <a:lumMod val="25000"/>
                              </a:srgbClr>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smtClean="0">
                            <a:ln>
                              <a:noFill/>
                            </a:ln>
                            <a:solidFill>
                              <a:srgbClr val="E7E6E6">
                                <a:lumMod val="25000"/>
                              </a:srgbClr>
                            </a:solidFill>
                            <a:effectLst/>
                            <a:uLnTx/>
                            <a:uFillTx/>
                            <a:latin typeface="Cambria Math" panose="02040503050406030204" pitchFamily="18" charset="0"/>
                            <a:ea typeface="+mn-ea"/>
                            <a:cs typeface="+mn-cs"/>
                          </a:rPr>
                          <m:t>𝑴</m:t>
                        </m:r>
                      </m:e>
                      <m:sub>
                        <m:r>
                          <a:rPr kumimoji="0" lang="en-GB" altLang="en-US" sz="2000" b="1" i="1" u="none" strike="noStrike" kern="1200" cap="none" spc="0" normalizeH="0" baseline="0" noProof="0" smtClean="0">
                            <a:ln>
                              <a:noFill/>
                            </a:ln>
                            <a:solidFill>
                              <a:srgbClr val="E7E6E6">
                                <a:lumMod val="25000"/>
                              </a:srgbClr>
                            </a:solidFill>
                            <a:effectLst/>
                            <a:uLnTx/>
                            <a:uFillTx/>
                            <a:latin typeface="Cambria Math" panose="02040503050406030204" pitchFamily="18" charset="0"/>
                            <a:ea typeface="+mn-ea"/>
                            <a:cs typeface="+mn-cs"/>
                          </a:rPr>
                          <m:t>𝐞</m:t>
                        </m:r>
                        <m:r>
                          <a:rPr kumimoji="0" lang="en-GB" altLang="en-US" sz="2000" b="1" i="0" u="none" strike="noStrike" kern="1200" cap="none" spc="0" normalizeH="0" baseline="0" noProof="0" smtClean="0">
                            <a:ln>
                              <a:noFill/>
                            </a:ln>
                            <a:solidFill>
                              <a:srgbClr val="E7E6E6">
                                <a:lumMod val="25000"/>
                              </a:srgbClr>
                            </a:solidFill>
                            <a:effectLst/>
                            <a:uLnTx/>
                            <a:uFillTx/>
                            <a:latin typeface="Cambria Math" panose="02040503050406030204" pitchFamily="18" charset="0"/>
                            <a:ea typeface="+mn-ea"/>
                            <a:cs typeface="+mn-cs"/>
                          </a:rPr>
                          <m:t>,</m:t>
                        </m:r>
                        <m:r>
                          <a:rPr kumimoji="0" lang="en-GB" altLang="en-US" sz="2000" b="1" i="1" u="none" strike="noStrike" kern="1200" cap="none" spc="0" normalizeH="0" baseline="0" noProof="0" smtClean="0">
                            <a:ln>
                              <a:noFill/>
                            </a:ln>
                            <a:solidFill>
                              <a:srgbClr val="E7E6E6">
                                <a:lumMod val="25000"/>
                              </a:srgbClr>
                            </a:solidFill>
                            <a:effectLst/>
                            <a:uLnTx/>
                            <a:uFillTx/>
                            <a:latin typeface="Cambria Math" panose="02040503050406030204" pitchFamily="18" charset="0"/>
                            <a:ea typeface="+mn-ea"/>
                            <a:cs typeface="+mn-cs"/>
                          </a:rPr>
                          <m:t>𝒖</m:t>
                        </m:r>
                      </m:sub>
                    </m:sSub>
                  </m:oMath>
                </a14:m>
                <a:r>
                  <a:rPr kumimoji="0" lang="en-GB" altLang="en-US" sz="2000" b="1" i="0" u="none" strike="noStrike" kern="1200" cap="none" spc="0" normalizeH="0" baseline="0" noProof="0" dirty="0">
                    <a:ln>
                      <a:noFill/>
                    </a:ln>
                    <a:solidFill>
                      <a:srgbClr val="E7E6E6">
                        <a:lumMod val="25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pénétration</a:t>
                </a:r>
                <a:r>
                  <a:rPr lang="en-GB" altLang="en-US" sz="2000" dirty="0">
                    <a:latin typeface="Open Sans" panose="020B0606030504020204" pitchFamily="34" charset="0"/>
                    <a:ea typeface="Open Sans" panose="020B0606030504020204" pitchFamily="34" charset="0"/>
                    <a:cs typeface="Open Sans" panose="020B0606030504020204" pitchFamily="34" charset="0"/>
                  </a:rPr>
                  <a:t> des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formes</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d’énergie</a:t>
                </a:r>
                <a:r>
                  <a:rPr lang="en-GB" altLang="en-US" sz="2000" dirty="0">
                    <a:latin typeface="Open Sans" panose="020B0606030504020204" pitchFamily="34" charset="0"/>
                    <a:ea typeface="Open Sans" panose="020B0606030504020204" pitchFamily="34" charset="0"/>
                    <a:cs typeface="Open Sans" panose="020B0606030504020204" pitchFamily="34" charset="0"/>
                  </a:rPr>
                  <a:t> pour l'utilisation finale</a:t>
                </a:r>
                <a:r>
                  <a:rPr lang="en-GB" altLang="en-US" sz="2000" b="1" i="1" dirty="0">
                    <a:latin typeface="Cambria Math" panose="02040503050406030204" pitchFamily="18" charset="0"/>
                    <a:ea typeface="Cambria Math" panose="02040503050406030204" pitchFamily="18" charset="0"/>
                    <a:cs typeface="Open Sans" panose="020B0606030504020204" pitchFamily="34" charset="0"/>
                  </a:rPr>
                  <a:t> u</a:t>
                </a:r>
              </a:p>
              <a:p>
                <a:pPr eaLnBrk="1" hangingPunct="1">
                  <a:lnSpc>
                    <a:spcPct val="100000"/>
                  </a:lnSpc>
                  <a:spcBef>
                    <a:spcPts val="0"/>
                  </a:spcBef>
                  <a:spcAft>
                    <a:spcPts val="0"/>
                  </a:spcAft>
                  <a:buNone/>
                </a:pPr>
                <a14:m>
                  <m:oMath xmlns:m="http://schemas.openxmlformats.org/officeDocument/2006/math">
                    <m:sSub>
                      <m:sSubPr>
                        <m:ctrlPr>
                          <a:rPr kumimoji="0" lang="en-GB" altLang="en-US" sz="2000" b="1" i="1" u="none" strike="noStrike" kern="1200" cap="none" spc="0" normalizeH="0" baseline="0" noProof="0" smtClean="0">
                            <a:ln>
                              <a:noFill/>
                            </a:ln>
                            <a:solidFill>
                              <a:srgbClr val="ED7D31"/>
                            </a:solidFill>
                            <a:effectLst/>
                            <a:uLnTx/>
                            <a:uFillTx/>
                            <a:latin typeface="Cambria Math" panose="02040503050406030204" pitchFamily="18" charset="0"/>
                            <a:ea typeface="+mn-ea"/>
                            <a:cs typeface="+mn-cs"/>
                          </a:rPr>
                        </m:ctrlPr>
                      </m:sSubPr>
                      <m:e>
                        <m:r>
                          <a:rPr kumimoji="0" lang="en-GB" altLang="en-US" sz="2000" b="1" i="1" u="none" strike="noStrike" kern="1200" cap="none" spc="0" normalizeH="0" baseline="0" noProof="0">
                            <a:ln>
                              <a:noFill/>
                            </a:ln>
                            <a:solidFill>
                              <a:srgbClr val="ED7D31"/>
                            </a:solidFill>
                            <a:effectLst/>
                            <a:uLnTx/>
                            <a:uFillTx/>
                            <a:latin typeface="Cambria Math" panose="02040503050406030204" pitchFamily="18" charset="0"/>
                            <a:ea typeface="+mn-ea"/>
                            <a:cs typeface="+mn-cs"/>
                          </a:rPr>
                          <m:t>𝜼</m:t>
                        </m:r>
                      </m:e>
                      <m:sub>
                        <m:r>
                          <a:rPr kumimoji="0" lang="en-GB" altLang="en-US" sz="2000" b="1" i="1" u="none" strike="noStrike" kern="1200" cap="none" spc="0" normalizeH="0" baseline="0" noProof="0">
                            <a:ln>
                              <a:noFill/>
                            </a:ln>
                            <a:solidFill>
                              <a:srgbClr val="ED7D31"/>
                            </a:solidFill>
                            <a:effectLst/>
                            <a:uLnTx/>
                            <a:uFillTx/>
                            <a:latin typeface="Cambria Math" panose="02040503050406030204" pitchFamily="18" charset="0"/>
                            <a:ea typeface="+mn-ea"/>
                            <a:cs typeface="+mn-cs"/>
                          </a:rPr>
                          <m:t>𝐞</m:t>
                        </m:r>
                        <m:r>
                          <a:rPr kumimoji="0" lang="en-GB" altLang="en-US" sz="2000" b="1" i="0" u="none" strike="noStrike" kern="1200" cap="none" spc="0" normalizeH="0" baseline="0" noProof="0">
                            <a:ln>
                              <a:noFill/>
                            </a:ln>
                            <a:solidFill>
                              <a:srgbClr val="ED7D31"/>
                            </a:solidFill>
                            <a:effectLst/>
                            <a:uLnTx/>
                            <a:uFillTx/>
                            <a:latin typeface="Cambria Math" panose="02040503050406030204" pitchFamily="18" charset="0"/>
                            <a:ea typeface="+mn-ea"/>
                            <a:cs typeface="+mn-cs"/>
                          </a:rPr>
                          <m:t>,</m:t>
                        </m:r>
                        <m:r>
                          <a:rPr kumimoji="0" lang="en-GB" altLang="en-US" sz="2000" b="1" i="1" u="none" strike="noStrike" kern="1200" cap="none" spc="0" normalizeH="0" baseline="0" noProof="0">
                            <a:ln>
                              <a:noFill/>
                            </a:ln>
                            <a:solidFill>
                              <a:srgbClr val="ED7D31"/>
                            </a:solidFill>
                            <a:effectLst/>
                            <a:uLnTx/>
                            <a:uFillTx/>
                            <a:latin typeface="Cambria Math" panose="02040503050406030204" pitchFamily="18" charset="0"/>
                            <a:ea typeface="+mn-ea"/>
                            <a:cs typeface="+mn-cs"/>
                          </a:rPr>
                          <m:t>𝒖</m:t>
                        </m:r>
                      </m:sub>
                    </m:sSub>
                    <m:r>
                      <a:rPr kumimoji="0" lang="en-GB" altLang="en-US" sz="2000" b="1" i="1" u="none" strike="noStrike" kern="1200" cap="none" spc="0" normalizeH="0" baseline="0" noProof="0">
                        <a:ln>
                          <a:noFill/>
                        </a:ln>
                        <a:solidFill>
                          <a:srgbClr val="ED7D31"/>
                        </a:solidFill>
                        <a:effectLst/>
                        <a:uLnTx/>
                        <a:uFillTx/>
                        <a:latin typeface="Cambria Math" panose="02040503050406030204" pitchFamily="18" charset="0"/>
                        <a:ea typeface="+mn-ea"/>
                        <a:cs typeface="+mn-cs"/>
                      </a:rPr>
                      <m:t> </m:t>
                    </m:r>
                  </m:oMath>
                </a14:m>
                <a:r>
                  <a:rPr lang="en-GB" altLang="en-US" sz="2000" dirty="0">
                    <a:latin typeface="Open Sans" panose="020B0606030504020204" pitchFamily="34" charset="0"/>
                    <a:ea typeface="Open Sans" panose="020B0606030504020204" pitchFamily="34" charset="0"/>
                    <a:cs typeface="Open Sans" panose="020B0606030504020204" pitchFamily="34" charset="0"/>
                  </a:rPr>
                  <a:t>rendement de la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forme</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r>
                  <a:rPr lang="en-GB" altLang="en-US" sz="2000" dirty="0" err="1">
                    <a:latin typeface="Open Sans" panose="020B0606030504020204" pitchFamily="34" charset="0"/>
                    <a:ea typeface="Open Sans" panose="020B0606030504020204" pitchFamily="34" charset="0"/>
                    <a:cs typeface="Open Sans" panose="020B0606030504020204" pitchFamily="34" charset="0"/>
                  </a:rPr>
                  <a:t>d’énergie</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r>
                  <a:rPr lang="en-GB" altLang="en-US" sz="2000" b="1" i="1" dirty="0">
                    <a:latin typeface="Cambria Math" panose="02040503050406030204" pitchFamily="18" charset="0"/>
                    <a:ea typeface="Cambria Math" panose="02040503050406030204" pitchFamily="18" charset="0"/>
                    <a:cs typeface="Open Sans" panose="020B0606030504020204" pitchFamily="34" charset="0"/>
                  </a:rPr>
                  <a:t>e</a:t>
                </a:r>
                <a:r>
                  <a:rPr lang="en-GB" altLang="en-US" sz="2000" dirty="0">
                    <a:latin typeface="Open Sans" panose="020B0606030504020204" pitchFamily="34" charset="0"/>
                    <a:ea typeface="Open Sans" panose="020B0606030504020204" pitchFamily="34" charset="0"/>
                    <a:cs typeface="Open Sans" panose="020B0606030504020204" pitchFamily="34" charset="0"/>
                  </a:rPr>
                  <a:t> pour l'utilisation finale </a:t>
                </a:r>
                <a:r>
                  <a:rPr lang="en-GB" altLang="en-US" sz="2000" b="1" i="1" dirty="0">
                    <a:latin typeface="Cambria Math" panose="02040503050406030204" pitchFamily="18" charset="0"/>
                    <a:ea typeface="Cambria Math" panose="02040503050406030204" pitchFamily="18" charset="0"/>
                    <a:cs typeface="Open Sans" panose="020B0606030504020204" pitchFamily="34" charset="0"/>
                  </a:rPr>
                  <a:t>u</a:t>
                </a: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332969"/>
                <a:ext cx="10439494" cy="5013402"/>
              </a:xfrm>
              <a:prstGeom prst="rect">
                <a:avLst/>
              </a:prstGeom>
              <a:blipFill>
                <a:blip r:embed="rId3"/>
                <a:stretch>
                  <a:fillRect l="-350" t="-365"/>
                </a:stretch>
              </a:blipFill>
              <a:ln>
                <a:noFill/>
              </a:ln>
            </p:spPr>
            <p:txBody>
              <a:bodyPr/>
              <a:lstStyle/>
              <a:p>
                <a:r>
                  <a:rPr lang="fr-FR">
                    <a:noFill/>
                  </a:rPr>
                  <a:t> </a:t>
                </a:r>
              </a:p>
            </p:txBody>
          </p:sp>
        </mc:Fallback>
      </mc:AlternateContent>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t>12</a:t>
            </a:fld>
            <a:endParaRPr lang="en-US" altLang="en-US" sz="1400" b="1">
              <a:solidFill>
                <a:schemeClr val="bg1"/>
              </a:solidFill>
              <a:latin typeface="Open Sans ExtraBold"/>
              <a:ea typeface="Open Sans ExtraBold"/>
              <a:cs typeface="Open Sans ExtraBold"/>
            </a:endParaRPr>
          </a:p>
        </p:txBody>
      </p:sp>
      <p:sp>
        <p:nvSpPr>
          <p:cNvPr id="16" name="Google Shape;113;p16">
            <a:extLst>
              <a:ext uri="{FF2B5EF4-FFF2-40B4-BE49-F238E27FC236}">
                <a16:creationId xmlns:a16="http://schemas.microsoft.com/office/drawing/2014/main" id="{E4F177E8-304A-A340-B388-1E536C1795B6}"/>
              </a:ext>
            </a:extLst>
          </p:cNvPr>
          <p:cNvSpPr>
            <a:spLocks noGrp="1" noChangeArrowheads="1"/>
          </p:cNvSpPr>
          <p:nvPr>
            <p:ph type="title"/>
          </p:nvPr>
        </p:nvSpPr>
        <p:spPr>
          <a:xfrm>
            <a:off x="856129" y="-1556"/>
            <a:ext cx="10217032" cy="1343491"/>
          </a:xfrm>
        </p:spPr>
        <p:txBody>
          <a:bodyPr lIns="121900" tIns="121900" rIns="121900" bIns="121900"/>
          <a:lstStyle/>
          <a:p>
            <a:pPr eaLnBrk="1" hangingPunct="1"/>
            <a:r>
              <a:rPr lang="en-GB" altLang="en-US" dirty="0">
                <a:latin typeface="Open Sans"/>
              </a:rPr>
              <a:t>Session 7.2 Secteur des services</a:t>
            </a:r>
          </a:p>
        </p:txBody>
      </p:sp>
    </p:spTree>
    <p:extLst>
      <p:ext uri="{BB962C8B-B14F-4D97-AF65-F5344CB8AC3E}">
        <p14:creationId xmlns:p14="http://schemas.microsoft.com/office/powerpoint/2010/main" val="150322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Session 7.3 Le secteur des transports</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2061733"/>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Secteurs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3328926"/>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5"/>
                </a:solidFill>
                <a:latin typeface="Open Sans Light"/>
                <a:ea typeface="Open Sans Light" panose="020B0306030504020204" pitchFamily="34" charset="0"/>
                <a:cs typeface="Open Sans Light" panose="020B0306030504020204" pitchFamily="34" charset="0"/>
              </a:rPr>
              <a:t>Sous-secteurs</a:t>
            </a:r>
            <a:endParaRPr lang="en-US" sz="16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42279" y="4988952"/>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Utilisation finale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713847" y="5717232"/>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Catégorie de demande d'énergie finale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2870001" y="5792033"/>
            <a:ext cx="1056649" cy="307777"/>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4009935" y="5701926"/>
            <a:ext cx="885745"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Charbon vapeur</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8269643" y="5788214"/>
            <a:ext cx="703680" cy="338554"/>
          </a:xfrm>
          <a:prstGeom prst="rect">
            <a:avLst/>
          </a:prstGeom>
          <a:noFill/>
          <a:ln w="19050">
            <a:solidFill>
              <a:schemeClr val="accent6"/>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GPL</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172333" y="5695881"/>
            <a:ext cx="1057697"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Carburant pour avion</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4993655" y="5789879"/>
            <a:ext cx="794374"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Diesel</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5899814" y="5788214"/>
            <a:ext cx="1226314"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Essence</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166716" y="1879013"/>
            <a:ext cx="1496920"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L'industrie</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070964" y="1891336"/>
            <a:ext cx="1673028"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069269" y="1892456"/>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D2D2D2"/>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6704880" y="1898254"/>
            <a:ext cx="1849136"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Ménage</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2671931" y="3014009"/>
            <a:ext cx="2965459"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Transport de passagers (passagers-km)</a:t>
            </a: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788691"/>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950421"/>
            <a:ext cx="10203071" cy="1437001"/>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4723525"/>
            <a:ext cx="10203071" cy="89786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flipH="1">
            <a:off x="6123383" y="4387422"/>
            <a:ext cx="0" cy="336103"/>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5"/>
            <a:ext cx="10515600" cy="382925"/>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7.3.1. Le secteur des transports, les sous-secteurs, l'utilisation finale et la demande d'énergie finale</a:t>
            </a:r>
          </a:p>
          <a:p>
            <a:pPr marL="0" indent="0">
              <a:buNone/>
            </a:pPr>
            <a:endParaRPr lang="en-GB" dirty="0"/>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8032123" y="2229891"/>
            <a:ext cx="1176501" cy="6710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3">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682388" y="2231010"/>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5478740" y="2285179"/>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7369318" y="225855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9739751" y="2258556"/>
            <a:ext cx="462367" cy="46236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2569309" y="4777148"/>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Voiture</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4126489" y="4774585"/>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Autobus</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 Box 1044">
            <a:extLst>
              <a:ext uri="{FF2B5EF4-FFF2-40B4-BE49-F238E27FC236}">
                <a16:creationId xmlns:a16="http://schemas.microsoft.com/office/drawing/2014/main" id="{10A30C8A-2486-A16D-7056-9945ABC85AED}"/>
              </a:ext>
            </a:extLst>
          </p:cNvPr>
          <p:cNvSpPr txBox="1">
            <a:spLocks noChangeArrowheads="1"/>
          </p:cNvSpPr>
          <p:nvPr/>
        </p:nvSpPr>
        <p:spPr bwMode="auto">
          <a:xfrm>
            <a:off x="6227324" y="3260230"/>
            <a:ext cx="2003872"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defPPr>
              <a:defRPr lang="en-US"/>
            </a:defPPr>
            <a:lvl1pPr algn="ctr" eaLnBrk="1" hangingPunct="1">
              <a:spcBef>
                <a:spcPct val="50000"/>
              </a:spcBef>
              <a:defRPr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dirty="0"/>
              <a:t>Fret (tonnes-km)</a:t>
            </a:r>
          </a:p>
        </p:txBody>
      </p:sp>
      <p:sp>
        <p:nvSpPr>
          <p:cNvPr id="10" name="Text Box 1044">
            <a:extLst>
              <a:ext uri="{FF2B5EF4-FFF2-40B4-BE49-F238E27FC236}">
                <a16:creationId xmlns:a16="http://schemas.microsoft.com/office/drawing/2014/main" id="{E7CB9579-CF94-8E2B-CB71-33737B78BF39}"/>
              </a:ext>
            </a:extLst>
          </p:cNvPr>
          <p:cNvSpPr txBox="1">
            <a:spLocks noChangeArrowheads="1"/>
          </p:cNvSpPr>
          <p:nvPr/>
        </p:nvSpPr>
        <p:spPr bwMode="auto">
          <a:xfrm>
            <a:off x="9088928" y="3258802"/>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International</a:t>
            </a:r>
          </a:p>
        </p:txBody>
      </p:sp>
      <p:sp>
        <p:nvSpPr>
          <p:cNvPr id="29" name="Text Box 1053">
            <a:extLst>
              <a:ext uri="{FF2B5EF4-FFF2-40B4-BE49-F238E27FC236}">
                <a16:creationId xmlns:a16="http://schemas.microsoft.com/office/drawing/2014/main" id="{8A3089DA-74A9-8B19-1F6E-725425FCB043}"/>
              </a:ext>
            </a:extLst>
          </p:cNvPr>
          <p:cNvSpPr txBox="1">
            <a:spLocks noChangeArrowheads="1"/>
          </p:cNvSpPr>
          <p:nvPr/>
        </p:nvSpPr>
        <p:spPr bwMode="auto">
          <a:xfrm>
            <a:off x="5696376" y="4774585"/>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Avion</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4" name="Text Box 1037">
            <a:extLst>
              <a:ext uri="{FF2B5EF4-FFF2-40B4-BE49-F238E27FC236}">
                <a16:creationId xmlns:a16="http://schemas.microsoft.com/office/drawing/2014/main" id="{D6F0AC90-4AF2-05AB-FE72-5D6376FF7926}"/>
              </a:ext>
            </a:extLst>
          </p:cNvPr>
          <p:cNvSpPr txBox="1">
            <a:spLocks noChangeArrowheads="1"/>
          </p:cNvSpPr>
          <p:nvPr/>
        </p:nvSpPr>
        <p:spPr bwMode="auto">
          <a:xfrm>
            <a:off x="10128057" y="5788214"/>
            <a:ext cx="968595"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GNC</a:t>
            </a:r>
          </a:p>
        </p:txBody>
      </p:sp>
      <p:sp>
        <p:nvSpPr>
          <p:cNvPr id="42" name="Text Box 1053">
            <a:extLst>
              <a:ext uri="{FF2B5EF4-FFF2-40B4-BE49-F238E27FC236}">
                <a16:creationId xmlns:a16="http://schemas.microsoft.com/office/drawing/2014/main" id="{5A49A92D-89DA-D2CE-1925-5CAD02897E9D}"/>
              </a:ext>
            </a:extLst>
          </p:cNvPr>
          <p:cNvSpPr txBox="1">
            <a:spLocks noChangeArrowheads="1"/>
          </p:cNvSpPr>
          <p:nvPr/>
        </p:nvSpPr>
        <p:spPr bwMode="auto">
          <a:xfrm>
            <a:off x="8836150" y="4773285"/>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Train</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44" name="Text Box 1053">
            <a:extLst>
              <a:ext uri="{FF2B5EF4-FFF2-40B4-BE49-F238E27FC236}">
                <a16:creationId xmlns:a16="http://schemas.microsoft.com/office/drawing/2014/main" id="{4CB8C467-AEA1-47E2-F7BA-4A29E811EF96}"/>
              </a:ext>
            </a:extLst>
          </p:cNvPr>
          <p:cNvSpPr txBox="1">
            <a:spLocks noChangeArrowheads="1"/>
          </p:cNvSpPr>
          <p:nvPr/>
        </p:nvSpPr>
        <p:spPr bwMode="auto">
          <a:xfrm>
            <a:off x="7266263" y="4774585"/>
            <a:ext cx="1478689"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Camion</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pic>
        <p:nvPicPr>
          <p:cNvPr id="5" name="Picture 4">
            <a:extLst>
              <a:ext uri="{FF2B5EF4-FFF2-40B4-BE49-F238E27FC236}">
                <a16:creationId xmlns:a16="http://schemas.microsoft.com/office/drawing/2014/main" id="{4C31F0E3-EAD8-365B-68CB-613F56F44198}"/>
              </a:ext>
            </a:extLst>
          </p:cNvPr>
          <p:cNvPicPr>
            <a:picLocks noChangeAspect="1"/>
          </p:cNvPicPr>
          <p:nvPr/>
        </p:nvPicPr>
        <p:blipFill>
          <a:blip r:embed="rId7"/>
          <a:stretch>
            <a:fillRect/>
          </a:stretch>
        </p:blipFill>
        <p:spPr>
          <a:xfrm>
            <a:off x="4905402" y="3258802"/>
            <a:ext cx="717095" cy="717095"/>
          </a:xfrm>
          <a:prstGeom prst="rect">
            <a:avLst/>
          </a:prstGeom>
        </p:spPr>
      </p:pic>
      <p:pic>
        <p:nvPicPr>
          <p:cNvPr id="7" name="Picture 2">
            <a:extLst>
              <a:ext uri="{FF2B5EF4-FFF2-40B4-BE49-F238E27FC236}">
                <a16:creationId xmlns:a16="http://schemas.microsoft.com/office/drawing/2014/main" id="{52A84091-4C9C-6F84-F744-29084A81FB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7114" y="3667480"/>
            <a:ext cx="629327" cy="629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11E0A69A-6AD2-CFBB-3C5B-57C4E96781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5495" y="3639863"/>
            <a:ext cx="663966" cy="6639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44">
            <a:extLst>
              <a:ext uri="{FF2B5EF4-FFF2-40B4-BE49-F238E27FC236}">
                <a16:creationId xmlns:a16="http://schemas.microsoft.com/office/drawing/2014/main" id="{1B45F83B-92E9-A95A-22F2-2CFDB4664DEC}"/>
              </a:ext>
            </a:extLst>
          </p:cNvPr>
          <p:cNvSpPr txBox="1">
            <a:spLocks noChangeArrowheads="1"/>
          </p:cNvSpPr>
          <p:nvPr/>
        </p:nvSpPr>
        <p:spPr bwMode="auto">
          <a:xfrm>
            <a:off x="4277221" y="3959880"/>
            <a:ext cx="1360169"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err="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interurbain</a:t>
            </a:r>
            <a:endPar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Text Box 1044">
            <a:extLst>
              <a:ext uri="{FF2B5EF4-FFF2-40B4-BE49-F238E27FC236}">
                <a16:creationId xmlns:a16="http://schemas.microsoft.com/office/drawing/2014/main" id="{EC0DB143-7745-56B4-C4A0-E2F9648BBBA1}"/>
              </a:ext>
            </a:extLst>
          </p:cNvPr>
          <p:cNvSpPr txBox="1">
            <a:spLocks noChangeArrowheads="1"/>
          </p:cNvSpPr>
          <p:nvPr/>
        </p:nvSpPr>
        <p:spPr bwMode="auto">
          <a:xfrm>
            <a:off x="2671931" y="3959880"/>
            <a:ext cx="1360169"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a:ea typeface="Open Sans Light"/>
                <a:cs typeface="Open Sans Light"/>
              </a:rPr>
              <a:t>Urbain</a:t>
            </a:r>
            <a:endPar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Line 1079">
            <a:extLst>
              <a:ext uri="{FF2B5EF4-FFF2-40B4-BE49-F238E27FC236}">
                <a16:creationId xmlns:a16="http://schemas.microsoft.com/office/drawing/2014/main" id="{A4370442-A6E0-9323-0B9E-1A9AB0582C09}"/>
              </a:ext>
            </a:extLst>
          </p:cNvPr>
          <p:cNvSpPr>
            <a:spLocks noChangeShapeType="1"/>
          </p:cNvSpPr>
          <p:nvPr/>
        </p:nvSpPr>
        <p:spPr bwMode="auto">
          <a:xfrm>
            <a:off x="4159878" y="3609148"/>
            <a:ext cx="364728" cy="34231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9">
            <a:extLst>
              <a:ext uri="{FF2B5EF4-FFF2-40B4-BE49-F238E27FC236}">
                <a16:creationId xmlns:a16="http://schemas.microsoft.com/office/drawing/2014/main" id="{E2C976EC-6760-621F-56E7-9D8069F9CBCD}"/>
              </a:ext>
            </a:extLst>
          </p:cNvPr>
          <p:cNvSpPr>
            <a:spLocks noChangeShapeType="1"/>
          </p:cNvSpPr>
          <p:nvPr/>
        </p:nvSpPr>
        <p:spPr bwMode="auto">
          <a:xfrm flipH="1">
            <a:off x="3682387" y="3609148"/>
            <a:ext cx="477489" cy="338554"/>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Text Box 1037">
            <a:extLst>
              <a:ext uri="{FF2B5EF4-FFF2-40B4-BE49-F238E27FC236}">
                <a16:creationId xmlns:a16="http://schemas.microsoft.com/office/drawing/2014/main" id="{8C458C8B-E9E9-B2F0-83C6-6B9B8CFB4DDD}"/>
              </a:ext>
            </a:extLst>
          </p:cNvPr>
          <p:cNvSpPr txBox="1">
            <a:spLocks noChangeArrowheads="1"/>
          </p:cNvSpPr>
          <p:nvPr/>
        </p:nvSpPr>
        <p:spPr bwMode="auto">
          <a:xfrm>
            <a:off x="9069731" y="5788214"/>
            <a:ext cx="968595"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Alcool</a:t>
            </a:r>
          </a:p>
        </p:txBody>
      </p:sp>
      <p:pic>
        <p:nvPicPr>
          <p:cNvPr id="1032" name="Picture 8">
            <a:extLst>
              <a:ext uri="{FF2B5EF4-FFF2-40B4-BE49-F238E27FC236}">
                <a16:creationId xmlns:a16="http://schemas.microsoft.com/office/drawing/2014/main" id="{6EB2B2DC-7BA9-F9D1-B972-A7E8396EE8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9194" y="5110308"/>
            <a:ext cx="507657" cy="50765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a:extLst>
              <a:ext uri="{FF2B5EF4-FFF2-40B4-BE49-F238E27FC236}">
                <a16:creationId xmlns:a16="http://schemas.microsoft.com/office/drawing/2014/main" id="{8FA55B53-45F4-642B-83FE-D5C85C3E9D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8920" y="5142392"/>
            <a:ext cx="449743" cy="44974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a:extLst>
              <a:ext uri="{FF2B5EF4-FFF2-40B4-BE49-F238E27FC236}">
                <a16:creationId xmlns:a16="http://schemas.microsoft.com/office/drawing/2014/main" id="{3B5E0072-C844-E762-C165-1A1DA504E9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6995" y="5090558"/>
            <a:ext cx="576944" cy="57694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2ECAC3BB-E5F1-5A91-B7A3-837401BB19BC}"/>
              </a:ext>
            </a:extLst>
          </p:cNvPr>
          <p:cNvPicPr>
            <a:picLocks noChangeAspect="1"/>
          </p:cNvPicPr>
          <p:nvPr/>
        </p:nvPicPr>
        <p:blipFill>
          <a:blip r:embed="rId13"/>
          <a:stretch>
            <a:fillRect/>
          </a:stretch>
        </p:blipFill>
        <p:spPr>
          <a:xfrm>
            <a:off x="9376882" y="5078142"/>
            <a:ext cx="576944" cy="576944"/>
          </a:xfrm>
          <a:prstGeom prst="rect">
            <a:avLst/>
          </a:prstGeom>
        </p:spPr>
      </p:pic>
      <p:pic>
        <p:nvPicPr>
          <p:cNvPr id="1038" name="Picture 14">
            <a:extLst>
              <a:ext uri="{FF2B5EF4-FFF2-40B4-BE49-F238E27FC236}">
                <a16:creationId xmlns:a16="http://schemas.microsoft.com/office/drawing/2014/main" id="{8C63BA14-9F3B-AD3E-919E-40164E894CD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7876" y="5086141"/>
            <a:ext cx="560127" cy="56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9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994014" y="1416924"/>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7.3.2.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Transports urbains</a:t>
                </a:r>
              </a:p>
              <a:p>
                <a:pPr marL="342900" lvl="1" indent="-342900"/>
                <a:r>
                  <a:rPr lang="en-GB" sz="1800" dirty="0">
                    <a:latin typeface="Open Sans" panose="020B0606030504020204" pitchFamily="34" charset="0"/>
                    <a:ea typeface="Open Sans" panose="020B0606030504020204" pitchFamily="34" charset="0"/>
                    <a:cs typeface="Times New Roman" pitchFamily="18" charset="0"/>
                  </a:rPr>
                  <a:t>La demande de transport urbain de passagers , exprimée en passagers-km, est la suivante :</a:t>
                </a:r>
              </a:p>
              <a:p>
                <a:pPr marL="0" lvl="1" indent="0">
                  <a:buNone/>
                </a:pPr>
                <a14:m>
                  <m:oMathPara xmlns:m="http://schemas.openxmlformats.org/officeDocument/2006/math">
                    <m:oMathParaPr>
                      <m:jc m:val="centerGroup"/>
                    </m:oMathParaPr>
                    <m:oMath xmlns:m="http://schemas.openxmlformats.org/officeDocument/2006/math">
                      <m:sSub>
                        <m:sSubPr>
                          <m:ctrlPr>
                            <a:rPr lang="en-GB" sz="1800" i="1" smtClean="0">
                              <a:latin typeface="Cambria Math" panose="02040503050406030204" pitchFamily="18" charset="0"/>
                              <a:cs typeface="Times New Roman" pitchFamily="18" charset="0"/>
                            </a:rPr>
                          </m:ctrlPr>
                        </m:sSubPr>
                        <m:e>
                          <m:r>
                            <a:rPr lang="en-GB" sz="1800" smtClean="0">
                              <a:latin typeface="Cambria Math" panose="02040503050406030204" pitchFamily="18" charset="0"/>
                              <a:cs typeface="Times New Roman" pitchFamily="18" charset="0"/>
                            </a:rPr>
                            <m:t>𝐷</m:t>
                          </m:r>
                        </m:e>
                        <m:sub>
                          <m:r>
                            <a:rPr lang="en-GB" sz="1800" smtClean="0">
                              <a:latin typeface="Cambria Math" panose="02040503050406030204" pitchFamily="18" charset="0"/>
                              <a:cs typeface="Times New Roman" pitchFamily="18" charset="0"/>
                            </a:rPr>
                            <m:t>𝑢𝑟𝑏𝑎𝑛</m:t>
                          </m:r>
                        </m:sub>
                      </m:sSub>
                      <m:r>
                        <a:rPr lang="en-GB" sz="1800" smtClean="0">
                          <a:latin typeface="Cambria Math" panose="02040503050406030204" pitchFamily="18" charset="0"/>
                          <a:cs typeface="Times New Roman" pitchFamily="18" charset="0"/>
                        </a:rPr>
                        <m:t>=</m:t>
                      </m:r>
                      <m:acc>
                        <m:accPr>
                          <m:chr m:val="̅"/>
                          <m:ctrlPr>
                            <a:rPr lang="en-GB" sz="1800" i="1" smtClean="0">
                              <a:latin typeface="Cambria Math" panose="02040503050406030204" pitchFamily="18" charset="0"/>
                              <a:cs typeface="Times New Roman" pitchFamily="18" charset="0"/>
                            </a:rPr>
                          </m:ctrlPr>
                        </m:accPr>
                        <m:e>
                          <m:sSub>
                            <m:sSubPr>
                              <m:ctrlPr>
                                <a:rPr lang="en-GB" sz="1800" i="1" smtClean="0">
                                  <a:latin typeface="Cambria Math" panose="02040503050406030204" pitchFamily="18" charset="0"/>
                                  <a:cs typeface="Times New Roman" pitchFamily="18" charset="0"/>
                                </a:rPr>
                              </m:ctrlPr>
                            </m:sSubPr>
                            <m:e>
                              <m:r>
                                <a:rPr lang="en-GB" sz="1800" smtClean="0">
                                  <a:latin typeface="Cambria Math" panose="02040503050406030204" pitchFamily="18" charset="0"/>
                                  <a:cs typeface="Times New Roman" pitchFamily="18" charset="0"/>
                                </a:rPr>
                                <m:t>𝐷</m:t>
                              </m:r>
                            </m:e>
                            <m:sub>
                              <m:r>
                                <a:rPr lang="en-GB" sz="1800" smtClean="0">
                                  <a:latin typeface="Cambria Math" panose="02040503050406030204" pitchFamily="18" charset="0"/>
                                  <a:cs typeface="Times New Roman" pitchFamily="18" charset="0"/>
                                </a:rPr>
                                <m:t>𝑢𝑟𝑏𝑎𝑛</m:t>
                              </m:r>
                            </m:sub>
                          </m:sSub>
                        </m:e>
                      </m:acc>
                      <m:sSub>
                        <m:sSubPr>
                          <m:ctrlPr>
                            <a:rPr lang="en-GB" sz="1800" i="1" smtClean="0">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𝑃</m:t>
                          </m:r>
                        </m:e>
                        <m:sub>
                          <m:r>
                            <a:rPr lang="en-GB" sz="1800" smtClean="0">
                              <a:latin typeface="Cambria Math" panose="02040503050406030204" pitchFamily="18" charset="0"/>
                              <a:cs typeface="Times New Roman" pitchFamily="18" charset="0"/>
                            </a:rPr>
                            <m:t>𝑢𝑟𝑏𝑎𝑛</m:t>
                          </m:r>
                        </m:sub>
                      </m:sSub>
                    </m:oMath>
                  </m:oMathPara>
                </a14:m>
                <a:endParaRPr lang="en-GB" sz="1800" dirty="0">
                  <a:latin typeface="Open Sans" panose="020B0606030504020204" pitchFamily="34" charset="0"/>
                  <a:ea typeface="Open Sans" panose="020B0606030504020204" pitchFamily="34" charset="0"/>
                  <a:cs typeface="Times New Roman" pitchFamily="18" charset="0"/>
                </a:endParaRPr>
              </a:p>
              <a:p>
                <a:pPr marL="914400" lvl="2" indent="0">
                  <a:buNone/>
                </a:pPr>
                <a:endParaRPr lang="en-GB" sz="18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1800" dirty="0">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r>
                  <a:rPr lang="en-GB" sz="1800" dirty="0">
                    <a:latin typeface="Open Sans" panose="020B0606030504020204" pitchFamily="34" charset="0"/>
                    <a:ea typeface="Open Sans" panose="020B0606030504020204" pitchFamily="34" charset="0"/>
                    <a:cs typeface="Times New Roman" pitchFamily="18" charset="0"/>
                  </a:rPr>
                  <a:t>La demande [passagers-km] est ensuite répartie entre les différents modes </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𝐷</m:t>
                          </m:r>
                        </m:e>
                        <m:sub>
                          <m:r>
                            <a:rPr lang="en-GB" sz="1800">
                              <a:latin typeface="Cambria Math" panose="02040503050406030204" pitchFamily="18" charset="0"/>
                              <a:cs typeface="Times New Roman" pitchFamily="18" charset="0"/>
                            </a:rPr>
                            <m:t>𝑢𝑟𝑏𝑎𝑛</m:t>
                          </m:r>
                          <m:r>
                            <a:rPr lang="en-GB" sz="1800" smtClean="0">
                              <a:latin typeface="Cambria Math" panose="02040503050406030204" pitchFamily="18" charset="0"/>
                              <a:cs typeface="Times New Roman" pitchFamily="18" charset="0"/>
                            </a:rPr>
                            <m:t>, </m:t>
                          </m:r>
                          <m:r>
                            <a:rPr lang="en-GB" sz="1800" smtClean="0">
                              <a:latin typeface="Cambria Math" panose="02040503050406030204" pitchFamily="18" charset="0"/>
                              <a:cs typeface="Times New Roman" pitchFamily="18" charset="0"/>
                            </a:rPr>
                            <m:t>𝑖</m:t>
                          </m:r>
                        </m:sub>
                      </m:sSub>
                      <m:r>
                        <a:rPr lang="en-GB" sz="1800">
                          <a:latin typeface="Cambria Math" panose="02040503050406030204" pitchFamily="18" charset="0"/>
                          <a:cs typeface="Times New Roman" pitchFamily="18" charset="0"/>
                        </a:rPr>
                        <m:t>=</m:t>
                      </m:r>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𝐷</m:t>
                          </m:r>
                        </m:e>
                        <m:sub>
                          <m:r>
                            <a:rPr lang="en-GB" sz="1800">
                              <a:latin typeface="Cambria Math" panose="02040503050406030204" pitchFamily="18" charset="0"/>
                              <a:cs typeface="Times New Roman" pitchFamily="18" charset="0"/>
                            </a:rPr>
                            <m:t>𝑢𝑟𝑏𝑎𝑛</m:t>
                          </m:r>
                        </m:sub>
                      </m:sSub>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𝜆</m:t>
                          </m:r>
                        </m:e>
                        <m:sub>
                          <m:r>
                            <a:rPr lang="en-GB" sz="1800">
                              <a:latin typeface="Cambria Math" panose="02040503050406030204" pitchFamily="18" charset="0"/>
                              <a:cs typeface="Times New Roman" pitchFamily="18" charset="0"/>
                            </a:rPr>
                            <m:t>𝑖</m:t>
                          </m:r>
                        </m:sub>
                      </m:sSub>
                    </m:oMath>
                  </m:oMathPara>
                </a14:m>
                <a:endParaRPr lang="en-GB" sz="1800" dirty="0">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r>
                  <a:rPr lang="en-GB" sz="1800" dirty="0">
                    <a:latin typeface="Open Sans" panose="020B0606030504020204" pitchFamily="34" charset="0"/>
                    <a:ea typeface="Open Sans" panose="020B0606030504020204" pitchFamily="34" charset="0"/>
                    <a:cs typeface="Times New Roman" pitchFamily="18" charset="0"/>
                  </a:rPr>
                  <a:t>La demande d'énergie finale pour les transports urbains est alors obtenue comme suit</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𝑭𝑬𝑫</m:t>
                          </m:r>
                        </m:e>
                        <m:sub>
                          <m:r>
                            <a:rPr lang="en-GB" sz="2000" b="1" i="1">
                              <a:solidFill>
                                <a:srgbClr val="00B050"/>
                              </a:solidFill>
                              <a:latin typeface="Cambria Math" panose="02040503050406030204" pitchFamily="18" charset="0"/>
                              <a:cs typeface="Times New Roman" pitchFamily="18" charset="0"/>
                            </a:rPr>
                            <m:t>𝒖𝒓𝒃𝒂𝒏</m:t>
                          </m:r>
                        </m:sub>
                      </m:sSub>
                      <m:r>
                        <a:rPr lang="en-GB" sz="200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𝑖</m:t>
                          </m:r>
                        </m:sub>
                        <m:sup/>
                        <m:e>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𝑖</m:t>
                              </m:r>
                            </m:sub>
                          </m:sSub>
                          <m:r>
                            <a:rPr lang="en-GB" sz="2000" smtClean="0">
                              <a:latin typeface="Cambria Math" panose="02040503050406030204" pitchFamily="18" charset="0"/>
                              <a:cs typeface="Times New Roman" pitchFamily="18" charset="0"/>
                            </a:rPr>
                            <m:t>×</m:t>
                          </m:r>
                          <m:f>
                            <m:fPr>
                              <m:ctrlPr>
                                <a:rPr lang="en-GB" sz="2000" i="1" smtClean="0">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𝑰</m:t>
                                  </m:r>
                                </m:e>
                                <m:sub>
                                  <m:r>
                                    <a:rPr lang="en-GB" sz="2000" b="1" i="1" smtClean="0">
                                      <a:solidFill>
                                        <a:srgbClr val="7030A0"/>
                                      </a:solidFill>
                                      <a:latin typeface="Cambria Math" panose="02040503050406030204" pitchFamily="18" charset="0"/>
                                      <a:cs typeface="Times New Roman" pitchFamily="18" charset="0"/>
                                    </a:rPr>
                                    <m:t>𝒊</m:t>
                                  </m:r>
                                </m:sub>
                              </m:sSub>
                            </m:num>
                            <m:den>
                              <m:sSub>
                                <m:sSubPr>
                                  <m:ctrlPr>
                                    <a:rPr lang="en-GB" sz="2000" i="1" smtClean="0">
                                      <a:latin typeface="Cambria Math" panose="02040503050406030204" pitchFamily="18" charset="0"/>
                                      <a:cs typeface="Times New Roman" pitchFamily="18" charset="0"/>
                                    </a:rPr>
                                  </m:ctrlPr>
                                </m:sSubPr>
                                <m:e>
                                  <m:r>
                                    <a:rPr lang="en-GB" sz="2000" smtClean="0">
                                      <a:latin typeface="Cambria Math" panose="02040503050406030204" pitchFamily="18" charset="0"/>
                                      <a:cs typeface="Times New Roman" pitchFamily="18" charset="0"/>
                                    </a:rPr>
                                    <m:t>𝐿</m:t>
                                  </m:r>
                                </m:e>
                                <m:sub>
                                  <m:r>
                                    <a:rPr lang="en-GB" sz="2000" smtClean="0">
                                      <a:latin typeface="Cambria Math" panose="02040503050406030204" pitchFamily="18" charset="0"/>
                                      <a:cs typeface="Times New Roman" pitchFamily="18" charset="0"/>
                                    </a:rPr>
                                    <m:t>𝑖</m:t>
                                  </m:r>
                                </m:sub>
                              </m:sSub>
                            </m:den>
                          </m:f>
                        </m:e>
                      </m:nary>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994014" y="1416924"/>
                <a:ext cx="10439494" cy="4427538"/>
              </a:xfrm>
              <a:prstGeom prst="rect">
                <a:avLst/>
              </a:prstGeom>
              <a:blipFill>
                <a:blip r:embed="rId3"/>
                <a:stretch>
                  <a:fillRect l="-292" t="-413"/>
                </a:stretch>
              </a:blipFill>
              <a:ln>
                <a:noFill/>
              </a:ln>
            </p:spPr>
            <p:txBody>
              <a:bodyPr/>
              <a:lstStyle/>
              <a:p>
                <a:r>
                  <a:rPr lang="en-GB">
                    <a:noFill/>
                  </a:rPr>
                  <a:t> </a:t>
                </a:r>
              </a:p>
            </p:txBody>
          </p:sp>
        </mc:Fallback>
      </mc:AlternateContent>
      <p:sp>
        <p:nvSpPr>
          <p:cNvPr id="35" name="Slide Number Placeholder 5">
            <a:extLst>
              <a:ext uri="{FF2B5EF4-FFF2-40B4-BE49-F238E27FC236}">
                <a16:creationId xmlns:a16="http://schemas.microsoft.com/office/drawing/2014/main" id="{29B7CE80-32F0-EA44-ABA6-004A99428429}"/>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14</a:t>
            </a:fld>
            <a:endParaRPr lang="en-US" altLang="en-US" sz="1400" b="1">
              <a:solidFill>
                <a:schemeClr val="bg1"/>
              </a:solidFill>
              <a:latin typeface="Open Sans ExtraBold"/>
              <a:ea typeface="Open Sans ExtraBold"/>
              <a:cs typeface="Open Sans ExtraBold"/>
            </a:endParaRPr>
          </a:p>
        </p:txBody>
      </p:sp>
      <p:sp>
        <p:nvSpPr>
          <p:cNvPr id="4" name="TextBox 3">
            <a:extLst>
              <a:ext uri="{FF2B5EF4-FFF2-40B4-BE49-F238E27FC236}">
                <a16:creationId xmlns:a16="http://schemas.microsoft.com/office/drawing/2014/main" id="{88D97686-819B-014A-BB83-A962234C7082}"/>
              </a:ext>
            </a:extLst>
          </p:cNvPr>
          <p:cNvSpPr txBox="1"/>
          <p:nvPr/>
        </p:nvSpPr>
        <p:spPr>
          <a:xfrm>
            <a:off x="6389734" y="2847388"/>
            <a:ext cx="4795608" cy="584775"/>
          </a:xfrm>
          <a:prstGeom prst="rect">
            <a:avLst/>
          </a:prstGeom>
          <a:noFill/>
        </p:spPr>
        <p:txBody>
          <a:bodyPr wrap="none" rtlCol="0">
            <a:spAutoFit/>
          </a:bodyPr>
          <a:lstStyle/>
          <a:p>
            <a:pPr lvl="2"/>
            <a:r>
              <a:rPr lang="en-GB" sz="16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Population vivant dans les grandes villes</a:t>
            </a:r>
          </a:p>
          <a:p>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4">
            <a:extLst>
              <a:ext uri="{FF2B5EF4-FFF2-40B4-BE49-F238E27FC236}">
                <a16:creationId xmlns:a16="http://schemas.microsoft.com/office/drawing/2014/main" id="{1AAB60C8-1BE3-EF48-9A12-9DFC7FF9BAE7}"/>
              </a:ext>
            </a:extLst>
          </p:cNvPr>
          <p:cNvSpPr/>
          <p:nvPr/>
        </p:nvSpPr>
        <p:spPr>
          <a:xfrm>
            <a:off x="1612219" y="2656656"/>
            <a:ext cx="4138056" cy="584775"/>
          </a:xfrm>
          <a:prstGeom prst="rect">
            <a:avLst/>
          </a:prstGeom>
        </p:spPr>
        <p:txBody>
          <a:bodyPr wrap="square">
            <a:spAutoFit/>
          </a:bodyPr>
          <a:lstStyle/>
          <a:p>
            <a:r>
              <a:rPr lang="en-GB" sz="16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Distance moyenne parcourue par une personne vivant dans une grande ville</a:t>
            </a:r>
          </a:p>
        </p:txBody>
      </p:sp>
      <p:cxnSp>
        <p:nvCxnSpPr>
          <p:cNvPr id="20" name="Straight Connector 19">
            <a:extLst>
              <a:ext uri="{FF2B5EF4-FFF2-40B4-BE49-F238E27FC236}">
                <a16:creationId xmlns:a16="http://schemas.microsoft.com/office/drawing/2014/main" id="{5D3FBC13-35BD-874F-8A6B-1A5C562577F9}"/>
              </a:ext>
            </a:extLst>
          </p:cNvPr>
          <p:cNvCxnSpPr>
            <a:cxnSpLocks/>
          </p:cNvCxnSpPr>
          <p:nvPr/>
        </p:nvCxnSpPr>
        <p:spPr>
          <a:xfrm flipV="1">
            <a:off x="5251077" y="2625556"/>
            <a:ext cx="383639" cy="3234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25A901-7E35-184C-8065-BAAE37CEF7B1}"/>
              </a:ext>
            </a:extLst>
          </p:cNvPr>
          <p:cNvCxnSpPr>
            <a:cxnSpLocks/>
          </p:cNvCxnSpPr>
          <p:nvPr/>
        </p:nvCxnSpPr>
        <p:spPr>
          <a:xfrm>
            <a:off x="7313270" y="2626184"/>
            <a:ext cx="511792" cy="213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62A1FA7-03A2-B643-9F1C-90DEE0B4D657}"/>
              </a:ext>
            </a:extLst>
          </p:cNvPr>
          <p:cNvSpPr txBox="1"/>
          <p:nvPr/>
        </p:nvSpPr>
        <p:spPr>
          <a:xfrm>
            <a:off x="7833437" y="3521763"/>
            <a:ext cx="1582706" cy="523220"/>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400" dirty="0">
                <a:latin typeface="Open Sans Light" panose="020B0306030504020204" pitchFamily="34" charset="0"/>
                <a:ea typeface="Open Sans Light" panose="020B0306030504020204" pitchFamily="34" charset="0"/>
                <a:cs typeface="Open Sans Light" panose="020B0306030504020204" pitchFamily="34" charset="0"/>
              </a:rPr>
              <a:t>Part du mode </a:t>
            </a:r>
            <a:r>
              <a:rPr lang="en-GB" sz="1400" dirty="0" err="1">
                <a:latin typeface="Open Sans Light" panose="020B0306030504020204" pitchFamily="34" charset="0"/>
                <a:ea typeface="Open Sans Light" panose="020B0306030504020204" pitchFamily="34" charset="0"/>
                <a:cs typeface="Open Sans Light" panose="020B0306030504020204" pitchFamily="34" charset="0"/>
              </a:rPr>
              <a:t>i</a:t>
            </a:r>
            <a:r>
              <a:rPr lang="en-GB" sz="1400" dirty="0">
                <a:latin typeface="Open Sans Light" panose="020B0306030504020204" pitchFamily="34" charset="0"/>
                <a:ea typeface="Open Sans Light" panose="020B0306030504020204" pitchFamily="34" charset="0"/>
                <a:cs typeface="Open Sans Light" panose="020B0306030504020204" pitchFamily="34" charset="0"/>
              </a:rPr>
              <a:t> </a:t>
            </a:r>
          </a:p>
          <a:p>
            <a:r>
              <a:rPr lang="en-GB" sz="1400" dirty="0">
                <a:latin typeface="Open Sans Light" panose="020B0306030504020204" pitchFamily="34" charset="0"/>
                <a:ea typeface="Open Sans Light" panose="020B0306030504020204" pitchFamily="34" charset="0"/>
                <a:cs typeface="Open Sans Light" panose="020B0306030504020204" pitchFamily="34" charset="0"/>
              </a:rPr>
              <a:t>[-]</a:t>
            </a:r>
          </a:p>
        </p:txBody>
      </p:sp>
      <p:cxnSp>
        <p:nvCxnSpPr>
          <p:cNvPr id="24" name="Straight Connector 23">
            <a:extLst>
              <a:ext uri="{FF2B5EF4-FFF2-40B4-BE49-F238E27FC236}">
                <a16:creationId xmlns:a16="http://schemas.microsoft.com/office/drawing/2014/main" id="{FB933CBC-A291-FC48-A31B-18AEEB1689A7}"/>
              </a:ext>
            </a:extLst>
          </p:cNvPr>
          <p:cNvCxnSpPr>
            <a:cxnSpLocks/>
          </p:cNvCxnSpPr>
          <p:nvPr/>
        </p:nvCxnSpPr>
        <p:spPr>
          <a:xfrm flipV="1">
            <a:off x="7285969" y="3701150"/>
            <a:ext cx="649717" cy="88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DC60253-C12F-4A47-BB91-47E52E39741A}"/>
              </a:ext>
            </a:extLst>
          </p:cNvPr>
          <p:cNvSpPr txBox="1"/>
          <p:nvPr/>
        </p:nvSpPr>
        <p:spPr>
          <a:xfrm>
            <a:off x="7997708" y="4344442"/>
            <a:ext cx="3238101" cy="523220"/>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400" dirty="0">
                <a:latin typeface="Open Sans Light" panose="020B0306030504020204" pitchFamily="34" charset="0"/>
                <a:ea typeface="Open Sans Light" panose="020B0306030504020204" pitchFamily="34" charset="0"/>
                <a:cs typeface="Open Sans Light" panose="020B0306030504020204" pitchFamily="34" charset="0"/>
              </a:rPr>
              <a:t>Intensité énergétique du mode </a:t>
            </a:r>
            <a:r>
              <a:rPr lang="en-GB" sz="1400" dirty="0" err="1">
                <a:latin typeface="Open Sans Light" panose="020B0306030504020204" pitchFamily="34" charset="0"/>
                <a:ea typeface="Open Sans Light" panose="020B0306030504020204" pitchFamily="34" charset="0"/>
                <a:cs typeface="Open Sans Light" panose="020B0306030504020204" pitchFamily="34" charset="0"/>
              </a:rPr>
              <a:t>i</a:t>
            </a:r>
            <a:r>
              <a:rPr lang="en-GB" sz="1400" dirty="0">
                <a:latin typeface="Open Sans Light" panose="020B0306030504020204" pitchFamily="34" charset="0"/>
                <a:ea typeface="Open Sans Light" panose="020B0306030504020204" pitchFamily="34" charset="0"/>
                <a:cs typeface="Open Sans Light" panose="020B0306030504020204" pitchFamily="34" charset="0"/>
              </a:rPr>
              <a:t> [énergie/km]</a:t>
            </a:r>
          </a:p>
        </p:txBody>
      </p:sp>
      <p:cxnSp>
        <p:nvCxnSpPr>
          <p:cNvPr id="29" name="Straight Connector 28">
            <a:extLst>
              <a:ext uri="{FF2B5EF4-FFF2-40B4-BE49-F238E27FC236}">
                <a16:creationId xmlns:a16="http://schemas.microsoft.com/office/drawing/2014/main" id="{AFC0F178-8492-E140-88EC-8CE114A7631C}"/>
              </a:ext>
            </a:extLst>
          </p:cNvPr>
          <p:cNvCxnSpPr>
            <a:cxnSpLocks/>
          </p:cNvCxnSpPr>
          <p:nvPr/>
        </p:nvCxnSpPr>
        <p:spPr>
          <a:xfrm flipV="1">
            <a:off x="7854487" y="4636830"/>
            <a:ext cx="471326" cy="1347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1340E51-05F8-E843-A88A-9B4BBBED8150}"/>
              </a:ext>
            </a:extLst>
          </p:cNvPr>
          <p:cNvSpPr txBox="1"/>
          <p:nvPr/>
        </p:nvSpPr>
        <p:spPr>
          <a:xfrm>
            <a:off x="7922550" y="5146737"/>
            <a:ext cx="3238101" cy="523220"/>
          </a:xfrm>
          <a:prstGeom prst="rect">
            <a:avLst/>
          </a:prstGeom>
          <a:noFill/>
        </p:spPr>
        <p:txBody>
          <a:bodyPr wrap="square" rtlCol="0">
            <a:spAutoFit/>
          </a:bodyPr>
          <a:lstStyle>
            <a:defPPr>
              <a:defRPr lang="en-US"/>
            </a:defPPr>
            <a:lvl1pPr algn="ctr">
              <a:defRPr sz="2000">
                <a:latin typeface="Open Sans"/>
                <a:ea typeface="Open Sans"/>
                <a:cs typeface="Open Sans"/>
              </a:defRPr>
            </a:lvl1pPr>
          </a:lstStyle>
          <a:p>
            <a:r>
              <a:rPr lang="en-GB" sz="1400" dirty="0" err="1">
                <a:latin typeface="Open Sans Light" panose="020B0306030504020204" pitchFamily="34" charset="0"/>
                <a:ea typeface="Open Sans Light" panose="020B0306030504020204" pitchFamily="34" charset="0"/>
                <a:cs typeface="Open Sans Light" panose="020B0306030504020204" pitchFamily="34" charset="0"/>
              </a:rPr>
              <a:t>Facteur</a:t>
            </a:r>
            <a:r>
              <a:rPr lang="en-GB" sz="1400" dirty="0">
                <a:latin typeface="Open Sans Light" panose="020B0306030504020204" pitchFamily="34" charset="0"/>
                <a:ea typeface="Open Sans Light" panose="020B0306030504020204" pitchFamily="34" charset="0"/>
                <a:cs typeface="Open Sans Light" panose="020B0306030504020204" pitchFamily="34" charset="0"/>
              </a:rPr>
              <a:t> de charge du mode </a:t>
            </a:r>
            <a:r>
              <a:rPr lang="en-GB" sz="1400" dirty="0" err="1">
                <a:latin typeface="Open Sans Light" panose="020B0306030504020204" pitchFamily="34" charset="0"/>
                <a:ea typeface="Open Sans Light" panose="020B0306030504020204" pitchFamily="34" charset="0"/>
                <a:cs typeface="Open Sans Light" panose="020B0306030504020204" pitchFamily="34" charset="0"/>
              </a:rPr>
              <a:t>i</a:t>
            </a:r>
            <a:r>
              <a:rPr lang="en-GB" sz="14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1400" dirty="0" err="1">
                <a:latin typeface="Open Sans Light" panose="020B0306030504020204" pitchFamily="34" charset="0"/>
                <a:ea typeface="Open Sans Light" panose="020B0306030504020204" pitchFamily="34" charset="0"/>
                <a:cs typeface="Open Sans Light" panose="020B0306030504020204" pitchFamily="34" charset="0"/>
              </a:rPr>
              <a:t>passager</a:t>
            </a:r>
            <a:r>
              <a:rPr lang="en-GB" sz="1400" dirty="0">
                <a:latin typeface="Open Sans Light" panose="020B0306030504020204" pitchFamily="34" charset="0"/>
                <a:ea typeface="Open Sans Light" panose="020B0306030504020204" pitchFamily="34" charset="0"/>
                <a:cs typeface="Open Sans Light" panose="020B0306030504020204" pitchFamily="34" charset="0"/>
              </a:rPr>
              <a:t>/</a:t>
            </a:r>
            <a:r>
              <a:rPr lang="en-GB" sz="1400" dirty="0" err="1">
                <a:latin typeface="Open Sans Light" panose="020B0306030504020204" pitchFamily="34" charset="0"/>
                <a:ea typeface="Open Sans Light" panose="020B0306030504020204" pitchFamily="34" charset="0"/>
                <a:cs typeface="Open Sans Light" panose="020B0306030504020204" pitchFamily="34" charset="0"/>
              </a:rPr>
              <a:t>véhicule</a:t>
            </a:r>
            <a:r>
              <a:rPr lang="en-GB" sz="1400" dirty="0">
                <a:latin typeface="Open Sans Light" panose="020B0306030504020204" pitchFamily="34" charset="0"/>
                <a:ea typeface="Open Sans Light" panose="020B0306030504020204" pitchFamily="34" charset="0"/>
                <a:cs typeface="Open Sans Light" panose="020B0306030504020204" pitchFamily="34" charset="0"/>
              </a:rPr>
              <a:t>]</a:t>
            </a:r>
          </a:p>
        </p:txBody>
      </p:sp>
      <p:cxnSp>
        <p:nvCxnSpPr>
          <p:cNvPr id="31" name="Straight Connector 30">
            <a:extLst>
              <a:ext uri="{FF2B5EF4-FFF2-40B4-BE49-F238E27FC236}">
                <a16:creationId xmlns:a16="http://schemas.microsoft.com/office/drawing/2014/main" id="{8DDC0C5B-B386-0646-8503-9044F398DD4E}"/>
              </a:ext>
            </a:extLst>
          </p:cNvPr>
          <p:cNvCxnSpPr>
            <a:cxnSpLocks/>
          </p:cNvCxnSpPr>
          <p:nvPr/>
        </p:nvCxnSpPr>
        <p:spPr>
          <a:xfrm>
            <a:off x="7825062" y="5171094"/>
            <a:ext cx="538851" cy="1705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Google Shape;339;p22">
            <a:extLst>
              <a:ext uri="{FF2B5EF4-FFF2-40B4-BE49-F238E27FC236}">
                <a16:creationId xmlns:a16="http://schemas.microsoft.com/office/drawing/2014/main" id="{23CB80BE-8431-B448-9761-6A44B6AFE933}"/>
              </a:ext>
            </a:extLst>
          </p:cNvPr>
          <p:cNvSpPr>
            <a:spLocks noGrp="1" noChangeArrowheads="1"/>
          </p:cNvSpPr>
          <p:nvPr>
            <p:ph type="title"/>
          </p:nvPr>
        </p:nvSpPr>
        <p:spPr>
          <a:xfrm>
            <a:off x="858350" y="272735"/>
            <a:ext cx="10575157" cy="888678"/>
          </a:xfrm>
        </p:spPr>
        <p:txBody>
          <a:bodyPr lIns="121900" tIns="121900" rIns="121900" bIns="121900"/>
          <a:lstStyle/>
          <a:p>
            <a:pPr eaLnBrk="1" hangingPunct="1"/>
            <a:r>
              <a:rPr lang="en-GB" altLang="en-US" dirty="0">
                <a:latin typeface="Open Sans"/>
              </a:rPr>
              <a:t>Session 7.3 Le secteur des transports</a:t>
            </a:r>
            <a:endParaRPr lang="en-US" altLang="en-US" dirty="0"/>
          </a:p>
        </p:txBody>
      </p:sp>
    </p:spTree>
    <p:extLst>
      <p:ext uri="{BB962C8B-B14F-4D97-AF65-F5344CB8AC3E}">
        <p14:creationId xmlns:p14="http://schemas.microsoft.com/office/powerpoint/2010/main" val="216629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703854"/>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7.3.3.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Transport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interurbain</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activité de trafic (données brutes)</a:t>
                </a:r>
              </a:p>
              <a:p>
                <a:pPr marL="342900" lvl="1" indent="-342900"/>
                <a:r>
                  <a:rPr lang="en-GB" sz="1800" dirty="0">
                    <a:latin typeface="Open Sans" panose="020B0606030504020204" pitchFamily="34" charset="0"/>
                    <a:ea typeface="Open Sans" panose="020B0606030504020204" pitchFamily="34" charset="0"/>
                    <a:cs typeface="Open Sans" panose="020B0606030504020204" pitchFamily="34" charset="0"/>
                  </a:rPr>
                  <a:t>Activité totale de transport interurbain [</a:t>
                </a:r>
                <a:r>
                  <a:rPr lang="en-GB" sz="1800" dirty="0" err="1">
                    <a:latin typeface="Open Sans" panose="020B0606030504020204" pitchFamily="34" charset="0"/>
                    <a:ea typeface="Open Sans" panose="020B0606030504020204" pitchFamily="34" charset="0"/>
                    <a:cs typeface="Open Sans" panose="020B0606030504020204" pitchFamily="34" charset="0"/>
                  </a:rPr>
                  <a:t>passagers</a:t>
                </a:r>
                <a:r>
                  <a:rPr lang="en-GB" sz="1800" dirty="0">
                    <a:latin typeface="Open Sans" panose="020B0606030504020204" pitchFamily="34" charset="0"/>
                    <a:ea typeface="Open Sans" panose="020B0606030504020204" pitchFamily="34" charset="0"/>
                    <a:cs typeface="Open Sans" panose="020B0606030504020204" pitchFamily="34" charset="0"/>
                  </a:rPr>
                  <a:t>-km]:</a:t>
                </a:r>
              </a:p>
              <a:p>
                <a:pPr marL="0" lvl="1" indent="0">
                  <a:buNone/>
                </a:pPr>
                <a14:m>
                  <m:oMathPara xmlns:m="http://schemas.openxmlformats.org/officeDocument/2006/math">
                    <m:oMathParaPr>
                      <m:jc m:val="centerGroup"/>
                    </m:oMathParaPr>
                    <m:oMath xmlns:m="http://schemas.openxmlformats.org/officeDocument/2006/math">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a:solidFill>
                                <a:srgbClr val="C00000"/>
                              </a:solidFill>
                              <a:latin typeface="Cambria Math" panose="02040503050406030204" pitchFamily="18" charset="0"/>
                              <a:cs typeface="Times New Roman" pitchFamily="18" charset="0"/>
                            </a:rPr>
                            <m:t>𝑫</m:t>
                          </m:r>
                        </m:e>
                        <m:sub>
                          <m:r>
                            <a:rPr lang="en-GB" sz="1800" b="1" i="1" smtClean="0">
                              <a:solidFill>
                                <a:srgbClr val="C00000"/>
                              </a:solidFill>
                              <a:latin typeface="Cambria Math" panose="02040503050406030204" pitchFamily="18" charset="0"/>
                              <a:cs typeface="Times New Roman" pitchFamily="18" charset="0"/>
                            </a:rPr>
                            <m:t>𝒊𝒏𝒕𝒆𝒓𝒄𝒊𝒕𝒚</m:t>
                          </m:r>
                        </m:sub>
                      </m:sSub>
                      <m:r>
                        <a:rPr lang="en-GB" sz="1800">
                          <a:latin typeface="Cambria Math" panose="02040503050406030204" pitchFamily="18" charset="0"/>
                          <a:cs typeface="Times New Roman" pitchFamily="18" charset="0"/>
                        </a:rPr>
                        <m:t>=</m:t>
                      </m:r>
                      <m:acc>
                        <m:accPr>
                          <m:chr m:val="̅"/>
                          <m:ctrlPr>
                            <a:rPr lang="en-GB" sz="1800" i="1" smtClean="0">
                              <a:solidFill>
                                <a:srgbClr val="C00000"/>
                              </a:solidFill>
                              <a:latin typeface="Cambria Math" panose="02040503050406030204" pitchFamily="18" charset="0"/>
                              <a:cs typeface="Times New Roman" pitchFamily="18" charset="0"/>
                            </a:rPr>
                          </m:ctrlPr>
                        </m:accPr>
                        <m:e>
                          <m:sSub>
                            <m:sSubPr>
                              <m:ctrlPr>
                                <a:rPr lang="en-GB" sz="1800" i="1" smtClean="0">
                                  <a:solidFill>
                                    <a:srgbClr val="C00000"/>
                                  </a:solidFill>
                                  <a:latin typeface="Cambria Math" panose="02040503050406030204" pitchFamily="18" charset="0"/>
                                  <a:cs typeface="Times New Roman" pitchFamily="18" charset="0"/>
                                </a:rPr>
                              </m:ctrlPr>
                            </m:sSubPr>
                            <m:e>
                              <m:r>
                                <a:rPr lang="en-GB" sz="1800">
                                  <a:solidFill>
                                    <a:srgbClr val="C00000"/>
                                  </a:solidFill>
                                  <a:latin typeface="Cambria Math" panose="02040503050406030204" pitchFamily="18" charset="0"/>
                                  <a:cs typeface="Times New Roman" pitchFamily="18" charset="0"/>
                                </a:rPr>
                                <m:t>𝐷</m:t>
                              </m:r>
                            </m:e>
                            <m:sub>
                              <m:r>
                                <a:rPr lang="en-GB" sz="1800" smtClean="0">
                                  <a:solidFill>
                                    <a:srgbClr val="C00000"/>
                                  </a:solidFill>
                                  <a:latin typeface="Cambria Math" panose="02040503050406030204" pitchFamily="18" charset="0"/>
                                  <a:cs typeface="Times New Roman" pitchFamily="18" charset="0"/>
                                </a:rPr>
                                <m:t>𝑖𝑛𝑡𝑒𝑟𝑐𝑖𝑡𝑦</m:t>
                              </m:r>
                            </m:sub>
                          </m:sSub>
                        </m:e>
                      </m:acc>
                      <m:sSub>
                        <m:sSubPr>
                          <m:ctrlPr>
                            <a:rPr lang="en-GB" sz="1800" i="1">
                              <a:solidFill>
                                <a:srgbClr val="C00000"/>
                              </a:solidFill>
                              <a:latin typeface="Cambria Math" panose="02040503050406030204" pitchFamily="18" charset="0"/>
                              <a:cs typeface="Times New Roman" pitchFamily="18" charset="0"/>
                            </a:rPr>
                          </m:ctrlPr>
                        </m:sSubPr>
                        <m:e>
                          <m:r>
                            <a:rPr lang="en-GB" sz="1800">
                              <a:solidFill>
                                <a:srgbClr val="C00000"/>
                              </a:solidFill>
                              <a:latin typeface="Cambria Math" panose="02040503050406030204" pitchFamily="18" charset="0"/>
                              <a:cs typeface="Times New Roman" pitchFamily="18" charset="0"/>
                            </a:rPr>
                            <m:t>𝑃</m:t>
                          </m:r>
                        </m:e>
                        <m:sub>
                          <m:r>
                            <a:rPr lang="en-GB" sz="1800" smtClean="0">
                              <a:solidFill>
                                <a:srgbClr val="C00000"/>
                              </a:solidFill>
                              <a:latin typeface="Cambria Math" panose="02040503050406030204" pitchFamily="18" charset="0"/>
                              <a:cs typeface="Times New Roman" pitchFamily="18" charset="0"/>
                            </a:rPr>
                            <m:t>𝑡𝑜𝑡</m:t>
                          </m:r>
                        </m:sub>
                      </m:sSub>
                    </m:oMath>
                  </m:oMathPara>
                </a14:m>
                <a:endParaRPr lang="en-GB" sz="1800" dirty="0">
                  <a:latin typeface="Open Sans" panose="020B0606030504020204" pitchFamily="34" charset="0"/>
                  <a:ea typeface="Open Sans" panose="020B0606030504020204" pitchFamily="34" charset="0"/>
                  <a:cs typeface="Times New Roman" pitchFamily="18" charset="0"/>
                </a:endParaRPr>
              </a:p>
              <a:p>
                <a:pPr marL="0" lvl="1"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lvl="1"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r>
                  <a:rPr lang="en-GB" sz="1800" dirty="0">
                    <a:latin typeface="Open Sans" panose="020B0606030504020204" pitchFamily="34" charset="0"/>
                    <a:ea typeface="Open Sans" panose="020B0606030504020204" pitchFamily="34" charset="0"/>
                    <a:cs typeface="Open Sans" panose="020B0606030504020204" pitchFamily="34" charset="0"/>
                  </a:rPr>
                  <a:t>Activité de transport interurbain par voitures [</a:t>
                </a:r>
                <a:r>
                  <a:rPr lang="en-GB" sz="1800" dirty="0" err="1">
                    <a:latin typeface="Open Sans" panose="020B0606030504020204" pitchFamily="34" charset="0"/>
                    <a:ea typeface="Open Sans" panose="020B0606030504020204" pitchFamily="34" charset="0"/>
                    <a:cs typeface="Open Sans" panose="020B0606030504020204" pitchFamily="34" charset="0"/>
                  </a:rPr>
                  <a:t>passagers</a:t>
                </a:r>
                <a:r>
                  <a:rPr lang="en-GB" sz="1800" dirty="0">
                    <a:latin typeface="Open Sans" panose="020B0606030504020204" pitchFamily="34" charset="0"/>
                    <a:ea typeface="Open Sans" panose="020B0606030504020204" pitchFamily="34" charset="0"/>
                    <a:cs typeface="Open Sans" panose="020B0606030504020204" pitchFamily="34" charset="0"/>
                  </a:rPr>
                  <a:t>-km]:</a:t>
                </a:r>
              </a:p>
              <a:p>
                <a:pPr marL="0" lvl="1" indent="0">
                  <a:buNone/>
                </a:pPr>
                <a14:m>
                  <m:oMathPara xmlns:m="http://schemas.openxmlformats.org/officeDocument/2006/math">
                    <m:oMathParaPr>
                      <m:jc m:val="centerGroup"/>
                    </m:oMathParaPr>
                    <m:oMath xmlns:m="http://schemas.openxmlformats.org/officeDocument/2006/math">
                      <m:sSubSup>
                        <m:sSubSupPr>
                          <m:ctrlPr>
                            <a:rPr lang="en-GB" sz="1800" b="1" i="1" smtClean="0">
                              <a:solidFill>
                                <a:srgbClr val="C00000"/>
                              </a:solidFill>
                              <a:latin typeface="Cambria Math" panose="02040503050406030204" pitchFamily="18" charset="0"/>
                              <a:cs typeface="Times New Roman" pitchFamily="18" charset="0"/>
                            </a:rPr>
                          </m:ctrlPr>
                        </m:sSubSupPr>
                        <m:e>
                          <m:r>
                            <a:rPr lang="en-GB" sz="1800" b="1" i="1">
                              <a:solidFill>
                                <a:srgbClr val="C00000"/>
                              </a:solidFill>
                              <a:latin typeface="Cambria Math" panose="02040503050406030204" pitchFamily="18" charset="0"/>
                              <a:cs typeface="Times New Roman" pitchFamily="18" charset="0"/>
                            </a:rPr>
                            <m:t>𝑫</m:t>
                          </m:r>
                        </m:e>
                        <m:sub>
                          <m:r>
                            <a:rPr lang="en-GB" sz="1800" b="1" i="1">
                              <a:solidFill>
                                <a:srgbClr val="C00000"/>
                              </a:solidFill>
                              <a:latin typeface="Cambria Math" panose="02040503050406030204" pitchFamily="18" charset="0"/>
                              <a:cs typeface="Times New Roman" pitchFamily="18" charset="0"/>
                            </a:rPr>
                            <m:t>𝒊𝒏𝒕𝒆𝒓𝒄𝒊𝒕𝒚</m:t>
                          </m:r>
                        </m:sub>
                        <m:sup>
                          <m:r>
                            <a:rPr lang="en-GB" sz="1800" b="1" i="1">
                              <a:solidFill>
                                <a:srgbClr val="C00000"/>
                              </a:solidFill>
                              <a:latin typeface="Cambria Math" panose="02040503050406030204" pitchFamily="18" charset="0"/>
                              <a:cs typeface="Times New Roman" pitchFamily="18" charset="0"/>
                            </a:rPr>
                            <m:t>𝒄𝒂𝒓</m:t>
                          </m:r>
                        </m:sup>
                      </m:sSubSup>
                      <m:r>
                        <a:rPr lang="en-GB" sz="1800" smtClean="0">
                          <a:latin typeface="Cambria Math" panose="02040503050406030204" pitchFamily="18" charset="0"/>
                          <a:cs typeface="Times New Roman" pitchFamily="18" charset="0"/>
                        </a:rPr>
                        <m:t>=</m:t>
                      </m:r>
                      <m:sSub>
                        <m:sSubPr>
                          <m:ctrlPr>
                            <a:rPr lang="en-GB" sz="1800" i="1" smtClean="0">
                              <a:solidFill>
                                <a:srgbClr val="C00000"/>
                              </a:solidFill>
                              <a:latin typeface="Cambria Math" panose="02040503050406030204" pitchFamily="18" charset="0"/>
                              <a:cs typeface="Times New Roman" pitchFamily="18" charset="0"/>
                            </a:rPr>
                          </m:ctrlPr>
                        </m:sSubPr>
                        <m:e>
                          <m:r>
                            <a:rPr lang="en-GB" sz="1800">
                              <a:solidFill>
                                <a:srgbClr val="C00000"/>
                              </a:solidFill>
                              <a:latin typeface="Cambria Math" panose="02040503050406030204" pitchFamily="18" charset="0"/>
                              <a:cs typeface="Times New Roman" pitchFamily="18" charset="0"/>
                            </a:rPr>
                            <m:t>𝑃</m:t>
                          </m:r>
                        </m:e>
                        <m:sub>
                          <m:r>
                            <a:rPr lang="en-GB" sz="1800">
                              <a:solidFill>
                                <a:srgbClr val="C00000"/>
                              </a:solidFill>
                              <a:latin typeface="Cambria Math" panose="02040503050406030204" pitchFamily="18" charset="0"/>
                              <a:cs typeface="Times New Roman" pitchFamily="18" charset="0"/>
                            </a:rPr>
                            <m:t>𝑡𝑜𝑡</m:t>
                          </m:r>
                        </m:sub>
                      </m:sSub>
                      <m:r>
                        <a:rPr lang="en-GB" sz="1800" smtClean="0">
                          <a:solidFill>
                            <a:srgbClr val="C00000"/>
                          </a:solidFill>
                          <a:latin typeface="Cambria Math" panose="02040503050406030204" pitchFamily="18" charset="0"/>
                          <a:cs typeface="Times New Roman" pitchFamily="18" charset="0"/>
                        </a:rPr>
                        <m:t>×</m:t>
                      </m:r>
                      <m:acc>
                        <m:accPr>
                          <m:chr m:val="̅"/>
                          <m:ctrlPr>
                            <a:rPr lang="en-GB" sz="1800" i="1">
                              <a:solidFill>
                                <a:srgbClr val="C00000"/>
                              </a:solidFill>
                              <a:latin typeface="Cambria Math" panose="02040503050406030204" pitchFamily="18" charset="0"/>
                              <a:cs typeface="Times New Roman" pitchFamily="18" charset="0"/>
                            </a:rPr>
                          </m:ctrlPr>
                        </m:accPr>
                        <m:e>
                          <m:sSubSup>
                            <m:sSubSupPr>
                              <m:ctrlPr>
                                <a:rPr lang="en-GB" sz="1800" i="1" smtClean="0">
                                  <a:solidFill>
                                    <a:srgbClr val="C00000"/>
                                  </a:solidFill>
                                  <a:latin typeface="Cambria Math" panose="02040503050406030204" pitchFamily="18" charset="0"/>
                                  <a:cs typeface="Times New Roman" pitchFamily="18" charset="0"/>
                                </a:rPr>
                              </m:ctrlPr>
                            </m:sSubSupPr>
                            <m:e>
                              <m:r>
                                <a:rPr lang="en-GB" sz="1800">
                                  <a:solidFill>
                                    <a:srgbClr val="C00000"/>
                                  </a:solidFill>
                                  <a:latin typeface="Cambria Math" panose="02040503050406030204" pitchFamily="18" charset="0"/>
                                  <a:cs typeface="Times New Roman" pitchFamily="18" charset="0"/>
                                </a:rPr>
                                <m:t>𝐷</m:t>
                              </m:r>
                            </m:e>
                            <m:sub>
                              <m:r>
                                <a:rPr lang="en-GB" sz="1800">
                                  <a:solidFill>
                                    <a:srgbClr val="C00000"/>
                                  </a:solidFill>
                                  <a:latin typeface="Cambria Math" panose="02040503050406030204" pitchFamily="18" charset="0"/>
                                  <a:cs typeface="Times New Roman" pitchFamily="18" charset="0"/>
                                </a:rPr>
                                <m:t>𝑖𝑛𝑡𝑒𝑟𝑐𝑖𝑡𝑦</m:t>
                              </m:r>
                            </m:sub>
                            <m:sup>
                              <m:r>
                                <a:rPr lang="en-GB" sz="1800" smtClean="0">
                                  <a:solidFill>
                                    <a:srgbClr val="C00000"/>
                                  </a:solidFill>
                                  <a:latin typeface="Cambria Math" panose="02040503050406030204" pitchFamily="18" charset="0"/>
                                  <a:cs typeface="Times New Roman" pitchFamily="18" charset="0"/>
                                </a:rPr>
                                <m:t>𝑐𝑎𝑟</m:t>
                              </m:r>
                            </m:sup>
                          </m:sSubSup>
                        </m:e>
                      </m:acc>
                      <m:r>
                        <a:rPr lang="en-GB" sz="1800" smtClean="0">
                          <a:solidFill>
                            <a:srgbClr val="C00000"/>
                          </a:solidFill>
                          <a:latin typeface="Cambria Math" panose="02040503050406030204" pitchFamily="18" charset="0"/>
                          <a:cs typeface="Times New Roman" pitchFamily="18" charset="0"/>
                        </a:rPr>
                        <m:t>×</m:t>
                      </m:r>
                      <m:f>
                        <m:fPr>
                          <m:ctrlPr>
                            <a:rPr lang="en-GB" sz="1800" i="1">
                              <a:solidFill>
                                <a:srgbClr val="C00000"/>
                              </a:solidFill>
                              <a:latin typeface="Cambria Math" panose="02040503050406030204" pitchFamily="18" charset="0"/>
                              <a:cs typeface="Times New Roman" pitchFamily="18" charset="0"/>
                            </a:rPr>
                          </m:ctrlPr>
                        </m:fPr>
                        <m:num>
                          <m:sSub>
                            <m:sSubPr>
                              <m:ctrlPr>
                                <a:rPr lang="en-GB" sz="1800" i="1" smtClean="0">
                                  <a:solidFill>
                                    <a:srgbClr val="C00000"/>
                                  </a:solidFill>
                                  <a:latin typeface="Cambria Math" panose="02040503050406030204" pitchFamily="18" charset="0"/>
                                  <a:cs typeface="Times New Roman" pitchFamily="18" charset="0"/>
                                </a:rPr>
                              </m:ctrlPr>
                            </m:sSubPr>
                            <m:e>
                              <m:r>
                                <a:rPr lang="en-GB" sz="1800" smtClean="0">
                                  <a:solidFill>
                                    <a:srgbClr val="C00000"/>
                                  </a:solidFill>
                                  <a:latin typeface="Cambria Math" panose="02040503050406030204" pitchFamily="18" charset="0"/>
                                  <a:cs typeface="Times New Roman" pitchFamily="18" charset="0"/>
                                </a:rPr>
                                <m:t>𝐿</m:t>
                              </m:r>
                            </m:e>
                            <m:sub>
                              <m:r>
                                <a:rPr lang="en-GB" sz="1800" smtClean="0">
                                  <a:solidFill>
                                    <a:srgbClr val="C00000"/>
                                  </a:solidFill>
                                  <a:latin typeface="Cambria Math" panose="02040503050406030204" pitchFamily="18" charset="0"/>
                                  <a:cs typeface="Times New Roman" pitchFamily="18" charset="0"/>
                                </a:rPr>
                                <m:t>𝑐𝑎𝑟</m:t>
                              </m:r>
                            </m:sub>
                          </m:sSub>
                        </m:num>
                        <m:den>
                          <m:sSub>
                            <m:sSubPr>
                              <m:ctrlPr>
                                <a:rPr lang="en-GB" sz="1800" i="1" smtClean="0">
                                  <a:solidFill>
                                    <a:srgbClr val="C00000"/>
                                  </a:solidFill>
                                  <a:latin typeface="Cambria Math" panose="02040503050406030204" pitchFamily="18" charset="0"/>
                                  <a:cs typeface="Times New Roman" pitchFamily="18" charset="0"/>
                                </a:rPr>
                              </m:ctrlPr>
                            </m:sSubPr>
                            <m:e>
                              <m:r>
                                <a:rPr lang="en-GB" sz="1800">
                                  <a:solidFill>
                                    <a:srgbClr val="C00000"/>
                                  </a:solidFill>
                                  <a:latin typeface="Cambria Math" panose="02040503050406030204" pitchFamily="18" charset="0"/>
                                  <a:cs typeface="Times New Roman" pitchFamily="18" charset="0"/>
                                </a:rPr>
                                <m:t>𝑂</m:t>
                              </m:r>
                            </m:e>
                            <m:sub>
                              <m:r>
                                <a:rPr lang="en-GB" sz="1800" smtClean="0">
                                  <a:solidFill>
                                    <a:srgbClr val="C00000"/>
                                  </a:solidFill>
                                  <a:latin typeface="Cambria Math" panose="02040503050406030204" pitchFamily="18" charset="0"/>
                                  <a:cs typeface="Times New Roman" pitchFamily="18" charset="0"/>
                                </a:rPr>
                                <m:t>𝑐𝑎𝑟</m:t>
                              </m:r>
                            </m:sub>
                          </m:sSub>
                        </m:den>
                      </m:f>
                    </m:oMath>
                  </m:oMathPara>
                </a14:m>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lvl="1"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r>
                  <a:rPr lang="en-GB" sz="1800" dirty="0">
                    <a:latin typeface="Open Sans" panose="020B0606030504020204" pitchFamily="34" charset="0"/>
                    <a:ea typeface="Open Sans" panose="020B0606030504020204" pitchFamily="34" charset="0"/>
                    <a:cs typeface="Open Sans" panose="020B0606030504020204" pitchFamily="34" charset="0"/>
                  </a:rPr>
                  <a:t>Activité de transport interurbain par les modes publics [</a:t>
                </a:r>
                <a:r>
                  <a:rPr lang="en-GB" sz="1800" dirty="0" err="1">
                    <a:latin typeface="Open Sans" panose="020B0606030504020204" pitchFamily="34" charset="0"/>
                    <a:ea typeface="Open Sans" panose="020B0606030504020204" pitchFamily="34" charset="0"/>
                    <a:cs typeface="Open Sans" panose="020B0606030504020204" pitchFamily="34" charset="0"/>
                  </a:rPr>
                  <a:t>passagers</a:t>
                </a:r>
                <a:r>
                  <a:rPr lang="en-GB" sz="1800" dirty="0">
                    <a:latin typeface="Open Sans" panose="020B0606030504020204" pitchFamily="34" charset="0"/>
                    <a:ea typeface="Open Sans" panose="020B0606030504020204" pitchFamily="34" charset="0"/>
                    <a:cs typeface="Open Sans" panose="020B0606030504020204" pitchFamily="34" charset="0"/>
                  </a:rPr>
                  <a:t>-km]:</a:t>
                </a:r>
              </a:p>
              <a:p>
                <a:pPr marL="0" lvl="1" indent="0">
                  <a:buNone/>
                </a:pPr>
                <a14:m>
                  <m:oMathPara xmlns:m="http://schemas.openxmlformats.org/officeDocument/2006/math">
                    <m:oMathParaPr>
                      <m:jc m:val="centerGroup"/>
                    </m:oMathParaPr>
                    <m:oMath xmlns:m="http://schemas.openxmlformats.org/officeDocument/2006/math">
                      <m:sSubSup>
                        <m:sSubSupPr>
                          <m:ctrlPr>
                            <a:rPr lang="en-GB" sz="1800" b="1" i="1" smtClean="0">
                              <a:solidFill>
                                <a:srgbClr val="C00000"/>
                              </a:solidFill>
                              <a:latin typeface="Cambria Math" panose="02040503050406030204" pitchFamily="18" charset="0"/>
                              <a:cs typeface="Times New Roman" pitchFamily="18" charset="0"/>
                            </a:rPr>
                          </m:ctrlPr>
                        </m:sSubSupPr>
                        <m:e>
                          <m:r>
                            <a:rPr lang="en-GB" sz="1800" b="1" i="1">
                              <a:solidFill>
                                <a:srgbClr val="C00000"/>
                              </a:solidFill>
                              <a:latin typeface="Cambria Math" panose="02040503050406030204" pitchFamily="18" charset="0"/>
                              <a:cs typeface="Times New Roman" pitchFamily="18" charset="0"/>
                            </a:rPr>
                            <m:t>𝑫</m:t>
                          </m:r>
                        </m:e>
                        <m:sub>
                          <m:r>
                            <a:rPr lang="en-GB" sz="1800" b="1" i="1">
                              <a:solidFill>
                                <a:srgbClr val="C00000"/>
                              </a:solidFill>
                              <a:latin typeface="Cambria Math" panose="02040503050406030204" pitchFamily="18" charset="0"/>
                              <a:cs typeface="Times New Roman" pitchFamily="18" charset="0"/>
                            </a:rPr>
                            <m:t>𝒊𝒏𝒕𝒆𝒓𝒄𝒊𝒕𝒚</m:t>
                          </m:r>
                        </m:sub>
                        <m:sup>
                          <m:r>
                            <a:rPr lang="en-GB" sz="1800" b="1" i="1">
                              <a:solidFill>
                                <a:srgbClr val="C00000"/>
                              </a:solidFill>
                              <a:latin typeface="Cambria Math" panose="02040503050406030204" pitchFamily="18" charset="0"/>
                              <a:cs typeface="Times New Roman" pitchFamily="18" charset="0"/>
                            </a:rPr>
                            <m:t>𝒑𝒖𝒃𝒍𝒊𝒄</m:t>
                          </m:r>
                        </m:sup>
                      </m:sSubSup>
                      <m:r>
                        <a:rPr lang="en-GB" sz="1800" b="1" smtClean="0">
                          <a:solidFill>
                            <a:srgbClr val="C00000"/>
                          </a:solidFill>
                          <a:latin typeface="Cambria Math" panose="02040503050406030204" pitchFamily="18" charset="0"/>
                          <a:cs typeface="Times New Roman" pitchFamily="18" charset="0"/>
                        </a:rPr>
                        <m:t>=</m:t>
                      </m:r>
                      <m:sSub>
                        <m:sSubPr>
                          <m:ctrlPr>
                            <a:rPr lang="en-GB" sz="1800" b="1" i="1">
                              <a:solidFill>
                                <a:srgbClr val="C00000"/>
                              </a:solidFill>
                              <a:latin typeface="Cambria Math" panose="02040503050406030204" pitchFamily="18" charset="0"/>
                              <a:cs typeface="Times New Roman" pitchFamily="18" charset="0"/>
                            </a:rPr>
                          </m:ctrlPr>
                        </m:sSubPr>
                        <m:e>
                          <m:r>
                            <a:rPr lang="en-GB" sz="1800" b="1" i="1">
                              <a:solidFill>
                                <a:srgbClr val="C00000"/>
                              </a:solidFill>
                              <a:latin typeface="Cambria Math" panose="02040503050406030204" pitchFamily="18" charset="0"/>
                              <a:cs typeface="Times New Roman" pitchFamily="18" charset="0"/>
                            </a:rPr>
                            <m:t>𝑫</m:t>
                          </m:r>
                        </m:e>
                        <m:sub>
                          <m:r>
                            <a:rPr lang="en-GB" sz="1800" b="1" i="1">
                              <a:solidFill>
                                <a:srgbClr val="C00000"/>
                              </a:solidFill>
                              <a:latin typeface="Cambria Math" panose="02040503050406030204" pitchFamily="18" charset="0"/>
                              <a:cs typeface="Times New Roman" pitchFamily="18" charset="0"/>
                            </a:rPr>
                            <m:t>𝒊𝒏𝒕𝒆𝒓𝒄𝒊𝒕𝒚</m:t>
                          </m:r>
                        </m:sub>
                      </m:sSub>
                      <m:r>
                        <a:rPr lang="en-GB" sz="1800" b="1" smtClean="0">
                          <a:solidFill>
                            <a:srgbClr val="C00000"/>
                          </a:solidFill>
                          <a:latin typeface="Cambria Math" panose="02040503050406030204" pitchFamily="18" charset="0"/>
                          <a:cs typeface="Times New Roman" pitchFamily="18" charset="0"/>
                        </a:rPr>
                        <m:t>−</m:t>
                      </m:r>
                      <m:sSubSup>
                        <m:sSubSupPr>
                          <m:ctrlPr>
                            <a:rPr lang="en-GB" sz="1800" b="1" i="1">
                              <a:solidFill>
                                <a:srgbClr val="C00000"/>
                              </a:solidFill>
                              <a:latin typeface="Cambria Math" panose="02040503050406030204" pitchFamily="18" charset="0"/>
                              <a:cs typeface="Times New Roman" pitchFamily="18" charset="0"/>
                            </a:rPr>
                          </m:ctrlPr>
                        </m:sSubSupPr>
                        <m:e>
                          <m:r>
                            <a:rPr lang="en-GB" sz="1800" b="1" i="1">
                              <a:solidFill>
                                <a:srgbClr val="C00000"/>
                              </a:solidFill>
                              <a:latin typeface="Cambria Math" panose="02040503050406030204" pitchFamily="18" charset="0"/>
                              <a:cs typeface="Times New Roman" pitchFamily="18" charset="0"/>
                            </a:rPr>
                            <m:t>𝑫</m:t>
                          </m:r>
                        </m:e>
                        <m:sub>
                          <m:r>
                            <a:rPr lang="en-GB" sz="1800" b="1" i="1">
                              <a:solidFill>
                                <a:srgbClr val="C00000"/>
                              </a:solidFill>
                              <a:latin typeface="Cambria Math" panose="02040503050406030204" pitchFamily="18" charset="0"/>
                              <a:cs typeface="Times New Roman" pitchFamily="18" charset="0"/>
                            </a:rPr>
                            <m:t>𝒊𝒏𝒕𝒆𝒓𝒄𝒊𝒕𝒚</m:t>
                          </m:r>
                        </m:sub>
                        <m:sup>
                          <m:r>
                            <a:rPr lang="en-GB" sz="1800" b="1" i="1">
                              <a:solidFill>
                                <a:srgbClr val="C00000"/>
                              </a:solidFill>
                              <a:latin typeface="Cambria Math" panose="02040503050406030204" pitchFamily="18" charset="0"/>
                              <a:cs typeface="Times New Roman" pitchFamily="18" charset="0"/>
                            </a:rPr>
                            <m:t>𝒄𝒂𝒓</m:t>
                          </m:r>
                        </m:sup>
                      </m:sSubSup>
                    </m:oMath>
                  </m:oMathPara>
                </a14:m>
                <a:endParaRPr lang="en-GB" sz="1800" b="1"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703854"/>
                <a:ext cx="10439494" cy="4427538"/>
              </a:xfrm>
              <a:prstGeom prst="rect">
                <a:avLst/>
              </a:prstGeom>
              <a:blipFill>
                <a:blip r:embed="rId3"/>
                <a:stretch>
                  <a:fillRect l="-350" t="-413"/>
                </a:stretch>
              </a:blipFill>
              <a:ln>
                <a:noFill/>
              </a:ln>
            </p:spPr>
            <p:txBody>
              <a:bodyPr/>
              <a:lstStyle/>
              <a:p>
                <a:r>
                  <a:rPr lang="en-GB">
                    <a:noFill/>
                  </a:rPr>
                  <a:t> </a:t>
                </a:r>
              </a:p>
            </p:txBody>
          </p:sp>
        </mc:Fallback>
      </mc:AlternateContent>
      <p:sp>
        <p:nvSpPr>
          <p:cNvPr id="15" name="TextBox 14">
            <a:extLst>
              <a:ext uri="{FF2B5EF4-FFF2-40B4-BE49-F238E27FC236}">
                <a16:creationId xmlns:a16="http://schemas.microsoft.com/office/drawing/2014/main" id="{FA569CFF-89A9-3645-B13A-24EDD91C3B7E}"/>
              </a:ext>
            </a:extLst>
          </p:cNvPr>
          <p:cNvSpPr txBox="1"/>
          <p:nvPr/>
        </p:nvSpPr>
        <p:spPr>
          <a:xfrm>
            <a:off x="6947965" y="2548562"/>
            <a:ext cx="2486578" cy="523220"/>
          </a:xfrm>
          <a:prstGeom prst="rect">
            <a:avLst/>
          </a:prstGeom>
          <a:noFill/>
        </p:spPr>
        <p:txBody>
          <a:bodyPr wrap="none" rtlCol="0">
            <a:spAutoFit/>
          </a:bodyPr>
          <a:lstStyle/>
          <a:p>
            <a:pPr lvl="2"/>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Population totale</a:t>
            </a:r>
          </a:p>
          <a:p>
            <a:endPar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0289B6BB-598B-8440-8247-C0E91BA2EFB0}"/>
              </a:ext>
            </a:extLst>
          </p:cNvPr>
          <p:cNvSpPr/>
          <p:nvPr/>
        </p:nvSpPr>
        <p:spPr>
          <a:xfrm>
            <a:off x="2691091" y="3037931"/>
            <a:ext cx="5070693" cy="307777"/>
          </a:xfrm>
          <a:prstGeom prst="rect">
            <a:avLst/>
          </a:prstGeom>
        </p:spPr>
        <p:txBody>
          <a:bodyPr wrap="square">
            <a:spAutoFit/>
          </a:bodyPr>
          <a:lstStyle/>
          <a:p>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Distance moyenne parcourue par personne et par an</a:t>
            </a:r>
          </a:p>
        </p:txBody>
      </p:sp>
      <p:cxnSp>
        <p:nvCxnSpPr>
          <p:cNvPr id="17" name="Straight Connector 16">
            <a:extLst>
              <a:ext uri="{FF2B5EF4-FFF2-40B4-BE49-F238E27FC236}">
                <a16:creationId xmlns:a16="http://schemas.microsoft.com/office/drawing/2014/main" id="{9A2D703C-AE5E-E947-BCFD-81596DABC3F5}"/>
              </a:ext>
            </a:extLst>
          </p:cNvPr>
          <p:cNvCxnSpPr>
            <a:cxnSpLocks/>
          </p:cNvCxnSpPr>
          <p:nvPr/>
        </p:nvCxnSpPr>
        <p:spPr>
          <a:xfrm flipV="1">
            <a:off x="5872089" y="2855723"/>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8D781B-952C-5042-B666-86913E0756E3}"/>
              </a:ext>
            </a:extLst>
          </p:cNvPr>
          <p:cNvCxnSpPr>
            <a:cxnSpLocks/>
          </p:cNvCxnSpPr>
          <p:nvPr/>
        </p:nvCxnSpPr>
        <p:spPr>
          <a:xfrm flipV="1">
            <a:off x="7397750" y="2704377"/>
            <a:ext cx="435968"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E6C8119-139F-6647-ABE2-7088AF1AE0E9}"/>
              </a:ext>
            </a:extLst>
          </p:cNvPr>
          <p:cNvSpPr/>
          <p:nvPr/>
        </p:nvSpPr>
        <p:spPr>
          <a:xfrm>
            <a:off x="2624791" y="4380105"/>
            <a:ext cx="5873875" cy="307777"/>
          </a:xfrm>
          <a:prstGeom prst="rect">
            <a:avLst/>
          </a:prstGeom>
        </p:spPr>
        <p:txBody>
          <a:bodyPr wrap="square">
            <a:spAutoFit/>
          </a:bodyPr>
          <a:lstStyle/>
          <a:p>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Distance </a:t>
            </a:r>
            <a:r>
              <a:rPr lang="en-GB" sz="1400" dirty="0" err="1">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moyenne</a:t>
            </a:r>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1400" dirty="0" err="1">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parcourue</a:t>
            </a:r>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GB" sz="1400" dirty="0" err="1">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en</a:t>
            </a:r>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voiture par </a:t>
            </a:r>
            <a:r>
              <a:rPr lang="en-GB" sz="1400" dirty="0" err="1">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personne</a:t>
            </a:r>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et par an</a:t>
            </a:r>
          </a:p>
        </p:txBody>
      </p:sp>
      <p:cxnSp>
        <p:nvCxnSpPr>
          <p:cNvPr id="25" name="Straight Connector 24">
            <a:extLst>
              <a:ext uri="{FF2B5EF4-FFF2-40B4-BE49-F238E27FC236}">
                <a16:creationId xmlns:a16="http://schemas.microsoft.com/office/drawing/2014/main" id="{F78B32A6-452F-CD46-B02D-45329736BBD4}"/>
              </a:ext>
            </a:extLst>
          </p:cNvPr>
          <p:cNvCxnSpPr>
            <a:cxnSpLocks/>
          </p:cNvCxnSpPr>
          <p:nvPr/>
        </p:nvCxnSpPr>
        <p:spPr>
          <a:xfrm flipV="1">
            <a:off x="5961109" y="4215179"/>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A2862E4-DEDD-6340-AAA9-573FD178282E}"/>
              </a:ext>
            </a:extLst>
          </p:cNvPr>
          <p:cNvSpPr/>
          <p:nvPr/>
        </p:nvSpPr>
        <p:spPr>
          <a:xfrm>
            <a:off x="8251732" y="3536623"/>
            <a:ext cx="3292568" cy="307777"/>
          </a:xfrm>
          <a:prstGeom prst="rect">
            <a:avLst/>
          </a:prstGeom>
        </p:spPr>
        <p:txBody>
          <a:bodyPr wrap="square">
            <a:spAutoFit/>
          </a:bodyPr>
          <a:lstStyle/>
          <a:p>
            <a:r>
              <a:rPr lang="en-GB" sz="1400" dirty="0" err="1">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Facteur</a:t>
            </a:r>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de charge [</a:t>
            </a:r>
            <a:r>
              <a:rPr lang="en-GB" sz="1400" dirty="0" err="1">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personne</a:t>
            </a:r>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/voiture]</a:t>
            </a:r>
          </a:p>
        </p:txBody>
      </p:sp>
      <p:cxnSp>
        <p:nvCxnSpPr>
          <p:cNvPr id="27" name="Straight Connector 26">
            <a:extLst>
              <a:ext uri="{FF2B5EF4-FFF2-40B4-BE49-F238E27FC236}">
                <a16:creationId xmlns:a16="http://schemas.microsoft.com/office/drawing/2014/main" id="{4621A189-C52D-174D-8F1A-5290CE340763}"/>
              </a:ext>
            </a:extLst>
          </p:cNvPr>
          <p:cNvCxnSpPr>
            <a:cxnSpLocks/>
          </p:cNvCxnSpPr>
          <p:nvPr/>
        </p:nvCxnSpPr>
        <p:spPr>
          <a:xfrm flipV="1">
            <a:off x="7979768" y="3830196"/>
            <a:ext cx="292100" cy="1617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0EDDDDC-1421-4D4B-B95A-8765D276043D}"/>
              </a:ext>
            </a:extLst>
          </p:cNvPr>
          <p:cNvSpPr/>
          <p:nvPr/>
        </p:nvSpPr>
        <p:spPr>
          <a:xfrm>
            <a:off x="8053944" y="4349302"/>
            <a:ext cx="4138056" cy="307777"/>
          </a:xfrm>
          <a:prstGeom prst="rect">
            <a:avLst/>
          </a:prstGeom>
        </p:spPr>
        <p:txBody>
          <a:bodyPr wrap="square">
            <a:spAutoFit/>
          </a:bodyPr>
          <a:lstStyle/>
          <a:p>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Possession </a:t>
            </a:r>
            <a:r>
              <a:rPr lang="en-GB" sz="1400" dirty="0" err="1">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d'une</a:t>
            </a:r>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voiture [voiture/</a:t>
            </a:r>
            <a:r>
              <a:rPr lang="en-GB" sz="1400" dirty="0" err="1">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passager</a:t>
            </a:r>
            <a:r>
              <a:rPr lang="en-GB" sz="14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a:t>
            </a:r>
          </a:p>
        </p:txBody>
      </p:sp>
      <p:cxnSp>
        <p:nvCxnSpPr>
          <p:cNvPr id="33" name="Straight Connector 32">
            <a:extLst>
              <a:ext uri="{FF2B5EF4-FFF2-40B4-BE49-F238E27FC236}">
                <a16:creationId xmlns:a16="http://schemas.microsoft.com/office/drawing/2014/main" id="{10344F5A-FEC1-BF47-96C7-75FD6CD9A8DE}"/>
              </a:ext>
            </a:extLst>
          </p:cNvPr>
          <p:cNvCxnSpPr>
            <a:cxnSpLocks/>
          </p:cNvCxnSpPr>
          <p:nvPr/>
        </p:nvCxnSpPr>
        <p:spPr>
          <a:xfrm>
            <a:off x="7833718" y="4253682"/>
            <a:ext cx="292100" cy="1387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Google Shape;339;p22">
            <a:extLst>
              <a:ext uri="{FF2B5EF4-FFF2-40B4-BE49-F238E27FC236}">
                <a16:creationId xmlns:a16="http://schemas.microsoft.com/office/drawing/2014/main" id="{322D44C0-6EA4-8B46-99C7-F26394326322}"/>
              </a:ext>
            </a:extLst>
          </p:cNvPr>
          <p:cNvSpPr>
            <a:spLocks noGrp="1" noChangeArrowheads="1"/>
          </p:cNvSpPr>
          <p:nvPr>
            <p:ph type="title"/>
          </p:nvPr>
        </p:nvSpPr>
        <p:spPr>
          <a:xfrm>
            <a:off x="858350" y="585"/>
            <a:ext cx="10319579" cy="1325562"/>
          </a:xfrm>
        </p:spPr>
        <p:txBody>
          <a:bodyPr lIns="121900" tIns="121900" rIns="121900" bIns="121900"/>
          <a:lstStyle/>
          <a:p>
            <a:pPr eaLnBrk="1" hangingPunct="1"/>
            <a:r>
              <a:rPr lang="en-GB" altLang="en-US" dirty="0">
                <a:latin typeface="Open Sans"/>
              </a:rPr>
              <a:t>Session 7.3 Le secteur des transports</a:t>
            </a:r>
            <a:endParaRPr lang="en-US" altLang="en-US" dirty="0">
              <a:latin typeface="Open Sans"/>
            </a:endParaRPr>
          </a:p>
        </p:txBody>
      </p:sp>
      <p:sp>
        <p:nvSpPr>
          <p:cNvPr id="2" name="Slide Number Placeholder 5">
            <a:extLst>
              <a:ext uri="{FF2B5EF4-FFF2-40B4-BE49-F238E27FC236}">
                <a16:creationId xmlns:a16="http://schemas.microsoft.com/office/drawing/2014/main" id="{072CDE4A-1409-425D-919B-435D7F3002F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15</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90216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29925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7.3.4.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Transport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interurbain</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b="1" i="1" dirty="0">
                    <a:solidFill>
                      <a:srgbClr val="00B050"/>
                    </a:solidFill>
                    <a:latin typeface="Cambria Math" panose="02040503050406030204" pitchFamily="18" charset="0"/>
                    <a:cs typeface="Times New Roman" pitchFamily="18" charset="0"/>
                  </a:rPr>
                  <a:t>demande d'énergie</a:t>
                </a:r>
              </a:p>
              <a:p>
                <a:pPr eaLnBrk="1" hangingPunct="1">
                  <a:lnSpc>
                    <a:spcPct val="100000"/>
                  </a:lnSpc>
                  <a:spcAft>
                    <a:spcPts val="120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La </a:t>
                </a:r>
                <a:r>
                  <a:rPr lang="en-GB" altLang="en-US" sz="2000" b="1" i="1" dirty="0">
                    <a:solidFill>
                      <a:srgbClr val="00B050"/>
                    </a:solidFill>
                    <a:latin typeface="Cambria Math" panose="02040503050406030204" pitchFamily="18" charset="0"/>
                    <a:cs typeface="Times New Roman" pitchFamily="18" charset="0"/>
                  </a:rPr>
                  <a:t>consommation d'énergie finale </a:t>
                </a:r>
                <a:r>
                  <a:rPr lang="en-GB" altLang="en-US" sz="2000" dirty="0">
                    <a:latin typeface="Open Sans" panose="020B0606030504020204" pitchFamily="34" charset="0"/>
                    <a:ea typeface="Open Sans" panose="020B0606030504020204" pitchFamily="34" charset="0"/>
                    <a:cs typeface="Open Sans" panose="020B0606030504020204" pitchFamily="34" charset="0"/>
                  </a:rPr>
                  <a:t>par mode est obtenue comme suit</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sz="2000" b="1" i="1" smtClean="0">
                          <a:solidFill>
                            <a:srgbClr val="00B050"/>
                          </a:solidFill>
                          <a:latin typeface="Cambria Math" panose="02040503050406030204" pitchFamily="18" charset="0"/>
                          <a:cs typeface="Times New Roman" pitchFamily="18" charset="0"/>
                        </a:rPr>
                        <m:t>𝐅𝐄</m:t>
                      </m:r>
                      <m:sSub>
                        <m:sSubPr>
                          <m:ctrlPr>
                            <a:rPr lang="en-GB" sz="2000" b="1" i="1" smtClean="0">
                              <a:solidFill>
                                <a:srgbClr val="00B050"/>
                              </a:solidFill>
                              <a:latin typeface="Cambria Math" panose="02040503050406030204" pitchFamily="18" charset="0"/>
                              <a:cs typeface="Times New Roman" pitchFamily="18" charset="0"/>
                            </a:rPr>
                          </m:ctrlPr>
                        </m:sSubPr>
                        <m:e>
                          <m:r>
                            <a:rPr lang="en-GB" sz="2000" b="1" i="1" smtClean="0">
                              <a:solidFill>
                                <a:srgbClr val="00B050"/>
                              </a:solidFill>
                              <a:latin typeface="Cambria Math" panose="02040503050406030204" pitchFamily="18" charset="0"/>
                              <a:cs typeface="Times New Roman" pitchFamily="18" charset="0"/>
                            </a:rPr>
                            <m:t>𝑫</m:t>
                          </m:r>
                        </m:e>
                        <m:sub>
                          <m:r>
                            <a:rPr lang="en-GB" sz="2000" b="1" i="1" smtClean="0">
                              <a:solidFill>
                                <a:srgbClr val="00B050"/>
                              </a:solidFill>
                              <a:latin typeface="Cambria Math" panose="02040503050406030204" pitchFamily="18" charset="0"/>
                              <a:cs typeface="Times New Roman" pitchFamily="18" charset="0"/>
                            </a:rPr>
                            <m:t>𝒊𝒏𝒕𝒆𝒓𝒄𝒊𝒕𝒚</m:t>
                          </m:r>
                        </m:sub>
                      </m:sSub>
                      <m:r>
                        <a:rPr lang="en-GB" sz="2000" b="1" smtClean="0">
                          <a:solidFill>
                            <a:srgbClr val="00B050"/>
                          </a:solidFill>
                          <a:latin typeface="Cambria Math" panose="02040503050406030204" pitchFamily="18" charset="0"/>
                          <a:cs typeface="Times New Roman" pitchFamily="18" charset="0"/>
                        </a:rPr>
                        <m:t>=</m:t>
                      </m:r>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up>
                          <m:r>
                            <a:rPr lang="en-GB" sz="2000">
                              <a:latin typeface="Cambria Math" panose="02040503050406030204" pitchFamily="18" charset="0"/>
                              <a:cs typeface="Times New Roman" pitchFamily="18" charset="0"/>
                            </a:rPr>
                            <m:t>𝑐𝑎𝑟</m:t>
                          </m:r>
                        </m:sup>
                      </m:sSubSup>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𝑖</m:t>
                          </m:r>
                        </m:sub>
                        <m:sup/>
                        <m:e>
                          <m:sSubSup>
                            <m:sSubSupPr>
                              <m:ctrlPr>
                                <a:rPr lang="en-GB" sz="2000" i="1" smtClean="0">
                                  <a:latin typeface="Cambria Math" panose="02040503050406030204" pitchFamily="18" charset="0"/>
                                  <a:cs typeface="Times New Roman" pitchFamily="18" charset="0"/>
                                </a:rPr>
                              </m:ctrlPr>
                            </m:sSubSupPr>
                            <m:e>
                              <m:r>
                                <a:rPr lang="en-GB" sz="2000" smtClean="0">
                                  <a:latin typeface="Cambria Math" panose="02040503050406030204" pitchFamily="18" charset="0"/>
                                  <a:cs typeface="Times New Roman" pitchFamily="18" charset="0"/>
                                </a:rPr>
                                <m:t>𝜆</m:t>
                              </m:r>
                            </m:e>
                            <m:sub>
                              <m:r>
                                <a:rPr lang="en-GB" sz="2000" smtClean="0">
                                  <a:latin typeface="Cambria Math" panose="02040503050406030204" pitchFamily="18" charset="0"/>
                                  <a:cs typeface="Times New Roman" pitchFamily="18" charset="0"/>
                                </a:rPr>
                                <m:t>𝑖</m:t>
                              </m:r>
                            </m:sub>
                            <m:sup>
                              <m:r>
                                <a:rPr lang="en-GB" sz="2000" smtClean="0">
                                  <a:latin typeface="Cambria Math" panose="02040503050406030204" pitchFamily="18" charset="0"/>
                                  <a:cs typeface="Times New Roman" pitchFamily="18" charset="0"/>
                                </a:rPr>
                                <m:t>𝑐𝑎𝑟</m:t>
                              </m:r>
                            </m:sup>
                          </m:sSubSup>
                          <m:r>
                            <a:rPr lang="en-GB" sz="2000">
                              <a:latin typeface="Cambria Math" panose="02040503050406030204" pitchFamily="18" charset="0"/>
                              <a:cs typeface="Times New Roman" pitchFamily="18" charset="0"/>
                            </a:rPr>
                            <m:t>×</m:t>
                          </m:r>
                          <m:f>
                            <m:fPr>
                              <m:ctrlPr>
                                <a:rPr lang="en-GB" sz="2000" i="1">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p>
                                <m:sSupPr>
                                  <m:ctrlPr>
                                    <a:rPr lang="en-GB" sz="2000" b="1" i="1">
                                      <a:solidFill>
                                        <a:srgbClr val="7030A0"/>
                                      </a:solidFill>
                                      <a:latin typeface="Cambria Math" panose="02040503050406030204" pitchFamily="18" charset="0"/>
                                      <a:cs typeface="Times New Roman" pitchFamily="18" charset="0"/>
                                    </a:rPr>
                                  </m:ctrlPr>
                                </m:sSupPr>
                                <m:e>
                                  <m:r>
                                    <a:rPr lang="en-GB" sz="2000" b="1" i="1">
                                      <a:solidFill>
                                        <a:srgbClr val="7030A0"/>
                                      </a:solidFill>
                                      <a:latin typeface="Cambria Math" panose="02040503050406030204" pitchFamily="18" charset="0"/>
                                      <a:cs typeface="Times New Roman" pitchFamily="18" charset="0"/>
                                    </a:rPr>
                                    <m:t>𝑰</m:t>
                                  </m:r>
                                </m:e>
                                <m:sup>
                                  <m:r>
                                    <a:rPr lang="en-GB" sz="2000" b="1" i="1">
                                      <a:solidFill>
                                        <a:srgbClr val="7030A0"/>
                                      </a:solidFill>
                                      <a:latin typeface="Cambria Math" panose="02040503050406030204" pitchFamily="18" charset="0"/>
                                      <a:cs typeface="Times New Roman" pitchFamily="18" charset="0"/>
                                    </a:rPr>
                                    <m:t>𝒊</m:t>
                                  </m:r>
                                </m:sup>
                              </m:sSup>
                            </m:num>
                            <m:den>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𝐿</m:t>
                                  </m:r>
                                </m:e>
                                <m:sub>
                                  <m:r>
                                    <a:rPr lang="en-GB" sz="2000">
                                      <a:latin typeface="Cambria Math" panose="02040503050406030204" pitchFamily="18" charset="0"/>
                                      <a:cs typeface="Times New Roman" pitchFamily="18" charset="0"/>
                                    </a:rPr>
                                    <m:t>𝑖</m:t>
                                  </m:r>
                                </m:sub>
                              </m:sSub>
                            </m:den>
                          </m:f>
                        </m:e>
                      </m:nary>
                      <m:r>
                        <a:rPr lang="en-GB" sz="2000" smtClean="0">
                          <a:latin typeface="Cambria Math" panose="02040503050406030204" pitchFamily="18" charset="0"/>
                          <a:cs typeface="Times New Roman" pitchFamily="18" charset="0"/>
                        </a:rPr>
                        <m:t>+</m:t>
                      </m:r>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𝐷</m:t>
                          </m:r>
                        </m:e>
                        <m:sub>
                          <m:r>
                            <a:rPr lang="en-GB" sz="2000">
                              <a:latin typeface="Cambria Math" panose="02040503050406030204" pitchFamily="18" charset="0"/>
                              <a:cs typeface="Times New Roman" pitchFamily="18" charset="0"/>
                            </a:rPr>
                            <m:t>𝑖𝑛𝑡𝑒𝑟𝑐𝑖𝑡𝑦</m:t>
                          </m:r>
                        </m:sub>
                        <m:sup>
                          <m:r>
                            <a:rPr lang="en-GB" sz="2000" smtClean="0">
                              <a:latin typeface="Cambria Math" panose="02040503050406030204" pitchFamily="18" charset="0"/>
                              <a:cs typeface="Times New Roman" pitchFamily="18" charset="0"/>
                            </a:rPr>
                            <m:t>𝑝𝑢𝑏𝑙𝑖𝑐</m:t>
                          </m:r>
                        </m:sup>
                      </m:sSubSup>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𝑖</m:t>
                          </m:r>
                        </m:sub>
                        <m:sup/>
                        <m:e>
                          <m:sSubSup>
                            <m:sSubSupPr>
                              <m:ctrlPr>
                                <a:rPr lang="en-GB" sz="2000" i="1">
                                  <a:latin typeface="Cambria Math" panose="02040503050406030204" pitchFamily="18" charset="0"/>
                                  <a:cs typeface="Times New Roman" pitchFamily="18" charset="0"/>
                                </a:rPr>
                              </m:ctrlPr>
                            </m:sSubSupPr>
                            <m:e>
                              <m:r>
                                <a:rPr lang="en-GB" sz="2000">
                                  <a:latin typeface="Cambria Math" panose="02040503050406030204" pitchFamily="18" charset="0"/>
                                  <a:cs typeface="Times New Roman" pitchFamily="18" charset="0"/>
                                </a:rPr>
                                <m:t>𝜆</m:t>
                              </m:r>
                            </m:e>
                            <m:sub>
                              <m:r>
                                <a:rPr lang="en-GB" sz="2000">
                                  <a:latin typeface="Cambria Math" panose="02040503050406030204" pitchFamily="18" charset="0"/>
                                  <a:cs typeface="Times New Roman" pitchFamily="18" charset="0"/>
                                </a:rPr>
                                <m:t>𝑖</m:t>
                              </m:r>
                            </m:sub>
                            <m:sup>
                              <m:r>
                                <a:rPr lang="en-GB" sz="2000" smtClean="0">
                                  <a:latin typeface="Cambria Math" panose="02040503050406030204" pitchFamily="18" charset="0"/>
                                  <a:cs typeface="Times New Roman" pitchFamily="18" charset="0"/>
                                </a:rPr>
                                <m:t>𝑝𝑢𝑏𝑙𝑖𝑐</m:t>
                              </m:r>
                            </m:sup>
                          </m:sSubSup>
                          <m:r>
                            <a:rPr lang="en-GB" sz="2000">
                              <a:latin typeface="Cambria Math" panose="02040503050406030204" pitchFamily="18" charset="0"/>
                              <a:cs typeface="Times New Roman" pitchFamily="18" charset="0"/>
                            </a:rPr>
                            <m:t>×</m:t>
                          </m:r>
                          <m:f>
                            <m:fPr>
                              <m:ctrlPr>
                                <a:rPr lang="en-GB" sz="2000" i="1">
                                  <a:latin typeface="Cambria Math" panose="02040503050406030204" pitchFamily="18" charset="0"/>
                                  <a:cs typeface="Times New Roman" pitchFamily="18" charset="0"/>
                                </a:rPr>
                              </m:ctrlPr>
                            </m:fPr>
                            <m:num>
                              <m:r>
                                <a:rPr lang="en-GB" sz="2000" b="1" i="1" smtClean="0">
                                  <a:solidFill>
                                    <a:srgbClr val="7030A0"/>
                                  </a:solidFill>
                                  <a:latin typeface="Cambria Math" panose="02040503050406030204" pitchFamily="18" charset="0"/>
                                  <a:cs typeface="Times New Roman" pitchFamily="18" charset="0"/>
                                </a:rPr>
                                <m:t>𝐄</m:t>
                              </m:r>
                              <m:sSup>
                                <m:sSupPr>
                                  <m:ctrlPr>
                                    <a:rPr lang="en-GB" sz="2000" b="1" i="1">
                                      <a:solidFill>
                                        <a:srgbClr val="7030A0"/>
                                      </a:solidFill>
                                      <a:latin typeface="Cambria Math" panose="02040503050406030204" pitchFamily="18" charset="0"/>
                                      <a:cs typeface="Times New Roman" pitchFamily="18" charset="0"/>
                                    </a:rPr>
                                  </m:ctrlPr>
                                </m:sSupPr>
                                <m:e>
                                  <m:r>
                                    <a:rPr lang="en-GB" sz="2000" b="1" i="1">
                                      <a:solidFill>
                                        <a:srgbClr val="7030A0"/>
                                      </a:solidFill>
                                      <a:latin typeface="Cambria Math" panose="02040503050406030204" pitchFamily="18" charset="0"/>
                                      <a:cs typeface="Times New Roman" pitchFamily="18" charset="0"/>
                                    </a:rPr>
                                    <m:t>𝑰</m:t>
                                  </m:r>
                                </m:e>
                                <m:sup>
                                  <m:r>
                                    <a:rPr lang="en-GB" sz="2000" b="1" i="1">
                                      <a:solidFill>
                                        <a:srgbClr val="7030A0"/>
                                      </a:solidFill>
                                      <a:latin typeface="Cambria Math" panose="02040503050406030204" pitchFamily="18" charset="0"/>
                                      <a:cs typeface="Times New Roman" pitchFamily="18" charset="0"/>
                                    </a:rPr>
                                    <m:t>𝒊</m:t>
                                  </m:r>
                                </m:sup>
                              </m:sSup>
                            </m:num>
                            <m:den>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𝐿</m:t>
                                  </m:r>
                                </m:e>
                                <m:sub>
                                  <m:r>
                                    <a:rPr lang="en-GB" sz="2000">
                                      <a:latin typeface="Cambria Math" panose="02040503050406030204" pitchFamily="18" charset="0"/>
                                      <a:cs typeface="Times New Roman" pitchFamily="18" charset="0"/>
                                    </a:rPr>
                                    <m:t>𝑖</m:t>
                                  </m:r>
                                </m:sub>
                              </m:sSub>
                            </m:den>
                          </m:f>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r>
                  <a:rPr lang="en-GB" altLang="en-US" sz="1800" dirty="0">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r>
                      <a:rPr kumimoji="0" lang="en-GB" sz="1800" b="1" i="0"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𝐄</m:t>
                    </m:r>
                    <m:sSup>
                      <m:sSupPr>
                        <m:ctrlPr>
                          <a:rPr kumimoji="0" lang="en-GB" sz="1800" b="1" i="1"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ctrlPr>
                      </m:sSupPr>
                      <m:e>
                        <m:r>
                          <a:rPr kumimoji="0" lang="en-GB" sz="1800" b="1"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𝐈</m:t>
                        </m:r>
                      </m:e>
                      <m:sup>
                        <m:r>
                          <a:rPr kumimoji="0" lang="en-GB" sz="1800" b="1"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𝐢</m:t>
                        </m:r>
                      </m:sup>
                    </m:sSup>
                  </m:oMath>
                </a14:m>
                <a:r>
                  <a:rPr kumimoji="0" lang="en-GB" altLang="en-US" sz="1800" b="1" i="0" u="none" strike="noStrike" kern="1200" cap="none" spc="0" normalizeH="0" baseline="0" noProof="0" dirty="0">
                    <a:ln>
                      <a:noFill/>
                    </a:ln>
                    <a:solidFill>
                      <a:srgbClr val="7030A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lang="en-GB" altLang="en-US" sz="1800" dirty="0">
                    <a:latin typeface="Open Sans Light" panose="020B0306030504020204" pitchFamily="34" charset="0"/>
                    <a:ea typeface="Open Sans Light" panose="020B0306030504020204" pitchFamily="34" charset="0"/>
                    <a:cs typeface="Open Sans Light" panose="020B0306030504020204" pitchFamily="34" charset="0"/>
                  </a:rPr>
                  <a:t>est l'</a:t>
                </a:r>
                <a:r>
                  <a:rPr lang="en-GB" sz="1800" b="1" dirty="0">
                    <a:solidFill>
                      <a:srgbClr val="7030A0"/>
                    </a:solidFill>
                    <a:latin typeface="Open Sans Light" panose="020B0306030504020204" pitchFamily="34" charset="0"/>
                    <a:ea typeface="Open Sans Light" panose="020B0306030504020204" pitchFamily="34" charset="0"/>
                    <a:cs typeface="Open Sans Light" panose="020B0306030504020204" pitchFamily="34" charset="0"/>
                  </a:rPr>
                  <a:t>intensité énergétique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du mode </a:t>
                </a:r>
                <a:r>
                  <a:rPr lang="en-GB" sz="1800" dirty="0" err="1">
                    <a:latin typeface="Open Sans Light" panose="020B0306030504020204" pitchFamily="34" charset="0"/>
                    <a:ea typeface="Open Sans Light" panose="020B0306030504020204" pitchFamily="34" charset="0"/>
                    <a:cs typeface="Open Sans Light" panose="020B0306030504020204" pitchFamily="34" charset="0"/>
                  </a:rPr>
                  <a:t>i</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 [énergie/km]</a:t>
                </a:r>
              </a:p>
              <a:p>
                <a:pPr eaLnBrk="1" hangingPunct="1">
                  <a:lnSpc>
                    <a:spcPct val="100000"/>
                  </a:lnSpc>
                  <a:spcAft>
                    <a:spcPts val="0"/>
                  </a:spcAft>
                  <a:buNone/>
                </a:pPr>
                <a:r>
                  <a:rPr lang="en-GB" altLang="en-US" sz="1800" dirty="0">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sSub>
                      <m:sSubPr>
                        <m:ctrlPr>
                          <a:rPr kumimoji="0" lang="en-GB" sz="18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Times New Roman" pitchFamily="18" charset="0"/>
                          </a:rPr>
                        </m:ctrlPr>
                      </m:sSubPr>
                      <m:e>
                        <m:r>
                          <a:rPr kumimoji="0" lang="en-GB" sz="1800" b="1" i="0"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t>𝐋</m:t>
                        </m:r>
                      </m:e>
                      <m:sub>
                        <m:r>
                          <a:rPr kumimoji="0" lang="en-GB" sz="1800" b="1" i="0"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t>𝐢</m:t>
                        </m:r>
                      </m:sub>
                    </m:sSub>
                  </m:oMath>
                </a14:m>
                <a:r>
                  <a:rPr kumimoji="0" lang="en-GB" sz="1800" b="1" i="0" u="none" strike="noStrike" kern="1200" cap="none" spc="0" normalizeH="0" baseline="0" noProof="0" dirty="0">
                    <a:ln>
                      <a:noFill/>
                    </a:ln>
                    <a:solidFill>
                      <a:srgbClr val="C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lang="en-GB" altLang="en-US" sz="1800" dirty="0">
                    <a:latin typeface="Open Sans Light" panose="020B0306030504020204" pitchFamily="34" charset="0"/>
                    <a:ea typeface="Open Sans Light" panose="020B0306030504020204" pitchFamily="34" charset="0"/>
                    <a:cs typeface="Open Sans Light" panose="020B0306030504020204" pitchFamily="34" charset="0"/>
                  </a:rPr>
                  <a:t>est le </a:t>
                </a:r>
                <a:r>
                  <a:rPr lang="en-GB" sz="1800" b="1"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facteur de charge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du mode </a:t>
                </a:r>
                <a:r>
                  <a:rPr lang="en-GB" sz="1800" dirty="0" err="1">
                    <a:latin typeface="Open Sans Light" panose="020B0306030504020204" pitchFamily="34" charset="0"/>
                    <a:ea typeface="Open Sans Light" panose="020B0306030504020204" pitchFamily="34" charset="0"/>
                    <a:cs typeface="Open Sans Light" panose="020B0306030504020204" pitchFamily="34" charset="0"/>
                  </a:rPr>
                  <a:t>i</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 [passagers/véhicule].</a:t>
                </a:r>
              </a:p>
              <a:p>
                <a:pPr eaLnBrk="1" hangingPunct="1">
                  <a:lnSpc>
                    <a:spcPct val="100000"/>
                  </a:lnSpc>
                  <a:spcAft>
                    <a:spcPts val="0"/>
                  </a:spcAft>
                  <a:buNone/>
                </a:pPr>
                <a:r>
                  <a:rPr lang="en-GB" sz="18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 </a:t>
                </a:r>
                <a14:m>
                  <m:oMath xmlns:m="http://schemas.openxmlformats.org/officeDocument/2006/math">
                    <m:sSubSup>
                      <m:sSubSupPr>
                        <m:ctrlPr>
                          <a:rPr kumimoji="0" lang="en-GB" sz="18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Times New Roman" pitchFamily="18" charset="0"/>
                          </a:rPr>
                        </m:ctrlPr>
                      </m:sSubSupPr>
                      <m:e>
                        <m:r>
                          <m:rPr>
                            <m:sty m:val="p"/>
                          </m:rPr>
                          <a:rPr kumimoji="0" lang="en-GB" sz="1800" b="0" i="0"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t>λ</m:t>
                        </m:r>
                      </m:e>
                      <m:sub>
                        <m:r>
                          <m:rPr>
                            <m:sty m:val="p"/>
                          </m:rPr>
                          <a:rPr kumimoji="0" lang="en-GB" sz="1800" b="0" i="0"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t>i</m:t>
                        </m:r>
                      </m:sub>
                      <m:sup>
                        <m:r>
                          <m:rPr>
                            <m:sty m:val="p"/>
                          </m:rPr>
                          <a:rPr kumimoji="0" lang="en-GB" sz="1800" b="0" i="0"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t>car</m:t>
                        </m:r>
                      </m:sup>
                    </m:sSubSup>
                  </m:oMath>
                </a14:m>
                <a:r>
                  <a:rPr kumimoji="0" lang="en-GB" sz="1800" b="0" i="0" u="none" strike="noStrike" kern="1200" cap="none" spc="0" normalizeH="0" baseline="0" noProof="0" dirty="0">
                    <a:ln>
                      <a:noFill/>
                    </a:ln>
                    <a:solidFill>
                      <a:srgbClr val="C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et </a:t>
                </a:r>
                <a14:m>
                  <m:oMath xmlns:m="http://schemas.openxmlformats.org/officeDocument/2006/math">
                    <m:sSubSup>
                      <m:sSubSupPr>
                        <m:ctrlPr>
                          <a:rPr kumimoji="0" lang="en-GB" sz="1800" b="0" i="1"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ctrlPr>
                      </m:sSubSupPr>
                      <m:e>
                        <m:r>
                          <m:rPr>
                            <m:sty m:val="p"/>
                          </m:rPr>
                          <a:rPr kumimoji="0" lang="en-GB" sz="1800" b="0" i="0"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t>λ</m:t>
                        </m:r>
                      </m:e>
                      <m:sub>
                        <m:r>
                          <m:rPr>
                            <m:sty m:val="p"/>
                          </m:rPr>
                          <a:rPr kumimoji="0" lang="en-GB" sz="1800" b="0" i="0"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t>i</m:t>
                        </m:r>
                      </m:sub>
                      <m:sup>
                        <m:r>
                          <m:rPr>
                            <m:sty m:val="p"/>
                          </m:rPr>
                          <a:rPr kumimoji="0" lang="en-GB" sz="1800" b="0" i="0"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t>public</m:t>
                        </m:r>
                      </m:sup>
                    </m:sSubSup>
                  </m:oMath>
                </a14:m>
                <a:r>
                  <a:rPr kumimoji="0" lang="en-GB" sz="1800" b="0" i="0" u="none" strike="noStrike" kern="1200" cap="none" spc="0" normalizeH="0" baseline="0" noProof="0" dirty="0">
                    <a:ln>
                      <a:noFill/>
                    </a:ln>
                    <a:solidFill>
                      <a:srgbClr val="C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lang="en-GB" sz="1800" dirty="0">
                    <a:solidFill>
                      <a:srgbClr val="C00000"/>
                    </a:solidFill>
                    <a:latin typeface="Open Sans Light" panose="020B0306030504020204" pitchFamily="34" charset="0"/>
                    <a:ea typeface="Open Sans Light" panose="020B0306030504020204" pitchFamily="34" charset="0"/>
                    <a:cs typeface="Open Sans Light" panose="020B0306030504020204" pitchFamily="34" charset="0"/>
                  </a:rPr>
                  <a:t>sont les parts de la demande </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de voiture et de transport public par le mode </a:t>
                </a:r>
                <a:r>
                  <a:rPr lang="en-GB" sz="1800" dirty="0" err="1">
                    <a:latin typeface="Open Sans Light" panose="020B0306030504020204" pitchFamily="34" charset="0"/>
                    <a:ea typeface="Open Sans Light" panose="020B0306030504020204" pitchFamily="34" charset="0"/>
                    <a:cs typeface="Open Sans Light" panose="020B0306030504020204" pitchFamily="34" charset="0"/>
                  </a:rPr>
                  <a:t>i</a:t>
                </a:r>
                <a:r>
                  <a:rPr lang="en-GB" sz="1800" dirty="0">
                    <a:latin typeface="Open Sans Light" panose="020B0306030504020204" pitchFamily="34" charset="0"/>
                    <a:ea typeface="Open Sans Light" panose="020B0306030504020204" pitchFamily="34" charset="0"/>
                    <a:cs typeface="Open Sans Light" panose="020B0306030504020204" pitchFamily="34" charset="0"/>
                  </a:rPr>
                  <a:t> </a:t>
                </a:r>
              </a:p>
              <a:p>
                <a:pPr eaLnBrk="1" hangingPunct="1">
                  <a:lnSpc>
                    <a:spcPct val="100000"/>
                  </a:lnSpc>
                  <a:spcAft>
                    <a:spcPts val="1200"/>
                  </a:spcAft>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299252"/>
                <a:ext cx="10439494" cy="4427538"/>
              </a:xfrm>
              <a:prstGeom prst="rect">
                <a:avLst/>
              </a:prstGeom>
              <a:blipFill>
                <a:blip r:embed="rId3"/>
                <a:stretch>
                  <a:fillRect l="-350" t="-551"/>
                </a:stretch>
              </a:blipFill>
              <a:ln>
                <a:noFill/>
              </a:ln>
            </p:spPr>
            <p:txBody>
              <a:bodyPr/>
              <a:lstStyle/>
              <a:p>
                <a:r>
                  <a:rPr lang="fr-MA">
                    <a:noFill/>
                  </a:rPr>
                  <a:t> </a:t>
                </a:r>
              </a:p>
            </p:txBody>
          </p:sp>
        </mc:Fallback>
      </mc:AlternateContent>
      <p:sp>
        <p:nvSpPr>
          <p:cNvPr id="5" name="Google Shape;339;p22">
            <a:extLst>
              <a:ext uri="{FF2B5EF4-FFF2-40B4-BE49-F238E27FC236}">
                <a16:creationId xmlns:a16="http://schemas.microsoft.com/office/drawing/2014/main" id="{205C78B0-A560-084F-8DCC-EFE61EEB9AD8}"/>
              </a:ext>
            </a:extLst>
          </p:cNvPr>
          <p:cNvSpPr>
            <a:spLocks noGrp="1" noChangeArrowheads="1"/>
          </p:cNvSpPr>
          <p:nvPr>
            <p:ph type="title"/>
          </p:nvPr>
        </p:nvSpPr>
        <p:spPr>
          <a:xfrm>
            <a:off x="865094" y="585"/>
            <a:ext cx="10461812" cy="1325562"/>
          </a:xfrm>
        </p:spPr>
        <p:txBody>
          <a:bodyPr lIns="121900" tIns="121900" rIns="121900" bIns="121900"/>
          <a:lstStyle/>
          <a:p>
            <a:pPr eaLnBrk="1" hangingPunct="1"/>
            <a:r>
              <a:rPr lang="en-GB" altLang="en-US" dirty="0">
                <a:latin typeface="Open Sans"/>
              </a:rPr>
              <a:t>Session 7.3 Le secteur des transports</a:t>
            </a:r>
            <a:endParaRPr lang="en-US" altLang="en-US" dirty="0">
              <a:latin typeface="Open Sans"/>
            </a:endParaRPr>
          </a:p>
        </p:txBody>
      </p:sp>
      <p:sp>
        <p:nvSpPr>
          <p:cNvPr id="2" name="Slide Number Placeholder 5">
            <a:extLst>
              <a:ext uri="{FF2B5EF4-FFF2-40B4-BE49-F238E27FC236}">
                <a16:creationId xmlns:a16="http://schemas.microsoft.com/office/drawing/2014/main" id="{07ABBCD8-4283-4DE2-9151-83317641FDED}"/>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16</a:t>
            </a:fld>
            <a:endParaRPr lang="en-US" altLang="en-US" sz="1400" b="1">
              <a:solidFill>
                <a:schemeClr val="bg1"/>
              </a:solidFill>
              <a:latin typeface="Open Sans ExtraBold"/>
              <a:ea typeface="Open Sans ExtraBold"/>
              <a:cs typeface="Open Sans ExtraBold"/>
            </a:endParaRPr>
          </a:p>
        </p:txBody>
      </p:sp>
      <p:sp>
        <p:nvSpPr>
          <p:cNvPr id="11" name="Slide Number Placeholder 5">
            <a:extLst>
              <a:ext uri="{FF2B5EF4-FFF2-40B4-BE49-F238E27FC236}">
                <a16:creationId xmlns:a16="http://schemas.microsoft.com/office/drawing/2014/main" id="{2D301576-F8F7-4EC7-98A9-D6349F85637B}"/>
              </a:ext>
            </a:extLst>
          </p:cNvPr>
          <p:cNvSpPr txBox="1">
            <a:spLocks noChangeArrowheads="1"/>
          </p:cNvSpPr>
          <p:nvPr/>
        </p:nvSpPr>
        <p:spPr bwMode="auto">
          <a:xfrm>
            <a:off x="12385675" y="70643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dirty="0">
                <a:solidFill>
                  <a:schemeClr val="bg1"/>
                </a:solidFill>
                <a:latin typeface="Open Sans ExtraBold"/>
                <a:ea typeface="Open Sans ExtraBold"/>
                <a:cs typeface="Open Sans ExtraBold"/>
              </a:rPr>
              <a:t>16</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970471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89521B3F-E95E-46C3-8BA5-6D2FDC6D28E9}"/>
              </a:ext>
            </a:extLst>
          </p:cNvPr>
          <p:cNvSpPr>
            <a:spLocks noChangeArrowheads="1"/>
          </p:cNvSpPr>
          <p:nvPr/>
        </p:nvSpPr>
        <p:spPr bwMode="auto">
          <a:xfrm>
            <a:off x="-439738" y="3173413"/>
            <a:ext cx="7932738"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GB" altLang="en-US">
              <a:latin typeface="Open Sans" panose="020B0606030504020204" pitchFamily="34" charset="0"/>
            </a:endParaRPr>
          </a:p>
        </p:txBody>
      </p:sp>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ZA" sz="2000" b="1" dirty="0">
                    <a:solidFill>
                      <a:schemeClr val="accent5">
                        <a:lumMod val="60000"/>
                        <a:lumOff val="40000"/>
                      </a:schemeClr>
                    </a:solidFill>
                    <a:latin typeface="Open Sans"/>
                    <a:ea typeface="Open Sans"/>
                    <a:cs typeface="Open Sans"/>
                  </a:rPr>
                  <a:t>7.3.5.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Demande d'énergie </a:t>
                </a:r>
                <a:r>
                  <a:rPr lang="en-ZA" sz="2000" b="1" dirty="0">
                    <a:solidFill>
                      <a:schemeClr val="accent5">
                        <a:lumMod val="60000"/>
                        <a:lumOff val="40000"/>
                      </a:schemeClr>
                    </a:solidFill>
                    <a:latin typeface="Open Sans"/>
                    <a:ea typeface="Open Sans"/>
                    <a:cs typeface="Open Sans"/>
                  </a:rPr>
                  <a:t>finale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du transport de marchandises</a:t>
                </a:r>
              </a:p>
              <a:p>
                <a:pPr eaLnBrk="1" hangingPunct="1">
                  <a:lnSpc>
                    <a:spcPct val="100000"/>
                  </a:lnSpc>
                  <a:spcAft>
                    <a:spcPts val="0"/>
                  </a:spcAft>
                  <a:buNone/>
                </a:pPr>
                <a:r>
                  <a:rPr lang="en-GB" sz="1800" dirty="0">
                    <a:latin typeface="Open Sans" panose="020B0606030504020204" pitchFamily="34" charset="0"/>
                    <a:ea typeface="Open Sans" panose="020B0606030504020204" pitchFamily="34" charset="0"/>
                    <a:cs typeface="Open Sans" panose="020B0606030504020204" pitchFamily="34" charset="0"/>
                  </a:rPr>
                  <a:t>La </a:t>
                </a:r>
                <a:r>
                  <a:rPr lang="en-GB"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demande d'énergie finale (FED) </a:t>
                </a:r>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pour le mode I de transport de marchandises est calculée </a:t>
                </a:r>
                <a:r>
                  <a:rPr lang="en-GB" sz="18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comme</a:t>
                </a:r>
                <a:r>
                  <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suit:</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r>
                        <a:rPr lang="en-GB" sz="1800" b="1" i="1" smtClean="0">
                          <a:solidFill>
                            <a:srgbClr val="00B050"/>
                          </a:solidFill>
                          <a:latin typeface="Cambria Math" panose="02040503050406030204" pitchFamily="18" charset="0"/>
                          <a:cs typeface="Times New Roman" pitchFamily="18" charset="0"/>
                        </a:rPr>
                        <m:t>𝐅𝐄</m:t>
                      </m:r>
                      <m:sSub>
                        <m:sSubPr>
                          <m:ctrlPr>
                            <a:rPr lang="en-GB" sz="1800" b="1" i="1" smtClean="0">
                              <a:solidFill>
                                <a:srgbClr val="00B050"/>
                              </a:solidFill>
                              <a:latin typeface="Cambria Math" panose="02040503050406030204" pitchFamily="18" charset="0"/>
                              <a:cs typeface="Times New Roman" pitchFamily="18" charset="0"/>
                            </a:rPr>
                          </m:ctrlPr>
                        </m:sSubPr>
                        <m:e>
                          <m:r>
                            <a:rPr lang="en-GB" sz="1800" b="1" i="1" smtClean="0">
                              <a:solidFill>
                                <a:srgbClr val="00B050"/>
                              </a:solidFill>
                              <a:latin typeface="Cambria Math" panose="02040503050406030204" pitchFamily="18" charset="0"/>
                              <a:cs typeface="Times New Roman" pitchFamily="18" charset="0"/>
                            </a:rPr>
                            <m:t>𝑫</m:t>
                          </m:r>
                        </m:e>
                        <m:sub>
                          <m:r>
                            <a:rPr lang="en-GB" sz="1800" b="1" i="1" smtClean="0">
                              <a:solidFill>
                                <a:srgbClr val="00B050"/>
                              </a:solidFill>
                              <a:latin typeface="Cambria Math" panose="02040503050406030204" pitchFamily="18" charset="0"/>
                              <a:cs typeface="Times New Roman" pitchFamily="18" charset="0"/>
                            </a:rPr>
                            <m:t>𝒊</m:t>
                          </m:r>
                        </m:sub>
                      </m:sSub>
                      <m:r>
                        <a:rPr lang="en-GB" sz="1800" smtClean="0">
                          <a:solidFill>
                            <a:schemeClr val="tx1"/>
                          </a:solidFill>
                          <a:latin typeface="Cambria Math" panose="02040503050406030204" pitchFamily="18" charset="0"/>
                          <a:cs typeface="Times New Roman" pitchFamily="18" charset="0"/>
                        </a:rPr>
                        <m:t>=</m:t>
                      </m:r>
                      <m:sSub>
                        <m:sSubPr>
                          <m:ctrlPr>
                            <a:rPr lang="en-GB" sz="1800" i="1" smtClean="0">
                              <a:solidFill>
                                <a:schemeClr val="tx1"/>
                              </a:solidFill>
                              <a:latin typeface="Cambria Math" panose="02040503050406030204" pitchFamily="18" charset="0"/>
                              <a:cs typeface="Times New Roman" pitchFamily="18" charset="0"/>
                            </a:rPr>
                          </m:ctrlPr>
                        </m:sSubPr>
                        <m:e>
                          <m:r>
                            <a:rPr lang="en-GB" sz="1800" smtClean="0">
                              <a:solidFill>
                                <a:schemeClr val="tx1"/>
                              </a:solidFill>
                              <a:latin typeface="Cambria Math" panose="02040503050406030204" pitchFamily="18" charset="0"/>
                              <a:cs typeface="Times New Roman" pitchFamily="18" charset="0"/>
                            </a:rPr>
                            <m:t>𝐷</m:t>
                          </m:r>
                        </m:e>
                        <m:sub>
                          <m:r>
                            <a:rPr lang="en-GB" sz="1800" smtClean="0">
                              <a:solidFill>
                                <a:schemeClr val="tx1"/>
                              </a:solidFill>
                              <a:latin typeface="Cambria Math" panose="02040503050406030204" pitchFamily="18" charset="0"/>
                              <a:cs typeface="Times New Roman" pitchFamily="18" charset="0"/>
                            </a:rPr>
                            <m:t>𝑓𝑟𝑒𝑖𝑔h𝑡</m:t>
                          </m:r>
                        </m:sub>
                      </m:sSub>
                      <m:r>
                        <a:rPr lang="en-GB" sz="1800" smtClean="0">
                          <a:solidFill>
                            <a:schemeClr val="tx1"/>
                          </a:solidFill>
                          <a:latin typeface="Cambria Math" panose="02040503050406030204" pitchFamily="18" charset="0"/>
                          <a:cs typeface="Times New Roman" pitchFamily="18" charset="0"/>
                        </a:rPr>
                        <m:t> × </m:t>
                      </m:r>
                      <m:sSub>
                        <m:sSubPr>
                          <m:ctrlPr>
                            <a:rPr lang="en-GB" sz="1800" i="1" smtClean="0">
                              <a:solidFill>
                                <a:schemeClr val="tx1"/>
                              </a:solidFill>
                              <a:latin typeface="Cambria Math" panose="02040503050406030204" pitchFamily="18" charset="0"/>
                              <a:cs typeface="Times New Roman" pitchFamily="18" charset="0"/>
                            </a:rPr>
                          </m:ctrlPr>
                        </m:sSubPr>
                        <m:e>
                          <m:r>
                            <a:rPr lang="en-GB" sz="1800" smtClean="0">
                              <a:solidFill>
                                <a:schemeClr val="tx1"/>
                              </a:solidFill>
                              <a:latin typeface="Cambria Math" panose="02040503050406030204" pitchFamily="18" charset="0"/>
                              <a:cs typeface="Times New Roman" pitchFamily="18" charset="0"/>
                            </a:rPr>
                            <m:t>𝜆</m:t>
                          </m:r>
                        </m:e>
                        <m:sub>
                          <m:r>
                            <a:rPr lang="en-GB" sz="1800" smtClean="0">
                              <a:solidFill>
                                <a:schemeClr val="tx1"/>
                              </a:solidFill>
                              <a:latin typeface="Cambria Math" panose="02040503050406030204" pitchFamily="18" charset="0"/>
                              <a:cs typeface="Times New Roman" pitchFamily="18" charset="0"/>
                            </a:rPr>
                            <m:t>𝑖</m:t>
                          </m:r>
                        </m:sub>
                      </m:sSub>
                      <m:r>
                        <a:rPr lang="en-GB" sz="1800" smtClean="0">
                          <a:solidFill>
                            <a:schemeClr val="tx1"/>
                          </a:solidFill>
                          <a:latin typeface="Cambria Math" panose="02040503050406030204" pitchFamily="18" charset="0"/>
                          <a:cs typeface="Times New Roman" pitchFamily="18" charset="0"/>
                        </a:rPr>
                        <m:t> × </m:t>
                      </m:r>
                      <m:r>
                        <a:rPr lang="en-GB" sz="1800" b="1" i="1" smtClean="0">
                          <a:solidFill>
                            <a:srgbClr val="7030A0"/>
                          </a:solidFill>
                          <a:latin typeface="Cambria Math" panose="02040503050406030204" pitchFamily="18" charset="0"/>
                          <a:cs typeface="Times New Roman" pitchFamily="18" charset="0"/>
                        </a:rPr>
                        <m:t>𝐄</m:t>
                      </m:r>
                      <m:sSub>
                        <m:sSubPr>
                          <m:ctrlPr>
                            <a:rPr lang="en-GB" sz="1800" b="1" i="1" smtClean="0">
                              <a:solidFill>
                                <a:srgbClr val="7030A0"/>
                              </a:solidFill>
                              <a:latin typeface="Cambria Math" panose="02040503050406030204" pitchFamily="18" charset="0"/>
                              <a:cs typeface="Times New Roman" pitchFamily="18" charset="0"/>
                            </a:rPr>
                          </m:ctrlPr>
                        </m:sSubPr>
                        <m:e>
                          <m:r>
                            <a:rPr lang="en-GB" sz="1800" b="1" i="1" smtClean="0">
                              <a:solidFill>
                                <a:srgbClr val="7030A0"/>
                              </a:solidFill>
                              <a:latin typeface="Cambria Math" panose="02040503050406030204" pitchFamily="18" charset="0"/>
                              <a:cs typeface="Times New Roman" pitchFamily="18" charset="0"/>
                            </a:rPr>
                            <m:t>𝑰</m:t>
                          </m:r>
                        </m:e>
                        <m:sub>
                          <m:r>
                            <a:rPr lang="en-GB" sz="1800" b="1" i="1" smtClean="0">
                              <a:solidFill>
                                <a:srgbClr val="7030A0"/>
                              </a:solidFill>
                              <a:latin typeface="Cambria Math" panose="02040503050406030204" pitchFamily="18" charset="0"/>
                              <a:cs typeface="Times New Roman" pitchFamily="18" charset="0"/>
                            </a:rPr>
                            <m:t>𝒊</m:t>
                          </m:r>
                        </m:sub>
                      </m:sSub>
                    </m:oMath>
                  </m:oMathPara>
                </a14:m>
                <a:endParaRPr lang="en-GB" sz="1800" b="1" dirty="0">
                  <a:solidFill>
                    <a:schemeClr val="tx1"/>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1800" dirty="0">
                  <a:solidFill>
                    <a:schemeClr val="tx1"/>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18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1800" dirty="0">
                  <a:solidFill>
                    <a:schemeClr val="tx1"/>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r>
                  <a:rPr lang="en-GB" sz="1800" dirty="0">
                    <a:latin typeface="Open Sans" panose="020B0606030504020204" pitchFamily="34" charset="0"/>
                    <a:ea typeface="Open Sans" panose="020B0606030504020204" pitchFamily="34" charset="0"/>
                    <a:cs typeface="Times New Roman" pitchFamily="18" charset="0"/>
                  </a:rPr>
                  <a:t>La demande de fret est calculée en fonction de la </a:t>
                </a:r>
                <a:r>
                  <a:rPr lang="en-GB" sz="1800" b="1" dirty="0">
                    <a:solidFill>
                      <a:srgbClr val="C00000"/>
                    </a:solidFill>
                    <a:latin typeface="Open Sans" panose="020B0606030504020204" pitchFamily="34" charset="0"/>
                    <a:ea typeface="Open Sans" panose="020B0606030504020204" pitchFamily="34" charset="0"/>
                    <a:cs typeface="Times New Roman" pitchFamily="18" charset="0"/>
                  </a:rPr>
                  <a:t>valeur ajoutée des secteurs économiques produisant des biens qui doivent être transportés </a:t>
                </a:r>
                <a:r>
                  <a:rPr lang="en-GB" sz="1800" dirty="0">
                    <a:latin typeface="Open Sans" panose="020B0606030504020204" pitchFamily="34" charset="0"/>
                    <a:ea typeface="Open Sans" panose="020B0606030504020204" pitchFamily="34" charset="0"/>
                    <a:cs typeface="Times New Roman" pitchFamily="18" charset="0"/>
                  </a:rPr>
                  <a:t>(agriculture, construction, exploitation minière, industrie manufacturière, services et secteur de l'énergie).</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sSub>
                        <m:sSubPr>
                          <m:ctrlPr>
                            <a:rPr lang="en-GB" sz="1800" i="1" smtClean="0">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𝐷</m:t>
                          </m:r>
                        </m:e>
                        <m:sub>
                          <m:r>
                            <a:rPr lang="en-GB" sz="1800" smtClean="0">
                              <a:latin typeface="Cambria Math" panose="02040503050406030204" pitchFamily="18" charset="0"/>
                              <a:cs typeface="Times New Roman" pitchFamily="18" charset="0"/>
                            </a:rPr>
                            <m:t>𝑓𝑟𝑒𝑖𝑔h𝑡</m:t>
                          </m:r>
                        </m:sub>
                      </m:sSub>
                      <m:r>
                        <a:rPr lang="en-GB" sz="1800" smtClean="0">
                          <a:latin typeface="Cambria Math" panose="02040503050406030204" pitchFamily="18" charset="0"/>
                          <a:cs typeface="Times New Roman" pitchFamily="18" charset="0"/>
                        </a:rPr>
                        <m:t>=</m:t>
                      </m:r>
                      <m:sSub>
                        <m:sSubPr>
                          <m:ctrlPr>
                            <a:rPr lang="en-GB" sz="1800" i="1" smtClean="0">
                              <a:latin typeface="Cambria Math" panose="02040503050406030204" pitchFamily="18" charset="0"/>
                              <a:cs typeface="Times New Roman" pitchFamily="18" charset="0"/>
                            </a:rPr>
                          </m:ctrlPr>
                        </m:sSubPr>
                        <m:e>
                          <m:r>
                            <a:rPr lang="en-GB" sz="1800" smtClean="0">
                              <a:latin typeface="Cambria Math" panose="02040503050406030204" pitchFamily="18" charset="0"/>
                              <a:cs typeface="Times New Roman" pitchFamily="18" charset="0"/>
                            </a:rPr>
                            <m:t>𝐴</m:t>
                          </m:r>
                        </m:e>
                        <m:sub>
                          <m:r>
                            <a:rPr lang="en-GB" sz="1800" smtClean="0">
                              <a:latin typeface="Cambria Math" panose="02040503050406030204" pitchFamily="18" charset="0"/>
                              <a:cs typeface="Times New Roman" pitchFamily="18" charset="0"/>
                            </a:rPr>
                            <m:t>𝑖</m:t>
                          </m:r>
                        </m:sub>
                      </m:sSub>
                      <m:r>
                        <a:rPr lang="en-GB" sz="1800" smtClean="0">
                          <a:latin typeface="Cambria Math" panose="02040503050406030204" pitchFamily="18" charset="0"/>
                          <a:cs typeface="Times New Roman" pitchFamily="18" charset="0"/>
                        </a:rPr>
                        <m:t>+</m:t>
                      </m:r>
                      <m:nary>
                        <m:naryPr>
                          <m:chr m:val="∑"/>
                          <m:supHide m:val="on"/>
                          <m:ctrlPr>
                            <a:rPr lang="en-GB" sz="1800" i="1" smtClean="0">
                              <a:latin typeface="Cambria Math" panose="02040503050406030204" pitchFamily="18" charset="0"/>
                              <a:cs typeface="Times New Roman" pitchFamily="18" charset="0"/>
                            </a:rPr>
                          </m:ctrlPr>
                        </m:naryPr>
                        <m:sub>
                          <m:r>
                            <m:rPr>
                              <m:brk m:alnAt="7"/>
                            </m:rPr>
                            <a:rPr lang="en-GB" sz="1800" smtClean="0">
                              <a:latin typeface="Cambria Math" panose="02040503050406030204" pitchFamily="18" charset="0"/>
                              <a:cs typeface="Times New Roman" pitchFamily="18" charset="0"/>
                            </a:rPr>
                            <m:t>𝑠</m:t>
                          </m:r>
                          <m:r>
                            <a:rPr lang="en-GB" sz="1800" smtClean="0">
                              <a:latin typeface="Cambria Math" panose="02040503050406030204" pitchFamily="18" charset="0"/>
                              <a:cs typeface="Times New Roman" pitchFamily="18" charset="0"/>
                            </a:rPr>
                            <m:t>∈</m:t>
                          </m:r>
                          <m:r>
                            <a:rPr lang="en-GB" sz="1800" smtClean="0">
                              <a:latin typeface="Cambria Math" panose="02040503050406030204" pitchFamily="18" charset="0"/>
                              <a:cs typeface="Times New Roman" pitchFamily="18" charset="0"/>
                            </a:rPr>
                            <m:t>𝑠𝑒𝑐𝑡𝑜𝑟𝑠</m:t>
                          </m:r>
                        </m:sub>
                        <m:sup/>
                        <m:e>
                          <m:sSub>
                            <m:sSubPr>
                              <m:ctrlPr>
                                <a:rPr lang="en-GB" sz="1800" i="1" smtClean="0">
                                  <a:latin typeface="Cambria Math" panose="02040503050406030204" pitchFamily="18" charset="0"/>
                                  <a:cs typeface="Times New Roman" pitchFamily="18" charset="0"/>
                                </a:rPr>
                              </m:ctrlPr>
                            </m:sSubPr>
                            <m:e>
                              <m:r>
                                <a:rPr lang="en-GB" sz="1800" smtClean="0">
                                  <a:latin typeface="Cambria Math" panose="02040503050406030204" pitchFamily="18" charset="0"/>
                                  <a:cs typeface="Times New Roman" pitchFamily="18" charset="0"/>
                                </a:rPr>
                                <m:t>𝐵</m:t>
                              </m:r>
                            </m:e>
                            <m:sub>
                              <m:r>
                                <a:rPr lang="en-GB" sz="1800" smtClean="0">
                                  <a:latin typeface="Cambria Math" panose="02040503050406030204" pitchFamily="18" charset="0"/>
                                  <a:cs typeface="Times New Roman" pitchFamily="18" charset="0"/>
                                </a:rPr>
                                <m:t>𝑖</m:t>
                              </m:r>
                            </m:sub>
                          </m:sSub>
                          <m:r>
                            <a:rPr lang="en-GB" sz="1800" smtClean="0">
                              <a:latin typeface="Cambria Math" panose="02040503050406030204" pitchFamily="18" charset="0"/>
                              <a:cs typeface="Times New Roman" pitchFamily="18" charset="0"/>
                            </a:rPr>
                            <m:t> × </m:t>
                          </m:r>
                          <m:r>
                            <a:rPr lang="en-GB" sz="1800" b="1" i="1" smtClean="0">
                              <a:solidFill>
                                <a:srgbClr val="C00000"/>
                              </a:solidFill>
                              <a:latin typeface="Cambria Math" panose="02040503050406030204" pitchFamily="18" charset="0"/>
                              <a:cs typeface="Times New Roman" pitchFamily="18" charset="0"/>
                            </a:rPr>
                            <m:t>𝐕</m:t>
                          </m:r>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𝑨</m:t>
                              </m:r>
                            </m:e>
                            <m:sub>
                              <m:r>
                                <a:rPr lang="en-GB" sz="1800" b="1" i="1" smtClean="0">
                                  <a:solidFill>
                                    <a:srgbClr val="C00000"/>
                                  </a:solidFill>
                                  <a:latin typeface="Cambria Math" panose="02040503050406030204" pitchFamily="18" charset="0"/>
                                  <a:cs typeface="Times New Roman" pitchFamily="18" charset="0"/>
                                </a:rPr>
                                <m:t>𝒊</m:t>
                              </m:r>
                            </m:sub>
                          </m:sSub>
                        </m:e>
                      </m:nary>
                    </m:oMath>
                  </m:oMathPara>
                </a14:m>
                <a:endParaRPr lang="en-GB" sz="2000" dirty="0">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0"/>
                  </a:spcAft>
                  <a:buNone/>
                </a:pPr>
                <a:endParaRPr lang="en-GB" sz="2000" dirty="0">
                  <a:solidFill>
                    <a:schemeClr val="tx1"/>
                  </a:solidFill>
                  <a:latin typeface="Open Sans" panose="020B0606030504020204" pitchFamily="34" charset="0"/>
                  <a:ea typeface="Open Sans" panose="020B0606030504020204" pitchFamily="34" charset="0"/>
                  <a:cs typeface="Times New Roman" pitchFamily="18" charset="0"/>
                </a:endParaRPr>
              </a:p>
              <a:p>
                <a:pPr marL="342900" indent="-342900" eaLnBrk="1" hangingPunct="1">
                  <a:lnSpc>
                    <a:spcPct val="100000"/>
                  </a:lnSpc>
                  <a:spcAft>
                    <a:spcPts val="0"/>
                  </a:spcAft>
                </a:pP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887412" y="1279022"/>
                <a:ext cx="10439494" cy="4427538"/>
              </a:xfrm>
              <a:prstGeom prst="rect">
                <a:avLst/>
              </a:prstGeom>
              <a:blipFill>
                <a:blip r:embed="rId3"/>
                <a:stretch>
                  <a:fillRect l="-350" t="-413"/>
                </a:stretch>
              </a:blipFill>
              <a:ln>
                <a:noFill/>
              </a:ln>
            </p:spPr>
            <p:txBody>
              <a:bodyPr/>
              <a:lstStyle/>
              <a:p>
                <a:r>
                  <a:rPr lang="fr-MA">
                    <a:noFill/>
                  </a:rPr>
                  <a:t> </a:t>
                </a:r>
              </a:p>
            </p:txBody>
          </p:sp>
        </mc:Fallback>
      </mc:AlternateContent>
      <p:sp>
        <p:nvSpPr>
          <p:cNvPr id="35" name="Slide Number Placeholder 5">
            <a:extLst>
              <a:ext uri="{FF2B5EF4-FFF2-40B4-BE49-F238E27FC236}">
                <a16:creationId xmlns:a16="http://schemas.microsoft.com/office/drawing/2014/main" id="{29B7CE80-32F0-EA44-ABA6-004A99428429}"/>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t>17</a:t>
            </a:fld>
            <a:endParaRPr lang="en-US" altLang="en-US" sz="1400" b="1">
              <a:solidFill>
                <a:schemeClr val="bg1"/>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3E27846C-25A5-5242-B75A-25517E690459}"/>
              </a:ext>
            </a:extLst>
          </p:cNvPr>
          <p:cNvSpPr txBox="1"/>
          <p:nvPr/>
        </p:nvSpPr>
        <p:spPr>
          <a:xfrm>
            <a:off x="3710874" y="3165940"/>
            <a:ext cx="1949573" cy="646331"/>
          </a:xfrm>
          <a:prstGeom prst="rect">
            <a:avLst/>
          </a:prstGeom>
          <a:noFill/>
        </p:spPr>
        <p:txBody>
          <a:bodyPr wrap="none" rtlCol="0">
            <a:spAutoFit/>
          </a:bodyPr>
          <a:lstStyle/>
          <a:p>
            <a:pPr algn="ctr"/>
            <a:r>
              <a:rPr lang="en-GB" sz="1600" dirty="0" err="1">
                <a:latin typeface="Open Sans Light" panose="020B0306030504020204" pitchFamily="34" charset="0"/>
                <a:ea typeface="Open Sans Light" panose="020B0306030504020204" pitchFamily="34" charset="0"/>
                <a:cs typeface="Open Sans Light" panose="020B0306030504020204" pitchFamily="34" charset="0"/>
              </a:rPr>
              <a:t>Demande</a:t>
            </a:r>
            <a:r>
              <a:rPr lang="en-GB" sz="1600" dirty="0">
                <a:latin typeface="Open Sans Light" panose="020B0306030504020204" pitchFamily="34" charset="0"/>
                <a:ea typeface="Open Sans Light" panose="020B0306030504020204" pitchFamily="34" charset="0"/>
                <a:cs typeface="Open Sans Light" panose="020B0306030504020204" pitchFamily="34" charset="0"/>
              </a:rPr>
              <a:t> de fret </a:t>
            </a:r>
          </a:p>
          <a:p>
            <a:pPr algn="ctr"/>
            <a:r>
              <a:rPr lang="en-GB" sz="1600" dirty="0">
                <a:latin typeface="Open Sans Light" panose="020B0306030504020204" pitchFamily="34" charset="0"/>
                <a:ea typeface="Open Sans Light" panose="020B0306030504020204" pitchFamily="34" charset="0"/>
                <a:cs typeface="Open Sans Light" panose="020B0306030504020204" pitchFamily="34" charset="0"/>
              </a:rPr>
              <a:t>[t-km]</a:t>
            </a:r>
          </a:p>
        </p:txBody>
      </p:sp>
      <p:sp>
        <p:nvSpPr>
          <p:cNvPr id="37" name="TextBox 36">
            <a:extLst>
              <a:ext uri="{FF2B5EF4-FFF2-40B4-BE49-F238E27FC236}">
                <a16:creationId xmlns:a16="http://schemas.microsoft.com/office/drawing/2014/main" id="{22A266F9-7688-1449-BFA5-485C96243E8E}"/>
              </a:ext>
            </a:extLst>
          </p:cNvPr>
          <p:cNvSpPr txBox="1"/>
          <p:nvPr/>
        </p:nvSpPr>
        <p:spPr>
          <a:xfrm>
            <a:off x="5942848" y="3171280"/>
            <a:ext cx="1547218" cy="584775"/>
          </a:xfrm>
          <a:prstGeom prst="rect">
            <a:avLst/>
          </a:prstGeom>
          <a:noFill/>
        </p:spPr>
        <p:txBody>
          <a:bodyPr wrap="none" rtlCol="0">
            <a:spAutoFit/>
          </a:bodyPr>
          <a:lstStyle>
            <a:defPPr>
              <a:defRPr lang="en-US"/>
            </a:defPPr>
            <a:lvl1pPr algn="ctr">
              <a:defRPr sz="2000">
                <a:latin typeface="Open Sans"/>
                <a:ea typeface="Open Sans"/>
                <a:cs typeface="Open Sans"/>
              </a:defRPr>
            </a:lvl1pPr>
          </a:lstStyle>
          <a:p>
            <a:r>
              <a:rPr lang="en-GB" sz="1600" dirty="0">
                <a:latin typeface="Open Sans Light" panose="020B0306030504020204" pitchFamily="34" charset="0"/>
                <a:ea typeface="Open Sans Light" panose="020B0306030504020204" pitchFamily="34" charset="0"/>
                <a:cs typeface="Open Sans Light" panose="020B0306030504020204" pitchFamily="34" charset="0"/>
              </a:rPr>
              <a:t>Part du mode </a:t>
            </a:r>
            <a:r>
              <a:rPr lang="en-GB" sz="1600" dirty="0" err="1">
                <a:latin typeface="Open Sans Light" panose="020B0306030504020204" pitchFamily="34" charset="0"/>
                <a:ea typeface="Open Sans Light" panose="020B0306030504020204" pitchFamily="34" charset="0"/>
                <a:cs typeface="Open Sans Light" panose="020B0306030504020204" pitchFamily="34" charset="0"/>
              </a:rPr>
              <a:t>i</a:t>
            </a: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1600" dirty="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8" name="TextBox 37">
            <a:extLst>
              <a:ext uri="{FF2B5EF4-FFF2-40B4-BE49-F238E27FC236}">
                <a16:creationId xmlns:a16="http://schemas.microsoft.com/office/drawing/2014/main" id="{4F14CF40-89B8-5244-BA3C-A2D07FC47961}"/>
              </a:ext>
            </a:extLst>
          </p:cNvPr>
          <p:cNvSpPr txBox="1"/>
          <p:nvPr/>
        </p:nvSpPr>
        <p:spPr>
          <a:xfrm>
            <a:off x="7676994" y="2867167"/>
            <a:ext cx="3189912" cy="584775"/>
          </a:xfrm>
          <a:prstGeom prst="rect">
            <a:avLst/>
          </a:prstGeom>
          <a:noFill/>
        </p:spPr>
        <p:txBody>
          <a:bodyPr wrap="none" rtlCol="0">
            <a:spAutoFit/>
          </a:bodyPr>
          <a:lstStyle/>
          <a:p>
            <a:pPr algn="ctr"/>
            <a:r>
              <a:rPr lang="en-GB" sz="1600" dirty="0" err="1">
                <a:latin typeface="Open Sans Light" panose="020B0306030504020204" pitchFamily="34" charset="0"/>
                <a:ea typeface="Open Sans Light" panose="020B0306030504020204" pitchFamily="34" charset="0"/>
                <a:cs typeface="Open Sans Light" panose="020B0306030504020204" pitchFamily="34" charset="0"/>
              </a:rPr>
              <a:t>Intensité</a:t>
            </a:r>
            <a:r>
              <a:rPr lang="en-GB" sz="1600" dirty="0">
                <a:latin typeface="Open Sans Light" panose="020B0306030504020204" pitchFamily="34" charset="0"/>
                <a:ea typeface="Open Sans Light" panose="020B0306030504020204" pitchFamily="34" charset="0"/>
                <a:cs typeface="Open Sans Light" panose="020B0306030504020204" pitchFamily="34" charset="0"/>
              </a:rPr>
              <a:t> </a:t>
            </a:r>
            <a:r>
              <a:rPr lang="en-GB" sz="1600" dirty="0" err="1">
                <a:latin typeface="Open Sans Light" panose="020B0306030504020204" pitchFamily="34" charset="0"/>
                <a:ea typeface="Open Sans Light" panose="020B0306030504020204" pitchFamily="34" charset="0"/>
                <a:cs typeface="Open Sans Light" panose="020B0306030504020204" pitchFamily="34" charset="0"/>
              </a:rPr>
              <a:t>énergétique</a:t>
            </a:r>
            <a:r>
              <a:rPr lang="en-GB" sz="1600" dirty="0">
                <a:latin typeface="Open Sans Light" panose="020B0306030504020204" pitchFamily="34" charset="0"/>
                <a:ea typeface="Open Sans Light" panose="020B0306030504020204" pitchFamily="34" charset="0"/>
                <a:cs typeface="Open Sans Light" panose="020B0306030504020204" pitchFamily="34" charset="0"/>
              </a:rPr>
              <a:t> du mode  </a:t>
            </a:r>
            <a:r>
              <a:rPr lang="en-GB" sz="1600" dirty="0" err="1">
                <a:latin typeface="Open Sans Light" panose="020B0306030504020204" pitchFamily="34" charset="0"/>
                <a:ea typeface="Open Sans Light" panose="020B0306030504020204" pitchFamily="34" charset="0"/>
                <a:cs typeface="Open Sans Light" panose="020B0306030504020204" pitchFamily="34" charset="0"/>
              </a:rPr>
              <a:t>i</a:t>
            </a: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GB" sz="1600" dirty="0">
                <a:latin typeface="Open Sans Light" panose="020B0306030504020204" pitchFamily="34" charset="0"/>
                <a:ea typeface="Open Sans Light" panose="020B0306030504020204" pitchFamily="34" charset="0"/>
                <a:cs typeface="Open Sans Light" panose="020B0306030504020204" pitchFamily="34" charset="0"/>
              </a:rPr>
              <a:t>[</a:t>
            </a:r>
            <a:r>
              <a:rPr lang="en-GB" sz="1600" dirty="0" err="1">
                <a:latin typeface="Open Sans Light" panose="020B0306030504020204" pitchFamily="34" charset="0"/>
                <a:ea typeface="Open Sans Light" panose="020B0306030504020204" pitchFamily="34" charset="0"/>
                <a:cs typeface="Open Sans Light" panose="020B0306030504020204" pitchFamily="34" charset="0"/>
              </a:rPr>
              <a:t>énergie</a:t>
            </a:r>
            <a:r>
              <a:rPr lang="en-GB" sz="1600" dirty="0">
                <a:latin typeface="Open Sans Light" panose="020B0306030504020204" pitchFamily="34" charset="0"/>
                <a:ea typeface="Open Sans Light" panose="020B0306030504020204" pitchFamily="34" charset="0"/>
                <a:cs typeface="Open Sans Light" panose="020B0306030504020204" pitchFamily="34" charset="0"/>
              </a:rPr>
              <a:t>/t-km]</a:t>
            </a:r>
          </a:p>
        </p:txBody>
      </p:sp>
      <p:cxnSp>
        <p:nvCxnSpPr>
          <p:cNvPr id="39" name="Straight Connector 38">
            <a:extLst>
              <a:ext uri="{FF2B5EF4-FFF2-40B4-BE49-F238E27FC236}">
                <a16:creationId xmlns:a16="http://schemas.microsoft.com/office/drawing/2014/main" id="{AB164DD6-9BD7-284B-A718-DFA2DF802113}"/>
              </a:ext>
            </a:extLst>
          </p:cNvPr>
          <p:cNvCxnSpPr>
            <a:cxnSpLocks/>
          </p:cNvCxnSpPr>
          <p:nvPr/>
        </p:nvCxnSpPr>
        <p:spPr>
          <a:xfrm flipV="1">
            <a:off x="5133932" y="2803210"/>
            <a:ext cx="461881" cy="28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E2CEDCC-D4D5-9D4F-8A30-402240F6D97F}"/>
              </a:ext>
            </a:extLst>
          </p:cNvPr>
          <p:cNvCxnSpPr>
            <a:cxnSpLocks/>
          </p:cNvCxnSpPr>
          <p:nvPr/>
        </p:nvCxnSpPr>
        <p:spPr>
          <a:xfrm flipV="1">
            <a:off x="6595349" y="2760803"/>
            <a:ext cx="129523" cy="3224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8339519-B576-4947-AC82-7C53C91EBD6A}"/>
              </a:ext>
            </a:extLst>
          </p:cNvPr>
          <p:cNvCxnSpPr>
            <a:cxnSpLocks/>
          </p:cNvCxnSpPr>
          <p:nvPr/>
        </p:nvCxnSpPr>
        <p:spPr>
          <a:xfrm flipH="1" flipV="1">
            <a:off x="7632734" y="2679154"/>
            <a:ext cx="710803" cy="1844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0674DB8-4A13-BF4B-891B-A9CECFD8DE7E}"/>
              </a:ext>
            </a:extLst>
          </p:cNvPr>
          <p:cNvSpPr txBox="1"/>
          <p:nvPr/>
        </p:nvSpPr>
        <p:spPr>
          <a:xfrm>
            <a:off x="8806492" y="5448584"/>
            <a:ext cx="1519968" cy="369332"/>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Valeur ajoutée</a:t>
            </a:r>
          </a:p>
        </p:txBody>
      </p:sp>
      <p:cxnSp>
        <p:nvCxnSpPr>
          <p:cNvPr id="61" name="Straight Connector 60">
            <a:extLst>
              <a:ext uri="{FF2B5EF4-FFF2-40B4-BE49-F238E27FC236}">
                <a16:creationId xmlns:a16="http://schemas.microsoft.com/office/drawing/2014/main" id="{24342457-5324-D84E-B283-3C2A91491F63}"/>
              </a:ext>
            </a:extLst>
          </p:cNvPr>
          <p:cNvCxnSpPr>
            <a:cxnSpLocks/>
          </p:cNvCxnSpPr>
          <p:nvPr/>
        </p:nvCxnSpPr>
        <p:spPr>
          <a:xfrm flipH="1" flipV="1">
            <a:off x="7864503" y="5448584"/>
            <a:ext cx="872820" cy="1846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817ECB-1D8B-AC4B-8E2B-700699F67C4C}"/>
              </a:ext>
            </a:extLst>
          </p:cNvPr>
          <p:cNvCxnSpPr>
            <a:cxnSpLocks/>
          </p:cNvCxnSpPr>
          <p:nvPr/>
        </p:nvCxnSpPr>
        <p:spPr>
          <a:xfrm flipH="1">
            <a:off x="5476672" y="5448584"/>
            <a:ext cx="43683" cy="4463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A2512B-C2A7-5B48-B060-7078710E4AC5}"/>
              </a:ext>
            </a:extLst>
          </p:cNvPr>
          <p:cNvCxnSpPr>
            <a:cxnSpLocks/>
          </p:cNvCxnSpPr>
          <p:nvPr/>
        </p:nvCxnSpPr>
        <p:spPr>
          <a:xfrm>
            <a:off x="7036307" y="5402526"/>
            <a:ext cx="456693" cy="3920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2B80800-8DD3-244C-BA6E-405A5E69883B}"/>
              </a:ext>
            </a:extLst>
          </p:cNvPr>
          <p:cNvSpPr txBox="1"/>
          <p:nvPr/>
        </p:nvSpPr>
        <p:spPr>
          <a:xfrm>
            <a:off x="4745854" y="5856020"/>
            <a:ext cx="1154483" cy="369332"/>
          </a:xfrm>
          <a:prstGeom prst="rect">
            <a:avLst/>
          </a:prstGeom>
          <a:noFill/>
        </p:spPr>
        <p:txBody>
          <a:bodyPr wrap="none" rtlCol="0">
            <a:spAutoFit/>
          </a:bodyPr>
          <a:lstStyle/>
          <a:p>
            <a:pPr algn="ctr"/>
            <a:r>
              <a:rPr lang="en-GB" sz="1600" dirty="0">
                <a:latin typeface="Open Sans Light" panose="020B0306030504020204" pitchFamily="34" charset="0"/>
                <a:ea typeface="Open Sans Light" panose="020B0306030504020204" pitchFamily="34" charset="0"/>
                <a:cs typeface="Open Sans Light" panose="020B0306030504020204" pitchFamily="34" charset="0"/>
              </a:rPr>
              <a:t>Constant</a:t>
            </a:r>
          </a:p>
        </p:txBody>
      </p:sp>
      <p:sp>
        <p:nvSpPr>
          <p:cNvPr id="18" name="Google Shape;339;p22">
            <a:extLst>
              <a:ext uri="{FF2B5EF4-FFF2-40B4-BE49-F238E27FC236}">
                <a16:creationId xmlns:a16="http://schemas.microsoft.com/office/drawing/2014/main" id="{52C58C8B-2079-1A4C-8F14-EFB7C6034DD7}"/>
              </a:ext>
            </a:extLst>
          </p:cNvPr>
          <p:cNvSpPr>
            <a:spLocks noGrp="1" noChangeArrowheads="1"/>
          </p:cNvSpPr>
          <p:nvPr>
            <p:ph type="title"/>
          </p:nvPr>
        </p:nvSpPr>
        <p:spPr>
          <a:xfrm>
            <a:off x="865094" y="585"/>
            <a:ext cx="10107706" cy="1325562"/>
          </a:xfrm>
        </p:spPr>
        <p:txBody>
          <a:bodyPr lIns="121900" tIns="121900" rIns="121900" bIns="121900"/>
          <a:lstStyle/>
          <a:p>
            <a:pPr eaLnBrk="1" hangingPunct="1"/>
            <a:r>
              <a:rPr lang="en-GB" altLang="en-US" dirty="0">
                <a:latin typeface="Open Sans"/>
              </a:rPr>
              <a:t>Session 7.3 Le secteur des transports</a:t>
            </a:r>
            <a:endParaRPr lang="en-US" altLang="en-US" dirty="0">
              <a:latin typeface="Open Sans"/>
            </a:endParaRPr>
          </a:p>
        </p:txBody>
      </p:sp>
      <p:sp>
        <p:nvSpPr>
          <p:cNvPr id="19" name="TextBox 18">
            <a:extLst>
              <a:ext uri="{FF2B5EF4-FFF2-40B4-BE49-F238E27FC236}">
                <a16:creationId xmlns:a16="http://schemas.microsoft.com/office/drawing/2014/main" id="{79AA8A05-ED62-254E-8102-1F4A8AA8B884}"/>
              </a:ext>
            </a:extLst>
          </p:cNvPr>
          <p:cNvSpPr txBox="1"/>
          <p:nvPr/>
        </p:nvSpPr>
        <p:spPr>
          <a:xfrm>
            <a:off x="7304733" y="5794586"/>
            <a:ext cx="860941" cy="338554"/>
          </a:xfrm>
          <a:prstGeom prst="rect">
            <a:avLst/>
          </a:prstGeom>
          <a:noFill/>
        </p:spPr>
        <p:txBody>
          <a:bodyPr wrap="none" rtlCol="0">
            <a:spAutoFit/>
          </a:bodyPr>
          <a:lstStyle/>
          <a:p>
            <a:pPr algn="ctr"/>
            <a:r>
              <a:rPr lang="en-GB" sz="1600">
                <a:latin typeface="Open Sans Light" panose="020B0306030504020204" pitchFamily="34" charset="0"/>
                <a:ea typeface="Open Sans Light" panose="020B0306030504020204" pitchFamily="34" charset="0"/>
                <a:cs typeface="Open Sans Light" panose="020B0306030504020204" pitchFamily="34" charset="0"/>
              </a:rPr>
              <a:t>Variable</a:t>
            </a:r>
          </a:p>
        </p:txBody>
      </p:sp>
    </p:spTree>
    <p:extLst>
      <p:ext uri="{BB962C8B-B14F-4D97-AF65-F5344CB8AC3E}">
        <p14:creationId xmlns:p14="http://schemas.microsoft.com/office/powerpoint/2010/main" val="68091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C23BB44C-43C6-48C9-BB4F-B5A8867E1BAE}"/>
              </a:ext>
            </a:extLst>
          </p:cNvPr>
          <p:cNvPicPr>
            <a:picLocks noChangeAspect="1"/>
          </p:cNvPicPr>
          <p:nvPr/>
        </p:nvPicPr>
        <p:blipFill>
          <a:blip r:embed="rId2"/>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B55537A8-5987-48F2-9EB4-FAE3EA33E0E6}"/>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Cours de la GCC (cela vous amènera </a:t>
            </a:r>
            <a:br>
              <a:rPr lang="en-US" sz="800">
                <a:latin typeface="Open Sans"/>
                <a:ea typeface="+mn-lt"/>
                <a:cs typeface="+mn-lt"/>
              </a:rPr>
            </a:br>
            <a:r>
              <a:rPr lang="en-US" sz="800">
                <a:solidFill>
                  <a:schemeClr val="bg1"/>
                </a:solidFill>
                <a:latin typeface="Open Sans"/>
                <a:ea typeface="+mn-lt"/>
                <a:cs typeface="+mn-lt"/>
              </a:rPr>
              <a:t>au lien du site web http://www.ClimateCompatibleGrowth.com/teachingmaterials)</a:t>
            </a:r>
          </a:p>
        </p:txBody>
      </p:sp>
      <p:sp>
        <p:nvSpPr>
          <p:cNvPr id="2" name="Slide Number Placeholder 5">
            <a:extLst>
              <a:ext uri="{FF2B5EF4-FFF2-40B4-BE49-F238E27FC236}">
                <a16:creationId xmlns:a16="http://schemas.microsoft.com/office/drawing/2014/main" id="{D152DFBF-D0C4-4971-BCBB-BE210C2B6DC2}"/>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t>18</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35D4413E-0DE8-99AF-11E6-8CC512263E98}"/>
              </a:ext>
            </a:extLst>
          </p:cNvPr>
          <p:cNvSpPr txBox="1"/>
          <p:nvPr/>
        </p:nvSpPr>
        <p:spPr>
          <a:xfrm>
            <a:off x="8523514" y="4675914"/>
            <a:ext cx="351918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 </a:t>
            </a:r>
            <a:r>
              <a:rPr lang="en-US" sz="800" dirty="0">
                <a:solidFill>
                  <a:schemeClr val="bg1"/>
                </a:solidFill>
                <a:latin typeface="Open Sans"/>
                <a:ea typeface="+mn-lt"/>
                <a:cs typeface="+mn-lt"/>
              </a:rPr>
              <a:t>I., </a:t>
            </a:r>
            <a:r>
              <a:rPr lang="en-US" sz="800" dirty="0" err="1">
                <a:solidFill>
                  <a:schemeClr val="bg1"/>
                </a:solidFill>
                <a:latin typeface="Open Sans"/>
                <a:ea typeface="+mn-lt"/>
                <a:cs typeface="+mn-lt"/>
              </a:rPr>
              <a:t>Hasanovic </a:t>
            </a:r>
            <a:r>
              <a:rPr lang="en-US" sz="800" dirty="0">
                <a:solidFill>
                  <a:schemeClr val="bg1"/>
                </a:solidFill>
                <a:latin typeface="Open Sans"/>
                <a:ea typeface="+mn-lt"/>
                <a:cs typeface="+mn-lt"/>
              </a:rPr>
              <a:t>S., Gritsevskyi </a:t>
            </a:r>
            <a:r>
              <a:rPr lang="en-US" sz="800" dirty="0" err="1">
                <a:solidFill>
                  <a:schemeClr val="bg1"/>
                </a:solidFill>
                <a:latin typeface="Open Sans"/>
                <a:ea typeface="+mn-lt"/>
                <a:cs typeface="+mn-lt"/>
              </a:rPr>
              <a:t>A,Stankeviciute </a:t>
            </a:r>
            <a:r>
              <a:rPr lang="en-US" sz="800" dirty="0">
                <a:solidFill>
                  <a:schemeClr val="bg1"/>
                </a:solidFill>
                <a:latin typeface="Open Sans"/>
                <a:ea typeface="+mn-lt"/>
                <a:cs typeface="+mn-lt"/>
              </a:rPr>
              <a:t>L., Tot M. ; Welsch M., </a:t>
            </a:r>
            <a:r>
              <a:rPr lang="en-US" sz="800" dirty="0" err="1">
                <a:solidFill>
                  <a:schemeClr val="bg1"/>
                </a:solidFill>
                <a:latin typeface="Open Sans"/>
                <a:ea typeface="+mn-lt"/>
                <a:cs typeface="+mn-lt"/>
              </a:rPr>
              <a:t>Hirmer </a:t>
            </a:r>
            <a:r>
              <a:rPr lang="en-US" sz="800" dirty="0">
                <a:solidFill>
                  <a:schemeClr val="bg1"/>
                </a:solidFill>
                <a:latin typeface="Open Sans"/>
                <a:ea typeface="+mn-lt"/>
                <a:cs typeface="+mn-lt"/>
              </a:rPr>
              <a:t>S., 2023. Conférence 7 : "</a:t>
            </a:r>
            <a:r>
              <a:rPr lang="en-GB" sz="800" dirty="0">
                <a:solidFill>
                  <a:schemeClr val="bg1"/>
                </a:solidFill>
                <a:latin typeface="Open Sans"/>
                <a:ea typeface="+mn-lt"/>
                <a:cs typeface="+mn-lt"/>
              </a:rPr>
              <a:t>SECTEURS DES TRANSPORTS ET DES SERVICES, ET DÉFINITION DES SCÉNARIOS DANS LE MAED</a:t>
            </a:r>
            <a:r>
              <a:rPr lang="en-US" sz="800" dirty="0">
                <a:solidFill>
                  <a:schemeClr val="bg1"/>
                </a:solidFill>
                <a:latin typeface="Open Sans"/>
                <a:ea typeface="+mn-lt"/>
                <a:cs typeface="+mn-lt"/>
              </a:rPr>
              <a:t>", Projections de la demande d'énergie avec le MAED (Modèle d'analyse de la demande d'énergie). Version 2.0.  [présentation en ligne]. </a:t>
            </a:r>
            <a:r>
              <a:rPr lang="en-US" sz="800" dirty="0" err="1">
                <a:solidFill>
                  <a:schemeClr val="bg1"/>
                </a:solidFill>
                <a:latin typeface="Open Sans"/>
                <a:ea typeface="+mn-lt"/>
                <a:cs typeface="+mn-lt"/>
              </a:rPr>
              <a:t>Programme de </a:t>
            </a:r>
            <a:r>
              <a:rPr lang="en-US" sz="800" dirty="0">
                <a:solidFill>
                  <a:schemeClr val="bg1"/>
                </a:solidFill>
                <a:latin typeface="Open Sans"/>
                <a:ea typeface="+mn-lt"/>
                <a:cs typeface="+mn-lt"/>
              </a:rPr>
              <a:t>croissance compatible avec le climat et Agence internationale de l'énergie atomique.</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231360"/>
            <a:ext cx="10515600" cy="818776"/>
          </a:xfrm>
        </p:spPr>
        <p:txBody>
          <a:bodyPr lIns="121900" tIns="121900" rIns="121900" bIns="121900" rtlCol="0"/>
          <a:lstStyle/>
          <a:p>
            <a:pPr eaLnBrk="1" fontAlgn="auto" hangingPunct="1">
              <a:defRPr/>
            </a:pPr>
            <a:r>
              <a:rPr lang="en-GB" dirty="0" err="1"/>
              <a:t>Résultats</a:t>
            </a:r>
            <a:r>
              <a:rPr lang="en-GB" dirty="0"/>
              <a:t> </a:t>
            </a:r>
            <a:r>
              <a:rPr lang="en-GB" dirty="0" err="1"/>
              <a:t>d'apprentissage</a:t>
            </a:r>
            <a:r>
              <a:rPr lang="en-GB" dirty="0"/>
              <a:t> </a:t>
            </a:r>
            <a:r>
              <a:rPr lang="en-GB" dirty="0" err="1"/>
              <a:t>visés</a:t>
            </a:r>
            <a:r>
              <a:rPr lang="en-GB" dirty="0"/>
              <a:t> (RAV)</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7067549" y="1731051"/>
            <a:ext cx="4286251" cy="3135417"/>
            <a:chOff x="5322277" y="1512599"/>
            <a:chExt cx="3214026" cy="1815039"/>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12599"/>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7.1 Le secteur des services et ses sous-secteurs</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7.2 Reconstruction de l'année de base - Collecte des données brutes</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8"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7.3 </a:t>
              </a:r>
              <a:r>
                <a:rPr lang="en-GB" altLang="en-US" sz="1600" dirty="0">
                  <a:latin typeface="Open Sans" panose="020B0606030504020204" pitchFamily="34" charset="0"/>
                  <a:ea typeface="Open Sans" panose="020B0606030504020204" pitchFamily="34" charset="0"/>
                  <a:cs typeface="Open Sans" panose="020B0606030504020204" pitchFamily="34" charset="0"/>
                </a:rPr>
                <a:t>Le secteur des transports et ses sous-secteurs</a:t>
              </a:r>
              <a:endParaRPr lang="en-US" altLang="en-US" sz="1600" dirty="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79099"/>
              <a:ext cx="0" cy="23325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585202" y="1732021"/>
            <a:ext cx="6042533" cy="3221514"/>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Ce cours comporte quatre objectifs de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d'apprentissage</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RAV1: connaître le secteur des services et ses sous-secteurs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RAV2: apprendre à collecter les données brutes nécessaires à la reconstruction de l'année de base</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RAV3: connaître le secteur des transports et ses sous-secteurs</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GB" sz="2133" dirty="0">
              <a:latin typeface="Open Sans" panose="020B0606030504020204" pitchFamily="34" charset="0"/>
              <a:cs typeface="Open Sans" panose="020B0606030504020204" pitchFamily="34" charset="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Session 7.1 Le secteur des services</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2127043"/>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Secteurs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3394236"/>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chemeClr val="accent3">
                    <a:lumMod val="50000"/>
                  </a:schemeClr>
                </a:solidFill>
                <a:latin typeface="Open Sans Light"/>
                <a:ea typeface="Open Sans Light" panose="020B0306030504020204" pitchFamily="34" charset="0"/>
                <a:cs typeface="Open Sans Light" panose="020B0306030504020204" pitchFamily="34" charset="0"/>
              </a:rPr>
              <a:t>Sous-secteurs</a:t>
            </a:r>
            <a:endParaRPr lang="en-US"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42279" y="5054262"/>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Utilisation finale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190447" y="5691789"/>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Catégorie</a:t>
            </a: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US" sz="1600" b="1"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demande</a:t>
            </a: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600" b="1"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d'énergie</a:t>
            </a: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finale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2215691" y="5816450"/>
            <a:ext cx="1377978"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Combustibles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fossiles</a:t>
            </a:r>
            <a:endPar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3676364" y="5819974"/>
            <a:ext cx="1056649"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Biomasse</a:t>
            </a: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moderne</a:t>
            </a:r>
            <a:endPar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8385248" y="5829121"/>
            <a:ext cx="1591061" cy="620989"/>
          </a:xfrm>
          <a:prstGeom prst="rect">
            <a:avLst/>
          </a:prstGeom>
          <a:noFill/>
          <a:ln w="19050">
            <a:solidFill>
              <a:schemeClr val="accent6"/>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Électricité</a:t>
            </a: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Pompe</a:t>
            </a: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à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chaleur</a:t>
            </a:r>
            <a:endPar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174525" y="5782646"/>
            <a:ext cx="2897532" cy="707886"/>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eaLnBrk="1" hangingPunct="1">
              <a:spcBef>
                <a:spcPct val="50000"/>
              </a:spcBef>
            </a:pPr>
            <a:endPar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4790308" y="5825957"/>
            <a:ext cx="1278436"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Biomasse</a:t>
            </a: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traditionnelle</a:t>
            </a:r>
            <a:endPar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094144" y="5816451"/>
            <a:ext cx="1056649"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Solaire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thermique</a:t>
            </a:r>
            <a:endPar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943661"/>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L'industrie</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923480"/>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934108"/>
            <a:ext cx="1320812" cy="33855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latin typeface="Open Sans Light" panose="020B0306030504020204" pitchFamily="34" charset="0"/>
                <a:ea typeface="Open Sans Light" panose="020B0306030504020204" pitchFamily="34" charset="0"/>
                <a:cs typeface="Open Sans Light" panose="020B0306030504020204" pitchFamily="34" charset="0"/>
              </a:rPr>
              <a:t>Services</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933322"/>
            <a:ext cx="1849136"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Ménage</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8901888" y="3094285"/>
            <a:ext cx="2192909"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FR"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Services aux entreprises et aux particuliers</a:t>
            </a: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US" sz="1600" b="1" dirty="0" err="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autres</a:t>
            </a:r>
            <a:endPar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2671931" y="3079319"/>
            <a:ext cx="1829215"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Commerce et tourisme </a:t>
            </a: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854001"/>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3015731"/>
            <a:ext cx="10203071" cy="1395915"/>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4698731"/>
            <a:ext cx="10203071" cy="987967"/>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flipH="1">
            <a:off x="6604635" y="4414158"/>
            <a:ext cx="0" cy="284573"/>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5"/>
            <a:ext cx="10515600" cy="373383"/>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7.1.1. Le </a:t>
            </a:r>
            <a:r>
              <a:rPr lang="en-GB" sz="2000" b="1" dirty="0" err="1">
                <a:solidFill>
                  <a:schemeClr val="accent5">
                    <a:lumMod val="60000"/>
                    <a:lumOff val="40000"/>
                  </a:schemeClr>
                </a:solidFill>
                <a:latin typeface="Open Sans"/>
                <a:ea typeface="Open Sans"/>
                <a:cs typeface="Open Sans"/>
                <a:sym typeface="Calibri"/>
              </a:rPr>
              <a:t>secteur</a:t>
            </a:r>
            <a:r>
              <a:rPr lang="en-GB" sz="2000" b="1" dirty="0">
                <a:solidFill>
                  <a:schemeClr val="accent5">
                    <a:lumMod val="60000"/>
                    <a:lumOff val="40000"/>
                  </a:schemeClr>
                </a:solidFill>
                <a:latin typeface="Open Sans"/>
                <a:ea typeface="Open Sans"/>
                <a:cs typeface="Open Sans"/>
                <a:sym typeface="Calibri"/>
              </a:rPr>
              <a:t> des services, les sous-</a:t>
            </a:r>
            <a:r>
              <a:rPr lang="en-GB" sz="2000" b="1" dirty="0" err="1">
                <a:solidFill>
                  <a:schemeClr val="accent5">
                    <a:lumMod val="60000"/>
                    <a:lumOff val="40000"/>
                  </a:schemeClr>
                </a:solidFill>
                <a:latin typeface="Open Sans"/>
                <a:ea typeface="Open Sans"/>
                <a:cs typeface="Open Sans"/>
                <a:sym typeface="Calibri"/>
              </a:rPr>
              <a:t>secteurs</a:t>
            </a:r>
            <a:r>
              <a:rPr lang="en-GB" sz="2000" b="1" dirty="0">
                <a:solidFill>
                  <a:schemeClr val="accent5">
                    <a:lumMod val="60000"/>
                    <a:lumOff val="40000"/>
                  </a:schemeClr>
                </a:solidFill>
                <a:latin typeface="Open Sans"/>
                <a:ea typeface="Open Sans"/>
                <a:cs typeface="Open Sans"/>
                <a:sym typeface="Calibri"/>
              </a:rPr>
              <a:t>, </a:t>
            </a:r>
            <a:r>
              <a:rPr lang="en-GB" sz="2000" b="1" dirty="0" err="1">
                <a:solidFill>
                  <a:schemeClr val="accent5">
                    <a:lumMod val="60000"/>
                    <a:lumOff val="40000"/>
                  </a:schemeClr>
                </a:solidFill>
                <a:latin typeface="Open Sans"/>
                <a:ea typeface="Open Sans"/>
                <a:cs typeface="Open Sans"/>
                <a:sym typeface="Calibri"/>
              </a:rPr>
              <a:t>l'utilisation</a:t>
            </a:r>
            <a:r>
              <a:rPr lang="en-GB" sz="2000" b="1" dirty="0">
                <a:solidFill>
                  <a:schemeClr val="accent5">
                    <a:lumMod val="60000"/>
                    <a:lumOff val="40000"/>
                  </a:schemeClr>
                </a:solidFill>
                <a:latin typeface="Open Sans"/>
                <a:ea typeface="Open Sans"/>
                <a:cs typeface="Open Sans"/>
                <a:sym typeface="Calibri"/>
              </a:rPr>
              <a:t> finale et la </a:t>
            </a:r>
            <a:r>
              <a:rPr lang="en-GB" sz="2000" b="1" dirty="0" err="1">
                <a:solidFill>
                  <a:schemeClr val="accent5">
                    <a:lumMod val="60000"/>
                    <a:lumOff val="40000"/>
                  </a:schemeClr>
                </a:solidFill>
                <a:latin typeface="Open Sans"/>
                <a:ea typeface="Open Sans"/>
                <a:cs typeface="Open Sans"/>
                <a:sym typeface="Calibri"/>
              </a:rPr>
              <a:t>demande</a:t>
            </a:r>
            <a:r>
              <a:rPr lang="en-GB" sz="2000" b="1" dirty="0">
                <a:solidFill>
                  <a:schemeClr val="accent5">
                    <a:lumMod val="60000"/>
                    <a:lumOff val="40000"/>
                  </a:schemeClr>
                </a:solidFill>
                <a:latin typeface="Open Sans"/>
                <a:ea typeface="Open Sans"/>
                <a:cs typeface="Open Sans"/>
                <a:sym typeface="Calibri"/>
              </a:rPr>
              <a:t> </a:t>
            </a:r>
            <a:r>
              <a:rPr lang="en-GB" sz="2000" b="1" dirty="0" err="1">
                <a:solidFill>
                  <a:schemeClr val="accent5">
                    <a:lumMod val="60000"/>
                    <a:lumOff val="40000"/>
                  </a:schemeClr>
                </a:solidFill>
                <a:latin typeface="Open Sans"/>
                <a:ea typeface="Open Sans"/>
                <a:cs typeface="Open Sans"/>
                <a:sym typeface="Calibri"/>
              </a:rPr>
              <a:t>d'énergie</a:t>
            </a:r>
            <a:r>
              <a:rPr lang="en-GB" sz="2000" b="1" dirty="0">
                <a:solidFill>
                  <a:schemeClr val="accent5">
                    <a:lumMod val="60000"/>
                    <a:lumOff val="40000"/>
                  </a:schemeClr>
                </a:solidFill>
                <a:latin typeface="Open Sans"/>
                <a:ea typeface="Open Sans"/>
                <a:cs typeface="Open Sans"/>
                <a:sym typeface="Calibri"/>
              </a:rPr>
              <a:t> finale</a:t>
            </a:r>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684586" y="2282215"/>
            <a:ext cx="310859" cy="73100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3">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2313545"/>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6152726" y="2319050"/>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5">
            <a:alphaModFix amt="50000"/>
            <a:extLst>
              <a:ext uri="{28A0092B-C50C-407E-A947-70E740481C1C}">
                <a14:useLocalDpi xmlns:a14="http://schemas.microsoft.com/office/drawing/2010/main" val="0"/>
              </a:ext>
            </a:extLst>
          </a:blip>
          <a:srcRect/>
          <a:stretch>
            <a:fillRect/>
          </a:stretch>
        </p:blipFill>
        <p:spPr bwMode="auto">
          <a:xfrm>
            <a:off x="7963988" y="2308134"/>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6">
            <a:alphaModFix amt="35000"/>
            <a:extLst>
              <a:ext uri="{28A0092B-C50C-407E-A947-70E740481C1C}">
                <a14:useLocalDpi xmlns:a14="http://schemas.microsoft.com/office/drawing/2010/main" val="0"/>
              </a:ext>
            </a:extLst>
          </a:blip>
          <a:srcRect/>
          <a:stretch>
            <a:fillRect/>
          </a:stretch>
        </p:blipFill>
        <p:spPr bwMode="auto">
          <a:xfrm>
            <a:off x="10061888" y="2297712"/>
            <a:ext cx="462367" cy="462367"/>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2923449" y="5012800"/>
            <a:ext cx="1478689" cy="307777"/>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a:solidFill>
                  <a:srgbClr val="B4323F"/>
                </a:solidFill>
                <a:latin typeface="Open Sans Light"/>
                <a:ea typeface="Open Sans Light" panose="020B0306030504020204" pitchFamily="34" charset="0"/>
                <a:cs typeface="Open Sans Light" panose="020B0306030504020204" pitchFamily="34" charset="0"/>
              </a:rPr>
              <a:t>Force </a:t>
            </a:r>
            <a:r>
              <a:rPr lang="en-US" sz="1400" b="1" dirty="0" err="1">
                <a:solidFill>
                  <a:srgbClr val="B4323F"/>
                </a:solidFill>
                <a:latin typeface="Open Sans Light"/>
                <a:ea typeface="Open Sans Light" panose="020B0306030504020204" pitchFamily="34" charset="0"/>
                <a:cs typeface="Open Sans Light" panose="020B0306030504020204" pitchFamily="34" charset="0"/>
              </a:rPr>
              <a:t>motrice</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4524606" y="4797357"/>
            <a:ext cx="1478689" cy="73866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Utilisations</a:t>
            </a:r>
            <a:r>
              <a:rPr lang="en-US" sz="14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spécifiques</a:t>
            </a:r>
            <a:r>
              <a:rPr lang="en-US" sz="14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 de </a:t>
            </a:r>
            <a:r>
              <a:rPr lang="en-US" sz="1400" b="1" dirty="0" err="1">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l’électricité</a:t>
            </a:r>
            <a:endParaRPr lang="en-US" sz="14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 Box 1044">
            <a:extLst>
              <a:ext uri="{FF2B5EF4-FFF2-40B4-BE49-F238E27FC236}">
                <a16:creationId xmlns:a16="http://schemas.microsoft.com/office/drawing/2014/main" id="{10A30C8A-2486-A16D-7056-9945ABC85AED}"/>
              </a:ext>
            </a:extLst>
          </p:cNvPr>
          <p:cNvSpPr txBox="1">
            <a:spLocks noChangeArrowheads="1"/>
          </p:cNvSpPr>
          <p:nvPr/>
        </p:nvSpPr>
        <p:spPr bwMode="auto">
          <a:xfrm>
            <a:off x="5069269" y="3082593"/>
            <a:ext cx="1535366"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Administration publique</a:t>
            </a:r>
          </a:p>
        </p:txBody>
      </p:sp>
      <p:sp>
        <p:nvSpPr>
          <p:cNvPr id="10" name="Text Box 1044">
            <a:extLst>
              <a:ext uri="{FF2B5EF4-FFF2-40B4-BE49-F238E27FC236}">
                <a16:creationId xmlns:a16="http://schemas.microsoft.com/office/drawing/2014/main" id="{E7CB9579-CF94-8E2B-CB71-33737B78BF39}"/>
              </a:ext>
            </a:extLst>
          </p:cNvPr>
          <p:cNvSpPr txBox="1">
            <a:spLocks noChangeArrowheads="1"/>
          </p:cNvSpPr>
          <p:nvPr/>
        </p:nvSpPr>
        <p:spPr bwMode="auto">
          <a:xfrm>
            <a:off x="7172758" y="3079318"/>
            <a:ext cx="1535366" cy="58477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Services financiers</a:t>
            </a:r>
          </a:p>
        </p:txBody>
      </p:sp>
      <p:sp>
        <p:nvSpPr>
          <p:cNvPr id="29" name="Text Box 1053">
            <a:extLst>
              <a:ext uri="{FF2B5EF4-FFF2-40B4-BE49-F238E27FC236}">
                <a16:creationId xmlns:a16="http://schemas.microsoft.com/office/drawing/2014/main" id="{8A3089DA-74A9-8B19-1F6E-725425FCB043}"/>
              </a:ext>
            </a:extLst>
          </p:cNvPr>
          <p:cNvSpPr txBox="1">
            <a:spLocks noChangeArrowheads="1"/>
          </p:cNvSpPr>
          <p:nvPr/>
        </p:nvSpPr>
        <p:spPr bwMode="auto">
          <a:xfrm>
            <a:off x="6123383" y="4883139"/>
            <a:ext cx="1478689" cy="523220"/>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err="1">
                <a:solidFill>
                  <a:srgbClr val="B4323F"/>
                </a:solidFill>
                <a:latin typeface="Open Sans Light"/>
                <a:ea typeface="Open Sans Light" panose="020B0306030504020204" pitchFamily="34" charset="0"/>
                <a:cs typeface="Open Sans Light" panose="020B0306030504020204" pitchFamily="34" charset="0"/>
              </a:rPr>
              <a:t>Utilisations</a:t>
            </a:r>
            <a:r>
              <a:rPr lang="en-US" sz="1400" b="1" dirty="0">
                <a:solidFill>
                  <a:srgbClr val="B4323F"/>
                </a:solidFill>
                <a:latin typeface="Open Sans Light"/>
                <a:ea typeface="Open Sans Light" panose="020B0306030504020204" pitchFamily="34" charset="0"/>
                <a:cs typeface="Open Sans Light" panose="020B0306030504020204" pitchFamily="34" charset="0"/>
              </a:rPr>
              <a:t> </a:t>
            </a:r>
            <a:r>
              <a:rPr lang="en-US" sz="1400" b="1" dirty="0" err="1">
                <a:solidFill>
                  <a:srgbClr val="B4323F"/>
                </a:solidFill>
                <a:latin typeface="Open Sans Light"/>
                <a:ea typeface="Open Sans Light" panose="020B0306030504020204" pitchFamily="34" charset="0"/>
                <a:cs typeface="Open Sans Light" panose="020B0306030504020204" pitchFamily="34" charset="0"/>
              </a:rPr>
              <a:t>thermiques</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pic>
        <p:nvPicPr>
          <p:cNvPr id="33" name="Picture 32">
            <a:extLst>
              <a:ext uri="{FF2B5EF4-FFF2-40B4-BE49-F238E27FC236}">
                <a16:creationId xmlns:a16="http://schemas.microsoft.com/office/drawing/2014/main" id="{BE01F8F3-86F8-B0D4-37DA-B9285B0D38C3}"/>
              </a:ext>
            </a:extLst>
          </p:cNvPr>
          <p:cNvPicPr>
            <a:picLocks noChangeAspect="1"/>
          </p:cNvPicPr>
          <p:nvPr/>
        </p:nvPicPr>
        <p:blipFill>
          <a:blip r:embed="rId7"/>
          <a:stretch>
            <a:fillRect/>
          </a:stretch>
        </p:blipFill>
        <p:spPr>
          <a:xfrm>
            <a:off x="3264662" y="3732208"/>
            <a:ext cx="637529" cy="637529"/>
          </a:xfrm>
          <a:prstGeom prst="rect">
            <a:avLst/>
          </a:prstGeom>
        </p:spPr>
      </p:pic>
      <p:pic>
        <p:nvPicPr>
          <p:cNvPr id="1026" name="Picture 2">
            <a:extLst>
              <a:ext uri="{FF2B5EF4-FFF2-40B4-BE49-F238E27FC236}">
                <a16:creationId xmlns:a16="http://schemas.microsoft.com/office/drawing/2014/main" id="{7C2733E7-5F36-1C36-4D7B-13D8595BC6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5791" y="3726077"/>
            <a:ext cx="637529" cy="637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6596175-3604-F0E2-3303-B63546332A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9448" y="3732790"/>
            <a:ext cx="629327" cy="6293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27274AA-1BE6-A479-FBB7-B871486E12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84814" y="3979127"/>
            <a:ext cx="382990" cy="38299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1037">
            <a:extLst>
              <a:ext uri="{FF2B5EF4-FFF2-40B4-BE49-F238E27FC236}">
                <a16:creationId xmlns:a16="http://schemas.microsoft.com/office/drawing/2014/main" id="{D6F0AC90-4AF2-05AB-FE72-5D6376FF7926}"/>
              </a:ext>
            </a:extLst>
          </p:cNvPr>
          <p:cNvSpPr txBox="1">
            <a:spLocks noChangeArrowheads="1"/>
          </p:cNvSpPr>
          <p:nvPr/>
        </p:nvSpPr>
        <p:spPr bwMode="auto">
          <a:xfrm>
            <a:off x="10167804" y="5813423"/>
            <a:ext cx="1075483" cy="523220"/>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Chauffage</a:t>
            </a:r>
            <a:r>
              <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err="1">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urbain</a:t>
            </a:r>
            <a:endParaRPr lang="en-US" sz="14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 Box 1053">
            <a:extLst>
              <a:ext uri="{FF2B5EF4-FFF2-40B4-BE49-F238E27FC236}">
                <a16:creationId xmlns:a16="http://schemas.microsoft.com/office/drawing/2014/main" id="{5A49A92D-89DA-D2CE-1925-5CAD02897E9D}"/>
              </a:ext>
            </a:extLst>
          </p:cNvPr>
          <p:cNvSpPr txBox="1">
            <a:spLocks noChangeArrowheads="1"/>
          </p:cNvSpPr>
          <p:nvPr/>
        </p:nvSpPr>
        <p:spPr bwMode="auto">
          <a:xfrm>
            <a:off x="9593160" y="4914537"/>
            <a:ext cx="1478689" cy="523220"/>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err="1">
                <a:solidFill>
                  <a:srgbClr val="B4323F"/>
                </a:solidFill>
                <a:latin typeface="Open Sans Light"/>
                <a:ea typeface="Open Sans Light" panose="020B0306030504020204" pitchFamily="34" charset="0"/>
                <a:cs typeface="Open Sans Light" panose="020B0306030504020204" pitchFamily="34" charset="0"/>
              </a:rPr>
              <a:t>Chauffage</a:t>
            </a:r>
            <a:r>
              <a:rPr lang="en-US" sz="1400" b="1" dirty="0">
                <a:solidFill>
                  <a:srgbClr val="B4323F"/>
                </a:solidFill>
                <a:latin typeface="Open Sans Light"/>
                <a:ea typeface="Open Sans Light" panose="020B0306030504020204" pitchFamily="34" charset="0"/>
                <a:cs typeface="Open Sans Light" panose="020B0306030504020204" pitchFamily="34" charset="0"/>
              </a:rPr>
              <a:t> de </a:t>
            </a:r>
            <a:r>
              <a:rPr lang="en-US" sz="1400" b="1" dirty="0" err="1">
                <a:solidFill>
                  <a:srgbClr val="B4323F"/>
                </a:solidFill>
                <a:latin typeface="Open Sans Light"/>
                <a:ea typeface="Open Sans Light" panose="020B0306030504020204" pitchFamily="34" charset="0"/>
                <a:cs typeface="Open Sans Light" panose="020B0306030504020204" pitchFamily="34" charset="0"/>
              </a:rPr>
              <a:t>l'espace</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44" name="Text Box 1053">
            <a:extLst>
              <a:ext uri="{FF2B5EF4-FFF2-40B4-BE49-F238E27FC236}">
                <a16:creationId xmlns:a16="http://schemas.microsoft.com/office/drawing/2014/main" id="{4CB8C467-AEA1-47E2-F7BA-4A29E811EF96}"/>
              </a:ext>
            </a:extLst>
          </p:cNvPr>
          <p:cNvSpPr txBox="1">
            <a:spLocks noChangeArrowheads="1"/>
          </p:cNvSpPr>
          <p:nvPr/>
        </p:nvSpPr>
        <p:spPr bwMode="auto">
          <a:xfrm>
            <a:off x="7903332" y="5012800"/>
            <a:ext cx="1478689" cy="307777"/>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b="1" dirty="0" err="1">
                <a:solidFill>
                  <a:srgbClr val="B4323F"/>
                </a:solidFill>
                <a:latin typeface="Open Sans Light"/>
                <a:ea typeface="Open Sans Light" panose="020B0306030504020204" pitchFamily="34" charset="0"/>
                <a:cs typeface="Open Sans Light" panose="020B0306030504020204" pitchFamily="34" charset="0"/>
              </a:rPr>
              <a:t>Climatisation</a:t>
            </a:r>
            <a:endParaRPr lang="en-US" sz="1400" dirty="0">
              <a:solidFill>
                <a:srgbClr val="B4323F"/>
              </a:solidFill>
              <a:latin typeface="Open Sans Ligh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2830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115;p16">
            <a:extLst>
              <a:ext uri="{FF2B5EF4-FFF2-40B4-BE49-F238E27FC236}">
                <a16:creationId xmlns:a16="http://schemas.microsoft.com/office/drawing/2014/main" id="{1C0EB07B-EF55-8A4A-A559-3218267C9FE8}"/>
              </a:ext>
            </a:extLst>
          </p:cNvPr>
          <p:cNvSpPr txBox="1"/>
          <p:nvPr/>
        </p:nvSpPr>
        <p:spPr>
          <a:xfrm>
            <a:off x="844880" y="1087631"/>
            <a:ext cx="10439494" cy="39272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7.1.2. Données du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Secteur</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des services et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paramètres</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b="1" dirty="0" err="1">
                <a:solidFill>
                  <a:srgbClr val="9DC3E6"/>
                </a:solidFill>
                <a:latin typeface="Open Sans" panose="020B0606030504020204" pitchFamily="34" charset="0"/>
                <a:ea typeface="Open Sans" panose="020B0606030504020204" pitchFamily="34" charset="0"/>
                <a:cs typeface="Open Sans" panose="020B0606030504020204" pitchFamily="34" charset="0"/>
              </a:rPr>
              <a:t>déterminants</a:t>
            </a:r>
            <a:endPar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t>4</a:t>
            </a:fld>
            <a:endParaRPr lang="en-US" altLang="en-US" sz="1400" b="1">
              <a:solidFill>
                <a:schemeClr val="bg1"/>
              </a:solidFill>
              <a:latin typeface="Open Sans ExtraBold"/>
              <a:ea typeface="Open Sans ExtraBold"/>
              <a:cs typeface="Open Sans ExtraBold"/>
            </a:endParaRPr>
          </a:p>
        </p:txBody>
      </p:sp>
      <p:sp>
        <p:nvSpPr>
          <p:cNvPr id="17" name="Google Shape;113;p16">
            <a:extLst>
              <a:ext uri="{FF2B5EF4-FFF2-40B4-BE49-F238E27FC236}">
                <a16:creationId xmlns:a16="http://schemas.microsoft.com/office/drawing/2014/main" id="{18C9BB2E-6B8A-FA4A-96DB-2CB379047E46}"/>
              </a:ext>
            </a:extLst>
          </p:cNvPr>
          <p:cNvSpPr>
            <a:spLocks noGrp="1" noChangeArrowheads="1"/>
          </p:cNvSpPr>
          <p:nvPr>
            <p:ph type="title"/>
          </p:nvPr>
        </p:nvSpPr>
        <p:spPr>
          <a:xfrm>
            <a:off x="1965730" y="-192947"/>
            <a:ext cx="9318642" cy="1198335"/>
          </a:xfrm>
        </p:spPr>
        <p:txBody>
          <a:bodyPr lIns="121900" tIns="121900" rIns="121900" bIns="121900"/>
          <a:lstStyle/>
          <a:p>
            <a:pPr eaLnBrk="1" hangingPunct="1"/>
            <a:r>
              <a:rPr lang="en-GB" altLang="en-US" dirty="0">
                <a:latin typeface="Open Sans"/>
              </a:rPr>
              <a:t>Session 7.1 Le </a:t>
            </a:r>
            <a:r>
              <a:rPr lang="en-GB" altLang="en-US" dirty="0" err="1">
                <a:latin typeface="Open Sans"/>
              </a:rPr>
              <a:t>secteur</a:t>
            </a:r>
            <a:r>
              <a:rPr lang="en-GB" altLang="en-US" dirty="0">
                <a:latin typeface="Open Sans"/>
              </a:rPr>
              <a:t> des services</a:t>
            </a:r>
          </a:p>
        </p:txBody>
      </p:sp>
      <p:sp>
        <p:nvSpPr>
          <p:cNvPr id="20" name="TextBox 19">
            <a:extLst>
              <a:ext uri="{FF2B5EF4-FFF2-40B4-BE49-F238E27FC236}">
                <a16:creationId xmlns:a16="http://schemas.microsoft.com/office/drawing/2014/main" id="{8803E785-36D4-B94B-2EB3-9C4F1DC3F107}"/>
              </a:ext>
            </a:extLst>
          </p:cNvPr>
          <p:cNvSpPr txBox="1"/>
          <p:nvPr/>
        </p:nvSpPr>
        <p:spPr>
          <a:xfrm>
            <a:off x="6468537" y="2260679"/>
            <a:ext cx="1820194" cy="678180"/>
          </a:xfrm>
          <a:prstGeom prst="rect">
            <a:avLst/>
          </a:prstGeom>
          <a:solidFill>
            <a:schemeClr val="bg1"/>
          </a:solidFill>
        </p:spPr>
        <p:txBody>
          <a:bodyPr wrap="square" rtlCol="0">
            <a:spAutoFit/>
          </a:bodyPr>
          <a:lstStyle/>
          <a:p>
            <a:endParaRPr lang="en-GB"/>
          </a:p>
        </p:txBody>
      </p:sp>
      <p:sp>
        <p:nvSpPr>
          <p:cNvPr id="21" name="TextBox 20">
            <a:extLst>
              <a:ext uri="{FF2B5EF4-FFF2-40B4-BE49-F238E27FC236}">
                <a16:creationId xmlns:a16="http://schemas.microsoft.com/office/drawing/2014/main" id="{0F09134E-F827-171A-5676-60CFB8BA8AD4}"/>
              </a:ext>
            </a:extLst>
          </p:cNvPr>
          <p:cNvSpPr txBox="1"/>
          <p:nvPr/>
        </p:nvSpPr>
        <p:spPr>
          <a:xfrm>
            <a:off x="8840910" y="1848228"/>
            <a:ext cx="1600200" cy="678180"/>
          </a:xfrm>
          <a:prstGeom prst="rect">
            <a:avLst/>
          </a:prstGeom>
          <a:solidFill>
            <a:schemeClr val="bg1"/>
          </a:solidFill>
        </p:spPr>
        <p:txBody>
          <a:bodyPr wrap="square" rtlCol="0">
            <a:spAutoFit/>
          </a:bodyPr>
          <a:lstStyle/>
          <a:p>
            <a:endParaRPr lang="en-GB"/>
          </a:p>
        </p:txBody>
      </p:sp>
      <p:pic>
        <p:nvPicPr>
          <p:cNvPr id="5" name="Picture 4">
            <a:extLst>
              <a:ext uri="{FF2B5EF4-FFF2-40B4-BE49-F238E27FC236}">
                <a16:creationId xmlns:a16="http://schemas.microsoft.com/office/drawing/2014/main" id="{BE372473-A66F-FF46-831C-989F31F8AF37}"/>
              </a:ext>
            </a:extLst>
          </p:cNvPr>
          <p:cNvPicPr>
            <a:picLocks noChangeAspect="1"/>
          </p:cNvPicPr>
          <p:nvPr/>
        </p:nvPicPr>
        <p:blipFill>
          <a:blip r:embed="rId3"/>
          <a:stretch>
            <a:fillRect/>
          </a:stretch>
        </p:blipFill>
        <p:spPr>
          <a:xfrm>
            <a:off x="921172" y="1572922"/>
            <a:ext cx="6861414" cy="3446022"/>
          </a:xfrm>
          <a:prstGeom prst="rect">
            <a:avLst/>
          </a:prstGeom>
        </p:spPr>
      </p:pic>
      <p:sp>
        <p:nvSpPr>
          <p:cNvPr id="6" name="TextBox 5">
            <a:extLst>
              <a:ext uri="{FF2B5EF4-FFF2-40B4-BE49-F238E27FC236}">
                <a16:creationId xmlns:a16="http://schemas.microsoft.com/office/drawing/2014/main" id="{8751AA81-1FA7-C12A-A11E-238EB48C499C}"/>
              </a:ext>
            </a:extLst>
          </p:cNvPr>
          <p:cNvSpPr txBox="1"/>
          <p:nvPr/>
        </p:nvSpPr>
        <p:spPr>
          <a:xfrm>
            <a:off x="8840910" y="2091547"/>
            <a:ext cx="2443462" cy="1754326"/>
          </a:xfrm>
          <a:prstGeom prst="rect">
            <a:avLst/>
          </a:prstGeom>
          <a:noFill/>
          <a:ln>
            <a:solidFill>
              <a:schemeClr val="tx1"/>
            </a:solidFill>
          </a:ln>
        </p:spPr>
        <p:txBody>
          <a:bodyPr wrap="square" lIns="91440" tIns="45720" rIns="91440" bIns="45720" rtlCol="0" anchor="t">
            <a:spAutoFit/>
          </a:bodyPr>
          <a:lstStyle/>
          <a:p>
            <a:r>
              <a:rPr lang="en-GB" dirty="0">
                <a:latin typeface="Calibri"/>
                <a:cs typeface="Calibri"/>
              </a:rPr>
              <a:t>Nous devons définir le type de sous-secteur de service - dans cet exemple, il s'agit de 4 sous-secteurs, comme défini à gauche.</a:t>
            </a:r>
          </a:p>
        </p:txBody>
      </p:sp>
      <p:sp>
        <p:nvSpPr>
          <p:cNvPr id="8" name="Arrow: Left 7">
            <a:extLst>
              <a:ext uri="{FF2B5EF4-FFF2-40B4-BE49-F238E27FC236}">
                <a16:creationId xmlns:a16="http://schemas.microsoft.com/office/drawing/2014/main" id="{4ED55DE9-6CC0-E765-E266-5A77224D16C3}"/>
              </a:ext>
            </a:extLst>
          </p:cNvPr>
          <p:cNvSpPr/>
          <p:nvPr/>
        </p:nvSpPr>
        <p:spPr>
          <a:xfrm>
            <a:off x="7840122" y="3367464"/>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2D90A5B-539A-38D0-E1AB-725D617AE72B}"/>
                  </a:ext>
                </a:extLst>
              </p:cNvPr>
              <p:cNvSpPr txBox="1"/>
              <p:nvPr/>
            </p:nvSpPr>
            <p:spPr>
              <a:xfrm>
                <a:off x="887412" y="5210161"/>
                <a:ext cx="6094378" cy="800797"/>
              </a:xfrm>
              <a:prstGeom prst="rect">
                <a:avLst/>
              </a:prstGeom>
              <a:noFill/>
            </p:spPr>
            <p:txBody>
              <a:bodyPr wrap="square">
                <a:spAutoFit/>
              </a:bodyPr>
              <a:lstStyle/>
              <a:p>
                <a:pPr eaLnBrk="1" hangingPunct="1">
                  <a:lnSpc>
                    <a:spcPct val="100000"/>
                  </a:lnSpc>
                  <a:spcAft>
                    <a:spcPts val="1200"/>
                  </a:spcAft>
                  <a:buNone/>
                </a:pPr>
                <a:r>
                  <a:rPr lang="en-GB" altLang="en-US" sz="1800">
                    <a:latin typeface="Open Sans" panose="020B0606030504020204" pitchFamily="34" charset="0"/>
                    <a:ea typeface="Open Sans" panose="020B0606030504020204" pitchFamily="34" charset="0"/>
                    <a:cs typeface="Open Sans" panose="020B0606030504020204" pitchFamily="34" charset="0"/>
                  </a:rPr>
                  <a:t>Surface totale </a:t>
                </a:r>
              </a:p>
              <a:p>
                <a:pPr eaLnBrk="1" hangingPunct="1">
                  <a:lnSpc>
                    <a:spcPct val="100000"/>
                  </a:lnSpc>
                  <a:spcAft>
                    <a:spcPts val="1200"/>
                  </a:spcAft>
                  <a:buNone/>
                </a:pPr>
                <a14:m>
                  <m:oMath xmlns:m="http://schemas.openxmlformats.org/officeDocument/2006/math">
                    <m:r>
                      <a:rPr lang="en-GB" altLang="en-US" sz="1800" smtClean="0">
                        <a:latin typeface="Cambria Math" panose="02040503050406030204" pitchFamily="18" charset="0"/>
                      </a:rPr>
                      <m:t>𝐴</m:t>
                    </m:r>
                    <m:r>
                      <a:rPr lang="en-GB" altLang="en-US" sz="1800" smtClean="0">
                        <a:latin typeface="Cambria Math" panose="02040503050406030204" pitchFamily="18" charset="0"/>
                      </a:rPr>
                      <m:t>=</m:t>
                    </m:r>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𝑃</m:t>
                        </m:r>
                      </m:e>
                      <m:sub>
                        <m:r>
                          <a:rPr lang="en-GB" sz="1800">
                            <a:latin typeface="Cambria Math" panose="02040503050406030204" pitchFamily="18" charset="0"/>
                            <a:cs typeface="Times New Roman" pitchFamily="18" charset="0"/>
                          </a:rPr>
                          <m:t>𝑡𝑜𝑡</m:t>
                        </m:r>
                      </m:sub>
                    </m:sSub>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𝜎</m:t>
                        </m:r>
                      </m:e>
                      <m:sub>
                        <m:r>
                          <a:rPr lang="en-GB" sz="1800" smtClean="0">
                            <a:latin typeface="Cambria Math" panose="02040503050406030204" pitchFamily="18" charset="0"/>
                            <a:cs typeface="Times New Roman" pitchFamily="18" charset="0"/>
                          </a:rPr>
                          <m:t>𝑙𝑎𝑏𝑜𝑟</m:t>
                        </m:r>
                      </m:sub>
                    </m:sSub>
                    <m:sSub>
                      <m:sSubPr>
                        <m:ctrlPr>
                          <a:rPr lang="en-GB" sz="1800" i="1">
                            <a:latin typeface="Cambria Math" panose="02040503050406030204" pitchFamily="18" charset="0"/>
                            <a:cs typeface="Times New Roman" pitchFamily="18" charset="0"/>
                          </a:rPr>
                        </m:ctrlPr>
                      </m:sSubPr>
                      <m:e>
                        <m:r>
                          <a:rPr lang="en-GB" sz="1800">
                            <a:latin typeface="Cambria Math" panose="02040503050406030204" pitchFamily="18" charset="0"/>
                            <a:cs typeface="Times New Roman" pitchFamily="18" charset="0"/>
                          </a:rPr>
                          <m:t>𝜎</m:t>
                        </m:r>
                      </m:e>
                      <m:sub>
                        <m:r>
                          <a:rPr lang="en-GB" sz="1800" smtClean="0">
                            <a:latin typeface="Cambria Math" panose="02040503050406030204" pitchFamily="18" charset="0"/>
                            <a:cs typeface="Times New Roman" pitchFamily="18" charset="0"/>
                          </a:rPr>
                          <m:t>𝑠𝑒𝑟𝑣𝑖𝑐𝑒</m:t>
                        </m:r>
                      </m:sub>
                    </m:sSub>
                    <m:acc>
                      <m:accPr>
                        <m:chr m:val="̅"/>
                        <m:ctrlPr>
                          <a:rPr lang="en-GB" sz="1800" i="1" smtClean="0">
                            <a:latin typeface="Cambria Math" panose="02040503050406030204" pitchFamily="18" charset="0"/>
                            <a:cs typeface="Times New Roman" pitchFamily="18" charset="0"/>
                          </a:rPr>
                        </m:ctrlPr>
                      </m:accPr>
                      <m:e>
                        <m:r>
                          <a:rPr lang="en-GB" sz="1800" smtClean="0">
                            <a:latin typeface="Cambria Math" panose="02040503050406030204" pitchFamily="18" charset="0"/>
                            <a:cs typeface="Times New Roman" pitchFamily="18" charset="0"/>
                          </a:rPr>
                          <m:t>𝐴</m:t>
                        </m:r>
                      </m:e>
                    </m:acc>
                  </m:oMath>
                </a14:m>
                <a:r>
                  <a:rPr lang="en-GB" altLang="en-US" sz="1800">
                    <a:latin typeface="Open Sans" panose="020B0606030504020204" pitchFamily="34" charset="0"/>
                    <a:ea typeface="Open Sans" panose="020B0606030504020204" pitchFamily="34" charset="0"/>
                    <a:cs typeface="Open Sans" panose="020B0606030504020204" pitchFamily="34" charset="0"/>
                  </a:rPr>
                  <a:t> </a:t>
                </a:r>
              </a:p>
            </p:txBody>
          </p:sp>
        </mc:Choice>
        <mc:Fallback xmlns="" xmlns:a16="http://schemas.microsoft.com/office/drawing/2014/main" xmlns:p14="http://schemas.microsoft.com/office/powerpoint/2010/main">
          <p:sp>
            <p:nvSpPr>
              <p:cNvPr id="15" name="TextBox 14">
                <a:extLst>
                  <a:ext uri="{FF2B5EF4-FFF2-40B4-BE49-F238E27FC236}">
                    <a16:creationId xmlns:a16="http://schemas.microsoft.com/office/drawing/2014/main" id="{E2D90A5B-539A-38D0-E1AB-725D617AE72B}"/>
                  </a:ext>
                </a:extLst>
              </p:cNvPr>
              <p:cNvSpPr txBox="1">
                <a:spLocks noRot="1" noChangeAspect="1" noMove="1" noResize="1" noEditPoints="1" noAdjustHandles="1" noChangeArrowheads="1" noChangeShapeType="1" noTextEdit="1"/>
              </p:cNvSpPr>
              <p:nvPr/>
            </p:nvSpPr>
            <p:spPr>
              <a:xfrm>
                <a:off x="887412" y="5210161"/>
                <a:ext cx="6094378" cy="800797"/>
              </a:xfrm>
              <a:prstGeom prst="rect">
                <a:avLst/>
              </a:prstGeom>
              <a:blipFill>
                <a:blip r:embed="rId5"/>
                <a:stretch>
                  <a:fillRect l="-901" t="-3817" b="-1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CBFB0AD-FD60-F4A2-726B-71DA071ED80F}"/>
                  </a:ext>
                </a:extLst>
              </p:cNvPr>
              <p:cNvSpPr txBox="1"/>
              <p:nvPr/>
            </p:nvSpPr>
            <p:spPr>
              <a:xfrm>
                <a:off x="4005943" y="5010107"/>
                <a:ext cx="7372751" cy="1200906"/>
              </a:xfrm>
              <a:prstGeom prst="rect">
                <a:avLst/>
              </a:prstGeom>
              <a:noFill/>
            </p:spPr>
            <p:txBody>
              <a:bodyPr wrap="square">
                <a:spAutoFit/>
              </a:bodyPr>
              <a:lstStyle/>
              <a:p>
                <a:pPr eaLnBrk="1" hangingPunct="1">
                  <a:lnSpc>
                    <a:spcPct val="100000"/>
                  </a:lnSpc>
                  <a:spcBef>
                    <a:spcPts val="0"/>
                  </a:spcBef>
                  <a:spcAft>
                    <a:spcPts val="0"/>
                  </a:spcAft>
                  <a:buNone/>
                </a:pPr>
                <a:r>
                  <a:rPr lang="en-GB" altLang="en-US" sz="18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itchFamily="18" charset="0"/>
                          </a:rPr>
                        </m:ctrlPr>
                      </m:sSubPr>
                      <m:e>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itchFamily="18" charset="0"/>
                          </a:rPr>
                          <m:t>𝑃</m:t>
                        </m:r>
                      </m:e>
                      <m:sub>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itchFamily="18" charset="0"/>
                          </a:rPr>
                          <m:t>𝑡𝑜𝑡</m:t>
                        </m:r>
                      </m:sub>
                    </m:sSub>
                  </m:oMath>
                </a14:m>
                <a:r>
                  <a:rPr kumimoji="0" lang="en-GB" altLang="en-US" sz="1800" b="0" i="0" u="none" strike="noStrike" kern="1200" cap="none" spc="0" normalizeH="0" baseline="0" noProof="0" dirty="0">
                    <a:ln>
                      <a:noFill/>
                    </a:ln>
                    <a:solidFill>
                      <a:prstClr val="black"/>
                    </a:solidFill>
                    <a:effectLst/>
                    <a:uLnTx/>
                    <a:uFillTx/>
                    <a:latin typeface="Open Sans" panose="020B0606030504020204" pitchFamily="34" charset="0"/>
                    <a:ea typeface="+mn-ea"/>
                    <a:cs typeface="+mn-cs"/>
                  </a:rPr>
                  <a:t> </a:t>
                </a:r>
                <a:r>
                  <a:rPr lang="en-GB" altLang="en-US" dirty="0">
                    <a:latin typeface="Open Sans" panose="020B0606030504020204" pitchFamily="34" charset="0"/>
                    <a:ea typeface="Open Sans" panose="020B0606030504020204" pitchFamily="34" charset="0"/>
                    <a:cs typeface="Open Sans" panose="020B0606030504020204" pitchFamily="34" charset="0"/>
                  </a:rPr>
                  <a:t>population </a:t>
                </a:r>
                <a:r>
                  <a:rPr lang="en-GB" altLang="en-US" dirty="0" err="1">
                    <a:latin typeface="Open Sans" panose="020B0606030504020204" pitchFamily="34" charset="0"/>
                    <a:ea typeface="Open Sans" panose="020B0606030504020204" pitchFamily="34" charset="0"/>
                    <a:cs typeface="Open Sans" panose="020B0606030504020204" pitchFamily="34" charset="0"/>
                  </a:rPr>
                  <a:t>totale</a:t>
                </a:r>
                <a:endParaRPr lang="en-GB" altLang="en-US" sz="16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Open Sans"/>
                            <a:cs typeface="Open Sans"/>
                          </a:rPr>
                        </m:ctrlPr>
                      </m:sSubPr>
                      <m:e>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Open Sans"/>
                            <a:cs typeface="Open Sans"/>
                          </a:rPr>
                          <m:t>𝜎</m:t>
                        </m:r>
                      </m:e>
                      <m: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Open Sans"/>
                            <a:cs typeface="Open Sans"/>
                          </a:rPr>
                          <m:t>𝑙𝑎𝑏𝑜𝑟</m:t>
                        </m:r>
                      </m:sub>
                    </m:sSub>
                  </m:oMath>
                </a14:m>
                <a:r>
                  <a:rPr lang="en-GB" altLang="en-US" sz="1600" dirty="0">
                    <a:latin typeface="Open Sans" panose="020B0606030504020204" pitchFamily="34" charset="0"/>
                    <a:ea typeface="Open Sans" panose="020B0606030504020204" pitchFamily="34" charset="0"/>
                    <a:cs typeface="Open Sans" panose="020B0606030504020204" pitchFamily="34" charset="0"/>
                  </a:rPr>
                  <a:t> </a:t>
                </a:r>
                <a:r>
                  <a:rPr lang="en-GB" altLang="en-US" dirty="0">
                    <a:latin typeface="Open Sans" panose="020B0606030504020204" pitchFamily="34" charset="0"/>
                    <a:ea typeface="Open Sans" panose="020B0606030504020204" pitchFamily="34" charset="0"/>
                    <a:cs typeface="Open Sans" panose="020B0606030504020204" pitchFamily="34" charset="0"/>
                  </a:rPr>
                  <a:t>fraction de la population active dans la population </a:t>
                </a:r>
                <a:r>
                  <a:rPr lang="en-GB" altLang="en-US" dirty="0" err="1">
                    <a:latin typeface="Open Sans" panose="020B0606030504020204" pitchFamily="34" charset="0"/>
                    <a:ea typeface="Open Sans" panose="020B0606030504020204" pitchFamily="34" charset="0"/>
                    <a:cs typeface="Open Sans" panose="020B0606030504020204" pitchFamily="34" charset="0"/>
                  </a:rPr>
                  <a:t>totale</a:t>
                </a:r>
                <a:endParaRPr lang="en-GB" altLang="en-US" sz="16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Open Sans"/>
                            <a:cs typeface="Open Sans"/>
                          </a:rPr>
                        </m:ctrlPr>
                      </m:sSubPr>
                      <m:e>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Open Sans"/>
                            <a:cs typeface="Open Sans"/>
                          </a:rPr>
                          <m:t>𝜎</m:t>
                        </m:r>
                      </m:e>
                      <m:sub>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Open Sans"/>
                            <a:cs typeface="Open Sans"/>
                          </a:rPr>
                          <m:t>𝑠𝑒𝑟𝑣𝑖𝑐𝑒</m:t>
                        </m:r>
                      </m:sub>
                    </m:sSub>
                  </m:oMath>
                </a14:m>
                <a:r>
                  <a:rPr kumimoji="0" lang="en-GB" alt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altLang="en-US" dirty="0">
                    <a:latin typeface="Open Sans" panose="020B0606030504020204" pitchFamily="34" charset="0"/>
                    <a:ea typeface="Open Sans" panose="020B0606030504020204" pitchFamily="34" charset="0"/>
                    <a:cs typeface="Open Sans" panose="020B0606030504020204" pitchFamily="34" charset="0"/>
                  </a:rPr>
                  <a:t>fraction de la population active dans le </a:t>
                </a:r>
                <a:r>
                  <a:rPr lang="en-GB" altLang="en-US" dirty="0" err="1">
                    <a:latin typeface="Open Sans" panose="020B0606030504020204" pitchFamily="34" charset="0"/>
                    <a:ea typeface="Open Sans" panose="020B0606030504020204" pitchFamily="34" charset="0"/>
                    <a:cs typeface="Open Sans" panose="020B0606030504020204" pitchFamily="34" charset="0"/>
                  </a:rPr>
                  <a:t>secteur</a:t>
                </a:r>
                <a:r>
                  <a:rPr lang="en-GB" altLang="en-US" dirty="0">
                    <a:latin typeface="Open Sans" panose="020B0606030504020204" pitchFamily="34" charset="0"/>
                    <a:ea typeface="Open Sans" panose="020B0606030504020204" pitchFamily="34" charset="0"/>
                    <a:cs typeface="Open Sans" panose="020B0606030504020204" pitchFamily="34" charset="0"/>
                  </a:rPr>
                  <a:t> des services</a:t>
                </a:r>
                <a:endParaRPr lang="en-GB" altLang="en-US" sz="16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acc>
                      <m:accPr>
                        <m:chr m:val="̅"/>
                        <m:ctrlPr>
                          <a:rPr kumimoji="0" lang="en-GB" sz="1800" b="0" i="1" u="none" strike="noStrike" kern="1200" cap="none" spc="0" normalizeH="0" baseline="0" noProof="0" smtClean="0">
                            <a:ln>
                              <a:noFill/>
                            </a:ln>
                            <a:solidFill>
                              <a:prstClr val="black"/>
                            </a:solidFill>
                            <a:effectLst/>
                            <a:uLnTx/>
                            <a:uFillTx/>
                            <a:latin typeface="Cambria Math" panose="02040503050406030204" pitchFamily="18" charset="0"/>
                            <a:ea typeface="Open Sans"/>
                            <a:cs typeface="Open Sans"/>
                          </a:rPr>
                        </m:ctrlPr>
                      </m:accPr>
                      <m:e>
                        <m:r>
                          <a:rPr kumimoji="0" lang="en-GB" sz="1800" b="0" i="0" u="none" strike="noStrike" kern="1200" cap="none" spc="0" normalizeH="0" baseline="0" noProof="0">
                            <a:ln>
                              <a:noFill/>
                            </a:ln>
                            <a:solidFill>
                              <a:prstClr val="black"/>
                            </a:solidFill>
                            <a:effectLst/>
                            <a:uLnTx/>
                            <a:uFillTx/>
                            <a:latin typeface="Cambria Math" panose="02040503050406030204" pitchFamily="18" charset="0"/>
                            <a:ea typeface="Open Sans"/>
                            <a:cs typeface="Open Sans"/>
                          </a:rPr>
                          <m:t>𝐴</m:t>
                        </m:r>
                      </m:e>
                    </m:acc>
                    <m:r>
                      <a:rPr kumimoji="0" lang="en-GB" sz="1800" b="0" i="1" u="none" strike="noStrike" kern="1200" cap="none" spc="0" normalizeH="0" baseline="0" noProof="0">
                        <a:ln>
                          <a:noFill/>
                        </a:ln>
                        <a:solidFill>
                          <a:prstClr val="black"/>
                        </a:solidFill>
                        <a:effectLst/>
                        <a:uLnTx/>
                        <a:uFillTx/>
                        <a:latin typeface="Cambria Math" panose="02040503050406030204" pitchFamily="18" charset="0"/>
                        <a:ea typeface="Open Sans"/>
                        <a:cs typeface="Open Sans"/>
                      </a:rPr>
                      <m:t> </m:t>
                    </m:r>
                  </m:oMath>
                </a14:m>
                <a:r>
                  <a:rPr lang="en-GB" altLang="en-US" dirty="0">
                    <a:latin typeface="Open Sans" panose="020B0606030504020204" pitchFamily="34" charset="0"/>
                    <a:ea typeface="Open Sans" panose="020B0606030504020204" pitchFamily="34" charset="0"/>
                    <a:cs typeface="Open Sans" panose="020B0606030504020204" pitchFamily="34" charset="0"/>
                  </a:rPr>
                  <a:t>surface </a:t>
                </a:r>
                <a:r>
                  <a:rPr lang="en-GB" altLang="en-US" dirty="0" err="1">
                    <a:latin typeface="Open Sans" panose="020B0606030504020204" pitchFamily="34" charset="0"/>
                    <a:ea typeface="Open Sans" panose="020B0606030504020204" pitchFamily="34" charset="0"/>
                    <a:cs typeface="Open Sans" panose="020B0606030504020204" pitchFamily="34" charset="0"/>
                  </a:rPr>
                  <a:t>moyenne</a:t>
                </a:r>
                <a:r>
                  <a:rPr lang="en-GB" altLang="en-US" dirty="0">
                    <a:latin typeface="Open Sans" panose="020B0606030504020204" pitchFamily="34" charset="0"/>
                    <a:ea typeface="Open Sans" panose="020B0606030504020204" pitchFamily="34" charset="0"/>
                    <a:cs typeface="Open Sans" panose="020B0606030504020204" pitchFamily="34" charset="0"/>
                  </a:rPr>
                  <a:t> par </a:t>
                </a:r>
                <a:r>
                  <a:rPr lang="en-GB" altLang="en-US" dirty="0" err="1">
                    <a:latin typeface="Open Sans" panose="020B0606030504020204" pitchFamily="34" charset="0"/>
                    <a:ea typeface="Open Sans" panose="020B0606030504020204" pitchFamily="34" charset="0"/>
                    <a:cs typeface="Open Sans" panose="020B0606030504020204" pitchFamily="34" charset="0"/>
                  </a:rPr>
                  <a:t>employé</a:t>
                </a:r>
                <a:endParaRPr lang="en-GB" altLang="en-US" sz="18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23" name="TextBox 22">
                <a:extLst>
                  <a:ext uri="{FF2B5EF4-FFF2-40B4-BE49-F238E27FC236}">
                    <a16:creationId xmlns:a16="http://schemas.microsoft.com/office/drawing/2014/main" id="{BCBFB0AD-FD60-F4A2-726B-71DA071ED80F}"/>
                  </a:ext>
                </a:extLst>
              </p:cNvPr>
              <p:cNvSpPr txBox="1">
                <a:spLocks noRot="1" noChangeAspect="1" noMove="1" noResize="1" noEditPoints="1" noAdjustHandles="1" noChangeArrowheads="1" noChangeShapeType="1" noTextEdit="1"/>
              </p:cNvSpPr>
              <p:nvPr/>
            </p:nvSpPr>
            <p:spPr>
              <a:xfrm>
                <a:off x="4005943" y="5010107"/>
                <a:ext cx="7372751" cy="1200906"/>
              </a:xfrm>
              <a:prstGeom prst="rect">
                <a:avLst/>
              </a:prstGeom>
              <a:blipFill>
                <a:blip r:embed="rId6"/>
                <a:stretch>
                  <a:fillRect t="-3046" b="-7614"/>
                </a:stretch>
              </a:blipFill>
            </p:spPr>
            <p:txBody>
              <a:bodyPr/>
              <a:lstStyle/>
              <a:p>
                <a:r>
                  <a:rPr lang="fr-MA">
                    <a:noFill/>
                  </a:rPr>
                  <a:t> </a:t>
                </a:r>
              </a:p>
            </p:txBody>
          </p:sp>
        </mc:Fallback>
      </mc:AlternateContent>
      <p:pic>
        <p:nvPicPr>
          <p:cNvPr id="3" name="Picture 2">
            <a:extLst>
              <a:ext uri="{FF2B5EF4-FFF2-40B4-BE49-F238E27FC236}">
                <a16:creationId xmlns:a16="http://schemas.microsoft.com/office/drawing/2014/main" id="{892EEFDA-A42F-9392-DCA9-A90C0583C88B}"/>
              </a:ext>
            </a:extLst>
          </p:cNvPr>
          <p:cNvPicPr>
            <a:picLocks noChangeAspect="1"/>
          </p:cNvPicPr>
          <p:nvPr/>
        </p:nvPicPr>
        <p:blipFill>
          <a:blip r:embed="rId7"/>
          <a:stretch>
            <a:fillRect/>
          </a:stretch>
        </p:blipFill>
        <p:spPr>
          <a:xfrm>
            <a:off x="930572" y="97123"/>
            <a:ext cx="949467" cy="949467"/>
          </a:xfrm>
          <a:prstGeom prst="rect">
            <a:avLst/>
          </a:prstGeom>
          <a:ln w="9525">
            <a:solidFill>
              <a:schemeClr val="tx1"/>
            </a:solidFill>
          </a:ln>
        </p:spPr>
      </p:pic>
      <p:sp>
        <p:nvSpPr>
          <p:cNvPr id="2" name="ZoneTexte 1">
            <a:extLst>
              <a:ext uri="{FF2B5EF4-FFF2-40B4-BE49-F238E27FC236}">
                <a16:creationId xmlns:a16="http://schemas.microsoft.com/office/drawing/2014/main" id="{3C96B9AF-8D73-FE68-BD5C-C9B13EF37F50}"/>
              </a:ext>
            </a:extLst>
          </p:cNvPr>
          <p:cNvSpPr txBox="1"/>
          <p:nvPr/>
        </p:nvSpPr>
        <p:spPr>
          <a:xfrm>
            <a:off x="941130" y="1562598"/>
            <a:ext cx="6841456" cy="307777"/>
          </a:xfrm>
          <a:prstGeom prst="rect">
            <a:avLst/>
          </a:prstGeom>
          <a:solidFill>
            <a:srgbClr val="C00000"/>
          </a:solidFill>
        </p:spPr>
        <p:txBody>
          <a:bodyPr wrap="square" rtlCol="0">
            <a:spAutoFit/>
          </a:bodyPr>
          <a:lstStyle/>
          <a:p>
            <a:pPr algn="ctr"/>
            <a:r>
              <a:rPr lang="fr-MA" sz="1400" b="1" dirty="0">
                <a:solidFill>
                  <a:schemeClr val="bg1"/>
                </a:solidFill>
              </a:rPr>
              <a:t>Données socio-économiques -&gt; PIB</a:t>
            </a:r>
          </a:p>
        </p:txBody>
      </p:sp>
      <p:sp>
        <p:nvSpPr>
          <p:cNvPr id="4" name="ZoneTexte 3">
            <a:extLst>
              <a:ext uri="{FF2B5EF4-FFF2-40B4-BE49-F238E27FC236}">
                <a16:creationId xmlns:a16="http://schemas.microsoft.com/office/drawing/2014/main" id="{EF305739-3D5E-0444-D3B8-365032C3507E}"/>
              </a:ext>
            </a:extLst>
          </p:cNvPr>
          <p:cNvSpPr txBox="1"/>
          <p:nvPr/>
        </p:nvSpPr>
        <p:spPr>
          <a:xfrm>
            <a:off x="937885" y="3661456"/>
            <a:ext cx="6841456" cy="430887"/>
          </a:xfrm>
          <a:prstGeom prst="rect">
            <a:avLst/>
          </a:prstGeom>
          <a:solidFill>
            <a:srgbClr val="C00000"/>
          </a:solidFill>
        </p:spPr>
        <p:txBody>
          <a:bodyPr wrap="square" rtlCol="0">
            <a:spAutoFit/>
          </a:bodyPr>
          <a:lstStyle/>
          <a:p>
            <a:pPr algn="ctr"/>
            <a:r>
              <a:rPr lang="fr-MA" sz="1100" b="1" dirty="0">
                <a:solidFill>
                  <a:schemeClr val="bg1"/>
                </a:solidFill>
              </a:rPr>
              <a:t>Intensités énergétiques -&gt; Services -&gt; Données de base et facteurs</a:t>
            </a:r>
          </a:p>
          <a:p>
            <a:pPr algn="ctr"/>
            <a:r>
              <a:rPr lang="fr-MA" sz="1100" b="1" dirty="0">
                <a:solidFill>
                  <a:schemeClr val="bg1"/>
                </a:solidFill>
              </a:rPr>
              <a:t>Données pour la demande d’énergie utile</a:t>
            </a:r>
          </a:p>
        </p:txBody>
      </p:sp>
      <p:sp>
        <p:nvSpPr>
          <p:cNvPr id="7" name="ZoneTexte 6">
            <a:extLst>
              <a:ext uri="{FF2B5EF4-FFF2-40B4-BE49-F238E27FC236}">
                <a16:creationId xmlns:a16="http://schemas.microsoft.com/office/drawing/2014/main" id="{2E13DC43-A622-07C8-9913-1E206BD86201}"/>
              </a:ext>
            </a:extLst>
          </p:cNvPr>
          <p:cNvSpPr txBox="1"/>
          <p:nvPr/>
        </p:nvSpPr>
        <p:spPr>
          <a:xfrm>
            <a:off x="969898" y="2272375"/>
            <a:ext cx="6841456" cy="276999"/>
          </a:xfrm>
          <a:prstGeom prst="rect">
            <a:avLst/>
          </a:prstGeom>
          <a:solidFill>
            <a:srgbClr val="5B9BD5"/>
          </a:solidFill>
        </p:spPr>
        <p:txBody>
          <a:bodyPr wrap="square" rtlCol="0">
            <a:spAutoFit/>
          </a:bodyPr>
          <a:lstStyle/>
          <a:p>
            <a:pPr algn="ctr"/>
            <a:r>
              <a:rPr lang="fr-MA" sz="1200" b="1" dirty="0"/>
              <a:t>Répartition du PIB par sous-secteurs</a:t>
            </a:r>
          </a:p>
        </p:txBody>
      </p:sp>
    </p:spTree>
    <p:extLst>
      <p:ext uri="{BB962C8B-B14F-4D97-AF65-F5344CB8AC3E}">
        <p14:creationId xmlns:p14="http://schemas.microsoft.com/office/powerpoint/2010/main" val="38624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82624" y="64490"/>
            <a:ext cx="9636720" cy="1120550"/>
          </a:xfrm>
        </p:spPr>
        <p:txBody>
          <a:bodyPr/>
          <a:lstStyle/>
          <a:p>
            <a:r>
              <a:rPr lang="en-GB" altLang="en-US" dirty="0">
                <a:latin typeface="Open Sans"/>
              </a:rPr>
              <a:t>Session </a:t>
            </a:r>
            <a:r>
              <a:rPr lang="en-GB" sz="4400" dirty="0">
                <a:latin typeface="Open Sans"/>
                <a:ea typeface="Open Sans"/>
                <a:cs typeface="Open Sans"/>
                <a:sym typeface="Bodoni SvtyTwo ITC TT-Book"/>
              </a:rPr>
              <a:t>7.1. Le </a:t>
            </a:r>
            <a:r>
              <a:rPr lang="en-GB" sz="4400" dirty="0" err="1">
                <a:latin typeface="Open Sans"/>
                <a:ea typeface="Open Sans"/>
                <a:cs typeface="Open Sans"/>
                <a:sym typeface="Bodoni SvtyTwo ITC TT-Book"/>
              </a:rPr>
              <a:t>secteur</a:t>
            </a:r>
            <a:r>
              <a:rPr lang="en-GB" sz="4400" dirty="0">
                <a:latin typeface="Open Sans"/>
                <a:ea typeface="Open Sans"/>
                <a:cs typeface="Open Sans"/>
                <a:sym typeface="Bodoni SvtyTwo ITC TT-Book"/>
              </a:rPr>
              <a:t> des services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a:solidFill>
                  <a:schemeClr val="accent5">
                    <a:lumMod val="60000"/>
                    <a:lumOff val="40000"/>
                  </a:schemeClr>
                </a:solidFill>
                <a:latin typeface="Open Sans"/>
                <a:ea typeface="Open Sans"/>
                <a:cs typeface="Open Sans"/>
              </a:rPr>
              <a:t>7.1.3. Données brutes sur le chauffage des locaux</a:t>
            </a:r>
            <a:endParaRPr lang="en-GB">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559D607-2394-1B56-D3FD-52322B85EE6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050" name="Picture 2">
            <a:extLst>
              <a:ext uri="{FF2B5EF4-FFF2-40B4-BE49-F238E27FC236}">
                <a16:creationId xmlns:a16="http://schemas.microsoft.com/office/drawing/2014/main" id="{7A722521-A538-E9EB-77CF-C32008F74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FB62BBC-9FD5-8A73-1721-092A5251329E}"/>
              </a:ext>
            </a:extLst>
          </p:cNvPr>
          <p:cNvSpPr txBox="1"/>
          <p:nvPr/>
        </p:nvSpPr>
        <p:spPr>
          <a:xfrm>
            <a:off x="893969" y="4860129"/>
            <a:ext cx="6393245" cy="646331"/>
          </a:xfrm>
          <a:prstGeom prst="rect">
            <a:avLst/>
          </a:prstGeom>
          <a:noFill/>
          <a:ln>
            <a:solidFill>
              <a:schemeClr val="tx1"/>
            </a:solidFill>
          </a:ln>
        </p:spPr>
        <p:txBody>
          <a:bodyPr wrap="square" rtlCol="0">
            <a:spAutoFit/>
          </a:bodyPr>
          <a:lstStyle/>
          <a:p>
            <a:pPr algn="ctr"/>
            <a:r>
              <a:rPr lang="en-GB" dirty="0"/>
              <a:t>Nous devons définir les bâtiments de faible hauteur, les pompes à chaleur COP et la part du solaire thermique.</a:t>
            </a:r>
          </a:p>
        </p:txBody>
      </p:sp>
      <p:pic>
        <p:nvPicPr>
          <p:cNvPr id="5" name="Picture 4">
            <a:extLst>
              <a:ext uri="{FF2B5EF4-FFF2-40B4-BE49-F238E27FC236}">
                <a16:creationId xmlns:a16="http://schemas.microsoft.com/office/drawing/2014/main" id="{7377108F-8300-CA1B-4B74-1EAB1D256E1B}"/>
              </a:ext>
            </a:extLst>
          </p:cNvPr>
          <p:cNvPicPr>
            <a:picLocks noChangeAspect="1"/>
          </p:cNvPicPr>
          <p:nvPr/>
        </p:nvPicPr>
        <p:blipFill>
          <a:blip r:embed="rId4"/>
          <a:stretch>
            <a:fillRect/>
          </a:stretch>
        </p:blipFill>
        <p:spPr>
          <a:xfrm>
            <a:off x="893970" y="2125077"/>
            <a:ext cx="6393245" cy="2496634"/>
          </a:xfrm>
          <a:prstGeom prst="rect">
            <a:avLst/>
          </a:prstGeom>
        </p:spPr>
      </p:pic>
      <p:pic>
        <p:nvPicPr>
          <p:cNvPr id="4" name="Picture 2" descr="Free photo 3d rendering of ventilation system">
            <a:extLst>
              <a:ext uri="{FF2B5EF4-FFF2-40B4-BE49-F238E27FC236}">
                <a16:creationId xmlns:a16="http://schemas.microsoft.com/office/drawing/2014/main" id="{137CE77D-ECFB-B2C3-80EB-F58C0D7C3E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389" y="2038122"/>
            <a:ext cx="3739955" cy="26705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FBA344E-0B23-1224-9C2E-637C1DDD220D}"/>
              </a:ext>
            </a:extLst>
          </p:cNvPr>
          <p:cNvSpPr txBox="1"/>
          <p:nvPr/>
        </p:nvSpPr>
        <p:spPr>
          <a:xfrm>
            <a:off x="9528455" y="4778892"/>
            <a:ext cx="2090889" cy="630942"/>
          </a:xfrm>
          <a:prstGeom prst="rect">
            <a:avLst/>
          </a:prstGeom>
          <a:noFill/>
        </p:spPr>
        <p:txBody>
          <a:bodyPr wrap="square">
            <a:spAutoFit/>
          </a:bodyPr>
          <a:lstStyle/>
          <a:p>
            <a:pPr algn="r"/>
            <a:r>
              <a:rPr lang="en-GB" sz="700" dirty="0"/>
              <a:t>Source </a:t>
            </a:r>
            <a:r>
              <a:rPr lang="en-GB" sz="700" dirty="0">
                <a:hlinkClick r:id="rId6"/>
              </a:rPr>
              <a:t>: </a:t>
            </a:r>
            <a:r>
              <a:rPr lang="en-GB" sz="700" dirty="0"/>
              <a:t>https://www.freepik.com/free-photo/3d-rendering-ventilation-system_22894132.htm#query=space%20heating&amp;position=33&amp;from_view=search&amp;track=ais, Freepik&lt;/a&gt;</a:t>
            </a:r>
          </a:p>
        </p:txBody>
      </p:sp>
      <p:sp>
        <p:nvSpPr>
          <p:cNvPr id="7" name="ZoneTexte 6">
            <a:extLst>
              <a:ext uri="{FF2B5EF4-FFF2-40B4-BE49-F238E27FC236}">
                <a16:creationId xmlns:a16="http://schemas.microsoft.com/office/drawing/2014/main" id="{D777A923-34D9-E9C9-709F-ED12313174BD}"/>
              </a:ext>
            </a:extLst>
          </p:cNvPr>
          <p:cNvSpPr txBox="1"/>
          <p:nvPr/>
        </p:nvSpPr>
        <p:spPr>
          <a:xfrm>
            <a:off x="881251" y="2086720"/>
            <a:ext cx="6393245" cy="305607"/>
          </a:xfrm>
          <a:prstGeom prst="rect">
            <a:avLst/>
          </a:prstGeom>
          <a:solidFill>
            <a:srgbClr val="8EA9DB"/>
          </a:solidFill>
        </p:spPr>
        <p:txBody>
          <a:bodyPr wrap="square" rtlCol="0">
            <a:spAutoFit/>
          </a:bodyPr>
          <a:lstStyle/>
          <a:p>
            <a:pPr algn="ctr"/>
            <a:r>
              <a:rPr lang="fr-MA" sz="1400" b="1" dirty="0"/>
              <a:t>Intensités énergétiques -&gt; données de base et facteurs -&gt; facteurs pour le chauffage </a:t>
            </a:r>
          </a:p>
        </p:txBody>
      </p:sp>
      <p:sp>
        <p:nvSpPr>
          <p:cNvPr id="9" name="ZoneTexte 8">
            <a:extLst>
              <a:ext uri="{FF2B5EF4-FFF2-40B4-BE49-F238E27FC236}">
                <a16:creationId xmlns:a16="http://schemas.microsoft.com/office/drawing/2014/main" id="{D017F4FB-F903-25DD-F4F8-6DD69B17A3D4}"/>
              </a:ext>
            </a:extLst>
          </p:cNvPr>
          <p:cNvSpPr txBox="1"/>
          <p:nvPr/>
        </p:nvSpPr>
        <p:spPr>
          <a:xfrm>
            <a:off x="881250" y="3245409"/>
            <a:ext cx="6393245" cy="523220"/>
          </a:xfrm>
          <a:prstGeom prst="rect">
            <a:avLst/>
          </a:prstGeom>
          <a:solidFill>
            <a:srgbClr val="8EA9DB"/>
          </a:solidFill>
        </p:spPr>
        <p:txBody>
          <a:bodyPr wrap="square" rtlCol="0">
            <a:spAutoFit/>
          </a:bodyPr>
          <a:lstStyle/>
          <a:p>
            <a:pPr algn="ctr"/>
            <a:r>
              <a:rPr lang="fr-MA" sz="1400" b="1" dirty="0"/>
              <a:t>Intensités énergétiques -&gt; pénétrations et rendements-&gt; facteurs pour le chauffage</a:t>
            </a:r>
          </a:p>
          <a:p>
            <a:pPr algn="ctr"/>
            <a:r>
              <a:rPr lang="fr-MA" sz="1400" b="1" dirty="0"/>
              <a:t>-&gt; autres </a:t>
            </a:r>
          </a:p>
        </p:txBody>
      </p:sp>
    </p:spTree>
    <p:extLst>
      <p:ext uri="{BB962C8B-B14F-4D97-AF65-F5344CB8AC3E}">
        <p14:creationId xmlns:p14="http://schemas.microsoft.com/office/powerpoint/2010/main" val="1823691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071982" y="264227"/>
            <a:ext cx="9704012" cy="857349"/>
          </a:xfrm>
        </p:spPr>
        <p:txBody>
          <a:bodyPr/>
          <a:lstStyle/>
          <a:p>
            <a:pPr algn="l"/>
            <a:r>
              <a:rPr lang="en-GB" altLang="en-US" dirty="0">
                <a:latin typeface="Open Sans"/>
              </a:rPr>
              <a:t>Session 7.1 Le </a:t>
            </a:r>
            <a:r>
              <a:rPr lang="en-GB" altLang="en-US" dirty="0" err="1">
                <a:latin typeface="Open Sans"/>
              </a:rPr>
              <a:t>secteur</a:t>
            </a:r>
            <a:r>
              <a:rPr lang="en-GB" altLang="en-US" dirty="0">
                <a:latin typeface="Open Sans"/>
              </a:rPr>
              <a:t> des services</a:t>
            </a:r>
            <a:endParaRPr lang="en-GB" sz="4400" dirty="0">
              <a:latin typeface="Open Sans"/>
              <a:ea typeface="Open Sans"/>
              <a:cs typeface="Open Sans"/>
              <a:sym typeface="Bodoni SvtyTwo ITC TT-Book"/>
            </a:endParaRP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595738"/>
            <a:ext cx="9372907"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7.1.4. Reconstruction et </a:t>
            </a:r>
            <a:r>
              <a:rPr lang="en-ZA" sz="2000" b="1" dirty="0" err="1">
                <a:solidFill>
                  <a:schemeClr val="accent5">
                    <a:lumMod val="60000"/>
                    <a:lumOff val="40000"/>
                  </a:schemeClr>
                </a:solidFill>
                <a:latin typeface="Open Sans"/>
                <a:ea typeface="Open Sans"/>
                <a:cs typeface="Open Sans"/>
              </a:rPr>
              <a:t>formules</a:t>
            </a:r>
            <a:r>
              <a:rPr lang="en-ZA" sz="2000" b="1" dirty="0">
                <a:solidFill>
                  <a:schemeClr val="accent5">
                    <a:lumMod val="60000"/>
                    <a:lumOff val="40000"/>
                  </a:schemeClr>
                </a:solidFill>
                <a:latin typeface="Open Sans"/>
                <a:ea typeface="Open Sans"/>
                <a:cs typeface="Open Sans"/>
              </a:rPr>
              <a:t> pour le </a:t>
            </a:r>
            <a:r>
              <a:rPr lang="en-ZA" sz="2000" b="1" dirty="0" err="1">
                <a:solidFill>
                  <a:schemeClr val="accent5">
                    <a:lumMod val="60000"/>
                    <a:lumOff val="40000"/>
                  </a:schemeClr>
                </a:solidFill>
                <a:latin typeface="Open Sans"/>
                <a:ea typeface="Open Sans"/>
                <a:cs typeface="Open Sans"/>
              </a:rPr>
              <a:t>chauffage</a:t>
            </a:r>
            <a:r>
              <a:rPr lang="en-ZA" sz="2000" b="1" dirty="0">
                <a:solidFill>
                  <a:schemeClr val="accent5">
                    <a:lumMod val="60000"/>
                    <a:lumOff val="40000"/>
                  </a:schemeClr>
                </a:solidFill>
                <a:latin typeface="Open Sans"/>
                <a:ea typeface="Open Sans"/>
                <a:cs typeface="Open Sans"/>
              </a:rPr>
              <a:t> des </a:t>
            </a:r>
            <a:r>
              <a:rPr lang="en-ZA" sz="2000" b="1" dirty="0" err="1">
                <a:solidFill>
                  <a:schemeClr val="accent5">
                    <a:lumMod val="60000"/>
                    <a:lumOff val="40000"/>
                  </a:schemeClr>
                </a:solidFill>
                <a:latin typeface="Open Sans"/>
                <a:ea typeface="Open Sans"/>
                <a:cs typeface="Open Sans"/>
              </a:rPr>
              <a:t>locaux</a:t>
            </a:r>
            <a:endParaRPr lang="en-GB" sz="2000"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D6EF2F4-3208-204C-664E-5E9C291CD276}"/>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7726FFCE-DC14-F086-E8B3-D99112972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Google Shape;115;p16">
                <a:extLst>
                  <a:ext uri="{FF2B5EF4-FFF2-40B4-BE49-F238E27FC236}">
                    <a16:creationId xmlns:a16="http://schemas.microsoft.com/office/drawing/2014/main" id="{603E59B9-DBAC-9BE0-6362-D0CE79F02B9D}"/>
                  </a:ext>
                </a:extLst>
              </p:cNvPr>
              <p:cNvSpPr txBox="1"/>
              <p:nvPr/>
            </p:nvSpPr>
            <p:spPr>
              <a:xfrm>
                <a:off x="893970" y="2482385"/>
                <a:ext cx="5974663" cy="4072625"/>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rgbClr val="FFC000"/>
                          </a:solidFill>
                          <a:latin typeface="Cambria Math" panose="02040503050406030204" pitchFamily="18" charset="0"/>
                          <a:cs typeface="Calibri" panose="020F0502020204030204" pitchFamily="34" charset="0"/>
                        </a:rPr>
                        <m:t>𝐔𝐄</m:t>
                      </m:r>
                      <m:sSub>
                        <m:sSubPr>
                          <m:ctrlPr>
                            <a:rPr lang="en-GB" altLang="en-US" sz="2000" b="1" i="1">
                              <a:solidFill>
                                <a:srgbClr val="FFC000"/>
                              </a:solidFill>
                              <a:latin typeface="Cambria Math" panose="02040503050406030204" pitchFamily="18" charset="0"/>
                              <a:cs typeface="Calibri" panose="020F0502020204030204" pitchFamily="34" charset="0"/>
                            </a:rPr>
                          </m:ctrlPr>
                        </m:sSubPr>
                        <m:e>
                          <m:r>
                            <a:rPr lang="en-GB" altLang="en-US" sz="2000" b="1" i="1">
                              <a:solidFill>
                                <a:srgbClr val="FFC000"/>
                              </a:solidFill>
                              <a:latin typeface="Cambria Math" panose="02040503050406030204" pitchFamily="18" charset="0"/>
                              <a:cs typeface="Calibri" panose="020F0502020204030204" pitchFamily="34" charset="0"/>
                            </a:rPr>
                            <m:t>𝑫</m:t>
                          </m:r>
                        </m:e>
                        <m:sub>
                          <m:r>
                            <a:rPr lang="en-GB" altLang="en-US" sz="2000" b="1" i="1" smtClean="0">
                              <a:solidFill>
                                <a:srgbClr val="FFC000"/>
                              </a:solidFill>
                              <a:latin typeface="Cambria Math" panose="02040503050406030204" pitchFamily="18" charset="0"/>
                              <a:cs typeface="Calibri" panose="020F0502020204030204" pitchFamily="34" charset="0"/>
                            </a:rPr>
                            <m:t>𝒉𝒆𝒂𝒕𝒊𝒏𝒈</m:t>
                          </m:r>
                        </m:sub>
                      </m:sSub>
                      <m:r>
                        <a:rPr lang="en-GB" sz="2000" b="1">
                          <a:solidFill>
                            <a:srgbClr val="FFC000"/>
                          </a:solidFill>
                          <a:latin typeface="Cambria Math" panose="02040503050406030204" pitchFamily="18" charset="0"/>
                          <a:cs typeface="Times New Roman" pitchFamily="18" charset="0"/>
                        </a:rPr>
                        <m:t>=</m:t>
                      </m:r>
                      <m:r>
                        <a:rPr lang="en-GB" sz="2000" b="1" i="1" smtClean="0">
                          <a:solidFill>
                            <a:srgbClr val="C00000"/>
                          </a:solidFill>
                          <a:latin typeface="Cambria Math" panose="02040503050406030204" pitchFamily="18" charset="0"/>
                          <a:cs typeface="Times New Roman" pitchFamily="18" charset="0"/>
                        </a:rPr>
                        <m:t>𝐀</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𝝈</m:t>
                          </m:r>
                        </m:e>
                        <m:sub>
                          <m:r>
                            <a:rPr lang="en-GB" sz="2000" b="1" i="1">
                              <a:solidFill>
                                <a:srgbClr val="C00000"/>
                              </a:solidFill>
                              <a:latin typeface="Cambria Math" panose="02040503050406030204" pitchFamily="18" charset="0"/>
                              <a:cs typeface="Times New Roman" pitchFamily="18" charset="0"/>
                            </a:rPr>
                            <m:t>𝒉𝒆𝒂𝒕</m:t>
                          </m:r>
                        </m:sub>
                      </m:sSub>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a:solidFill>
                                <a:srgbClr val="7030A0"/>
                              </a:solidFill>
                              <a:latin typeface="Cambria Math" panose="02040503050406030204" pitchFamily="18" charset="0"/>
                              <a:cs typeface="Times New Roman" pitchFamily="18" charset="0"/>
                            </a:rPr>
                            <m:t>𝒉𝒆𝒂𝒕</m:t>
                          </m:r>
                        </m:sub>
                      </m:sSub>
                    </m:oMath>
                  </m:oMathPara>
                </a14:m>
                <a:endParaRPr lang="en-GB" altLang="en-US" sz="2000" b="1" dirty="0">
                  <a:latin typeface="Cambria Math" panose="02040503050406030204" pitchFamily="18" charset="0"/>
                </a:endParaRPr>
              </a:p>
              <a:p>
                <a:pPr eaLnBrk="1" hangingPunct="1">
                  <a:lnSpc>
                    <a:spcPct val="100000"/>
                  </a:lnSpc>
                  <a:spcBef>
                    <a:spcPts val="0"/>
                  </a:spcBef>
                  <a:spcAft>
                    <a:spcPts val="0"/>
                  </a:spcAft>
                  <a:buNone/>
                </a:pPr>
                <a:endParaRPr lang="en-GB" altLang="en-US" sz="2000" dirty="0">
                  <a:latin typeface="Cambria Math" panose="02040503050406030204" pitchFamily="18" charset="0"/>
                </a:endParaRPr>
              </a:p>
              <a:p>
                <a:pPr eaLnBrk="1" hangingPunct="1">
                  <a:lnSpc>
                    <a:spcPct val="100000"/>
                  </a:lnSpc>
                  <a:spcBef>
                    <a:spcPts val="0"/>
                  </a:spcBef>
                  <a:spcAft>
                    <a:spcPts val="0"/>
                  </a:spcAft>
                  <a:buNone/>
                </a:pPr>
                <a14:m>
                  <m:oMath xmlns:m="http://schemas.openxmlformats.org/officeDocument/2006/math">
                    <m:r>
                      <a:rPr kumimoji="0" lang="en-GB" altLang="en-US" sz="2000" b="0" i="0"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𝐴</m:t>
                    </m:r>
                    <m:r>
                      <a:rPr kumimoji="0" lang="en-GB" altLang="en-US" sz="20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 </m:t>
                    </m:r>
                    <m:r>
                      <a:rPr kumimoji="0" lang="fr-MA" altLang="en-US" sz="2000" b="0" i="1" u="none" strike="noStrike" kern="1200" cap="none" spc="0" normalizeH="0" baseline="0" noProof="0" dirty="0" smtClean="0">
                        <a:ln>
                          <a:noFill/>
                        </a:ln>
                        <a:solidFill>
                          <a:srgbClr val="C00000"/>
                        </a:solidFill>
                        <a:effectLst/>
                        <a:uLnTx/>
                        <a:uFillTx/>
                        <a:latin typeface="Cambria Math" panose="02040503050406030204" pitchFamily="18" charset="0"/>
                        <a:ea typeface="+mn-ea"/>
                        <a:cs typeface="+mn-cs"/>
                      </a:rPr>
                      <m:t>:</m:t>
                    </m:r>
                  </m:oMath>
                </a14:m>
                <a:r>
                  <a:rPr lang="en-GB" alt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superficie totale du secteur des services</a:t>
                </a:r>
              </a:p>
              <a:p>
                <a:pPr eaLnBrk="1" hangingPunct="1">
                  <a:lnSpc>
                    <a:spcPct val="100000"/>
                  </a:lnSpc>
                  <a:spcBef>
                    <a:spcPts val="0"/>
                  </a:spcBef>
                  <a:spcAft>
                    <a:spcPts val="0"/>
                  </a:spcAft>
                  <a:buNone/>
                </a:pPr>
                <a14:m>
                  <m:oMath xmlns:m="http://schemas.openxmlformats.org/officeDocument/2006/math">
                    <m:sSub>
                      <m:sSubPr>
                        <m:ctrlPr>
                          <a:rPr kumimoji="0" lang="en-GB"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Times New Roman" pitchFamily="18" charset="0"/>
                          </a:rPr>
                        </m:ctrlPr>
                      </m:sSubPr>
                      <m:e>
                        <m:r>
                          <a:rPr kumimoji="0" lang="en-GB" sz="2000" b="0" i="0"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t>𝜎</m:t>
                        </m:r>
                      </m:e>
                      <m:sub>
                        <m:r>
                          <a:rPr kumimoji="0" lang="en-GB" sz="2000" b="0" i="0" u="none" strike="noStrike" kern="1200" cap="none" spc="0" normalizeH="0" baseline="0" noProof="0">
                            <a:ln>
                              <a:noFill/>
                            </a:ln>
                            <a:solidFill>
                              <a:srgbClr val="C00000"/>
                            </a:solidFill>
                            <a:effectLst/>
                            <a:uLnTx/>
                            <a:uFillTx/>
                            <a:latin typeface="Cambria Math" panose="02040503050406030204" pitchFamily="18" charset="0"/>
                            <a:ea typeface="+mn-ea"/>
                            <a:cs typeface="Times New Roman" pitchFamily="18" charset="0"/>
                          </a:rPr>
                          <m:t>h𝑒𝑎𝑡</m:t>
                        </m:r>
                      </m:sub>
                    </m:sSub>
                    <m:r>
                      <a:rPr kumimoji="0" lang="en-GB" sz="2000" b="0" i="1" u="none" strike="noStrike" kern="1200" cap="none" spc="0" normalizeH="0" baseline="0" noProof="0" smtClean="0">
                        <a:ln>
                          <a:noFill/>
                        </a:ln>
                        <a:solidFill>
                          <a:srgbClr val="C00000"/>
                        </a:solidFill>
                        <a:effectLst/>
                        <a:uLnTx/>
                        <a:uFillTx/>
                        <a:latin typeface="Cambria Math" panose="02040503050406030204" pitchFamily="18" charset="0"/>
                        <a:ea typeface="+mn-ea"/>
                        <a:cs typeface="Times New Roman" pitchFamily="18" charset="0"/>
                      </a:rPr>
                      <m:t> </m:t>
                    </m:r>
                  </m:oMath>
                </a14:m>
                <a:r>
                  <a:rPr lang="en-GB" altLang="en-US" sz="2000"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de la surface totale à chauffer</a:t>
                </a:r>
              </a:p>
              <a:p>
                <a:pPr eaLnBrk="1" hangingPunct="1">
                  <a:lnSpc>
                    <a:spcPct val="100000"/>
                  </a:lnSpc>
                  <a:spcBef>
                    <a:spcPts val="0"/>
                  </a:spcBef>
                  <a:spcAft>
                    <a:spcPts val="0"/>
                  </a:spcAft>
                  <a:buNone/>
                </a:pPr>
                <a14:m>
                  <m:oMath xmlns:m="http://schemas.openxmlformats.org/officeDocument/2006/math">
                    <m:r>
                      <a:rPr kumimoji="0" lang="en-GB" sz="2000" b="0" i="0"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𝑆𝐸</m:t>
                    </m:r>
                    <m:sSub>
                      <m:sSubPr>
                        <m:ctrlPr>
                          <a:rPr kumimoji="0" lang="en-GB" sz="2000" b="0" i="1"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ctrlPr>
                      </m:sSubPr>
                      <m:e>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𝐶</m:t>
                        </m:r>
                      </m:e>
                      <m:sub>
                        <m:r>
                          <a:rPr kumimoji="0" lang="en-GB" sz="20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h𝑒𝑎𝑡</m:t>
                        </m:r>
                      </m:sub>
                    </m:sSub>
                    <m:r>
                      <a:rPr kumimoji="0" lang="en-GB" sz="2000" b="0" i="1"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 </m:t>
                    </m:r>
                  </m:oMath>
                </a14:m>
                <a:r>
                  <a:rPr lang="en-GB" altLang="en-US" sz="2000" dirty="0">
                    <a:solidFill>
                      <a:srgbClr val="7030A0"/>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consommation</a:t>
                </a:r>
                <a:r>
                  <a:rPr lang="en-GB" altLang="en-US" sz="2000" dirty="0">
                    <a:solidFill>
                      <a:srgbClr val="7030A0"/>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spécifique</a:t>
                </a:r>
                <a:r>
                  <a:rPr lang="en-GB" altLang="en-US" sz="2000" dirty="0">
                    <a:solidFill>
                      <a:srgbClr val="7030A0"/>
                    </a:solidFill>
                    <a:latin typeface="Open Sans" panose="020B0606030504020204" pitchFamily="34" charset="0"/>
                    <a:ea typeface="Open Sans" panose="020B0606030504020204" pitchFamily="34" charset="0"/>
                    <a:cs typeface="Open Sans" panose="020B0606030504020204" pitchFamily="34" charset="0"/>
                  </a:rPr>
                  <a:t> </a:t>
                </a:r>
                <a:r>
                  <a:rPr lang="en-GB" altLang="en-US" sz="2000"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d'énergie</a:t>
                </a:r>
                <a:r>
                  <a:rPr lang="en-GB" altLang="en-US" sz="2000" dirty="0">
                    <a:solidFill>
                      <a:srgbClr val="7030A0"/>
                    </a:solidFill>
                    <a:latin typeface="Open Sans" panose="020B0606030504020204" pitchFamily="34" charset="0"/>
                    <a:ea typeface="Open Sans" panose="020B0606030504020204" pitchFamily="34" charset="0"/>
                    <a:cs typeface="Open Sans" panose="020B0606030504020204" pitchFamily="34" charset="0"/>
                  </a:rPr>
                  <a:t> par surface chauffée</a:t>
                </a:r>
              </a:p>
              <a:p>
                <a:pPr eaLnBrk="1" hangingPunct="1">
                  <a:lnSpc>
                    <a:spcPct val="100000"/>
                  </a:lnSpc>
                  <a:spcAft>
                    <a:spcPts val="120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 name="Google Shape;115;p16">
                <a:extLst>
                  <a:ext uri="{FF2B5EF4-FFF2-40B4-BE49-F238E27FC236}">
                    <a16:creationId xmlns:a16="http://schemas.microsoft.com/office/drawing/2014/main" id="{603E59B9-DBAC-9BE0-6362-D0CE79F02B9D}"/>
                  </a:ext>
                </a:extLst>
              </p:cNvPr>
              <p:cNvSpPr txBox="1">
                <a:spLocks noRot="1" noChangeAspect="1" noMove="1" noResize="1" noEditPoints="1" noAdjustHandles="1" noChangeArrowheads="1" noChangeShapeType="1" noTextEdit="1"/>
              </p:cNvSpPr>
              <p:nvPr/>
            </p:nvSpPr>
            <p:spPr>
              <a:xfrm>
                <a:off x="893970" y="2482385"/>
                <a:ext cx="5974663" cy="4072625"/>
              </a:xfrm>
              <a:prstGeom prst="rect">
                <a:avLst/>
              </a:prstGeom>
              <a:blipFill>
                <a:blip r:embed="rId4"/>
                <a:stretch>
                  <a:fillRect l="-612"/>
                </a:stretch>
              </a:blipFill>
              <a:ln>
                <a:noFill/>
              </a:ln>
            </p:spPr>
            <p:txBody>
              <a:bodyPr/>
              <a:lstStyle/>
              <a:p>
                <a:r>
                  <a:rPr lang="fr-FR">
                    <a:noFill/>
                  </a:rPr>
                  <a:t> </a:t>
                </a:r>
              </a:p>
            </p:txBody>
          </p:sp>
        </mc:Fallback>
      </mc:AlternateContent>
      <p:pic>
        <p:nvPicPr>
          <p:cNvPr id="2050" name="Picture 2" descr="Free photo 3d rendering of ventilation system">
            <a:extLst>
              <a:ext uri="{FF2B5EF4-FFF2-40B4-BE49-F238E27FC236}">
                <a16:creationId xmlns:a16="http://schemas.microsoft.com/office/drawing/2014/main" id="{4F8BF1E6-F74E-524C-277C-64806DC6AB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939" y="2482385"/>
            <a:ext cx="4206965" cy="300401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F6ECC5-5F7B-A01E-9A62-4272EA803F21}"/>
              </a:ext>
            </a:extLst>
          </p:cNvPr>
          <p:cNvSpPr txBox="1"/>
          <p:nvPr/>
        </p:nvSpPr>
        <p:spPr>
          <a:xfrm>
            <a:off x="5431904" y="5642343"/>
            <a:ext cx="6096000" cy="307777"/>
          </a:xfrm>
          <a:prstGeom prst="rect">
            <a:avLst/>
          </a:prstGeom>
          <a:noFill/>
        </p:spPr>
        <p:txBody>
          <a:bodyPr wrap="square">
            <a:spAutoFit/>
          </a:bodyPr>
          <a:lstStyle/>
          <a:p>
            <a:pPr algn="r"/>
            <a:r>
              <a:rPr lang="en-GB" sz="700" dirty="0"/>
              <a:t>Source </a:t>
            </a:r>
            <a:r>
              <a:rPr lang="en-GB" sz="700" dirty="0">
                <a:hlinkClick r:id="rId6"/>
              </a:rPr>
              <a:t>: </a:t>
            </a:r>
            <a:r>
              <a:rPr lang="en-GB" sz="700" dirty="0"/>
              <a:t>https://www.freepik.com/free-photo/3d-rendering-ventilation-system_22894132.htm#query=space%20heating&amp;position=33&amp;from_view=search&amp;track=ais, Freepik&lt;/a&gt;</a:t>
            </a:r>
          </a:p>
        </p:txBody>
      </p:sp>
    </p:spTree>
    <p:extLst>
      <p:ext uri="{BB962C8B-B14F-4D97-AF65-F5344CB8AC3E}">
        <p14:creationId xmlns:p14="http://schemas.microsoft.com/office/powerpoint/2010/main" val="158999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8" name="Google Shape;115;p16">
                <a:extLst>
                  <a:ext uri="{FF2B5EF4-FFF2-40B4-BE49-F238E27FC236}">
                    <a16:creationId xmlns:a16="http://schemas.microsoft.com/office/drawing/2014/main" id="{1C0EB07B-EF55-8A4A-A559-3218267C9FE8}"/>
                  </a:ext>
                </a:extLst>
              </p:cNvPr>
              <p:cNvSpPr txBox="1"/>
              <p:nvPr/>
            </p:nvSpPr>
            <p:spPr>
              <a:xfrm>
                <a:off x="74428" y="1339712"/>
                <a:ext cx="11701647"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0"/>
                  </a:spcAft>
                  <a:buNone/>
                </a:pPr>
                <a:r>
                  <a:rPr lang="en-ZA" sz="2000" b="1" dirty="0">
                    <a:solidFill>
                      <a:schemeClr val="accent5">
                        <a:lumMod val="60000"/>
                        <a:lumOff val="40000"/>
                      </a:schemeClr>
                    </a:solidFill>
                    <a:latin typeface="Open Sans"/>
                    <a:ea typeface="Open Sans"/>
                    <a:cs typeface="Open Sans"/>
                  </a:rPr>
                  <a:t>7.1.5. </a:t>
                </a: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Demande d'énergie finale : consommation d'électricité pour le chauffage des locaux</a:t>
                </a:r>
              </a:p>
              <a:p>
                <a:pPr eaLnBrk="1" hangingPunct="1">
                  <a:lnSpc>
                    <a:spcPct val="100000"/>
                  </a:lnSpc>
                  <a:spcBef>
                    <a:spcPts val="0"/>
                  </a:spcBef>
                  <a:spcAft>
                    <a:spcPts val="1200"/>
                  </a:spcAft>
                  <a:buNone/>
                </a:pPr>
                <a14:m>
                  <m:oMath xmlns:m="http://schemas.openxmlformats.org/officeDocument/2006/math">
                    <m:r>
                      <a:rPr lang="en-GB" altLang="en-US" sz="2000" b="1" i="1" smtClean="0">
                        <a:solidFill>
                          <a:schemeClr val="accent6"/>
                        </a:solidFill>
                        <a:latin typeface="Cambria Math" panose="02040503050406030204" pitchFamily="18" charset="0"/>
                      </a:rPr>
                      <m:t>𝐅𝐄</m:t>
                    </m:r>
                    <m:sSub>
                      <m:sSubPr>
                        <m:ctrlPr>
                          <a:rPr lang="en-GB" altLang="en-US" sz="2000" b="1" i="1" smtClean="0">
                            <a:solidFill>
                              <a:schemeClr val="accent6"/>
                            </a:solidFill>
                            <a:latin typeface="Cambria Math" panose="02040503050406030204" pitchFamily="18" charset="0"/>
                          </a:rPr>
                        </m:ctrlPr>
                      </m:sSubPr>
                      <m:e>
                        <m:r>
                          <a:rPr lang="en-GB" altLang="en-US" sz="2000" b="1" i="1" smtClean="0">
                            <a:solidFill>
                              <a:schemeClr val="accent6"/>
                            </a:solidFill>
                            <a:latin typeface="Cambria Math" panose="02040503050406030204" pitchFamily="18" charset="0"/>
                          </a:rPr>
                          <m:t>𝑫</m:t>
                        </m:r>
                      </m:e>
                      <m:sub>
                        <m:r>
                          <a:rPr lang="en-GB" altLang="en-US" sz="2000" b="1" i="1" smtClean="0">
                            <a:solidFill>
                              <a:schemeClr val="accent6"/>
                            </a:solidFill>
                            <a:latin typeface="Cambria Math" panose="02040503050406030204" pitchFamily="18" charset="0"/>
                          </a:rPr>
                          <m:t>𝐡𝐞𝐚𝐭</m:t>
                        </m:r>
                        <m:r>
                          <a:rPr lang="en-GB" altLang="en-US" sz="2000" b="1" smtClean="0">
                            <a:solidFill>
                              <a:schemeClr val="accent6"/>
                            </a:solidFill>
                            <a:latin typeface="Cambria Math" panose="02040503050406030204" pitchFamily="18" charset="0"/>
                          </a:rPr>
                          <m:t>,</m:t>
                        </m:r>
                        <m:r>
                          <a:rPr lang="en-GB" altLang="en-US" sz="2000" b="1" i="1" smtClean="0">
                            <a:solidFill>
                              <a:schemeClr val="accent6"/>
                            </a:solidFill>
                            <a:latin typeface="Cambria Math" panose="02040503050406030204" pitchFamily="18" charset="0"/>
                          </a:rPr>
                          <m:t>𝒆𝒍𝒆𝒄</m:t>
                        </m:r>
                      </m:sub>
                    </m:sSub>
                    <m:r>
                      <a:rPr lang="en-GB" altLang="en-US" sz="2000" smtClean="0">
                        <a:latin typeface="Cambria Math" panose="02040503050406030204" pitchFamily="18" charset="0"/>
                      </a:rPr>
                      <m:t>=</m:t>
                    </m:r>
                    <m:r>
                      <a:rPr lang="en-GB" altLang="en-US" sz="2000" b="1" i="1" smtClean="0">
                        <a:solidFill>
                          <a:srgbClr val="FFC000"/>
                        </a:solidFill>
                        <a:latin typeface="Cambria Math" panose="02040503050406030204" pitchFamily="18" charset="0"/>
                      </a:rPr>
                      <m:t>𝐔𝐄</m:t>
                    </m:r>
                    <m:sSub>
                      <m:sSubPr>
                        <m:ctrlPr>
                          <a:rPr lang="en-GB" altLang="en-US" sz="2000" b="1" i="1" smtClean="0">
                            <a:solidFill>
                              <a:srgbClr val="FFC000"/>
                            </a:solidFill>
                            <a:latin typeface="Cambria Math" panose="02040503050406030204" pitchFamily="18" charset="0"/>
                          </a:rPr>
                        </m:ctrlPr>
                      </m:sSubPr>
                      <m:e>
                        <m:r>
                          <a:rPr lang="en-GB" altLang="en-US" sz="2000" b="1" i="1" smtClean="0">
                            <a:solidFill>
                              <a:srgbClr val="FFC000"/>
                            </a:solidFill>
                            <a:latin typeface="Cambria Math" panose="02040503050406030204" pitchFamily="18" charset="0"/>
                          </a:rPr>
                          <m:t>𝑫</m:t>
                        </m:r>
                      </m:e>
                      <m:sub>
                        <m:r>
                          <a:rPr lang="en-GB" altLang="en-US" sz="2000" b="1" i="1" smtClean="0">
                            <a:solidFill>
                              <a:srgbClr val="FFC000"/>
                            </a:solidFill>
                            <a:latin typeface="Cambria Math" panose="02040503050406030204" pitchFamily="18" charset="0"/>
                          </a:rPr>
                          <m:t>𝐡𝐞𝐚𝐭</m:t>
                        </m:r>
                        <m:r>
                          <a:rPr lang="en-GB" altLang="en-US" sz="2000" b="1" smtClean="0">
                            <a:solidFill>
                              <a:srgbClr val="FFC000"/>
                            </a:solidFill>
                            <a:latin typeface="Cambria Math" panose="02040503050406030204" pitchFamily="18" charset="0"/>
                          </a:rPr>
                          <m:t> </m:t>
                        </m:r>
                      </m:sub>
                    </m:sSub>
                    <m:sSub>
                      <m:sSubPr>
                        <m:ctrlPr>
                          <a:rPr lang="en-GB" altLang="en-US" sz="2000" b="1" i="1" smtClean="0">
                            <a:solidFill>
                              <a:schemeClr val="tx1">
                                <a:lumMod val="75000"/>
                                <a:lumOff val="25000"/>
                              </a:schemeClr>
                            </a:solidFill>
                            <a:latin typeface="Cambria Math" panose="02040503050406030204" pitchFamily="18" charset="0"/>
                          </a:rPr>
                        </m:ctrlPr>
                      </m:sSubPr>
                      <m:e>
                        <m:r>
                          <a:rPr lang="en-GB" altLang="en-US" sz="2000" b="1" i="1" smtClean="0">
                            <a:solidFill>
                              <a:schemeClr val="tx1">
                                <a:lumMod val="75000"/>
                                <a:lumOff val="25000"/>
                              </a:schemeClr>
                            </a:solidFill>
                            <a:latin typeface="Cambria Math" panose="02040503050406030204" pitchFamily="18" charset="0"/>
                          </a:rPr>
                          <m:t>𝑴</m:t>
                        </m:r>
                      </m:e>
                      <m:sub>
                        <m:r>
                          <a:rPr lang="en-GB" altLang="en-US" sz="2000" b="1" i="1" smtClean="0">
                            <a:solidFill>
                              <a:schemeClr val="tx1">
                                <a:lumMod val="75000"/>
                                <a:lumOff val="25000"/>
                              </a:schemeClr>
                            </a:solidFill>
                            <a:latin typeface="Cambria Math" panose="02040503050406030204" pitchFamily="18" charset="0"/>
                          </a:rPr>
                          <m:t>𝐡𝐞𝐚𝐭</m:t>
                        </m:r>
                        <m:r>
                          <a:rPr lang="en-GB" altLang="en-US" sz="2000" b="1" smtClean="0">
                            <a:solidFill>
                              <a:schemeClr val="tx1">
                                <a:lumMod val="75000"/>
                                <a:lumOff val="25000"/>
                              </a:schemeClr>
                            </a:solidFill>
                            <a:latin typeface="Cambria Math" panose="02040503050406030204" pitchFamily="18" charset="0"/>
                          </a:rPr>
                          <m:t>,</m:t>
                        </m:r>
                        <m:r>
                          <a:rPr lang="en-GB" altLang="en-US" sz="2000" b="1" i="1" smtClean="0">
                            <a:solidFill>
                              <a:schemeClr val="tx1">
                                <a:lumMod val="75000"/>
                                <a:lumOff val="25000"/>
                              </a:schemeClr>
                            </a:solidFill>
                            <a:latin typeface="Cambria Math" panose="02040503050406030204" pitchFamily="18" charset="0"/>
                          </a:rPr>
                          <m:t>𝒆𝒍𝒆𝒄</m:t>
                        </m:r>
                      </m:sub>
                    </m:sSub>
                    <m:d>
                      <m:dPr>
                        <m:ctrlPr>
                          <a:rPr lang="en-GB" altLang="en-US" sz="2000" i="1" smtClean="0">
                            <a:latin typeface="Cambria Math" panose="02040503050406030204" pitchFamily="18" charset="0"/>
                          </a:rPr>
                        </m:ctrlPr>
                      </m:dPr>
                      <m:e>
                        <m:r>
                          <a:rPr lang="en-GB" altLang="en-US" sz="2000" smtClean="0">
                            <a:latin typeface="Cambria Math" panose="02040503050406030204" pitchFamily="18" charset="0"/>
                          </a:rPr>
                          <m:t>1−</m:t>
                        </m:r>
                        <m:sSub>
                          <m:sSubPr>
                            <m:ctrlPr>
                              <a:rPr lang="en-GB" altLang="en-US" sz="2000" i="1" smtClean="0">
                                <a:latin typeface="Cambria Math" panose="02040503050406030204" pitchFamily="18" charset="0"/>
                              </a:rPr>
                            </m:ctrlPr>
                          </m:sSubPr>
                          <m:e>
                            <m:r>
                              <a:rPr lang="en-GB" altLang="en-US" sz="2000" smtClean="0">
                                <a:latin typeface="Cambria Math" panose="02040503050406030204" pitchFamily="18" charset="0"/>
                              </a:rPr>
                              <m:t>𝑀</m:t>
                            </m:r>
                          </m:e>
                          <m:sub>
                            <m:r>
                              <a:rPr lang="en-GB" altLang="en-US" sz="2000" smtClean="0">
                                <a:latin typeface="Cambria Math" panose="02040503050406030204" pitchFamily="18" charset="0"/>
                              </a:rPr>
                              <m:t>h𝑒𝑎𝑡</m:t>
                            </m:r>
                            <m:r>
                              <a:rPr lang="en-GB" altLang="en-US" sz="2000" smtClean="0">
                                <a:latin typeface="Cambria Math" panose="02040503050406030204" pitchFamily="18" charset="0"/>
                              </a:rPr>
                              <m:t>,</m:t>
                            </m:r>
                            <m:r>
                              <a:rPr lang="en-GB" altLang="en-US" sz="2000" smtClean="0">
                                <a:latin typeface="Cambria Math" panose="02040503050406030204" pitchFamily="18" charset="0"/>
                              </a:rPr>
                              <m:t>h𝑒𝑎𝑡</m:t>
                            </m:r>
                            <m:r>
                              <a:rPr lang="en-GB" altLang="en-US" sz="2000" smtClean="0">
                                <a:latin typeface="Cambria Math" panose="02040503050406030204" pitchFamily="18" charset="0"/>
                              </a:rPr>
                              <m:t> </m:t>
                            </m:r>
                            <m:r>
                              <a:rPr lang="en-GB" altLang="en-US" sz="2000" smtClean="0">
                                <a:latin typeface="Cambria Math" panose="02040503050406030204" pitchFamily="18" charset="0"/>
                              </a:rPr>
                              <m:t>𝑝𝑢𝑚𝑝</m:t>
                            </m:r>
                          </m:sub>
                        </m:sSub>
                        <m:r>
                          <a:rPr lang="en-GB" altLang="en-US" sz="2000" smtClean="0">
                            <a:latin typeface="Cambria Math" panose="02040503050406030204" pitchFamily="18" charset="0"/>
                          </a:rPr>
                          <m:t> ×</m:t>
                        </m:r>
                        <m:f>
                          <m:fPr>
                            <m:ctrlPr>
                              <a:rPr lang="en-GB" altLang="en-US" sz="2000" i="1" smtClean="0">
                                <a:latin typeface="Cambria Math" panose="02040503050406030204" pitchFamily="18" charset="0"/>
                              </a:rPr>
                            </m:ctrlPr>
                          </m:fPr>
                          <m:num>
                            <m:r>
                              <a:rPr lang="en-GB" altLang="en-US" sz="2000" smtClean="0">
                                <a:latin typeface="Cambria Math" panose="02040503050406030204" pitchFamily="18" charset="0"/>
                              </a:rPr>
                              <m:t>𝐶𝑂𝑃</m:t>
                            </m:r>
                            <m:r>
                              <a:rPr lang="en-GB" altLang="en-US" sz="2000" smtClean="0">
                                <a:latin typeface="Cambria Math" panose="02040503050406030204" pitchFamily="18" charset="0"/>
                              </a:rPr>
                              <m:t>−1</m:t>
                            </m:r>
                          </m:num>
                          <m:den>
                            <m:r>
                              <a:rPr lang="en-GB" altLang="en-US" sz="2000" smtClean="0">
                                <a:latin typeface="Cambria Math" panose="02040503050406030204" pitchFamily="18" charset="0"/>
                              </a:rPr>
                              <m:t>𝐶𝑂𝑃</m:t>
                            </m:r>
                          </m:den>
                        </m:f>
                      </m:e>
                    </m:d>
                  </m:oMath>
                </a14:m>
                <a:r>
                  <a:rPr lang="en-GB" sz="2000" dirty="0">
                    <a:latin typeface="Cambria Math" panose="02040503050406030204" pitchFamily="18" charset="0"/>
                    <a:ea typeface="Open Sans" panose="020B0606030504020204" pitchFamily="34" charset="0"/>
                    <a:cs typeface="Times New Roman" pitchFamily="18" charset="0"/>
                  </a:rPr>
                  <a:t> </a:t>
                </a:r>
              </a:p>
              <a:p>
                <a:pPr eaLnBrk="1" hangingPunct="1">
                  <a:lnSpc>
                    <a:spcPct val="100000"/>
                  </a:lnSpc>
                  <a:spcBef>
                    <a:spcPts val="0"/>
                  </a:spcBef>
                  <a:spcAft>
                    <a:spcPts val="0"/>
                  </a:spcAft>
                  <a:buNone/>
                </a:pPr>
                <a14:m>
                  <m:oMath xmlns:m="http://schemas.openxmlformats.org/officeDocument/2006/math">
                    <m:r>
                      <a:rPr kumimoji="0" lang="en-GB" alt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GB" alt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𝑈𝐸</m:t>
                    </m:r>
                    <m:sSub>
                      <m:sSubPr>
                        <m:ctrlPr>
                          <a:rPr kumimoji="0" lang="en-GB" alt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𝐷</m:t>
                        </m:r>
                      </m:e>
                      <m:sub>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h𝑒𝑎𝑡</m:t>
                        </m:r>
                        <m:r>
                          <a:rPr kumimoji="0" lang="en-GB" alt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demande d'énergie utile pour le chauffage</a:t>
                </a:r>
              </a:p>
              <a:p>
                <a:pPr eaLnBrk="1" hangingPunct="1">
                  <a:lnSpc>
                    <a:spcPct val="100000"/>
                  </a:lnSpc>
                  <a:spcBef>
                    <a:spcPts val="0"/>
                  </a:spcBef>
                  <a:spcAft>
                    <a:spcPts val="0"/>
                  </a:spcAft>
                  <a:buNone/>
                </a:pPr>
                <a:r>
                  <a:rPr lang="en-GB"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GB" altLang="en-US" sz="2000" b="0" i="1" u="none" strike="noStrike" kern="1200" cap="none" spc="0" normalizeH="0" baseline="0" noProof="0" smtClean="0">
                            <a:ln>
                              <a:noFill/>
                            </a:ln>
                            <a:solidFill>
                              <a:srgbClr val="E7E6E6">
                                <a:lumMod val="50000"/>
                              </a:srgbClr>
                            </a:solidFill>
                            <a:effectLst/>
                            <a:uLnTx/>
                            <a:uFillTx/>
                            <a:latin typeface="Cambria Math" panose="02040503050406030204" pitchFamily="18" charset="0"/>
                            <a:ea typeface="+mn-ea"/>
                            <a:cs typeface="+mn-cs"/>
                          </a:rPr>
                        </m:ctrlPr>
                      </m:sSubPr>
                      <m:e>
                        <m:r>
                          <a:rPr kumimoji="0" lang="en-GB" altLang="en-US" sz="2000" b="0" i="1" u="none" strike="noStrike" kern="1200" cap="none" spc="0" normalizeH="0" baseline="0" noProof="0">
                            <a:ln>
                              <a:noFill/>
                            </a:ln>
                            <a:solidFill>
                              <a:srgbClr val="E7E6E6">
                                <a:lumMod val="50000"/>
                              </a:srgbClr>
                            </a:solidFill>
                            <a:effectLst/>
                            <a:uLnTx/>
                            <a:uFillTx/>
                            <a:latin typeface="Cambria Math" panose="02040503050406030204" pitchFamily="18" charset="0"/>
                            <a:ea typeface="+mn-ea"/>
                            <a:cs typeface="+mn-cs"/>
                          </a:rPr>
                          <m:t>𝑀</m:t>
                        </m:r>
                      </m:e>
                      <m:sub>
                        <m:r>
                          <a:rPr kumimoji="0" lang="en-GB" altLang="en-US" sz="2000" b="0" i="1" u="none" strike="noStrike" kern="1200" cap="none" spc="0" normalizeH="0" baseline="0" noProof="0">
                            <a:ln>
                              <a:noFill/>
                            </a:ln>
                            <a:solidFill>
                              <a:srgbClr val="E7E6E6">
                                <a:lumMod val="50000"/>
                              </a:srgbClr>
                            </a:solidFill>
                            <a:effectLst/>
                            <a:uLnTx/>
                            <a:uFillTx/>
                            <a:latin typeface="Cambria Math" panose="02040503050406030204" pitchFamily="18" charset="0"/>
                            <a:ea typeface="+mn-ea"/>
                            <a:cs typeface="+mn-cs"/>
                          </a:rPr>
                          <m:t>h𝑒𝑎𝑡</m:t>
                        </m:r>
                        <m:r>
                          <a:rPr kumimoji="0" lang="en-GB" altLang="en-US" sz="2000" b="0" i="0" u="none" strike="noStrike" kern="1200" cap="none" spc="0" normalizeH="0" baseline="0" noProof="0">
                            <a:ln>
                              <a:noFill/>
                            </a:ln>
                            <a:solidFill>
                              <a:srgbClr val="E7E6E6">
                                <a:lumMod val="50000"/>
                              </a:srgbClr>
                            </a:solidFill>
                            <a:effectLst/>
                            <a:uLnTx/>
                            <a:uFillTx/>
                            <a:latin typeface="Cambria Math" panose="02040503050406030204" pitchFamily="18" charset="0"/>
                            <a:ea typeface="+mn-ea"/>
                            <a:cs typeface="+mn-cs"/>
                          </a:rPr>
                          <m:t>,</m:t>
                        </m:r>
                        <m:r>
                          <a:rPr kumimoji="0" lang="en-GB" altLang="en-US" sz="2000" b="0" i="1" u="none" strike="noStrike" kern="1200" cap="none" spc="0" normalizeH="0" baseline="0" noProof="0">
                            <a:ln>
                              <a:noFill/>
                            </a:ln>
                            <a:solidFill>
                              <a:srgbClr val="E7E6E6">
                                <a:lumMod val="50000"/>
                              </a:srgbClr>
                            </a:solidFill>
                            <a:effectLst/>
                            <a:uLnTx/>
                            <a:uFillTx/>
                            <a:latin typeface="Cambria Math" panose="02040503050406030204" pitchFamily="18" charset="0"/>
                            <a:ea typeface="+mn-ea"/>
                            <a:cs typeface="+mn-cs"/>
                          </a:rPr>
                          <m:t>𝑒𝑙𝑒𝑐</m:t>
                        </m:r>
                      </m:sub>
                    </m:sSub>
                  </m:oMath>
                </a14:m>
                <a:r>
                  <a:rPr kumimoji="0" lang="en-GB" sz="2000" b="0" i="0" u="none" strike="noStrike" kern="1200" cap="none" spc="0" normalizeH="0" baseline="0" noProof="0" dirty="0">
                    <a:ln>
                      <a:noFill/>
                    </a:ln>
                    <a:solidFill>
                      <a:srgbClr val="E7E6E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pénétration</a:t>
                </a:r>
                <a:r>
                  <a:rPr lang="en-GB"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de l'électricité pour le chauffage</a:t>
                </a:r>
              </a:p>
              <a:p>
                <a:pPr eaLnBrk="1" hangingPunct="1">
                  <a:lnSpc>
                    <a:spcPct val="100000"/>
                  </a:lnSpc>
                  <a:spcBef>
                    <a:spcPts val="0"/>
                  </a:spcBef>
                  <a:spcAft>
                    <a:spcPts val="0"/>
                  </a:spcAft>
                  <a:buNone/>
                </a:pPr>
                <a:r>
                  <a:rPr lang="en-GB"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GB" altLang="en-US" sz="2000" b="0" i="1" u="none" strike="noStrike" kern="1200" cap="none" spc="0" normalizeH="0" baseline="0" noProof="0" smtClean="0">
                            <a:ln>
                              <a:noFill/>
                            </a:ln>
                            <a:solidFill>
                              <a:srgbClr val="E7E6E6">
                                <a:lumMod val="50000"/>
                              </a:srgbClr>
                            </a:solidFill>
                            <a:effectLst/>
                            <a:uLnTx/>
                            <a:uFillTx/>
                            <a:latin typeface="Cambria Math" panose="02040503050406030204" pitchFamily="18" charset="0"/>
                            <a:ea typeface="+mn-ea"/>
                            <a:cs typeface="+mn-cs"/>
                          </a:rPr>
                        </m:ctrlPr>
                      </m:sSubPr>
                      <m:e>
                        <m:r>
                          <a:rPr kumimoji="0" lang="en-GB" altLang="en-US" sz="2000" b="0" i="1" u="none" strike="noStrike" kern="1200" cap="none" spc="0" normalizeH="0" baseline="0" noProof="0">
                            <a:ln>
                              <a:noFill/>
                            </a:ln>
                            <a:solidFill>
                              <a:srgbClr val="E7E6E6">
                                <a:lumMod val="50000"/>
                              </a:srgbClr>
                            </a:solidFill>
                            <a:effectLst/>
                            <a:uLnTx/>
                            <a:uFillTx/>
                            <a:latin typeface="Cambria Math" panose="02040503050406030204" pitchFamily="18" charset="0"/>
                            <a:ea typeface="+mn-ea"/>
                            <a:cs typeface="+mn-cs"/>
                          </a:rPr>
                          <m:t>𝑀</m:t>
                        </m:r>
                      </m:e>
                      <m:sub>
                        <m:r>
                          <a:rPr kumimoji="0" lang="en-GB" altLang="en-US" sz="2000" b="0" i="1" u="none" strike="noStrike" kern="1200" cap="none" spc="0" normalizeH="0" baseline="0" noProof="0">
                            <a:ln>
                              <a:noFill/>
                            </a:ln>
                            <a:solidFill>
                              <a:srgbClr val="E7E6E6">
                                <a:lumMod val="50000"/>
                              </a:srgbClr>
                            </a:solidFill>
                            <a:effectLst/>
                            <a:uLnTx/>
                            <a:uFillTx/>
                            <a:latin typeface="Cambria Math" panose="02040503050406030204" pitchFamily="18" charset="0"/>
                            <a:ea typeface="+mn-ea"/>
                            <a:cs typeface="+mn-cs"/>
                          </a:rPr>
                          <m:t>h𝑒𝑎𝑡</m:t>
                        </m:r>
                        <m:r>
                          <a:rPr kumimoji="0" lang="en-GB" altLang="en-US" sz="2000" b="0" i="0" u="none" strike="noStrike" kern="1200" cap="none" spc="0" normalizeH="0" baseline="0" noProof="0">
                            <a:ln>
                              <a:noFill/>
                            </a:ln>
                            <a:solidFill>
                              <a:srgbClr val="E7E6E6">
                                <a:lumMod val="50000"/>
                              </a:srgbClr>
                            </a:solidFill>
                            <a:effectLst/>
                            <a:uLnTx/>
                            <a:uFillTx/>
                            <a:latin typeface="Cambria Math" panose="02040503050406030204" pitchFamily="18" charset="0"/>
                            <a:ea typeface="+mn-ea"/>
                            <a:cs typeface="+mn-cs"/>
                          </a:rPr>
                          <m:t>,</m:t>
                        </m:r>
                        <m:r>
                          <a:rPr kumimoji="0" lang="en-GB" altLang="en-US" sz="2000" b="0" i="1" u="none" strike="noStrike" kern="1200" cap="none" spc="0" normalizeH="0" baseline="0" noProof="0">
                            <a:ln>
                              <a:noFill/>
                            </a:ln>
                            <a:solidFill>
                              <a:srgbClr val="E7E6E6">
                                <a:lumMod val="50000"/>
                              </a:srgbClr>
                            </a:solidFill>
                            <a:effectLst/>
                            <a:uLnTx/>
                            <a:uFillTx/>
                            <a:latin typeface="Cambria Math" panose="02040503050406030204" pitchFamily="18" charset="0"/>
                            <a:ea typeface="+mn-ea"/>
                            <a:cs typeface="+mn-cs"/>
                          </a:rPr>
                          <m:t>h𝑒𝑎𝑡</m:t>
                        </m:r>
                        <m:r>
                          <a:rPr kumimoji="0" lang="en-GB" altLang="en-US" sz="2000" b="0" i="0" u="none" strike="noStrike" kern="1200" cap="none" spc="0" normalizeH="0" baseline="0" noProof="0">
                            <a:ln>
                              <a:noFill/>
                            </a:ln>
                            <a:solidFill>
                              <a:srgbClr val="E7E6E6">
                                <a:lumMod val="50000"/>
                              </a:srgbClr>
                            </a:solidFill>
                            <a:effectLst/>
                            <a:uLnTx/>
                            <a:uFillTx/>
                            <a:latin typeface="Cambria Math" panose="02040503050406030204" pitchFamily="18" charset="0"/>
                            <a:ea typeface="+mn-ea"/>
                            <a:cs typeface="+mn-cs"/>
                          </a:rPr>
                          <m:t> </m:t>
                        </m:r>
                        <m:r>
                          <a:rPr kumimoji="0" lang="en-GB" altLang="en-US" sz="2000" b="0" i="1" u="none" strike="noStrike" kern="1200" cap="none" spc="0" normalizeH="0" baseline="0" noProof="0">
                            <a:ln>
                              <a:noFill/>
                            </a:ln>
                            <a:solidFill>
                              <a:srgbClr val="E7E6E6">
                                <a:lumMod val="50000"/>
                              </a:srgbClr>
                            </a:solidFill>
                            <a:effectLst/>
                            <a:uLnTx/>
                            <a:uFillTx/>
                            <a:latin typeface="Cambria Math" panose="02040503050406030204" pitchFamily="18" charset="0"/>
                            <a:ea typeface="+mn-ea"/>
                            <a:cs typeface="+mn-cs"/>
                          </a:rPr>
                          <m:t>𝑝𝑢𝑚𝑝</m:t>
                        </m:r>
                      </m:sub>
                    </m:sSub>
                  </m:oMath>
                </a14:m>
                <a:r>
                  <a:rPr kumimoji="0" lang="en-GB" sz="2000" b="0" i="0" u="none" strike="noStrike" kern="1200" cap="none" spc="0" normalizeH="0" baseline="0" noProof="0" dirty="0">
                    <a:ln>
                      <a:noFill/>
                    </a:ln>
                    <a:solidFill>
                      <a:srgbClr val="E7E6E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GB" sz="2000" dirty="0" err="1">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pénétration</a:t>
                </a:r>
                <a:r>
                  <a:rPr lang="en-GB"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des pompes à chaleur pour le chauffage</a:t>
                </a:r>
              </a:p>
              <a:p>
                <a:pPr eaLnBrk="1" hangingPunct="1">
                  <a:lnSpc>
                    <a:spcPct val="100000"/>
                  </a:lnSpc>
                  <a:spcBef>
                    <a:spcPts val="0"/>
                  </a:spcBef>
                  <a:spcAft>
                    <a:spcPts val="1200"/>
                  </a:spcAft>
                  <a:buNone/>
                </a:pPr>
                <a:r>
                  <a:rPr lang="en-GB" sz="20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kumimoji="0" lang="en-GB" altLang="en-US" sz="20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𝐂𝐎𝐏</m:t>
                    </m:r>
                    <m:r>
                      <a:rPr kumimoji="0" lang="en-GB" altLang="en-US" sz="2000" b="1" i="1" u="none" strike="noStrike" kern="1200" cap="none" spc="0" normalizeH="0" baseline="0" noProof="0" smtClean="0">
                        <a:ln>
                          <a:noFill/>
                        </a:ln>
                        <a:solidFill>
                          <a:srgbClr val="C00000"/>
                        </a:solidFill>
                        <a:effectLst/>
                        <a:uLnTx/>
                        <a:uFillTx/>
                        <a:latin typeface="Cambria Math" panose="02040503050406030204" pitchFamily="18" charset="0"/>
                        <a:ea typeface="+mn-ea"/>
                        <a:cs typeface="+mn-cs"/>
                      </a:rPr>
                      <m:t> </m:t>
                    </m:r>
                  </m:oMath>
                </a14:m>
                <a:r>
                  <a:rPr lang="en-GB" sz="2000" dirty="0">
                    <a:latin typeface="Open Sans" panose="020B0606030504020204" pitchFamily="34" charset="0"/>
                    <a:ea typeface="Open Sans" panose="020B0606030504020204" pitchFamily="34" charset="0"/>
                    <a:cs typeface="Open Sans" panose="020B0606030504020204" pitchFamily="34" charset="0"/>
                  </a:rPr>
                  <a:t>le coefficient de performance des pompes à chaleur où </a:t>
                </a:r>
                <a14:m>
                  <m:oMath xmlns:m="http://schemas.openxmlformats.org/officeDocument/2006/math">
                    <m:r>
                      <a:rPr lang="en-GB" altLang="en-US" sz="2000" b="1" i="1">
                        <a:solidFill>
                          <a:srgbClr val="C00000"/>
                        </a:solidFill>
                        <a:latin typeface="Cambria Math" panose="02040503050406030204" pitchFamily="18" charset="0"/>
                        <a:ea typeface="+mn-ea"/>
                        <a:cs typeface="+mn-cs"/>
                      </a:rPr>
                      <m:t>𝐂𝐎𝐏</m:t>
                    </m:r>
                    <m:r>
                      <a:rPr lang="en-GB" altLang="en-US" sz="2000" b="1">
                        <a:solidFill>
                          <a:srgbClr val="C00000"/>
                        </a:solidFill>
                        <a:latin typeface="Cambria Math" panose="02040503050406030204" pitchFamily="18" charset="0"/>
                        <a:ea typeface="+mn-ea"/>
                        <a:cs typeface="+mn-cs"/>
                      </a:rPr>
                      <m:t>=</m:t>
                    </m:r>
                    <m:f>
                      <m:fPr>
                        <m:ctrlPr>
                          <a:rPr lang="en-GB" altLang="en-US" sz="2000" b="1" i="1">
                            <a:solidFill>
                              <a:srgbClr val="C00000"/>
                            </a:solidFill>
                            <a:latin typeface="Cambria Math" panose="02040503050406030204" pitchFamily="18" charset="0"/>
                            <a:ea typeface="+mn-ea"/>
                            <a:cs typeface="+mn-cs"/>
                          </a:rPr>
                        </m:ctrlPr>
                      </m:fPr>
                      <m:num>
                        <m:r>
                          <a:rPr lang="fr-MA" altLang="en-US" sz="2000" b="1" i="1">
                            <a:solidFill>
                              <a:srgbClr val="C00000"/>
                            </a:solidFill>
                            <a:latin typeface="Cambria Math" panose="02040503050406030204" pitchFamily="18" charset="0"/>
                          </a:rPr>
                          <m:t>𝒖𝒏𝒊𝒕</m:t>
                        </m:r>
                        <m:r>
                          <a:rPr lang="fr-MA" altLang="en-US" sz="2000" b="1" i="1">
                            <a:solidFill>
                              <a:srgbClr val="C00000"/>
                            </a:solidFill>
                            <a:latin typeface="Cambria Math" panose="02040503050406030204" pitchFamily="18" charset="0"/>
                          </a:rPr>
                          <m:t>é</m:t>
                        </m:r>
                        <m:r>
                          <a:rPr lang="fr-MA" altLang="en-US" sz="2000" b="1" i="1">
                            <a:solidFill>
                              <a:srgbClr val="C00000"/>
                            </a:solidFill>
                            <a:latin typeface="Cambria Math" panose="02040503050406030204" pitchFamily="18" charset="0"/>
                          </a:rPr>
                          <m:t>𝒔</m:t>
                        </m:r>
                        <m:r>
                          <a:rPr lang="fr-MA" altLang="en-US" sz="2000" b="1" i="1">
                            <a:solidFill>
                              <a:srgbClr val="C00000"/>
                            </a:solidFill>
                            <a:latin typeface="Cambria Math" panose="02040503050406030204" pitchFamily="18" charset="0"/>
                          </a:rPr>
                          <m:t> </m:t>
                        </m:r>
                        <m:sSup>
                          <m:sSupPr>
                            <m:ctrlPr>
                              <a:rPr lang="fr-MA" altLang="en-US" sz="2000" b="1" i="1">
                                <a:solidFill>
                                  <a:srgbClr val="C00000"/>
                                </a:solidFill>
                                <a:latin typeface="Cambria Math" panose="02040503050406030204" pitchFamily="18" charset="0"/>
                              </a:rPr>
                            </m:ctrlPr>
                          </m:sSupPr>
                          <m:e>
                            <m:r>
                              <a:rPr lang="fr-MA" altLang="en-US" sz="2000" b="1" i="1">
                                <a:solidFill>
                                  <a:srgbClr val="C00000"/>
                                </a:solidFill>
                                <a:latin typeface="Cambria Math" panose="02040503050406030204" pitchFamily="18" charset="0"/>
                              </a:rPr>
                              <m:t>𝒅</m:t>
                            </m:r>
                          </m:e>
                          <m:sup>
                            <m:r>
                              <a:rPr lang="fr-MA" altLang="en-US" sz="2000" b="1" i="1">
                                <a:solidFill>
                                  <a:srgbClr val="C00000"/>
                                </a:solidFill>
                                <a:latin typeface="Cambria Math" panose="02040503050406030204" pitchFamily="18" charset="0"/>
                              </a:rPr>
                              <m:t>′</m:t>
                            </m:r>
                          </m:sup>
                        </m:sSup>
                        <m:r>
                          <a:rPr lang="fr-MA" altLang="en-US" sz="2000" b="1" i="1">
                            <a:solidFill>
                              <a:srgbClr val="C00000"/>
                            </a:solidFill>
                            <a:latin typeface="Cambria Math" panose="02040503050406030204" pitchFamily="18" charset="0"/>
                          </a:rPr>
                          <m:t>é</m:t>
                        </m:r>
                        <m:r>
                          <a:rPr lang="fr-MA" altLang="en-US" sz="2000" b="1" i="1">
                            <a:solidFill>
                              <a:srgbClr val="C00000"/>
                            </a:solidFill>
                            <a:latin typeface="Cambria Math" panose="02040503050406030204" pitchFamily="18" charset="0"/>
                          </a:rPr>
                          <m:t>𝒏𝒆𝒓𝒈𝒊𝒆</m:t>
                        </m:r>
                        <m:r>
                          <a:rPr lang="fr-MA" altLang="en-US" sz="2000" b="1" i="1" smtClean="0">
                            <a:solidFill>
                              <a:srgbClr val="C00000"/>
                            </a:solidFill>
                            <a:latin typeface="Cambria Math" panose="02040503050406030204" pitchFamily="18" charset="0"/>
                          </a:rPr>
                          <m:t> </m:t>
                        </m:r>
                        <m:r>
                          <a:rPr lang="fr-MA" altLang="en-US" sz="2000" b="1" i="1" smtClean="0">
                            <a:solidFill>
                              <a:srgbClr val="C00000"/>
                            </a:solidFill>
                            <a:latin typeface="Cambria Math" panose="02040503050406030204" pitchFamily="18" charset="0"/>
                          </a:rPr>
                          <m:t>𝒅𝒆</m:t>
                        </m:r>
                        <m:r>
                          <a:rPr lang="fr-MA" altLang="en-US" sz="2000" b="1" i="1" smtClean="0">
                            <a:solidFill>
                              <a:srgbClr val="C00000"/>
                            </a:solidFill>
                            <a:latin typeface="Cambria Math" panose="02040503050406030204" pitchFamily="18" charset="0"/>
                          </a:rPr>
                          <m:t> </m:t>
                        </m:r>
                        <m:r>
                          <a:rPr lang="fr-MA" altLang="en-US" sz="2000" b="1" i="1" smtClean="0">
                            <a:solidFill>
                              <a:srgbClr val="C00000"/>
                            </a:solidFill>
                            <a:latin typeface="Cambria Math" panose="02040503050406030204" pitchFamily="18" charset="0"/>
                          </a:rPr>
                          <m:t>𝒄𝒉𝒂𝒍𝒆𝒖𝒓</m:t>
                        </m:r>
                        <m:r>
                          <a:rPr lang="fr-MA" altLang="en-US" sz="2000" b="1" i="1" smtClean="0">
                            <a:solidFill>
                              <a:srgbClr val="C00000"/>
                            </a:solidFill>
                            <a:latin typeface="Cambria Math" panose="02040503050406030204" pitchFamily="18" charset="0"/>
                          </a:rPr>
                          <m:t> </m:t>
                        </m:r>
                        <m:r>
                          <a:rPr lang="fr-MA" altLang="en-US" sz="2000" b="1" i="1" smtClean="0">
                            <a:solidFill>
                              <a:srgbClr val="C00000"/>
                            </a:solidFill>
                            <a:latin typeface="Cambria Math" panose="02040503050406030204" pitchFamily="18" charset="0"/>
                          </a:rPr>
                          <m:t>𝒑𝒓𝒐𝒅𝒖𝒊𝒕𝒆</m:t>
                        </m:r>
                      </m:num>
                      <m:den>
                        <m:r>
                          <a:rPr lang="fr-MA" altLang="en-US" sz="2000" b="1" i="1" smtClean="0">
                            <a:solidFill>
                              <a:srgbClr val="C00000"/>
                            </a:solidFill>
                            <a:latin typeface="Cambria Math" panose="02040503050406030204" pitchFamily="18" charset="0"/>
                            <a:ea typeface="+mn-ea"/>
                            <a:cs typeface="+mn-cs"/>
                          </a:rPr>
                          <m:t>𝒖𝒏𝒊𝒕</m:t>
                        </m:r>
                        <m:r>
                          <a:rPr lang="fr-MA" altLang="en-US" sz="2000" b="1" i="1" smtClean="0">
                            <a:solidFill>
                              <a:srgbClr val="C00000"/>
                            </a:solidFill>
                            <a:latin typeface="Cambria Math" panose="02040503050406030204" pitchFamily="18" charset="0"/>
                            <a:ea typeface="+mn-ea"/>
                            <a:cs typeface="+mn-cs"/>
                          </a:rPr>
                          <m:t>é</m:t>
                        </m:r>
                        <m:r>
                          <a:rPr lang="fr-MA" altLang="en-US" sz="2000" b="1" i="1" smtClean="0">
                            <a:solidFill>
                              <a:srgbClr val="C00000"/>
                            </a:solidFill>
                            <a:latin typeface="Cambria Math" panose="02040503050406030204" pitchFamily="18" charset="0"/>
                            <a:ea typeface="+mn-ea"/>
                            <a:cs typeface="+mn-cs"/>
                          </a:rPr>
                          <m:t>𝒔</m:t>
                        </m:r>
                        <m:r>
                          <a:rPr lang="fr-MA" altLang="en-US" sz="2000" b="1" i="1" smtClean="0">
                            <a:solidFill>
                              <a:srgbClr val="C00000"/>
                            </a:solidFill>
                            <a:latin typeface="Cambria Math" panose="02040503050406030204" pitchFamily="18" charset="0"/>
                            <a:ea typeface="+mn-ea"/>
                            <a:cs typeface="+mn-cs"/>
                          </a:rPr>
                          <m:t> </m:t>
                        </m:r>
                        <m:sSup>
                          <m:sSupPr>
                            <m:ctrlPr>
                              <a:rPr lang="fr-MA" altLang="en-US" sz="2000" b="1" i="1" smtClean="0">
                                <a:solidFill>
                                  <a:srgbClr val="C00000"/>
                                </a:solidFill>
                                <a:latin typeface="Cambria Math" panose="02040503050406030204" pitchFamily="18" charset="0"/>
                                <a:ea typeface="+mn-ea"/>
                                <a:cs typeface="+mn-cs"/>
                              </a:rPr>
                            </m:ctrlPr>
                          </m:sSupPr>
                          <m:e>
                            <m:r>
                              <a:rPr lang="fr-MA" altLang="en-US" sz="2000" b="1" i="1" smtClean="0">
                                <a:solidFill>
                                  <a:srgbClr val="C00000"/>
                                </a:solidFill>
                                <a:latin typeface="Cambria Math" panose="02040503050406030204" pitchFamily="18" charset="0"/>
                                <a:ea typeface="+mn-ea"/>
                                <a:cs typeface="+mn-cs"/>
                              </a:rPr>
                              <m:t>𝒅</m:t>
                            </m:r>
                          </m:e>
                          <m:sup>
                            <m:r>
                              <a:rPr lang="fr-MA" altLang="en-US" sz="2000" b="1" i="1" smtClean="0">
                                <a:solidFill>
                                  <a:srgbClr val="C00000"/>
                                </a:solidFill>
                                <a:latin typeface="Cambria Math" panose="02040503050406030204" pitchFamily="18" charset="0"/>
                                <a:ea typeface="+mn-ea"/>
                                <a:cs typeface="+mn-cs"/>
                              </a:rPr>
                              <m:t>′</m:t>
                            </m:r>
                          </m:sup>
                        </m:sSup>
                        <m:r>
                          <a:rPr lang="fr-MA" altLang="en-US" sz="2000" b="1" i="1" smtClean="0">
                            <a:solidFill>
                              <a:srgbClr val="C00000"/>
                            </a:solidFill>
                            <a:latin typeface="Cambria Math" panose="02040503050406030204" pitchFamily="18" charset="0"/>
                            <a:ea typeface="+mn-ea"/>
                            <a:cs typeface="+mn-cs"/>
                          </a:rPr>
                          <m:t>é</m:t>
                        </m:r>
                        <m:r>
                          <a:rPr lang="fr-MA" altLang="en-US" sz="2000" b="1" i="1" smtClean="0">
                            <a:solidFill>
                              <a:srgbClr val="C00000"/>
                            </a:solidFill>
                            <a:latin typeface="Cambria Math" panose="02040503050406030204" pitchFamily="18" charset="0"/>
                            <a:ea typeface="+mn-ea"/>
                            <a:cs typeface="+mn-cs"/>
                          </a:rPr>
                          <m:t>𝒏𝒆𝒓𝒈𝒊𝒆</m:t>
                        </m:r>
                        <m:r>
                          <a:rPr lang="fr-MA" altLang="en-US" sz="2000" b="1" i="1" smtClean="0">
                            <a:solidFill>
                              <a:srgbClr val="C00000"/>
                            </a:solidFill>
                            <a:latin typeface="Cambria Math" panose="02040503050406030204" pitchFamily="18" charset="0"/>
                            <a:ea typeface="+mn-ea"/>
                            <a:cs typeface="+mn-cs"/>
                          </a:rPr>
                          <m:t> </m:t>
                        </m:r>
                        <m:r>
                          <a:rPr lang="fr-MA" altLang="en-US" sz="2000" b="1" i="1" smtClean="0">
                            <a:solidFill>
                              <a:srgbClr val="C00000"/>
                            </a:solidFill>
                            <a:latin typeface="Cambria Math" panose="02040503050406030204" pitchFamily="18" charset="0"/>
                            <a:ea typeface="+mn-ea"/>
                            <a:cs typeface="+mn-cs"/>
                          </a:rPr>
                          <m:t>𝒄𝒐𝒏𝒔𝒐𝒎𝒎</m:t>
                        </m:r>
                        <m:r>
                          <a:rPr lang="fr-MA" altLang="en-US" sz="2000" b="1" i="1" smtClean="0">
                            <a:solidFill>
                              <a:srgbClr val="C00000"/>
                            </a:solidFill>
                            <a:latin typeface="Cambria Math" panose="02040503050406030204" pitchFamily="18" charset="0"/>
                            <a:ea typeface="+mn-ea"/>
                            <a:cs typeface="+mn-cs"/>
                          </a:rPr>
                          <m:t>é</m:t>
                        </m:r>
                        <m:r>
                          <a:rPr lang="fr-MA" altLang="en-US" sz="2000" b="1" i="1" smtClean="0">
                            <a:solidFill>
                              <a:srgbClr val="C00000"/>
                            </a:solidFill>
                            <a:latin typeface="Cambria Math" panose="02040503050406030204" pitchFamily="18" charset="0"/>
                            <a:ea typeface="+mn-ea"/>
                            <a:cs typeface="+mn-cs"/>
                          </a:rPr>
                          <m:t>𝒆</m:t>
                        </m:r>
                      </m:den>
                    </m:f>
                  </m:oMath>
                </a14:m>
                <a:endParaRPr lang="en-GB" sz="20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2000" dirty="0" err="1">
                    <a:latin typeface="Open Sans" panose="020B0606030504020204" pitchFamily="34" charset="0"/>
                    <a:ea typeface="Open Sans" panose="020B0606030504020204" pitchFamily="34" charset="0"/>
                    <a:cs typeface="Open Sans" panose="020B0606030504020204" pitchFamily="34" charset="0"/>
                  </a:rPr>
                  <a:t>Exemple</a:t>
                </a:r>
                <a:r>
                  <a:rPr lang="en-GB" sz="2000" dirty="0">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sSub>
                      <m:sSubPr>
                        <m:ctrlPr>
                          <a:rPr kumimoji="0" lang="en-GB" alt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h𝑒𝑎𝑡</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h𝑒𝑎𝑡</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𝑝𝑢𝑚𝑝</m:t>
                        </m:r>
                      </m:sub>
                    </m:sSub>
                    <m:r>
                      <a:rPr kumimoji="0" lang="en-GB" alt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=0.25,</m:t>
                    </m:r>
                    <m:r>
                      <a:rPr kumimoji="0" lang="en-GB" alt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𝐶𝑂𝑃</m:t>
                    </m:r>
                    <m:r>
                      <a:rPr kumimoji="0" lang="en-GB" alt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25 % du chauffage des locaux à l'électricité est assuré par des pompes à chaleur ayant un COP = 4: une unité d'énergie électrique fournit 4 unités d'énergie thermique.</a:t>
                </a: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Ainsi, pour 25 % de la demande d'énergie utile requise (chaleur), 75 % d'énergie finale en moins est nécessaire par rapport à un rendement de 1 avec l'électricité.</a:t>
                </a:r>
              </a:p>
              <a:p>
                <a:pPr marL="342900" indent="-342900" eaLnBrk="1" hangingPunct="1">
                  <a:lnSpc>
                    <a:spcPct val="100000"/>
                  </a:lnSpc>
                  <a:spcBef>
                    <a:spcPts val="0"/>
                  </a:spcBef>
                  <a:spcAft>
                    <a:spcPts val="0"/>
                  </a:spcAft>
                </a:pPr>
                <a:r>
                  <a:rPr lang="en-GB" sz="2000" dirty="0">
                    <a:latin typeface="Open Sans" panose="020B0606030504020204" pitchFamily="34" charset="0"/>
                    <a:ea typeface="Open Sans" panose="020B0606030504020204" pitchFamily="34" charset="0"/>
                    <a:cs typeface="Open Sans" panose="020B0606030504020204" pitchFamily="34" charset="0"/>
                  </a:rPr>
                  <a:t>La demande d'énergie finale est réduite d'une fraction </a:t>
                </a:r>
                <a14:m>
                  <m:oMath xmlns:m="http://schemas.openxmlformats.org/officeDocument/2006/math">
                    <m:sSub>
                      <m:sSubPr>
                        <m:ctrlPr>
                          <a:rPr kumimoji="0" lang="en-GB" alt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e>
                      <m:sub>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h𝑒𝑎𝑡</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h𝑒𝑎𝑡</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𝑝𝑢𝑚𝑝</m:t>
                        </m:r>
                      </m:sub>
                    </m:sSub>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f>
                      <m:fPr>
                        <m:ctrlPr>
                          <a:rPr kumimoji="0" lang="en-GB" alt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𝐶𝑂𝑃</m:t>
                        </m:r>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GB" altLang="en-US" sz="2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𝐶𝑂𝑃</m:t>
                        </m:r>
                      </m:den>
                    </m:f>
                    <m:r>
                      <a:rPr kumimoji="0" lang="en-GB" alt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m:t>
                        </m:r>
                      </m:num>
                      <m:den>
                        <m:r>
                          <a:rPr kumimoji="0" lang="en-GB"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4</m:t>
                        </m:r>
                      </m:den>
                    </m:f>
                    <m:r>
                      <a:rPr kumimoji="0" lang="en-GB"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num>
                      <m:den>
                        <m:r>
                          <a:rPr kumimoji="0" lang="en-GB"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4</m:t>
                        </m:r>
                      </m:den>
                    </m:f>
                    <m:r>
                      <a:rPr kumimoji="0" lang="en-GB"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GB" sz="2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GB"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3</m:t>
                        </m:r>
                      </m:num>
                      <m:den>
                        <m:r>
                          <a:rPr kumimoji="0" lang="en-GB" sz="2000" b="0" i="0"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16</m:t>
                        </m:r>
                      </m:den>
                    </m:f>
                  </m:oMath>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8" name="Google Shape;115;p16">
                <a:extLst>
                  <a:ext uri="{FF2B5EF4-FFF2-40B4-BE49-F238E27FC236}">
                    <a16:creationId xmlns:a16="http://schemas.microsoft.com/office/drawing/2014/main" id="{1C0EB07B-EF55-8A4A-A559-3218267C9FE8}"/>
                  </a:ext>
                </a:extLst>
              </p:cNvPr>
              <p:cNvSpPr txBox="1">
                <a:spLocks noRot="1" noChangeAspect="1" noMove="1" noResize="1" noEditPoints="1" noAdjustHandles="1" noChangeArrowheads="1" noChangeShapeType="1" noTextEdit="1"/>
              </p:cNvSpPr>
              <p:nvPr/>
            </p:nvSpPr>
            <p:spPr>
              <a:xfrm>
                <a:off x="74428" y="1339712"/>
                <a:ext cx="11701647" cy="4427538"/>
              </a:xfrm>
              <a:prstGeom prst="rect">
                <a:avLst/>
              </a:prstGeom>
              <a:blipFill>
                <a:blip r:embed="rId3"/>
                <a:stretch>
                  <a:fillRect l="-260" t="-413" r="-365" b="-5234"/>
                </a:stretch>
              </a:blipFill>
              <a:ln>
                <a:noFill/>
              </a:ln>
            </p:spPr>
            <p:txBody>
              <a:bodyPr/>
              <a:lstStyle/>
              <a:p>
                <a:r>
                  <a:rPr lang="fr-FR">
                    <a:noFill/>
                  </a:rPr>
                  <a:t> </a:t>
                </a:r>
              </a:p>
            </p:txBody>
          </p:sp>
        </mc:Fallback>
      </mc:AlternateContent>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t>7</a:t>
            </a:fld>
            <a:endParaRPr lang="en-US" altLang="en-US" sz="1400" b="1">
              <a:solidFill>
                <a:schemeClr val="bg1"/>
              </a:solidFill>
              <a:latin typeface="Open Sans ExtraBold"/>
              <a:ea typeface="Open Sans ExtraBold"/>
              <a:cs typeface="Open Sans ExtraBold"/>
            </a:endParaRPr>
          </a:p>
        </p:txBody>
      </p:sp>
      <p:sp>
        <p:nvSpPr>
          <p:cNvPr id="16" name="Google Shape;113;p16">
            <a:extLst>
              <a:ext uri="{FF2B5EF4-FFF2-40B4-BE49-F238E27FC236}">
                <a16:creationId xmlns:a16="http://schemas.microsoft.com/office/drawing/2014/main" id="{E4F177E8-304A-A340-B388-1E536C1795B6}"/>
              </a:ext>
            </a:extLst>
          </p:cNvPr>
          <p:cNvSpPr>
            <a:spLocks noGrp="1" noChangeArrowheads="1"/>
          </p:cNvSpPr>
          <p:nvPr>
            <p:ph type="title"/>
          </p:nvPr>
        </p:nvSpPr>
        <p:spPr>
          <a:xfrm>
            <a:off x="638409" y="5187"/>
            <a:ext cx="9313783" cy="1343491"/>
          </a:xfrm>
        </p:spPr>
        <p:txBody>
          <a:bodyPr lIns="121900" tIns="121900" rIns="121900" bIns="121900"/>
          <a:lstStyle/>
          <a:p>
            <a:pPr eaLnBrk="1" hangingPunct="1"/>
            <a:r>
              <a:rPr lang="en-GB" altLang="en-US" dirty="0">
                <a:latin typeface="Open Sans"/>
              </a:rPr>
              <a:t>Session 7.1 Le secteur des services</a:t>
            </a:r>
          </a:p>
        </p:txBody>
      </p:sp>
      <p:sp>
        <p:nvSpPr>
          <p:cNvPr id="2" name="Rounded Rectangle 1">
            <a:extLst>
              <a:ext uri="{FF2B5EF4-FFF2-40B4-BE49-F238E27FC236}">
                <a16:creationId xmlns:a16="http://schemas.microsoft.com/office/drawing/2014/main" id="{B037A54F-6B04-6444-B11D-19A322BFABE0}"/>
              </a:ext>
            </a:extLst>
          </p:cNvPr>
          <p:cNvSpPr/>
          <p:nvPr/>
        </p:nvSpPr>
        <p:spPr>
          <a:xfrm>
            <a:off x="4359349" y="1715642"/>
            <a:ext cx="2785730" cy="482139"/>
          </a:xfrm>
          <a:prstGeom prst="roundRect">
            <a:avLst/>
          </a:prstGeom>
          <a:solidFill>
            <a:srgbClr val="B53541">
              <a:alpha val="4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pen Sans" panose="020B0606030504020204" pitchFamily="34" charset="0"/>
            </a:endParaRPr>
          </a:p>
        </p:txBody>
      </p:sp>
    </p:spTree>
    <p:extLst>
      <p:ext uri="{BB962C8B-B14F-4D97-AF65-F5344CB8AC3E}">
        <p14:creationId xmlns:p14="http://schemas.microsoft.com/office/powerpoint/2010/main" val="54401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196268" y="59254"/>
            <a:ext cx="8182469" cy="1325563"/>
          </a:xfrm>
        </p:spPr>
        <p:txBody>
          <a:bodyPr/>
          <a:lstStyle/>
          <a:p>
            <a:pPr algn="l"/>
            <a:r>
              <a:rPr lang="en-GB" sz="4400" dirty="0">
                <a:latin typeface="Open Sans"/>
                <a:ea typeface="Open Sans"/>
                <a:cs typeface="Open Sans"/>
                <a:sym typeface="Bodoni SvtyTwo ITC TT-Book"/>
              </a:rPr>
              <a:t>Session 7.2 Autres utilisations finales des services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955709" y="166138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7.2.1. Données pour la climatisation</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FF1EF08B-79C6-0580-11A6-1AFFFDC946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0242" name="Picture 2">
            <a:extLst>
              <a:ext uri="{FF2B5EF4-FFF2-40B4-BE49-F238E27FC236}">
                <a16:creationId xmlns:a16="http://schemas.microsoft.com/office/drawing/2014/main" id="{3FC55951-08A0-645E-5D3C-F48588E352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descr="Free photo close up on ventilation system">
            <a:extLst>
              <a:ext uri="{FF2B5EF4-FFF2-40B4-BE49-F238E27FC236}">
                <a16:creationId xmlns:a16="http://schemas.microsoft.com/office/drawing/2014/main" id="{D38C9E57-3452-945E-46A5-A85E89362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493" y="2331590"/>
            <a:ext cx="4943032" cy="3292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ECB4730-A594-21D0-7DA8-053F1F746826}"/>
              </a:ext>
            </a:extLst>
          </p:cNvPr>
          <p:cNvPicPr>
            <a:picLocks noChangeAspect="1"/>
          </p:cNvPicPr>
          <p:nvPr/>
        </p:nvPicPr>
        <p:blipFill rotWithShape="1">
          <a:blip r:embed="rId5"/>
          <a:srcRect l="-1" r="-1838"/>
          <a:stretch/>
        </p:blipFill>
        <p:spPr>
          <a:xfrm>
            <a:off x="752475" y="4524155"/>
            <a:ext cx="6509385" cy="1100158"/>
          </a:xfrm>
          <a:prstGeom prst="rect">
            <a:avLst/>
          </a:prstGeom>
        </p:spPr>
      </p:pic>
      <p:sp>
        <p:nvSpPr>
          <p:cNvPr id="5" name="TextBox 4">
            <a:extLst>
              <a:ext uri="{FF2B5EF4-FFF2-40B4-BE49-F238E27FC236}">
                <a16:creationId xmlns:a16="http://schemas.microsoft.com/office/drawing/2014/main" id="{36E1A7CE-2035-70D3-A454-275D6A62FA0F}"/>
              </a:ext>
            </a:extLst>
          </p:cNvPr>
          <p:cNvSpPr txBox="1"/>
          <p:nvPr/>
        </p:nvSpPr>
        <p:spPr>
          <a:xfrm>
            <a:off x="5410200" y="5624313"/>
            <a:ext cx="6096000" cy="307777"/>
          </a:xfrm>
          <a:prstGeom prst="rect">
            <a:avLst/>
          </a:prstGeom>
          <a:noFill/>
        </p:spPr>
        <p:txBody>
          <a:bodyPr wrap="square">
            <a:spAutoFit/>
          </a:bodyPr>
          <a:lstStyle/>
          <a:p>
            <a:pPr algn="r"/>
            <a:r>
              <a:rPr lang="en-GB" sz="700" dirty="0"/>
              <a:t>Source </a:t>
            </a:r>
            <a:r>
              <a:rPr lang="en-GB" sz="700" dirty="0">
                <a:hlinkClick r:id="rId6"/>
              </a:rPr>
              <a:t>: </a:t>
            </a:r>
            <a:r>
              <a:rPr lang="en-GB" sz="700" dirty="0"/>
              <a:t>https://www.freepik.com/free-photo/close-up-ventilation-system_25777554.htm#query=air%20conditioning%20office&amp;position=5&amp;from_view=search&amp;track=ais, Freepik&lt;/a&gt;</a:t>
            </a:r>
          </a:p>
        </p:txBody>
      </p:sp>
      <p:sp>
        <p:nvSpPr>
          <p:cNvPr id="7" name="TextBox 6">
            <a:extLst>
              <a:ext uri="{FF2B5EF4-FFF2-40B4-BE49-F238E27FC236}">
                <a16:creationId xmlns:a16="http://schemas.microsoft.com/office/drawing/2014/main" id="{02303B86-2A2C-CE6A-AF96-F3B93FA0B4F2}"/>
              </a:ext>
            </a:extLst>
          </p:cNvPr>
          <p:cNvSpPr txBox="1"/>
          <p:nvPr/>
        </p:nvSpPr>
        <p:spPr>
          <a:xfrm>
            <a:off x="893970" y="2505670"/>
            <a:ext cx="4801538" cy="923330"/>
          </a:xfrm>
          <a:prstGeom prst="rect">
            <a:avLst/>
          </a:prstGeom>
          <a:noFill/>
          <a:ln>
            <a:solidFill>
              <a:schemeClr val="tx1"/>
            </a:solidFill>
          </a:ln>
        </p:spPr>
        <p:txBody>
          <a:bodyPr wrap="square" rtlCol="0">
            <a:spAutoFit/>
          </a:bodyPr>
          <a:lstStyle/>
          <a:p>
            <a:pPr algn="ctr"/>
            <a:r>
              <a:rPr lang="en-GB" dirty="0"/>
              <a:t>Nous devons définir la surface de plancher (%) avec climatisation et les exigences spécifiques en matière de refroidissement. </a:t>
            </a:r>
          </a:p>
        </p:txBody>
      </p:sp>
      <p:sp>
        <p:nvSpPr>
          <p:cNvPr id="8" name="ZoneTexte 7">
            <a:extLst>
              <a:ext uri="{FF2B5EF4-FFF2-40B4-BE49-F238E27FC236}">
                <a16:creationId xmlns:a16="http://schemas.microsoft.com/office/drawing/2014/main" id="{BC272977-AE34-9E79-D856-45C55FAB7307}"/>
              </a:ext>
            </a:extLst>
          </p:cNvPr>
          <p:cNvSpPr txBox="1"/>
          <p:nvPr/>
        </p:nvSpPr>
        <p:spPr>
          <a:xfrm>
            <a:off x="635340" y="4508368"/>
            <a:ext cx="6626520" cy="307777"/>
          </a:xfrm>
          <a:prstGeom prst="rect">
            <a:avLst/>
          </a:prstGeom>
          <a:solidFill>
            <a:srgbClr val="8EA9DB"/>
          </a:solidFill>
        </p:spPr>
        <p:txBody>
          <a:bodyPr wrap="square" rtlCol="0">
            <a:spAutoFit/>
          </a:bodyPr>
          <a:lstStyle/>
          <a:p>
            <a:pPr algn="ctr"/>
            <a:r>
              <a:rPr lang="fr-MA" sz="1400" b="1" dirty="0"/>
              <a:t>Intensités énergétiques -&gt; données de base et facteurs -&gt; facteurs pour la climatisation</a:t>
            </a:r>
          </a:p>
        </p:txBody>
      </p:sp>
    </p:spTree>
    <p:extLst>
      <p:ext uri="{BB962C8B-B14F-4D97-AF65-F5344CB8AC3E}">
        <p14:creationId xmlns:p14="http://schemas.microsoft.com/office/powerpoint/2010/main" val="200260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343954" y="146534"/>
            <a:ext cx="9257449" cy="1325563"/>
          </a:xfrm>
        </p:spPr>
        <p:txBody>
          <a:bodyPr/>
          <a:lstStyle/>
          <a:p>
            <a:pPr algn="l"/>
            <a:r>
              <a:rPr lang="en-GB" sz="4400" dirty="0">
                <a:latin typeface="Open Sans"/>
                <a:ea typeface="Open Sans"/>
                <a:cs typeface="Open Sans"/>
                <a:sym typeface="Bodoni SvtyTwo ITC TT-Book"/>
              </a:rPr>
              <a:t>Session 7.2 Autres utilisations finales des services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498780"/>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7.2.2. </a:t>
            </a:r>
            <a:r>
              <a:rPr lang="en-ZA" sz="2000" b="1" dirty="0" err="1">
                <a:solidFill>
                  <a:schemeClr val="accent5">
                    <a:lumMod val="60000"/>
                    <a:lumOff val="40000"/>
                  </a:schemeClr>
                </a:solidFill>
                <a:latin typeface="Open Sans"/>
                <a:ea typeface="Open Sans"/>
                <a:cs typeface="Open Sans"/>
              </a:rPr>
              <a:t>Formules</a:t>
            </a:r>
            <a:r>
              <a:rPr lang="en-ZA" sz="2000" b="1" dirty="0">
                <a:solidFill>
                  <a:schemeClr val="accent5">
                    <a:lumMod val="60000"/>
                    <a:lumOff val="40000"/>
                  </a:schemeClr>
                </a:solidFill>
                <a:latin typeface="Open Sans"/>
                <a:ea typeface="Open Sans"/>
                <a:cs typeface="Open Sans"/>
              </a:rPr>
              <a:t> pour la </a:t>
            </a:r>
            <a:r>
              <a:rPr lang="en-ZA" sz="2000" b="1" dirty="0" err="1">
                <a:solidFill>
                  <a:schemeClr val="accent5">
                    <a:lumMod val="60000"/>
                    <a:lumOff val="40000"/>
                  </a:schemeClr>
                </a:solidFill>
                <a:latin typeface="Open Sans"/>
                <a:ea typeface="Open Sans"/>
                <a:cs typeface="Open Sans"/>
              </a:rPr>
              <a:t>climatisation</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D4786299-D56F-FAF3-9357-28D8E6AAAE6B}"/>
              </a:ext>
            </a:extLst>
          </p:cNvPr>
          <p:cNvSpPr txBox="1"/>
          <p:nvPr/>
        </p:nvSpPr>
        <p:spPr>
          <a:xfrm>
            <a:off x="893970" y="2102414"/>
            <a:ext cx="5517716" cy="369332"/>
          </a:xfrm>
          <a:prstGeom prst="rect">
            <a:avLst/>
          </a:prstGeom>
          <a:noFill/>
        </p:spPr>
        <p:txBody>
          <a:bodyPr wrap="square">
            <a:spAutoFit/>
          </a:bodyPr>
          <a:lstStyle/>
          <a:p>
            <a:r>
              <a:rPr lang="en-GB" sz="1800" b="1" dirty="0" err="1">
                <a:solidFill>
                  <a:srgbClr val="FFC000"/>
                </a:solidFill>
                <a:latin typeface="Open Sans" panose="020B0606030504020204" pitchFamily="34" charset="0"/>
                <a:ea typeface="Open Sans" panose="020B0606030504020204" pitchFamily="34" charset="0"/>
                <a:cs typeface="Times New Roman" pitchFamily="18" charset="0"/>
              </a:rPr>
              <a:t>Demande</a:t>
            </a:r>
            <a:r>
              <a:rPr lang="en-GB" sz="1800" b="1" dirty="0">
                <a:solidFill>
                  <a:srgbClr val="FFC000"/>
                </a:solidFill>
                <a:latin typeface="Open Sans" panose="020B0606030504020204" pitchFamily="34" charset="0"/>
                <a:ea typeface="Open Sans" panose="020B0606030504020204" pitchFamily="34" charset="0"/>
                <a:cs typeface="Times New Roman" pitchFamily="18" charset="0"/>
              </a:rPr>
              <a:t> </a:t>
            </a:r>
            <a:r>
              <a:rPr lang="en-GB" sz="1800" b="1" dirty="0" err="1">
                <a:solidFill>
                  <a:srgbClr val="FFC000"/>
                </a:solidFill>
                <a:latin typeface="Open Sans" panose="020B0606030504020204" pitchFamily="34" charset="0"/>
                <a:ea typeface="Open Sans" panose="020B0606030504020204" pitchFamily="34" charset="0"/>
                <a:cs typeface="Times New Roman" pitchFamily="18" charset="0"/>
              </a:rPr>
              <a:t>d'énergie</a:t>
            </a:r>
            <a:r>
              <a:rPr lang="en-GB" sz="1800" b="1" dirty="0">
                <a:solidFill>
                  <a:srgbClr val="FFC000"/>
                </a:solidFill>
                <a:latin typeface="Open Sans" panose="020B0606030504020204" pitchFamily="34" charset="0"/>
                <a:ea typeface="Open Sans" panose="020B0606030504020204" pitchFamily="34" charset="0"/>
                <a:cs typeface="Times New Roman" pitchFamily="18" charset="0"/>
              </a:rPr>
              <a:t> utile </a:t>
            </a:r>
            <a:r>
              <a:rPr lang="en-GB" sz="1800" dirty="0">
                <a:solidFill>
                  <a:prstClr val="black"/>
                </a:solidFill>
                <a:latin typeface="Open Sans" panose="020B0606030504020204" pitchFamily="34" charset="0"/>
                <a:ea typeface="Open Sans" panose="020B0606030504020204" pitchFamily="34" charset="0"/>
                <a:cs typeface="Times New Roman" pitchFamily="18" charset="0"/>
              </a:rPr>
              <a:t>pour la </a:t>
            </a:r>
            <a:r>
              <a:rPr lang="en-GB" sz="1800" dirty="0" err="1">
                <a:latin typeface="Open Sans" panose="020B0606030504020204" pitchFamily="34" charset="0"/>
                <a:ea typeface="Open Sans" panose="020B0606030504020204" pitchFamily="34" charset="0"/>
                <a:cs typeface="Open Sans" panose="020B0606030504020204" pitchFamily="34" charset="0"/>
              </a:rPr>
              <a:t>climatisation</a:t>
            </a:r>
            <a:r>
              <a:rPr lang="en-GB" altLang="en-US" sz="1800" dirty="0">
                <a:latin typeface="Open Sans" panose="020B0606030504020204" pitchFamily="34" charset="0"/>
                <a:ea typeface="Open Sans" panose="020B0606030504020204" pitchFamily="34" charset="0"/>
                <a:cs typeface="Open Sans" panose="020B0606030504020204" pitchFamily="34" charset="0"/>
              </a:rPr>
              <a:t>: </a:t>
            </a:r>
            <a:endParaRPr lang="en-GB" altLang="en-US" dirty="0">
              <a:latin typeface="Cambria Math" panose="02040503050406030204" pitchFamily="18" charset="0"/>
              <a:cs typeface="Calibri" panose="020F0502020204030204" pitchFamily="34" charset="0"/>
            </a:endParaRPr>
          </a:p>
        </p:txBody>
      </p:sp>
      <p:pic>
        <p:nvPicPr>
          <p:cNvPr id="4" name="Picture 2">
            <a:extLst>
              <a:ext uri="{FF2B5EF4-FFF2-40B4-BE49-F238E27FC236}">
                <a16:creationId xmlns:a16="http://schemas.microsoft.com/office/drawing/2014/main" id="{19E23A71-119F-CA63-CBB4-BF077F05F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79" y="237396"/>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6C10AC-6B0F-5D5D-2DE5-E72277CBAD60}"/>
                  </a:ext>
                </a:extLst>
              </p:cNvPr>
              <p:cNvSpPr txBox="1"/>
              <p:nvPr/>
            </p:nvSpPr>
            <p:spPr>
              <a:xfrm>
                <a:off x="984279" y="2762919"/>
                <a:ext cx="5987247" cy="1657505"/>
              </a:xfrm>
              <a:prstGeom prst="rect">
                <a:avLst/>
              </a:prstGeom>
              <a:noFill/>
            </p:spPr>
            <p:txBody>
              <a:bodyPr wrap="square">
                <a:spAutoFit/>
              </a:bodyPr>
              <a:lstStyle/>
              <a:p>
                <a:pPr algn="ct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b="1" i="1" smtClean="0">
                          <a:solidFill>
                            <a:srgbClr val="FFC000"/>
                          </a:solidFill>
                          <a:latin typeface="Cambria Math" panose="02040503050406030204" pitchFamily="18" charset="0"/>
                          <a:cs typeface="Calibri" panose="020F0502020204030204" pitchFamily="34" charset="0"/>
                        </a:rPr>
                        <m:t>𝐔𝐄</m:t>
                      </m:r>
                      <m:sSub>
                        <m:sSubPr>
                          <m:ctrlPr>
                            <a:rPr lang="en-GB" altLang="en-US" b="1" i="1">
                              <a:solidFill>
                                <a:srgbClr val="FFC000"/>
                              </a:solidFill>
                              <a:latin typeface="Cambria Math" panose="02040503050406030204" pitchFamily="18" charset="0"/>
                              <a:cs typeface="Calibri" panose="020F0502020204030204" pitchFamily="34" charset="0"/>
                            </a:rPr>
                          </m:ctrlPr>
                        </m:sSubPr>
                        <m:e>
                          <m:r>
                            <a:rPr lang="en-GB" altLang="en-US" b="1" i="1">
                              <a:solidFill>
                                <a:srgbClr val="FFC000"/>
                              </a:solidFill>
                              <a:latin typeface="Cambria Math" panose="02040503050406030204" pitchFamily="18" charset="0"/>
                              <a:cs typeface="Calibri" panose="020F0502020204030204" pitchFamily="34" charset="0"/>
                            </a:rPr>
                            <m:t>𝑫</m:t>
                          </m:r>
                        </m:e>
                        <m:sub>
                          <m:r>
                            <a:rPr lang="en-GB" altLang="en-US" b="1" i="1" smtClean="0">
                              <a:solidFill>
                                <a:srgbClr val="FFC000"/>
                              </a:solidFill>
                              <a:latin typeface="Cambria Math" panose="02040503050406030204" pitchFamily="18" charset="0"/>
                              <a:cs typeface="Calibri" panose="020F0502020204030204" pitchFamily="34" charset="0"/>
                            </a:rPr>
                            <m:t>𝒂𝒊𝒓</m:t>
                          </m:r>
                          <m:r>
                            <a:rPr lang="en-GB" altLang="en-US" b="1" i="1" smtClean="0">
                              <a:solidFill>
                                <a:srgbClr val="FFC000"/>
                              </a:solidFill>
                              <a:latin typeface="Cambria Math" panose="02040503050406030204" pitchFamily="18" charset="0"/>
                              <a:cs typeface="Calibri" panose="020F0502020204030204" pitchFamily="34" charset="0"/>
                            </a:rPr>
                            <m:t> </m:t>
                          </m:r>
                          <m:r>
                            <a:rPr lang="en-GB" altLang="en-US" b="1" i="1" smtClean="0">
                              <a:solidFill>
                                <a:srgbClr val="FFC000"/>
                              </a:solidFill>
                              <a:latin typeface="Cambria Math" panose="02040503050406030204" pitchFamily="18" charset="0"/>
                              <a:cs typeface="Calibri" panose="020F0502020204030204" pitchFamily="34" charset="0"/>
                            </a:rPr>
                            <m:t>𝒄𝒐𝒏𝒅𝒊𝒕𝒊𝒐𝒏𝒊𝒏𝒈</m:t>
                          </m:r>
                        </m:sub>
                      </m:sSub>
                      <m:r>
                        <a:rPr lang="en-GB" b="1">
                          <a:solidFill>
                            <a:srgbClr val="FFC000"/>
                          </a:solidFill>
                          <a:latin typeface="Cambria Math" panose="02040503050406030204" pitchFamily="18" charset="0"/>
                          <a:cs typeface="Times New Roman" pitchFamily="18" charset="0"/>
                        </a:rPr>
                        <m:t>=</m:t>
                      </m:r>
                      <m:r>
                        <a:rPr lang="en-GB" b="1" i="1">
                          <a:solidFill>
                            <a:srgbClr val="C00000"/>
                          </a:solidFill>
                          <a:latin typeface="Cambria Math" panose="02040503050406030204" pitchFamily="18" charset="0"/>
                          <a:cs typeface="Times New Roman" pitchFamily="18" charset="0"/>
                        </a:rPr>
                        <m:t>𝐀</m:t>
                      </m:r>
                      <m:sSub>
                        <m:sSubPr>
                          <m:ctrlPr>
                            <a:rPr lang="en-GB" b="1" i="1">
                              <a:solidFill>
                                <a:srgbClr val="C00000"/>
                              </a:solidFill>
                              <a:latin typeface="Cambria Math" panose="02040503050406030204" pitchFamily="18" charset="0"/>
                              <a:cs typeface="Times New Roman" pitchFamily="18" charset="0"/>
                            </a:rPr>
                          </m:ctrlPr>
                        </m:sSubPr>
                        <m:e>
                          <m:r>
                            <a:rPr lang="en-GB" b="1" i="1">
                              <a:solidFill>
                                <a:srgbClr val="C00000"/>
                              </a:solidFill>
                              <a:latin typeface="Cambria Math" panose="02040503050406030204" pitchFamily="18" charset="0"/>
                              <a:cs typeface="Times New Roman" pitchFamily="18" charset="0"/>
                            </a:rPr>
                            <m:t>𝝈</m:t>
                          </m:r>
                        </m:e>
                        <m:sub>
                          <m:r>
                            <a:rPr lang="en-GB" b="1" i="1">
                              <a:solidFill>
                                <a:srgbClr val="C00000"/>
                              </a:solidFill>
                              <a:latin typeface="Cambria Math" panose="02040503050406030204" pitchFamily="18" charset="0"/>
                              <a:cs typeface="Times New Roman" pitchFamily="18" charset="0"/>
                            </a:rPr>
                            <m:t>𝑨𝑪</m:t>
                          </m:r>
                        </m:sub>
                      </m:sSub>
                      <m:r>
                        <a:rPr lang="en-GB" b="1" i="1">
                          <a:solidFill>
                            <a:srgbClr val="7030A0"/>
                          </a:solidFill>
                          <a:latin typeface="Cambria Math" panose="02040503050406030204" pitchFamily="18" charset="0"/>
                          <a:cs typeface="Times New Roman" pitchFamily="18" charset="0"/>
                        </a:rPr>
                        <m:t>𝐒𝐄</m:t>
                      </m:r>
                      <m:sSub>
                        <m:sSubPr>
                          <m:ctrlPr>
                            <a:rPr lang="en-GB" b="1" i="1">
                              <a:solidFill>
                                <a:srgbClr val="7030A0"/>
                              </a:solidFill>
                              <a:latin typeface="Cambria Math" panose="02040503050406030204" pitchFamily="18" charset="0"/>
                              <a:cs typeface="Times New Roman" pitchFamily="18" charset="0"/>
                            </a:rPr>
                          </m:ctrlPr>
                        </m:sSubPr>
                        <m:e>
                          <m:r>
                            <a:rPr lang="en-GB" b="1" i="1">
                              <a:solidFill>
                                <a:srgbClr val="7030A0"/>
                              </a:solidFill>
                              <a:latin typeface="Cambria Math" panose="02040503050406030204" pitchFamily="18" charset="0"/>
                              <a:cs typeface="Times New Roman" pitchFamily="18" charset="0"/>
                            </a:rPr>
                            <m:t>𝑪</m:t>
                          </m:r>
                        </m:e>
                        <m:sub>
                          <m:r>
                            <a:rPr lang="en-GB" b="1" i="1">
                              <a:solidFill>
                                <a:srgbClr val="7030A0"/>
                              </a:solidFill>
                              <a:latin typeface="Cambria Math" panose="02040503050406030204" pitchFamily="18" charset="0"/>
                              <a:cs typeface="Times New Roman" pitchFamily="18" charset="0"/>
                            </a:rPr>
                            <m:t>𝑨𝑪</m:t>
                          </m:r>
                        </m:sub>
                      </m:sSub>
                    </m:oMath>
                  </m:oMathPara>
                </a14:m>
                <a:endParaRPr lang="en-GB" altLang="en-US" b="1" dirty="0">
                  <a:latin typeface="Cambria Math" panose="02040503050406030204" pitchFamily="18" charset="0"/>
                </a:endParaRPr>
              </a:p>
              <a:p>
                <a:pPr eaLnBrk="1" hangingPunct="1">
                  <a:lnSpc>
                    <a:spcPct val="100000"/>
                  </a:lnSpc>
                  <a:spcBef>
                    <a:spcPts val="0"/>
                  </a:spcBef>
                  <a:spcAft>
                    <a:spcPts val="0"/>
                  </a:spcAft>
                  <a:buNone/>
                </a:pPr>
                <a:endParaRPr lang="en-GB" altLang="en-US" dirty="0">
                  <a:latin typeface="Cambria Math" panose="02040503050406030204" pitchFamily="18" charset="0"/>
                </a:endParaRPr>
              </a:p>
              <a:p>
                <a:pPr eaLnBrk="1" hangingPunct="1">
                  <a:lnSpc>
                    <a:spcPct val="100000"/>
                  </a:lnSpc>
                  <a:spcBef>
                    <a:spcPts val="0"/>
                  </a:spcBef>
                  <a:spcAft>
                    <a:spcPts val="0"/>
                  </a:spcAft>
                  <a:buNone/>
                </a:pPr>
                <a14:m>
                  <m:oMath xmlns:m="http://schemas.openxmlformats.org/officeDocument/2006/math">
                    <m:r>
                      <a:rPr lang="en-GB" altLang="en-US" dirty="0" smtClean="0">
                        <a:solidFill>
                          <a:srgbClr val="C00000"/>
                        </a:solidFill>
                        <a:latin typeface="Cambria Math" panose="02040503050406030204" pitchFamily="18" charset="0"/>
                      </a:rPr>
                      <m:t>𝐴</m:t>
                    </m:r>
                  </m:oMath>
                </a14:m>
                <a:r>
                  <a:rPr lang="en-GB" alt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superficie totale du secteur des services</a:t>
                </a:r>
              </a:p>
              <a:p>
                <a:pPr eaLnBrk="1" hangingPunct="1">
                  <a:lnSpc>
                    <a:spcPct val="100000"/>
                  </a:lnSpc>
                  <a:spcBef>
                    <a:spcPts val="0"/>
                  </a:spcBef>
                  <a:spcAft>
                    <a:spcPts val="0"/>
                  </a:spcAft>
                  <a:buNone/>
                </a:pPr>
                <a14:m>
                  <m:oMath xmlns:m="http://schemas.openxmlformats.org/officeDocument/2006/math">
                    <m:sSub>
                      <m:sSubPr>
                        <m:ctrlPr>
                          <a:rPr lang="en-GB" i="1" smtClean="0">
                            <a:solidFill>
                              <a:srgbClr val="C00000"/>
                            </a:solidFill>
                            <a:latin typeface="Cambria Math" panose="02040503050406030204" pitchFamily="18" charset="0"/>
                            <a:cs typeface="Times New Roman" pitchFamily="18" charset="0"/>
                          </a:rPr>
                        </m:ctrlPr>
                      </m:sSubPr>
                      <m:e>
                        <m:r>
                          <a:rPr lang="en-GB">
                            <a:solidFill>
                              <a:srgbClr val="C00000"/>
                            </a:solidFill>
                            <a:latin typeface="Cambria Math" panose="02040503050406030204" pitchFamily="18" charset="0"/>
                            <a:cs typeface="Times New Roman" pitchFamily="18" charset="0"/>
                          </a:rPr>
                          <m:t>𝜎</m:t>
                        </m:r>
                      </m:e>
                      <m:sub>
                        <m:r>
                          <a:rPr lang="en-GB">
                            <a:solidFill>
                              <a:srgbClr val="C00000"/>
                            </a:solidFill>
                            <a:latin typeface="Cambria Math" panose="02040503050406030204" pitchFamily="18" charset="0"/>
                            <a:cs typeface="Times New Roman" pitchFamily="18" charset="0"/>
                          </a:rPr>
                          <m:t>𝐴𝐶</m:t>
                        </m:r>
                      </m:sub>
                    </m:sSub>
                  </m:oMath>
                </a14:m>
                <a:r>
                  <a:rPr lang="en-GB" alt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de la surface totale à refroidir</a:t>
                </a:r>
              </a:p>
              <a:p>
                <a:pPr eaLnBrk="1" hangingPunct="1">
                  <a:lnSpc>
                    <a:spcPct val="100000"/>
                  </a:lnSpc>
                  <a:spcBef>
                    <a:spcPts val="0"/>
                  </a:spcBef>
                  <a:spcAft>
                    <a:spcPts val="0"/>
                  </a:spcAft>
                  <a:buNone/>
                </a:pPr>
                <a14:m>
                  <m:oMath xmlns:m="http://schemas.openxmlformats.org/officeDocument/2006/math">
                    <m:r>
                      <a:rPr kumimoji="0" lang="en-GB" sz="1800" b="0" i="0" u="none" strike="noStrike" kern="1200" cap="none" spc="0" normalizeH="0" baseline="0" noProof="0" smtClean="0">
                        <a:ln>
                          <a:noFill/>
                        </a:ln>
                        <a:solidFill>
                          <a:srgbClr val="7030A0"/>
                        </a:solidFill>
                        <a:effectLst/>
                        <a:uLnTx/>
                        <a:uFillTx/>
                        <a:latin typeface="Cambria Math" panose="02040503050406030204" pitchFamily="18" charset="0"/>
                        <a:ea typeface="+mn-ea"/>
                        <a:cs typeface="Times New Roman" pitchFamily="18" charset="0"/>
                      </a:rPr>
                      <m:t>𝑆𝐸</m:t>
                    </m:r>
                    <m:sSub>
                      <m:sSubPr>
                        <m:ctrlPr>
                          <a:rPr kumimoji="0" lang="en-GB" sz="1800" b="0" i="1"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ctrlPr>
                      </m:sSubPr>
                      <m:e>
                        <m:r>
                          <a:rPr kumimoji="0" lang="en-GB" sz="18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𝐶</m:t>
                        </m:r>
                      </m:e>
                      <m:sub>
                        <m:r>
                          <a:rPr kumimoji="0" lang="en-GB" sz="1800" b="0" i="0"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𝐴𝐶</m:t>
                        </m:r>
                      </m:sub>
                    </m:sSub>
                    <m:r>
                      <a:rPr kumimoji="0" lang="en-GB" sz="1800" b="0" i="1" u="none" strike="noStrike" kern="1200" cap="none" spc="0" normalizeH="0" baseline="0" noProof="0">
                        <a:ln>
                          <a:noFill/>
                        </a:ln>
                        <a:solidFill>
                          <a:srgbClr val="7030A0"/>
                        </a:solidFill>
                        <a:effectLst/>
                        <a:uLnTx/>
                        <a:uFillTx/>
                        <a:latin typeface="Cambria Math" panose="02040503050406030204" pitchFamily="18" charset="0"/>
                        <a:ea typeface="+mn-ea"/>
                        <a:cs typeface="Times New Roman" pitchFamily="18" charset="0"/>
                      </a:rPr>
                      <m:t> </m:t>
                    </m:r>
                  </m:oMath>
                </a14:m>
                <a:r>
                  <a:rPr lang="en-GB" altLang="en-US"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consommation</a:t>
                </a:r>
                <a:r>
                  <a:rPr lang="en-GB" altLang="en-US" dirty="0">
                    <a:solidFill>
                      <a:srgbClr val="7030A0"/>
                    </a:solidFill>
                    <a:latin typeface="Open Sans" panose="020B0606030504020204" pitchFamily="34" charset="0"/>
                    <a:ea typeface="Open Sans" panose="020B0606030504020204" pitchFamily="34" charset="0"/>
                    <a:cs typeface="Open Sans" panose="020B0606030504020204" pitchFamily="34" charset="0"/>
                  </a:rPr>
                  <a:t> </a:t>
                </a:r>
                <a:r>
                  <a:rPr lang="en-GB" altLang="en-US"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spécifique</a:t>
                </a:r>
                <a:r>
                  <a:rPr lang="en-GB" altLang="en-US" dirty="0">
                    <a:solidFill>
                      <a:srgbClr val="7030A0"/>
                    </a:solidFill>
                    <a:latin typeface="Open Sans" panose="020B0606030504020204" pitchFamily="34" charset="0"/>
                    <a:ea typeface="Open Sans" panose="020B0606030504020204" pitchFamily="34" charset="0"/>
                    <a:cs typeface="Open Sans" panose="020B0606030504020204" pitchFamily="34" charset="0"/>
                  </a:rPr>
                  <a:t> </a:t>
                </a:r>
                <a:r>
                  <a:rPr lang="en-GB" altLang="en-US" dirty="0" err="1">
                    <a:solidFill>
                      <a:srgbClr val="7030A0"/>
                    </a:solidFill>
                    <a:latin typeface="Open Sans" panose="020B0606030504020204" pitchFamily="34" charset="0"/>
                    <a:ea typeface="Open Sans" panose="020B0606030504020204" pitchFamily="34" charset="0"/>
                    <a:cs typeface="Open Sans" panose="020B0606030504020204" pitchFamily="34" charset="0"/>
                  </a:rPr>
                  <a:t>d'énergie</a:t>
                </a:r>
                <a:r>
                  <a:rPr lang="en-GB" altLang="en-US" dirty="0">
                    <a:solidFill>
                      <a:srgbClr val="7030A0"/>
                    </a:solidFill>
                    <a:latin typeface="Open Sans" panose="020B0606030504020204" pitchFamily="34" charset="0"/>
                    <a:ea typeface="Open Sans" panose="020B0606030504020204" pitchFamily="34" charset="0"/>
                    <a:cs typeface="Open Sans" panose="020B0606030504020204" pitchFamily="34" charset="0"/>
                  </a:rPr>
                  <a:t> par surface refroidie</a:t>
                </a:r>
              </a:p>
            </p:txBody>
          </p:sp>
        </mc:Choice>
        <mc:Fallback xmlns="">
          <p:sp>
            <p:nvSpPr>
              <p:cNvPr id="7" name="TextBox 6">
                <a:extLst>
                  <a:ext uri="{FF2B5EF4-FFF2-40B4-BE49-F238E27FC236}">
                    <a16:creationId xmlns:a16="http://schemas.microsoft.com/office/drawing/2014/main" id="{0F6C10AC-6B0F-5D5D-2DE5-E72277CBAD60}"/>
                  </a:ext>
                </a:extLst>
              </p:cNvPr>
              <p:cNvSpPr txBox="1">
                <a:spLocks noRot="1" noChangeAspect="1" noMove="1" noResize="1" noEditPoints="1" noAdjustHandles="1" noChangeArrowheads="1" noChangeShapeType="1" noTextEdit="1"/>
              </p:cNvSpPr>
              <p:nvPr/>
            </p:nvSpPr>
            <p:spPr>
              <a:xfrm>
                <a:off x="984279" y="2762919"/>
                <a:ext cx="5987247" cy="1657505"/>
              </a:xfrm>
              <a:prstGeom prst="rect">
                <a:avLst/>
              </a:prstGeom>
              <a:blipFill>
                <a:blip r:embed="rId4"/>
                <a:stretch>
                  <a:fillRect b="-5147"/>
                </a:stretch>
              </a:blipFill>
            </p:spPr>
            <p:txBody>
              <a:bodyPr/>
              <a:lstStyle/>
              <a:p>
                <a:r>
                  <a:rPr lang="fr-FR">
                    <a:noFill/>
                  </a:rPr>
                  <a:t> </a:t>
                </a:r>
              </a:p>
            </p:txBody>
          </p:sp>
        </mc:Fallback>
      </mc:AlternateContent>
      <p:sp>
        <p:nvSpPr>
          <p:cNvPr id="8" name="TextBox 7">
            <a:extLst>
              <a:ext uri="{FF2B5EF4-FFF2-40B4-BE49-F238E27FC236}">
                <a16:creationId xmlns:a16="http://schemas.microsoft.com/office/drawing/2014/main" id="{55960223-9F98-C7C3-DA89-749845B2AF7F}"/>
              </a:ext>
            </a:extLst>
          </p:cNvPr>
          <p:cNvSpPr txBox="1"/>
          <p:nvPr/>
        </p:nvSpPr>
        <p:spPr>
          <a:xfrm>
            <a:off x="7070501" y="5209503"/>
            <a:ext cx="4339267" cy="276999"/>
          </a:xfrm>
          <a:prstGeom prst="rect">
            <a:avLst/>
          </a:prstGeom>
          <a:noFill/>
        </p:spPr>
        <p:txBody>
          <a:bodyPr wrap="square">
            <a:spAutoFit/>
          </a:bodyPr>
          <a:lstStyle/>
          <a:p>
            <a:pPr algn="r"/>
            <a:r>
              <a:rPr lang="en-GB" sz="600"/>
              <a:t>Source : https://www.freepik.com/free-photo/close-up-heat-pump-outside-home_22118722.htm#query=heat%20pump&amp;position=24&amp;from_view=search&amp;track=ais, Freepik&lt;/a&gt;</a:t>
            </a:r>
          </a:p>
        </p:txBody>
      </p:sp>
      <p:pic>
        <p:nvPicPr>
          <p:cNvPr id="9" name="Picture 4" descr="Free photo close up on heat pump outside home">
            <a:extLst>
              <a:ext uri="{FF2B5EF4-FFF2-40B4-BE49-F238E27FC236}">
                <a16:creationId xmlns:a16="http://schemas.microsoft.com/office/drawing/2014/main" id="{B94A1E03-0C54-9C09-B075-CDBE51126E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428" y="2102414"/>
            <a:ext cx="4339267" cy="309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92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E1111978-7DCE-4133-9860-22240D509A12}">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47F587A4-2E70-45EC-BE7D-17F9D27F3F2F}">
  <ds:schemaRefs>
    <ds:schemaRef ds:uri="0b696a8a-ab1a-459b-a09e-44df7cbe9330"/>
    <ds:schemaRef ds:uri="35b8b66e-5759-43c1-a138-f967a8bf5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414</TotalTime>
  <Words>3705</Words>
  <Application>Microsoft Office PowerPoint</Application>
  <PresentationFormat>Widescreen</PresentationFormat>
  <Paragraphs>305</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Open Sans</vt:lpstr>
      <vt:lpstr>Open Sans ExtraBold</vt:lpstr>
      <vt:lpstr>Open Sans Light</vt:lpstr>
      <vt:lpstr>Office Theme</vt:lpstr>
      <vt:lpstr>PowerPoint Presentation</vt:lpstr>
      <vt:lpstr>Résultats d'apprentissage visés (RAV)</vt:lpstr>
      <vt:lpstr>PowerPoint Presentation</vt:lpstr>
      <vt:lpstr>Session 7.1 Le secteur des services</vt:lpstr>
      <vt:lpstr>Session 7.1. Le secteur des services</vt:lpstr>
      <vt:lpstr>Session 7.1 Le secteur des services</vt:lpstr>
      <vt:lpstr>Session 7.1 Le secteur des services</vt:lpstr>
      <vt:lpstr>Session 7.2 Autres utilisations finales des services</vt:lpstr>
      <vt:lpstr>Session 7.2 Autres utilisations finales des services</vt:lpstr>
      <vt:lpstr>Session 7.2 Autres utilisations finales des services</vt:lpstr>
      <vt:lpstr>Session 7.2 Autres utilisations finales des services</vt:lpstr>
      <vt:lpstr>Session 7.2 Secteur des services</vt:lpstr>
      <vt:lpstr>PowerPoint Presentation</vt:lpstr>
      <vt:lpstr>Session 7.3 Le secteur des transports</vt:lpstr>
      <vt:lpstr>Session 7.3 Le secteur des transports</vt:lpstr>
      <vt:lpstr>Session 7.3 Le secteur des transports</vt:lpstr>
      <vt:lpstr>Session 7.3 Le secteur des transports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HACHAD</dc:creator>
  <cp:lastModifiedBy>Ashutosh.Bhagurkar</cp:lastModifiedBy>
  <cp:revision>35</cp:revision>
  <dcterms:created xsi:type="dcterms:W3CDTF">2021-02-10T16:48:02Z</dcterms:created>
  <dcterms:modified xsi:type="dcterms:W3CDTF">2025-03-19T17:27:04Z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