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Lst>
  <p:notesMasterIdLst>
    <p:notesMasterId r:id="rId40"/>
  </p:notesMasterIdLst>
  <p:sldIdLst>
    <p:sldId id="266" r:id="rId5"/>
    <p:sldId id="264" r:id="rId6"/>
    <p:sldId id="279" r:id="rId7"/>
    <p:sldId id="272" r:id="rId8"/>
    <p:sldId id="273" r:id="rId9"/>
    <p:sldId id="274" r:id="rId10"/>
    <p:sldId id="275" r:id="rId11"/>
    <p:sldId id="276" r:id="rId12"/>
    <p:sldId id="307" r:id="rId13"/>
    <p:sldId id="277" r:id="rId14"/>
    <p:sldId id="278" r:id="rId15"/>
    <p:sldId id="282" r:id="rId16"/>
    <p:sldId id="305" r:id="rId17"/>
    <p:sldId id="283" r:id="rId18"/>
    <p:sldId id="284" r:id="rId19"/>
    <p:sldId id="306" r:id="rId20"/>
    <p:sldId id="308"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269"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C4h9XZJhYFypOKz07yp6KiatCo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Colombo" initials="SC" lastIdx="2" clrIdx="0">
    <p:extLst>
      <p:ext uri="{19B8F6BF-5375-455C-9EA6-DF929625EA0E}">
        <p15:presenceInfo xmlns:p15="http://schemas.microsoft.com/office/powerpoint/2012/main" userId="S::cenv1075@ox.ac.uk::cdf5343d-9518-4b48-8032-805a754f91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57" autoAdjust="0"/>
  </p:normalViewPr>
  <p:slideViewPr>
    <p:cSldViewPr snapToGrid="0">
      <p:cViewPr varScale="1">
        <p:scale>
          <a:sx n="68" d="100"/>
          <a:sy n="68" d="100"/>
        </p:scale>
        <p:origin x="8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customschemas.google.com/relationships/presentationmetadata" Target="metadata"/><Relationship Id="rId20"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Colombo" userId="cdf5343d-9518-4b48-8032-805a754f9105" providerId="ADAL" clId="{5A7B1C89-E274-48F5-9234-1DD8173DA81D}"/>
    <pc:docChg chg="undo custSel modSld">
      <pc:chgData name="Silvia Colombo" userId="cdf5343d-9518-4b48-8032-805a754f9105" providerId="ADAL" clId="{5A7B1C89-E274-48F5-9234-1DD8173DA81D}" dt="2025-02-13T13:37:05.544" v="50" actId="1036"/>
      <pc:docMkLst>
        <pc:docMk/>
      </pc:docMkLst>
      <pc:sldChg chg="modSp mod">
        <pc:chgData name="Silvia Colombo" userId="cdf5343d-9518-4b48-8032-805a754f9105" providerId="ADAL" clId="{5A7B1C89-E274-48F5-9234-1DD8173DA81D}" dt="2025-02-12T16:19:23.721" v="1" actId="403"/>
        <pc:sldMkLst>
          <pc:docMk/>
          <pc:sldMk cId="3427707476" sldId="282"/>
        </pc:sldMkLst>
        <pc:spChg chg="mod">
          <ac:chgData name="Silvia Colombo" userId="cdf5343d-9518-4b48-8032-805a754f9105" providerId="ADAL" clId="{5A7B1C89-E274-48F5-9234-1DD8173DA81D}" dt="2025-02-12T16:19:23.721" v="1" actId="403"/>
          <ac:spMkLst>
            <pc:docMk/>
            <pc:sldMk cId="3427707476" sldId="282"/>
            <ac:spMk id="168" creationId="{00000000-0000-0000-0000-000000000000}"/>
          </ac:spMkLst>
        </pc:spChg>
      </pc:sldChg>
      <pc:sldChg chg="addSp modSp mod">
        <pc:chgData name="Silvia Colombo" userId="cdf5343d-9518-4b48-8032-805a754f9105" providerId="ADAL" clId="{5A7B1C89-E274-48F5-9234-1DD8173DA81D}" dt="2025-02-12T16:20:43.894" v="12" actId="14100"/>
        <pc:sldMkLst>
          <pc:docMk/>
          <pc:sldMk cId="191549666" sldId="284"/>
        </pc:sldMkLst>
        <pc:spChg chg="add mod">
          <ac:chgData name="Silvia Colombo" userId="cdf5343d-9518-4b48-8032-805a754f9105" providerId="ADAL" clId="{5A7B1C89-E274-48F5-9234-1DD8173DA81D}" dt="2025-02-12T16:20:39.213" v="11" actId="1076"/>
          <ac:spMkLst>
            <pc:docMk/>
            <pc:sldMk cId="191549666" sldId="284"/>
            <ac:spMk id="7" creationId="{ABEA44E0-0289-4188-85CC-D7FCF648BDE7}"/>
          </ac:spMkLst>
        </pc:spChg>
        <pc:spChg chg="mod">
          <ac:chgData name="Silvia Colombo" userId="cdf5343d-9518-4b48-8032-805a754f9105" providerId="ADAL" clId="{5A7B1C89-E274-48F5-9234-1DD8173DA81D}" dt="2025-02-12T16:20:43.894" v="12" actId="14100"/>
          <ac:spMkLst>
            <pc:docMk/>
            <pc:sldMk cId="191549666" sldId="284"/>
            <ac:spMk id="168" creationId="{00000000-0000-0000-0000-000000000000}"/>
          </ac:spMkLst>
        </pc:spChg>
      </pc:sldChg>
      <pc:sldChg chg="modSp mod">
        <pc:chgData name="Silvia Colombo" userId="cdf5343d-9518-4b48-8032-805a754f9105" providerId="ADAL" clId="{5A7B1C89-E274-48F5-9234-1DD8173DA81D}" dt="2025-02-12T16:21:42.255" v="18" actId="403"/>
        <pc:sldMkLst>
          <pc:docMk/>
          <pc:sldMk cId="3061992581" sldId="288"/>
        </pc:sldMkLst>
        <pc:spChg chg="mod">
          <ac:chgData name="Silvia Colombo" userId="cdf5343d-9518-4b48-8032-805a754f9105" providerId="ADAL" clId="{5A7B1C89-E274-48F5-9234-1DD8173DA81D}" dt="2025-02-12T16:21:42.255" v="18" actId="403"/>
          <ac:spMkLst>
            <pc:docMk/>
            <pc:sldMk cId="3061992581" sldId="288"/>
            <ac:spMk id="168" creationId="{00000000-0000-0000-0000-000000000000}"/>
          </ac:spMkLst>
        </pc:spChg>
      </pc:sldChg>
      <pc:sldChg chg="modSp mod">
        <pc:chgData name="Silvia Colombo" userId="cdf5343d-9518-4b48-8032-805a754f9105" providerId="ADAL" clId="{5A7B1C89-E274-48F5-9234-1DD8173DA81D}" dt="2025-02-12T16:27:24.471" v="19" actId="403"/>
        <pc:sldMkLst>
          <pc:docMk/>
          <pc:sldMk cId="2985432160" sldId="289"/>
        </pc:sldMkLst>
        <pc:spChg chg="mod">
          <ac:chgData name="Silvia Colombo" userId="cdf5343d-9518-4b48-8032-805a754f9105" providerId="ADAL" clId="{5A7B1C89-E274-48F5-9234-1DD8173DA81D}" dt="2025-02-12T16:27:24.471" v="19" actId="403"/>
          <ac:spMkLst>
            <pc:docMk/>
            <pc:sldMk cId="2985432160" sldId="289"/>
            <ac:spMk id="168" creationId="{00000000-0000-0000-0000-000000000000}"/>
          </ac:spMkLst>
        </pc:spChg>
      </pc:sldChg>
      <pc:sldChg chg="modSp mod">
        <pc:chgData name="Silvia Colombo" userId="cdf5343d-9518-4b48-8032-805a754f9105" providerId="ADAL" clId="{5A7B1C89-E274-48F5-9234-1DD8173DA81D}" dt="2025-02-12T16:27:32.623" v="22" actId="20577"/>
        <pc:sldMkLst>
          <pc:docMk/>
          <pc:sldMk cId="3025862249" sldId="290"/>
        </pc:sldMkLst>
        <pc:spChg chg="mod">
          <ac:chgData name="Silvia Colombo" userId="cdf5343d-9518-4b48-8032-805a754f9105" providerId="ADAL" clId="{5A7B1C89-E274-48F5-9234-1DD8173DA81D}" dt="2025-02-12T16:27:32.623" v="22" actId="20577"/>
          <ac:spMkLst>
            <pc:docMk/>
            <pc:sldMk cId="3025862249" sldId="290"/>
            <ac:spMk id="168" creationId="{00000000-0000-0000-0000-000000000000}"/>
          </ac:spMkLst>
        </pc:spChg>
      </pc:sldChg>
      <pc:sldChg chg="addSp modSp mod">
        <pc:chgData name="Silvia Colombo" userId="cdf5343d-9518-4b48-8032-805a754f9105" providerId="ADAL" clId="{5A7B1C89-E274-48F5-9234-1DD8173DA81D}" dt="2025-02-13T13:37:05.544" v="50" actId="1036"/>
        <pc:sldMkLst>
          <pc:docMk/>
          <pc:sldMk cId="218857803" sldId="292"/>
        </pc:sldMkLst>
        <pc:spChg chg="add mod">
          <ac:chgData name="Silvia Colombo" userId="cdf5343d-9518-4b48-8032-805a754f9105" providerId="ADAL" clId="{5A7B1C89-E274-48F5-9234-1DD8173DA81D}" dt="2025-02-13T13:37:05.544" v="50" actId="1036"/>
          <ac:spMkLst>
            <pc:docMk/>
            <pc:sldMk cId="218857803" sldId="292"/>
            <ac:spMk id="9" creationId="{9FD7F2F5-B64C-4F78-871E-39396955B38B}"/>
          </ac:spMkLst>
        </pc:spChg>
        <pc:spChg chg="mod">
          <ac:chgData name="Silvia Colombo" userId="cdf5343d-9518-4b48-8032-805a754f9105" providerId="ADAL" clId="{5A7B1C89-E274-48F5-9234-1DD8173DA81D}" dt="2025-02-12T16:27:54.789" v="24" actId="14100"/>
          <ac:spMkLst>
            <pc:docMk/>
            <pc:sldMk cId="218857803" sldId="292"/>
            <ac:spMk id="168" creationId="{00000000-0000-0000-0000-000000000000}"/>
          </ac:spMkLst>
        </pc:spChg>
        <pc:picChg chg="mod">
          <ac:chgData name="Silvia Colombo" userId="cdf5343d-9518-4b48-8032-805a754f9105" providerId="ADAL" clId="{5A7B1C89-E274-48F5-9234-1DD8173DA81D}" dt="2025-02-13T13:36:35.322" v="38" actId="1076"/>
          <ac:picMkLst>
            <pc:docMk/>
            <pc:sldMk cId="218857803" sldId="292"/>
            <ac:picMk id="4" creationId="{669E64AB-B1A2-49A5-A755-101E65B000E4}"/>
          </ac:picMkLst>
        </pc:picChg>
      </pc:sldChg>
      <pc:sldChg chg="modSp mod">
        <pc:chgData name="Silvia Colombo" userId="cdf5343d-9518-4b48-8032-805a754f9105" providerId="ADAL" clId="{5A7B1C89-E274-48F5-9234-1DD8173DA81D}" dt="2025-02-12T16:28:23.099" v="25" actId="403"/>
        <pc:sldMkLst>
          <pc:docMk/>
          <pc:sldMk cId="2761367291" sldId="293"/>
        </pc:sldMkLst>
        <pc:spChg chg="mod">
          <ac:chgData name="Silvia Colombo" userId="cdf5343d-9518-4b48-8032-805a754f9105" providerId="ADAL" clId="{5A7B1C89-E274-48F5-9234-1DD8173DA81D}" dt="2025-02-12T16:28:23.099" v="25" actId="403"/>
          <ac:spMkLst>
            <pc:docMk/>
            <pc:sldMk cId="2761367291" sldId="293"/>
            <ac:spMk id="168" creationId="{00000000-0000-0000-0000-000000000000}"/>
          </ac:spMkLst>
        </pc:spChg>
      </pc:sldChg>
      <pc:sldChg chg="modSp mod">
        <pc:chgData name="Silvia Colombo" userId="cdf5343d-9518-4b48-8032-805a754f9105" providerId="ADAL" clId="{5A7B1C89-E274-48F5-9234-1DD8173DA81D}" dt="2025-02-12T16:28:28.895" v="26" actId="403"/>
        <pc:sldMkLst>
          <pc:docMk/>
          <pc:sldMk cId="3284480951" sldId="294"/>
        </pc:sldMkLst>
        <pc:spChg chg="mod">
          <ac:chgData name="Silvia Colombo" userId="cdf5343d-9518-4b48-8032-805a754f9105" providerId="ADAL" clId="{5A7B1C89-E274-48F5-9234-1DD8173DA81D}" dt="2025-02-12T16:28:28.895" v="26" actId="403"/>
          <ac:spMkLst>
            <pc:docMk/>
            <pc:sldMk cId="3284480951" sldId="294"/>
            <ac:spMk id="168" creationId="{00000000-0000-0000-0000-000000000000}"/>
          </ac:spMkLst>
        </pc:spChg>
      </pc:sldChg>
      <pc:sldChg chg="modSp mod">
        <pc:chgData name="Silvia Colombo" userId="cdf5343d-9518-4b48-8032-805a754f9105" providerId="ADAL" clId="{5A7B1C89-E274-48F5-9234-1DD8173DA81D}" dt="2025-02-12T16:28:35.931" v="27" actId="403"/>
        <pc:sldMkLst>
          <pc:docMk/>
          <pc:sldMk cId="2669022340" sldId="295"/>
        </pc:sldMkLst>
        <pc:spChg chg="mod">
          <ac:chgData name="Silvia Colombo" userId="cdf5343d-9518-4b48-8032-805a754f9105" providerId="ADAL" clId="{5A7B1C89-E274-48F5-9234-1DD8173DA81D}" dt="2025-02-12T16:28:35.931" v="27" actId="403"/>
          <ac:spMkLst>
            <pc:docMk/>
            <pc:sldMk cId="2669022340" sldId="295"/>
            <ac:spMk id="168" creationId="{00000000-0000-0000-0000-000000000000}"/>
          </ac:spMkLst>
        </pc:spChg>
      </pc:sldChg>
      <pc:sldChg chg="modSp mod">
        <pc:chgData name="Silvia Colombo" userId="cdf5343d-9518-4b48-8032-805a754f9105" providerId="ADAL" clId="{5A7B1C89-E274-48F5-9234-1DD8173DA81D}" dt="2025-02-12T16:28:40.614" v="28" actId="403"/>
        <pc:sldMkLst>
          <pc:docMk/>
          <pc:sldMk cId="3178964038" sldId="296"/>
        </pc:sldMkLst>
        <pc:spChg chg="mod">
          <ac:chgData name="Silvia Colombo" userId="cdf5343d-9518-4b48-8032-805a754f9105" providerId="ADAL" clId="{5A7B1C89-E274-48F5-9234-1DD8173DA81D}" dt="2025-02-12T16:28:40.614" v="28" actId="403"/>
          <ac:spMkLst>
            <pc:docMk/>
            <pc:sldMk cId="3178964038" sldId="296"/>
            <ac:spMk id="168" creationId="{00000000-0000-0000-0000-000000000000}"/>
          </ac:spMkLst>
        </pc:spChg>
      </pc:sldChg>
      <pc:sldChg chg="modSp mod">
        <pc:chgData name="Silvia Colombo" userId="cdf5343d-9518-4b48-8032-805a754f9105" providerId="ADAL" clId="{5A7B1C89-E274-48F5-9234-1DD8173DA81D}" dt="2025-02-12T16:28:51.164" v="29" actId="403"/>
        <pc:sldMkLst>
          <pc:docMk/>
          <pc:sldMk cId="3574041065" sldId="297"/>
        </pc:sldMkLst>
        <pc:spChg chg="mod">
          <ac:chgData name="Silvia Colombo" userId="cdf5343d-9518-4b48-8032-805a754f9105" providerId="ADAL" clId="{5A7B1C89-E274-48F5-9234-1DD8173DA81D}" dt="2025-02-12T16:28:51.164" v="29" actId="403"/>
          <ac:spMkLst>
            <pc:docMk/>
            <pc:sldMk cId="3574041065" sldId="297"/>
            <ac:spMk id="168" creationId="{00000000-0000-0000-0000-000000000000}"/>
          </ac:spMkLst>
        </pc:spChg>
      </pc:sldChg>
      <pc:sldChg chg="modSp mod">
        <pc:chgData name="Silvia Colombo" userId="cdf5343d-9518-4b48-8032-805a754f9105" providerId="ADAL" clId="{5A7B1C89-E274-48F5-9234-1DD8173DA81D}" dt="2025-02-12T16:28:58.458" v="30" actId="403"/>
        <pc:sldMkLst>
          <pc:docMk/>
          <pc:sldMk cId="2230816992" sldId="298"/>
        </pc:sldMkLst>
        <pc:spChg chg="mod">
          <ac:chgData name="Silvia Colombo" userId="cdf5343d-9518-4b48-8032-805a754f9105" providerId="ADAL" clId="{5A7B1C89-E274-48F5-9234-1DD8173DA81D}" dt="2025-02-12T16:28:58.458" v="30" actId="403"/>
          <ac:spMkLst>
            <pc:docMk/>
            <pc:sldMk cId="2230816992" sldId="298"/>
            <ac:spMk id="168" creationId="{00000000-0000-0000-0000-000000000000}"/>
          </ac:spMkLst>
        </pc:spChg>
      </pc:sldChg>
      <pc:sldChg chg="modSp mod">
        <pc:chgData name="Silvia Colombo" userId="cdf5343d-9518-4b48-8032-805a754f9105" providerId="ADAL" clId="{5A7B1C89-E274-48F5-9234-1DD8173DA81D}" dt="2025-02-12T16:29:05.848" v="31" actId="403"/>
        <pc:sldMkLst>
          <pc:docMk/>
          <pc:sldMk cId="2669320641" sldId="299"/>
        </pc:sldMkLst>
        <pc:spChg chg="mod">
          <ac:chgData name="Silvia Colombo" userId="cdf5343d-9518-4b48-8032-805a754f9105" providerId="ADAL" clId="{5A7B1C89-E274-48F5-9234-1DD8173DA81D}" dt="2025-02-12T16:29:05.848" v="31" actId="403"/>
          <ac:spMkLst>
            <pc:docMk/>
            <pc:sldMk cId="2669320641" sldId="299"/>
            <ac:spMk id="168" creationId="{00000000-0000-0000-0000-000000000000}"/>
          </ac:spMkLst>
        </pc:spChg>
      </pc:sldChg>
      <pc:sldChg chg="modSp mod">
        <pc:chgData name="Silvia Colombo" userId="cdf5343d-9518-4b48-8032-805a754f9105" providerId="ADAL" clId="{5A7B1C89-E274-48F5-9234-1DD8173DA81D}" dt="2025-02-12T16:29:12.736" v="32" actId="403"/>
        <pc:sldMkLst>
          <pc:docMk/>
          <pc:sldMk cId="3550741812" sldId="300"/>
        </pc:sldMkLst>
        <pc:spChg chg="mod">
          <ac:chgData name="Silvia Colombo" userId="cdf5343d-9518-4b48-8032-805a754f9105" providerId="ADAL" clId="{5A7B1C89-E274-48F5-9234-1DD8173DA81D}" dt="2025-02-12T16:29:12.736" v="32" actId="403"/>
          <ac:spMkLst>
            <pc:docMk/>
            <pc:sldMk cId="3550741812" sldId="300"/>
            <ac:spMk id="168" creationId="{00000000-0000-0000-0000-000000000000}"/>
          </ac:spMkLst>
        </pc:spChg>
      </pc:sldChg>
      <pc:sldChg chg="modSp mod">
        <pc:chgData name="Silvia Colombo" userId="cdf5343d-9518-4b48-8032-805a754f9105" providerId="ADAL" clId="{5A7B1C89-E274-48F5-9234-1DD8173DA81D}" dt="2025-02-12T16:29:17.839" v="33" actId="403"/>
        <pc:sldMkLst>
          <pc:docMk/>
          <pc:sldMk cId="2610105728" sldId="301"/>
        </pc:sldMkLst>
        <pc:spChg chg="mod">
          <ac:chgData name="Silvia Colombo" userId="cdf5343d-9518-4b48-8032-805a754f9105" providerId="ADAL" clId="{5A7B1C89-E274-48F5-9234-1DD8173DA81D}" dt="2025-02-12T16:29:17.839" v="33" actId="403"/>
          <ac:spMkLst>
            <pc:docMk/>
            <pc:sldMk cId="2610105728" sldId="301"/>
            <ac:spMk id="168" creationId="{00000000-0000-0000-0000-000000000000}"/>
          </ac:spMkLst>
        </pc:spChg>
      </pc:sldChg>
      <pc:sldChg chg="modSp mod">
        <pc:chgData name="Silvia Colombo" userId="cdf5343d-9518-4b48-8032-805a754f9105" providerId="ADAL" clId="{5A7B1C89-E274-48F5-9234-1DD8173DA81D}" dt="2025-02-12T16:29:26.558" v="34" actId="403"/>
        <pc:sldMkLst>
          <pc:docMk/>
          <pc:sldMk cId="1039741806" sldId="302"/>
        </pc:sldMkLst>
        <pc:spChg chg="mod">
          <ac:chgData name="Silvia Colombo" userId="cdf5343d-9518-4b48-8032-805a754f9105" providerId="ADAL" clId="{5A7B1C89-E274-48F5-9234-1DD8173DA81D}" dt="2025-02-12T16:29:26.558" v="34" actId="403"/>
          <ac:spMkLst>
            <pc:docMk/>
            <pc:sldMk cId="1039741806" sldId="302"/>
            <ac:spMk id="168" creationId="{00000000-0000-0000-0000-000000000000}"/>
          </ac:spMkLst>
        </pc:spChg>
      </pc:sldChg>
      <pc:sldChg chg="modSp mod">
        <pc:chgData name="Silvia Colombo" userId="cdf5343d-9518-4b48-8032-805a754f9105" providerId="ADAL" clId="{5A7B1C89-E274-48F5-9234-1DD8173DA81D}" dt="2025-02-12T16:29:32.435" v="35" actId="403"/>
        <pc:sldMkLst>
          <pc:docMk/>
          <pc:sldMk cId="3169569971" sldId="303"/>
        </pc:sldMkLst>
        <pc:spChg chg="mod">
          <ac:chgData name="Silvia Colombo" userId="cdf5343d-9518-4b48-8032-805a754f9105" providerId="ADAL" clId="{5A7B1C89-E274-48F5-9234-1DD8173DA81D}" dt="2025-02-12T16:29:32.435" v="35" actId="403"/>
          <ac:spMkLst>
            <pc:docMk/>
            <pc:sldMk cId="3169569971" sldId="303"/>
            <ac:spMk id="168" creationId="{00000000-0000-0000-0000-000000000000}"/>
          </ac:spMkLst>
        </pc:spChg>
      </pc:sldChg>
      <pc:sldChg chg="modSp mod">
        <pc:chgData name="Silvia Colombo" userId="cdf5343d-9518-4b48-8032-805a754f9105" providerId="ADAL" clId="{5A7B1C89-E274-48F5-9234-1DD8173DA81D}" dt="2025-02-12T16:29:40.259" v="36" actId="403"/>
        <pc:sldMkLst>
          <pc:docMk/>
          <pc:sldMk cId="2074846304" sldId="304"/>
        </pc:sldMkLst>
        <pc:spChg chg="mod">
          <ac:chgData name="Silvia Colombo" userId="cdf5343d-9518-4b48-8032-805a754f9105" providerId="ADAL" clId="{5A7B1C89-E274-48F5-9234-1DD8173DA81D}" dt="2025-02-12T16:29:40.259" v="36" actId="403"/>
          <ac:spMkLst>
            <pc:docMk/>
            <pc:sldMk cId="2074846304" sldId="304"/>
            <ac:spMk id="168" creationId="{00000000-0000-0000-0000-000000000000}"/>
          </ac:spMkLst>
        </pc:spChg>
      </pc:sldChg>
      <pc:sldChg chg="modSp mod">
        <pc:chgData name="Silvia Colombo" userId="cdf5343d-9518-4b48-8032-805a754f9105" providerId="ADAL" clId="{5A7B1C89-E274-48F5-9234-1DD8173DA81D}" dt="2025-02-12T16:21:31.658" v="16" actId="14100"/>
        <pc:sldMkLst>
          <pc:docMk/>
          <pc:sldMk cId="3951396816" sldId="306"/>
        </pc:sldMkLst>
        <pc:spChg chg="mod">
          <ac:chgData name="Silvia Colombo" userId="cdf5343d-9518-4b48-8032-805a754f9105" providerId="ADAL" clId="{5A7B1C89-E274-48F5-9234-1DD8173DA81D}" dt="2025-02-12T16:21:22.963" v="14" actId="1076"/>
          <ac:spMkLst>
            <pc:docMk/>
            <pc:sldMk cId="3951396816" sldId="306"/>
            <ac:spMk id="8" creationId="{09CB86F8-FB84-46FD-8E88-31D49D7D22A8}"/>
          </ac:spMkLst>
        </pc:spChg>
        <pc:spChg chg="mod">
          <ac:chgData name="Silvia Colombo" userId="cdf5343d-9518-4b48-8032-805a754f9105" providerId="ADAL" clId="{5A7B1C89-E274-48F5-9234-1DD8173DA81D}" dt="2025-02-12T16:21:31.658" v="16" actId="14100"/>
          <ac:spMkLst>
            <pc:docMk/>
            <pc:sldMk cId="3951396816" sldId="306"/>
            <ac:spMk id="168" creationId="{00000000-0000-0000-0000-000000000000}"/>
          </ac:spMkLst>
        </pc:spChg>
      </pc:sldChg>
      <pc:sldChg chg="modSp mod">
        <pc:chgData name="Silvia Colombo" userId="cdf5343d-9518-4b48-8032-805a754f9105" providerId="ADAL" clId="{5A7B1C89-E274-48F5-9234-1DD8173DA81D}" dt="2025-02-12T16:21:37.485" v="17" actId="403"/>
        <pc:sldMkLst>
          <pc:docMk/>
          <pc:sldMk cId="279720884" sldId="308"/>
        </pc:sldMkLst>
        <pc:spChg chg="mod">
          <ac:chgData name="Silvia Colombo" userId="cdf5343d-9518-4b48-8032-805a754f9105" providerId="ADAL" clId="{5A7B1C89-E274-48F5-9234-1DD8173DA81D}" dt="2025-02-12T16:21:37.485" v="17" actId="403"/>
          <ac:spMkLst>
            <pc:docMk/>
            <pc:sldMk cId="279720884" sldId="308"/>
            <ac:spMk id="168" creationId="{00000000-0000-0000-0000-000000000000}"/>
          </ac:spMkLst>
        </pc:spChg>
      </pc:sldChg>
    </pc:docChg>
  </pc:docChgLst>
  <pc:docChgLst>
    <pc:chgData name="Silvia Colombo" userId="cdf5343d-9518-4b48-8032-805a754f9105" providerId="ADAL" clId="{4FCAB107-B180-42AE-A10F-4FF30606FA29}"/>
    <pc:docChg chg="undo custSel delSld modSld">
      <pc:chgData name="Silvia Colombo" userId="cdf5343d-9518-4b48-8032-805a754f9105" providerId="ADAL" clId="{4FCAB107-B180-42AE-A10F-4FF30606FA29}" dt="2024-12-17T14:54:33.249" v="2679" actId="14100"/>
      <pc:docMkLst>
        <pc:docMk/>
      </pc:docMkLst>
      <pc:sldChg chg="modSp mod">
        <pc:chgData name="Silvia Colombo" userId="cdf5343d-9518-4b48-8032-805a754f9105" providerId="ADAL" clId="{4FCAB107-B180-42AE-A10F-4FF30606FA29}" dt="2024-11-29T15:33:47.579" v="123" actId="20577"/>
        <pc:sldMkLst>
          <pc:docMk/>
          <pc:sldMk cId="0" sldId="264"/>
        </pc:sldMkLst>
        <pc:spChg chg="mod">
          <ac:chgData name="Silvia Colombo" userId="cdf5343d-9518-4b48-8032-805a754f9105" providerId="ADAL" clId="{4FCAB107-B180-42AE-A10F-4FF30606FA29}" dt="2024-11-29T15:33:47.579" v="123" actId="20577"/>
          <ac:spMkLst>
            <pc:docMk/>
            <pc:sldMk cId="0" sldId="264"/>
            <ac:spMk id="168" creationId="{00000000-0000-0000-0000-000000000000}"/>
          </ac:spMkLst>
        </pc:spChg>
      </pc:sldChg>
      <pc:sldChg chg="modSp mod">
        <pc:chgData name="Silvia Colombo" userId="cdf5343d-9518-4b48-8032-805a754f9105" providerId="ADAL" clId="{4FCAB107-B180-42AE-A10F-4FF30606FA29}" dt="2024-11-29T15:31:41.619" v="11"/>
        <pc:sldMkLst>
          <pc:docMk/>
          <pc:sldMk cId="701856915" sldId="266"/>
        </pc:sldMkLst>
        <pc:spChg chg="mod">
          <ac:chgData name="Silvia Colombo" userId="cdf5343d-9518-4b48-8032-805a754f9105" providerId="ADAL" clId="{4FCAB107-B180-42AE-A10F-4FF30606FA29}" dt="2024-11-29T15:31:41.619" v="11"/>
          <ac:spMkLst>
            <pc:docMk/>
            <pc:sldMk cId="701856915" sldId="266"/>
            <ac:spMk id="2" creationId="{48F41D3A-296D-75FB-88E4-B253A9E88EE1}"/>
          </ac:spMkLst>
        </pc:spChg>
        <pc:spChg chg="mod">
          <ac:chgData name="Silvia Colombo" userId="cdf5343d-9518-4b48-8032-805a754f9105" providerId="ADAL" clId="{4FCAB107-B180-42AE-A10F-4FF30606FA29}" dt="2024-11-29T15:31:26.686" v="10"/>
          <ac:spMkLst>
            <pc:docMk/>
            <pc:sldMk cId="701856915" sldId="266"/>
            <ac:spMk id="3" creationId="{D9EE0581-B869-C9AC-032A-CE5562E6774F}"/>
          </ac:spMkLst>
        </pc:spChg>
      </pc:sldChg>
      <pc:sldChg chg="delSp modSp mod">
        <pc:chgData name="Silvia Colombo" userId="cdf5343d-9518-4b48-8032-805a754f9105" providerId="ADAL" clId="{4FCAB107-B180-42AE-A10F-4FF30606FA29}" dt="2024-11-29T16:43:37.626" v="820" actId="20577"/>
        <pc:sldMkLst>
          <pc:docMk/>
          <pc:sldMk cId="1768720765" sldId="272"/>
        </pc:sldMkLst>
        <pc:spChg chg="del">
          <ac:chgData name="Silvia Colombo" userId="cdf5343d-9518-4b48-8032-805a754f9105" providerId="ADAL" clId="{4FCAB107-B180-42AE-A10F-4FF30606FA29}" dt="2024-11-29T16:07:31.023" v="621" actId="478"/>
          <ac:spMkLst>
            <pc:docMk/>
            <pc:sldMk cId="1768720765" sldId="272"/>
            <ac:spMk id="7" creationId="{03C1FA74-5CEB-42A3-84D9-F6B09368472C}"/>
          </ac:spMkLst>
        </pc:spChg>
        <pc:spChg chg="mod">
          <ac:chgData name="Silvia Colombo" userId="cdf5343d-9518-4b48-8032-805a754f9105" providerId="ADAL" clId="{4FCAB107-B180-42AE-A10F-4FF30606FA29}" dt="2024-11-29T15:34:38.771" v="125"/>
          <ac:spMkLst>
            <pc:docMk/>
            <pc:sldMk cId="1768720765" sldId="272"/>
            <ac:spMk id="167" creationId="{00000000-0000-0000-0000-000000000000}"/>
          </ac:spMkLst>
        </pc:spChg>
        <pc:spChg chg="mod">
          <ac:chgData name="Silvia Colombo" userId="cdf5343d-9518-4b48-8032-805a754f9105" providerId="ADAL" clId="{4FCAB107-B180-42AE-A10F-4FF30606FA29}" dt="2024-11-29T16:43:37.626" v="820" actId="20577"/>
          <ac:spMkLst>
            <pc:docMk/>
            <pc:sldMk cId="1768720765" sldId="272"/>
            <ac:spMk id="168" creationId="{00000000-0000-0000-0000-000000000000}"/>
          </ac:spMkLst>
        </pc:spChg>
        <pc:picChg chg="del">
          <ac:chgData name="Silvia Colombo" userId="cdf5343d-9518-4b48-8032-805a754f9105" providerId="ADAL" clId="{4FCAB107-B180-42AE-A10F-4FF30606FA29}" dt="2024-11-29T16:07:27.988" v="620" actId="478"/>
          <ac:picMkLst>
            <pc:docMk/>
            <pc:sldMk cId="1768720765" sldId="272"/>
            <ac:picMk id="4" creationId="{5E4BA074-20BC-42FD-B35E-5EA467B608E6}"/>
          </ac:picMkLst>
        </pc:picChg>
      </pc:sldChg>
      <pc:sldChg chg="addSp delSp modSp mod">
        <pc:chgData name="Silvia Colombo" userId="cdf5343d-9518-4b48-8032-805a754f9105" providerId="ADAL" clId="{4FCAB107-B180-42AE-A10F-4FF30606FA29}" dt="2024-11-29T17:13:45.710" v="1051" actId="20577"/>
        <pc:sldMkLst>
          <pc:docMk/>
          <pc:sldMk cId="1839245547" sldId="273"/>
        </pc:sldMkLst>
        <pc:spChg chg="del">
          <ac:chgData name="Silvia Colombo" userId="cdf5343d-9518-4b48-8032-805a754f9105" providerId="ADAL" clId="{4FCAB107-B180-42AE-A10F-4FF30606FA29}" dt="2024-11-29T16:45:36.012" v="973" actId="478"/>
          <ac:spMkLst>
            <pc:docMk/>
            <pc:sldMk cId="1839245547" sldId="273"/>
            <ac:spMk id="9" creationId="{2E22D71C-2A82-4689-A0B4-8BFDB3A2DE86}"/>
          </ac:spMkLst>
        </pc:spChg>
        <pc:spChg chg="add mod">
          <ac:chgData name="Silvia Colombo" userId="cdf5343d-9518-4b48-8032-805a754f9105" providerId="ADAL" clId="{4FCAB107-B180-42AE-A10F-4FF30606FA29}" dt="2024-11-29T17:13:45.710" v="1051" actId="20577"/>
          <ac:spMkLst>
            <pc:docMk/>
            <pc:sldMk cId="1839245547" sldId="273"/>
            <ac:spMk id="10" creationId="{8F30447D-E704-470D-95D9-7A1609F9A25B}"/>
          </ac:spMkLst>
        </pc:spChg>
        <pc:spChg chg="add mod">
          <ac:chgData name="Silvia Colombo" userId="cdf5343d-9518-4b48-8032-805a754f9105" providerId="ADAL" clId="{4FCAB107-B180-42AE-A10F-4FF30606FA29}" dt="2024-11-29T17:13:39.078" v="1050" actId="1076"/>
          <ac:spMkLst>
            <pc:docMk/>
            <pc:sldMk cId="1839245547" sldId="273"/>
            <ac:spMk id="12" creationId="{DC44B96F-9735-444F-AE85-7236BBFD5E7D}"/>
          </ac:spMkLst>
        </pc:spChg>
        <pc:spChg chg="mod">
          <ac:chgData name="Silvia Colombo" userId="cdf5343d-9518-4b48-8032-805a754f9105" providerId="ADAL" clId="{4FCAB107-B180-42AE-A10F-4FF30606FA29}" dt="2024-11-29T15:34:38.771" v="125"/>
          <ac:spMkLst>
            <pc:docMk/>
            <pc:sldMk cId="1839245547" sldId="273"/>
            <ac:spMk id="167" creationId="{00000000-0000-0000-0000-000000000000}"/>
          </ac:spMkLst>
        </pc:spChg>
        <pc:spChg chg="mod">
          <ac:chgData name="Silvia Colombo" userId="cdf5343d-9518-4b48-8032-805a754f9105" providerId="ADAL" clId="{4FCAB107-B180-42AE-A10F-4FF30606FA29}" dt="2024-11-29T16:45:29.728" v="971" actId="6549"/>
          <ac:spMkLst>
            <pc:docMk/>
            <pc:sldMk cId="1839245547" sldId="273"/>
            <ac:spMk id="168" creationId="{00000000-0000-0000-0000-000000000000}"/>
          </ac:spMkLst>
        </pc:spChg>
        <pc:picChg chg="del">
          <ac:chgData name="Silvia Colombo" userId="cdf5343d-9518-4b48-8032-805a754f9105" providerId="ADAL" clId="{4FCAB107-B180-42AE-A10F-4FF30606FA29}" dt="2024-11-29T16:45:31.731" v="972" actId="478"/>
          <ac:picMkLst>
            <pc:docMk/>
            <pc:sldMk cId="1839245547" sldId="273"/>
            <ac:picMk id="4" creationId="{B20CF896-0928-4BDE-B60F-F05EB36B017E}"/>
          </ac:picMkLst>
        </pc:picChg>
        <pc:picChg chg="add mod">
          <ac:chgData name="Silvia Colombo" userId="cdf5343d-9518-4b48-8032-805a754f9105" providerId="ADAL" clId="{4FCAB107-B180-42AE-A10F-4FF30606FA29}" dt="2024-11-29T17:11:07.441" v="993" actId="1076"/>
          <ac:picMkLst>
            <pc:docMk/>
            <pc:sldMk cId="1839245547" sldId="273"/>
            <ac:picMk id="5" creationId="{13025A96-B8A3-4C16-90E4-78AE50440F6B}"/>
          </ac:picMkLst>
        </pc:picChg>
      </pc:sldChg>
      <pc:sldChg chg="addSp delSp modSp mod">
        <pc:chgData name="Silvia Colombo" userId="cdf5343d-9518-4b48-8032-805a754f9105" providerId="ADAL" clId="{4FCAB107-B180-42AE-A10F-4FF30606FA29}" dt="2024-11-29T17:20:57.680" v="1083" actId="20577"/>
        <pc:sldMkLst>
          <pc:docMk/>
          <pc:sldMk cId="3557352301" sldId="274"/>
        </pc:sldMkLst>
        <pc:spChg chg="mod">
          <ac:chgData name="Silvia Colombo" userId="cdf5343d-9518-4b48-8032-805a754f9105" providerId="ADAL" clId="{4FCAB107-B180-42AE-A10F-4FF30606FA29}" dt="2024-11-29T17:18:35.064" v="1059" actId="14100"/>
          <ac:spMkLst>
            <pc:docMk/>
            <pc:sldMk cId="3557352301" sldId="274"/>
            <ac:spMk id="8" creationId="{82A8A01C-D1D1-4958-8FE4-C037369B0A95}"/>
          </ac:spMkLst>
        </pc:spChg>
        <pc:spChg chg="mod">
          <ac:chgData name="Silvia Colombo" userId="cdf5343d-9518-4b48-8032-805a754f9105" providerId="ADAL" clId="{4FCAB107-B180-42AE-A10F-4FF30606FA29}" dt="2024-11-29T15:34:38.771" v="125"/>
          <ac:spMkLst>
            <pc:docMk/>
            <pc:sldMk cId="3557352301" sldId="274"/>
            <ac:spMk id="167" creationId="{00000000-0000-0000-0000-000000000000}"/>
          </ac:spMkLst>
        </pc:spChg>
        <pc:spChg chg="mod">
          <ac:chgData name="Silvia Colombo" userId="cdf5343d-9518-4b48-8032-805a754f9105" providerId="ADAL" clId="{4FCAB107-B180-42AE-A10F-4FF30606FA29}" dt="2024-11-29T17:20:57.680" v="1083" actId="20577"/>
          <ac:spMkLst>
            <pc:docMk/>
            <pc:sldMk cId="3557352301" sldId="274"/>
            <ac:spMk id="168" creationId="{00000000-0000-0000-0000-000000000000}"/>
          </ac:spMkLst>
        </pc:spChg>
        <pc:picChg chg="del">
          <ac:chgData name="Silvia Colombo" userId="cdf5343d-9518-4b48-8032-805a754f9105" providerId="ADAL" clId="{4FCAB107-B180-42AE-A10F-4FF30606FA29}" dt="2024-11-29T17:17:39.373" v="1053" actId="478"/>
          <ac:picMkLst>
            <pc:docMk/>
            <pc:sldMk cId="3557352301" sldId="274"/>
            <ac:picMk id="4" creationId="{D25C6B2C-D457-4399-9660-0D01D653AAD6}"/>
          </ac:picMkLst>
        </pc:picChg>
        <pc:picChg chg="add mod">
          <ac:chgData name="Silvia Colombo" userId="cdf5343d-9518-4b48-8032-805a754f9105" providerId="ADAL" clId="{4FCAB107-B180-42AE-A10F-4FF30606FA29}" dt="2024-11-29T17:18:04.254" v="1056" actId="1076"/>
          <ac:picMkLst>
            <pc:docMk/>
            <pc:sldMk cId="3557352301" sldId="274"/>
            <ac:picMk id="5" creationId="{51281D7F-1D13-4325-814D-DACF75C8553A}"/>
          </ac:picMkLst>
        </pc:picChg>
      </pc:sldChg>
      <pc:sldChg chg="addSp delSp modSp mod">
        <pc:chgData name="Silvia Colombo" userId="cdf5343d-9518-4b48-8032-805a754f9105" providerId="ADAL" clId="{4FCAB107-B180-42AE-A10F-4FF30606FA29}" dt="2024-11-29T17:28:16.854" v="1172" actId="20577"/>
        <pc:sldMkLst>
          <pc:docMk/>
          <pc:sldMk cId="2089242102" sldId="275"/>
        </pc:sldMkLst>
        <pc:spChg chg="mod">
          <ac:chgData name="Silvia Colombo" userId="cdf5343d-9518-4b48-8032-805a754f9105" providerId="ADAL" clId="{4FCAB107-B180-42AE-A10F-4FF30606FA29}" dt="2024-11-29T17:22:17.899" v="1117" actId="1076"/>
          <ac:spMkLst>
            <pc:docMk/>
            <pc:sldMk cId="2089242102" sldId="275"/>
            <ac:spMk id="10" creationId="{09B211A1-153E-426F-A65B-ABDE473DF64F}"/>
          </ac:spMkLst>
        </pc:spChg>
        <pc:spChg chg="add del mod">
          <ac:chgData name="Silvia Colombo" userId="cdf5343d-9518-4b48-8032-805a754f9105" providerId="ADAL" clId="{4FCAB107-B180-42AE-A10F-4FF30606FA29}" dt="2024-11-29T17:26:56.828" v="1147" actId="22"/>
          <ac:spMkLst>
            <pc:docMk/>
            <pc:sldMk cId="2089242102" sldId="275"/>
            <ac:spMk id="11" creationId="{27C0E7F3-3D80-4635-934C-BCBC3DAC011F}"/>
          </ac:spMkLst>
        </pc:spChg>
        <pc:spChg chg="add mod ord">
          <ac:chgData name="Silvia Colombo" userId="cdf5343d-9518-4b48-8032-805a754f9105" providerId="ADAL" clId="{4FCAB107-B180-42AE-A10F-4FF30606FA29}" dt="2024-11-29T17:28:02.836" v="1167" actId="1076"/>
          <ac:spMkLst>
            <pc:docMk/>
            <pc:sldMk cId="2089242102" sldId="275"/>
            <ac:spMk id="12" creationId="{85BD59C7-5F9C-412C-9103-AD11C3A57877}"/>
          </ac:spMkLst>
        </pc:spChg>
        <pc:spChg chg="mod">
          <ac:chgData name="Silvia Colombo" userId="cdf5343d-9518-4b48-8032-805a754f9105" providerId="ADAL" clId="{4FCAB107-B180-42AE-A10F-4FF30606FA29}" dt="2024-11-29T15:34:38.771" v="125"/>
          <ac:spMkLst>
            <pc:docMk/>
            <pc:sldMk cId="2089242102" sldId="275"/>
            <ac:spMk id="167" creationId="{00000000-0000-0000-0000-000000000000}"/>
          </ac:spMkLst>
        </pc:spChg>
        <pc:spChg chg="mod">
          <ac:chgData name="Silvia Colombo" userId="cdf5343d-9518-4b48-8032-805a754f9105" providerId="ADAL" clId="{4FCAB107-B180-42AE-A10F-4FF30606FA29}" dt="2024-11-29T17:28:16.854" v="1172" actId="20577"/>
          <ac:spMkLst>
            <pc:docMk/>
            <pc:sldMk cId="2089242102" sldId="275"/>
            <ac:spMk id="168" creationId="{00000000-0000-0000-0000-000000000000}"/>
          </ac:spMkLst>
        </pc:spChg>
        <pc:picChg chg="add mod">
          <ac:chgData name="Silvia Colombo" userId="cdf5343d-9518-4b48-8032-805a754f9105" providerId="ADAL" clId="{4FCAB107-B180-42AE-A10F-4FF30606FA29}" dt="2024-11-29T17:21:51.255" v="1115" actId="1076"/>
          <ac:picMkLst>
            <pc:docMk/>
            <pc:sldMk cId="2089242102" sldId="275"/>
            <ac:picMk id="4" creationId="{421D086A-1FBC-4AEF-A742-762B2B453C4D}"/>
          </ac:picMkLst>
        </pc:picChg>
        <pc:picChg chg="del">
          <ac:chgData name="Silvia Colombo" userId="cdf5343d-9518-4b48-8032-805a754f9105" providerId="ADAL" clId="{4FCAB107-B180-42AE-A10F-4FF30606FA29}" dt="2024-11-29T17:21:10.707" v="1111" actId="478"/>
          <ac:picMkLst>
            <pc:docMk/>
            <pc:sldMk cId="2089242102" sldId="275"/>
            <ac:picMk id="6" creationId="{C89A8125-DAFE-4BCE-A74D-09D1B464F582}"/>
          </ac:picMkLst>
        </pc:picChg>
      </pc:sldChg>
      <pc:sldChg chg="modSp mod">
        <pc:chgData name="Silvia Colombo" userId="cdf5343d-9518-4b48-8032-805a754f9105" providerId="ADAL" clId="{4FCAB107-B180-42AE-A10F-4FF30606FA29}" dt="2024-11-29T17:32:41.190" v="1266" actId="20577"/>
        <pc:sldMkLst>
          <pc:docMk/>
          <pc:sldMk cId="1383167316" sldId="276"/>
        </pc:sldMkLst>
        <pc:spChg chg="mod">
          <ac:chgData name="Silvia Colombo" userId="cdf5343d-9518-4b48-8032-805a754f9105" providerId="ADAL" clId="{4FCAB107-B180-42AE-A10F-4FF30606FA29}" dt="2024-11-29T15:34:38.771" v="125"/>
          <ac:spMkLst>
            <pc:docMk/>
            <pc:sldMk cId="1383167316" sldId="276"/>
            <ac:spMk id="167" creationId="{00000000-0000-0000-0000-000000000000}"/>
          </ac:spMkLst>
        </pc:spChg>
        <pc:spChg chg="mod">
          <ac:chgData name="Silvia Colombo" userId="cdf5343d-9518-4b48-8032-805a754f9105" providerId="ADAL" clId="{4FCAB107-B180-42AE-A10F-4FF30606FA29}" dt="2024-11-29T17:32:41.190" v="1266" actId="20577"/>
          <ac:spMkLst>
            <pc:docMk/>
            <pc:sldMk cId="1383167316" sldId="276"/>
            <ac:spMk id="168" creationId="{00000000-0000-0000-0000-000000000000}"/>
          </ac:spMkLst>
        </pc:spChg>
      </pc:sldChg>
      <pc:sldChg chg="modSp mod">
        <pc:chgData name="Silvia Colombo" userId="cdf5343d-9518-4b48-8032-805a754f9105" providerId="ADAL" clId="{4FCAB107-B180-42AE-A10F-4FF30606FA29}" dt="2024-11-29T17:33:24.558" v="1271" actId="20577"/>
        <pc:sldMkLst>
          <pc:docMk/>
          <pc:sldMk cId="89450925" sldId="277"/>
        </pc:sldMkLst>
        <pc:spChg chg="mod">
          <ac:chgData name="Silvia Colombo" userId="cdf5343d-9518-4b48-8032-805a754f9105" providerId="ADAL" clId="{4FCAB107-B180-42AE-A10F-4FF30606FA29}" dt="2024-11-29T15:34:38.771" v="125"/>
          <ac:spMkLst>
            <pc:docMk/>
            <pc:sldMk cId="89450925" sldId="277"/>
            <ac:spMk id="167" creationId="{00000000-0000-0000-0000-000000000000}"/>
          </ac:spMkLst>
        </pc:spChg>
        <pc:spChg chg="mod">
          <ac:chgData name="Silvia Colombo" userId="cdf5343d-9518-4b48-8032-805a754f9105" providerId="ADAL" clId="{4FCAB107-B180-42AE-A10F-4FF30606FA29}" dt="2024-11-29T17:33:24.558" v="1271" actId="20577"/>
          <ac:spMkLst>
            <pc:docMk/>
            <pc:sldMk cId="89450925" sldId="277"/>
            <ac:spMk id="168" creationId="{00000000-0000-0000-0000-000000000000}"/>
          </ac:spMkLst>
        </pc:spChg>
      </pc:sldChg>
      <pc:sldChg chg="addSp delSp modSp mod">
        <pc:chgData name="Silvia Colombo" userId="cdf5343d-9518-4b48-8032-805a754f9105" providerId="ADAL" clId="{4FCAB107-B180-42AE-A10F-4FF30606FA29}" dt="2024-11-29T17:39:10.255" v="1322" actId="20577"/>
        <pc:sldMkLst>
          <pc:docMk/>
          <pc:sldMk cId="3840193541" sldId="278"/>
        </pc:sldMkLst>
        <pc:spChg chg="add del">
          <ac:chgData name="Silvia Colombo" userId="cdf5343d-9518-4b48-8032-805a754f9105" providerId="ADAL" clId="{4FCAB107-B180-42AE-A10F-4FF30606FA29}" dt="2024-11-29T17:35:56.763" v="1276" actId="22"/>
          <ac:spMkLst>
            <pc:docMk/>
            <pc:sldMk cId="3840193541" sldId="278"/>
            <ac:spMk id="7" creationId="{1F0F9CB6-C025-41F6-9507-B600A1313A76}"/>
          </ac:spMkLst>
        </pc:spChg>
        <pc:spChg chg="mod">
          <ac:chgData name="Silvia Colombo" userId="cdf5343d-9518-4b48-8032-805a754f9105" providerId="ADAL" clId="{4FCAB107-B180-42AE-A10F-4FF30606FA29}" dt="2024-11-29T17:34:28.570" v="1272"/>
          <ac:spMkLst>
            <pc:docMk/>
            <pc:sldMk cId="3840193541" sldId="278"/>
            <ac:spMk id="167" creationId="{00000000-0000-0000-0000-000000000000}"/>
          </ac:spMkLst>
        </pc:spChg>
        <pc:spChg chg="mod">
          <ac:chgData name="Silvia Colombo" userId="cdf5343d-9518-4b48-8032-805a754f9105" providerId="ADAL" clId="{4FCAB107-B180-42AE-A10F-4FF30606FA29}" dt="2024-11-29T17:39:10.255" v="1322" actId="20577"/>
          <ac:spMkLst>
            <pc:docMk/>
            <pc:sldMk cId="3840193541" sldId="278"/>
            <ac:spMk id="168" creationId="{00000000-0000-0000-0000-000000000000}"/>
          </ac:spMkLst>
        </pc:spChg>
        <pc:picChg chg="add del">
          <ac:chgData name="Silvia Colombo" userId="cdf5343d-9518-4b48-8032-805a754f9105" providerId="ADAL" clId="{4FCAB107-B180-42AE-A10F-4FF30606FA29}" dt="2024-11-29T17:36:25.876" v="1286" actId="478"/>
          <ac:picMkLst>
            <pc:docMk/>
            <pc:sldMk cId="3840193541" sldId="278"/>
            <ac:picMk id="5" creationId="{B4CE21C5-7C0C-4833-8638-E174B4E968AC}"/>
          </ac:picMkLst>
        </pc:picChg>
        <pc:picChg chg="add del mod">
          <ac:chgData name="Silvia Colombo" userId="cdf5343d-9518-4b48-8032-805a754f9105" providerId="ADAL" clId="{4FCAB107-B180-42AE-A10F-4FF30606FA29}" dt="2024-11-29T17:38:26.621" v="1292" actId="478"/>
          <ac:picMkLst>
            <pc:docMk/>
            <pc:sldMk cId="3840193541" sldId="278"/>
            <ac:picMk id="6" creationId="{96D731D9-4DB0-4DDA-97FD-050491171294}"/>
          </ac:picMkLst>
        </pc:picChg>
        <pc:picChg chg="add mod">
          <ac:chgData name="Silvia Colombo" userId="cdf5343d-9518-4b48-8032-805a754f9105" providerId="ADAL" clId="{4FCAB107-B180-42AE-A10F-4FF30606FA29}" dt="2024-11-29T17:39:05.430" v="1321" actId="1037"/>
          <ac:picMkLst>
            <pc:docMk/>
            <pc:sldMk cId="3840193541" sldId="278"/>
            <ac:picMk id="9" creationId="{025D940D-267D-4587-BB71-370E73BD3892}"/>
          </ac:picMkLst>
        </pc:picChg>
      </pc:sldChg>
      <pc:sldChg chg="addSp delSp modSp mod">
        <pc:chgData name="Silvia Colombo" userId="cdf5343d-9518-4b48-8032-805a754f9105" providerId="ADAL" clId="{4FCAB107-B180-42AE-A10F-4FF30606FA29}" dt="2024-11-29T16:12:21.824" v="695" actId="1076"/>
        <pc:sldMkLst>
          <pc:docMk/>
          <pc:sldMk cId="3151422244" sldId="279"/>
        </pc:sldMkLst>
        <pc:spChg chg="mod">
          <ac:chgData name="Silvia Colombo" userId="cdf5343d-9518-4b48-8032-805a754f9105" providerId="ADAL" clId="{4FCAB107-B180-42AE-A10F-4FF30606FA29}" dt="2024-11-29T15:34:38.771" v="125"/>
          <ac:spMkLst>
            <pc:docMk/>
            <pc:sldMk cId="3151422244" sldId="279"/>
            <ac:spMk id="167" creationId="{00000000-0000-0000-0000-000000000000}"/>
          </ac:spMkLst>
        </pc:spChg>
        <pc:spChg chg="mod">
          <ac:chgData name="Silvia Colombo" userId="cdf5343d-9518-4b48-8032-805a754f9105" providerId="ADAL" clId="{4FCAB107-B180-42AE-A10F-4FF30606FA29}" dt="2024-11-29T16:06:33.438" v="141" actId="20577"/>
          <ac:spMkLst>
            <pc:docMk/>
            <pc:sldMk cId="3151422244" sldId="279"/>
            <ac:spMk id="168" creationId="{00000000-0000-0000-0000-000000000000}"/>
          </ac:spMkLst>
        </pc:spChg>
        <pc:picChg chg="add del mod modCrop">
          <ac:chgData name="Silvia Colombo" userId="cdf5343d-9518-4b48-8032-805a754f9105" providerId="ADAL" clId="{4FCAB107-B180-42AE-A10F-4FF30606FA29}" dt="2024-11-29T16:11:52.751" v="691" actId="478"/>
          <ac:picMkLst>
            <pc:docMk/>
            <pc:sldMk cId="3151422244" sldId="279"/>
            <ac:picMk id="4" creationId="{2153BE66-5EE0-47EA-9723-C3F37B7A4FC5}"/>
          </ac:picMkLst>
        </pc:picChg>
        <pc:picChg chg="del">
          <ac:chgData name="Silvia Colombo" userId="cdf5343d-9518-4b48-8032-805a754f9105" providerId="ADAL" clId="{4FCAB107-B180-42AE-A10F-4FF30606FA29}" dt="2024-11-29T15:34:46.176" v="126" actId="478"/>
          <ac:picMkLst>
            <pc:docMk/>
            <pc:sldMk cId="3151422244" sldId="279"/>
            <ac:picMk id="5" creationId="{759ED96F-9A2E-4C2E-904F-D5AB990B2340}"/>
          </ac:picMkLst>
        </pc:picChg>
        <pc:picChg chg="add mod modCrop">
          <ac:chgData name="Silvia Colombo" userId="cdf5343d-9518-4b48-8032-805a754f9105" providerId="ADAL" clId="{4FCAB107-B180-42AE-A10F-4FF30606FA29}" dt="2024-11-29T16:12:21.824" v="695" actId="1076"/>
          <ac:picMkLst>
            <pc:docMk/>
            <pc:sldMk cId="3151422244" sldId="279"/>
            <ac:picMk id="7" creationId="{CA1FF6DF-EE74-4AAD-80FF-C4DC56BC161A}"/>
          </ac:picMkLst>
        </pc:picChg>
      </pc:sldChg>
      <pc:sldChg chg="addSp modSp mod">
        <pc:chgData name="Silvia Colombo" userId="cdf5343d-9518-4b48-8032-805a754f9105" providerId="ADAL" clId="{4FCAB107-B180-42AE-A10F-4FF30606FA29}" dt="2024-12-02T14:34:53.403" v="1401" actId="1076"/>
        <pc:sldMkLst>
          <pc:docMk/>
          <pc:sldMk cId="3427707476" sldId="282"/>
        </pc:sldMkLst>
        <pc:spChg chg="mod">
          <ac:chgData name="Silvia Colombo" userId="cdf5343d-9518-4b48-8032-805a754f9105" providerId="ADAL" clId="{4FCAB107-B180-42AE-A10F-4FF30606FA29}" dt="2024-12-02T14:34:03.431" v="1392"/>
          <ac:spMkLst>
            <pc:docMk/>
            <pc:sldMk cId="3427707476" sldId="282"/>
            <ac:spMk id="11" creationId="{69CB2DEE-3721-42E2-8BA6-9D88BD2A1481}"/>
          </ac:spMkLst>
        </pc:spChg>
        <pc:spChg chg="add mod">
          <ac:chgData name="Silvia Colombo" userId="cdf5343d-9518-4b48-8032-805a754f9105" providerId="ADAL" clId="{4FCAB107-B180-42AE-A10F-4FF30606FA29}" dt="2024-12-02T14:34:53.403" v="1401" actId="1076"/>
          <ac:spMkLst>
            <pc:docMk/>
            <pc:sldMk cId="3427707476" sldId="282"/>
            <ac:spMk id="12" creationId="{73F03F0A-361F-40FB-9FE4-351F19FA0C39}"/>
          </ac:spMkLst>
        </pc:spChg>
        <pc:spChg chg="mod">
          <ac:chgData name="Silvia Colombo" userId="cdf5343d-9518-4b48-8032-805a754f9105" providerId="ADAL" clId="{4FCAB107-B180-42AE-A10F-4FF30606FA29}" dt="2024-11-29T17:34:28.570" v="1272"/>
          <ac:spMkLst>
            <pc:docMk/>
            <pc:sldMk cId="3427707476" sldId="282"/>
            <ac:spMk id="167" creationId="{00000000-0000-0000-0000-000000000000}"/>
          </ac:spMkLst>
        </pc:spChg>
        <pc:spChg chg="mod">
          <ac:chgData name="Silvia Colombo" userId="cdf5343d-9518-4b48-8032-805a754f9105" providerId="ADAL" clId="{4FCAB107-B180-42AE-A10F-4FF30606FA29}" dt="2024-12-02T14:24:31.027" v="1323"/>
          <ac:spMkLst>
            <pc:docMk/>
            <pc:sldMk cId="3427707476" sldId="282"/>
            <ac:spMk id="168" creationId="{00000000-0000-0000-0000-000000000000}"/>
          </ac:spMkLst>
        </pc:spChg>
        <pc:picChg chg="add mod">
          <ac:chgData name="Silvia Colombo" userId="cdf5343d-9518-4b48-8032-805a754f9105" providerId="ADAL" clId="{4FCAB107-B180-42AE-A10F-4FF30606FA29}" dt="2024-12-02T14:34:37.039" v="1398" actId="14100"/>
          <ac:picMkLst>
            <pc:docMk/>
            <pc:sldMk cId="3427707476" sldId="282"/>
            <ac:picMk id="4" creationId="{0B06A0F2-6C17-4DEC-8DAD-FC4D5F7484BC}"/>
          </ac:picMkLst>
        </pc:picChg>
        <pc:picChg chg="add mod">
          <ac:chgData name="Silvia Colombo" userId="cdf5343d-9518-4b48-8032-805a754f9105" providerId="ADAL" clId="{4FCAB107-B180-42AE-A10F-4FF30606FA29}" dt="2024-12-02T14:34:43.438" v="1400" actId="1076"/>
          <ac:picMkLst>
            <pc:docMk/>
            <pc:sldMk cId="3427707476" sldId="282"/>
            <ac:picMk id="7" creationId="{307C31CD-771D-4DF5-898C-E1D60AAABD6F}"/>
          </ac:picMkLst>
        </pc:picChg>
      </pc:sldChg>
      <pc:sldChg chg="addSp delSp modSp mod">
        <pc:chgData name="Silvia Colombo" userId="cdf5343d-9518-4b48-8032-805a754f9105" providerId="ADAL" clId="{4FCAB107-B180-42AE-A10F-4FF30606FA29}" dt="2024-12-02T14:55:46.634" v="1582" actId="1076"/>
        <pc:sldMkLst>
          <pc:docMk/>
          <pc:sldMk cId="2207407581" sldId="283"/>
        </pc:sldMkLst>
        <pc:spChg chg="add mod">
          <ac:chgData name="Silvia Colombo" userId="cdf5343d-9518-4b48-8032-805a754f9105" providerId="ADAL" clId="{4FCAB107-B180-42AE-A10F-4FF30606FA29}" dt="2024-12-02T14:55:46.634" v="1582" actId="1076"/>
          <ac:spMkLst>
            <pc:docMk/>
            <pc:sldMk cId="2207407581" sldId="283"/>
            <ac:spMk id="10" creationId="{06FFD321-4C9E-46A5-998D-CF0855C865C0}"/>
          </ac:spMkLst>
        </pc:spChg>
        <pc:spChg chg="add mod">
          <ac:chgData name="Silvia Colombo" userId="cdf5343d-9518-4b48-8032-805a754f9105" providerId="ADAL" clId="{4FCAB107-B180-42AE-A10F-4FF30606FA29}" dt="2024-12-02T14:55:34.215" v="1581" actId="20577"/>
          <ac:spMkLst>
            <pc:docMk/>
            <pc:sldMk cId="2207407581" sldId="283"/>
            <ac:spMk id="11" creationId="{395B22CB-1CFD-4A3C-9D0C-26519DA8EE10}"/>
          </ac:spMkLst>
        </pc:spChg>
        <pc:spChg chg="del">
          <ac:chgData name="Silvia Colombo" userId="cdf5343d-9518-4b48-8032-805a754f9105" providerId="ADAL" clId="{4FCAB107-B180-42AE-A10F-4FF30606FA29}" dt="2024-12-02T14:44:03.048" v="1497" actId="478"/>
          <ac:spMkLst>
            <pc:docMk/>
            <pc:sldMk cId="2207407581" sldId="283"/>
            <ac:spMk id="13" creationId="{F6941C47-3C80-4BA4-BF2D-39600E47582D}"/>
          </ac:spMkLst>
        </pc:spChg>
        <pc:spChg chg="mod">
          <ac:chgData name="Silvia Colombo" userId="cdf5343d-9518-4b48-8032-805a754f9105" providerId="ADAL" clId="{4FCAB107-B180-42AE-A10F-4FF30606FA29}" dt="2024-11-29T17:34:28.570" v="1272"/>
          <ac:spMkLst>
            <pc:docMk/>
            <pc:sldMk cId="2207407581" sldId="283"/>
            <ac:spMk id="167" creationId="{00000000-0000-0000-0000-000000000000}"/>
          </ac:spMkLst>
        </pc:spChg>
        <pc:spChg chg="mod">
          <ac:chgData name="Silvia Colombo" userId="cdf5343d-9518-4b48-8032-805a754f9105" providerId="ADAL" clId="{4FCAB107-B180-42AE-A10F-4FF30606FA29}" dt="2024-12-02T14:53:25.785" v="1544" actId="20577"/>
          <ac:spMkLst>
            <pc:docMk/>
            <pc:sldMk cId="2207407581" sldId="283"/>
            <ac:spMk id="168" creationId="{00000000-0000-0000-0000-000000000000}"/>
          </ac:spMkLst>
        </pc:spChg>
        <pc:picChg chg="add mod">
          <ac:chgData name="Silvia Colombo" userId="cdf5343d-9518-4b48-8032-805a754f9105" providerId="ADAL" clId="{4FCAB107-B180-42AE-A10F-4FF30606FA29}" dt="2024-12-02T14:55:12.856" v="1577" actId="1076"/>
          <ac:picMkLst>
            <pc:docMk/>
            <pc:sldMk cId="2207407581" sldId="283"/>
            <ac:picMk id="4" creationId="{D8A5EC22-1A34-4BC7-B30D-30C8B24EE2FA}"/>
          </ac:picMkLst>
        </pc:picChg>
        <pc:picChg chg="del">
          <ac:chgData name="Silvia Colombo" userId="cdf5343d-9518-4b48-8032-805a754f9105" providerId="ADAL" clId="{4FCAB107-B180-42AE-A10F-4FF30606FA29}" dt="2024-12-02T14:43:38.244" v="1495" actId="478"/>
          <ac:picMkLst>
            <pc:docMk/>
            <pc:sldMk cId="2207407581" sldId="283"/>
            <ac:picMk id="8" creationId="{53B0D3EF-714D-4BAC-8591-9E0CCF710CD7}"/>
          </ac:picMkLst>
        </pc:picChg>
      </pc:sldChg>
      <pc:sldChg chg="addSp delSp modSp mod">
        <pc:chgData name="Silvia Colombo" userId="cdf5343d-9518-4b48-8032-805a754f9105" providerId="ADAL" clId="{4FCAB107-B180-42AE-A10F-4FF30606FA29}" dt="2024-12-13T18:15:12.820" v="1761" actId="20577"/>
        <pc:sldMkLst>
          <pc:docMk/>
          <pc:sldMk cId="191549666" sldId="284"/>
        </pc:sldMkLst>
        <pc:spChg chg="add mod">
          <ac:chgData name="Silvia Colombo" userId="cdf5343d-9518-4b48-8032-805a754f9105" providerId="ADAL" clId="{4FCAB107-B180-42AE-A10F-4FF30606FA29}" dt="2024-12-13T18:12:33.648" v="1752" actId="1036"/>
          <ac:spMkLst>
            <pc:docMk/>
            <pc:sldMk cId="191549666" sldId="284"/>
            <ac:spMk id="8" creationId="{727009B8-DD62-4825-A61C-C0D615E82BF0}"/>
          </ac:spMkLst>
        </pc:spChg>
        <pc:spChg chg="add mod">
          <ac:chgData name="Silvia Colombo" userId="cdf5343d-9518-4b48-8032-805a754f9105" providerId="ADAL" clId="{4FCAB107-B180-42AE-A10F-4FF30606FA29}" dt="2024-12-13T18:12:09.794" v="1739" actId="1076"/>
          <ac:spMkLst>
            <pc:docMk/>
            <pc:sldMk cId="191549666" sldId="284"/>
            <ac:spMk id="11" creationId="{0FC99A33-6AF6-4476-A143-95844999B5FD}"/>
          </ac:spMkLst>
        </pc:spChg>
        <pc:spChg chg="add mod">
          <ac:chgData name="Silvia Colombo" userId="cdf5343d-9518-4b48-8032-805a754f9105" providerId="ADAL" clId="{4FCAB107-B180-42AE-A10F-4FF30606FA29}" dt="2024-12-13T18:11:37.627" v="1731" actId="1076"/>
          <ac:spMkLst>
            <pc:docMk/>
            <pc:sldMk cId="191549666" sldId="284"/>
            <ac:spMk id="14" creationId="{65D847C8-4FA5-495F-B798-A5826A545C21}"/>
          </ac:spMkLst>
        </pc:spChg>
        <pc:spChg chg="mod">
          <ac:chgData name="Silvia Colombo" userId="cdf5343d-9518-4b48-8032-805a754f9105" providerId="ADAL" clId="{4FCAB107-B180-42AE-A10F-4FF30606FA29}" dt="2024-11-29T17:34:28.570" v="1272"/>
          <ac:spMkLst>
            <pc:docMk/>
            <pc:sldMk cId="191549666" sldId="284"/>
            <ac:spMk id="167" creationId="{00000000-0000-0000-0000-000000000000}"/>
          </ac:spMkLst>
        </pc:spChg>
        <pc:spChg chg="mod">
          <ac:chgData name="Silvia Colombo" userId="cdf5343d-9518-4b48-8032-805a754f9105" providerId="ADAL" clId="{4FCAB107-B180-42AE-A10F-4FF30606FA29}" dt="2024-12-13T18:15:12.820" v="1761" actId="20577"/>
          <ac:spMkLst>
            <pc:docMk/>
            <pc:sldMk cId="191549666" sldId="284"/>
            <ac:spMk id="168" creationId="{00000000-0000-0000-0000-000000000000}"/>
          </ac:spMkLst>
        </pc:spChg>
        <pc:picChg chg="add mod modCrop">
          <ac:chgData name="Silvia Colombo" userId="cdf5343d-9518-4b48-8032-805a754f9105" providerId="ADAL" clId="{4FCAB107-B180-42AE-A10F-4FF30606FA29}" dt="2024-12-13T18:12:22.040" v="1743" actId="1076"/>
          <ac:picMkLst>
            <pc:docMk/>
            <pc:sldMk cId="191549666" sldId="284"/>
            <ac:picMk id="4" creationId="{A20B64C8-5BFA-4EF0-A7DC-B22819E3EFFE}"/>
          </ac:picMkLst>
        </pc:picChg>
        <pc:picChg chg="add del mod">
          <ac:chgData name="Silvia Colombo" userId="cdf5343d-9518-4b48-8032-805a754f9105" providerId="ADAL" clId="{4FCAB107-B180-42AE-A10F-4FF30606FA29}" dt="2024-12-13T18:03:09.781" v="1700" actId="478"/>
          <ac:picMkLst>
            <pc:docMk/>
            <pc:sldMk cId="191549666" sldId="284"/>
            <ac:picMk id="7" creationId="{35C6D27B-D84E-4FF9-BFB6-4F18B3BB4C2B}"/>
          </ac:picMkLst>
        </pc:picChg>
        <pc:picChg chg="add del mod">
          <ac:chgData name="Silvia Colombo" userId="cdf5343d-9518-4b48-8032-805a754f9105" providerId="ADAL" clId="{4FCAB107-B180-42AE-A10F-4FF30606FA29}" dt="2024-12-13T18:03:07.915" v="1699" actId="478"/>
          <ac:picMkLst>
            <pc:docMk/>
            <pc:sldMk cId="191549666" sldId="284"/>
            <ac:picMk id="10" creationId="{6261D21B-D904-424B-84B9-726EA46E941E}"/>
          </ac:picMkLst>
        </pc:picChg>
      </pc:sldChg>
      <pc:sldChg chg="modSp del">
        <pc:chgData name="Silvia Colombo" userId="cdf5343d-9518-4b48-8032-805a754f9105" providerId="ADAL" clId="{4FCAB107-B180-42AE-A10F-4FF30606FA29}" dt="2024-12-13T18:18:25.950" v="1775" actId="47"/>
        <pc:sldMkLst>
          <pc:docMk/>
          <pc:sldMk cId="143993997" sldId="285"/>
        </pc:sldMkLst>
        <pc:spChg chg="mod">
          <ac:chgData name="Silvia Colombo" userId="cdf5343d-9518-4b48-8032-805a754f9105" providerId="ADAL" clId="{4FCAB107-B180-42AE-A10F-4FF30606FA29}" dt="2024-11-29T17:34:28.570" v="1272"/>
          <ac:spMkLst>
            <pc:docMk/>
            <pc:sldMk cId="143993997" sldId="285"/>
            <ac:spMk id="167" creationId="{00000000-0000-0000-0000-000000000000}"/>
          </ac:spMkLst>
        </pc:spChg>
      </pc:sldChg>
      <pc:sldChg chg="modSp del">
        <pc:chgData name="Silvia Colombo" userId="cdf5343d-9518-4b48-8032-805a754f9105" providerId="ADAL" clId="{4FCAB107-B180-42AE-A10F-4FF30606FA29}" dt="2024-12-13T18:18:25.950" v="1775" actId="47"/>
        <pc:sldMkLst>
          <pc:docMk/>
          <pc:sldMk cId="2790404089" sldId="286"/>
        </pc:sldMkLst>
        <pc:spChg chg="mod">
          <ac:chgData name="Silvia Colombo" userId="cdf5343d-9518-4b48-8032-805a754f9105" providerId="ADAL" clId="{4FCAB107-B180-42AE-A10F-4FF30606FA29}" dt="2024-11-29T17:34:28.570" v="1272"/>
          <ac:spMkLst>
            <pc:docMk/>
            <pc:sldMk cId="2790404089" sldId="286"/>
            <ac:spMk id="167" creationId="{00000000-0000-0000-0000-000000000000}"/>
          </ac:spMkLst>
        </pc:spChg>
      </pc:sldChg>
      <pc:sldChg chg="modSp del">
        <pc:chgData name="Silvia Colombo" userId="cdf5343d-9518-4b48-8032-805a754f9105" providerId="ADAL" clId="{4FCAB107-B180-42AE-A10F-4FF30606FA29}" dt="2024-12-13T18:18:25.950" v="1775" actId="47"/>
        <pc:sldMkLst>
          <pc:docMk/>
          <pc:sldMk cId="845521373" sldId="287"/>
        </pc:sldMkLst>
        <pc:spChg chg="mod">
          <ac:chgData name="Silvia Colombo" userId="cdf5343d-9518-4b48-8032-805a754f9105" providerId="ADAL" clId="{4FCAB107-B180-42AE-A10F-4FF30606FA29}" dt="2024-11-29T17:34:28.570" v="1272"/>
          <ac:spMkLst>
            <pc:docMk/>
            <pc:sldMk cId="845521373" sldId="287"/>
            <ac:spMk id="167" creationId="{00000000-0000-0000-0000-000000000000}"/>
          </ac:spMkLst>
        </pc:spChg>
      </pc:sldChg>
      <pc:sldChg chg="modSp mod">
        <pc:chgData name="Silvia Colombo" userId="cdf5343d-9518-4b48-8032-805a754f9105" providerId="ADAL" clId="{4FCAB107-B180-42AE-A10F-4FF30606FA29}" dt="2024-12-13T18:35:53.380" v="1894" actId="403"/>
        <pc:sldMkLst>
          <pc:docMk/>
          <pc:sldMk cId="3061992581" sldId="288"/>
        </pc:sldMkLst>
        <pc:spChg chg="mod">
          <ac:chgData name="Silvia Colombo" userId="cdf5343d-9518-4b48-8032-805a754f9105" providerId="ADAL" clId="{4FCAB107-B180-42AE-A10F-4FF30606FA29}" dt="2024-11-29T17:34:28.570" v="1272"/>
          <ac:spMkLst>
            <pc:docMk/>
            <pc:sldMk cId="3061992581" sldId="288"/>
            <ac:spMk id="167" creationId="{00000000-0000-0000-0000-000000000000}"/>
          </ac:spMkLst>
        </pc:spChg>
        <pc:spChg chg="mod">
          <ac:chgData name="Silvia Colombo" userId="cdf5343d-9518-4b48-8032-805a754f9105" providerId="ADAL" clId="{4FCAB107-B180-42AE-A10F-4FF30606FA29}" dt="2024-12-13T18:35:53.380" v="1894" actId="403"/>
          <ac:spMkLst>
            <pc:docMk/>
            <pc:sldMk cId="3061992581" sldId="288"/>
            <ac:spMk id="168" creationId="{00000000-0000-0000-0000-000000000000}"/>
          </ac:spMkLst>
        </pc:spChg>
      </pc:sldChg>
      <pc:sldChg chg="addSp delSp modSp mod">
        <pc:chgData name="Silvia Colombo" userId="cdf5343d-9518-4b48-8032-805a754f9105" providerId="ADAL" clId="{4FCAB107-B180-42AE-A10F-4FF30606FA29}" dt="2024-12-17T12:20:55.380" v="2057" actId="20577"/>
        <pc:sldMkLst>
          <pc:docMk/>
          <pc:sldMk cId="2985432160" sldId="289"/>
        </pc:sldMkLst>
        <pc:spChg chg="mod">
          <ac:chgData name="Silvia Colombo" userId="cdf5343d-9518-4b48-8032-805a754f9105" providerId="ADAL" clId="{4FCAB107-B180-42AE-A10F-4FF30606FA29}" dt="2024-12-13T18:36:42.549" v="1895"/>
          <ac:spMkLst>
            <pc:docMk/>
            <pc:sldMk cId="2985432160" sldId="289"/>
            <ac:spMk id="167" creationId="{00000000-0000-0000-0000-000000000000}"/>
          </ac:spMkLst>
        </pc:spChg>
        <pc:spChg chg="mod">
          <ac:chgData name="Silvia Colombo" userId="cdf5343d-9518-4b48-8032-805a754f9105" providerId="ADAL" clId="{4FCAB107-B180-42AE-A10F-4FF30606FA29}" dt="2024-12-17T12:20:55.380" v="2057" actId="20577"/>
          <ac:spMkLst>
            <pc:docMk/>
            <pc:sldMk cId="2985432160" sldId="289"/>
            <ac:spMk id="168" creationId="{00000000-0000-0000-0000-000000000000}"/>
          </ac:spMkLst>
        </pc:spChg>
        <pc:picChg chg="add mod modCrop">
          <ac:chgData name="Silvia Colombo" userId="cdf5343d-9518-4b48-8032-805a754f9105" providerId="ADAL" clId="{4FCAB107-B180-42AE-A10F-4FF30606FA29}" dt="2024-12-17T12:20:29.545" v="2051" actId="1076"/>
          <ac:picMkLst>
            <pc:docMk/>
            <pc:sldMk cId="2985432160" sldId="289"/>
            <ac:picMk id="4" creationId="{6154A769-6F03-4896-8251-3694DD9B0D71}"/>
          </ac:picMkLst>
        </pc:picChg>
        <pc:picChg chg="del">
          <ac:chgData name="Silvia Colombo" userId="cdf5343d-9518-4b48-8032-805a754f9105" providerId="ADAL" clId="{4FCAB107-B180-42AE-A10F-4FF30606FA29}" dt="2024-12-13T18:36:49.514" v="1897" actId="478"/>
          <ac:picMkLst>
            <pc:docMk/>
            <pc:sldMk cId="2985432160" sldId="289"/>
            <ac:picMk id="5" creationId="{139635E8-3ED0-4FBB-A5F2-B3738164CC0F}"/>
          </ac:picMkLst>
        </pc:picChg>
      </pc:sldChg>
      <pc:sldChg chg="delSp modSp mod">
        <pc:chgData name="Silvia Colombo" userId="cdf5343d-9518-4b48-8032-805a754f9105" providerId="ADAL" clId="{4FCAB107-B180-42AE-A10F-4FF30606FA29}" dt="2024-12-17T12:44:13.356" v="2114" actId="20577"/>
        <pc:sldMkLst>
          <pc:docMk/>
          <pc:sldMk cId="3025862249" sldId="290"/>
        </pc:sldMkLst>
        <pc:spChg chg="del">
          <ac:chgData name="Silvia Colombo" userId="cdf5343d-9518-4b48-8032-805a754f9105" providerId="ADAL" clId="{4FCAB107-B180-42AE-A10F-4FF30606FA29}" dt="2024-12-13T18:40:40.289" v="1913" actId="478"/>
          <ac:spMkLst>
            <pc:docMk/>
            <pc:sldMk cId="3025862249" sldId="290"/>
            <ac:spMk id="10" creationId="{92228B67-4497-42FE-BD45-7F085D5396B5}"/>
          </ac:spMkLst>
        </pc:spChg>
        <pc:spChg chg="mod">
          <ac:chgData name="Silvia Colombo" userId="cdf5343d-9518-4b48-8032-805a754f9105" providerId="ADAL" clId="{4FCAB107-B180-42AE-A10F-4FF30606FA29}" dt="2024-12-13T18:36:42.549" v="1895"/>
          <ac:spMkLst>
            <pc:docMk/>
            <pc:sldMk cId="3025862249" sldId="290"/>
            <ac:spMk id="167" creationId="{00000000-0000-0000-0000-000000000000}"/>
          </ac:spMkLst>
        </pc:spChg>
        <pc:spChg chg="mod">
          <ac:chgData name="Silvia Colombo" userId="cdf5343d-9518-4b48-8032-805a754f9105" providerId="ADAL" clId="{4FCAB107-B180-42AE-A10F-4FF30606FA29}" dt="2024-12-17T12:44:13.356" v="2114" actId="20577"/>
          <ac:spMkLst>
            <pc:docMk/>
            <pc:sldMk cId="3025862249" sldId="290"/>
            <ac:spMk id="168" creationId="{00000000-0000-0000-0000-000000000000}"/>
          </ac:spMkLst>
        </pc:spChg>
        <pc:picChg chg="del">
          <ac:chgData name="Silvia Colombo" userId="cdf5343d-9518-4b48-8032-805a754f9105" providerId="ADAL" clId="{4FCAB107-B180-42AE-A10F-4FF30606FA29}" dt="2024-12-13T18:40:38.356" v="1912" actId="478"/>
          <ac:picMkLst>
            <pc:docMk/>
            <pc:sldMk cId="3025862249" sldId="290"/>
            <ac:picMk id="6" creationId="{838544B9-70CC-4D54-AF0E-8B7ADF523EC5}"/>
          </ac:picMkLst>
        </pc:picChg>
      </pc:sldChg>
      <pc:sldChg chg="addSp delSp modSp mod">
        <pc:chgData name="Silvia Colombo" userId="cdf5343d-9518-4b48-8032-805a754f9105" providerId="ADAL" clId="{4FCAB107-B180-42AE-A10F-4FF30606FA29}" dt="2024-12-17T14:20:03.002" v="2128" actId="1076"/>
        <pc:sldMkLst>
          <pc:docMk/>
          <pc:sldMk cId="4276348475" sldId="291"/>
        </pc:sldMkLst>
        <pc:spChg chg="add mod">
          <ac:chgData name="Silvia Colombo" userId="cdf5343d-9518-4b48-8032-805a754f9105" providerId="ADAL" clId="{4FCAB107-B180-42AE-A10F-4FF30606FA29}" dt="2024-12-17T14:20:03.002" v="2128" actId="1076"/>
          <ac:spMkLst>
            <pc:docMk/>
            <pc:sldMk cId="4276348475" sldId="291"/>
            <ac:spMk id="9" creationId="{9CAEF451-D85B-4DAE-92C8-9B9533371F6B}"/>
          </ac:spMkLst>
        </pc:spChg>
        <pc:spChg chg="mod">
          <ac:chgData name="Silvia Colombo" userId="cdf5343d-9518-4b48-8032-805a754f9105" providerId="ADAL" clId="{4FCAB107-B180-42AE-A10F-4FF30606FA29}" dt="2024-12-17T14:17:43.470" v="2116" actId="20577"/>
          <ac:spMkLst>
            <pc:docMk/>
            <pc:sldMk cId="4276348475" sldId="291"/>
            <ac:spMk id="11" creationId="{CDD7956C-AD4A-4FCD-870C-C4BFC69F804B}"/>
          </ac:spMkLst>
        </pc:spChg>
        <pc:spChg chg="mod">
          <ac:chgData name="Silvia Colombo" userId="cdf5343d-9518-4b48-8032-805a754f9105" providerId="ADAL" clId="{4FCAB107-B180-42AE-A10F-4FF30606FA29}" dt="2024-12-13T18:36:42.549" v="1895"/>
          <ac:spMkLst>
            <pc:docMk/>
            <pc:sldMk cId="4276348475" sldId="291"/>
            <ac:spMk id="167" creationId="{00000000-0000-0000-0000-000000000000}"/>
          </ac:spMkLst>
        </pc:spChg>
        <pc:graphicFrameChg chg="del">
          <ac:chgData name="Silvia Colombo" userId="cdf5343d-9518-4b48-8032-805a754f9105" providerId="ADAL" clId="{4FCAB107-B180-42AE-A10F-4FF30606FA29}" dt="2024-12-13T18:51:51.368" v="1919" actId="478"/>
          <ac:graphicFrameMkLst>
            <pc:docMk/>
            <pc:sldMk cId="4276348475" sldId="291"/>
            <ac:graphicFrameMk id="10" creationId="{5ECD547B-1F76-4997-99FC-F25A44509BC9}"/>
          </ac:graphicFrameMkLst>
        </pc:graphicFrameChg>
        <pc:picChg chg="add mod modCrop">
          <ac:chgData name="Silvia Colombo" userId="cdf5343d-9518-4b48-8032-805a754f9105" providerId="ADAL" clId="{4FCAB107-B180-42AE-A10F-4FF30606FA29}" dt="2024-12-17T14:18:31.555" v="2123" actId="1076"/>
          <ac:picMkLst>
            <pc:docMk/>
            <pc:sldMk cId="4276348475" sldId="291"/>
            <ac:picMk id="4" creationId="{272AAD8A-B226-455B-8446-3E6CDA14B719}"/>
          </ac:picMkLst>
        </pc:picChg>
      </pc:sldChg>
      <pc:sldChg chg="addSp delSp modSp mod">
        <pc:chgData name="Silvia Colombo" userId="cdf5343d-9518-4b48-8032-805a754f9105" providerId="ADAL" clId="{4FCAB107-B180-42AE-A10F-4FF30606FA29}" dt="2024-12-17T14:45:45.671" v="2620" actId="6549"/>
        <pc:sldMkLst>
          <pc:docMk/>
          <pc:sldMk cId="218857803" sldId="292"/>
        </pc:sldMkLst>
        <pc:spChg chg="add mod">
          <ac:chgData name="Silvia Colombo" userId="cdf5343d-9518-4b48-8032-805a754f9105" providerId="ADAL" clId="{4FCAB107-B180-42AE-A10F-4FF30606FA29}" dt="2024-12-17T14:28:58.172" v="2185" actId="1076"/>
          <ac:spMkLst>
            <pc:docMk/>
            <pc:sldMk cId="218857803" sldId="292"/>
            <ac:spMk id="6" creationId="{550AFEA4-98F6-4699-B75A-5EC66B1B605F}"/>
          </ac:spMkLst>
        </pc:spChg>
        <pc:spChg chg="add mod">
          <ac:chgData name="Silvia Colombo" userId="cdf5343d-9518-4b48-8032-805a754f9105" providerId="ADAL" clId="{4FCAB107-B180-42AE-A10F-4FF30606FA29}" dt="2024-12-17T14:30:04.574" v="2209" actId="1036"/>
          <ac:spMkLst>
            <pc:docMk/>
            <pc:sldMk cId="218857803" sldId="292"/>
            <ac:spMk id="7" creationId="{4AFE0BDC-B89D-420C-944B-355850CF4F54}"/>
          </ac:spMkLst>
        </pc:spChg>
        <pc:spChg chg="add mod">
          <ac:chgData name="Silvia Colombo" userId="cdf5343d-9518-4b48-8032-805a754f9105" providerId="ADAL" clId="{4FCAB107-B180-42AE-A10F-4FF30606FA29}" dt="2024-12-17T14:45:45.671" v="2620" actId="6549"/>
          <ac:spMkLst>
            <pc:docMk/>
            <pc:sldMk cId="218857803" sldId="292"/>
            <ac:spMk id="8" creationId="{74DDB13C-D6F1-452C-8FF7-4B1E6EEF8963}"/>
          </ac:spMkLst>
        </pc:spChg>
        <pc:spChg chg="add mod">
          <ac:chgData name="Silvia Colombo" userId="cdf5343d-9518-4b48-8032-805a754f9105" providerId="ADAL" clId="{4FCAB107-B180-42AE-A10F-4FF30606FA29}" dt="2024-12-17T14:31:46.832" v="2219" actId="1582"/>
          <ac:spMkLst>
            <pc:docMk/>
            <pc:sldMk cId="218857803" sldId="292"/>
            <ac:spMk id="9" creationId="{DFF4B29A-C18A-4E6A-A8B0-4FA3126466DB}"/>
          </ac:spMkLst>
        </pc:spChg>
        <pc:spChg chg="add mod">
          <ac:chgData name="Silvia Colombo" userId="cdf5343d-9518-4b48-8032-805a754f9105" providerId="ADAL" clId="{4FCAB107-B180-42AE-A10F-4FF30606FA29}" dt="2024-12-17T14:29:58.739" v="2204" actId="1076"/>
          <ac:spMkLst>
            <pc:docMk/>
            <pc:sldMk cId="218857803" sldId="292"/>
            <ac:spMk id="11" creationId="{39E86385-595B-4145-A109-854485B499E7}"/>
          </ac:spMkLst>
        </pc:spChg>
        <pc:spChg chg="add mod">
          <ac:chgData name="Silvia Colombo" userId="cdf5343d-9518-4b48-8032-805a754f9105" providerId="ADAL" clId="{4FCAB107-B180-42AE-A10F-4FF30606FA29}" dt="2024-12-17T14:29:52.559" v="2203" actId="1036"/>
          <ac:spMkLst>
            <pc:docMk/>
            <pc:sldMk cId="218857803" sldId="292"/>
            <ac:spMk id="12" creationId="{477F8087-0B69-421B-B43F-8CD8BC951523}"/>
          </ac:spMkLst>
        </pc:spChg>
        <pc:spChg chg="add mod">
          <ac:chgData name="Silvia Colombo" userId="cdf5343d-9518-4b48-8032-805a754f9105" providerId="ADAL" clId="{4FCAB107-B180-42AE-A10F-4FF30606FA29}" dt="2024-12-17T14:30:21.406" v="2215" actId="1038"/>
          <ac:spMkLst>
            <pc:docMk/>
            <pc:sldMk cId="218857803" sldId="292"/>
            <ac:spMk id="13" creationId="{D80CF176-137C-4FB2-8A93-376E01835B9C}"/>
          </ac:spMkLst>
        </pc:spChg>
        <pc:spChg chg="add mod">
          <ac:chgData name="Silvia Colombo" userId="cdf5343d-9518-4b48-8032-805a754f9105" providerId="ADAL" clId="{4FCAB107-B180-42AE-A10F-4FF30606FA29}" dt="2024-12-17T14:33:04.526" v="2236" actId="1036"/>
          <ac:spMkLst>
            <pc:docMk/>
            <pc:sldMk cId="218857803" sldId="292"/>
            <ac:spMk id="14" creationId="{2114ACAF-FB8A-4BBB-B500-0B90763B97E5}"/>
          </ac:spMkLst>
        </pc:spChg>
        <pc:spChg chg="add mod">
          <ac:chgData name="Silvia Colombo" userId="cdf5343d-9518-4b48-8032-805a754f9105" providerId="ADAL" clId="{4FCAB107-B180-42AE-A10F-4FF30606FA29}" dt="2024-12-17T14:29:28.951" v="2196" actId="1076"/>
          <ac:spMkLst>
            <pc:docMk/>
            <pc:sldMk cId="218857803" sldId="292"/>
            <ac:spMk id="15" creationId="{C2C99670-16FE-473E-A39F-A4464DBEC431}"/>
          </ac:spMkLst>
        </pc:spChg>
        <pc:spChg chg="add mod">
          <ac:chgData name="Silvia Colombo" userId="cdf5343d-9518-4b48-8032-805a754f9105" providerId="ADAL" clId="{4FCAB107-B180-42AE-A10F-4FF30606FA29}" dt="2024-12-17T14:29:24.683" v="2195" actId="1076"/>
          <ac:spMkLst>
            <pc:docMk/>
            <pc:sldMk cId="218857803" sldId="292"/>
            <ac:spMk id="16" creationId="{7B6AA01F-1A12-436E-BBF8-B83CAE91D331}"/>
          </ac:spMkLst>
        </pc:spChg>
        <pc:spChg chg="add mod">
          <ac:chgData name="Silvia Colombo" userId="cdf5343d-9518-4b48-8032-805a754f9105" providerId="ADAL" clId="{4FCAB107-B180-42AE-A10F-4FF30606FA29}" dt="2024-12-17T14:31:56.209" v="2222" actId="208"/>
          <ac:spMkLst>
            <pc:docMk/>
            <pc:sldMk cId="218857803" sldId="292"/>
            <ac:spMk id="18" creationId="{B938DBD3-265B-4E26-976B-793ADF7B35C1}"/>
          </ac:spMkLst>
        </pc:spChg>
        <pc:spChg chg="add mod">
          <ac:chgData name="Silvia Colombo" userId="cdf5343d-9518-4b48-8032-805a754f9105" providerId="ADAL" clId="{4FCAB107-B180-42AE-A10F-4FF30606FA29}" dt="2024-12-17T14:32:06.976" v="2225" actId="208"/>
          <ac:spMkLst>
            <pc:docMk/>
            <pc:sldMk cId="218857803" sldId="292"/>
            <ac:spMk id="19" creationId="{3F82C1E5-198D-498B-B0B7-61B531178A4E}"/>
          </ac:spMkLst>
        </pc:spChg>
        <pc:spChg chg="add mod">
          <ac:chgData name="Silvia Colombo" userId="cdf5343d-9518-4b48-8032-805a754f9105" providerId="ADAL" clId="{4FCAB107-B180-42AE-A10F-4FF30606FA29}" dt="2024-12-17T14:40:39.783" v="2364" actId="20577"/>
          <ac:spMkLst>
            <pc:docMk/>
            <pc:sldMk cId="218857803" sldId="292"/>
            <ac:spMk id="24" creationId="{356C482D-A21B-4AF0-AD7A-6B40826D022D}"/>
          </ac:spMkLst>
        </pc:spChg>
        <pc:spChg chg="add mod">
          <ac:chgData name="Silvia Colombo" userId="cdf5343d-9518-4b48-8032-805a754f9105" providerId="ADAL" clId="{4FCAB107-B180-42AE-A10F-4FF30606FA29}" dt="2024-12-17T14:41:19.196" v="2391" actId="1035"/>
          <ac:spMkLst>
            <pc:docMk/>
            <pc:sldMk cId="218857803" sldId="292"/>
            <ac:spMk id="26" creationId="{30F086AA-5D58-4033-A689-3BD4825D9561}"/>
          </ac:spMkLst>
        </pc:spChg>
        <pc:spChg chg="add mod">
          <ac:chgData name="Silvia Colombo" userId="cdf5343d-9518-4b48-8032-805a754f9105" providerId="ADAL" clId="{4FCAB107-B180-42AE-A10F-4FF30606FA29}" dt="2024-12-17T14:35:05.598" v="2303" actId="1035"/>
          <ac:spMkLst>
            <pc:docMk/>
            <pc:sldMk cId="218857803" sldId="292"/>
            <ac:spMk id="27" creationId="{767D8B4C-B574-44CA-B951-CC2E15433435}"/>
          </ac:spMkLst>
        </pc:spChg>
        <pc:spChg chg="add mod">
          <ac:chgData name="Silvia Colombo" userId="cdf5343d-9518-4b48-8032-805a754f9105" providerId="ADAL" clId="{4FCAB107-B180-42AE-A10F-4FF30606FA29}" dt="2024-12-17T14:41:26.308" v="2392" actId="552"/>
          <ac:spMkLst>
            <pc:docMk/>
            <pc:sldMk cId="218857803" sldId="292"/>
            <ac:spMk id="29" creationId="{E8C17480-A6EB-4D01-B382-340DAA02242E}"/>
          </ac:spMkLst>
        </pc:spChg>
        <pc:spChg chg="add mod">
          <ac:chgData name="Silvia Colombo" userId="cdf5343d-9518-4b48-8032-805a754f9105" providerId="ADAL" clId="{4FCAB107-B180-42AE-A10F-4FF30606FA29}" dt="2024-12-17T14:36:49.818" v="2316" actId="164"/>
          <ac:spMkLst>
            <pc:docMk/>
            <pc:sldMk cId="218857803" sldId="292"/>
            <ac:spMk id="33" creationId="{7FCB9F3A-31AD-4128-B56D-643D370201A7}"/>
          </ac:spMkLst>
        </pc:spChg>
        <pc:spChg chg="mod">
          <ac:chgData name="Silvia Colombo" userId="cdf5343d-9518-4b48-8032-805a754f9105" providerId="ADAL" clId="{4FCAB107-B180-42AE-A10F-4FF30606FA29}" dt="2024-12-17T14:37:07.154" v="2320" actId="208"/>
          <ac:spMkLst>
            <pc:docMk/>
            <pc:sldMk cId="218857803" sldId="292"/>
            <ac:spMk id="40" creationId="{83E6C379-93BD-440C-8143-751D87471F75}"/>
          </ac:spMkLst>
        </pc:spChg>
        <pc:spChg chg="mod">
          <ac:chgData name="Silvia Colombo" userId="cdf5343d-9518-4b48-8032-805a754f9105" providerId="ADAL" clId="{4FCAB107-B180-42AE-A10F-4FF30606FA29}" dt="2024-12-17T14:37:17.482" v="2323" actId="208"/>
          <ac:spMkLst>
            <pc:docMk/>
            <pc:sldMk cId="218857803" sldId="292"/>
            <ac:spMk id="44" creationId="{0FDAF884-19A4-49A9-B481-4DD44DED1FCE}"/>
          </ac:spMkLst>
        </pc:spChg>
        <pc:spChg chg="add mod">
          <ac:chgData name="Silvia Colombo" userId="cdf5343d-9518-4b48-8032-805a754f9105" providerId="ADAL" clId="{4FCAB107-B180-42AE-A10F-4FF30606FA29}" dt="2024-12-17T14:40:25.277" v="2358" actId="1038"/>
          <ac:spMkLst>
            <pc:docMk/>
            <pc:sldMk cId="218857803" sldId="292"/>
            <ac:spMk id="45" creationId="{4D0F2764-0E78-4D01-BE48-0B7ED9096911}"/>
          </ac:spMkLst>
        </pc:spChg>
        <pc:spChg chg="add mod">
          <ac:chgData name="Silvia Colombo" userId="cdf5343d-9518-4b48-8032-805a754f9105" providerId="ADAL" clId="{4FCAB107-B180-42AE-A10F-4FF30606FA29}" dt="2024-12-17T14:40:11.623" v="2341" actId="1076"/>
          <ac:spMkLst>
            <pc:docMk/>
            <pc:sldMk cId="218857803" sldId="292"/>
            <ac:spMk id="46" creationId="{B4E0500F-2706-4654-BA22-9DF643D8B6CF}"/>
          </ac:spMkLst>
        </pc:spChg>
        <pc:spChg chg="add mod">
          <ac:chgData name="Silvia Colombo" userId="cdf5343d-9518-4b48-8032-805a754f9105" providerId="ADAL" clId="{4FCAB107-B180-42AE-A10F-4FF30606FA29}" dt="2024-12-17T14:40:06.116" v="2340" actId="1076"/>
          <ac:spMkLst>
            <pc:docMk/>
            <pc:sldMk cId="218857803" sldId="292"/>
            <ac:spMk id="47" creationId="{06A176A1-2DA2-45F4-828E-D8EBE9003149}"/>
          </ac:spMkLst>
        </pc:spChg>
        <pc:spChg chg="add mod">
          <ac:chgData name="Silvia Colombo" userId="cdf5343d-9518-4b48-8032-805a754f9105" providerId="ADAL" clId="{4FCAB107-B180-42AE-A10F-4FF30606FA29}" dt="2024-12-17T14:41:26.308" v="2392" actId="552"/>
          <ac:spMkLst>
            <pc:docMk/>
            <pc:sldMk cId="218857803" sldId="292"/>
            <ac:spMk id="48" creationId="{1772D5CB-F490-4A32-9A06-E739C5BD80DC}"/>
          </ac:spMkLst>
        </pc:spChg>
        <pc:spChg chg="add mod">
          <ac:chgData name="Silvia Colombo" userId="cdf5343d-9518-4b48-8032-805a754f9105" providerId="ADAL" clId="{4FCAB107-B180-42AE-A10F-4FF30606FA29}" dt="2024-12-17T14:40:57.323" v="2377" actId="1035"/>
          <ac:spMkLst>
            <pc:docMk/>
            <pc:sldMk cId="218857803" sldId="292"/>
            <ac:spMk id="49" creationId="{58FE399C-1404-484A-B8C3-100E79E6569E}"/>
          </ac:spMkLst>
        </pc:spChg>
        <pc:spChg chg="add mod">
          <ac:chgData name="Silvia Colombo" userId="cdf5343d-9518-4b48-8032-805a754f9105" providerId="ADAL" clId="{4FCAB107-B180-42AE-A10F-4FF30606FA29}" dt="2024-12-17T14:40:52.160" v="2368" actId="1076"/>
          <ac:spMkLst>
            <pc:docMk/>
            <pc:sldMk cId="218857803" sldId="292"/>
            <ac:spMk id="50" creationId="{79238634-7879-42D2-BB9A-E63774EAF7AD}"/>
          </ac:spMkLst>
        </pc:spChg>
        <pc:spChg chg="add mod">
          <ac:chgData name="Silvia Colombo" userId="cdf5343d-9518-4b48-8032-805a754f9105" providerId="ADAL" clId="{4FCAB107-B180-42AE-A10F-4FF30606FA29}" dt="2024-12-17T14:44:40.330" v="2613" actId="1076"/>
          <ac:spMkLst>
            <pc:docMk/>
            <pc:sldMk cId="218857803" sldId="292"/>
            <ac:spMk id="51" creationId="{5CD8D9BB-99FA-47FA-8C29-BAF0C6C34CD8}"/>
          </ac:spMkLst>
        </pc:spChg>
        <pc:spChg chg="add mod">
          <ac:chgData name="Silvia Colombo" userId="cdf5343d-9518-4b48-8032-805a754f9105" providerId="ADAL" clId="{4FCAB107-B180-42AE-A10F-4FF30606FA29}" dt="2024-12-17T14:43:51.736" v="2530"/>
          <ac:spMkLst>
            <pc:docMk/>
            <pc:sldMk cId="218857803" sldId="292"/>
            <ac:spMk id="60" creationId="{B6CE0A10-9432-4C9C-8A5F-BF456BD16818}"/>
          </ac:spMkLst>
        </pc:spChg>
        <pc:spChg chg="add mod">
          <ac:chgData name="Silvia Colombo" userId="cdf5343d-9518-4b48-8032-805a754f9105" providerId="ADAL" clId="{4FCAB107-B180-42AE-A10F-4FF30606FA29}" dt="2024-12-17T14:45:42.324" v="2619" actId="14100"/>
          <ac:spMkLst>
            <pc:docMk/>
            <pc:sldMk cId="218857803" sldId="292"/>
            <ac:spMk id="62" creationId="{2148A547-18DD-4D3C-9E9E-F9F64648F3D9}"/>
          </ac:spMkLst>
        </pc:spChg>
        <pc:spChg chg="mod">
          <ac:chgData name="Silvia Colombo" userId="cdf5343d-9518-4b48-8032-805a754f9105" providerId="ADAL" clId="{4FCAB107-B180-42AE-A10F-4FF30606FA29}" dt="2024-12-13T18:36:42.549" v="1895"/>
          <ac:spMkLst>
            <pc:docMk/>
            <pc:sldMk cId="218857803" sldId="292"/>
            <ac:spMk id="167" creationId="{00000000-0000-0000-0000-000000000000}"/>
          </ac:spMkLst>
        </pc:spChg>
        <pc:spChg chg="mod">
          <ac:chgData name="Silvia Colombo" userId="cdf5343d-9518-4b48-8032-805a754f9105" providerId="ADAL" clId="{4FCAB107-B180-42AE-A10F-4FF30606FA29}" dt="2024-12-17T14:26:14.362" v="2168" actId="14100"/>
          <ac:spMkLst>
            <pc:docMk/>
            <pc:sldMk cId="218857803" sldId="292"/>
            <ac:spMk id="168" creationId="{00000000-0000-0000-0000-000000000000}"/>
          </ac:spMkLst>
        </pc:spChg>
        <pc:grpChg chg="add mod">
          <ac:chgData name="Silvia Colombo" userId="cdf5343d-9518-4b48-8032-805a754f9105" providerId="ADAL" clId="{4FCAB107-B180-42AE-A10F-4FF30606FA29}" dt="2024-12-17T14:36:56.741" v="2317" actId="1076"/>
          <ac:grpSpMkLst>
            <pc:docMk/>
            <pc:sldMk cId="218857803" sldId="292"/>
            <ac:grpSpMk id="34" creationId="{651EB549-28FA-4C73-A1F2-42D80F986A67}"/>
          </ac:grpSpMkLst>
        </pc:grpChg>
        <pc:grpChg chg="add mod">
          <ac:chgData name="Silvia Colombo" userId="cdf5343d-9518-4b48-8032-805a754f9105" providerId="ADAL" clId="{4FCAB107-B180-42AE-A10F-4FF30606FA29}" dt="2024-12-17T14:40:25.277" v="2358" actId="1038"/>
          <ac:grpSpMkLst>
            <pc:docMk/>
            <pc:sldMk cId="218857803" sldId="292"/>
            <ac:grpSpMk id="37" creationId="{8EA7D2D1-504A-4130-94D1-A2076045FBC7}"/>
          </ac:grpSpMkLst>
        </pc:grpChg>
        <pc:grpChg chg="add mod">
          <ac:chgData name="Silvia Colombo" userId="cdf5343d-9518-4b48-8032-805a754f9105" providerId="ADAL" clId="{4FCAB107-B180-42AE-A10F-4FF30606FA29}" dt="2024-12-17T14:37:14.127" v="2322" actId="1076"/>
          <ac:grpSpMkLst>
            <pc:docMk/>
            <pc:sldMk cId="218857803" sldId="292"/>
            <ac:grpSpMk id="41" creationId="{F0EF57DF-3856-4D12-B0AB-7EDC58D5AEE2}"/>
          </ac:grpSpMkLst>
        </pc:grpChg>
        <pc:graphicFrameChg chg="del modGraphic">
          <ac:chgData name="Silvia Colombo" userId="cdf5343d-9518-4b48-8032-805a754f9105" providerId="ADAL" clId="{4FCAB107-B180-42AE-A10F-4FF30606FA29}" dt="2024-12-13T18:52:51.395" v="1928" actId="478"/>
          <ac:graphicFrameMkLst>
            <pc:docMk/>
            <pc:sldMk cId="218857803" sldId="292"/>
            <ac:graphicFrameMk id="5" creationId="{8AB2489C-4DAB-4A4C-89AD-E2034734CA0F}"/>
          </ac:graphicFrameMkLst>
        </pc:graphicFrameChg>
        <pc:picChg chg="add del mod ord">
          <ac:chgData name="Silvia Colombo" userId="cdf5343d-9518-4b48-8032-805a754f9105" providerId="ADAL" clId="{4FCAB107-B180-42AE-A10F-4FF30606FA29}" dt="2024-12-17T14:44:45.958" v="2614" actId="478"/>
          <ac:picMkLst>
            <pc:docMk/>
            <pc:sldMk cId="218857803" sldId="292"/>
            <ac:picMk id="4" creationId="{5A7E4F80-3CE3-4C34-ABA9-466C0BC0D8FC}"/>
          </ac:picMkLst>
        </pc:picChg>
        <pc:cxnChg chg="add mod">
          <ac:chgData name="Silvia Colombo" userId="cdf5343d-9518-4b48-8032-805a754f9105" providerId="ADAL" clId="{4FCAB107-B180-42AE-A10F-4FF30606FA29}" dt="2024-12-17T14:32:19.826" v="2227" actId="208"/>
          <ac:cxnSpMkLst>
            <pc:docMk/>
            <pc:sldMk cId="218857803" sldId="292"/>
            <ac:cxnSpMk id="17" creationId="{1A523566-8B71-425A-B233-31F443C19B34}"/>
          </ac:cxnSpMkLst>
        </pc:cxnChg>
        <pc:cxnChg chg="add mod">
          <ac:chgData name="Silvia Colombo" userId="cdf5343d-9518-4b48-8032-805a754f9105" providerId="ADAL" clId="{4FCAB107-B180-42AE-A10F-4FF30606FA29}" dt="2024-12-17T14:32:31.235" v="2229" actId="208"/>
          <ac:cxnSpMkLst>
            <pc:docMk/>
            <pc:sldMk cId="218857803" sldId="292"/>
            <ac:cxnSpMk id="21" creationId="{2CE36CAD-F85A-458E-811F-5B827B8781DF}"/>
          </ac:cxnSpMkLst>
        </pc:cxnChg>
        <pc:cxnChg chg="add mod">
          <ac:chgData name="Silvia Colombo" userId="cdf5343d-9518-4b48-8032-805a754f9105" providerId="ADAL" clId="{4FCAB107-B180-42AE-A10F-4FF30606FA29}" dt="2024-12-17T14:33:04.526" v="2236" actId="1036"/>
          <ac:cxnSpMkLst>
            <pc:docMk/>
            <pc:sldMk cId="218857803" sldId="292"/>
            <ac:cxnSpMk id="23" creationId="{DDFC9902-21AE-4E0F-A31F-98DD5139D866}"/>
          </ac:cxnSpMkLst>
        </pc:cxnChg>
        <pc:cxnChg chg="add mod">
          <ac:chgData name="Silvia Colombo" userId="cdf5343d-9518-4b48-8032-805a754f9105" providerId="ADAL" clId="{4FCAB107-B180-42AE-A10F-4FF30606FA29}" dt="2024-12-17T14:36:49.818" v="2316" actId="164"/>
          <ac:cxnSpMkLst>
            <pc:docMk/>
            <pc:sldMk cId="218857803" sldId="292"/>
            <ac:cxnSpMk id="28" creationId="{15ECCC86-F5F2-4EA0-9D2A-6A624A952110}"/>
          </ac:cxnSpMkLst>
        </pc:cxnChg>
        <pc:cxnChg chg="add mod">
          <ac:chgData name="Silvia Colombo" userId="cdf5343d-9518-4b48-8032-805a754f9105" providerId="ADAL" clId="{4FCAB107-B180-42AE-A10F-4FF30606FA29}" dt="2024-12-17T14:36:49.818" v="2316" actId="164"/>
          <ac:cxnSpMkLst>
            <pc:docMk/>
            <pc:sldMk cId="218857803" sldId="292"/>
            <ac:cxnSpMk id="32" creationId="{240EB56D-8396-477F-8784-895BF89A607B}"/>
          </ac:cxnSpMkLst>
        </pc:cxnChg>
        <pc:cxnChg chg="add mod">
          <ac:chgData name="Silvia Colombo" userId="cdf5343d-9518-4b48-8032-805a754f9105" providerId="ADAL" clId="{4FCAB107-B180-42AE-A10F-4FF30606FA29}" dt="2024-12-17T14:43:23.359" v="2503" actId="13822"/>
          <ac:cxnSpMkLst>
            <pc:docMk/>
            <pc:sldMk cId="218857803" sldId="292"/>
            <ac:cxnSpMk id="36" creationId="{6B9C0F31-1FC5-4E22-A3CF-8973D83C3B06}"/>
          </ac:cxnSpMkLst>
        </pc:cxnChg>
        <pc:cxnChg chg="mod">
          <ac:chgData name="Silvia Colombo" userId="cdf5343d-9518-4b48-8032-805a754f9105" providerId="ADAL" clId="{4FCAB107-B180-42AE-A10F-4FF30606FA29}" dt="2024-12-17T14:37:07.154" v="2320" actId="208"/>
          <ac:cxnSpMkLst>
            <pc:docMk/>
            <pc:sldMk cId="218857803" sldId="292"/>
            <ac:cxnSpMk id="38" creationId="{14AE7D6A-F458-4726-A78E-347B5DE263FE}"/>
          </ac:cxnSpMkLst>
        </pc:cxnChg>
        <pc:cxnChg chg="mod">
          <ac:chgData name="Silvia Colombo" userId="cdf5343d-9518-4b48-8032-805a754f9105" providerId="ADAL" clId="{4FCAB107-B180-42AE-A10F-4FF30606FA29}" dt="2024-12-17T14:37:07.154" v="2320" actId="208"/>
          <ac:cxnSpMkLst>
            <pc:docMk/>
            <pc:sldMk cId="218857803" sldId="292"/>
            <ac:cxnSpMk id="39" creationId="{C2CEF2EA-C233-4890-ADF6-B11EFFAAF61C}"/>
          </ac:cxnSpMkLst>
        </pc:cxnChg>
        <pc:cxnChg chg="mod">
          <ac:chgData name="Silvia Colombo" userId="cdf5343d-9518-4b48-8032-805a754f9105" providerId="ADAL" clId="{4FCAB107-B180-42AE-A10F-4FF30606FA29}" dt="2024-12-17T14:37:17.482" v="2323" actId="208"/>
          <ac:cxnSpMkLst>
            <pc:docMk/>
            <pc:sldMk cId="218857803" sldId="292"/>
            <ac:cxnSpMk id="42" creationId="{9C79CE56-8848-48B7-BB90-04DD41D9EDB3}"/>
          </ac:cxnSpMkLst>
        </pc:cxnChg>
        <pc:cxnChg chg="mod">
          <ac:chgData name="Silvia Colombo" userId="cdf5343d-9518-4b48-8032-805a754f9105" providerId="ADAL" clId="{4FCAB107-B180-42AE-A10F-4FF30606FA29}" dt="2024-12-17T14:37:17.482" v="2323" actId="208"/>
          <ac:cxnSpMkLst>
            <pc:docMk/>
            <pc:sldMk cId="218857803" sldId="292"/>
            <ac:cxnSpMk id="43" creationId="{6E209BF8-D280-4D80-A232-F9E7CFA853F9}"/>
          </ac:cxnSpMkLst>
        </pc:cxnChg>
        <pc:cxnChg chg="add mod">
          <ac:chgData name="Silvia Colombo" userId="cdf5343d-9518-4b48-8032-805a754f9105" providerId="ADAL" clId="{4FCAB107-B180-42AE-A10F-4FF30606FA29}" dt="2024-12-17T14:43:23.359" v="2503" actId="13822"/>
          <ac:cxnSpMkLst>
            <pc:docMk/>
            <pc:sldMk cId="218857803" sldId="292"/>
            <ac:cxnSpMk id="56" creationId="{99FCEEDA-2AAE-4A77-B42C-3D066C09DC17}"/>
          </ac:cxnSpMkLst>
        </pc:cxnChg>
        <pc:cxnChg chg="add mod">
          <ac:chgData name="Silvia Colombo" userId="cdf5343d-9518-4b48-8032-805a754f9105" providerId="ADAL" clId="{4FCAB107-B180-42AE-A10F-4FF30606FA29}" dt="2024-12-17T14:43:48.146" v="2529" actId="1036"/>
          <ac:cxnSpMkLst>
            <pc:docMk/>
            <pc:sldMk cId="218857803" sldId="292"/>
            <ac:cxnSpMk id="58" creationId="{E3032AB1-013B-43CF-998E-828B733F3745}"/>
          </ac:cxnSpMkLst>
        </pc:cxnChg>
      </pc:sldChg>
      <pc:sldChg chg="addSp delSp modSp mod">
        <pc:chgData name="Silvia Colombo" userId="cdf5343d-9518-4b48-8032-805a754f9105" providerId="ADAL" clId="{4FCAB107-B180-42AE-A10F-4FF30606FA29}" dt="2024-12-17T14:54:33.249" v="2679" actId="14100"/>
        <pc:sldMkLst>
          <pc:docMk/>
          <pc:sldMk cId="2761367291" sldId="293"/>
        </pc:sldMkLst>
        <pc:spChg chg="mod">
          <ac:chgData name="Silvia Colombo" userId="cdf5343d-9518-4b48-8032-805a754f9105" providerId="ADAL" clId="{4FCAB107-B180-42AE-A10F-4FF30606FA29}" dt="2024-12-17T14:53:38.475" v="2669" actId="14100"/>
          <ac:spMkLst>
            <pc:docMk/>
            <pc:sldMk cId="2761367291" sldId="293"/>
            <ac:spMk id="7" creationId="{48ABBB91-0AEA-4B4B-947E-65B26D722456}"/>
          </ac:spMkLst>
        </pc:spChg>
        <pc:spChg chg="del">
          <ac:chgData name="Silvia Colombo" userId="cdf5343d-9518-4b48-8032-805a754f9105" providerId="ADAL" clId="{4FCAB107-B180-42AE-A10F-4FF30606FA29}" dt="2024-12-13T18:53:44.744" v="1938" actId="478"/>
          <ac:spMkLst>
            <pc:docMk/>
            <pc:sldMk cId="2761367291" sldId="293"/>
            <ac:spMk id="11" creationId="{79B315FF-95B6-49D7-9419-67CB423AC399}"/>
          </ac:spMkLst>
        </pc:spChg>
        <pc:spChg chg="add mod">
          <ac:chgData name="Silvia Colombo" userId="cdf5343d-9518-4b48-8032-805a754f9105" providerId="ADAL" clId="{4FCAB107-B180-42AE-A10F-4FF30606FA29}" dt="2024-12-17T14:54:33.249" v="2679" actId="14100"/>
          <ac:spMkLst>
            <pc:docMk/>
            <pc:sldMk cId="2761367291" sldId="293"/>
            <ac:spMk id="12" creationId="{BA636537-F2F8-4E45-B4B6-330DD7BF7339}"/>
          </ac:spMkLst>
        </pc:spChg>
        <pc:spChg chg="mod">
          <ac:chgData name="Silvia Colombo" userId="cdf5343d-9518-4b48-8032-805a754f9105" providerId="ADAL" clId="{4FCAB107-B180-42AE-A10F-4FF30606FA29}" dt="2024-12-13T18:36:42.549" v="1895"/>
          <ac:spMkLst>
            <pc:docMk/>
            <pc:sldMk cId="2761367291" sldId="293"/>
            <ac:spMk id="167" creationId="{00000000-0000-0000-0000-000000000000}"/>
          </ac:spMkLst>
        </pc:spChg>
        <pc:spChg chg="mod">
          <ac:chgData name="Silvia Colombo" userId="cdf5343d-9518-4b48-8032-805a754f9105" providerId="ADAL" clId="{4FCAB107-B180-42AE-A10F-4FF30606FA29}" dt="2024-12-13T18:53:38.440" v="1936"/>
          <ac:spMkLst>
            <pc:docMk/>
            <pc:sldMk cId="2761367291" sldId="293"/>
            <ac:spMk id="168" creationId="{00000000-0000-0000-0000-000000000000}"/>
          </ac:spMkLst>
        </pc:spChg>
        <pc:picChg chg="add mod">
          <ac:chgData name="Silvia Colombo" userId="cdf5343d-9518-4b48-8032-805a754f9105" providerId="ADAL" clId="{4FCAB107-B180-42AE-A10F-4FF30606FA29}" dt="2024-12-17T14:54:23.160" v="2677" actId="1076"/>
          <ac:picMkLst>
            <pc:docMk/>
            <pc:sldMk cId="2761367291" sldId="293"/>
            <ac:picMk id="4" creationId="{4AE0BAA6-394A-4089-A7A9-90BEDBBB6125}"/>
          </ac:picMkLst>
        </pc:picChg>
        <pc:picChg chg="del">
          <ac:chgData name="Silvia Colombo" userId="cdf5343d-9518-4b48-8032-805a754f9105" providerId="ADAL" clId="{4FCAB107-B180-42AE-A10F-4FF30606FA29}" dt="2024-12-13T18:53:27.879" v="1935" actId="478"/>
          <ac:picMkLst>
            <pc:docMk/>
            <pc:sldMk cId="2761367291" sldId="293"/>
            <ac:picMk id="6" creationId="{08853B16-C788-4883-AF9D-63977A3D0E84}"/>
          </ac:picMkLst>
        </pc:picChg>
      </pc:sldChg>
      <pc:sldChg chg="delSp modSp mod">
        <pc:chgData name="Silvia Colombo" userId="cdf5343d-9518-4b48-8032-805a754f9105" providerId="ADAL" clId="{4FCAB107-B180-42AE-A10F-4FF30606FA29}" dt="2024-12-13T18:54:54.635" v="1951"/>
        <pc:sldMkLst>
          <pc:docMk/>
          <pc:sldMk cId="3284480951" sldId="294"/>
        </pc:sldMkLst>
        <pc:spChg chg="del">
          <ac:chgData name="Silvia Colombo" userId="cdf5343d-9518-4b48-8032-805a754f9105" providerId="ADAL" clId="{4FCAB107-B180-42AE-A10F-4FF30606FA29}" dt="2024-12-13T18:54:28.350" v="1945" actId="478"/>
          <ac:spMkLst>
            <pc:docMk/>
            <pc:sldMk cId="3284480951" sldId="294"/>
            <ac:spMk id="8" creationId="{E4E2A5A3-037F-493C-B797-C342AE38C0F1}"/>
          </ac:spMkLst>
        </pc:spChg>
        <pc:spChg chg="mod">
          <ac:chgData name="Silvia Colombo" userId="cdf5343d-9518-4b48-8032-805a754f9105" providerId="ADAL" clId="{4FCAB107-B180-42AE-A10F-4FF30606FA29}" dt="2024-12-13T18:36:42.549" v="1895"/>
          <ac:spMkLst>
            <pc:docMk/>
            <pc:sldMk cId="3284480951" sldId="294"/>
            <ac:spMk id="167" creationId="{00000000-0000-0000-0000-000000000000}"/>
          </ac:spMkLst>
        </pc:spChg>
        <pc:spChg chg="mod">
          <ac:chgData name="Silvia Colombo" userId="cdf5343d-9518-4b48-8032-805a754f9105" providerId="ADAL" clId="{4FCAB107-B180-42AE-A10F-4FF30606FA29}" dt="2024-12-13T18:54:54.635" v="1951"/>
          <ac:spMkLst>
            <pc:docMk/>
            <pc:sldMk cId="3284480951" sldId="294"/>
            <ac:spMk id="168" creationId="{00000000-0000-0000-0000-000000000000}"/>
          </ac:spMkLst>
        </pc:spChg>
        <pc:picChg chg="del">
          <ac:chgData name="Silvia Colombo" userId="cdf5343d-9518-4b48-8032-805a754f9105" providerId="ADAL" clId="{4FCAB107-B180-42AE-A10F-4FF30606FA29}" dt="2024-12-13T18:54:26.420" v="1944" actId="478"/>
          <ac:picMkLst>
            <pc:docMk/>
            <pc:sldMk cId="3284480951" sldId="294"/>
            <ac:picMk id="4" creationId="{C0DA383A-4754-4D44-8072-1585112DB24F}"/>
          </ac:picMkLst>
        </pc:picChg>
      </pc:sldChg>
      <pc:sldChg chg="modSp mod">
        <pc:chgData name="Silvia Colombo" userId="cdf5343d-9518-4b48-8032-805a754f9105" providerId="ADAL" clId="{4FCAB107-B180-42AE-A10F-4FF30606FA29}" dt="2024-12-13T18:55:09.757" v="1954"/>
        <pc:sldMkLst>
          <pc:docMk/>
          <pc:sldMk cId="2669022340" sldId="295"/>
        </pc:sldMkLst>
        <pc:spChg chg="mod">
          <ac:chgData name="Silvia Colombo" userId="cdf5343d-9518-4b48-8032-805a754f9105" providerId="ADAL" clId="{4FCAB107-B180-42AE-A10F-4FF30606FA29}" dt="2024-12-13T18:36:42.549" v="1895"/>
          <ac:spMkLst>
            <pc:docMk/>
            <pc:sldMk cId="2669022340" sldId="295"/>
            <ac:spMk id="167" creationId="{00000000-0000-0000-0000-000000000000}"/>
          </ac:spMkLst>
        </pc:spChg>
        <pc:spChg chg="mod">
          <ac:chgData name="Silvia Colombo" userId="cdf5343d-9518-4b48-8032-805a754f9105" providerId="ADAL" clId="{4FCAB107-B180-42AE-A10F-4FF30606FA29}" dt="2024-12-13T18:55:09.757" v="1954"/>
          <ac:spMkLst>
            <pc:docMk/>
            <pc:sldMk cId="2669022340" sldId="295"/>
            <ac:spMk id="168" creationId="{00000000-0000-0000-0000-000000000000}"/>
          </ac:spMkLst>
        </pc:spChg>
      </pc:sldChg>
      <pc:sldChg chg="modSp mod">
        <pc:chgData name="Silvia Colombo" userId="cdf5343d-9518-4b48-8032-805a754f9105" providerId="ADAL" clId="{4FCAB107-B180-42AE-A10F-4FF30606FA29}" dt="2024-12-13T18:55:25.367" v="1956"/>
        <pc:sldMkLst>
          <pc:docMk/>
          <pc:sldMk cId="3178964038" sldId="296"/>
        </pc:sldMkLst>
        <pc:spChg chg="mod">
          <ac:chgData name="Silvia Colombo" userId="cdf5343d-9518-4b48-8032-805a754f9105" providerId="ADAL" clId="{4FCAB107-B180-42AE-A10F-4FF30606FA29}" dt="2024-12-13T18:36:42.549" v="1895"/>
          <ac:spMkLst>
            <pc:docMk/>
            <pc:sldMk cId="3178964038" sldId="296"/>
            <ac:spMk id="167" creationId="{00000000-0000-0000-0000-000000000000}"/>
          </ac:spMkLst>
        </pc:spChg>
        <pc:spChg chg="mod">
          <ac:chgData name="Silvia Colombo" userId="cdf5343d-9518-4b48-8032-805a754f9105" providerId="ADAL" clId="{4FCAB107-B180-42AE-A10F-4FF30606FA29}" dt="2024-12-13T18:55:25.367" v="1956"/>
          <ac:spMkLst>
            <pc:docMk/>
            <pc:sldMk cId="3178964038" sldId="296"/>
            <ac:spMk id="168" creationId="{00000000-0000-0000-0000-000000000000}"/>
          </ac:spMkLst>
        </pc:spChg>
      </pc:sldChg>
      <pc:sldChg chg="delSp modSp mod">
        <pc:chgData name="Silvia Colombo" userId="cdf5343d-9518-4b48-8032-805a754f9105" providerId="ADAL" clId="{4FCAB107-B180-42AE-A10F-4FF30606FA29}" dt="2024-12-13T18:56:44.081" v="1966"/>
        <pc:sldMkLst>
          <pc:docMk/>
          <pc:sldMk cId="3574041065" sldId="297"/>
        </pc:sldMkLst>
        <pc:spChg chg="mod">
          <ac:chgData name="Silvia Colombo" userId="cdf5343d-9518-4b48-8032-805a754f9105" providerId="ADAL" clId="{4FCAB107-B180-42AE-A10F-4FF30606FA29}" dt="2024-12-13T18:56:09.104" v="1959"/>
          <ac:spMkLst>
            <pc:docMk/>
            <pc:sldMk cId="3574041065" sldId="297"/>
            <ac:spMk id="167" creationId="{00000000-0000-0000-0000-000000000000}"/>
          </ac:spMkLst>
        </pc:spChg>
        <pc:spChg chg="mod">
          <ac:chgData name="Silvia Colombo" userId="cdf5343d-9518-4b48-8032-805a754f9105" providerId="ADAL" clId="{4FCAB107-B180-42AE-A10F-4FF30606FA29}" dt="2024-12-13T18:56:44.081" v="1966"/>
          <ac:spMkLst>
            <pc:docMk/>
            <pc:sldMk cId="3574041065" sldId="297"/>
            <ac:spMk id="168" creationId="{00000000-0000-0000-0000-000000000000}"/>
          </ac:spMkLst>
        </pc:spChg>
        <pc:picChg chg="del">
          <ac:chgData name="Silvia Colombo" userId="cdf5343d-9518-4b48-8032-805a754f9105" providerId="ADAL" clId="{4FCAB107-B180-42AE-A10F-4FF30606FA29}" dt="2024-12-13T18:55:32.702" v="1957" actId="478"/>
          <ac:picMkLst>
            <pc:docMk/>
            <pc:sldMk cId="3574041065" sldId="297"/>
            <ac:picMk id="5" creationId="{37F3A65F-CDDD-4B35-B404-FE90FDAA07D6}"/>
          </ac:picMkLst>
        </pc:picChg>
      </pc:sldChg>
      <pc:sldChg chg="delSp modSp mod">
        <pc:chgData name="Silvia Colombo" userId="cdf5343d-9518-4b48-8032-805a754f9105" providerId="ADAL" clId="{4FCAB107-B180-42AE-A10F-4FF30606FA29}" dt="2024-12-13T18:57:53.804" v="1971"/>
        <pc:sldMkLst>
          <pc:docMk/>
          <pc:sldMk cId="2230816992" sldId="298"/>
        </pc:sldMkLst>
        <pc:spChg chg="del">
          <ac:chgData name="Silvia Colombo" userId="cdf5343d-9518-4b48-8032-805a754f9105" providerId="ADAL" clId="{4FCAB107-B180-42AE-A10F-4FF30606FA29}" dt="2024-12-13T18:56:32.556" v="1965" actId="478"/>
          <ac:spMkLst>
            <pc:docMk/>
            <pc:sldMk cId="2230816992" sldId="298"/>
            <ac:spMk id="9" creationId="{2C9ED94F-A705-46DE-B18D-3035BDFCE4FC}"/>
          </ac:spMkLst>
        </pc:spChg>
        <pc:spChg chg="mod">
          <ac:chgData name="Silvia Colombo" userId="cdf5343d-9518-4b48-8032-805a754f9105" providerId="ADAL" clId="{4FCAB107-B180-42AE-A10F-4FF30606FA29}" dt="2024-12-13T18:56:09.104" v="1959"/>
          <ac:spMkLst>
            <pc:docMk/>
            <pc:sldMk cId="2230816992" sldId="298"/>
            <ac:spMk id="167" creationId="{00000000-0000-0000-0000-000000000000}"/>
          </ac:spMkLst>
        </pc:spChg>
        <pc:spChg chg="mod">
          <ac:chgData name="Silvia Colombo" userId="cdf5343d-9518-4b48-8032-805a754f9105" providerId="ADAL" clId="{4FCAB107-B180-42AE-A10F-4FF30606FA29}" dt="2024-12-13T18:57:53.804" v="1971"/>
          <ac:spMkLst>
            <pc:docMk/>
            <pc:sldMk cId="2230816992" sldId="298"/>
            <ac:spMk id="168" creationId="{00000000-0000-0000-0000-000000000000}"/>
          </ac:spMkLst>
        </pc:spChg>
        <pc:picChg chg="del">
          <ac:chgData name="Silvia Colombo" userId="cdf5343d-9518-4b48-8032-805a754f9105" providerId="ADAL" clId="{4FCAB107-B180-42AE-A10F-4FF30606FA29}" dt="2024-12-13T18:56:18.231" v="1961" actId="478"/>
          <ac:picMkLst>
            <pc:docMk/>
            <pc:sldMk cId="2230816992" sldId="298"/>
            <ac:picMk id="6" creationId="{C901FA8D-5E4F-435D-A4F3-FAB59834C938}"/>
          </ac:picMkLst>
        </pc:picChg>
      </pc:sldChg>
      <pc:sldChg chg="addSp delSp modSp mod">
        <pc:chgData name="Silvia Colombo" userId="cdf5343d-9518-4b48-8032-805a754f9105" providerId="ADAL" clId="{4FCAB107-B180-42AE-A10F-4FF30606FA29}" dt="2024-12-13T19:01:17.866" v="1980"/>
        <pc:sldMkLst>
          <pc:docMk/>
          <pc:sldMk cId="2669320641" sldId="299"/>
        </pc:sldMkLst>
        <pc:spChg chg="del">
          <ac:chgData name="Silvia Colombo" userId="cdf5343d-9518-4b48-8032-805a754f9105" providerId="ADAL" clId="{4FCAB107-B180-42AE-A10F-4FF30606FA29}" dt="2024-12-13T18:56:28.373" v="1964" actId="478"/>
          <ac:spMkLst>
            <pc:docMk/>
            <pc:sldMk cId="2669320641" sldId="299"/>
            <ac:spMk id="10" creationId="{3C738BE9-3813-4ED1-ABA9-82ECB8A32479}"/>
          </ac:spMkLst>
        </pc:spChg>
        <pc:spChg chg="mod">
          <ac:chgData name="Silvia Colombo" userId="cdf5343d-9518-4b48-8032-805a754f9105" providerId="ADAL" clId="{4FCAB107-B180-42AE-A10F-4FF30606FA29}" dt="2024-12-13T18:56:09.104" v="1959"/>
          <ac:spMkLst>
            <pc:docMk/>
            <pc:sldMk cId="2669320641" sldId="299"/>
            <ac:spMk id="167" creationId="{00000000-0000-0000-0000-000000000000}"/>
          </ac:spMkLst>
        </pc:spChg>
        <pc:spChg chg="mod">
          <ac:chgData name="Silvia Colombo" userId="cdf5343d-9518-4b48-8032-805a754f9105" providerId="ADAL" clId="{4FCAB107-B180-42AE-A10F-4FF30606FA29}" dt="2024-12-13T19:01:17.866" v="1980"/>
          <ac:spMkLst>
            <pc:docMk/>
            <pc:sldMk cId="2669320641" sldId="299"/>
            <ac:spMk id="168" creationId="{00000000-0000-0000-0000-000000000000}"/>
          </ac:spMkLst>
        </pc:spChg>
        <pc:picChg chg="add">
          <ac:chgData name="Silvia Colombo" userId="cdf5343d-9518-4b48-8032-805a754f9105" providerId="ADAL" clId="{4FCAB107-B180-42AE-A10F-4FF30606FA29}" dt="2024-12-13T19:01:00.396" v="1977" actId="22"/>
          <ac:picMkLst>
            <pc:docMk/>
            <pc:sldMk cId="2669320641" sldId="299"/>
            <ac:picMk id="4" creationId="{BCE803E0-804E-4F0A-A2FF-893501B6DFD8}"/>
          </ac:picMkLst>
        </pc:picChg>
        <pc:picChg chg="del">
          <ac:chgData name="Silvia Colombo" userId="cdf5343d-9518-4b48-8032-805a754f9105" providerId="ADAL" clId="{4FCAB107-B180-42AE-A10F-4FF30606FA29}" dt="2024-12-13T18:56:25.663" v="1963" actId="478"/>
          <ac:picMkLst>
            <pc:docMk/>
            <pc:sldMk cId="2669320641" sldId="299"/>
            <ac:picMk id="6" creationId="{A6EF11E4-5EB0-46FE-99FE-8986EBFADF07}"/>
          </ac:picMkLst>
        </pc:picChg>
      </pc:sldChg>
      <pc:sldChg chg="addSp delSp modSp mod">
        <pc:chgData name="Silvia Colombo" userId="cdf5343d-9518-4b48-8032-805a754f9105" providerId="ADAL" clId="{4FCAB107-B180-42AE-A10F-4FF30606FA29}" dt="2024-12-13T19:02:36.399" v="2034" actId="1076"/>
        <pc:sldMkLst>
          <pc:docMk/>
          <pc:sldMk cId="3550741812" sldId="300"/>
        </pc:sldMkLst>
        <pc:spChg chg="del">
          <ac:chgData name="Silvia Colombo" userId="cdf5343d-9518-4b48-8032-805a754f9105" providerId="ADAL" clId="{4FCAB107-B180-42AE-A10F-4FF30606FA29}" dt="2024-12-13T19:01:35.192" v="1983" actId="478"/>
          <ac:spMkLst>
            <pc:docMk/>
            <pc:sldMk cId="3550741812" sldId="300"/>
            <ac:spMk id="5" creationId="{577FCAE3-C285-4D6E-B6EF-F122C3491891}"/>
          </ac:spMkLst>
        </pc:spChg>
        <pc:spChg chg="mod">
          <ac:chgData name="Silvia Colombo" userId="cdf5343d-9518-4b48-8032-805a754f9105" providerId="ADAL" clId="{4FCAB107-B180-42AE-A10F-4FF30606FA29}" dt="2024-12-13T18:56:09.104" v="1959"/>
          <ac:spMkLst>
            <pc:docMk/>
            <pc:sldMk cId="3550741812" sldId="300"/>
            <ac:spMk id="167" creationId="{00000000-0000-0000-0000-000000000000}"/>
          </ac:spMkLst>
        </pc:spChg>
        <pc:spChg chg="mod">
          <ac:chgData name="Silvia Colombo" userId="cdf5343d-9518-4b48-8032-805a754f9105" providerId="ADAL" clId="{4FCAB107-B180-42AE-A10F-4FF30606FA29}" dt="2024-12-13T19:02:33.678" v="2033"/>
          <ac:spMkLst>
            <pc:docMk/>
            <pc:sldMk cId="3550741812" sldId="300"/>
            <ac:spMk id="168" creationId="{00000000-0000-0000-0000-000000000000}"/>
          </ac:spMkLst>
        </pc:spChg>
        <pc:picChg chg="add mod">
          <ac:chgData name="Silvia Colombo" userId="cdf5343d-9518-4b48-8032-805a754f9105" providerId="ADAL" clId="{4FCAB107-B180-42AE-A10F-4FF30606FA29}" dt="2024-12-13T19:02:36.399" v="2034" actId="1076"/>
          <ac:picMkLst>
            <pc:docMk/>
            <pc:sldMk cId="3550741812" sldId="300"/>
            <ac:picMk id="4" creationId="{E43EF51E-8506-4AE7-91D4-D71F7CC1CA1A}"/>
          </ac:picMkLst>
        </pc:picChg>
        <pc:picChg chg="del">
          <ac:chgData name="Silvia Colombo" userId="cdf5343d-9518-4b48-8032-805a754f9105" providerId="ADAL" clId="{4FCAB107-B180-42AE-A10F-4FF30606FA29}" dt="2024-12-13T19:01:32.973" v="1982" actId="478"/>
          <ac:picMkLst>
            <pc:docMk/>
            <pc:sldMk cId="3550741812" sldId="300"/>
            <ac:picMk id="6" creationId="{E52D9C0D-D301-49BC-9520-D82BE98E208D}"/>
          </ac:picMkLst>
        </pc:picChg>
      </pc:sldChg>
      <pc:sldChg chg="addSp modSp mod">
        <pc:chgData name="Silvia Colombo" userId="cdf5343d-9518-4b48-8032-805a754f9105" providerId="ADAL" clId="{4FCAB107-B180-42AE-A10F-4FF30606FA29}" dt="2024-12-13T19:03:26.827" v="2039"/>
        <pc:sldMkLst>
          <pc:docMk/>
          <pc:sldMk cId="2610105728" sldId="301"/>
        </pc:sldMkLst>
        <pc:spChg chg="mod">
          <ac:chgData name="Silvia Colombo" userId="cdf5343d-9518-4b48-8032-805a754f9105" providerId="ADAL" clId="{4FCAB107-B180-42AE-A10F-4FF30606FA29}" dt="2024-12-13T19:03:26.827" v="2039"/>
          <ac:spMkLst>
            <pc:docMk/>
            <pc:sldMk cId="2610105728" sldId="301"/>
            <ac:spMk id="5" creationId="{405D3AC9-9D1A-4DE5-9206-75A8E49F4BEA}"/>
          </ac:spMkLst>
        </pc:spChg>
        <pc:spChg chg="mod">
          <ac:chgData name="Silvia Colombo" userId="cdf5343d-9518-4b48-8032-805a754f9105" providerId="ADAL" clId="{4FCAB107-B180-42AE-A10F-4FF30606FA29}" dt="2024-12-13T18:56:09.104" v="1959"/>
          <ac:spMkLst>
            <pc:docMk/>
            <pc:sldMk cId="2610105728" sldId="301"/>
            <ac:spMk id="167" creationId="{00000000-0000-0000-0000-000000000000}"/>
          </ac:spMkLst>
        </pc:spChg>
        <pc:spChg chg="mod">
          <ac:chgData name="Silvia Colombo" userId="cdf5343d-9518-4b48-8032-805a754f9105" providerId="ADAL" clId="{4FCAB107-B180-42AE-A10F-4FF30606FA29}" dt="2024-12-13T19:02:49.544" v="2035"/>
          <ac:spMkLst>
            <pc:docMk/>
            <pc:sldMk cId="2610105728" sldId="301"/>
            <ac:spMk id="168" creationId="{00000000-0000-0000-0000-000000000000}"/>
          </ac:spMkLst>
        </pc:spChg>
        <pc:picChg chg="add">
          <ac:chgData name="Silvia Colombo" userId="cdf5343d-9518-4b48-8032-805a754f9105" providerId="ADAL" clId="{4FCAB107-B180-42AE-A10F-4FF30606FA29}" dt="2024-12-13T19:03:16.198" v="2038" actId="22"/>
          <ac:picMkLst>
            <pc:docMk/>
            <pc:sldMk cId="2610105728" sldId="301"/>
            <ac:picMk id="4" creationId="{FBC86136-D08C-4D3A-B4CF-174E66476A82}"/>
          </ac:picMkLst>
        </pc:picChg>
      </pc:sldChg>
      <pc:sldChg chg="delSp modSp mod">
        <pc:chgData name="Silvia Colombo" userId="cdf5343d-9518-4b48-8032-805a754f9105" providerId="ADAL" clId="{4FCAB107-B180-42AE-A10F-4FF30606FA29}" dt="2024-12-13T19:04:30.197" v="2047"/>
        <pc:sldMkLst>
          <pc:docMk/>
          <pc:sldMk cId="1039741806" sldId="302"/>
        </pc:sldMkLst>
        <pc:spChg chg="del">
          <ac:chgData name="Silvia Colombo" userId="cdf5343d-9518-4b48-8032-805a754f9105" providerId="ADAL" clId="{4FCAB107-B180-42AE-A10F-4FF30606FA29}" dt="2024-12-13T19:03:56.367" v="2044" actId="478"/>
          <ac:spMkLst>
            <pc:docMk/>
            <pc:sldMk cId="1039741806" sldId="302"/>
            <ac:spMk id="8" creationId="{CAB5F16D-C30D-4BA7-B572-72CB0C749CEF}"/>
          </ac:spMkLst>
        </pc:spChg>
        <pc:spChg chg="mod">
          <ac:chgData name="Silvia Colombo" userId="cdf5343d-9518-4b48-8032-805a754f9105" providerId="ADAL" clId="{4FCAB107-B180-42AE-A10F-4FF30606FA29}" dt="2024-12-13T18:56:09.104" v="1959"/>
          <ac:spMkLst>
            <pc:docMk/>
            <pc:sldMk cId="1039741806" sldId="302"/>
            <ac:spMk id="167" creationId="{00000000-0000-0000-0000-000000000000}"/>
          </ac:spMkLst>
        </pc:spChg>
        <pc:spChg chg="mod">
          <ac:chgData name="Silvia Colombo" userId="cdf5343d-9518-4b48-8032-805a754f9105" providerId="ADAL" clId="{4FCAB107-B180-42AE-A10F-4FF30606FA29}" dt="2024-12-13T19:04:30.197" v="2047"/>
          <ac:spMkLst>
            <pc:docMk/>
            <pc:sldMk cId="1039741806" sldId="302"/>
            <ac:spMk id="168" creationId="{00000000-0000-0000-0000-000000000000}"/>
          </ac:spMkLst>
        </pc:spChg>
        <pc:picChg chg="del">
          <ac:chgData name="Silvia Colombo" userId="cdf5343d-9518-4b48-8032-805a754f9105" providerId="ADAL" clId="{4FCAB107-B180-42AE-A10F-4FF30606FA29}" dt="2024-12-13T19:03:33.686" v="2040" actId="478"/>
          <ac:picMkLst>
            <pc:docMk/>
            <pc:sldMk cId="1039741806" sldId="302"/>
            <ac:picMk id="4" creationId="{DA7E5F92-6F5A-4C7F-9AE1-C264639A55E1}"/>
          </ac:picMkLst>
        </pc:picChg>
      </pc:sldChg>
      <pc:sldChg chg="modSp mod">
        <pc:chgData name="Silvia Colombo" userId="cdf5343d-9518-4b48-8032-805a754f9105" providerId="ADAL" clId="{4FCAB107-B180-42AE-A10F-4FF30606FA29}" dt="2024-12-13T19:04:48.627" v="2049"/>
        <pc:sldMkLst>
          <pc:docMk/>
          <pc:sldMk cId="3169569971" sldId="303"/>
        </pc:sldMkLst>
        <pc:spChg chg="mod">
          <ac:chgData name="Silvia Colombo" userId="cdf5343d-9518-4b48-8032-805a754f9105" providerId="ADAL" clId="{4FCAB107-B180-42AE-A10F-4FF30606FA29}" dt="2024-12-13T18:56:09.104" v="1959"/>
          <ac:spMkLst>
            <pc:docMk/>
            <pc:sldMk cId="3169569971" sldId="303"/>
            <ac:spMk id="167" creationId="{00000000-0000-0000-0000-000000000000}"/>
          </ac:spMkLst>
        </pc:spChg>
        <pc:spChg chg="mod">
          <ac:chgData name="Silvia Colombo" userId="cdf5343d-9518-4b48-8032-805a754f9105" providerId="ADAL" clId="{4FCAB107-B180-42AE-A10F-4FF30606FA29}" dt="2024-12-13T19:04:48.627" v="2049"/>
          <ac:spMkLst>
            <pc:docMk/>
            <pc:sldMk cId="3169569971" sldId="303"/>
            <ac:spMk id="168" creationId="{00000000-0000-0000-0000-000000000000}"/>
          </ac:spMkLst>
        </pc:spChg>
      </pc:sldChg>
      <pc:sldChg chg="modSp mod">
        <pc:chgData name="Silvia Colombo" userId="cdf5343d-9518-4b48-8032-805a754f9105" providerId="ADAL" clId="{4FCAB107-B180-42AE-A10F-4FF30606FA29}" dt="2024-12-13T19:04:59.957" v="2050"/>
        <pc:sldMkLst>
          <pc:docMk/>
          <pc:sldMk cId="2074846304" sldId="304"/>
        </pc:sldMkLst>
        <pc:spChg chg="mod">
          <ac:chgData name="Silvia Colombo" userId="cdf5343d-9518-4b48-8032-805a754f9105" providerId="ADAL" clId="{4FCAB107-B180-42AE-A10F-4FF30606FA29}" dt="2024-12-13T18:56:09.104" v="1959"/>
          <ac:spMkLst>
            <pc:docMk/>
            <pc:sldMk cId="2074846304" sldId="304"/>
            <ac:spMk id="167" creationId="{00000000-0000-0000-0000-000000000000}"/>
          </ac:spMkLst>
        </pc:spChg>
        <pc:spChg chg="mod">
          <ac:chgData name="Silvia Colombo" userId="cdf5343d-9518-4b48-8032-805a754f9105" providerId="ADAL" clId="{4FCAB107-B180-42AE-A10F-4FF30606FA29}" dt="2024-12-13T19:04:59.957" v="2050"/>
          <ac:spMkLst>
            <pc:docMk/>
            <pc:sldMk cId="2074846304" sldId="304"/>
            <ac:spMk id="168" creationId="{00000000-0000-0000-0000-000000000000}"/>
          </ac:spMkLst>
        </pc:spChg>
      </pc:sldChg>
      <pc:sldChg chg="addSp delSp modSp mod">
        <pc:chgData name="Silvia Colombo" userId="cdf5343d-9518-4b48-8032-805a754f9105" providerId="ADAL" clId="{4FCAB107-B180-42AE-A10F-4FF30606FA29}" dt="2024-12-02T14:43:07.883" v="1494" actId="1035"/>
        <pc:sldMkLst>
          <pc:docMk/>
          <pc:sldMk cId="3001247373" sldId="305"/>
        </pc:sldMkLst>
        <pc:spChg chg="del mod">
          <ac:chgData name="Silvia Colombo" userId="cdf5343d-9518-4b48-8032-805a754f9105" providerId="ADAL" clId="{4FCAB107-B180-42AE-A10F-4FF30606FA29}" dt="2024-12-02T14:39:57.040" v="1423" actId="478"/>
          <ac:spMkLst>
            <pc:docMk/>
            <pc:sldMk cId="3001247373" sldId="305"/>
            <ac:spMk id="6" creationId="{FC78CAEC-448B-4219-A200-6CCF404A14C9}"/>
          </ac:spMkLst>
        </pc:spChg>
        <pc:spChg chg="add mod">
          <ac:chgData name="Silvia Colombo" userId="cdf5343d-9518-4b48-8032-805a754f9105" providerId="ADAL" clId="{4FCAB107-B180-42AE-A10F-4FF30606FA29}" dt="2024-12-02T14:43:07.883" v="1494" actId="1035"/>
          <ac:spMkLst>
            <pc:docMk/>
            <pc:sldMk cId="3001247373" sldId="305"/>
            <ac:spMk id="12" creationId="{FA35AE80-61BB-402C-AE97-57B6848560B2}"/>
          </ac:spMkLst>
        </pc:spChg>
        <pc:spChg chg="mod">
          <ac:chgData name="Silvia Colombo" userId="cdf5343d-9518-4b48-8032-805a754f9105" providerId="ADAL" clId="{4FCAB107-B180-42AE-A10F-4FF30606FA29}" dt="2024-11-29T17:34:28.570" v="1272"/>
          <ac:spMkLst>
            <pc:docMk/>
            <pc:sldMk cId="3001247373" sldId="305"/>
            <ac:spMk id="167" creationId="{00000000-0000-0000-0000-000000000000}"/>
          </ac:spMkLst>
        </pc:spChg>
        <pc:spChg chg="mod">
          <ac:chgData name="Silvia Colombo" userId="cdf5343d-9518-4b48-8032-805a754f9105" providerId="ADAL" clId="{4FCAB107-B180-42AE-A10F-4FF30606FA29}" dt="2024-12-02T14:42:37.532" v="1437" actId="6549"/>
          <ac:spMkLst>
            <pc:docMk/>
            <pc:sldMk cId="3001247373" sldId="305"/>
            <ac:spMk id="168" creationId="{00000000-0000-0000-0000-000000000000}"/>
          </ac:spMkLst>
        </pc:spChg>
        <pc:picChg chg="add mod">
          <ac:chgData name="Silvia Colombo" userId="cdf5343d-9518-4b48-8032-805a754f9105" providerId="ADAL" clId="{4FCAB107-B180-42AE-A10F-4FF30606FA29}" dt="2024-12-02T14:43:01.732" v="1475" actId="1035"/>
          <ac:picMkLst>
            <pc:docMk/>
            <pc:sldMk cId="3001247373" sldId="305"/>
            <ac:picMk id="4" creationId="{2CC6D3EF-4B4F-4068-AF1F-CA45DD8174F1}"/>
          </ac:picMkLst>
        </pc:picChg>
        <pc:picChg chg="del">
          <ac:chgData name="Silvia Colombo" userId="cdf5343d-9518-4b48-8032-805a754f9105" providerId="ADAL" clId="{4FCAB107-B180-42AE-A10F-4FF30606FA29}" dt="2024-12-02T14:35:04.399" v="1402" actId="478"/>
          <ac:picMkLst>
            <pc:docMk/>
            <pc:sldMk cId="3001247373" sldId="305"/>
            <ac:picMk id="7" creationId="{C98093CC-D5F9-4DDD-ACC0-30F988A77F07}"/>
          </ac:picMkLst>
        </pc:picChg>
        <pc:picChg chg="add mod">
          <ac:chgData name="Silvia Colombo" userId="cdf5343d-9518-4b48-8032-805a754f9105" providerId="ADAL" clId="{4FCAB107-B180-42AE-A10F-4FF30606FA29}" dt="2024-12-02T14:43:01.732" v="1475" actId="1035"/>
          <ac:picMkLst>
            <pc:docMk/>
            <pc:sldMk cId="3001247373" sldId="305"/>
            <ac:picMk id="8" creationId="{D396CCB2-E93D-4DB1-A382-D5BD02C15C95}"/>
          </ac:picMkLst>
        </pc:picChg>
      </pc:sldChg>
      <pc:sldChg chg="delSp modSp mod">
        <pc:chgData name="Silvia Colombo" userId="cdf5343d-9518-4b48-8032-805a754f9105" providerId="ADAL" clId="{4FCAB107-B180-42AE-A10F-4FF30606FA29}" dt="2024-12-13T18:34:49.941" v="1880" actId="20577"/>
        <pc:sldMkLst>
          <pc:docMk/>
          <pc:sldMk cId="3951396816" sldId="306"/>
        </pc:sldMkLst>
        <pc:spChg chg="del">
          <ac:chgData name="Silvia Colombo" userId="cdf5343d-9518-4b48-8032-805a754f9105" providerId="ADAL" clId="{4FCAB107-B180-42AE-A10F-4FF30606FA29}" dt="2024-12-13T18:31:54.583" v="1856" actId="478"/>
          <ac:spMkLst>
            <pc:docMk/>
            <pc:sldMk cId="3951396816" sldId="306"/>
            <ac:spMk id="7" creationId="{247B73B1-9BE7-4242-8FA0-A477FD566D3E}"/>
          </ac:spMkLst>
        </pc:spChg>
        <pc:spChg chg="mod">
          <ac:chgData name="Silvia Colombo" userId="cdf5343d-9518-4b48-8032-805a754f9105" providerId="ADAL" clId="{4FCAB107-B180-42AE-A10F-4FF30606FA29}" dt="2024-11-29T17:34:28.570" v="1272"/>
          <ac:spMkLst>
            <pc:docMk/>
            <pc:sldMk cId="3951396816" sldId="306"/>
            <ac:spMk id="167" creationId="{00000000-0000-0000-0000-000000000000}"/>
          </ac:spMkLst>
        </pc:spChg>
        <pc:spChg chg="mod">
          <ac:chgData name="Silvia Colombo" userId="cdf5343d-9518-4b48-8032-805a754f9105" providerId="ADAL" clId="{4FCAB107-B180-42AE-A10F-4FF30606FA29}" dt="2024-12-13T18:34:49.941" v="1880" actId="20577"/>
          <ac:spMkLst>
            <pc:docMk/>
            <pc:sldMk cId="3951396816" sldId="306"/>
            <ac:spMk id="168" creationId="{00000000-0000-0000-0000-000000000000}"/>
          </ac:spMkLst>
        </pc:spChg>
        <pc:picChg chg="del">
          <ac:chgData name="Silvia Colombo" userId="cdf5343d-9518-4b48-8032-805a754f9105" providerId="ADAL" clId="{4FCAB107-B180-42AE-A10F-4FF30606FA29}" dt="2024-12-13T18:17:25.220" v="1762" actId="478"/>
          <ac:picMkLst>
            <pc:docMk/>
            <pc:sldMk cId="3951396816" sldId="306"/>
            <ac:picMk id="4" creationId="{15BD5B9F-B5D1-4E55-A6DA-7944C130B1C2}"/>
          </ac:picMkLst>
        </pc:picChg>
      </pc:sldChg>
    </pc:docChg>
  </pc:docChgLst>
  <pc:docChgLst>
    <pc:chgData name="Silvia Colombo" userId="cdf5343d-9518-4b48-8032-805a754f9105" providerId="ADAL" clId="{888BDBE8-9A57-4649-BEB2-39378414D2C2}"/>
    <pc:docChg chg="undo custSel addSld delSld modSld">
      <pc:chgData name="Silvia Colombo" userId="cdf5343d-9518-4b48-8032-805a754f9105" providerId="ADAL" clId="{888BDBE8-9A57-4649-BEB2-39378414D2C2}" dt="2024-11-26T23:00:39.872" v="2129" actId="20577"/>
      <pc:docMkLst>
        <pc:docMk/>
      </pc:docMkLst>
      <pc:sldChg chg="modSp mod">
        <pc:chgData name="Silvia Colombo" userId="cdf5343d-9518-4b48-8032-805a754f9105" providerId="ADAL" clId="{888BDBE8-9A57-4649-BEB2-39378414D2C2}" dt="2024-11-25T17:46:49.983" v="105" actId="20577"/>
        <pc:sldMkLst>
          <pc:docMk/>
          <pc:sldMk cId="0" sldId="264"/>
        </pc:sldMkLst>
        <pc:spChg chg="mod">
          <ac:chgData name="Silvia Colombo" userId="cdf5343d-9518-4b48-8032-805a754f9105" providerId="ADAL" clId="{888BDBE8-9A57-4649-BEB2-39378414D2C2}" dt="2024-11-25T17:46:49.983" v="105" actId="20577"/>
          <ac:spMkLst>
            <pc:docMk/>
            <pc:sldMk cId="0" sldId="264"/>
            <ac:spMk id="168" creationId="{00000000-0000-0000-0000-000000000000}"/>
          </ac:spMkLst>
        </pc:spChg>
      </pc:sldChg>
      <pc:sldChg chg="modSp mod">
        <pc:chgData name="Silvia Colombo" userId="cdf5343d-9518-4b48-8032-805a754f9105" providerId="ADAL" clId="{888BDBE8-9A57-4649-BEB2-39378414D2C2}" dt="2024-11-25T17:42:30.768" v="4" actId="404"/>
        <pc:sldMkLst>
          <pc:docMk/>
          <pc:sldMk cId="701856915" sldId="266"/>
        </pc:sldMkLst>
        <pc:spChg chg="mod">
          <ac:chgData name="Silvia Colombo" userId="cdf5343d-9518-4b48-8032-805a754f9105" providerId="ADAL" clId="{888BDBE8-9A57-4649-BEB2-39378414D2C2}" dt="2024-11-25T17:36:00.882" v="2"/>
          <ac:spMkLst>
            <pc:docMk/>
            <pc:sldMk cId="701856915" sldId="266"/>
            <ac:spMk id="2" creationId="{48F41D3A-296D-75FB-88E4-B253A9E88EE1}"/>
          </ac:spMkLst>
        </pc:spChg>
        <pc:spChg chg="mod">
          <ac:chgData name="Silvia Colombo" userId="cdf5343d-9518-4b48-8032-805a754f9105" providerId="ADAL" clId="{888BDBE8-9A57-4649-BEB2-39378414D2C2}" dt="2024-11-25T17:42:30.768" v="4" actId="404"/>
          <ac:spMkLst>
            <pc:docMk/>
            <pc:sldMk cId="701856915" sldId="266"/>
            <ac:spMk id="3" creationId="{D9EE0581-B869-C9AC-032A-CE5562E6774F}"/>
          </ac:spMkLst>
        </pc:spChg>
      </pc:sldChg>
      <pc:sldChg chg="addSp modSp mod">
        <pc:chgData name="Silvia Colombo" userId="cdf5343d-9518-4b48-8032-805a754f9105" providerId="ADAL" clId="{888BDBE8-9A57-4649-BEB2-39378414D2C2}" dt="2024-11-25T18:04:46.713" v="162" actId="6549"/>
        <pc:sldMkLst>
          <pc:docMk/>
          <pc:sldMk cId="1768720765" sldId="272"/>
        </pc:sldMkLst>
        <pc:spChg chg="add mod">
          <ac:chgData name="Silvia Colombo" userId="cdf5343d-9518-4b48-8032-805a754f9105" providerId="ADAL" clId="{888BDBE8-9A57-4649-BEB2-39378414D2C2}" dt="2024-11-25T18:04:46.713" v="162" actId="6549"/>
          <ac:spMkLst>
            <pc:docMk/>
            <pc:sldMk cId="1768720765" sldId="272"/>
            <ac:spMk id="7" creationId="{03C1FA74-5CEB-42A3-84D9-F6B09368472C}"/>
          </ac:spMkLst>
        </pc:spChg>
        <pc:spChg chg="mod">
          <ac:chgData name="Silvia Colombo" userId="cdf5343d-9518-4b48-8032-805a754f9105" providerId="ADAL" clId="{888BDBE8-9A57-4649-BEB2-39378414D2C2}" dt="2024-11-25T17:49:04.565" v="112"/>
          <ac:spMkLst>
            <pc:docMk/>
            <pc:sldMk cId="1768720765" sldId="272"/>
            <ac:spMk id="167" creationId="{00000000-0000-0000-0000-000000000000}"/>
          </ac:spMkLst>
        </pc:spChg>
        <pc:spChg chg="mod">
          <ac:chgData name="Silvia Colombo" userId="cdf5343d-9518-4b48-8032-805a754f9105" providerId="ADAL" clId="{888BDBE8-9A57-4649-BEB2-39378414D2C2}" dt="2024-11-25T18:02:22.380" v="151" actId="404"/>
          <ac:spMkLst>
            <pc:docMk/>
            <pc:sldMk cId="1768720765" sldId="272"/>
            <ac:spMk id="168" creationId="{00000000-0000-0000-0000-000000000000}"/>
          </ac:spMkLst>
        </pc:spChg>
        <pc:picChg chg="add mod">
          <ac:chgData name="Silvia Colombo" userId="cdf5343d-9518-4b48-8032-805a754f9105" providerId="ADAL" clId="{888BDBE8-9A57-4649-BEB2-39378414D2C2}" dt="2024-11-25T18:02:32.325" v="152" actId="1076"/>
          <ac:picMkLst>
            <pc:docMk/>
            <pc:sldMk cId="1768720765" sldId="272"/>
            <ac:picMk id="4" creationId="{5E4BA074-20BC-42FD-B35E-5EA467B608E6}"/>
          </ac:picMkLst>
        </pc:picChg>
      </pc:sldChg>
      <pc:sldChg chg="addSp delSp modSp mod">
        <pc:chgData name="Silvia Colombo" userId="cdf5343d-9518-4b48-8032-805a754f9105" providerId="ADAL" clId="{888BDBE8-9A57-4649-BEB2-39378414D2C2}" dt="2024-11-25T18:08:38.267" v="187"/>
        <pc:sldMkLst>
          <pc:docMk/>
          <pc:sldMk cId="1839245547" sldId="273"/>
        </pc:sldMkLst>
        <pc:spChg chg="del mod">
          <ac:chgData name="Silvia Colombo" userId="cdf5343d-9518-4b48-8032-805a754f9105" providerId="ADAL" clId="{888BDBE8-9A57-4649-BEB2-39378414D2C2}" dt="2024-11-25T18:05:49.578" v="170"/>
          <ac:spMkLst>
            <pc:docMk/>
            <pc:sldMk cId="1839245547" sldId="273"/>
            <ac:spMk id="7" creationId="{A5179070-302C-4363-B467-FFB07F98FD58}"/>
          </ac:spMkLst>
        </pc:spChg>
        <pc:spChg chg="add mod">
          <ac:chgData name="Silvia Colombo" userId="cdf5343d-9518-4b48-8032-805a754f9105" providerId="ADAL" clId="{888BDBE8-9A57-4649-BEB2-39378414D2C2}" dt="2024-11-25T18:08:38.267" v="187"/>
          <ac:spMkLst>
            <pc:docMk/>
            <pc:sldMk cId="1839245547" sldId="273"/>
            <ac:spMk id="9" creationId="{2E22D71C-2A82-4689-A0B4-8BFDB3A2DE86}"/>
          </ac:spMkLst>
        </pc:spChg>
        <pc:spChg chg="mod">
          <ac:chgData name="Silvia Colombo" userId="cdf5343d-9518-4b48-8032-805a754f9105" providerId="ADAL" clId="{888BDBE8-9A57-4649-BEB2-39378414D2C2}" dt="2024-11-25T17:49:04.565" v="112"/>
          <ac:spMkLst>
            <pc:docMk/>
            <pc:sldMk cId="1839245547" sldId="273"/>
            <ac:spMk id="167" creationId="{00000000-0000-0000-0000-000000000000}"/>
          </ac:spMkLst>
        </pc:spChg>
        <pc:spChg chg="mod">
          <ac:chgData name="Silvia Colombo" userId="cdf5343d-9518-4b48-8032-805a754f9105" providerId="ADAL" clId="{888BDBE8-9A57-4649-BEB2-39378414D2C2}" dt="2024-11-25T18:07:56.594" v="182" actId="5793"/>
          <ac:spMkLst>
            <pc:docMk/>
            <pc:sldMk cId="1839245547" sldId="273"/>
            <ac:spMk id="168" creationId="{00000000-0000-0000-0000-000000000000}"/>
          </ac:spMkLst>
        </pc:spChg>
        <pc:picChg chg="add mod">
          <ac:chgData name="Silvia Colombo" userId="cdf5343d-9518-4b48-8032-805a754f9105" providerId="ADAL" clId="{888BDBE8-9A57-4649-BEB2-39378414D2C2}" dt="2024-11-25T18:08:04.208" v="183" actId="1076"/>
          <ac:picMkLst>
            <pc:docMk/>
            <pc:sldMk cId="1839245547" sldId="273"/>
            <ac:picMk id="4" creationId="{B20CF896-0928-4BDE-B60F-F05EB36B017E}"/>
          </ac:picMkLst>
        </pc:picChg>
        <pc:picChg chg="del">
          <ac:chgData name="Silvia Colombo" userId="cdf5343d-9518-4b48-8032-805a754f9105" providerId="ADAL" clId="{888BDBE8-9A57-4649-BEB2-39378414D2C2}" dt="2024-11-25T18:05:18.393" v="164" actId="478"/>
          <ac:picMkLst>
            <pc:docMk/>
            <pc:sldMk cId="1839245547" sldId="273"/>
            <ac:picMk id="6" creationId="{B73CD1D0-4CA2-4863-96E0-E6810A57E864}"/>
          </ac:picMkLst>
        </pc:picChg>
      </pc:sldChg>
      <pc:sldChg chg="addSp modSp mod">
        <pc:chgData name="Silvia Colombo" userId="cdf5343d-9518-4b48-8032-805a754f9105" providerId="ADAL" clId="{888BDBE8-9A57-4649-BEB2-39378414D2C2}" dt="2024-11-26T09:02:19.654" v="518" actId="1076"/>
        <pc:sldMkLst>
          <pc:docMk/>
          <pc:sldMk cId="3557352301" sldId="274"/>
        </pc:sldMkLst>
        <pc:spChg chg="add mod">
          <ac:chgData name="Silvia Colombo" userId="cdf5343d-9518-4b48-8032-805a754f9105" providerId="ADAL" clId="{888BDBE8-9A57-4649-BEB2-39378414D2C2}" dt="2024-11-26T09:02:19.654" v="518" actId="1076"/>
          <ac:spMkLst>
            <pc:docMk/>
            <pc:sldMk cId="3557352301" sldId="274"/>
            <ac:spMk id="8" creationId="{82A8A01C-D1D1-4958-8FE4-C037369B0A95}"/>
          </ac:spMkLst>
        </pc:spChg>
        <pc:spChg chg="mod">
          <ac:chgData name="Silvia Colombo" userId="cdf5343d-9518-4b48-8032-805a754f9105" providerId="ADAL" clId="{888BDBE8-9A57-4649-BEB2-39378414D2C2}" dt="2024-11-25T17:49:04.565" v="112"/>
          <ac:spMkLst>
            <pc:docMk/>
            <pc:sldMk cId="3557352301" sldId="274"/>
            <ac:spMk id="167" creationId="{00000000-0000-0000-0000-000000000000}"/>
          </ac:spMkLst>
        </pc:spChg>
        <pc:spChg chg="mod">
          <ac:chgData name="Silvia Colombo" userId="cdf5343d-9518-4b48-8032-805a754f9105" providerId="ADAL" clId="{888BDBE8-9A57-4649-BEB2-39378414D2C2}" dt="2024-11-26T08:48:51.808" v="446" actId="404"/>
          <ac:spMkLst>
            <pc:docMk/>
            <pc:sldMk cId="3557352301" sldId="274"/>
            <ac:spMk id="168" creationId="{00000000-0000-0000-0000-000000000000}"/>
          </ac:spMkLst>
        </pc:spChg>
        <pc:picChg chg="add mod">
          <ac:chgData name="Silvia Colombo" userId="cdf5343d-9518-4b48-8032-805a754f9105" providerId="ADAL" clId="{888BDBE8-9A57-4649-BEB2-39378414D2C2}" dt="2024-11-26T08:49:08.231" v="449"/>
          <ac:picMkLst>
            <pc:docMk/>
            <pc:sldMk cId="3557352301" sldId="274"/>
            <ac:picMk id="4" creationId="{D25C6B2C-D457-4399-9660-0D01D653AAD6}"/>
          </ac:picMkLst>
        </pc:picChg>
      </pc:sldChg>
      <pc:sldChg chg="addSp delSp modSp mod">
        <pc:chgData name="Silvia Colombo" userId="cdf5343d-9518-4b48-8032-805a754f9105" providerId="ADAL" clId="{888BDBE8-9A57-4649-BEB2-39378414D2C2}" dt="2024-11-26T09:36:23.928" v="751" actId="1076"/>
        <pc:sldMkLst>
          <pc:docMk/>
          <pc:sldMk cId="2089242102" sldId="275"/>
        </pc:sldMkLst>
        <pc:spChg chg="add mod">
          <ac:chgData name="Silvia Colombo" userId="cdf5343d-9518-4b48-8032-805a754f9105" providerId="ADAL" clId="{888BDBE8-9A57-4649-BEB2-39378414D2C2}" dt="2024-11-26T09:36:23.928" v="751" actId="1076"/>
          <ac:spMkLst>
            <pc:docMk/>
            <pc:sldMk cId="2089242102" sldId="275"/>
            <ac:spMk id="10" creationId="{09B211A1-153E-426F-A65B-ABDE473DF64F}"/>
          </ac:spMkLst>
        </pc:spChg>
        <pc:spChg chg="mod">
          <ac:chgData name="Silvia Colombo" userId="cdf5343d-9518-4b48-8032-805a754f9105" providerId="ADAL" clId="{888BDBE8-9A57-4649-BEB2-39378414D2C2}" dt="2024-11-25T17:49:04.565" v="112"/>
          <ac:spMkLst>
            <pc:docMk/>
            <pc:sldMk cId="2089242102" sldId="275"/>
            <ac:spMk id="167" creationId="{00000000-0000-0000-0000-000000000000}"/>
          </ac:spMkLst>
        </pc:spChg>
        <pc:spChg chg="mod">
          <ac:chgData name="Silvia Colombo" userId="cdf5343d-9518-4b48-8032-805a754f9105" providerId="ADAL" clId="{888BDBE8-9A57-4649-BEB2-39378414D2C2}" dt="2024-11-26T09:35:26.738" v="743" actId="404"/>
          <ac:spMkLst>
            <pc:docMk/>
            <pc:sldMk cId="2089242102" sldId="275"/>
            <ac:spMk id="168" creationId="{00000000-0000-0000-0000-000000000000}"/>
          </ac:spMkLst>
        </pc:spChg>
        <pc:picChg chg="add del mod">
          <ac:chgData name="Silvia Colombo" userId="cdf5343d-9518-4b48-8032-805a754f9105" providerId="ADAL" clId="{888BDBE8-9A57-4649-BEB2-39378414D2C2}" dt="2024-11-26T08:51:52.731" v="457" actId="22"/>
          <ac:picMkLst>
            <pc:docMk/>
            <pc:sldMk cId="2089242102" sldId="275"/>
            <ac:picMk id="4" creationId="{990E59BD-CED7-4B0D-A83E-424F8A0455B7}"/>
          </ac:picMkLst>
        </pc:picChg>
        <pc:picChg chg="add mod">
          <ac:chgData name="Silvia Colombo" userId="cdf5343d-9518-4b48-8032-805a754f9105" providerId="ADAL" clId="{888BDBE8-9A57-4649-BEB2-39378414D2C2}" dt="2024-11-26T09:35:43.331" v="746" actId="1076"/>
          <ac:picMkLst>
            <pc:docMk/>
            <pc:sldMk cId="2089242102" sldId="275"/>
            <ac:picMk id="6" creationId="{C89A8125-DAFE-4BCE-A74D-09D1B464F582}"/>
          </ac:picMkLst>
        </pc:picChg>
      </pc:sldChg>
      <pc:sldChg chg="modSp mod">
        <pc:chgData name="Silvia Colombo" userId="cdf5343d-9518-4b48-8032-805a754f9105" providerId="ADAL" clId="{888BDBE8-9A57-4649-BEB2-39378414D2C2}" dt="2024-11-26T09:44:50.544" v="979" actId="20577"/>
        <pc:sldMkLst>
          <pc:docMk/>
          <pc:sldMk cId="1383167316" sldId="276"/>
        </pc:sldMkLst>
        <pc:spChg chg="mod">
          <ac:chgData name="Silvia Colombo" userId="cdf5343d-9518-4b48-8032-805a754f9105" providerId="ADAL" clId="{888BDBE8-9A57-4649-BEB2-39378414D2C2}" dt="2024-11-25T17:49:04.565" v="112"/>
          <ac:spMkLst>
            <pc:docMk/>
            <pc:sldMk cId="1383167316" sldId="276"/>
            <ac:spMk id="167" creationId="{00000000-0000-0000-0000-000000000000}"/>
          </ac:spMkLst>
        </pc:spChg>
        <pc:spChg chg="mod">
          <ac:chgData name="Silvia Colombo" userId="cdf5343d-9518-4b48-8032-805a754f9105" providerId="ADAL" clId="{888BDBE8-9A57-4649-BEB2-39378414D2C2}" dt="2024-11-26T09:44:50.544" v="979" actId="20577"/>
          <ac:spMkLst>
            <pc:docMk/>
            <pc:sldMk cId="1383167316" sldId="276"/>
            <ac:spMk id="168" creationId="{00000000-0000-0000-0000-000000000000}"/>
          </ac:spMkLst>
        </pc:spChg>
      </pc:sldChg>
      <pc:sldChg chg="modSp mod">
        <pc:chgData name="Silvia Colombo" userId="cdf5343d-9518-4b48-8032-805a754f9105" providerId="ADAL" clId="{888BDBE8-9A57-4649-BEB2-39378414D2C2}" dt="2024-11-26T09:45:47.380" v="989" actId="20577"/>
        <pc:sldMkLst>
          <pc:docMk/>
          <pc:sldMk cId="89450925" sldId="277"/>
        </pc:sldMkLst>
        <pc:spChg chg="mod">
          <ac:chgData name="Silvia Colombo" userId="cdf5343d-9518-4b48-8032-805a754f9105" providerId="ADAL" clId="{888BDBE8-9A57-4649-BEB2-39378414D2C2}" dt="2024-11-25T17:49:04.565" v="112"/>
          <ac:spMkLst>
            <pc:docMk/>
            <pc:sldMk cId="89450925" sldId="277"/>
            <ac:spMk id="167" creationId="{00000000-0000-0000-0000-000000000000}"/>
          </ac:spMkLst>
        </pc:spChg>
        <pc:spChg chg="mod">
          <ac:chgData name="Silvia Colombo" userId="cdf5343d-9518-4b48-8032-805a754f9105" providerId="ADAL" clId="{888BDBE8-9A57-4649-BEB2-39378414D2C2}" dt="2024-11-26T09:45:47.380" v="989" actId="20577"/>
          <ac:spMkLst>
            <pc:docMk/>
            <pc:sldMk cId="89450925" sldId="277"/>
            <ac:spMk id="168" creationId="{00000000-0000-0000-0000-000000000000}"/>
          </ac:spMkLst>
        </pc:spChg>
      </pc:sldChg>
      <pc:sldChg chg="addSp delSp modSp mod">
        <pc:chgData name="Silvia Colombo" userId="cdf5343d-9518-4b48-8032-805a754f9105" providerId="ADAL" clId="{888BDBE8-9A57-4649-BEB2-39378414D2C2}" dt="2024-11-26T10:02:16.407" v="1004" actId="20577"/>
        <pc:sldMkLst>
          <pc:docMk/>
          <pc:sldMk cId="3840193541" sldId="278"/>
        </pc:sldMkLst>
        <pc:spChg chg="mod">
          <ac:chgData name="Silvia Colombo" userId="cdf5343d-9518-4b48-8032-805a754f9105" providerId="ADAL" clId="{888BDBE8-9A57-4649-BEB2-39378414D2C2}" dt="2024-11-26T09:55:39.142" v="990"/>
          <ac:spMkLst>
            <pc:docMk/>
            <pc:sldMk cId="3840193541" sldId="278"/>
            <ac:spMk id="167" creationId="{00000000-0000-0000-0000-000000000000}"/>
          </ac:spMkLst>
        </pc:spChg>
        <pc:spChg chg="mod">
          <ac:chgData name="Silvia Colombo" userId="cdf5343d-9518-4b48-8032-805a754f9105" providerId="ADAL" clId="{888BDBE8-9A57-4649-BEB2-39378414D2C2}" dt="2024-11-26T10:02:16.407" v="1004" actId="20577"/>
          <ac:spMkLst>
            <pc:docMk/>
            <pc:sldMk cId="3840193541" sldId="278"/>
            <ac:spMk id="168" creationId="{00000000-0000-0000-0000-000000000000}"/>
          </ac:spMkLst>
        </pc:spChg>
        <pc:picChg chg="del">
          <ac:chgData name="Silvia Colombo" userId="cdf5343d-9518-4b48-8032-805a754f9105" providerId="ADAL" clId="{888BDBE8-9A57-4649-BEB2-39378414D2C2}" dt="2024-11-26T09:57:35.263" v="1000" actId="478"/>
          <ac:picMkLst>
            <pc:docMk/>
            <pc:sldMk cId="3840193541" sldId="278"/>
            <ac:picMk id="4" creationId="{C50750B6-27C7-4455-9CC4-87118EEC886C}"/>
          </ac:picMkLst>
        </pc:picChg>
        <pc:picChg chg="add mod">
          <ac:chgData name="Silvia Colombo" userId="cdf5343d-9518-4b48-8032-805a754f9105" providerId="ADAL" clId="{888BDBE8-9A57-4649-BEB2-39378414D2C2}" dt="2024-11-26T10:02:13.687" v="1003" actId="1076"/>
          <ac:picMkLst>
            <pc:docMk/>
            <pc:sldMk cId="3840193541" sldId="278"/>
            <ac:picMk id="5" creationId="{B4CE21C5-7C0C-4833-8638-E174B4E968AC}"/>
          </ac:picMkLst>
        </pc:picChg>
      </pc:sldChg>
      <pc:sldChg chg="addSp delSp modSp mod">
        <pc:chgData name="Silvia Colombo" userId="cdf5343d-9518-4b48-8032-805a754f9105" providerId="ADAL" clId="{888BDBE8-9A57-4649-BEB2-39378414D2C2}" dt="2024-11-25T17:52:33.722" v="123" actId="1076"/>
        <pc:sldMkLst>
          <pc:docMk/>
          <pc:sldMk cId="3151422244" sldId="279"/>
        </pc:sldMkLst>
        <pc:spChg chg="mod">
          <ac:chgData name="Silvia Colombo" userId="cdf5343d-9518-4b48-8032-805a754f9105" providerId="ADAL" clId="{888BDBE8-9A57-4649-BEB2-39378414D2C2}" dt="2024-11-25T17:49:04.565" v="112"/>
          <ac:spMkLst>
            <pc:docMk/>
            <pc:sldMk cId="3151422244" sldId="279"/>
            <ac:spMk id="167" creationId="{00000000-0000-0000-0000-000000000000}"/>
          </ac:spMkLst>
        </pc:spChg>
        <pc:spChg chg="mod">
          <ac:chgData name="Silvia Colombo" userId="cdf5343d-9518-4b48-8032-805a754f9105" providerId="ADAL" clId="{888BDBE8-9A57-4649-BEB2-39378414D2C2}" dt="2024-11-25T17:50:10.021" v="118" actId="20577"/>
          <ac:spMkLst>
            <pc:docMk/>
            <pc:sldMk cId="3151422244" sldId="279"/>
            <ac:spMk id="168" creationId="{00000000-0000-0000-0000-000000000000}"/>
          </ac:spMkLst>
        </pc:spChg>
        <pc:picChg chg="del">
          <ac:chgData name="Silvia Colombo" userId="cdf5343d-9518-4b48-8032-805a754f9105" providerId="ADAL" clId="{888BDBE8-9A57-4649-BEB2-39378414D2C2}" dt="2024-11-25T17:49:19.126" v="113" actId="478"/>
          <ac:picMkLst>
            <pc:docMk/>
            <pc:sldMk cId="3151422244" sldId="279"/>
            <ac:picMk id="4" creationId="{03C8CC8D-9DA8-421B-ADFC-512AF0ED1EAC}"/>
          </ac:picMkLst>
        </pc:picChg>
        <pc:picChg chg="add mod">
          <ac:chgData name="Silvia Colombo" userId="cdf5343d-9518-4b48-8032-805a754f9105" providerId="ADAL" clId="{888BDBE8-9A57-4649-BEB2-39378414D2C2}" dt="2024-11-25T17:52:33.722" v="123" actId="1076"/>
          <ac:picMkLst>
            <pc:docMk/>
            <pc:sldMk cId="3151422244" sldId="279"/>
            <ac:picMk id="5" creationId="{759ED96F-9A2E-4C2E-904F-D5AB990B2340}"/>
          </ac:picMkLst>
        </pc:picChg>
      </pc:sldChg>
      <pc:sldChg chg="modSp del">
        <pc:chgData name="Silvia Colombo" userId="cdf5343d-9518-4b48-8032-805a754f9105" providerId="ADAL" clId="{888BDBE8-9A57-4649-BEB2-39378414D2C2}" dt="2024-11-26T08:50:10.402" v="450" actId="47"/>
        <pc:sldMkLst>
          <pc:docMk/>
          <pc:sldMk cId="285066965" sldId="280"/>
        </pc:sldMkLst>
        <pc:spChg chg="mod">
          <ac:chgData name="Silvia Colombo" userId="cdf5343d-9518-4b48-8032-805a754f9105" providerId="ADAL" clId="{888BDBE8-9A57-4649-BEB2-39378414D2C2}" dt="2024-11-25T17:49:04.565" v="112"/>
          <ac:spMkLst>
            <pc:docMk/>
            <pc:sldMk cId="285066965" sldId="280"/>
            <ac:spMk id="5" creationId="{8F7ADB1A-A327-439E-8B33-708C5549C9C0}"/>
          </ac:spMkLst>
        </pc:spChg>
      </pc:sldChg>
      <pc:sldChg chg="modSp del">
        <pc:chgData name="Silvia Colombo" userId="cdf5343d-9518-4b48-8032-805a754f9105" providerId="ADAL" clId="{888BDBE8-9A57-4649-BEB2-39378414D2C2}" dt="2024-11-26T08:50:10.402" v="450" actId="47"/>
        <pc:sldMkLst>
          <pc:docMk/>
          <pc:sldMk cId="434239094" sldId="281"/>
        </pc:sldMkLst>
        <pc:spChg chg="mod">
          <ac:chgData name="Silvia Colombo" userId="cdf5343d-9518-4b48-8032-805a754f9105" providerId="ADAL" clId="{888BDBE8-9A57-4649-BEB2-39378414D2C2}" dt="2024-11-25T17:49:04.565" v="112"/>
          <ac:spMkLst>
            <pc:docMk/>
            <pc:sldMk cId="434239094" sldId="281"/>
            <ac:spMk id="5" creationId="{0233F05E-B5EB-4BCD-8323-9D9C0041FD53}"/>
          </ac:spMkLst>
        </pc:spChg>
      </pc:sldChg>
      <pc:sldChg chg="addSp delSp modSp mod">
        <pc:chgData name="Silvia Colombo" userId="cdf5343d-9518-4b48-8032-805a754f9105" providerId="ADAL" clId="{888BDBE8-9A57-4649-BEB2-39378414D2C2}" dt="2024-11-26T10:13:30.587" v="1118" actId="20577"/>
        <pc:sldMkLst>
          <pc:docMk/>
          <pc:sldMk cId="3427707476" sldId="282"/>
        </pc:sldMkLst>
        <pc:spChg chg="del">
          <ac:chgData name="Silvia Colombo" userId="cdf5343d-9518-4b48-8032-805a754f9105" providerId="ADAL" clId="{888BDBE8-9A57-4649-BEB2-39378414D2C2}" dt="2024-11-26T10:06:01.159" v="1009" actId="478"/>
          <ac:spMkLst>
            <pc:docMk/>
            <pc:sldMk cId="3427707476" sldId="282"/>
            <ac:spMk id="5" creationId="{247AB516-FAA5-450E-9447-2FFF40BAAC33}"/>
          </ac:spMkLst>
        </pc:spChg>
        <pc:spChg chg="mod">
          <ac:chgData name="Silvia Colombo" userId="cdf5343d-9518-4b48-8032-805a754f9105" providerId="ADAL" clId="{888BDBE8-9A57-4649-BEB2-39378414D2C2}" dt="2024-11-26T10:02:34.710" v="1005" actId="20577"/>
          <ac:spMkLst>
            <pc:docMk/>
            <pc:sldMk cId="3427707476" sldId="282"/>
            <ac:spMk id="6" creationId="{FC78CAEC-448B-4219-A200-6CCF404A14C9}"/>
          </ac:spMkLst>
        </pc:spChg>
        <pc:spChg chg="add mod">
          <ac:chgData name="Silvia Colombo" userId="cdf5343d-9518-4b48-8032-805a754f9105" providerId="ADAL" clId="{888BDBE8-9A57-4649-BEB2-39378414D2C2}" dt="2024-11-26T10:13:30.587" v="1118" actId="20577"/>
          <ac:spMkLst>
            <pc:docMk/>
            <pc:sldMk cId="3427707476" sldId="282"/>
            <ac:spMk id="11" creationId="{69CB2DEE-3721-42E2-8BA6-9D88BD2A1481}"/>
          </ac:spMkLst>
        </pc:spChg>
        <pc:spChg chg="mod">
          <ac:chgData name="Silvia Colombo" userId="cdf5343d-9518-4b48-8032-805a754f9105" providerId="ADAL" clId="{888BDBE8-9A57-4649-BEB2-39378414D2C2}" dt="2024-11-26T09:56:11.527" v="991"/>
          <ac:spMkLst>
            <pc:docMk/>
            <pc:sldMk cId="3427707476" sldId="282"/>
            <ac:spMk id="167" creationId="{00000000-0000-0000-0000-000000000000}"/>
          </ac:spMkLst>
        </pc:spChg>
        <pc:spChg chg="mod">
          <ac:chgData name="Silvia Colombo" userId="cdf5343d-9518-4b48-8032-805a754f9105" providerId="ADAL" clId="{888BDBE8-9A57-4649-BEB2-39378414D2C2}" dt="2024-11-26T10:13:19.567" v="1114" actId="404"/>
          <ac:spMkLst>
            <pc:docMk/>
            <pc:sldMk cId="3427707476" sldId="282"/>
            <ac:spMk id="168" creationId="{00000000-0000-0000-0000-000000000000}"/>
          </ac:spMkLst>
        </pc:spChg>
        <pc:picChg chg="del">
          <ac:chgData name="Silvia Colombo" userId="cdf5343d-9518-4b48-8032-805a754f9105" providerId="ADAL" clId="{888BDBE8-9A57-4649-BEB2-39378414D2C2}" dt="2024-11-26T10:06:01.159" v="1009" actId="478"/>
          <ac:picMkLst>
            <pc:docMk/>
            <pc:sldMk cId="3427707476" sldId="282"/>
            <ac:picMk id="4" creationId="{FE1E7E5F-3199-42AB-B681-831007290058}"/>
          </ac:picMkLst>
        </pc:picChg>
        <pc:picChg chg="add del mod">
          <ac:chgData name="Silvia Colombo" userId="cdf5343d-9518-4b48-8032-805a754f9105" providerId="ADAL" clId="{888BDBE8-9A57-4649-BEB2-39378414D2C2}" dt="2024-11-26T10:11:07.077" v="1054" actId="478"/>
          <ac:picMkLst>
            <pc:docMk/>
            <pc:sldMk cId="3427707476" sldId="282"/>
            <ac:picMk id="7" creationId="{C98093CC-D5F9-4DDD-ACC0-30F988A77F07}"/>
          </ac:picMkLst>
        </pc:picChg>
      </pc:sldChg>
      <pc:sldChg chg="addSp delSp modSp mod">
        <pc:chgData name="Silvia Colombo" userId="cdf5343d-9518-4b48-8032-805a754f9105" providerId="ADAL" clId="{888BDBE8-9A57-4649-BEB2-39378414D2C2}" dt="2024-11-26T10:25:14.367" v="1138" actId="1076"/>
        <pc:sldMkLst>
          <pc:docMk/>
          <pc:sldMk cId="2207407581" sldId="283"/>
        </pc:sldMkLst>
        <pc:spChg chg="del mod">
          <ac:chgData name="Silvia Colombo" userId="cdf5343d-9518-4b48-8032-805a754f9105" providerId="ADAL" clId="{888BDBE8-9A57-4649-BEB2-39378414D2C2}" dt="2024-11-26T10:21:19.815" v="1124"/>
          <ac:spMkLst>
            <pc:docMk/>
            <pc:sldMk cId="2207407581" sldId="283"/>
            <ac:spMk id="5" creationId="{6077C0B5-4446-478B-9CB3-ADD75829E13B}"/>
          </ac:spMkLst>
        </pc:spChg>
        <pc:spChg chg="del mod">
          <ac:chgData name="Silvia Colombo" userId="cdf5343d-9518-4b48-8032-805a754f9105" providerId="ADAL" clId="{888BDBE8-9A57-4649-BEB2-39378414D2C2}" dt="2024-11-26T10:21:49.750" v="1126" actId="478"/>
          <ac:spMkLst>
            <pc:docMk/>
            <pc:sldMk cId="2207407581" sldId="283"/>
            <ac:spMk id="6" creationId="{AFFF961E-6DE2-43F3-A69B-585B92E9C46D}"/>
          </ac:spMkLst>
        </pc:spChg>
        <pc:spChg chg="add del mod">
          <ac:chgData name="Silvia Colombo" userId="cdf5343d-9518-4b48-8032-805a754f9105" providerId="ADAL" clId="{888BDBE8-9A57-4649-BEB2-39378414D2C2}" dt="2024-11-26T10:23:42.435" v="1130" actId="478"/>
          <ac:spMkLst>
            <pc:docMk/>
            <pc:sldMk cId="2207407581" sldId="283"/>
            <ac:spMk id="9" creationId="{811C2C87-E06A-434B-878C-A90F2A2F9A38}"/>
          </ac:spMkLst>
        </pc:spChg>
        <pc:spChg chg="add mod">
          <ac:chgData name="Silvia Colombo" userId="cdf5343d-9518-4b48-8032-805a754f9105" providerId="ADAL" clId="{888BDBE8-9A57-4649-BEB2-39378414D2C2}" dt="2024-11-26T10:25:14.367" v="1138" actId="1076"/>
          <ac:spMkLst>
            <pc:docMk/>
            <pc:sldMk cId="2207407581" sldId="283"/>
            <ac:spMk id="13" creationId="{F6941C47-3C80-4BA4-BF2D-39600E47582D}"/>
          </ac:spMkLst>
        </pc:spChg>
        <pc:spChg chg="mod">
          <ac:chgData name="Silvia Colombo" userId="cdf5343d-9518-4b48-8032-805a754f9105" providerId="ADAL" clId="{888BDBE8-9A57-4649-BEB2-39378414D2C2}" dt="2024-11-26T09:56:11.527" v="991"/>
          <ac:spMkLst>
            <pc:docMk/>
            <pc:sldMk cId="2207407581" sldId="283"/>
            <ac:spMk id="167" creationId="{00000000-0000-0000-0000-000000000000}"/>
          </ac:spMkLst>
        </pc:spChg>
        <pc:spChg chg="mod">
          <ac:chgData name="Silvia Colombo" userId="cdf5343d-9518-4b48-8032-805a754f9105" providerId="ADAL" clId="{888BDBE8-9A57-4649-BEB2-39378414D2C2}" dt="2024-11-26T10:21:10.806" v="1120"/>
          <ac:spMkLst>
            <pc:docMk/>
            <pc:sldMk cId="2207407581" sldId="283"/>
            <ac:spMk id="168" creationId="{00000000-0000-0000-0000-000000000000}"/>
          </ac:spMkLst>
        </pc:spChg>
        <pc:picChg chg="del">
          <ac:chgData name="Silvia Colombo" userId="cdf5343d-9518-4b48-8032-805a754f9105" providerId="ADAL" clId="{888BDBE8-9A57-4649-BEB2-39378414D2C2}" dt="2024-11-26T10:21:19.814" v="1122" actId="478"/>
          <ac:picMkLst>
            <pc:docMk/>
            <pc:sldMk cId="2207407581" sldId="283"/>
            <ac:picMk id="4" creationId="{843F45D0-B1FC-4B68-BA12-BDE815EDD6D7}"/>
          </ac:picMkLst>
        </pc:picChg>
        <pc:picChg chg="add mod">
          <ac:chgData name="Silvia Colombo" userId="cdf5343d-9518-4b48-8032-805a754f9105" providerId="ADAL" clId="{888BDBE8-9A57-4649-BEB2-39378414D2C2}" dt="2024-11-26T10:24:17.143" v="1133" actId="1076"/>
          <ac:picMkLst>
            <pc:docMk/>
            <pc:sldMk cId="2207407581" sldId="283"/>
            <ac:picMk id="8" creationId="{53B0D3EF-714D-4BAC-8591-9E0CCF710CD7}"/>
          </ac:picMkLst>
        </pc:picChg>
      </pc:sldChg>
      <pc:sldChg chg="modSp mod">
        <pc:chgData name="Silvia Colombo" userId="cdf5343d-9518-4b48-8032-805a754f9105" providerId="ADAL" clId="{888BDBE8-9A57-4649-BEB2-39378414D2C2}" dt="2024-11-26T10:54:32.406" v="1195" actId="20577"/>
        <pc:sldMkLst>
          <pc:docMk/>
          <pc:sldMk cId="191549666" sldId="284"/>
        </pc:sldMkLst>
        <pc:spChg chg="mod">
          <ac:chgData name="Silvia Colombo" userId="cdf5343d-9518-4b48-8032-805a754f9105" providerId="ADAL" clId="{888BDBE8-9A57-4649-BEB2-39378414D2C2}" dt="2024-11-26T09:56:11.527" v="991"/>
          <ac:spMkLst>
            <pc:docMk/>
            <pc:sldMk cId="191549666" sldId="284"/>
            <ac:spMk id="167" creationId="{00000000-0000-0000-0000-000000000000}"/>
          </ac:spMkLst>
        </pc:spChg>
        <pc:spChg chg="mod">
          <ac:chgData name="Silvia Colombo" userId="cdf5343d-9518-4b48-8032-805a754f9105" providerId="ADAL" clId="{888BDBE8-9A57-4649-BEB2-39378414D2C2}" dt="2024-11-26T10:54:32.406" v="1195" actId="20577"/>
          <ac:spMkLst>
            <pc:docMk/>
            <pc:sldMk cId="191549666" sldId="284"/>
            <ac:spMk id="168" creationId="{00000000-0000-0000-0000-000000000000}"/>
          </ac:spMkLst>
        </pc:spChg>
      </pc:sldChg>
      <pc:sldChg chg="addSp delSp modSp mod delAnim">
        <pc:chgData name="Silvia Colombo" userId="cdf5343d-9518-4b48-8032-805a754f9105" providerId="ADAL" clId="{888BDBE8-9A57-4649-BEB2-39378414D2C2}" dt="2024-11-26T11:38:33.420" v="1320" actId="1076"/>
        <pc:sldMkLst>
          <pc:docMk/>
          <pc:sldMk cId="143993997" sldId="285"/>
        </pc:sldMkLst>
        <pc:spChg chg="del">
          <ac:chgData name="Silvia Colombo" userId="cdf5343d-9518-4b48-8032-805a754f9105" providerId="ADAL" clId="{888BDBE8-9A57-4649-BEB2-39378414D2C2}" dt="2024-11-26T11:27:53.108" v="1290" actId="478"/>
          <ac:spMkLst>
            <pc:docMk/>
            <pc:sldMk cId="143993997" sldId="285"/>
            <ac:spMk id="5" creationId="{F5A47292-B275-43C1-9290-48132BB58E26}"/>
          </ac:spMkLst>
        </pc:spChg>
        <pc:spChg chg="del">
          <ac:chgData name="Silvia Colombo" userId="cdf5343d-9518-4b48-8032-805a754f9105" providerId="ADAL" clId="{888BDBE8-9A57-4649-BEB2-39378414D2C2}" dt="2024-11-26T11:27:55.021" v="1291" actId="478"/>
          <ac:spMkLst>
            <pc:docMk/>
            <pc:sldMk cId="143993997" sldId="285"/>
            <ac:spMk id="12" creationId="{69BD088A-E424-4BF1-B95B-18B4A873242A}"/>
          </ac:spMkLst>
        </pc:spChg>
        <pc:spChg chg="add mod">
          <ac:chgData name="Silvia Colombo" userId="cdf5343d-9518-4b48-8032-805a754f9105" providerId="ADAL" clId="{888BDBE8-9A57-4649-BEB2-39378414D2C2}" dt="2024-11-26T11:37:08.655" v="1310" actId="20577"/>
          <ac:spMkLst>
            <pc:docMk/>
            <pc:sldMk cId="143993997" sldId="285"/>
            <ac:spMk id="14" creationId="{DCD115FE-2B0C-40E5-B387-E75CAA96428D}"/>
          </ac:spMkLst>
        </pc:spChg>
        <pc:spChg chg="del">
          <ac:chgData name="Silvia Colombo" userId="cdf5343d-9518-4b48-8032-805a754f9105" providerId="ADAL" clId="{888BDBE8-9A57-4649-BEB2-39378414D2C2}" dt="2024-11-26T11:27:56.732" v="1292" actId="478"/>
          <ac:spMkLst>
            <pc:docMk/>
            <pc:sldMk cId="143993997" sldId="285"/>
            <ac:spMk id="15" creationId="{2DF96443-D8DC-433F-B01C-99A4E19B817D}"/>
          </ac:spMkLst>
        </pc:spChg>
        <pc:spChg chg="del mod">
          <ac:chgData name="Silvia Colombo" userId="cdf5343d-9518-4b48-8032-805a754f9105" providerId="ADAL" clId="{888BDBE8-9A57-4649-BEB2-39378414D2C2}" dt="2024-11-26T11:27:49.878" v="1289" actId="478"/>
          <ac:spMkLst>
            <pc:docMk/>
            <pc:sldMk cId="143993997" sldId="285"/>
            <ac:spMk id="17" creationId="{682EFBEE-AFFA-4A51-9939-13EE0246C540}"/>
          </ac:spMkLst>
        </pc:spChg>
        <pc:spChg chg="add mod">
          <ac:chgData name="Silvia Colombo" userId="cdf5343d-9518-4b48-8032-805a754f9105" providerId="ADAL" clId="{888BDBE8-9A57-4649-BEB2-39378414D2C2}" dt="2024-11-26T11:38:33.420" v="1320" actId="1076"/>
          <ac:spMkLst>
            <pc:docMk/>
            <pc:sldMk cId="143993997" sldId="285"/>
            <ac:spMk id="18" creationId="{0B1E4E3E-6970-4938-A01A-806432754325}"/>
          </ac:spMkLst>
        </pc:spChg>
        <pc:spChg chg="mod">
          <ac:chgData name="Silvia Colombo" userId="cdf5343d-9518-4b48-8032-805a754f9105" providerId="ADAL" clId="{888BDBE8-9A57-4649-BEB2-39378414D2C2}" dt="2024-11-26T09:56:11.527" v="991"/>
          <ac:spMkLst>
            <pc:docMk/>
            <pc:sldMk cId="143993997" sldId="285"/>
            <ac:spMk id="167" creationId="{00000000-0000-0000-0000-000000000000}"/>
          </ac:spMkLst>
        </pc:spChg>
        <pc:spChg chg="mod">
          <ac:chgData name="Silvia Colombo" userId="cdf5343d-9518-4b48-8032-805a754f9105" providerId="ADAL" clId="{888BDBE8-9A57-4649-BEB2-39378414D2C2}" dt="2024-11-26T11:27:34.030" v="1284"/>
          <ac:spMkLst>
            <pc:docMk/>
            <pc:sldMk cId="143993997" sldId="285"/>
            <ac:spMk id="168" creationId="{00000000-0000-0000-0000-000000000000}"/>
          </ac:spMkLst>
        </pc:spChg>
        <pc:picChg chg="del">
          <ac:chgData name="Silvia Colombo" userId="cdf5343d-9518-4b48-8032-805a754f9105" providerId="ADAL" clId="{888BDBE8-9A57-4649-BEB2-39378414D2C2}" dt="2024-11-26T11:27:37.723" v="1285" actId="478"/>
          <ac:picMkLst>
            <pc:docMk/>
            <pc:sldMk cId="143993997" sldId="285"/>
            <ac:picMk id="4" creationId="{ACB64E43-D30A-4C09-AEC6-42DD84D44DA6}"/>
          </ac:picMkLst>
        </pc:picChg>
        <pc:picChg chg="add mod">
          <ac:chgData name="Silvia Colombo" userId="cdf5343d-9518-4b48-8032-805a754f9105" providerId="ADAL" clId="{888BDBE8-9A57-4649-BEB2-39378414D2C2}" dt="2024-11-26T11:38:17.842" v="1317" actId="1076"/>
          <ac:picMkLst>
            <pc:docMk/>
            <pc:sldMk cId="143993997" sldId="285"/>
            <ac:picMk id="8" creationId="{67CE2080-0C5C-4E8A-AFB1-869DB0813B6E}"/>
          </ac:picMkLst>
        </pc:picChg>
        <pc:cxnChg chg="del">
          <ac:chgData name="Silvia Colombo" userId="cdf5343d-9518-4b48-8032-805a754f9105" providerId="ADAL" clId="{888BDBE8-9A57-4649-BEB2-39378414D2C2}" dt="2024-11-26T11:27:40.976" v="1286" actId="478"/>
          <ac:cxnSpMkLst>
            <pc:docMk/>
            <pc:sldMk cId="143993997" sldId="285"/>
            <ac:cxnSpMk id="7" creationId="{882BA1A9-289A-4F24-A872-08ED4471EEC3}"/>
          </ac:cxnSpMkLst>
        </pc:cxnChg>
        <pc:cxnChg chg="del">
          <ac:chgData name="Silvia Colombo" userId="cdf5343d-9518-4b48-8032-805a754f9105" providerId="ADAL" clId="{888BDBE8-9A57-4649-BEB2-39378414D2C2}" dt="2024-11-26T11:27:40.976" v="1286" actId="478"/>
          <ac:cxnSpMkLst>
            <pc:docMk/>
            <pc:sldMk cId="143993997" sldId="285"/>
            <ac:cxnSpMk id="11" creationId="{075F009C-9068-4A2A-A374-D7086EEA01F7}"/>
          </ac:cxnSpMkLst>
        </pc:cxnChg>
        <pc:cxnChg chg="del">
          <ac:chgData name="Silvia Colombo" userId="cdf5343d-9518-4b48-8032-805a754f9105" providerId="ADAL" clId="{888BDBE8-9A57-4649-BEB2-39378414D2C2}" dt="2024-11-26T11:27:40.976" v="1286" actId="478"/>
          <ac:cxnSpMkLst>
            <pc:docMk/>
            <pc:sldMk cId="143993997" sldId="285"/>
            <ac:cxnSpMk id="19" creationId="{150939C6-B5F5-4062-B7EF-001B6E30387A}"/>
          </ac:cxnSpMkLst>
        </pc:cxnChg>
      </pc:sldChg>
      <pc:sldChg chg="modSp mod">
        <pc:chgData name="Silvia Colombo" userId="cdf5343d-9518-4b48-8032-805a754f9105" providerId="ADAL" clId="{888BDBE8-9A57-4649-BEB2-39378414D2C2}" dt="2024-11-26T11:51:11.427" v="1407" actId="20577"/>
        <pc:sldMkLst>
          <pc:docMk/>
          <pc:sldMk cId="2790404089" sldId="286"/>
        </pc:sldMkLst>
        <pc:spChg chg="mod">
          <ac:chgData name="Silvia Colombo" userId="cdf5343d-9518-4b48-8032-805a754f9105" providerId="ADAL" clId="{888BDBE8-9A57-4649-BEB2-39378414D2C2}" dt="2024-11-26T09:56:11.527" v="991"/>
          <ac:spMkLst>
            <pc:docMk/>
            <pc:sldMk cId="2790404089" sldId="286"/>
            <ac:spMk id="167" creationId="{00000000-0000-0000-0000-000000000000}"/>
          </ac:spMkLst>
        </pc:spChg>
        <pc:spChg chg="mod">
          <ac:chgData name="Silvia Colombo" userId="cdf5343d-9518-4b48-8032-805a754f9105" providerId="ADAL" clId="{888BDBE8-9A57-4649-BEB2-39378414D2C2}" dt="2024-11-26T11:51:11.427" v="1407" actId="20577"/>
          <ac:spMkLst>
            <pc:docMk/>
            <pc:sldMk cId="2790404089" sldId="286"/>
            <ac:spMk id="168" creationId="{00000000-0000-0000-0000-000000000000}"/>
          </ac:spMkLst>
        </pc:spChg>
      </pc:sldChg>
      <pc:sldChg chg="addSp delSp modSp mod delAnim modAnim">
        <pc:chgData name="Silvia Colombo" userId="cdf5343d-9518-4b48-8032-805a754f9105" providerId="ADAL" clId="{888BDBE8-9A57-4649-BEB2-39378414D2C2}" dt="2024-11-26T11:14:32.666" v="1283" actId="1076"/>
        <pc:sldMkLst>
          <pc:docMk/>
          <pc:sldMk cId="845521373" sldId="287"/>
        </pc:sldMkLst>
        <pc:spChg chg="add del">
          <ac:chgData name="Silvia Colombo" userId="cdf5343d-9518-4b48-8032-805a754f9105" providerId="ADAL" clId="{888BDBE8-9A57-4649-BEB2-39378414D2C2}" dt="2024-11-26T11:11:38.816" v="1268" actId="478"/>
          <ac:spMkLst>
            <pc:docMk/>
            <pc:sldMk cId="845521373" sldId="287"/>
            <ac:spMk id="2" creationId="{86449B5E-5BDB-4B05-A236-09169A5C05C8}"/>
          </ac:spMkLst>
        </pc:spChg>
        <pc:spChg chg="mod">
          <ac:chgData name="Silvia Colombo" userId="cdf5343d-9518-4b48-8032-805a754f9105" providerId="ADAL" clId="{888BDBE8-9A57-4649-BEB2-39378414D2C2}" dt="2024-11-26T11:04:36.490" v="1243" actId="6549"/>
          <ac:spMkLst>
            <pc:docMk/>
            <pc:sldMk cId="845521373" sldId="287"/>
            <ac:spMk id="5" creationId="{E3F350DB-D159-474C-9A7E-B624D56DA147}"/>
          </ac:spMkLst>
        </pc:spChg>
        <pc:spChg chg="del mod">
          <ac:chgData name="Silvia Colombo" userId="cdf5343d-9518-4b48-8032-805a754f9105" providerId="ADAL" clId="{888BDBE8-9A57-4649-BEB2-39378414D2C2}" dt="2024-11-26T11:10:59.103" v="1261" actId="478"/>
          <ac:spMkLst>
            <pc:docMk/>
            <pc:sldMk cId="845521373" sldId="287"/>
            <ac:spMk id="6" creationId="{69332867-32AD-4B1E-86AE-4A65EFE4A98F}"/>
          </ac:spMkLst>
        </pc:spChg>
        <pc:spChg chg="del mod">
          <ac:chgData name="Silvia Colombo" userId="cdf5343d-9518-4b48-8032-805a754f9105" providerId="ADAL" clId="{888BDBE8-9A57-4649-BEB2-39378414D2C2}" dt="2024-11-26T11:09:20.793" v="1251" actId="478"/>
          <ac:spMkLst>
            <pc:docMk/>
            <pc:sldMk cId="845521373" sldId="287"/>
            <ac:spMk id="11" creationId="{2F88546C-917C-4290-BC18-E5C6C56465AF}"/>
          </ac:spMkLst>
        </pc:spChg>
        <pc:spChg chg="add mod">
          <ac:chgData name="Silvia Colombo" userId="cdf5343d-9518-4b48-8032-805a754f9105" providerId="ADAL" clId="{888BDBE8-9A57-4649-BEB2-39378414D2C2}" dt="2024-11-26T11:14:32.666" v="1283" actId="1076"/>
          <ac:spMkLst>
            <pc:docMk/>
            <pc:sldMk cId="845521373" sldId="287"/>
            <ac:spMk id="13" creationId="{FE257AA6-FA4C-4369-869D-C6F6DEA481FE}"/>
          </ac:spMkLst>
        </pc:spChg>
        <pc:spChg chg="mod">
          <ac:chgData name="Silvia Colombo" userId="cdf5343d-9518-4b48-8032-805a754f9105" providerId="ADAL" clId="{888BDBE8-9A57-4649-BEB2-39378414D2C2}" dt="2024-11-26T09:56:11.527" v="991"/>
          <ac:spMkLst>
            <pc:docMk/>
            <pc:sldMk cId="845521373" sldId="287"/>
            <ac:spMk id="167" creationId="{00000000-0000-0000-0000-000000000000}"/>
          </ac:spMkLst>
        </pc:spChg>
        <pc:spChg chg="mod">
          <ac:chgData name="Silvia Colombo" userId="cdf5343d-9518-4b48-8032-805a754f9105" providerId="ADAL" clId="{888BDBE8-9A57-4649-BEB2-39378414D2C2}" dt="2024-11-26T11:11:17.776" v="1266" actId="14100"/>
          <ac:spMkLst>
            <pc:docMk/>
            <pc:sldMk cId="845521373" sldId="287"/>
            <ac:spMk id="168" creationId="{00000000-0000-0000-0000-000000000000}"/>
          </ac:spMkLst>
        </pc:spChg>
        <pc:picChg chg="del">
          <ac:chgData name="Silvia Colombo" userId="cdf5343d-9518-4b48-8032-805a754f9105" providerId="ADAL" clId="{888BDBE8-9A57-4649-BEB2-39378414D2C2}" dt="2024-11-26T11:04:32.505" v="1242" actId="478"/>
          <ac:picMkLst>
            <pc:docMk/>
            <pc:sldMk cId="845521373" sldId="287"/>
            <ac:picMk id="4" creationId="{40D64EA9-0A76-492D-8287-ED0102706C9F}"/>
          </ac:picMkLst>
        </pc:picChg>
        <pc:picChg chg="add mod">
          <ac:chgData name="Silvia Colombo" userId="cdf5343d-9518-4b48-8032-805a754f9105" providerId="ADAL" clId="{888BDBE8-9A57-4649-BEB2-39378414D2C2}" dt="2024-11-26T11:14:10.879" v="1280" actId="1076"/>
          <ac:picMkLst>
            <pc:docMk/>
            <pc:sldMk cId="845521373" sldId="287"/>
            <ac:picMk id="8" creationId="{B377879E-F7F8-4EB1-968C-97A7C49C3E54}"/>
          </ac:picMkLst>
        </pc:picChg>
      </pc:sldChg>
      <pc:sldChg chg="modSp mod">
        <pc:chgData name="Silvia Colombo" userId="cdf5343d-9518-4b48-8032-805a754f9105" providerId="ADAL" clId="{888BDBE8-9A57-4649-BEB2-39378414D2C2}" dt="2024-11-26T11:52:25.153" v="1421" actId="404"/>
        <pc:sldMkLst>
          <pc:docMk/>
          <pc:sldMk cId="3061992581" sldId="288"/>
        </pc:sldMkLst>
        <pc:spChg chg="mod">
          <ac:chgData name="Silvia Colombo" userId="cdf5343d-9518-4b48-8032-805a754f9105" providerId="ADAL" clId="{888BDBE8-9A57-4649-BEB2-39378414D2C2}" dt="2024-11-26T09:56:11.527" v="991"/>
          <ac:spMkLst>
            <pc:docMk/>
            <pc:sldMk cId="3061992581" sldId="288"/>
            <ac:spMk id="167" creationId="{00000000-0000-0000-0000-000000000000}"/>
          </ac:spMkLst>
        </pc:spChg>
        <pc:spChg chg="mod">
          <ac:chgData name="Silvia Colombo" userId="cdf5343d-9518-4b48-8032-805a754f9105" providerId="ADAL" clId="{888BDBE8-9A57-4649-BEB2-39378414D2C2}" dt="2024-11-26T11:52:25.153" v="1421" actId="404"/>
          <ac:spMkLst>
            <pc:docMk/>
            <pc:sldMk cId="3061992581" sldId="288"/>
            <ac:spMk id="168" creationId="{00000000-0000-0000-0000-000000000000}"/>
          </ac:spMkLst>
        </pc:spChg>
      </pc:sldChg>
      <pc:sldChg chg="addSp delSp modSp mod">
        <pc:chgData name="Silvia Colombo" userId="cdf5343d-9518-4b48-8032-805a754f9105" providerId="ADAL" clId="{888BDBE8-9A57-4649-BEB2-39378414D2C2}" dt="2024-11-26T14:00:06.668" v="1445" actId="20577"/>
        <pc:sldMkLst>
          <pc:docMk/>
          <pc:sldMk cId="2985432160" sldId="289"/>
        </pc:sldMkLst>
        <pc:spChg chg="mod">
          <ac:chgData name="Silvia Colombo" userId="cdf5343d-9518-4b48-8032-805a754f9105" providerId="ADAL" clId="{888BDBE8-9A57-4649-BEB2-39378414D2C2}" dt="2024-11-26T11:53:04.295" v="1422"/>
          <ac:spMkLst>
            <pc:docMk/>
            <pc:sldMk cId="2985432160" sldId="289"/>
            <ac:spMk id="167" creationId="{00000000-0000-0000-0000-000000000000}"/>
          </ac:spMkLst>
        </pc:spChg>
        <pc:spChg chg="mod">
          <ac:chgData name="Silvia Colombo" userId="cdf5343d-9518-4b48-8032-805a754f9105" providerId="ADAL" clId="{888BDBE8-9A57-4649-BEB2-39378414D2C2}" dt="2024-11-26T14:00:06.668" v="1445" actId="20577"/>
          <ac:spMkLst>
            <pc:docMk/>
            <pc:sldMk cId="2985432160" sldId="289"/>
            <ac:spMk id="168" creationId="{00000000-0000-0000-0000-000000000000}"/>
          </ac:spMkLst>
        </pc:spChg>
        <pc:picChg chg="del">
          <ac:chgData name="Silvia Colombo" userId="cdf5343d-9518-4b48-8032-805a754f9105" providerId="ADAL" clId="{888BDBE8-9A57-4649-BEB2-39378414D2C2}" dt="2024-11-26T11:53:11.892" v="1424" actId="478"/>
          <ac:picMkLst>
            <pc:docMk/>
            <pc:sldMk cId="2985432160" sldId="289"/>
            <ac:picMk id="4" creationId="{06BA20CA-84F3-41F7-A7B0-33901230F15C}"/>
          </ac:picMkLst>
        </pc:picChg>
        <pc:picChg chg="add mod modCrop">
          <ac:chgData name="Silvia Colombo" userId="cdf5343d-9518-4b48-8032-805a754f9105" providerId="ADAL" clId="{888BDBE8-9A57-4649-BEB2-39378414D2C2}" dt="2024-11-26T14:00:01.869" v="1443" actId="1076"/>
          <ac:picMkLst>
            <pc:docMk/>
            <pc:sldMk cId="2985432160" sldId="289"/>
            <ac:picMk id="5" creationId="{139635E8-3ED0-4FBB-A5F2-B3738164CC0F}"/>
          </ac:picMkLst>
        </pc:picChg>
      </pc:sldChg>
      <pc:sldChg chg="addSp delSp modSp mod">
        <pc:chgData name="Silvia Colombo" userId="cdf5343d-9518-4b48-8032-805a754f9105" providerId="ADAL" clId="{888BDBE8-9A57-4649-BEB2-39378414D2C2}" dt="2024-11-26T14:37:52.443" v="1532" actId="20577"/>
        <pc:sldMkLst>
          <pc:docMk/>
          <pc:sldMk cId="3025862249" sldId="290"/>
        </pc:sldMkLst>
        <pc:spChg chg="del">
          <ac:chgData name="Silvia Colombo" userId="cdf5343d-9518-4b48-8032-805a754f9105" providerId="ADAL" clId="{888BDBE8-9A57-4649-BEB2-39378414D2C2}" dt="2024-11-26T14:00:28.255" v="1448" actId="478"/>
          <ac:spMkLst>
            <pc:docMk/>
            <pc:sldMk cId="3025862249" sldId="290"/>
            <ac:spMk id="2" creationId="{92C8FF37-E13B-4ECB-B997-5BF0761C8E0C}"/>
          </ac:spMkLst>
        </pc:spChg>
        <pc:spChg chg="del">
          <ac:chgData name="Silvia Colombo" userId="cdf5343d-9518-4b48-8032-805a754f9105" providerId="ADAL" clId="{888BDBE8-9A57-4649-BEB2-39378414D2C2}" dt="2024-11-26T14:00:26.301" v="1447" actId="478"/>
          <ac:spMkLst>
            <pc:docMk/>
            <pc:sldMk cId="3025862249" sldId="290"/>
            <ac:spMk id="4" creationId="{D86528ED-AEA6-49AA-8F72-2C2D58250E7C}"/>
          </ac:spMkLst>
        </pc:spChg>
        <pc:spChg chg="add mod">
          <ac:chgData name="Silvia Colombo" userId="cdf5343d-9518-4b48-8032-805a754f9105" providerId="ADAL" clId="{888BDBE8-9A57-4649-BEB2-39378414D2C2}" dt="2024-11-26T14:26:17.587" v="1523" actId="1076"/>
          <ac:spMkLst>
            <pc:docMk/>
            <pc:sldMk cId="3025862249" sldId="290"/>
            <ac:spMk id="10" creationId="{92228B67-4497-42FE-BD45-7F085D5396B5}"/>
          </ac:spMkLst>
        </pc:spChg>
        <pc:spChg chg="mod">
          <ac:chgData name="Silvia Colombo" userId="cdf5343d-9518-4b48-8032-805a754f9105" providerId="ADAL" clId="{888BDBE8-9A57-4649-BEB2-39378414D2C2}" dt="2024-11-26T11:53:04.295" v="1422"/>
          <ac:spMkLst>
            <pc:docMk/>
            <pc:sldMk cId="3025862249" sldId="290"/>
            <ac:spMk id="167" creationId="{00000000-0000-0000-0000-000000000000}"/>
          </ac:spMkLst>
        </pc:spChg>
        <pc:spChg chg="mod">
          <ac:chgData name="Silvia Colombo" userId="cdf5343d-9518-4b48-8032-805a754f9105" providerId="ADAL" clId="{888BDBE8-9A57-4649-BEB2-39378414D2C2}" dt="2024-11-26T14:37:52.443" v="1532" actId="20577"/>
          <ac:spMkLst>
            <pc:docMk/>
            <pc:sldMk cId="3025862249" sldId="290"/>
            <ac:spMk id="168" creationId="{00000000-0000-0000-0000-000000000000}"/>
          </ac:spMkLst>
        </pc:spChg>
        <pc:picChg chg="add mod">
          <ac:chgData name="Silvia Colombo" userId="cdf5343d-9518-4b48-8032-805a754f9105" providerId="ADAL" clId="{888BDBE8-9A57-4649-BEB2-39378414D2C2}" dt="2024-11-26T14:26:13.546" v="1522" actId="1076"/>
          <ac:picMkLst>
            <pc:docMk/>
            <pc:sldMk cId="3025862249" sldId="290"/>
            <ac:picMk id="6" creationId="{838544B9-70CC-4D54-AF0E-8B7ADF523EC5}"/>
          </ac:picMkLst>
        </pc:picChg>
      </pc:sldChg>
      <pc:sldChg chg="addSp delSp modSp mod">
        <pc:chgData name="Silvia Colombo" userId="cdf5343d-9518-4b48-8032-805a754f9105" providerId="ADAL" clId="{888BDBE8-9A57-4649-BEB2-39378414D2C2}" dt="2024-11-26T14:49:00.702" v="1610" actId="403"/>
        <pc:sldMkLst>
          <pc:docMk/>
          <pc:sldMk cId="4276348475" sldId="291"/>
        </pc:sldMkLst>
        <pc:spChg chg="del">
          <ac:chgData name="Silvia Colombo" userId="cdf5343d-9518-4b48-8032-805a754f9105" providerId="ADAL" clId="{888BDBE8-9A57-4649-BEB2-39378414D2C2}" dt="2024-11-26T14:39:02.087" v="1537" actId="478"/>
          <ac:spMkLst>
            <pc:docMk/>
            <pc:sldMk cId="4276348475" sldId="291"/>
            <ac:spMk id="8" creationId="{E73424B3-C686-415C-9409-566BDF430095}"/>
          </ac:spMkLst>
        </pc:spChg>
        <pc:spChg chg="del mod">
          <ac:chgData name="Silvia Colombo" userId="cdf5343d-9518-4b48-8032-805a754f9105" providerId="ADAL" clId="{888BDBE8-9A57-4649-BEB2-39378414D2C2}" dt="2024-11-26T14:38:58.634" v="1536"/>
          <ac:spMkLst>
            <pc:docMk/>
            <pc:sldMk cId="4276348475" sldId="291"/>
            <ac:spMk id="9" creationId="{044AF3D7-50A9-4710-A46E-6577E389EF34}"/>
          </ac:spMkLst>
        </pc:spChg>
        <pc:spChg chg="mod">
          <ac:chgData name="Silvia Colombo" userId="cdf5343d-9518-4b48-8032-805a754f9105" providerId="ADAL" clId="{888BDBE8-9A57-4649-BEB2-39378414D2C2}" dt="2024-11-26T14:48:52.044" v="1609" actId="255"/>
          <ac:spMkLst>
            <pc:docMk/>
            <pc:sldMk cId="4276348475" sldId="291"/>
            <ac:spMk id="11" creationId="{CDD7956C-AD4A-4FCD-870C-C4BFC69F804B}"/>
          </ac:spMkLst>
        </pc:spChg>
        <pc:spChg chg="mod">
          <ac:chgData name="Silvia Colombo" userId="cdf5343d-9518-4b48-8032-805a754f9105" providerId="ADAL" clId="{888BDBE8-9A57-4649-BEB2-39378414D2C2}" dt="2024-11-26T11:53:04.295" v="1422"/>
          <ac:spMkLst>
            <pc:docMk/>
            <pc:sldMk cId="4276348475" sldId="291"/>
            <ac:spMk id="167" creationId="{00000000-0000-0000-0000-000000000000}"/>
          </ac:spMkLst>
        </pc:spChg>
        <pc:graphicFrameChg chg="add mod modGraphic">
          <ac:chgData name="Silvia Colombo" userId="cdf5343d-9518-4b48-8032-805a754f9105" providerId="ADAL" clId="{888BDBE8-9A57-4649-BEB2-39378414D2C2}" dt="2024-11-26T14:49:00.702" v="1610" actId="403"/>
          <ac:graphicFrameMkLst>
            <pc:docMk/>
            <pc:sldMk cId="4276348475" sldId="291"/>
            <ac:graphicFrameMk id="10" creationId="{5ECD547B-1F76-4997-99FC-F25A44509BC9}"/>
          </ac:graphicFrameMkLst>
        </pc:graphicFrameChg>
        <pc:picChg chg="del">
          <ac:chgData name="Silvia Colombo" userId="cdf5343d-9518-4b48-8032-805a754f9105" providerId="ADAL" clId="{888BDBE8-9A57-4649-BEB2-39378414D2C2}" dt="2024-11-26T14:38:58.634" v="1534" actId="478"/>
          <ac:picMkLst>
            <pc:docMk/>
            <pc:sldMk cId="4276348475" sldId="291"/>
            <ac:picMk id="7" creationId="{01AB32EA-377B-4676-B910-619F60865FEC}"/>
          </ac:picMkLst>
        </pc:picChg>
      </pc:sldChg>
      <pc:sldChg chg="addSp modSp mod">
        <pc:chgData name="Silvia Colombo" userId="cdf5343d-9518-4b48-8032-805a754f9105" providerId="ADAL" clId="{888BDBE8-9A57-4649-BEB2-39378414D2C2}" dt="2024-11-26T15:01:17.202" v="1649" actId="1076"/>
        <pc:sldMkLst>
          <pc:docMk/>
          <pc:sldMk cId="218857803" sldId="292"/>
        </pc:sldMkLst>
        <pc:spChg chg="mod">
          <ac:chgData name="Silvia Colombo" userId="cdf5343d-9518-4b48-8032-805a754f9105" providerId="ADAL" clId="{888BDBE8-9A57-4649-BEB2-39378414D2C2}" dt="2024-11-26T11:53:04.295" v="1422"/>
          <ac:spMkLst>
            <pc:docMk/>
            <pc:sldMk cId="218857803" sldId="292"/>
            <ac:spMk id="167" creationId="{00000000-0000-0000-0000-000000000000}"/>
          </ac:spMkLst>
        </pc:spChg>
        <pc:spChg chg="mod">
          <ac:chgData name="Silvia Colombo" userId="cdf5343d-9518-4b48-8032-805a754f9105" providerId="ADAL" clId="{888BDBE8-9A57-4649-BEB2-39378414D2C2}" dt="2024-11-26T14:49:28.521" v="1612" actId="20577"/>
          <ac:spMkLst>
            <pc:docMk/>
            <pc:sldMk cId="218857803" sldId="292"/>
            <ac:spMk id="168" creationId="{00000000-0000-0000-0000-000000000000}"/>
          </ac:spMkLst>
        </pc:spChg>
        <pc:graphicFrameChg chg="add mod modGraphic">
          <ac:chgData name="Silvia Colombo" userId="cdf5343d-9518-4b48-8032-805a754f9105" providerId="ADAL" clId="{888BDBE8-9A57-4649-BEB2-39378414D2C2}" dt="2024-11-26T15:01:17.202" v="1649" actId="1076"/>
          <ac:graphicFrameMkLst>
            <pc:docMk/>
            <pc:sldMk cId="218857803" sldId="292"/>
            <ac:graphicFrameMk id="5" creationId="{8AB2489C-4DAB-4A4C-89AD-E2034734CA0F}"/>
          </ac:graphicFrameMkLst>
        </pc:graphicFrameChg>
      </pc:sldChg>
      <pc:sldChg chg="addSp delSp modSp mod">
        <pc:chgData name="Silvia Colombo" userId="cdf5343d-9518-4b48-8032-805a754f9105" providerId="ADAL" clId="{888BDBE8-9A57-4649-BEB2-39378414D2C2}" dt="2024-11-26T15:51:05.188" v="1683" actId="20577"/>
        <pc:sldMkLst>
          <pc:docMk/>
          <pc:sldMk cId="2761367291" sldId="293"/>
        </pc:sldMkLst>
        <pc:spChg chg="del mod">
          <ac:chgData name="Silvia Colombo" userId="cdf5343d-9518-4b48-8032-805a754f9105" providerId="ADAL" clId="{888BDBE8-9A57-4649-BEB2-39378414D2C2}" dt="2024-11-26T15:14:08.049" v="1654" actId="478"/>
          <ac:spMkLst>
            <pc:docMk/>
            <pc:sldMk cId="2761367291" sldId="293"/>
            <ac:spMk id="5" creationId="{9465418C-8231-4F91-AE99-08D6F718DD6B}"/>
          </ac:spMkLst>
        </pc:spChg>
        <pc:spChg chg="mod">
          <ac:chgData name="Silvia Colombo" userId="cdf5343d-9518-4b48-8032-805a754f9105" providerId="ADAL" clId="{888BDBE8-9A57-4649-BEB2-39378414D2C2}" dt="2024-11-26T15:51:05.188" v="1683" actId="20577"/>
          <ac:spMkLst>
            <pc:docMk/>
            <pc:sldMk cId="2761367291" sldId="293"/>
            <ac:spMk id="7" creationId="{48ABBB91-0AEA-4B4B-947E-65B26D722456}"/>
          </ac:spMkLst>
        </pc:spChg>
        <pc:spChg chg="add mod">
          <ac:chgData name="Silvia Colombo" userId="cdf5343d-9518-4b48-8032-805a754f9105" providerId="ADAL" clId="{888BDBE8-9A57-4649-BEB2-39378414D2C2}" dt="2024-11-26T15:50:59.687" v="1682" actId="1076"/>
          <ac:spMkLst>
            <pc:docMk/>
            <pc:sldMk cId="2761367291" sldId="293"/>
            <ac:spMk id="11" creationId="{79B315FF-95B6-49D7-9419-67CB423AC399}"/>
          </ac:spMkLst>
        </pc:spChg>
        <pc:spChg chg="mod">
          <ac:chgData name="Silvia Colombo" userId="cdf5343d-9518-4b48-8032-805a754f9105" providerId="ADAL" clId="{888BDBE8-9A57-4649-BEB2-39378414D2C2}" dt="2024-11-26T11:53:04.295" v="1422"/>
          <ac:spMkLst>
            <pc:docMk/>
            <pc:sldMk cId="2761367291" sldId="293"/>
            <ac:spMk id="167" creationId="{00000000-0000-0000-0000-000000000000}"/>
          </ac:spMkLst>
        </pc:spChg>
        <pc:spChg chg="mod">
          <ac:chgData name="Silvia Colombo" userId="cdf5343d-9518-4b48-8032-805a754f9105" providerId="ADAL" clId="{888BDBE8-9A57-4649-BEB2-39378414D2C2}" dt="2024-11-26T15:11:39.095" v="1650"/>
          <ac:spMkLst>
            <pc:docMk/>
            <pc:sldMk cId="2761367291" sldId="293"/>
            <ac:spMk id="168" creationId="{00000000-0000-0000-0000-000000000000}"/>
          </ac:spMkLst>
        </pc:spChg>
        <pc:picChg chg="del">
          <ac:chgData name="Silvia Colombo" userId="cdf5343d-9518-4b48-8032-805a754f9105" providerId="ADAL" clId="{888BDBE8-9A57-4649-BEB2-39378414D2C2}" dt="2024-11-26T15:14:00.114" v="1651" actId="478"/>
          <ac:picMkLst>
            <pc:docMk/>
            <pc:sldMk cId="2761367291" sldId="293"/>
            <ac:picMk id="4" creationId="{B03E3C96-0267-4ABC-8F42-9D4A1E0ACBF3}"/>
          </ac:picMkLst>
        </pc:picChg>
        <pc:picChg chg="add mod">
          <ac:chgData name="Silvia Colombo" userId="cdf5343d-9518-4b48-8032-805a754f9105" providerId="ADAL" clId="{888BDBE8-9A57-4649-BEB2-39378414D2C2}" dt="2024-11-26T15:44:23.539" v="1677" actId="1076"/>
          <ac:picMkLst>
            <pc:docMk/>
            <pc:sldMk cId="2761367291" sldId="293"/>
            <ac:picMk id="6" creationId="{08853B16-C788-4883-AF9D-63977A3D0E84}"/>
          </ac:picMkLst>
        </pc:picChg>
      </pc:sldChg>
      <pc:sldChg chg="addSp modSp mod">
        <pc:chgData name="Silvia Colombo" userId="cdf5343d-9518-4b48-8032-805a754f9105" providerId="ADAL" clId="{888BDBE8-9A57-4649-BEB2-39378414D2C2}" dt="2024-11-26T17:16:20.900" v="1783" actId="20577"/>
        <pc:sldMkLst>
          <pc:docMk/>
          <pc:sldMk cId="3284480951" sldId="294"/>
        </pc:sldMkLst>
        <pc:spChg chg="add mod">
          <ac:chgData name="Silvia Colombo" userId="cdf5343d-9518-4b48-8032-805a754f9105" providerId="ADAL" clId="{888BDBE8-9A57-4649-BEB2-39378414D2C2}" dt="2024-11-26T16:03:45.645" v="1718" actId="1076"/>
          <ac:spMkLst>
            <pc:docMk/>
            <pc:sldMk cId="3284480951" sldId="294"/>
            <ac:spMk id="8" creationId="{E4E2A5A3-037F-493C-B797-C342AE38C0F1}"/>
          </ac:spMkLst>
        </pc:spChg>
        <pc:spChg chg="mod">
          <ac:chgData name="Silvia Colombo" userId="cdf5343d-9518-4b48-8032-805a754f9105" providerId="ADAL" clId="{888BDBE8-9A57-4649-BEB2-39378414D2C2}" dt="2024-11-26T11:53:04.295" v="1422"/>
          <ac:spMkLst>
            <pc:docMk/>
            <pc:sldMk cId="3284480951" sldId="294"/>
            <ac:spMk id="167" creationId="{00000000-0000-0000-0000-000000000000}"/>
          </ac:spMkLst>
        </pc:spChg>
        <pc:spChg chg="mod">
          <ac:chgData name="Silvia Colombo" userId="cdf5343d-9518-4b48-8032-805a754f9105" providerId="ADAL" clId="{888BDBE8-9A57-4649-BEB2-39378414D2C2}" dt="2024-11-26T17:16:20.900" v="1783" actId="20577"/>
          <ac:spMkLst>
            <pc:docMk/>
            <pc:sldMk cId="3284480951" sldId="294"/>
            <ac:spMk id="168" creationId="{00000000-0000-0000-0000-000000000000}"/>
          </ac:spMkLst>
        </pc:spChg>
        <pc:picChg chg="add mod">
          <ac:chgData name="Silvia Colombo" userId="cdf5343d-9518-4b48-8032-805a754f9105" providerId="ADAL" clId="{888BDBE8-9A57-4649-BEB2-39378414D2C2}" dt="2024-11-26T16:03:04.823" v="1710" actId="1076"/>
          <ac:picMkLst>
            <pc:docMk/>
            <pc:sldMk cId="3284480951" sldId="294"/>
            <ac:picMk id="4" creationId="{C0DA383A-4754-4D44-8072-1585112DB24F}"/>
          </ac:picMkLst>
        </pc:picChg>
      </pc:sldChg>
      <pc:sldChg chg="modSp mod">
        <pc:chgData name="Silvia Colombo" userId="cdf5343d-9518-4b48-8032-805a754f9105" providerId="ADAL" clId="{888BDBE8-9A57-4649-BEB2-39378414D2C2}" dt="2024-11-26T21:38:48.470" v="1805" actId="20577"/>
        <pc:sldMkLst>
          <pc:docMk/>
          <pc:sldMk cId="2669022340" sldId="295"/>
        </pc:sldMkLst>
        <pc:spChg chg="mod">
          <ac:chgData name="Silvia Colombo" userId="cdf5343d-9518-4b48-8032-805a754f9105" providerId="ADAL" clId="{888BDBE8-9A57-4649-BEB2-39378414D2C2}" dt="2024-11-26T11:53:04.295" v="1422"/>
          <ac:spMkLst>
            <pc:docMk/>
            <pc:sldMk cId="2669022340" sldId="295"/>
            <ac:spMk id="167" creationId="{00000000-0000-0000-0000-000000000000}"/>
          </ac:spMkLst>
        </pc:spChg>
        <pc:spChg chg="mod">
          <ac:chgData name="Silvia Colombo" userId="cdf5343d-9518-4b48-8032-805a754f9105" providerId="ADAL" clId="{888BDBE8-9A57-4649-BEB2-39378414D2C2}" dt="2024-11-26T21:38:48.470" v="1805" actId="20577"/>
          <ac:spMkLst>
            <pc:docMk/>
            <pc:sldMk cId="2669022340" sldId="295"/>
            <ac:spMk id="168" creationId="{00000000-0000-0000-0000-000000000000}"/>
          </ac:spMkLst>
        </pc:spChg>
      </pc:sldChg>
      <pc:sldChg chg="modSp mod">
        <pc:chgData name="Silvia Colombo" userId="cdf5343d-9518-4b48-8032-805a754f9105" providerId="ADAL" clId="{888BDBE8-9A57-4649-BEB2-39378414D2C2}" dt="2024-11-26T21:48:07.893" v="1819" actId="404"/>
        <pc:sldMkLst>
          <pc:docMk/>
          <pc:sldMk cId="3178964038" sldId="296"/>
        </pc:sldMkLst>
        <pc:spChg chg="mod">
          <ac:chgData name="Silvia Colombo" userId="cdf5343d-9518-4b48-8032-805a754f9105" providerId="ADAL" clId="{888BDBE8-9A57-4649-BEB2-39378414D2C2}" dt="2024-11-26T11:53:04.295" v="1422"/>
          <ac:spMkLst>
            <pc:docMk/>
            <pc:sldMk cId="3178964038" sldId="296"/>
            <ac:spMk id="167" creationId="{00000000-0000-0000-0000-000000000000}"/>
          </ac:spMkLst>
        </pc:spChg>
        <pc:spChg chg="mod">
          <ac:chgData name="Silvia Colombo" userId="cdf5343d-9518-4b48-8032-805a754f9105" providerId="ADAL" clId="{888BDBE8-9A57-4649-BEB2-39378414D2C2}" dt="2024-11-26T21:48:07.893" v="1819" actId="404"/>
          <ac:spMkLst>
            <pc:docMk/>
            <pc:sldMk cId="3178964038" sldId="296"/>
            <ac:spMk id="168" creationId="{00000000-0000-0000-0000-000000000000}"/>
          </ac:spMkLst>
        </pc:spChg>
      </pc:sldChg>
      <pc:sldChg chg="addSp delSp modSp mod">
        <pc:chgData name="Silvia Colombo" userId="cdf5343d-9518-4b48-8032-805a754f9105" providerId="ADAL" clId="{888BDBE8-9A57-4649-BEB2-39378414D2C2}" dt="2024-11-26T21:56:47.044" v="1827" actId="1076"/>
        <pc:sldMkLst>
          <pc:docMk/>
          <pc:sldMk cId="3574041065" sldId="297"/>
        </pc:sldMkLst>
        <pc:spChg chg="mod">
          <ac:chgData name="Silvia Colombo" userId="cdf5343d-9518-4b48-8032-805a754f9105" providerId="ADAL" clId="{888BDBE8-9A57-4649-BEB2-39378414D2C2}" dt="2024-11-26T21:52:40.185" v="1820"/>
          <ac:spMkLst>
            <pc:docMk/>
            <pc:sldMk cId="3574041065" sldId="297"/>
            <ac:spMk id="167" creationId="{00000000-0000-0000-0000-000000000000}"/>
          </ac:spMkLst>
        </pc:spChg>
        <pc:spChg chg="mod">
          <ac:chgData name="Silvia Colombo" userId="cdf5343d-9518-4b48-8032-805a754f9105" providerId="ADAL" clId="{888BDBE8-9A57-4649-BEB2-39378414D2C2}" dt="2024-11-26T21:55:08.929" v="1823" actId="20577"/>
          <ac:spMkLst>
            <pc:docMk/>
            <pc:sldMk cId="3574041065" sldId="297"/>
            <ac:spMk id="168" creationId="{00000000-0000-0000-0000-000000000000}"/>
          </ac:spMkLst>
        </pc:spChg>
        <pc:picChg chg="del">
          <ac:chgData name="Silvia Colombo" userId="cdf5343d-9518-4b48-8032-805a754f9105" providerId="ADAL" clId="{888BDBE8-9A57-4649-BEB2-39378414D2C2}" dt="2024-11-26T21:55:15.701" v="1824" actId="478"/>
          <ac:picMkLst>
            <pc:docMk/>
            <pc:sldMk cId="3574041065" sldId="297"/>
            <ac:picMk id="4" creationId="{1275C8C7-A9F5-4663-BB2A-510F850CC03D}"/>
          </ac:picMkLst>
        </pc:picChg>
        <pc:picChg chg="add mod">
          <ac:chgData name="Silvia Colombo" userId="cdf5343d-9518-4b48-8032-805a754f9105" providerId="ADAL" clId="{888BDBE8-9A57-4649-BEB2-39378414D2C2}" dt="2024-11-26T21:56:47.044" v="1827" actId="1076"/>
          <ac:picMkLst>
            <pc:docMk/>
            <pc:sldMk cId="3574041065" sldId="297"/>
            <ac:picMk id="5" creationId="{37F3A65F-CDDD-4B35-B404-FE90FDAA07D6}"/>
          </ac:picMkLst>
        </pc:picChg>
      </pc:sldChg>
      <pc:sldChg chg="addSp delSp modSp mod">
        <pc:chgData name="Silvia Colombo" userId="cdf5343d-9518-4b48-8032-805a754f9105" providerId="ADAL" clId="{888BDBE8-9A57-4649-BEB2-39378414D2C2}" dt="2024-11-26T22:34:45.538" v="1932" actId="20577"/>
        <pc:sldMkLst>
          <pc:docMk/>
          <pc:sldMk cId="2230816992" sldId="298"/>
        </pc:sldMkLst>
        <pc:spChg chg="del">
          <ac:chgData name="Silvia Colombo" userId="cdf5343d-9518-4b48-8032-805a754f9105" providerId="ADAL" clId="{888BDBE8-9A57-4649-BEB2-39378414D2C2}" dt="2024-11-26T21:57:03.199" v="1829" actId="478"/>
          <ac:spMkLst>
            <pc:docMk/>
            <pc:sldMk cId="2230816992" sldId="298"/>
            <ac:spMk id="5" creationId="{8794BF7C-5E53-45DB-8FEE-0205520570F8}"/>
          </ac:spMkLst>
        </pc:spChg>
        <pc:spChg chg="add mod">
          <ac:chgData name="Silvia Colombo" userId="cdf5343d-9518-4b48-8032-805a754f9105" providerId="ADAL" clId="{888BDBE8-9A57-4649-BEB2-39378414D2C2}" dt="2024-11-26T22:19:32.664" v="1865" actId="1076"/>
          <ac:spMkLst>
            <pc:docMk/>
            <pc:sldMk cId="2230816992" sldId="298"/>
            <ac:spMk id="9" creationId="{2C9ED94F-A705-46DE-B18D-3035BDFCE4FC}"/>
          </ac:spMkLst>
        </pc:spChg>
        <pc:spChg chg="mod">
          <ac:chgData name="Silvia Colombo" userId="cdf5343d-9518-4b48-8032-805a754f9105" providerId="ADAL" clId="{888BDBE8-9A57-4649-BEB2-39378414D2C2}" dt="2024-11-26T21:52:40.185" v="1820"/>
          <ac:spMkLst>
            <pc:docMk/>
            <pc:sldMk cId="2230816992" sldId="298"/>
            <ac:spMk id="167" creationId="{00000000-0000-0000-0000-000000000000}"/>
          </ac:spMkLst>
        </pc:spChg>
        <pc:spChg chg="mod">
          <ac:chgData name="Silvia Colombo" userId="cdf5343d-9518-4b48-8032-805a754f9105" providerId="ADAL" clId="{888BDBE8-9A57-4649-BEB2-39378414D2C2}" dt="2024-11-26T22:34:45.538" v="1932" actId="20577"/>
          <ac:spMkLst>
            <pc:docMk/>
            <pc:sldMk cId="2230816992" sldId="298"/>
            <ac:spMk id="168" creationId="{00000000-0000-0000-0000-000000000000}"/>
          </ac:spMkLst>
        </pc:spChg>
        <pc:picChg chg="del">
          <ac:chgData name="Silvia Colombo" userId="cdf5343d-9518-4b48-8032-805a754f9105" providerId="ADAL" clId="{888BDBE8-9A57-4649-BEB2-39378414D2C2}" dt="2024-11-26T21:56:59.991" v="1828" actId="478"/>
          <ac:picMkLst>
            <pc:docMk/>
            <pc:sldMk cId="2230816992" sldId="298"/>
            <ac:picMk id="4" creationId="{D17F4929-72BB-4031-9BBD-ECC213C0BB47}"/>
          </ac:picMkLst>
        </pc:picChg>
        <pc:picChg chg="add mod">
          <ac:chgData name="Silvia Colombo" userId="cdf5343d-9518-4b48-8032-805a754f9105" providerId="ADAL" clId="{888BDBE8-9A57-4649-BEB2-39378414D2C2}" dt="2024-11-26T22:02:02.774" v="1832" actId="1076"/>
          <ac:picMkLst>
            <pc:docMk/>
            <pc:sldMk cId="2230816992" sldId="298"/>
            <ac:picMk id="6" creationId="{C901FA8D-5E4F-435D-A4F3-FAB59834C938}"/>
          </ac:picMkLst>
        </pc:picChg>
      </pc:sldChg>
      <pc:sldChg chg="addSp delSp modSp mod">
        <pc:chgData name="Silvia Colombo" userId="cdf5343d-9518-4b48-8032-805a754f9105" providerId="ADAL" clId="{888BDBE8-9A57-4649-BEB2-39378414D2C2}" dt="2024-11-26T22:46:19.484" v="1984" actId="20577"/>
        <pc:sldMkLst>
          <pc:docMk/>
          <pc:sldMk cId="2669320641" sldId="299"/>
        </pc:sldMkLst>
        <pc:spChg chg="del">
          <ac:chgData name="Silvia Colombo" userId="cdf5343d-9518-4b48-8032-805a754f9105" providerId="ADAL" clId="{888BDBE8-9A57-4649-BEB2-39378414D2C2}" dt="2024-11-26T22:15:46.373" v="1847" actId="478"/>
          <ac:spMkLst>
            <pc:docMk/>
            <pc:sldMk cId="2669320641" sldId="299"/>
            <ac:spMk id="5" creationId="{DA3450AD-FEDE-4077-BD48-9D5958732BCC}"/>
          </ac:spMkLst>
        </pc:spChg>
        <pc:spChg chg="add mod">
          <ac:chgData name="Silvia Colombo" userId="cdf5343d-9518-4b48-8032-805a754f9105" providerId="ADAL" clId="{888BDBE8-9A57-4649-BEB2-39378414D2C2}" dt="2024-11-26T22:18:43.554" v="1860" actId="1076"/>
          <ac:spMkLst>
            <pc:docMk/>
            <pc:sldMk cId="2669320641" sldId="299"/>
            <ac:spMk id="10" creationId="{3C738BE9-3813-4ED1-ABA9-82ECB8A32479}"/>
          </ac:spMkLst>
        </pc:spChg>
        <pc:spChg chg="mod">
          <ac:chgData name="Silvia Colombo" userId="cdf5343d-9518-4b48-8032-805a754f9105" providerId="ADAL" clId="{888BDBE8-9A57-4649-BEB2-39378414D2C2}" dt="2024-11-26T21:52:40.185" v="1820"/>
          <ac:spMkLst>
            <pc:docMk/>
            <pc:sldMk cId="2669320641" sldId="299"/>
            <ac:spMk id="167" creationId="{00000000-0000-0000-0000-000000000000}"/>
          </ac:spMkLst>
        </pc:spChg>
        <pc:spChg chg="mod">
          <ac:chgData name="Silvia Colombo" userId="cdf5343d-9518-4b48-8032-805a754f9105" providerId="ADAL" clId="{888BDBE8-9A57-4649-BEB2-39378414D2C2}" dt="2024-11-26T22:46:19.484" v="1984" actId="20577"/>
          <ac:spMkLst>
            <pc:docMk/>
            <pc:sldMk cId="2669320641" sldId="299"/>
            <ac:spMk id="168" creationId="{00000000-0000-0000-0000-000000000000}"/>
          </ac:spMkLst>
        </pc:spChg>
        <pc:picChg chg="del">
          <ac:chgData name="Silvia Colombo" userId="cdf5343d-9518-4b48-8032-805a754f9105" providerId="ADAL" clId="{888BDBE8-9A57-4649-BEB2-39378414D2C2}" dt="2024-11-26T22:15:43.667" v="1846" actId="478"/>
          <ac:picMkLst>
            <pc:docMk/>
            <pc:sldMk cId="2669320641" sldId="299"/>
            <ac:picMk id="4" creationId="{0D6328CD-97D8-4588-9D03-D5ADE2DAFBA8}"/>
          </ac:picMkLst>
        </pc:picChg>
        <pc:picChg chg="add mod">
          <ac:chgData name="Silvia Colombo" userId="cdf5343d-9518-4b48-8032-805a754f9105" providerId="ADAL" clId="{888BDBE8-9A57-4649-BEB2-39378414D2C2}" dt="2024-11-26T22:41:20.223" v="1933" actId="1076"/>
          <ac:picMkLst>
            <pc:docMk/>
            <pc:sldMk cId="2669320641" sldId="299"/>
            <ac:picMk id="6" creationId="{A6EF11E4-5EB0-46FE-99FE-8986EBFADF07}"/>
          </ac:picMkLst>
        </pc:picChg>
      </pc:sldChg>
      <pc:sldChg chg="addSp delSp modSp mod">
        <pc:chgData name="Silvia Colombo" userId="cdf5343d-9518-4b48-8032-805a754f9105" providerId="ADAL" clId="{888BDBE8-9A57-4649-BEB2-39378414D2C2}" dt="2024-11-26T22:48:43.884" v="1997" actId="14100"/>
        <pc:sldMkLst>
          <pc:docMk/>
          <pc:sldMk cId="3550741812" sldId="300"/>
        </pc:sldMkLst>
        <pc:spChg chg="mod">
          <ac:chgData name="Silvia Colombo" userId="cdf5343d-9518-4b48-8032-805a754f9105" providerId="ADAL" clId="{888BDBE8-9A57-4649-BEB2-39378414D2C2}" dt="2024-11-26T22:21:14.988" v="1873" actId="1076"/>
          <ac:spMkLst>
            <pc:docMk/>
            <pc:sldMk cId="3550741812" sldId="300"/>
            <ac:spMk id="5" creationId="{577FCAE3-C285-4D6E-B6EF-F122C3491891}"/>
          </ac:spMkLst>
        </pc:spChg>
        <pc:spChg chg="mod">
          <ac:chgData name="Silvia Colombo" userId="cdf5343d-9518-4b48-8032-805a754f9105" providerId="ADAL" clId="{888BDBE8-9A57-4649-BEB2-39378414D2C2}" dt="2024-11-26T21:52:40.185" v="1820"/>
          <ac:spMkLst>
            <pc:docMk/>
            <pc:sldMk cId="3550741812" sldId="300"/>
            <ac:spMk id="167" creationId="{00000000-0000-0000-0000-000000000000}"/>
          </ac:spMkLst>
        </pc:spChg>
        <pc:spChg chg="mod">
          <ac:chgData name="Silvia Colombo" userId="cdf5343d-9518-4b48-8032-805a754f9105" providerId="ADAL" clId="{888BDBE8-9A57-4649-BEB2-39378414D2C2}" dt="2024-11-26T22:48:43.884" v="1997" actId="14100"/>
          <ac:spMkLst>
            <pc:docMk/>
            <pc:sldMk cId="3550741812" sldId="300"/>
            <ac:spMk id="168" creationId="{00000000-0000-0000-0000-000000000000}"/>
          </ac:spMkLst>
        </pc:spChg>
        <pc:picChg chg="del">
          <ac:chgData name="Silvia Colombo" userId="cdf5343d-9518-4b48-8032-805a754f9105" providerId="ADAL" clId="{888BDBE8-9A57-4649-BEB2-39378414D2C2}" dt="2024-11-26T22:20:23.784" v="1868" actId="478"/>
          <ac:picMkLst>
            <pc:docMk/>
            <pc:sldMk cId="3550741812" sldId="300"/>
            <ac:picMk id="4" creationId="{A3CFDF6A-3675-4DC0-AAF8-B057D2714DA8}"/>
          </ac:picMkLst>
        </pc:picChg>
        <pc:picChg chg="add mod">
          <ac:chgData name="Silvia Colombo" userId="cdf5343d-9518-4b48-8032-805a754f9105" providerId="ADAL" clId="{888BDBE8-9A57-4649-BEB2-39378414D2C2}" dt="2024-11-26T22:20:48.635" v="1871" actId="1076"/>
          <ac:picMkLst>
            <pc:docMk/>
            <pc:sldMk cId="3550741812" sldId="300"/>
            <ac:picMk id="6" creationId="{E52D9C0D-D301-49BC-9520-D82BE98E208D}"/>
          </ac:picMkLst>
        </pc:picChg>
      </pc:sldChg>
      <pc:sldChg chg="delSp modSp mod">
        <pc:chgData name="Silvia Colombo" userId="cdf5343d-9518-4b48-8032-805a754f9105" providerId="ADAL" clId="{888BDBE8-9A57-4649-BEB2-39378414D2C2}" dt="2024-11-26T22:54:23.536" v="2029"/>
        <pc:sldMkLst>
          <pc:docMk/>
          <pc:sldMk cId="2610105728" sldId="301"/>
        </pc:sldMkLst>
        <pc:spChg chg="mod">
          <ac:chgData name="Silvia Colombo" userId="cdf5343d-9518-4b48-8032-805a754f9105" providerId="ADAL" clId="{888BDBE8-9A57-4649-BEB2-39378414D2C2}" dt="2024-11-26T22:54:23.536" v="2029"/>
          <ac:spMkLst>
            <pc:docMk/>
            <pc:sldMk cId="2610105728" sldId="301"/>
            <ac:spMk id="5" creationId="{405D3AC9-9D1A-4DE5-9206-75A8E49F4BEA}"/>
          </ac:spMkLst>
        </pc:spChg>
        <pc:spChg chg="mod">
          <ac:chgData name="Silvia Colombo" userId="cdf5343d-9518-4b48-8032-805a754f9105" providerId="ADAL" clId="{888BDBE8-9A57-4649-BEB2-39378414D2C2}" dt="2024-11-26T21:52:40.185" v="1820"/>
          <ac:spMkLst>
            <pc:docMk/>
            <pc:sldMk cId="2610105728" sldId="301"/>
            <ac:spMk id="167" creationId="{00000000-0000-0000-0000-000000000000}"/>
          </ac:spMkLst>
        </pc:spChg>
        <pc:spChg chg="mod">
          <ac:chgData name="Silvia Colombo" userId="cdf5343d-9518-4b48-8032-805a754f9105" providerId="ADAL" clId="{888BDBE8-9A57-4649-BEB2-39378414D2C2}" dt="2024-11-26T22:24:08.935" v="1875"/>
          <ac:spMkLst>
            <pc:docMk/>
            <pc:sldMk cId="2610105728" sldId="301"/>
            <ac:spMk id="168" creationId="{00000000-0000-0000-0000-000000000000}"/>
          </ac:spMkLst>
        </pc:spChg>
        <pc:picChg chg="del">
          <ac:chgData name="Silvia Colombo" userId="cdf5343d-9518-4b48-8032-805a754f9105" providerId="ADAL" clId="{888BDBE8-9A57-4649-BEB2-39378414D2C2}" dt="2024-11-26T22:24:10.902" v="1876" actId="478"/>
          <ac:picMkLst>
            <pc:docMk/>
            <pc:sldMk cId="2610105728" sldId="301"/>
            <ac:picMk id="4" creationId="{511C04CC-1284-4DB0-B0C7-81C13A3D4AFD}"/>
          </ac:picMkLst>
        </pc:picChg>
      </pc:sldChg>
      <pc:sldChg chg="addSp modSp mod">
        <pc:chgData name="Silvia Colombo" userId="cdf5343d-9518-4b48-8032-805a754f9105" providerId="ADAL" clId="{888BDBE8-9A57-4649-BEB2-39378414D2C2}" dt="2024-11-26T22:59:21.899" v="2053" actId="403"/>
        <pc:sldMkLst>
          <pc:docMk/>
          <pc:sldMk cId="1039741806" sldId="302"/>
        </pc:sldMkLst>
        <pc:spChg chg="add mod">
          <ac:chgData name="Silvia Colombo" userId="cdf5343d-9518-4b48-8032-805a754f9105" providerId="ADAL" clId="{888BDBE8-9A57-4649-BEB2-39378414D2C2}" dt="2024-11-26T22:26:40.612" v="1892" actId="1076"/>
          <ac:spMkLst>
            <pc:docMk/>
            <pc:sldMk cId="1039741806" sldId="302"/>
            <ac:spMk id="8" creationId="{CAB5F16D-C30D-4BA7-B572-72CB0C749CEF}"/>
          </ac:spMkLst>
        </pc:spChg>
        <pc:spChg chg="mod">
          <ac:chgData name="Silvia Colombo" userId="cdf5343d-9518-4b48-8032-805a754f9105" providerId="ADAL" clId="{888BDBE8-9A57-4649-BEB2-39378414D2C2}" dt="2024-11-26T21:52:40.185" v="1820"/>
          <ac:spMkLst>
            <pc:docMk/>
            <pc:sldMk cId="1039741806" sldId="302"/>
            <ac:spMk id="167" creationId="{00000000-0000-0000-0000-000000000000}"/>
          </ac:spMkLst>
        </pc:spChg>
        <pc:spChg chg="mod">
          <ac:chgData name="Silvia Colombo" userId="cdf5343d-9518-4b48-8032-805a754f9105" providerId="ADAL" clId="{888BDBE8-9A57-4649-BEB2-39378414D2C2}" dt="2024-11-26T22:59:21.899" v="2053" actId="403"/>
          <ac:spMkLst>
            <pc:docMk/>
            <pc:sldMk cId="1039741806" sldId="302"/>
            <ac:spMk id="168" creationId="{00000000-0000-0000-0000-000000000000}"/>
          </ac:spMkLst>
        </pc:spChg>
        <pc:picChg chg="add mod">
          <ac:chgData name="Silvia Colombo" userId="cdf5343d-9518-4b48-8032-805a754f9105" providerId="ADAL" clId="{888BDBE8-9A57-4649-BEB2-39378414D2C2}" dt="2024-11-26T22:26:08.277" v="1889" actId="1076"/>
          <ac:picMkLst>
            <pc:docMk/>
            <pc:sldMk cId="1039741806" sldId="302"/>
            <ac:picMk id="4" creationId="{DA7E5F92-6F5A-4C7F-9AE1-C264639A55E1}"/>
          </ac:picMkLst>
        </pc:picChg>
      </pc:sldChg>
      <pc:sldChg chg="modSp mod">
        <pc:chgData name="Silvia Colombo" userId="cdf5343d-9518-4b48-8032-805a754f9105" providerId="ADAL" clId="{888BDBE8-9A57-4649-BEB2-39378414D2C2}" dt="2024-11-26T23:00:39.872" v="2129" actId="20577"/>
        <pc:sldMkLst>
          <pc:docMk/>
          <pc:sldMk cId="3169569971" sldId="303"/>
        </pc:sldMkLst>
        <pc:spChg chg="mod">
          <ac:chgData name="Silvia Colombo" userId="cdf5343d-9518-4b48-8032-805a754f9105" providerId="ADAL" clId="{888BDBE8-9A57-4649-BEB2-39378414D2C2}" dt="2024-11-26T21:52:40.185" v="1820"/>
          <ac:spMkLst>
            <pc:docMk/>
            <pc:sldMk cId="3169569971" sldId="303"/>
            <ac:spMk id="167" creationId="{00000000-0000-0000-0000-000000000000}"/>
          </ac:spMkLst>
        </pc:spChg>
        <pc:spChg chg="mod">
          <ac:chgData name="Silvia Colombo" userId="cdf5343d-9518-4b48-8032-805a754f9105" providerId="ADAL" clId="{888BDBE8-9A57-4649-BEB2-39378414D2C2}" dt="2024-11-26T23:00:39.872" v="2129" actId="20577"/>
          <ac:spMkLst>
            <pc:docMk/>
            <pc:sldMk cId="3169569971" sldId="303"/>
            <ac:spMk id="168" creationId="{00000000-0000-0000-0000-000000000000}"/>
          </ac:spMkLst>
        </pc:spChg>
      </pc:sldChg>
      <pc:sldChg chg="modSp mod">
        <pc:chgData name="Silvia Colombo" userId="cdf5343d-9518-4b48-8032-805a754f9105" providerId="ADAL" clId="{888BDBE8-9A57-4649-BEB2-39378414D2C2}" dt="2024-11-26T22:30:16.008" v="1906" actId="20577"/>
        <pc:sldMkLst>
          <pc:docMk/>
          <pc:sldMk cId="2074846304" sldId="304"/>
        </pc:sldMkLst>
        <pc:spChg chg="mod">
          <ac:chgData name="Silvia Colombo" userId="cdf5343d-9518-4b48-8032-805a754f9105" providerId="ADAL" clId="{888BDBE8-9A57-4649-BEB2-39378414D2C2}" dt="2024-11-26T21:52:40.185" v="1820"/>
          <ac:spMkLst>
            <pc:docMk/>
            <pc:sldMk cId="2074846304" sldId="304"/>
            <ac:spMk id="167" creationId="{00000000-0000-0000-0000-000000000000}"/>
          </ac:spMkLst>
        </pc:spChg>
        <pc:spChg chg="mod">
          <ac:chgData name="Silvia Colombo" userId="cdf5343d-9518-4b48-8032-805a754f9105" providerId="ADAL" clId="{888BDBE8-9A57-4649-BEB2-39378414D2C2}" dt="2024-11-26T22:30:16.008" v="1906" actId="20577"/>
          <ac:spMkLst>
            <pc:docMk/>
            <pc:sldMk cId="2074846304" sldId="304"/>
            <ac:spMk id="168" creationId="{00000000-0000-0000-0000-000000000000}"/>
          </ac:spMkLst>
        </pc:spChg>
      </pc:sldChg>
      <pc:sldChg chg="delSp add mod">
        <pc:chgData name="Silvia Colombo" userId="cdf5343d-9518-4b48-8032-805a754f9105" providerId="ADAL" clId="{888BDBE8-9A57-4649-BEB2-39378414D2C2}" dt="2024-11-26T10:16:42.550" v="1119" actId="478"/>
        <pc:sldMkLst>
          <pc:docMk/>
          <pc:sldMk cId="3001247373" sldId="305"/>
        </pc:sldMkLst>
        <pc:spChg chg="del">
          <ac:chgData name="Silvia Colombo" userId="cdf5343d-9518-4b48-8032-805a754f9105" providerId="ADAL" clId="{888BDBE8-9A57-4649-BEB2-39378414D2C2}" dt="2024-11-26T10:16:42.550" v="1119" actId="478"/>
          <ac:spMkLst>
            <pc:docMk/>
            <pc:sldMk cId="3001247373" sldId="305"/>
            <ac:spMk id="11" creationId="{69CB2DEE-3721-42E2-8BA6-9D88BD2A1481}"/>
          </ac:spMkLst>
        </pc:spChg>
      </pc:sldChg>
      <pc:sldChg chg="addSp modSp add mod">
        <pc:chgData name="Silvia Colombo" userId="cdf5343d-9518-4b48-8032-805a754f9105" providerId="ADAL" clId="{888BDBE8-9A57-4649-BEB2-39378414D2C2}" dt="2024-11-26T10:57:05.791" v="1240" actId="1076"/>
        <pc:sldMkLst>
          <pc:docMk/>
          <pc:sldMk cId="3951396816" sldId="306"/>
        </pc:sldMkLst>
        <pc:spChg chg="add mod">
          <ac:chgData name="Silvia Colombo" userId="cdf5343d-9518-4b48-8032-805a754f9105" providerId="ADAL" clId="{888BDBE8-9A57-4649-BEB2-39378414D2C2}" dt="2024-11-26T10:57:05.791" v="1240" actId="1076"/>
          <ac:spMkLst>
            <pc:docMk/>
            <pc:sldMk cId="3951396816" sldId="306"/>
            <ac:spMk id="7" creationId="{247B73B1-9BE7-4242-8FA0-A477FD566D3E}"/>
          </ac:spMkLst>
        </pc:spChg>
        <pc:spChg chg="mod">
          <ac:chgData name="Silvia Colombo" userId="cdf5343d-9518-4b48-8032-805a754f9105" providerId="ADAL" clId="{888BDBE8-9A57-4649-BEB2-39378414D2C2}" dt="2024-11-26T10:55:31.964" v="1212" actId="20577"/>
          <ac:spMkLst>
            <pc:docMk/>
            <pc:sldMk cId="3951396816" sldId="306"/>
            <ac:spMk id="168" creationId="{00000000-0000-0000-0000-000000000000}"/>
          </ac:spMkLst>
        </pc:spChg>
        <pc:picChg chg="add mod">
          <ac:chgData name="Silvia Colombo" userId="cdf5343d-9518-4b48-8032-805a754f9105" providerId="ADAL" clId="{888BDBE8-9A57-4649-BEB2-39378414D2C2}" dt="2024-11-26T10:56:52.778" v="1239" actId="1076"/>
          <ac:picMkLst>
            <pc:docMk/>
            <pc:sldMk cId="3951396816" sldId="306"/>
            <ac:picMk id="4" creationId="{15BD5B9F-B5D1-4E55-A6DA-7944C130B1C2}"/>
          </ac:picMkLst>
        </pc:picChg>
      </pc:sldChg>
    </pc:docChg>
  </pc:docChgLst>
  <pc:docChgLst>
    <pc:chgData name="Silvia Colombo" userId="cdf5343d-9518-4b48-8032-805a754f9105" providerId="ADAL" clId="{B1AC69B6-4FBE-4885-B2C5-B4EC47ABDD7C}"/>
    <pc:docChg chg="undo custSel addSld modSld">
      <pc:chgData name="Silvia Colombo" userId="cdf5343d-9518-4b48-8032-805a754f9105" providerId="ADAL" clId="{B1AC69B6-4FBE-4885-B2C5-B4EC47ABDD7C}" dt="2025-01-14T10:44:29.402" v="1667" actId="207"/>
      <pc:docMkLst>
        <pc:docMk/>
      </pc:docMkLst>
      <pc:sldChg chg="modSp mod">
        <pc:chgData name="Silvia Colombo" userId="cdf5343d-9518-4b48-8032-805a754f9105" providerId="ADAL" clId="{B1AC69B6-4FBE-4885-B2C5-B4EC47ABDD7C}" dt="2025-01-14T10:13:01.883" v="1506" actId="207"/>
        <pc:sldMkLst>
          <pc:docMk/>
          <pc:sldMk cId="0" sldId="264"/>
        </pc:sldMkLst>
        <pc:spChg chg="mod">
          <ac:chgData name="Silvia Colombo" userId="cdf5343d-9518-4b48-8032-805a754f9105" providerId="ADAL" clId="{B1AC69B6-4FBE-4885-B2C5-B4EC47ABDD7C}" dt="2025-01-14T10:13:01.883" v="1506" actId="207"/>
          <ac:spMkLst>
            <pc:docMk/>
            <pc:sldMk cId="0" sldId="264"/>
            <ac:spMk id="168" creationId="{00000000-0000-0000-0000-000000000000}"/>
          </ac:spMkLst>
        </pc:spChg>
      </pc:sldChg>
      <pc:sldChg chg="modSp mod">
        <pc:chgData name="Silvia Colombo" userId="cdf5343d-9518-4b48-8032-805a754f9105" providerId="ADAL" clId="{B1AC69B6-4FBE-4885-B2C5-B4EC47ABDD7C}" dt="2025-01-02T10:43:28.743" v="2"/>
        <pc:sldMkLst>
          <pc:docMk/>
          <pc:sldMk cId="701856915" sldId="266"/>
        </pc:sldMkLst>
        <pc:spChg chg="mod">
          <ac:chgData name="Silvia Colombo" userId="cdf5343d-9518-4b48-8032-805a754f9105" providerId="ADAL" clId="{B1AC69B6-4FBE-4885-B2C5-B4EC47ABDD7C}" dt="2025-01-02T10:43:28.743" v="2"/>
          <ac:spMkLst>
            <pc:docMk/>
            <pc:sldMk cId="701856915" sldId="266"/>
            <ac:spMk id="2" creationId="{48F41D3A-296D-75FB-88E4-B253A9E88EE1}"/>
          </ac:spMkLst>
        </pc:spChg>
      </pc:sldChg>
      <pc:sldChg chg="addSp modSp mod">
        <pc:chgData name="Silvia Colombo" userId="cdf5343d-9518-4b48-8032-805a754f9105" providerId="ADAL" clId="{B1AC69B6-4FBE-4885-B2C5-B4EC47ABDD7C}" dt="2025-01-14T10:13:50.574" v="1527" actId="207"/>
        <pc:sldMkLst>
          <pc:docMk/>
          <pc:sldMk cId="1768720765" sldId="272"/>
        </pc:sldMkLst>
        <pc:spChg chg="add mod">
          <ac:chgData name="Silvia Colombo" userId="cdf5343d-9518-4b48-8032-805a754f9105" providerId="ADAL" clId="{B1AC69B6-4FBE-4885-B2C5-B4EC47ABDD7C}" dt="2025-01-02T13:40:25.128" v="256" actId="1076"/>
          <ac:spMkLst>
            <pc:docMk/>
            <pc:sldMk cId="1768720765" sldId="272"/>
            <ac:spMk id="8" creationId="{ED6B9436-1F04-4977-A48E-52F4E397DF22}"/>
          </ac:spMkLst>
        </pc:spChg>
        <pc:spChg chg="mod">
          <ac:chgData name="Silvia Colombo" userId="cdf5343d-9518-4b48-8032-805a754f9105" providerId="ADAL" clId="{B1AC69B6-4FBE-4885-B2C5-B4EC47ABDD7C}" dt="2025-01-02T11:00:44.482" v="6"/>
          <ac:spMkLst>
            <pc:docMk/>
            <pc:sldMk cId="1768720765" sldId="272"/>
            <ac:spMk id="167" creationId="{00000000-0000-0000-0000-000000000000}"/>
          </ac:spMkLst>
        </pc:spChg>
        <pc:spChg chg="mod">
          <ac:chgData name="Silvia Colombo" userId="cdf5343d-9518-4b48-8032-805a754f9105" providerId="ADAL" clId="{B1AC69B6-4FBE-4885-B2C5-B4EC47ABDD7C}" dt="2025-01-14T10:13:50.574" v="1527" actId="207"/>
          <ac:spMkLst>
            <pc:docMk/>
            <pc:sldMk cId="1768720765" sldId="272"/>
            <ac:spMk id="168" creationId="{00000000-0000-0000-0000-000000000000}"/>
          </ac:spMkLst>
        </pc:spChg>
        <pc:picChg chg="add mod">
          <ac:chgData name="Silvia Colombo" userId="cdf5343d-9518-4b48-8032-805a754f9105" providerId="ADAL" clId="{B1AC69B6-4FBE-4885-B2C5-B4EC47ABDD7C}" dt="2025-01-02T13:40:37.801" v="257" actId="14100"/>
          <ac:picMkLst>
            <pc:docMk/>
            <pc:sldMk cId="1768720765" sldId="272"/>
            <ac:picMk id="4" creationId="{E36E797A-BB34-496C-AA9F-9C195C8D112E}"/>
          </ac:picMkLst>
        </pc:picChg>
      </pc:sldChg>
      <pc:sldChg chg="addSp delSp modSp mod">
        <pc:chgData name="Silvia Colombo" userId="cdf5343d-9518-4b48-8032-805a754f9105" providerId="ADAL" clId="{B1AC69B6-4FBE-4885-B2C5-B4EC47ABDD7C}" dt="2025-01-14T10:14:41.988" v="1532" actId="12"/>
        <pc:sldMkLst>
          <pc:docMk/>
          <pc:sldMk cId="1839245547" sldId="273"/>
        </pc:sldMkLst>
        <pc:spChg chg="mod">
          <ac:chgData name="Silvia Colombo" userId="cdf5343d-9518-4b48-8032-805a754f9105" providerId="ADAL" clId="{B1AC69B6-4FBE-4885-B2C5-B4EC47ABDD7C}" dt="2025-01-14T10:14:41.988" v="1532" actId="12"/>
          <ac:spMkLst>
            <pc:docMk/>
            <pc:sldMk cId="1839245547" sldId="273"/>
            <ac:spMk id="10" creationId="{8F30447D-E704-470D-95D9-7A1609F9A25B}"/>
          </ac:spMkLst>
        </pc:spChg>
        <pc:spChg chg="add mod">
          <ac:chgData name="Silvia Colombo" userId="cdf5343d-9518-4b48-8032-805a754f9105" providerId="ADAL" clId="{B1AC69B6-4FBE-4885-B2C5-B4EC47ABDD7C}" dt="2025-01-02T13:48:07.773" v="332" actId="14100"/>
          <ac:spMkLst>
            <pc:docMk/>
            <pc:sldMk cId="1839245547" sldId="273"/>
            <ac:spMk id="11" creationId="{509A1622-DD4A-406E-8A48-84DFFC508308}"/>
          </ac:spMkLst>
        </pc:spChg>
        <pc:spChg chg="del">
          <ac:chgData name="Silvia Colombo" userId="cdf5343d-9518-4b48-8032-805a754f9105" providerId="ADAL" clId="{B1AC69B6-4FBE-4885-B2C5-B4EC47ABDD7C}" dt="2025-01-02T11:12:10.719" v="73" actId="478"/>
          <ac:spMkLst>
            <pc:docMk/>
            <pc:sldMk cId="1839245547" sldId="273"/>
            <ac:spMk id="12" creationId="{DC44B96F-9735-444F-AE85-7236BBFD5E7D}"/>
          </ac:spMkLst>
        </pc:spChg>
        <pc:spChg chg="mod">
          <ac:chgData name="Silvia Colombo" userId="cdf5343d-9518-4b48-8032-805a754f9105" providerId="ADAL" clId="{B1AC69B6-4FBE-4885-B2C5-B4EC47ABDD7C}" dt="2025-01-02T11:00:44.482" v="6"/>
          <ac:spMkLst>
            <pc:docMk/>
            <pc:sldMk cId="1839245547" sldId="273"/>
            <ac:spMk id="167" creationId="{00000000-0000-0000-0000-000000000000}"/>
          </ac:spMkLst>
        </pc:spChg>
        <pc:spChg chg="mod">
          <ac:chgData name="Silvia Colombo" userId="cdf5343d-9518-4b48-8032-805a754f9105" providerId="ADAL" clId="{B1AC69B6-4FBE-4885-B2C5-B4EC47ABDD7C}" dt="2025-01-02T11:12:36.696" v="74"/>
          <ac:spMkLst>
            <pc:docMk/>
            <pc:sldMk cId="1839245547" sldId="273"/>
            <ac:spMk id="168" creationId="{00000000-0000-0000-0000-000000000000}"/>
          </ac:spMkLst>
        </pc:spChg>
        <pc:picChg chg="add mod">
          <ac:chgData name="Silvia Colombo" userId="cdf5343d-9518-4b48-8032-805a754f9105" providerId="ADAL" clId="{B1AC69B6-4FBE-4885-B2C5-B4EC47ABDD7C}" dt="2025-01-02T13:47:59.672" v="331" actId="1076"/>
          <ac:picMkLst>
            <pc:docMk/>
            <pc:sldMk cId="1839245547" sldId="273"/>
            <ac:picMk id="4" creationId="{112C1942-DAA1-4E13-BB18-A57F918C5368}"/>
          </ac:picMkLst>
        </pc:picChg>
        <pc:picChg chg="del">
          <ac:chgData name="Silvia Colombo" userId="cdf5343d-9518-4b48-8032-805a754f9105" providerId="ADAL" clId="{B1AC69B6-4FBE-4885-B2C5-B4EC47ABDD7C}" dt="2025-01-02T11:11:51.950" v="71" actId="478"/>
          <ac:picMkLst>
            <pc:docMk/>
            <pc:sldMk cId="1839245547" sldId="273"/>
            <ac:picMk id="5" creationId="{13025A96-B8A3-4C16-90E4-78AE50440F6B}"/>
          </ac:picMkLst>
        </pc:picChg>
      </pc:sldChg>
      <pc:sldChg chg="delSp modSp mod">
        <pc:chgData name="Silvia Colombo" userId="cdf5343d-9518-4b48-8032-805a754f9105" providerId="ADAL" clId="{B1AC69B6-4FBE-4885-B2C5-B4EC47ABDD7C}" dt="2025-01-14T10:17:34.018" v="1540" actId="12"/>
        <pc:sldMkLst>
          <pc:docMk/>
          <pc:sldMk cId="3557352301" sldId="274"/>
        </pc:sldMkLst>
        <pc:spChg chg="del">
          <ac:chgData name="Silvia Colombo" userId="cdf5343d-9518-4b48-8032-805a754f9105" providerId="ADAL" clId="{B1AC69B6-4FBE-4885-B2C5-B4EC47ABDD7C}" dt="2025-01-02T11:14:01.818" v="84" actId="478"/>
          <ac:spMkLst>
            <pc:docMk/>
            <pc:sldMk cId="3557352301" sldId="274"/>
            <ac:spMk id="8" creationId="{82A8A01C-D1D1-4958-8FE4-C037369B0A95}"/>
          </ac:spMkLst>
        </pc:spChg>
        <pc:spChg chg="mod">
          <ac:chgData name="Silvia Colombo" userId="cdf5343d-9518-4b48-8032-805a754f9105" providerId="ADAL" clId="{B1AC69B6-4FBE-4885-B2C5-B4EC47ABDD7C}" dt="2025-01-02T11:00:44.482" v="6"/>
          <ac:spMkLst>
            <pc:docMk/>
            <pc:sldMk cId="3557352301" sldId="274"/>
            <ac:spMk id="167" creationId="{00000000-0000-0000-0000-000000000000}"/>
          </ac:spMkLst>
        </pc:spChg>
        <pc:spChg chg="mod">
          <ac:chgData name="Silvia Colombo" userId="cdf5343d-9518-4b48-8032-805a754f9105" providerId="ADAL" clId="{B1AC69B6-4FBE-4885-B2C5-B4EC47ABDD7C}" dt="2025-01-14T10:17:34.018" v="1540" actId="12"/>
          <ac:spMkLst>
            <pc:docMk/>
            <pc:sldMk cId="3557352301" sldId="274"/>
            <ac:spMk id="168" creationId="{00000000-0000-0000-0000-000000000000}"/>
          </ac:spMkLst>
        </pc:spChg>
        <pc:picChg chg="del">
          <ac:chgData name="Silvia Colombo" userId="cdf5343d-9518-4b48-8032-805a754f9105" providerId="ADAL" clId="{B1AC69B6-4FBE-4885-B2C5-B4EC47ABDD7C}" dt="2025-01-02T11:13:59.944" v="83" actId="478"/>
          <ac:picMkLst>
            <pc:docMk/>
            <pc:sldMk cId="3557352301" sldId="274"/>
            <ac:picMk id="5" creationId="{51281D7F-1D13-4325-814D-DACF75C8553A}"/>
          </ac:picMkLst>
        </pc:picChg>
      </pc:sldChg>
      <pc:sldChg chg="addSp delSp modSp mod">
        <pc:chgData name="Silvia Colombo" userId="cdf5343d-9518-4b48-8032-805a754f9105" providerId="ADAL" clId="{B1AC69B6-4FBE-4885-B2C5-B4EC47ABDD7C}" dt="2025-01-14T10:21:34.433" v="1547" actId="113"/>
        <pc:sldMkLst>
          <pc:docMk/>
          <pc:sldMk cId="2089242102" sldId="275"/>
        </pc:sldMkLst>
        <pc:spChg chg="del">
          <ac:chgData name="Silvia Colombo" userId="cdf5343d-9518-4b48-8032-805a754f9105" providerId="ADAL" clId="{B1AC69B6-4FBE-4885-B2C5-B4EC47ABDD7C}" dt="2025-01-02T11:14:34.995" v="88" actId="478"/>
          <ac:spMkLst>
            <pc:docMk/>
            <pc:sldMk cId="2089242102" sldId="275"/>
            <ac:spMk id="10" creationId="{09B211A1-153E-426F-A65B-ABDE473DF64F}"/>
          </ac:spMkLst>
        </pc:spChg>
        <pc:spChg chg="add mod">
          <ac:chgData name="Silvia Colombo" userId="cdf5343d-9518-4b48-8032-805a754f9105" providerId="ADAL" clId="{B1AC69B6-4FBE-4885-B2C5-B4EC47ABDD7C}" dt="2025-01-02T14:00:49.512" v="640" actId="14100"/>
          <ac:spMkLst>
            <pc:docMk/>
            <pc:sldMk cId="2089242102" sldId="275"/>
            <ac:spMk id="11" creationId="{1B537CC9-D8B4-44B9-A726-2BBF0377AB1F}"/>
          </ac:spMkLst>
        </pc:spChg>
        <pc:spChg chg="mod">
          <ac:chgData name="Silvia Colombo" userId="cdf5343d-9518-4b48-8032-805a754f9105" providerId="ADAL" clId="{B1AC69B6-4FBE-4885-B2C5-B4EC47ABDD7C}" dt="2025-01-02T13:57:57.895" v="362" actId="1076"/>
          <ac:spMkLst>
            <pc:docMk/>
            <pc:sldMk cId="2089242102" sldId="275"/>
            <ac:spMk id="12" creationId="{85BD59C7-5F9C-412C-9103-AD11C3A57877}"/>
          </ac:spMkLst>
        </pc:spChg>
        <pc:spChg chg="mod">
          <ac:chgData name="Silvia Colombo" userId="cdf5343d-9518-4b48-8032-805a754f9105" providerId="ADAL" clId="{B1AC69B6-4FBE-4885-B2C5-B4EC47ABDD7C}" dt="2025-01-02T11:00:44.482" v="6"/>
          <ac:spMkLst>
            <pc:docMk/>
            <pc:sldMk cId="2089242102" sldId="275"/>
            <ac:spMk id="167" creationId="{00000000-0000-0000-0000-000000000000}"/>
          </ac:spMkLst>
        </pc:spChg>
        <pc:spChg chg="mod">
          <ac:chgData name="Silvia Colombo" userId="cdf5343d-9518-4b48-8032-805a754f9105" providerId="ADAL" clId="{B1AC69B6-4FBE-4885-B2C5-B4EC47ABDD7C}" dt="2025-01-14T10:21:34.433" v="1547" actId="113"/>
          <ac:spMkLst>
            <pc:docMk/>
            <pc:sldMk cId="2089242102" sldId="275"/>
            <ac:spMk id="168" creationId="{00000000-0000-0000-0000-000000000000}"/>
          </ac:spMkLst>
        </pc:spChg>
        <pc:picChg chg="del">
          <ac:chgData name="Silvia Colombo" userId="cdf5343d-9518-4b48-8032-805a754f9105" providerId="ADAL" clId="{B1AC69B6-4FBE-4885-B2C5-B4EC47ABDD7C}" dt="2025-01-02T11:14:32.867" v="87" actId="478"/>
          <ac:picMkLst>
            <pc:docMk/>
            <pc:sldMk cId="2089242102" sldId="275"/>
            <ac:picMk id="4" creationId="{421D086A-1FBC-4AEF-A742-762B2B453C4D}"/>
          </ac:picMkLst>
        </pc:picChg>
        <pc:picChg chg="add mod">
          <ac:chgData name="Silvia Colombo" userId="cdf5343d-9518-4b48-8032-805a754f9105" providerId="ADAL" clId="{B1AC69B6-4FBE-4885-B2C5-B4EC47ABDD7C}" dt="2025-01-14T10:21:11.834" v="1545"/>
          <ac:picMkLst>
            <pc:docMk/>
            <pc:sldMk cId="2089242102" sldId="275"/>
            <ac:picMk id="5" creationId="{9B753A07-F91F-4F2C-92E9-814641DFD778}"/>
          </ac:picMkLst>
        </pc:picChg>
      </pc:sldChg>
      <pc:sldChg chg="modSp mod">
        <pc:chgData name="Silvia Colombo" userId="cdf5343d-9518-4b48-8032-805a754f9105" providerId="ADAL" clId="{B1AC69B6-4FBE-4885-B2C5-B4EC47ABDD7C}" dt="2025-01-14T10:22:22.959" v="1551" actId="207"/>
        <pc:sldMkLst>
          <pc:docMk/>
          <pc:sldMk cId="1383167316" sldId="276"/>
        </pc:sldMkLst>
        <pc:spChg chg="mod">
          <ac:chgData name="Silvia Colombo" userId="cdf5343d-9518-4b48-8032-805a754f9105" providerId="ADAL" clId="{B1AC69B6-4FBE-4885-B2C5-B4EC47ABDD7C}" dt="2025-01-02T11:00:44.482" v="6"/>
          <ac:spMkLst>
            <pc:docMk/>
            <pc:sldMk cId="1383167316" sldId="276"/>
            <ac:spMk id="167" creationId="{00000000-0000-0000-0000-000000000000}"/>
          </ac:spMkLst>
        </pc:spChg>
        <pc:spChg chg="mod">
          <ac:chgData name="Silvia Colombo" userId="cdf5343d-9518-4b48-8032-805a754f9105" providerId="ADAL" clId="{B1AC69B6-4FBE-4885-B2C5-B4EC47ABDD7C}" dt="2025-01-14T10:22:22.959" v="1551" actId="207"/>
          <ac:spMkLst>
            <pc:docMk/>
            <pc:sldMk cId="1383167316" sldId="276"/>
            <ac:spMk id="168" creationId="{00000000-0000-0000-0000-000000000000}"/>
          </ac:spMkLst>
        </pc:spChg>
      </pc:sldChg>
      <pc:sldChg chg="modSp mod">
        <pc:chgData name="Silvia Colombo" userId="cdf5343d-9518-4b48-8032-805a754f9105" providerId="ADAL" clId="{B1AC69B6-4FBE-4885-B2C5-B4EC47ABDD7C}" dt="2025-01-14T10:23:36.400" v="1554" actId="207"/>
        <pc:sldMkLst>
          <pc:docMk/>
          <pc:sldMk cId="89450925" sldId="277"/>
        </pc:sldMkLst>
        <pc:spChg chg="mod">
          <ac:chgData name="Silvia Colombo" userId="cdf5343d-9518-4b48-8032-805a754f9105" providerId="ADAL" clId="{B1AC69B6-4FBE-4885-B2C5-B4EC47ABDD7C}" dt="2025-01-02T11:00:44.482" v="6"/>
          <ac:spMkLst>
            <pc:docMk/>
            <pc:sldMk cId="89450925" sldId="277"/>
            <ac:spMk id="167" creationId="{00000000-0000-0000-0000-000000000000}"/>
          </ac:spMkLst>
        </pc:spChg>
        <pc:spChg chg="mod">
          <ac:chgData name="Silvia Colombo" userId="cdf5343d-9518-4b48-8032-805a754f9105" providerId="ADAL" clId="{B1AC69B6-4FBE-4885-B2C5-B4EC47ABDD7C}" dt="2025-01-14T10:23:36.400" v="1554" actId="207"/>
          <ac:spMkLst>
            <pc:docMk/>
            <pc:sldMk cId="89450925" sldId="277"/>
            <ac:spMk id="168" creationId="{00000000-0000-0000-0000-000000000000}"/>
          </ac:spMkLst>
        </pc:spChg>
      </pc:sldChg>
      <pc:sldChg chg="addSp delSp modSp mod">
        <pc:chgData name="Silvia Colombo" userId="cdf5343d-9518-4b48-8032-805a754f9105" providerId="ADAL" clId="{B1AC69B6-4FBE-4885-B2C5-B4EC47ABDD7C}" dt="2025-01-14T10:24:12.455" v="1559" actId="1076"/>
        <pc:sldMkLst>
          <pc:docMk/>
          <pc:sldMk cId="3840193541" sldId="278"/>
        </pc:sldMkLst>
        <pc:spChg chg="mod">
          <ac:chgData name="Silvia Colombo" userId="cdf5343d-9518-4b48-8032-805a754f9105" providerId="ADAL" clId="{B1AC69B6-4FBE-4885-B2C5-B4EC47ABDD7C}" dt="2025-01-02T11:01:31.923" v="7"/>
          <ac:spMkLst>
            <pc:docMk/>
            <pc:sldMk cId="3840193541" sldId="278"/>
            <ac:spMk id="167" creationId="{00000000-0000-0000-0000-000000000000}"/>
          </ac:spMkLst>
        </pc:spChg>
        <pc:spChg chg="mod">
          <ac:chgData name="Silvia Colombo" userId="cdf5343d-9518-4b48-8032-805a754f9105" providerId="ADAL" clId="{B1AC69B6-4FBE-4885-B2C5-B4EC47ABDD7C}" dt="2025-01-14T10:23:55.883" v="1557" actId="20577"/>
          <ac:spMkLst>
            <pc:docMk/>
            <pc:sldMk cId="3840193541" sldId="278"/>
            <ac:spMk id="168" creationId="{00000000-0000-0000-0000-000000000000}"/>
          </ac:spMkLst>
        </pc:spChg>
        <pc:picChg chg="add mod">
          <ac:chgData name="Silvia Colombo" userId="cdf5343d-9518-4b48-8032-805a754f9105" providerId="ADAL" clId="{B1AC69B6-4FBE-4885-B2C5-B4EC47ABDD7C}" dt="2025-01-14T10:24:12.455" v="1559" actId="1076"/>
          <ac:picMkLst>
            <pc:docMk/>
            <pc:sldMk cId="3840193541" sldId="278"/>
            <ac:picMk id="4" creationId="{B9E794EC-CE8C-4E99-9BDC-C45CEB939157}"/>
          </ac:picMkLst>
        </pc:picChg>
        <pc:picChg chg="del">
          <ac:chgData name="Silvia Colombo" userId="cdf5343d-9518-4b48-8032-805a754f9105" providerId="ADAL" clId="{B1AC69B6-4FBE-4885-B2C5-B4EC47ABDD7C}" dt="2025-01-02T11:19:53.039" v="109" actId="478"/>
          <ac:picMkLst>
            <pc:docMk/>
            <pc:sldMk cId="3840193541" sldId="278"/>
            <ac:picMk id="9" creationId="{025D940D-267D-4587-BB71-370E73BD3892}"/>
          </ac:picMkLst>
        </pc:picChg>
      </pc:sldChg>
      <pc:sldChg chg="addSp delSp modSp mod">
        <pc:chgData name="Silvia Colombo" userId="cdf5343d-9518-4b48-8032-805a754f9105" providerId="ADAL" clId="{B1AC69B6-4FBE-4885-B2C5-B4EC47ABDD7C}" dt="2025-01-14T10:13:36.479" v="1526" actId="403"/>
        <pc:sldMkLst>
          <pc:docMk/>
          <pc:sldMk cId="3151422244" sldId="279"/>
        </pc:sldMkLst>
        <pc:spChg chg="mod">
          <ac:chgData name="Silvia Colombo" userId="cdf5343d-9518-4b48-8032-805a754f9105" providerId="ADAL" clId="{B1AC69B6-4FBE-4885-B2C5-B4EC47ABDD7C}" dt="2025-01-02T11:00:44.482" v="6"/>
          <ac:spMkLst>
            <pc:docMk/>
            <pc:sldMk cId="3151422244" sldId="279"/>
            <ac:spMk id="167" creationId="{00000000-0000-0000-0000-000000000000}"/>
          </ac:spMkLst>
        </pc:spChg>
        <pc:spChg chg="mod">
          <ac:chgData name="Silvia Colombo" userId="cdf5343d-9518-4b48-8032-805a754f9105" providerId="ADAL" clId="{B1AC69B6-4FBE-4885-B2C5-B4EC47ABDD7C}" dt="2025-01-14T10:13:36.479" v="1526" actId="403"/>
          <ac:spMkLst>
            <pc:docMk/>
            <pc:sldMk cId="3151422244" sldId="279"/>
            <ac:spMk id="168" creationId="{00000000-0000-0000-0000-000000000000}"/>
          </ac:spMkLst>
        </pc:spChg>
        <pc:picChg chg="add mod modCrop">
          <ac:chgData name="Silvia Colombo" userId="cdf5343d-9518-4b48-8032-805a754f9105" providerId="ADAL" clId="{B1AC69B6-4FBE-4885-B2C5-B4EC47ABDD7C}" dt="2025-01-14T10:13:18.008" v="1522" actId="1036"/>
          <ac:picMkLst>
            <pc:docMk/>
            <pc:sldMk cId="3151422244" sldId="279"/>
            <ac:picMk id="4" creationId="{731A79B7-52B4-438F-AECC-2FC5CB30C9A4}"/>
          </ac:picMkLst>
        </pc:picChg>
        <pc:picChg chg="del">
          <ac:chgData name="Silvia Colombo" userId="cdf5343d-9518-4b48-8032-805a754f9105" providerId="ADAL" clId="{B1AC69B6-4FBE-4885-B2C5-B4EC47ABDD7C}" dt="2025-01-02T11:08:53.249" v="52" actId="478"/>
          <ac:picMkLst>
            <pc:docMk/>
            <pc:sldMk cId="3151422244" sldId="279"/>
            <ac:picMk id="7" creationId="{CA1FF6DF-EE74-4AAD-80FF-C4DC56BC161A}"/>
          </ac:picMkLst>
        </pc:picChg>
      </pc:sldChg>
      <pc:sldChg chg="delSp modSp mod">
        <pc:chgData name="Silvia Colombo" userId="cdf5343d-9518-4b48-8032-805a754f9105" providerId="ADAL" clId="{B1AC69B6-4FBE-4885-B2C5-B4EC47ABDD7C}" dt="2025-01-14T10:24:46.550" v="1566" actId="12"/>
        <pc:sldMkLst>
          <pc:docMk/>
          <pc:sldMk cId="3427707476" sldId="282"/>
        </pc:sldMkLst>
        <pc:spChg chg="mod">
          <ac:chgData name="Silvia Colombo" userId="cdf5343d-9518-4b48-8032-805a754f9105" providerId="ADAL" clId="{B1AC69B6-4FBE-4885-B2C5-B4EC47ABDD7C}" dt="2025-01-14T10:24:46.550" v="1566" actId="12"/>
          <ac:spMkLst>
            <pc:docMk/>
            <pc:sldMk cId="3427707476" sldId="282"/>
            <ac:spMk id="11" creationId="{69CB2DEE-3721-42E2-8BA6-9D88BD2A1481}"/>
          </ac:spMkLst>
        </pc:spChg>
        <pc:spChg chg="del">
          <ac:chgData name="Silvia Colombo" userId="cdf5343d-9518-4b48-8032-805a754f9105" providerId="ADAL" clId="{B1AC69B6-4FBE-4885-B2C5-B4EC47ABDD7C}" dt="2025-01-02T11:22:36.281" v="113" actId="478"/>
          <ac:spMkLst>
            <pc:docMk/>
            <pc:sldMk cId="3427707476" sldId="282"/>
            <ac:spMk id="12" creationId="{73F03F0A-361F-40FB-9FE4-351F19FA0C39}"/>
          </ac:spMkLst>
        </pc:spChg>
        <pc:spChg chg="mod">
          <ac:chgData name="Silvia Colombo" userId="cdf5343d-9518-4b48-8032-805a754f9105" providerId="ADAL" clId="{B1AC69B6-4FBE-4885-B2C5-B4EC47ABDD7C}" dt="2025-01-02T11:01:31.923" v="7"/>
          <ac:spMkLst>
            <pc:docMk/>
            <pc:sldMk cId="3427707476" sldId="282"/>
            <ac:spMk id="167" creationId="{00000000-0000-0000-0000-000000000000}"/>
          </ac:spMkLst>
        </pc:spChg>
        <pc:spChg chg="mod">
          <ac:chgData name="Silvia Colombo" userId="cdf5343d-9518-4b48-8032-805a754f9105" providerId="ADAL" clId="{B1AC69B6-4FBE-4885-B2C5-B4EC47ABDD7C}" dt="2025-01-02T11:22:46.977" v="114"/>
          <ac:spMkLst>
            <pc:docMk/>
            <pc:sldMk cId="3427707476" sldId="282"/>
            <ac:spMk id="168" creationId="{00000000-0000-0000-0000-000000000000}"/>
          </ac:spMkLst>
        </pc:spChg>
        <pc:picChg chg="del">
          <ac:chgData name="Silvia Colombo" userId="cdf5343d-9518-4b48-8032-805a754f9105" providerId="ADAL" clId="{B1AC69B6-4FBE-4885-B2C5-B4EC47ABDD7C}" dt="2025-01-02T11:22:31.245" v="111" actId="478"/>
          <ac:picMkLst>
            <pc:docMk/>
            <pc:sldMk cId="3427707476" sldId="282"/>
            <ac:picMk id="4" creationId="{0B06A0F2-6C17-4DEC-8DAD-FC4D5F7484BC}"/>
          </ac:picMkLst>
        </pc:picChg>
        <pc:picChg chg="del">
          <ac:chgData name="Silvia Colombo" userId="cdf5343d-9518-4b48-8032-805a754f9105" providerId="ADAL" clId="{B1AC69B6-4FBE-4885-B2C5-B4EC47ABDD7C}" dt="2025-01-02T11:22:33.003" v="112" actId="478"/>
          <ac:picMkLst>
            <pc:docMk/>
            <pc:sldMk cId="3427707476" sldId="282"/>
            <ac:picMk id="7" creationId="{307C31CD-771D-4DF5-898C-E1D60AAABD6F}"/>
          </ac:picMkLst>
        </pc:picChg>
      </pc:sldChg>
      <pc:sldChg chg="addSp delSp modSp mod">
        <pc:chgData name="Silvia Colombo" userId="cdf5343d-9518-4b48-8032-805a754f9105" providerId="ADAL" clId="{B1AC69B6-4FBE-4885-B2C5-B4EC47ABDD7C}" dt="2025-01-14T10:29:04.853" v="1577" actId="113"/>
        <pc:sldMkLst>
          <pc:docMk/>
          <pc:sldMk cId="2207407581" sldId="283"/>
        </pc:sldMkLst>
        <pc:spChg chg="del">
          <ac:chgData name="Silvia Colombo" userId="cdf5343d-9518-4b48-8032-805a754f9105" providerId="ADAL" clId="{B1AC69B6-4FBE-4885-B2C5-B4EC47ABDD7C}" dt="2025-01-02T11:24:03.278" v="124" actId="478"/>
          <ac:spMkLst>
            <pc:docMk/>
            <pc:sldMk cId="2207407581" sldId="283"/>
            <ac:spMk id="10" creationId="{06FFD321-4C9E-46A5-998D-CF0855C865C0}"/>
          </ac:spMkLst>
        </pc:spChg>
        <pc:spChg chg="mod">
          <ac:chgData name="Silvia Colombo" userId="cdf5343d-9518-4b48-8032-805a754f9105" providerId="ADAL" clId="{B1AC69B6-4FBE-4885-B2C5-B4EC47ABDD7C}" dt="2025-01-14T10:29:04.853" v="1577" actId="113"/>
          <ac:spMkLst>
            <pc:docMk/>
            <pc:sldMk cId="2207407581" sldId="283"/>
            <ac:spMk id="11" creationId="{395B22CB-1CFD-4A3C-9D0C-26519DA8EE10}"/>
          </ac:spMkLst>
        </pc:spChg>
        <pc:spChg chg="add mod">
          <ac:chgData name="Silvia Colombo" userId="cdf5343d-9518-4b48-8032-805a754f9105" providerId="ADAL" clId="{B1AC69B6-4FBE-4885-B2C5-B4EC47ABDD7C}" dt="2025-01-03T10:57:31.401" v="810" actId="14100"/>
          <ac:spMkLst>
            <pc:docMk/>
            <pc:sldMk cId="2207407581" sldId="283"/>
            <ac:spMk id="12" creationId="{9C7128E9-328B-4E0B-9920-EA0693E6FCA3}"/>
          </ac:spMkLst>
        </pc:spChg>
        <pc:spChg chg="mod">
          <ac:chgData name="Silvia Colombo" userId="cdf5343d-9518-4b48-8032-805a754f9105" providerId="ADAL" clId="{B1AC69B6-4FBE-4885-B2C5-B4EC47ABDD7C}" dt="2025-01-02T11:01:31.923" v="7"/>
          <ac:spMkLst>
            <pc:docMk/>
            <pc:sldMk cId="2207407581" sldId="283"/>
            <ac:spMk id="167" creationId="{00000000-0000-0000-0000-000000000000}"/>
          </ac:spMkLst>
        </pc:spChg>
        <pc:spChg chg="mod">
          <ac:chgData name="Silvia Colombo" userId="cdf5343d-9518-4b48-8032-805a754f9105" providerId="ADAL" clId="{B1AC69B6-4FBE-4885-B2C5-B4EC47ABDD7C}" dt="2025-01-02T11:24:14.936" v="125"/>
          <ac:spMkLst>
            <pc:docMk/>
            <pc:sldMk cId="2207407581" sldId="283"/>
            <ac:spMk id="168" creationId="{00000000-0000-0000-0000-000000000000}"/>
          </ac:spMkLst>
        </pc:spChg>
        <pc:picChg chg="del">
          <ac:chgData name="Silvia Colombo" userId="cdf5343d-9518-4b48-8032-805a754f9105" providerId="ADAL" clId="{B1AC69B6-4FBE-4885-B2C5-B4EC47ABDD7C}" dt="2025-01-02T11:24:00.148" v="123" actId="478"/>
          <ac:picMkLst>
            <pc:docMk/>
            <pc:sldMk cId="2207407581" sldId="283"/>
            <ac:picMk id="4" creationId="{D8A5EC22-1A34-4BC7-B30D-30C8B24EE2FA}"/>
          </ac:picMkLst>
        </pc:picChg>
        <pc:picChg chg="add mod">
          <ac:chgData name="Silvia Colombo" userId="cdf5343d-9518-4b48-8032-805a754f9105" providerId="ADAL" clId="{B1AC69B6-4FBE-4885-B2C5-B4EC47ABDD7C}" dt="2025-01-14T10:28:45.696" v="1575"/>
          <ac:picMkLst>
            <pc:docMk/>
            <pc:sldMk cId="2207407581" sldId="283"/>
            <ac:picMk id="5" creationId="{271400F2-5BC2-47A4-9DC9-5B97D71D3626}"/>
          </ac:picMkLst>
        </pc:picChg>
      </pc:sldChg>
      <pc:sldChg chg="addSp delSp modSp mod">
        <pc:chgData name="Silvia Colombo" userId="cdf5343d-9518-4b48-8032-805a754f9105" providerId="ADAL" clId="{B1AC69B6-4FBE-4885-B2C5-B4EC47ABDD7C}" dt="2025-01-14T10:29:20.441" v="1578" actId="207"/>
        <pc:sldMkLst>
          <pc:docMk/>
          <pc:sldMk cId="191549666" sldId="284"/>
        </pc:sldMkLst>
        <pc:spChg chg="del">
          <ac:chgData name="Silvia Colombo" userId="cdf5343d-9518-4b48-8032-805a754f9105" providerId="ADAL" clId="{B1AC69B6-4FBE-4885-B2C5-B4EC47ABDD7C}" dt="2025-01-02T11:25:25.015" v="135" actId="478"/>
          <ac:spMkLst>
            <pc:docMk/>
            <pc:sldMk cId="191549666" sldId="284"/>
            <ac:spMk id="8" creationId="{727009B8-DD62-4825-A61C-C0D615E82BF0}"/>
          </ac:spMkLst>
        </pc:spChg>
        <pc:spChg chg="del">
          <ac:chgData name="Silvia Colombo" userId="cdf5343d-9518-4b48-8032-805a754f9105" providerId="ADAL" clId="{B1AC69B6-4FBE-4885-B2C5-B4EC47ABDD7C}" dt="2025-01-02T11:25:32.278" v="137" actId="478"/>
          <ac:spMkLst>
            <pc:docMk/>
            <pc:sldMk cId="191549666" sldId="284"/>
            <ac:spMk id="11" creationId="{0FC99A33-6AF6-4476-A143-95844999B5FD}"/>
          </ac:spMkLst>
        </pc:spChg>
        <pc:spChg chg="add mod">
          <ac:chgData name="Silvia Colombo" userId="cdf5343d-9518-4b48-8032-805a754f9105" providerId="ADAL" clId="{B1AC69B6-4FBE-4885-B2C5-B4EC47ABDD7C}" dt="2025-01-03T11:04:10.808" v="930" actId="1076"/>
          <ac:spMkLst>
            <pc:docMk/>
            <pc:sldMk cId="191549666" sldId="284"/>
            <ac:spMk id="12" creationId="{CACABBF8-5F19-4FA3-82A4-7F0558465AA6}"/>
          </ac:spMkLst>
        </pc:spChg>
        <pc:spChg chg="del">
          <ac:chgData name="Silvia Colombo" userId="cdf5343d-9518-4b48-8032-805a754f9105" providerId="ADAL" clId="{B1AC69B6-4FBE-4885-B2C5-B4EC47ABDD7C}" dt="2025-01-02T11:25:34.146" v="138" actId="478"/>
          <ac:spMkLst>
            <pc:docMk/>
            <pc:sldMk cId="191549666" sldId="284"/>
            <ac:spMk id="14" creationId="{65D847C8-4FA5-495F-B798-A5826A545C21}"/>
          </ac:spMkLst>
        </pc:spChg>
        <pc:spChg chg="mod">
          <ac:chgData name="Silvia Colombo" userId="cdf5343d-9518-4b48-8032-805a754f9105" providerId="ADAL" clId="{B1AC69B6-4FBE-4885-B2C5-B4EC47ABDD7C}" dt="2025-01-02T11:01:31.923" v="7"/>
          <ac:spMkLst>
            <pc:docMk/>
            <pc:sldMk cId="191549666" sldId="284"/>
            <ac:spMk id="167" creationId="{00000000-0000-0000-0000-000000000000}"/>
          </ac:spMkLst>
        </pc:spChg>
        <pc:spChg chg="mod">
          <ac:chgData name="Silvia Colombo" userId="cdf5343d-9518-4b48-8032-805a754f9105" providerId="ADAL" clId="{B1AC69B6-4FBE-4885-B2C5-B4EC47ABDD7C}" dt="2025-01-14T10:29:20.441" v="1578" actId="207"/>
          <ac:spMkLst>
            <pc:docMk/>
            <pc:sldMk cId="191549666" sldId="284"/>
            <ac:spMk id="168" creationId="{00000000-0000-0000-0000-000000000000}"/>
          </ac:spMkLst>
        </pc:spChg>
        <pc:picChg chg="del">
          <ac:chgData name="Silvia Colombo" userId="cdf5343d-9518-4b48-8032-805a754f9105" providerId="ADAL" clId="{B1AC69B6-4FBE-4885-B2C5-B4EC47ABDD7C}" dt="2025-01-02T11:25:22.317" v="134" actId="478"/>
          <ac:picMkLst>
            <pc:docMk/>
            <pc:sldMk cId="191549666" sldId="284"/>
            <ac:picMk id="4" creationId="{A20B64C8-5BFA-4EF0-A7DC-B22819E3EFFE}"/>
          </ac:picMkLst>
        </pc:picChg>
        <pc:picChg chg="add mod">
          <ac:chgData name="Silvia Colombo" userId="cdf5343d-9518-4b48-8032-805a754f9105" providerId="ADAL" clId="{B1AC69B6-4FBE-4885-B2C5-B4EC47ABDD7C}" dt="2025-01-03T11:01:22.583" v="924" actId="1076"/>
          <ac:picMkLst>
            <pc:docMk/>
            <pc:sldMk cId="191549666" sldId="284"/>
            <ac:picMk id="5" creationId="{A6516513-F248-4624-B246-415284AB5A82}"/>
          </ac:picMkLst>
        </pc:picChg>
      </pc:sldChg>
      <pc:sldChg chg="modSp mod">
        <pc:chgData name="Silvia Colombo" userId="cdf5343d-9518-4b48-8032-805a754f9105" providerId="ADAL" clId="{B1AC69B6-4FBE-4885-B2C5-B4EC47ABDD7C}" dt="2025-01-14T10:31:36.344" v="1595" actId="207"/>
        <pc:sldMkLst>
          <pc:docMk/>
          <pc:sldMk cId="3061992581" sldId="288"/>
        </pc:sldMkLst>
        <pc:spChg chg="mod">
          <ac:chgData name="Silvia Colombo" userId="cdf5343d-9518-4b48-8032-805a754f9105" providerId="ADAL" clId="{B1AC69B6-4FBE-4885-B2C5-B4EC47ABDD7C}" dt="2025-01-02T11:01:31.923" v="7"/>
          <ac:spMkLst>
            <pc:docMk/>
            <pc:sldMk cId="3061992581" sldId="288"/>
            <ac:spMk id="167" creationId="{00000000-0000-0000-0000-000000000000}"/>
          </ac:spMkLst>
        </pc:spChg>
        <pc:spChg chg="mod">
          <ac:chgData name="Silvia Colombo" userId="cdf5343d-9518-4b48-8032-805a754f9105" providerId="ADAL" clId="{B1AC69B6-4FBE-4885-B2C5-B4EC47ABDD7C}" dt="2025-01-14T10:31:36.344" v="1595" actId="207"/>
          <ac:spMkLst>
            <pc:docMk/>
            <pc:sldMk cId="3061992581" sldId="288"/>
            <ac:spMk id="168" creationId="{00000000-0000-0000-0000-000000000000}"/>
          </ac:spMkLst>
        </pc:spChg>
      </pc:sldChg>
      <pc:sldChg chg="addSp delSp modSp mod">
        <pc:chgData name="Silvia Colombo" userId="cdf5343d-9518-4b48-8032-805a754f9105" providerId="ADAL" clId="{B1AC69B6-4FBE-4885-B2C5-B4EC47ABDD7C}" dt="2025-01-14T10:32:05.361" v="1600" actId="12"/>
        <pc:sldMkLst>
          <pc:docMk/>
          <pc:sldMk cId="2985432160" sldId="289"/>
        </pc:sldMkLst>
        <pc:spChg chg="mod">
          <ac:chgData name="Silvia Colombo" userId="cdf5343d-9518-4b48-8032-805a754f9105" providerId="ADAL" clId="{B1AC69B6-4FBE-4885-B2C5-B4EC47ABDD7C}" dt="2025-01-02T11:01:58.167" v="8"/>
          <ac:spMkLst>
            <pc:docMk/>
            <pc:sldMk cId="2985432160" sldId="289"/>
            <ac:spMk id="167" creationId="{00000000-0000-0000-0000-000000000000}"/>
          </ac:spMkLst>
        </pc:spChg>
        <pc:spChg chg="mod">
          <ac:chgData name="Silvia Colombo" userId="cdf5343d-9518-4b48-8032-805a754f9105" providerId="ADAL" clId="{B1AC69B6-4FBE-4885-B2C5-B4EC47ABDD7C}" dt="2025-01-14T10:32:05.361" v="1600" actId="12"/>
          <ac:spMkLst>
            <pc:docMk/>
            <pc:sldMk cId="2985432160" sldId="289"/>
            <ac:spMk id="168" creationId="{00000000-0000-0000-0000-000000000000}"/>
          </ac:spMkLst>
        </pc:spChg>
        <pc:picChg chg="del">
          <ac:chgData name="Silvia Colombo" userId="cdf5343d-9518-4b48-8032-805a754f9105" providerId="ADAL" clId="{B1AC69B6-4FBE-4885-B2C5-B4EC47ABDD7C}" dt="2025-01-02T11:28:04.765" v="161" actId="478"/>
          <ac:picMkLst>
            <pc:docMk/>
            <pc:sldMk cId="2985432160" sldId="289"/>
            <ac:picMk id="4" creationId="{6154A769-6F03-4896-8251-3694DD9B0D71}"/>
          </ac:picMkLst>
        </pc:picChg>
        <pc:picChg chg="add del mod modCrop">
          <ac:chgData name="Silvia Colombo" userId="cdf5343d-9518-4b48-8032-805a754f9105" providerId="ADAL" clId="{B1AC69B6-4FBE-4885-B2C5-B4EC47ABDD7C}" dt="2025-01-04T20:24:14.990" v="1113" actId="478"/>
          <ac:picMkLst>
            <pc:docMk/>
            <pc:sldMk cId="2985432160" sldId="289"/>
            <ac:picMk id="4" creationId="{7C4F4819-C946-4825-8E2C-5D47B6358B9F}"/>
          </ac:picMkLst>
        </pc:picChg>
        <pc:picChg chg="add mod">
          <ac:chgData name="Silvia Colombo" userId="cdf5343d-9518-4b48-8032-805a754f9105" providerId="ADAL" clId="{B1AC69B6-4FBE-4885-B2C5-B4EC47ABDD7C}" dt="2025-01-04T20:26:12.967" v="1116" actId="1076"/>
          <ac:picMkLst>
            <pc:docMk/>
            <pc:sldMk cId="2985432160" sldId="289"/>
            <ac:picMk id="6" creationId="{B24B17E5-0285-4502-88C6-3DD4354215F1}"/>
          </ac:picMkLst>
        </pc:picChg>
      </pc:sldChg>
      <pc:sldChg chg="modSp mod">
        <pc:chgData name="Silvia Colombo" userId="cdf5343d-9518-4b48-8032-805a754f9105" providerId="ADAL" clId="{B1AC69B6-4FBE-4885-B2C5-B4EC47ABDD7C}" dt="2025-01-14T10:32:22.724" v="1602" actId="12"/>
        <pc:sldMkLst>
          <pc:docMk/>
          <pc:sldMk cId="3025862249" sldId="290"/>
        </pc:sldMkLst>
        <pc:spChg chg="mod">
          <ac:chgData name="Silvia Colombo" userId="cdf5343d-9518-4b48-8032-805a754f9105" providerId="ADAL" clId="{B1AC69B6-4FBE-4885-B2C5-B4EC47ABDD7C}" dt="2025-01-02T11:01:58.167" v="8"/>
          <ac:spMkLst>
            <pc:docMk/>
            <pc:sldMk cId="3025862249" sldId="290"/>
            <ac:spMk id="167" creationId="{00000000-0000-0000-0000-000000000000}"/>
          </ac:spMkLst>
        </pc:spChg>
        <pc:spChg chg="mod">
          <ac:chgData name="Silvia Colombo" userId="cdf5343d-9518-4b48-8032-805a754f9105" providerId="ADAL" clId="{B1AC69B6-4FBE-4885-B2C5-B4EC47ABDD7C}" dt="2025-01-14T10:32:22.724" v="1602" actId="12"/>
          <ac:spMkLst>
            <pc:docMk/>
            <pc:sldMk cId="3025862249" sldId="290"/>
            <ac:spMk id="168" creationId="{00000000-0000-0000-0000-000000000000}"/>
          </ac:spMkLst>
        </pc:spChg>
      </pc:sldChg>
      <pc:sldChg chg="addSp delSp modSp mod modNotes">
        <pc:chgData name="Silvia Colombo" userId="cdf5343d-9518-4b48-8032-805a754f9105" providerId="ADAL" clId="{B1AC69B6-4FBE-4885-B2C5-B4EC47ABDD7C}" dt="2025-01-14T10:33:31.682" v="1604" actId="12"/>
        <pc:sldMkLst>
          <pc:docMk/>
          <pc:sldMk cId="4276348475" sldId="291"/>
        </pc:sldMkLst>
        <pc:spChg chg="add mod">
          <ac:chgData name="Silvia Colombo" userId="cdf5343d-9518-4b48-8032-805a754f9105" providerId="ADAL" clId="{B1AC69B6-4FBE-4885-B2C5-B4EC47ABDD7C}" dt="2025-01-14T10:33:31.682" v="1604" actId="12"/>
          <ac:spMkLst>
            <pc:docMk/>
            <pc:sldMk cId="4276348475" sldId="291"/>
            <ac:spMk id="6" creationId="{50C43920-95C9-4935-9507-5EEE1C17F008}"/>
          </ac:spMkLst>
        </pc:spChg>
        <pc:spChg chg="add mod">
          <ac:chgData name="Silvia Colombo" userId="cdf5343d-9518-4b48-8032-805a754f9105" providerId="ADAL" clId="{B1AC69B6-4FBE-4885-B2C5-B4EC47ABDD7C}" dt="2025-01-04T20:36:53.910" v="1179" actId="1076"/>
          <ac:spMkLst>
            <pc:docMk/>
            <pc:sldMk cId="4276348475" sldId="291"/>
            <ac:spMk id="8" creationId="{6D0CBC1F-68E1-4B29-9390-E4A714DBC32E}"/>
          </ac:spMkLst>
        </pc:spChg>
        <pc:spChg chg="del">
          <ac:chgData name="Silvia Colombo" userId="cdf5343d-9518-4b48-8032-805a754f9105" providerId="ADAL" clId="{B1AC69B6-4FBE-4885-B2C5-B4EC47ABDD7C}" dt="2025-01-02T11:29:04.695" v="167" actId="478"/>
          <ac:spMkLst>
            <pc:docMk/>
            <pc:sldMk cId="4276348475" sldId="291"/>
            <ac:spMk id="9" creationId="{9CAEF451-D85B-4DAE-92C8-9B9533371F6B}"/>
          </ac:spMkLst>
        </pc:spChg>
        <pc:spChg chg="mod">
          <ac:chgData name="Silvia Colombo" userId="cdf5343d-9518-4b48-8032-805a754f9105" providerId="ADAL" clId="{B1AC69B6-4FBE-4885-B2C5-B4EC47ABDD7C}" dt="2025-01-04T20:31:50.144" v="1143" actId="20577"/>
          <ac:spMkLst>
            <pc:docMk/>
            <pc:sldMk cId="4276348475" sldId="291"/>
            <ac:spMk id="11" creationId="{CDD7956C-AD4A-4FCD-870C-C4BFC69F804B}"/>
          </ac:spMkLst>
        </pc:spChg>
        <pc:spChg chg="mod">
          <ac:chgData name="Silvia Colombo" userId="cdf5343d-9518-4b48-8032-805a754f9105" providerId="ADAL" clId="{B1AC69B6-4FBE-4885-B2C5-B4EC47ABDD7C}" dt="2025-01-02T11:01:58.167" v="8"/>
          <ac:spMkLst>
            <pc:docMk/>
            <pc:sldMk cId="4276348475" sldId="291"/>
            <ac:spMk id="167" creationId="{00000000-0000-0000-0000-000000000000}"/>
          </ac:spMkLst>
        </pc:spChg>
        <pc:picChg chg="del">
          <ac:chgData name="Silvia Colombo" userId="cdf5343d-9518-4b48-8032-805a754f9105" providerId="ADAL" clId="{B1AC69B6-4FBE-4885-B2C5-B4EC47ABDD7C}" dt="2025-01-02T11:28:51.225" v="165" actId="478"/>
          <ac:picMkLst>
            <pc:docMk/>
            <pc:sldMk cId="4276348475" sldId="291"/>
            <ac:picMk id="4" creationId="{272AAD8A-B226-455B-8446-3E6CDA14B719}"/>
          </ac:picMkLst>
        </pc:picChg>
        <pc:picChg chg="add mod modCrop">
          <ac:chgData name="Silvia Colombo" userId="cdf5343d-9518-4b48-8032-805a754f9105" providerId="ADAL" clId="{B1AC69B6-4FBE-4885-B2C5-B4EC47ABDD7C}" dt="2025-01-04T20:35:40.932" v="1176" actId="1076"/>
          <ac:picMkLst>
            <pc:docMk/>
            <pc:sldMk cId="4276348475" sldId="291"/>
            <ac:picMk id="5" creationId="{3BDEB6CE-6805-4C28-8DD9-BB10D77A0A83}"/>
          </ac:picMkLst>
        </pc:picChg>
      </pc:sldChg>
      <pc:sldChg chg="addSp delSp modSp mod">
        <pc:chgData name="Silvia Colombo" userId="cdf5343d-9518-4b48-8032-805a754f9105" providerId="ADAL" clId="{B1AC69B6-4FBE-4885-B2C5-B4EC47ABDD7C}" dt="2025-01-05T10:10:19.788" v="1338" actId="14100"/>
        <pc:sldMkLst>
          <pc:docMk/>
          <pc:sldMk cId="218857803" sldId="292"/>
        </pc:sldMkLst>
        <pc:spChg chg="del">
          <ac:chgData name="Silvia Colombo" userId="cdf5343d-9518-4b48-8032-805a754f9105" providerId="ADAL" clId="{B1AC69B6-4FBE-4885-B2C5-B4EC47ABDD7C}" dt="2025-01-02T11:29:45.996" v="170" actId="478"/>
          <ac:spMkLst>
            <pc:docMk/>
            <pc:sldMk cId="218857803" sldId="292"/>
            <ac:spMk id="6" creationId="{550AFEA4-98F6-4699-B75A-5EC66B1B605F}"/>
          </ac:spMkLst>
        </pc:spChg>
        <pc:spChg chg="del">
          <ac:chgData name="Silvia Colombo" userId="cdf5343d-9518-4b48-8032-805a754f9105" providerId="ADAL" clId="{B1AC69B6-4FBE-4885-B2C5-B4EC47ABDD7C}" dt="2025-01-02T11:29:45.996" v="170" actId="478"/>
          <ac:spMkLst>
            <pc:docMk/>
            <pc:sldMk cId="218857803" sldId="292"/>
            <ac:spMk id="7" creationId="{4AFE0BDC-B89D-420C-944B-355850CF4F54}"/>
          </ac:spMkLst>
        </pc:spChg>
        <pc:spChg chg="mod">
          <ac:chgData name="Silvia Colombo" userId="cdf5343d-9518-4b48-8032-805a754f9105" providerId="ADAL" clId="{B1AC69B6-4FBE-4885-B2C5-B4EC47ABDD7C}" dt="2025-01-04T20:57:17.795" v="1224" actId="20577"/>
          <ac:spMkLst>
            <pc:docMk/>
            <pc:sldMk cId="218857803" sldId="292"/>
            <ac:spMk id="8" creationId="{74DDB13C-D6F1-452C-8FF7-4B1E6EEF8963}"/>
          </ac:spMkLst>
        </pc:spChg>
        <pc:spChg chg="del">
          <ac:chgData name="Silvia Colombo" userId="cdf5343d-9518-4b48-8032-805a754f9105" providerId="ADAL" clId="{B1AC69B6-4FBE-4885-B2C5-B4EC47ABDD7C}" dt="2025-01-02T11:29:45.996" v="170" actId="478"/>
          <ac:spMkLst>
            <pc:docMk/>
            <pc:sldMk cId="218857803" sldId="292"/>
            <ac:spMk id="9" creationId="{DFF4B29A-C18A-4E6A-A8B0-4FA3126466DB}"/>
          </ac:spMkLst>
        </pc:spChg>
        <pc:spChg chg="del">
          <ac:chgData name="Silvia Colombo" userId="cdf5343d-9518-4b48-8032-805a754f9105" providerId="ADAL" clId="{B1AC69B6-4FBE-4885-B2C5-B4EC47ABDD7C}" dt="2025-01-02T11:29:45.996" v="170" actId="478"/>
          <ac:spMkLst>
            <pc:docMk/>
            <pc:sldMk cId="218857803" sldId="292"/>
            <ac:spMk id="11" creationId="{39E86385-595B-4145-A109-854485B499E7}"/>
          </ac:spMkLst>
        </pc:spChg>
        <pc:spChg chg="del">
          <ac:chgData name="Silvia Colombo" userId="cdf5343d-9518-4b48-8032-805a754f9105" providerId="ADAL" clId="{B1AC69B6-4FBE-4885-B2C5-B4EC47ABDD7C}" dt="2025-01-02T11:29:45.996" v="170" actId="478"/>
          <ac:spMkLst>
            <pc:docMk/>
            <pc:sldMk cId="218857803" sldId="292"/>
            <ac:spMk id="12" creationId="{477F8087-0B69-421B-B43F-8CD8BC951523}"/>
          </ac:spMkLst>
        </pc:spChg>
        <pc:spChg chg="del">
          <ac:chgData name="Silvia Colombo" userId="cdf5343d-9518-4b48-8032-805a754f9105" providerId="ADAL" clId="{B1AC69B6-4FBE-4885-B2C5-B4EC47ABDD7C}" dt="2025-01-02T11:29:45.996" v="170" actId="478"/>
          <ac:spMkLst>
            <pc:docMk/>
            <pc:sldMk cId="218857803" sldId="292"/>
            <ac:spMk id="13" creationId="{D80CF176-137C-4FB2-8A93-376E01835B9C}"/>
          </ac:spMkLst>
        </pc:spChg>
        <pc:spChg chg="del">
          <ac:chgData name="Silvia Colombo" userId="cdf5343d-9518-4b48-8032-805a754f9105" providerId="ADAL" clId="{B1AC69B6-4FBE-4885-B2C5-B4EC47ABDD7C}" dt="2025-01-02T11:29:45.996" v="170" actId="478"/>
          <ac:spMkLst>
            <pc:docMk/>
            <pc:sldMk cId="218857803" sldId="292"/>
            <ac:spMk id="14" creationId="{2114ACAF-FB8A-4BBB-B500-0B90763B97E5}"/>
          </ac:spMkLst>
        </pc:spChg>
        <pc:spChg chg="del">
          <ac:chgData name="Silvia Colombo" userId="cdf5343d-9518-4b48-8032-805a754f9105" providerId="ADAL" clId="{B1AC69B6-4FBE-4885-B2C5-B4EC47ABDD7C}" dt="2025-01-02T11:29:45.996" v="170" actId="478"/>
          <ac:spMkLst>
            <pc:docMk/>
            <pc:sldMk cId="218857803" sldId="292"/>
            <ac:spMk id="15" creationId="{C2C99670-16FE-473E-A39F-A4464DBEC431}"/>
          </ac:spMkLst>
        </pc:spChg>
        <pc:spChg chg="del">
          <ac:chgData name="Silvia Colombo" userId="cdf5343d-9518-4b48-8032-805a754f9105" providerId="ADAL" clId="{B1AC69B6-4FBE-4885-B2C5-B4EC47ABDD7C}" dt="2025-01-02T11:29:45.996" v="170" actId="478"/>
          <ac:spMkLst>
            <pc:docMk/>
            <pc:sldMk cId="218857803" sldId="292"/>
            <ac:spMk id="16" creationId="{7B6AA01F-1A12-436E-BBF8-B83CAE91D331}"/>
          </ac:spMkLst>
        </pc:spChg>
        <pc:spChg chg="del">
          <ac:chgData name="Silvia Colombo" userId="cdf5343d-9518-4b48-8032-805a754f9105" providerId="ADAL" clId="{B1AC69B6-4FBE-4885-B2C5-B4EC47ABDD7C}" dt="2025-01-02T11:29:45.996" v="170" actId="478"/>
          <ac:spMkLst>
            <pc:docMk/>
            <pc:sldMk cId="218857803" sldId="292"/>
            <ac:spMk id="18" creationId="{B938DBD3-265B-4E26-976B-793ADF7B35C1}"/>
          </ac:spMkLst>
        </pc:spChg>
        <pc:spChg chg="del">
          <ac:chgData name="Silvia Colombo" userId="cdf5343d-9518-4b48-8032-805a754f9105" providerId="ADAL" clId="{B1AC69B6-4FBE-4885-B2C5-B4EC47ABDD7C}" dt="2025-01-02T11:29:45.996" v="170" actId="478"/>
          <ac:spMkLst>
            <pc:docMk/>
            <pc:sldMk cId="218857803" sldId="292"/>
            <ac:spMk id="19" creationId="{3F82C1E5-198D-498B-B0B7-61B531178A4E}"/>
          </ac:spMkLst>
        </pc:spChg>
        <pc:spChg chg="del">
          <ac:chgData name="Silvia Colombo" userId="cdf5343d-9518-4b48-8032-805a754f9105" providerId="ADAL" clId="{B1AC69B6-4FBE-4885-B2C5-B4EC47ABDD7C}" dt="2025-01-02T11:29:45.996" v="170" actId="478"/>
          <ac:spMkLst>
            <pc:docMk/>
            <pc:sldMk cId="218857803" sldId="292"/>
            <ac:spMk id="24" creationId="{356C482D-A21B-4AF0-AD7A-6B40826D022D}"/>
          </ac:spMkLst>
        </pc:spChg>
        <pc:spChg chg="del">
          <ac:chgData name="Silvia Colombo" userId="cdf5343d-9518-4b48-8032-805a754f9105" providerId="ADAL" clId="{B1AC69B6-4FBE-4885-B2C5-B4EC47ABDD7C}" dt="2025-01-02T11:29:45.996" v="170" actId="478"/>
          <ac:spMkLst>
            <pc:docMk/>
            <pc:sldMk cId="218857803" sldId="292"/>
            <ac:spMk id="26" creationId="{30F086AA-5D58-4033-A689-3BD4825D9561}"/>
          </ac:spMkLst>
        </pc:spChg>
        <pc:spChg chg="del">
          <ac:chgData name="Silvia Colombo" userId="cdf5343d-9518-4b48-8032-805a754f9105" providerId="ADAL" clId="{B1AC69B6-4FBE-4885-B2C5-B4EC47ABDD7C}" dt="2025-01-02T11:29:45.996" v="170" actId="478"/>
          <ac:spMkLst>
            <pc:docMk/>
            <pc:sldMk cId="218857803" sldId="292"/>
            <ac:spMk id="27" creationId="{767D8B4C-B574-44CA-B951-CC2E15433435}"/>
          </ac:spMkLst>
        </pc:spChg>
        <pc:spChg chg="del">
          <ac:chgData name="Silvia Colombo" userId="cdf5343d-9518-4b48-8032-805a754f9105" providerId="ADAL" clId="{B1AC69B6-4FBE-4885-B2C5-B4EC47ABDD7C}" dt="2025-01-02T11:29:45.996" v="170" actId="478"/>
          <ac:spMkLst>
            <pc:docMk/>
            <pc:sldMk cId="218857803" sldId="292"/>
            <ac:spMk id="29" creationId="{E8C17480-A6EB-4D01-B382-340DAA02242E}"/>
          </ac:spMkLst>
        </pc:spChg>
        <pc:spChg chg="del">
          <ac:chgData name="Silvia Colombo" userId="cdf5343d-9518-4b48-8032-805a754f9105" providerId="ADAL" clId="{B1AC69B6-4FBE-4885-B2C5-B4EC47ABDD7C}" dt="2025-01-02T11:30:03.222" v="175" actId="478"/>
          <ac:spMkLst>
            <pc:docMk/>
            <pc:sldMk cId="218857803" sldId="292"/>
            <ac:spMk id="45" creationId="{4D0F2764-0E78-4D01-BE48-0B7ED9096911}"/>
          </ac:spMkLst>
        </pc:spChg>
        <pc:spChg chg="del">
          <ac:chgData name="Silvia Colombo" userId="cdf5343d-9518-4b48-8032-805a754f9105" providerId="ADAL" clId="{B1AC69B6-4FBE-4885-B2C5-B4EC47ABDD7C}" dt="2025-01-02T11:30:03.222" v="175" actId="478"/>
          <ac:spMkLst>
            <pc:docMk/>
            <pc:sldMk cId="218857803" sldId="292"/>
            <ac:spMk id="46" creationId="{B4E0500F-2706-4654-BA22-9DF643D8B6CF}"/>
          </ac:spMkLst>
        </pc:spChg>
        <pc:spChg chg="del">
          <ac:chgData name="Silvia Colombo" userId="cdf5343d-9518-4b48-8032-805a754f9105" providerId="ADAL" clId="{B1AC69B6-4FBE-4885-B2C5-B4EC47ABDD7C}" dt="2025-01-02T11:29:45.996" v="170" actId="478"/>
          <ac:spMkLst>
            <pc:docMk/>
            <pc:sldMk cId="218857803" sldId="292"/>
            <ac:spMk id="47" creationId="{06A176A1-2DA2-45F4-828E-D8EBE9003149}"/>
          </ac:spMkLst>
        </pc:spChg>
        <pc:spChg chg="del">
          <ac:chgData name="Silvia Colombo" userId="cdf5343d-9518-4b48-8032-805a754f9105" providerId="ADAL" clId="{B1AC69B6-4FBE-4885-B2C5-B4EC47ABDD7C}" dt="2025-01-02T11:29:45.996" v="170" actId="478"/>
          <ac:spMkLst>
            <pc:docMk/>
            <pc:sldMk cId="218857803" sldId="292"/>
            <ac:spMk id="48" creationId="{1772D5CB-F490-4A32-9A06-E739C5BD80DC}"/>
          </ac:spMkLst>
        </pc:spChg>
        <pc:spChg chg="del">
          <ac:chgData name="Silvia Colombo" userId="cdf5343d-9518-4b48-8032-805a754f9105" providerId="ADAL" clId="{B1AC69B6-4FBE-4885-B2C5-B4EC47ABDD7C}" dt="2025-01-02T11:29:45.996" v="170" actId="478"/>
          <ac:spMkLst>
            <pc:docMk/>
            <pc:sldMk cId="218857803" sldId="292"/>
            <ac:spMk id="49" creationId="{58FE399C-1404-484A-B8C3-100E79E6569E}"/>
          </ac:spMkLst>
        </pc:spChg>
        <pc:spChg chg="del">
          <ac:chgData name="Silvia Colombo" userId="cdf5343d-9518-4b48-8032-805a754f9105" providerId="ADAL" clId="{B1AC69B6-4FBE-4885-B2C5-B4EC47ABDD7C}" dt="2025-01-02T11:30:03.222" v="175" actId="478"/>
          <ac:spMkLst>
            <pc:docMk/>
            <pc:sldMk cId="218857803" sldId="292"/>
            <ac:spMk id="50" creationId="{79238634-7879-42D2-BB9A-E63774EAF7AD}"/>
          </ac:spMkLst>
        </pc:spChg>
        <pc:spChg chg="del">
          <ac:chgData name="Silvia Colombo" userId="cdf5343d-9518-4b48-8032-805a754f9105" providerId="ADAL" clId="{B1AC69B6-4FBE-4885-B2C5-B4EC47ABDD7C}" dt="2025-01-02T11:29:53.664" v="172" actId="478"/>
          <ac:spMkLst>
            <pc:docMk/>
            <pc:sldMk cId="218857803" sldId="292"/>
            <ac:spMk id="51" creationId="{5CD8D9BB-99FA-47FA-8C29-BAF0C6C34CD8}"/>
          </ac:spMkLst>
        </pc:spChg>
        <pc:spChg chg="del">
          <ac:chgData name="Silvia Colombo" userId="cdf5343d-9518-4b48-8032-805a754f9105" providerId="ADAL" clId="{B1AC69B6-4FBE-4885-B2C5-B4EC47ABDD7C}" dt="2025-01-02T11:29:45.996" v="170" actId="478"/>
          <ac:spMkLst>
            <pc:docMk/>
            <pc:sldMk cId="218857803" sldId="292"/>
            <ac:spMk id="60" creationId="{B6CE0A10-9432-4C9C-8A5F-BF456BD16818}"/>
          </ac:spMkLst>
        </pc:spChg>
        <pc:spChg chg="del mod">
          <ac:chgData name="Silvia Colombo" userId="cdf5343d-9518-4b48-8032-805a754f9105" providerId="ADAL" clId="{B1AC69B6-4FBE-4885-B2C5-B4EC47ABDD7C}" dt="2025-01-02T11:29:58.358" v="174" actId="478"/>
          <ac:spMkLst>
            <pc:docMk/>
            <pc:sldMk cId="218857803" sldId="292"/>
            <ac:spMk id="62" creationId="{2148A547-18DD-4D3C-9E9E-F9F64648F3D9}"/>
          </ac:spMkLst>
        </pc:spChg>
        <pc:spChg chg="mod">
          <ac:chgData name="Silvia Colombo" userId="cdf5343d-9518-4b48-8032-805a754f9105" providerId="ADAL" clId="{B1AC69B6-4FBE-4885-B2C5-B4EC47ABDD7C}" dt="2025-01-02T11:01:58.167" v="8"/>
          <ac:spMkLst>
            <pc:docMk/>
            <pc:sldMk cId="218857803" sldId="292"/>
            <ac:spMk id="167" creationId="{00000000-0000-0000-0000-000000000000}"/>
          </ac:spMkLst>
        </pc:spChg>
        <pc:spChg chg="mod">
          <ac:chgData name="Silvia Colombo" userId="cdf5343d-9518-4b48-8032-805a754f9105" providerId="ADAL" clId="{B1AC69B6-4FBE-4885-B2C5-B4EC47ABDD7C}" dt="2025-01-05T10:10:19.788" v="1338" actId="14100"/>
          <ac:spMkLst>
            <pc:docMk/>
            <pc:sldMk cId="218857803" sldId="292"/>
            <ac:spMk id="168" creationId="{00000000-0000-0000-0000-000000000000}"/>
          </ac:spMkLst>
        </pc:spChg>
        <pc:grpChg chg="del">
          <ac:chgData name="Silvia Colombo" userId="cdf5343d-9518-4b48-8032-805a754f9105" providerId="ADAL" clId="{B1AC69B6-4FBE-4885-B2C5-B4EC47ABDD7C}" dt="2025-01-02T11:29:45.996" v="170" actId="478"/>
          <ac:grpSpMkLst>
            <pc:docMk/>
            <pc:sldMk cId="218857803" sldId="292"/>
            <ac:grpSpMk id="34" creationId="{651EB549-28FA-4C73-A1F2-42D80F986A67}"/>
          </ac:grpSpMkLst>
        </pc:grpChg>
        <pc:grpChg chg="del">
          <ac:chgData name="Silvia Colombo" userId="cdf5343d-9518-4b48-8032-805a754f9105" providerId="ADAL" clId="{B1AC69B6-4FBE-4885-B2C5-B4EC47ABDD7C}" dt="2025-01-02T11:30:03.222" v="175" actId="478"/>
          <ac:grpSpMkLst>
            <pc:docMk/>
            <pc:sldMk cId="218857803" sldId="292"/>
            <ac:grpSpMk id="37" creationId="{8EA7D2D1-504A-4130-94D1-A2076045FBC7}"/>
          </ac:grpSpMkLst>
        </pc:grpChg>
        <pc:grpChg chg="del">
          <ac:chgData name="Silvia Colombo" userId="cdf5343d-9518-4b48-8032-805a754f9105" providerId="ADAL" clId="{B1AC69B6-4FBE-4885-B2C5-B4EC47ABDD7C}" dt="2025-01-02T11:29:45.996" v="170" actId="478"/>
          <ac:grpSpMkLst>
            <pc:docMk/>
            <pc:sldMk cId="218857803" sldId="292"/>
            <ac:grpSpMk id="41" creationId="{F0EF57DF-3856-4D12-B0AB-7EDC58D5AEE2}"/>
          </ac:grpSpMkLst>
        </pc:grpChg>
        <pc:picChg chg="add mod">
          <ac:chgData name="Silvia Colombo" userId="cdf5343d-9518-4b48-8032-805a754f9105" providerId="ADAL" clId="{B1AC69B6-4FBE-4885-B2C5-B4EC47ABDD7C}" dt="2025-01-04T20:56:56.490" v="1219" actId="1076"/>
          <ac:picMkLst>
            <pc:docMk/>
            <pc:sldMk cId="218857803" sldId="292"/>
            <ac:picMk id="4" creationId="{669E64AB-B1A2-49A5-A755-101E65B000E4}"/>
          </ac:picMkLst>
        </pc:picChg>
        <pc:cxnChg chg="del mod">
          <ac:chgData name="Silvia Colombo" userId="cdf5343d-9518-4b48-8032-805a754f9105" providerId="ADAL" clId="{B1AC69B6-4FBE-4885-B2C5-B4EC47ABDD7C}" dt="2025-01-02T11:29:45.996" v="170" actId="478"/>
          <ac:cxnSpMkLst>
            <pc:docMk/>
            <pc:sldMk cId="218857803" sldId="292"/>
            <ac:cxnSpMk id="17" creationId="{1A523566-8B71-425A-B233-31F443C19B34}"/>
          </ac:cxnSpMkLst>
        </pc:cxnChg>
        <pc:cxnChg chg="del mod">
          <ac:chgData name="Silvia Colombo" userId="cdf5343d-9518-4b48-8032-805a754f9105" providerId="ADAL" clId="{B1AC69B6-4FBE-4885-B2C5-B4EC47ABDD7C}" dt="2025-01-02T11:29:45.996" v="170" actId="478"/>
          <ac:cxnSpMkLst>
            <pc:docMk/>
            <pc:sldMk cId="218857803" sldId="292"/>
            <ac:cxnSpMk id="21" creationId="{2CE36CAD-F85A-458E-811F-5B827B8781DF}"/>
          </ac:cxnSpMkLst>
        </pc:cxnChg>
        <pc:cxnChg chg="del mod">
          <ac:chgData name="Silvia Colombo" userId="cdf5343d-9518-4b48-8032-805a754f9105" providerId="ADAL" clId="{B1AC69B6-4FBE-4885-B2C5-B4EC47ABDD7C}" dt="2025-01-02T11:29:45.996" v="170" actId="478"/>
          <ac:cxnSpMkLst>
            <pc:docMk/>
            <pc:sldMk cId="218857803" sldId="292"/>
            <ac:cxnSpMk id="23" creationId="{DDFC9902-21AE-4E0F-A31F-98DD5139D866}"/>
          </ac:cxnSpMkLst>
        </pc:cxnChg>
        <pc:cxnChg chg="del">
          <ac:chgData name="Silvia Colombo" userId="cdf5343d-9518-4b48-8032-805a754f9105" providerId="ADAL" clId="{B1AC69B6-4FBE-4885-B2C5-B4EC47ABDD7C}" dt="2025-01-02T11:29:45.996" v="170" actId="478"/>
          <ac:cxnSpMkLst>
            <pc:docMk/>
            <pc:sldMk cId="218857803" sldId="292"/>
            <ac:cxnSpMk id="36" creationId="{6B9C0F31-1FC5-4E22-A3CF-8973D83C3B06}"/>
          </ac:cxnSpMkLst>
        </pc:cxnChg>
        <pc:cxnChg chg="del">
          <ac:chgData name="Silvia Colombo" userId="cdf5343d-9518-4b48-8032-805a754f9105" providerId="ADAL" clId="{B1AC69B6-4FBE-4885-B2C5-B4EC47ABDD7C}" dt="2025-01-02T11:29:45.996" v="170" actId="478"/>
          <ac:cxnSpMkLst>
            <pc:docMk/>
            <pc:sldMk cId="218857803" sldId="292"/>
            <ac:cxnSpMk id="56" creationId="{99FCEEDA-2AAE-4A77-B42C-3D066C09DC17}"/>
          </ac:cxnSpMkLst>
        </pc:cxnChg>
        <pc:cxnChg chg="del">
          <ac:chgData name="Silvia Colombo" userId="cdf5343d-9518-4b48-8032-805a754f9105" providerId="ADAL" clId="{B1AC69B6-4FBE-4885-B2C5-B4EC47ABDD7C}" dt="2025-01-02T11:29:50.508" v="171" actId="478"/>
          <ac:cxnSpMkLst>
            <pc:docMk/>
            <pc:sldMk cId="218857803" sldId="292"/>
            <ac:cxnSpMk id="58" creationId="{E3032AB1-013B-43CF-998E-828B733F3745}"/>
          </ac:cxnSpMkLst>
        </pc:cxnChg>
      </pc:sldChg>
      <pc:sldChg chg="delSp modSp mod">
        <pc:chgData name="Silvia Colombo" userId="cdf5343d-9518-4b48-8032-805a754f9105" providerId="ADAL" clId="{B1AC69B6-4FBE-4885-B2C5-B4EC47ABDD7C}" dt="2025-01-14T10:36:02.091" v="1620" actId="113"/>
        <pc:sldMkLst>
          <pc:docMk/>
          <pc:sldMk cId="2761367291" sldId="293"/>
        </pc:sldMkLst>
        <pc:spChg chg="mod">
          <ac:chgData name="Silvia Colombo" userId="cdf5343d-9518-4b48-8032-805a754f9105" providerId="ADAL" clId="{B1AC69B6-4FBE-4885-B2C5-B4EC47ABDD7C}" dt="2025-01-14T10:36:02.091" v="1620" actId="113"/>
          <ac:spMkLst>
            <pc:docMk/>
            <pc:sldMk cId="2761367291" sldId="293"/>
            <ac:spMk id="7" creationId="{48ABBB91-0AEA-4B4B-947E-65B26D722456}"/>
          </ac:spMkLst>
        </pc:spChg>
        <pc:spChg chg="del">
          <ac:chgData name="Silvia Colombo" userId="cdf5343d-9518-4b48-8032-805a754f9105" providerId="ADAL" clId="{B1AC69B6-4FBE-4885-B2C5-B4EC47ABDD7C}" dt="2025-01-02T11:31:06.522" v="182" actId="478"/>
          <ac:spMkLst>
            <pc:docMk/>
            <pc:sldMk cId="2761367291" sldId="293"/>
            <ac:spMk id="12" creationId="{BA636537-F2F8-4E45-B4B6-330DD7BF7339}"/>
          </ac:spMkLst>
        </pc:spChg>
        <pc:spChg chg="mod">
          <ac:chgData name="Silvia Colombo" userId="cdf5343d-9518-4b48-8032-805a754f9105" providerId="ADAL" clId="{B1AC69B6-4FBE-4885-B2C5-B4EC47ABDD7C}" dt="2025-01-02T11:01:58.167" v="8"/>
          <ac:spMkLst>
            <pc:docMk/>
            <pc:sldMk cId="2761367291" sldId="293"/>
            <ac:spMk id="167" creationId="{00000000-0000-0000-0000-000000000000}"/>
          </ac:spMkLst>
        </pc:spChg>
        <pc:spChg chg="mod">
          <ac:chgData name="Silvia Colombo" userId="cdf5343d-9518-4b48-8032-805a754f9105" providerId="ADAL" clId="{B1AC69B6-4FBE-4885-B2C5-B4EC47ABDD7C}" dt="2025-01-02T11:30:52.388" v="179"/>
          <ac:spMkLst>
            <pc:docMk/>
            <pc:sldMk cId="2761367291" sldId="293"/>
            <ac:spMk id="168" creationId="{00000000-0000-0000-0000-000000000000}"/>
          </ac:spMkLst>
        </pc:spChg>
        <pc:picChg chg="del">
          <ac:chgData name="Silvia Colombo" userId="cdf5343d-9518-4b48-8032-805a754f9105" providerId="ADAL" clId="{B1AC69B6-4FBE-4885-B2C5-B4EC47ABDD7C}" dt="2025-01-02T11:30:54.300" v="180" actId="478"/>
          <ac:picMkLst>
            <pc:docMk/>
            <pc:sldMk cId="2761367291" sldId="293"/>
            <ac:picMk id="4" creationId="{4AE0BAA6-394A-4089-A7A9-90BEDBBB6125}"/>
          </ac:picMkLst>
        </pc:picChg>
      </pc:sldChg>
      <pc:sldChg chg="addSp modSp mod">
        <pc:chgData name="Silvia Colombo" userId="cdf5343d-9518-4b48-8032-805a754f9105" providerId="ADAL" clId="{B1AC69B6-4FBE-4885-B2C5-B4EC47ABDD7C}" dt="2025-01-14T10:36:56.188" v="1624" actId="113"/>
        <pc:sldMkLst>
          <pc:docMk/>
          <pc:sldMk cId="3284480951" sldId="294"/>
        </pc:sldMkLst>
        <pc:spChg chg="add mod">
          <ac:chgData name="Silvia Colombo" userId="cdf5343d-9518-4b48-8032-805a754f9105" providerId="ADAL" clId="{B1AC69B6-4FBE-4885-B2C5-B4EC47ABDD7C}" dt="2025-01-04T20:59:40.493" v="1251" actId="1076"/>
          <ac:spMkLst>
            <pc:docMk/>
            <pc:sldMk cId="3284480951" sldId="294"/>
            <ac:spMk id="8" creationId="{9B8DB043-5C76-4EEC-ABDB-0D5B5E1E05A8}"/>
          </ac:spMkLst>
        </pc:spChg>
        <pc:spChg chg="mod">
          <ac:chgData name="Silvia Colombo" userId="cdf5343d-9518-4b48-8032-805a754f9105" providerId="ADAL" clId="{B1AC69B6-4FBE-4885-B2C5-B4EC47ABDD7C}" dt="2025-01-02T11:01:58.167" v="8"/>
          <ac:spMkLst>
            <pc:docMk/>
            <pc:sldMk cId="3284480951" sldId="294"/>
            <ac:spMk id="167" creationId="{00000000-0000-0000-0000-000000000000}"/>
          </ac:spMkLst>
        </pc:spChg>
        <pc:spChg chg="mod">
          <ac:chgData name="Silvia Colombo" userId="cdf5343d-9518-4b48-8032-805a754f9105" providerId="ADAL" clId="{B1AC69B6-4FBE-4885-B2C5-B4EC47ABDD7C}" dt="2025-01-14T10:36:56.188" v="1624" actId="113"/>
          <ac:spMkLst>
            <pc:docMk/>
            <pc:sldMk cId="3284480951" sldId="294"/>
            <ac:spMk id="168" creationId="{00000000-0000-0000-0000-000000000000}"/>
          </ac:spMkLst>
        </pc:spChg>
        <pc:picChg chg="add mod">
          <ac:chgData name="Silvia Colombo" userId="cdf5343d-9518-4b48-8032-805a754f9105" providerId="ADAL" clId="{B1AC69B6-4FBE-4885-B2C5-B4EC47ABDD7C}" dt="2025-01-04T20:59:34.845" v="1250" actId="1076"/>
          <ac:picMkLst>
            <pc:docMk/>
            <pc:sldMk cId="3284480951" sldId="294"/>
            <ac:picMk id="4" creationId="{84486A3D-57A9-4997-B30C-2A70D8742195}"/>
          </ac:picMkLst>
        </pc:picChg>
      </pc:sldChg>
      <pc:sldChg chg="modSp mod">
        <pc:chgData name="Silvia Colombo" userId="cdf5343d-9518-4b48-8032-805a754f9105" providerId="ADAL" clId="{B1AC69B6-4FBE-4885-B2C5-B4EC47ABDD7C}" dt="2025-01-14T10:37:05.203" v="1625" actId="207"/>
        <pc:sldMkLst>
          <pc:docMk/>
          <pc:sldMk cId="2669022340" sldId="295"/>
        </pc:sldMkLst>
        <pc:spChg chg="mod">
          <ac:chgData name="Silvia Colombo" userId="cdf5343d-9518-4b48-8032-805a754f9105" providerId="ADAL" clId="{B1AC69B6-4FBE-4885-B2C5-B4EC47ABDD7C}" dt="2025-01-02T11:01:58.167" v="8"/>
          <ac:spMkLst>
            <pc:docMk/>
            <pc:sldMk cId="2669022340" sldId="295"/>
            <ac:spMk id="167" creationId="{00000000-0000-0000-0000-000000000000}"/>
          </ac:spMkLst>
        </pc:spChg>
        <pc:spChg chg="mod">
          <ac:chgData name="Silvia Colombo" userId="cdf5343d-9518-4b48-8032-805a754f9105" providerId="ADAL" clId="{B1AC69B6-4FBE-4885-B2C5-B4EC47ABDD7C}" dt="2025-01-14T10:37:05.203" v="1625" actId="207"/>
          <ac:spMkLst>
            <pc:docMk/>
            <pc:sldMk cId="2669022340" sldId="295"/>
            <ac:spMk id="168" creationId="{00000000-0000-0000-0000-000000000000}"/>
          </ac:spMkLst>
        </pc:spChg>
      </pc:sldChg>
      <pc:sldChg chg="modSp mod">
        <pc:chgData name="Silvia Colombo" userId="cdf5343d-9518-4b48-8032-805a754f9105" providerId="ADAL" clId="{B1AC69B6-4FBE-4885-B2C5-B4EC47ABDD7C}" dt="2025-01-14T10:37:30.441" v="1626" actId="207"/>
        <pc:sldMkLst>
          <pc:docMk/>
          <pc:sldMk cId="3178964038" sldId="296"/>
        </pc:sldMkLst>
        <pc:spChg chg="mod">
          <ac:chgData name="Silvia Colombo" userId="cdf5343d-9518-4b48-8032-805a754f9105" providerId="ADAL" clId="{B1AC69B6-4FBE-4885-B2C5-B4EC47ABDD7C}" dt="2025-01-02T11:01:58.167" v="8"/>
          <ac:spMkLst>
            <pc:docMk/>
            <pc:sldMk cId="3178964038" sldId="296"/>
            <ac:spMk id="167" creationId="{00000000-0000-0000-0000-000000000000}"/>
          </ac:spMkLst>
        </pc:spChg>
        <pc:spChg chg="mod">
          <ac:chgData name="Silvia Colombo" userId="cdf5343d-9518-4b48-8032-805a754f9105" providerId="ADAL" clId="{B1AC69B6-4FBE-4885-B2C5-B4EC47ABDD7C}" dt="2025-01-14T10:37:30.441" v="1626" actId="207"/>
          <ac:spMkLst>
            <pc:docMk/>
            <pc:sldMk cId="3178964038" sldId="296"/>
            <ac:spMk id="168" creationId="{00000000-0000-0000-0000-000000000000}"/>
          </ac:spMkLst>
        </pc:spChg>
      </pc:sldChg>
      <pc:sldChg chg="addSp delSp modSp mod">
        <pc:chgData name="Silvia Colombo" userId="cdf5343d-9518-4b48-8032-805a754f9105" providerId="ADAL" clId="{B1AC69B6-4FBE-4885-B2C5-B4EC47ABDD7C}" dt="2025-01-14T10:37:42.238" v="1628" actId="207"/>
        <pc:sldMkLst>
          <pc:docMk/>
          <pc:sldMk cId="3574041065" sldId="297"/>
        </pc:sldMkLst>
        <pc:spChg chg="mod">
          <ac:chgData name="Silvia Colombo" userId="cdf5343d-9518-4b48-8032-805a754f9105" providerId="ADAL" clId="{B1AC69B6-4FBE-4885-B2C5-B4EC47ABDD7C}" dt="2025-01-02T11:02:23.961" v="9"/>
          <ac:spMkLst>
            <pc:docMk/>
            <pc:sldMk cId="3574041065" sldId="297"/>
            <ac:spMk id="167" creationId="{00000000-0000-0000-0000-000000000000}"/>
          </ac:spMkLst>
        </pc:spChg>
        <pc:spChg chg="mod">
          <ac:chgData name="Silvia Colombo" userId="cdf5343d-9518-4b48-8032-805a754f9105" providerId="ADAL" clId="{B1AC69B6-4FBE-4885-B2C5-B4EC47ABDD7C}" dt="2025-01-14T10:37:42.238" v="1628" actId="207"/>
          <ac:spMkLst>
            <pc:docMk/>
            <pc:sldMk cId="3574041065" sldId="297"/>
            <ac:spMk id="168" creationId="{00000000-0000-0000-0000-000000000000}"/>
          </ac:spMkLst>
        </pc:spChg>
        <pc:picChg chg="del">
          <ac:chgData name="Silvia Colombo" userId="cdf5343d-9518-4b48-8032-805a754f9105" providerId="ADAL" clId="{B1AC69B6-4FBE-4885-B2C5-B4EC47ABDD7C}" dt="2025-01-02T11:32:50.620" v="193" actId="478"/>
          <ac:picMkLst>
            <pc:docMk/>
            <pc:sldMk cId="3574041065" sldId="297"/>
            <ac:picMk id="4" creationId="{5B039178-3244-4A85-8AED-E3CD49D854AA}"/>
          </ac:picMkLst>
        </pc:picChg>
        <pc:picChg chg="add mod modCrop">
          <ac:chgData name="Silvia Colombo" userId="cdf5343d-9518-4b48-8032-805a754f9105" providerId="ADAL" clId="{B1AC69B6-4FBE-4885-B2C5-B4EC47ABDD7C}" dt="2025-01-05T09:56:31.549" v="1306" actId="1076"/>
          <ac:picMkLst>
            <pc:docMk/>
            <pc:sldMk cId="3574041065" sldId="297"/>
            <ac:picMk id="4" creationId="{5F545F70-33AF-439D-A0A9-B712E4DA3E65}"/>
          </ac:picMkLst>
        </pc:picChg>
      </pc:sldChg>
      <pc:sldChg chg="modSp mod">
        <pc:chgData name="Silvia Colombo" userId="cdf5343d-9518-4b48-8032-805a754f9105" providerId="ADAL" clId="{B1AC69B6-4FBE-4885-B2C5-B4EC47ABDD7C}" dt="2025-01-14T10:39:32.936" v="1640" actId="113"/>
        <pc:sldMkLst>
          <pc:docMk/>
          <pc:sldMk cId="2230816992" sldId="298"/>
        </pc:sldMkLst>
        <pc:spChg chg="mod">
          <ac:chgData name="Silvia Colombo" userId="cdf5343d-9518-4b48-8032-805a754f9105" providerId="ADAL" clId="{B1AC69B6-4FBE-4885-B2C5-B4EC47ABDD7C}" dt="2025-01-02T11:02:23.961" v="9"/>
          <ac:spMkLst>
            <pc:docMk/>
            <pc:sldMk cId="2230816992" sldId="298"/>
            <ac:spMk id="167" creationId="{00000000-0000-0000-0000-000000000000}"/>
          </ac:spMkLst>
        </pc:spChg>
        <pc:spChg chg="mod">
          <ac:chgData name="Silvia Colombo" userId="cdf5343d-9518-4b48-8032-805a754f9105" providerId="ADAL" clId="{B1AC69B6-4FBE-4885-B2C5-B4EC47ABDD7C}" dt="2025-01-14T10:39:32.936" v="1640" actId="113"/>
          <ac:spMkLst>
            <pc:docMk/>
            <pc:sldMk cId="2230816992" sldId="298"/>
            <ac:spMk id="168" creationId="{00000000-0000-0000-0000-000000000000}"/>
          </ac:spMkLst>
        </pc:spChg>
      </pc:sldChg>
      <pc:sldChg chg="delSp modSp mod delAnim modAnim">
        <pc:chgData name="Silvia Colombo" userId="cdf5343d-9518-4b48-8032-805a754f9105" providerId="ADAL" clId="{B1AC69B6-4FBE-4885-B2C5-B4EC47ABDD7C}" dt="2025-01-14T10:41:07.281" v="1649" actId="113"/>
        <pc:sldMkLst>
          <pc:docMk/>
          <pc:sldMk cId="2669320641" sldId="299"/>
        </pc:sldMkLst>
        <pc:spChg chg="del">
          <ac:chgData name="Silvia Colombo" userId="cdf5343d-9518-4b48-8032-805a754f9105" providerId="ADAL" clId="{B1AC69B6-4FBE-4885-B2C5-B4EC47ABDD7C}" dt="2025-01-02T11:34:14.612" v="197" actId="478"/>
          <ac:spMkLst>
            <pc:docMk/>
            <pc:sldMk cId="2669320641" sldId="299"/>
            <ac:spMk id="2" creationId="{E8398FA6-E60D-4BD1-BEAA-B8301B879492}"/>
          </ac:spMkLst>
        </pc:spChg>
        <pc:spChg chg="mod">
          <ac:chgData name="Silvia Colombo" userId="cdf5343d-9518-4b48-8032-805a754f9105" providerId="ADAL" clId="{B1AC69B6-4FBE-4885-B2C5-B4EC47ABDD7C}" dt="2025-01-02T11:02:23.961" v="9"/>
          <ac:spMkLst>
            <pc:docMk/>
            <pc:sldMk cId="2669320641" sldId="299"/>
            <ac:spMk id="167" creationId="{00000000-0000-0000-0000-000000000000}"/>
          </ac:spMkLst>
        </pc:spChg>
        <pc:spChg chg="mod">
          <ac:chgData name="Silvia Colombo" userId="cdf5343d-9518-4b48-8032-805a754f9105" providerId="ADAL" clId="{B1AC69B6-4FBE-4885-B2C5-B4EC47ABDD7C}" dt="2025-01-14T10:41:07.281" v="1649" actId="113"/>
          <ac:spMkLst>
            <pc:docMk/>
            <pc:sldMk cId="2669320641" sldId="299"/>
            <ac:spMk id="168" creationId="{00000000-0000-0000-0000-000000000000}"/>
          </ac:spMkLst>
        </pc:spChg>
        <pc:picChg chg="del">
          <ac:chgData name="Silvia Colombo" userId="cdf5343d-9518-4b48-8032-805a754f9105" providerId="ADAL" clId="{B1AC69B6-4FBE-4885-B2C5-B4EC47ABDD7C}" dt="2025-01-02T11:34:12.125" v="196" actId="478"/>
          <ac:picMkLst>
            <pc:docMk/>
            <pc:sldMk cId="2669320641" sldId="299"/>
            <ac:picMk id="4" creationId="{BCE803E0-804E-4F0A-A2FF-893501B6DFD8}"/>
          </ac:picMkLst>
        </pc:picChg>
      </pc:sldChg>
      <pc:sldChg chg="delSp modSp mod">
        <pc:chgData name="Silvia Colombo" userId="cdf5343d-9518-4b48-8032-805a754f9105" providerId="ADAL" clId="{B1AC69B6-4FBE-4885-B2C5-B4EC47ABDD7C}" dt="2025-01-14T10:41:54.693" v="1654" actId="113"/>
        <pc:sldMkLst>
          <pc:docMk/>
          <pc:sldMk cId="3550741812" sldId="300"/>
        </pc:sldMkLst>
        <pc:spChg chg="del">
          <ac:chgData name="Silvia Colombo" userId="cdf5343d-9518-4b48-8032-805a754f9105" providerId="ADAL" clId="{B1AC69B6-4FBE-4885-B2C5-B4EC47ABDD7C}" dt="2025-01-02T11:35:19.031" v="213" actId="478"/>
          <ac:spMkLst>
            <pc:docMk/>
            <pc:sldMk cId="3550741812" sldId="300"/>
            <ac:spMk id="2" creationId="{8C00FED7-54F7-4B36-9EAD-0EFFACE123AB}"/>
          </ac:spMkLst>
        </pc:spChg>
        <pc:spChg chg="mod">
          <ac:chgData name="Silvia Colombo" userId="cdf5343d-9518-4b48-8032-805a754f9105" providerId="ADAL" clId="{B1AC69B6-4FBE-4885-B2C5-B4EC47ABDD7C}" dt="2025-01-02T11:02:23.961" v="9"/>
          <ac:spMkLst>
            <pc:docMk/>
            <pc:sldMk cId="3550741812" sldId="300"/>
            <ac:spMk id="167" creationId="{00000000-0000-0000-0000-000000000000}"/>
          </ac:spMkLst>
        </pc:spChg>
        <pc:spChg chg="mod">
          <ac:chgData name="Silvia Colombo" userId="cdf5343d-9518-4b48-8032-805a754f9105" providerId="ADAL" clId="{B1AC69B6-4FBE-4885-B2C5-B4EC47ABDD7C}" dt="2025-01-14T10:41:54.693" v="1654" actId="113"/>
          <ac:spMkLst>
            <pc:docMk/>
            <pc:sldMk cId="3550741812" sldId="300"/>
            <ac:spMk id="168" creationId="{00000000-0000-0000-0000-000000000000}"/>
          </ac:spMkLst>
        </pc:spChg>
        <pc:picChg chg="del">
          <ac:chgData name="Silvia Colombo" userId="cdf5343d-9518-4b48-8032-805a754f9105" providerId="ADAL" clId="{B1AC69B6-4FBE-4885-B2C5-B4EC47ABDD7C}" dt="2025-01-02T11:34:52.875" v="209" actId="478"/>
          <ac:picMkLst>
            <pc:docMk/>
            <pc:sldMk cId="3550741812" sldId="300"/>
            <ac:picMk id="4" creationId="{E43EF51E-8506-4AE7-91D4-D71F7CC1CA1A}"/>
          </ac:picMkLst>
        </pc:picChg>
      </pc:sldChg>
      <pc:sldChg chg="addSp delSp modSp mod">
        <pc:chgData name="Silvia Colombo" userId="cdf5343d-9518-4b48-8032-805a754f9105" providerId="ADAL" clId="{B1AC69B6-4FBE-4885-B2C5-B4EC47ABDD7C}" dt="2025-01-14T10:42:43.091" v="1659" actId="113"/>
        <pc:sldMkLst>
          <pc:docMk/>
          <pc:sldMk cId="2610105728" sldId="301"/>
        </pc:sldMkLst>
        <pc:spChg chg="mod">
          <ac:chgData name="Silvia Colombo" userId="cdf5343d-9518-4b48-8032-805a754f9105" providerId="ADAL" clId="{B1AC69B6-4FBE-4885-B2C5-B4EC47ABDD7C}" dt="2025-01-14T10:42:43.091" v="1659" actId="113"/>
          <ac:spMkLst>
            <pc:docMk/>
            <pc:sldMk cId="2610105728" sldId="301"/>
            <ac:spMk id="5" creationId="{405D3AC9-9D1A-4DE5-9206-75A8E49F4BEA}"/>
          </ac:spMkLst>
        </pc:spChg>
        <pc:spChg chg="del">
          <ac:chgData name="Silvia Colombo" userId="cdf5343d-9518-4b48-8032-805a754f9105" providerId="ADAL" clId="{B1AC69B6-4FBE-4885-B2C5-B4EC47ABDD7C}" dt="2025-01-02T11:35:35.380" v="216" actId="478"/>
          <ac:spMkLst>
            <pc:docMk/>
            <pc:sldMk cId="2610105728" sldId="301"/>
            <ac:spMk id="8" creationId="{81866CD2-739D-4B82-B8D8-9E6D173973CC}"/>
          </ac:spMkLst>
        </pc:spChg>
        <pc:spChg chg="add mod">
          <ac:chgData name="Silvia Colombo" userId="cdf5343d-9518-4b48-8032-805a754f9105" providerId="ADAL" clId="{B1AC69B6-4FBE-4885-B2C5-B4EC47ABDD7C}" dt="2025-01-05T10:37:34.942" v="1457" actId="1076"/>
          <ac:spMkLst>
            <pc:docMk/>
            <pc:sldMk cId="2610105728" sldId="301"/>
            <ac:spMk id="11" creationId="{24CA7BEC-4F52-46B1-AA17-F1A2D3976D16}"/>
          </ac:spMkLst>
        </pc:spChg>
        <pc:spChg chg="mod">
          <ac:chgData name="Silvia Colombo" userId="cdf5343d-9518-4b48-8032-805a754f9105" providerId="ADAL" clId="{B1AC69B6-4FBE-4885-B2C5-B4EC47ABDD7C}" dt="2025-01-02T11:02:23.961" v="9"/>
          <ac:spMkLst>
            <pc:docMk/>
            <pc:sldMk cId="2610105728" sldId="301"/>
            <ac:spMk id="167" creationId="{00000000-0000-0000-0000-000000000000}"/>
          </ac:spMkLst>
        </pc:spChg>
        <pc:spChg chg="mod">
          <ac:chgData name="Silvia Colombo" userId="cdf5343d-9518-4b48-8032-805a754f9105" providerId="ADAL" clId="{B1AC69B6-4FBE-4885-B2C5-B4EC47ABDD7C}" dt="2025-01-02T11:35:31.627" v="214"/>
          <ac:spMkLst>
            <pc:docMk/>
            <pc:sldMk cId="2610105728" sldId="301"/>
            <ac:spMk id="168" creationId="{00000000-0000-0000-0000-000000000000}"/>
          </ac:spMkLst>
        </pc:spChg>
        <pc:picChg chg="del">
          <ac:chgData name="Silvia Colombo" userId="cdf5343d-9518-4b48-8032-805a754f9105" providerId="ADAL" clId="{B1AC69B6-4FBE-4885-B2C5-B4EC47ABDD7C}" dt="2025-01-02T11:35:33.137" v="215" actId="478"/>
          <ac:picMkLst>
            <pc:docMk/>
            <pc:sldMk cId="2610105728" sldId="301"/>
            <ac:picMk id="4" creationId="{FBC86136-D08C-4D3A-B4CF-174E66476A82}"/>
          </ac:picMkLst>
        </pc:picChg>
        <pc:picChg chg="add mod">
          <ac:chgData name="Silvia Colombo" userId="cdf5343d-9518-4b48-8032-805a754f9105" providerId="ADAL" clId="{B1AC69B6-4FBE-4885-B2C5-B4EC47ABDD7C}" dt="2025-01-05T10:37:16.323" v="1454" actId="1076"/>
          <ac:picMkLst>
            <pc:docMk/>
            <pc:sldMk cId="2610105728" sldId="301"/>
            <ac:picMk id="6" creationId="{C2CB98BF-4008-426C-942D-FD1D84290F04}"/>
          </ac:picMkLst>
        </pc:picChg>
      </pc:sldChg>
      <pc:sldChg chg="modSp mod">
        <pc:chgData name="Silvia Colombo" userId="cdf5343d-9518-4b48-8032-805a754f9105" providerId="ADAL" clId="{B1AC69B6-4FBE-4885-B2C5-B4EC47ABDD7C}" dt="2025-01-14T10:44:01.431" v="1665" actId="113"/>
        <pc:sldMkLst>
          <pc:docMk/>
          <pc:sldMk cId="1039741806" sldId="302"/>
        </pc:sldMkLst>
        <pc:spChg chg="mod">
          <ac:chgData name="Silvia Colombo" userId="cdf5343d-9518-4b48-8032-805a754f9105" providerId="ADAL" clId="{B1AC69B6-4FBE-4885-B2C5-B4EC47ABDD7C}" dt="2025-01-02T11:02:23.961" v="9"/>
          <ac:spMkLst>
            <pc:docMk/>
            <pc:sldMk cId="1039741806" sldId="302"/>
            <ac:spMk id="167" creationId="{00000000-0000-0000-0000-000000000000}"/>
          </ac:spMkLst>
        </pc:spChg>
        <pc:spChg chg="mod">
          <ac:chgData name="Silvia Colombo" userId="cdf5343d-9518-4b48-8032-805a754f9105" providerId="ADAL" clId="{B1AC69B6-4FBE-4885-B2C5-B4EC47ABDD7C}" dt="2025-01-14T10:44:01.431" v="1665" actId="113"/>
          <ac:spMkLst>
            <pc:docMk/>
            <pc:sldMk cId="1039741806" sldId="302"/>
            <ac:spMk id="168" creationId="{00000000-0000-0000-0000-000000000000}"/>
          </ac:spMkLst>
        </pc:spChg>
      </pc:sldChg>
      <pc:sldChg chg="modSp mod">
        <pc:chgData name="Silvia Colombo" userId="cdf5343d-9518-4b48-8032-805a754f9105" providerId="ADAL" clId="{B1AC69B6-4FBE-4885-B2C5-B4EC47ABDD7C}" dt="2025-01-14T10:44:21.263" v="1666" actId="12"/>
        <pc:sldMkLst>
          <pc:docMk/>
          <pc:sldMk cId="3169569971" sldId="303"/>
        </pc:sldMkLst>
        <pc:spChg chg="mod">
          <ac:chgData name="Silvia Colombo" userId="cdf5343d-9518-4b48-8032-805a754f9105" providerId="ADAL" clId="{B1AC69B6-4FBE-4885-B2C5-B4EC47ABDD7C}" dt="2025-01-02T11:02:23.961" v="9"/>
          <ac:spMkLst>
            <pc:docMk/>
            <pc:sldMk cId="3169569971" sldId="303"/>
            <ac:spMk id="167" creationId="{00000000-0000-0000-0000-000000000000}"/>
          </ac:spMkLst>
        </pc:spChg>
        <pc:spChg chg="mod">
          <ac:chgData name="Silvia Colombo" userId="cdf5343d-9518-4b48-8032-805a754f9105" providerId="ADAL" clId="{B1AC69B6-4FBE-4885-B2C5-B4EC47ABDD7C}" dt="2025-01-14T10:44:21.263" v="1666" actId="12"/>
          <ac:spMkLst>
            <pc:docMk/>
            <pc:sldMk cId="3169569971" sldId="303"/>
            <ac:spMk id="168" creationId="{00000000-0000-0000-0000-000000000000}"/>
          </ac:spMkLst>
        </pc:spChg>
      </pc:sldChg>
      <pc:sldChg chg="modSp mod">
        <pc:chgData name="Silvia Colombo" userId="cdf5343d-9518-4b48-8032-805a754f9105" providerId="ADAL" clId="{B1AC69B6-4FBE-4885-B2C5-B4EC47ABDD7C}" dt="2025-01-14T10:44:29.402" v="1667" actId="207"/>
        <pc:sldMkLst>
          <pc:docMk/>
          <pc:sldMk cId="2074846304" sldId="304"/>
        </pc:sldMkLst>
        <pc:spChg chg="mod">
          <ac:chgData name="Silvia Colombo" userId="cdf5343d-9518-4b48-8032-805a754f9105" providerId="ADAL" clId="{B1AC69B6-4FBE-4885-B2C5-B4EC47ABDD7C}" dt="2025-01-02T11:02:23.961" v="9"/>
          <ac:spMkLst>
            <pc:docMk/>
            <pc:sldMk cId="2074846304" sldId="304"/>
            <ac:spMk id="167" creationId="{00000000-0000-0000-0000-000000000000}"/>
          </ac:spMkLst>
        </pc:spChg>
        <pc:spChg chg="mod">
          <ac:chgData name="Silvia Colombo" userId="cdf5343d-9518-4b48-8032-805a754f9105" providerId="ADAL" clId="{B1AC69B6-4FBE-4885-B2C5-B4EC47ABDD7C}" dt="2025-01-14T10:44:29.402" v="1667" actId="207"/>
          <ac:spMkLst>
            <pc:docMk/>
            <pc:sldMk cId="2074846304" sldId="304"/>
            <ac:spMk id="168" creationId="{00000000-0000-0000-0000-000000000000}"/>
          </ac:spMkLst>
        </pc:spChg>
      </pc:sldChg>
      <pc:sldChg chg="addSp delSp modSp mod">
        <pc:chgData name="Silvia Colombo" userId="cdf5343d-9518-4b48-8032-805a754f9105" providerId="ADAL" clId="{B1AC69B6-4FBE-4885-B2C5-B4EC47ABDD7C}" dt="2025-01-14T10:26:06.822" v="1568" actId="207"/>
        <pc:sldMkLst>
          <pc:docMk/>
          <pc:sldMk cId="3001247373" sldId="305"/>
        </pc:sldMkLst>
        <pc:spChg chg="add mod">
          <ac:chgData name="Silvia Colombo" userId="cdf5343d-9518-4b48-8032-805a754f9105" providerId="ADAL" clId="{B1AC69B6-4FBE-4885-B2C5-B4EC47ABDD7C}" dt="2025-01-14T10:26:06.822" v="1568" actId="207"/>
          <ac:spMkLst>
            <pc:docMk/>
            <pc:sldMk cId="3001247373" sldId="305"/>
            <ac:spMk id="10" creationId="{0C091686-D557-4EC9-BF95-8C25EBA509B3}"/>
          </ac:spMkLst>
        </pc:spChg>
        <pc:spChg chg="del">
          <ac:chgData name="Silvia Colombo" userId="cdf5343d-9518-4b48-8032-805a754f9105" providerId="ADAL" clId="{B1AC69B6-4FBE-4885-B2C5-B4EC47ABDD7C}" dt="2025-01-02T11:23:25.465" v="118" actId="478"/>
          <ac:spMkLst>
            <pc:docMk/>
            <pc:sldMk cId="3001247373" sldId="305"/>
            <ac:spMk id="12" creationId="{FA35AE80-61BB-402C-AE97-57B6848560B2}"/>
          </ac:spMkLst>
        </pc:spChg>
        <pc:spChg chg="add mod">
          <ac:chgData name="Silvia Colombo" userId="cdf5343d-9518-4b48-8032-805a754f9105" providerId="ADAL" clId="{B1AC69B6-4FBE-4885-B2C5-B4EC47ABDD7C}" dt="2025-01-03T10:53:37.943" v="788" actId="1076"/>
          <ac:spMkLst>
            <pc:docMk/>
            <pc:sldMk cId="3001247373" sldId="305"/>
            <ac:spMk id="13" creationId="{EDB819C0-3A6A-4D70-9ED9-F33D30677AC5}"/>
          </ac:spMkLst>
        </pc:spChg>
        <pc:spChg chg="mod">
          <ac:chgData name="Silvia Colombo" userId="cdf5343d-9518-4b48-8032-805a754f9105" providerId="ADAL" clId="{B1AC69B6-4FBE-4885-B2C5-B4EC47ABDD7C}" dt="2025-01-02T11:01:31.923" v="7"/>
          <ac:spMkLst>
            <pc:docMk/>
            <pc:sldMk cId="3001247373" sldId="305"/>
            <ac:spMk id="167" creationId="{00000000-0000-0000-0000-000000000000}"/>
          </ac:spMkLst>
        </pc:spChg>
        <pc:spChg chg="mod">
          <ac:chgData name="Silvia Colombo" userId="cdf5343d-9518-4b48-8032-805a754f9105" providerId="ADAL" clId="{B1AC69B6-4FBE-4885-B2C5-B4EC47ABDD7C}" dt="2025-01-03T10:51:42.431" v="764" actId="20577"/>
          <ac:spMkLst>
            <pc:docMk/>
            <pc:sldMk cId="3001247373" sldId="305"/>
            <ac:spMk id="168" creationId="{00000000-0000-0000-0000-000000000000}"/>
          </ac:spMkLst>
        </pc:spChg>
        <pc:picChg chg="del">
          <ac:chgData name="Silvia Colombo" userId="cdf5343d-9518-4b48-8032-805a754f9105" providerId="ADAL" clId="{B1AC69B6-4FBE-4885-B2C5-B4EC47ABDD7C}" dt="2025-01-02T11:23:25.465" v="118" actId="478"/>
          <ac:picMkLst>
            <pc:docMk/>
            <pc:sldMk cId="3001247373" sldId="305"/>
            <ac:picMk id="4" creationId="{2CC6D3EF-4B4F-4068-AF1F-CA45DD8174F1}"/>
          </ac:picMkLst>
        </pc:picChg>
        <pc:picChg chg="add mod modCrop">
          <ac:chgData name="Silvia Colombo" userId="cdf5343d-9518-4b48-8032-805a754f9105" providerId="ADAL" clId="{B1AC69B6-4FBE-4885-B2C5-B4EC47ABDD7C}" dt="2025-01-03T10:52:26.161" v="785" actId="1076"/>
          <ac:picMkLst>
            <pc:docMk/>
            <pc:sldMk cId="3001247373" sldId="305"/>
            <ac:picMk id="5" creationId="{17C0BAE7-FBE6-460E-8748-D6B687CEE8D6}"/>
          </ac:picMkLst>
        </pc:picChg>
        <pc:picChg chg="del">
          <ac:chgData name="Silvia Colombo" userId="cdf5343d-9518-4b48-8032-805a754f9105" providerId="ADAL" clId="{B1AC69B6-4FBE-4885-B2C5-B4EC47ABDD7C}" dt="2025-01-02T11:23:25.465" v="118" actId="478"/>
          <ac:picMkLst>
            <pc:docMk/>
            <pc:sldMk cId="3001247373" sldId="305"/>
            <ac:picMk id="8" creationId="{D396CCB2-E93D-4DB1-A382-D5BD02C15C95}"/>
          </ac:picMkLst>
        </pc:picChg>
      </pc:sldChg>
      <pc:sldChg chg="addSp modSp mod">
        <pc:chgData name="Silvia Colombo" userId="cdf5343d-9518-4b48-8032-805a754f9105" providerId="ADAL" clId="{B1AC69B6-4FBE-4885-B2C5-B4EC47ABDD7C}" dt="2025-01-14T10:30:56.369" v="1585" actId="113"/>
        <pc:sldMkLst>
          <pc:docMk/>
          <pc:sldMk cId="3951396816" sldId="306"/>
        </pc:sldMkLst>
        <pc:spChg chg="add mod">
          <ac:chgData name="Silvia Colombo" userId="cdf5343d-9518-4b48-8032-805a754f9105" providerId="ADAL" clId="{B1AC69B6-4FBE-4885-B2C5-B4EC47ABDD7C}" dt="2025-01-03T11:14:26.876" v="1001" actId="108"/>
          <ac:spMkLst>
            <pc:docMk/>
            <pc:sldMk cId="3951396816" sldId="306"/>
            <ac:spMk id="5" creationId="{D9E7443B-FFDC-442C-8EB7-44EB93D7736A}"/>
          </ac:spMkLst>
        </pc:spChg>
        <pc:spChg chg="add mod">
          <ac:chgData name="Silvia Colombo" userId="cdf5343d-9518-4b48-8032-805a754f9105" providerId="ADAL" clId="{B1AC69B6-4FBE-4885-B2C5-B4EC47ABDD7C}" dt="2025-01-14T10:30:56.369" v="1585" actId="113"/>
          <ac:spMkLst>
            <pc:docMk/>
            <pc:sldMk cId="3951396816" sldId="306"/>
            <ac:spMk id="8" creationId="{09CB86F8-FB84-46FD-8E88-31D49D7D22A8}"/>
          </ac:spMkLst>
        </pc:spChg>
        <pc:spChg chg="mod">
          <ac:chgData name="Silvia Colombo" userId="cdf5343d-9518-4b48-8032-805a754f9105" providerId="ADAL" clId="{B1AC69B6-4FBE-4885-B2C5-B4EC47ABDD7C}" dt="2025-01-02T11:01:31.923" v="7"/>
          <ac:spMkLst>
            <pc:docMk/>
            <pc:sldMk cId="3951396816" sldId="306"/>
            <ac:spMk id="167" creationId="{00000000-0000-0000-0000-000000000000}"/>
          </ac:spMkLst>
        </pc:spChg>
        <pc:spChg chg="mod">
          <ac:chgData name="Silvia Colombo" userId="cdf5343d-9518-4b48-8032-805a754f9105" providerId="ADAL" clId="{B1AC69B6-4FBE-4885-B2C5-B4EC47ABDD7C}" dt="2025-01-03T11:12:11.452" v="987" actId="20577"/>
          <ac:spMkLst>
            <pc:docMk/>
            <pc:sldMk cId="3951396816" sldId="306"/>
            <ac:spMk id="168" creationId="{00000000-0000-0000-0000-000000000000}"/>
          </ac:spMkLst>
        </pc:spChg>
        <pc:picChg chg="add mod modCrop">
          <ac:chgData name="Silvia Colombo" userId="cdf5343d-9518-4b48-8032-805a754f9105" providerId="ADAL" clId="{B1AC69B6-4FBE-4885-B2C5-B4EC47ABDD7C}" dt="2025-01-03T11:13:40.722" v="993" actId="14100"/>
          <ac:picMkLst>
            <pc:docMk/>
            <pc:sldMk cId="3951396816" sldId="306"/>
            <ac:picMk id="4" creationId="{73F474CE-1DAF-4036-822C-ECC133ED4346}"/>
          </ac:picMkLst>
        </pc:picChg>
      </pc:sldChg>
      <pc:sldChg chg="modSp add mod">
        <pc:chgData name="Silvia Colombo" userId="cdf5343d-9518-4b48-8032-805a754f9105" providerId="ADAL" clId="{B1AC69B6-4FBE-4885-B2C5-B4EC47ABDD7C}" dt="2025-01-14T10:22:36.668" v="1553" actId="207"/>
        <pc:sldMkLst>
          <pc:docMk/>
          <pc:sldMk cId="1901277318" sldId="307"/>
        </pc:sldMkLst>
        <pc:spChg chg="mod">
          <ac:chgData name="Silvia Colombo" userId="cdf5343d-9518-4b48-8032-805a754f9105" providerId="ADAL" clId="{B1AC69B6-4FBE-4885-B2C5-B4EC47ABDD7C}" dt="2025-01-14T10:22:36.668" v="1553" actId="207"/>
          <ac:spMkLst>
            <pc:docMk/>
            <pc:sldMk cId="1901277318" sldId="307"/>
            <ac:spMk id="168" creationId="{00000000-0000-0000-0000-000000000000}"/>
          </ac:spMkLst>
        </pc:spChg>
      </pc:sldChg>
      <pc:sldChg chg="delSp modSp add mod">
        <pc:chgData name="Silvia Colombo" userId="cdf5343d-9518-4b48-8032-805a754f9105" providerId="ADAL" clId="{B1AC69B6-4FBE-4885-B2C5-B4EC47ABDD7C}" dt="2025-01-14T10:31:28.188" v="1594" actId="12"/>
        <pc:sldMkLst>
          <pc:docMk/>
          <pc:sldMk cId="279720884" sldId="308"/>
        </pc:sldMkLst>
        <pc:spChg chg="mod">
          <ac:chgData name="Silvia Colombo" userId="cdf5343d-9518-4b48-8032-805a754f9105" providerId="ADAL" clId="{B1AC69B6-4FBE-4885-B2C5-B4EC47ABDD7C}" dt="2025-01-14T10:31:28.188" v="1594" actId="12"/>
          <ac:spMkLst>
            <pc:docMk/>
            <pc:sldMk cId="279720884" sldId="308"/>
            <ac:spMk id="168" creationId="{00000000-0000-0000-0000-000000000000}"/>
          </ac:spMkLst>
        </pc:spChg>
        <pc:picChg chg="del">
          <ac:chgData name="Silvia Colombo" userId="cdf5343d-9518-4b48-8032-805a754f9105" providerId="ADAL" clId="{B1AC69B6-4FBE-4885-B2C5-B4EC47ABDD7C}" dt="2025-01-02T11:27:30.334" v="151" actId="478"/>
          <ac:picMkLst>
            <pc:docMk/>
            <pc:sldMk cId="279720884" sldId="308"/>
            <ac:picMk id="4" creationId="{73F474CE-1DAF-4036-822C-ECC133ED4346}"/>
          </ac:picMkLst>
        </pc:picChg>
      </pc:sldChg>
    </pc:docChg>
  </pc:docChgLst>
  <pc:docChgLst>
    <pc:chgData name="Silvia Colombo" userId="cdf5343d-9518-4b48-8032-805a754f9105" providerId="ADAL" clId="{3FE1C223-984A-4F14-8020-F3C2CA1F5E2C}"/>
    <pc:docChg chg="undo custSel modSld">
      <pc:chgData name="Silvia Colombo" userId="cdf5343d-9518-4b48-8032-805a754f9105" providerId="ADAL" clId="{3FE1C223-984A-4F14-8020-F3C2CA1F5E2C}" dt="2025-01-02T10:15:12.417" v="466" actId="20577"/>
      <pc:docMkLst>
        <pc:docMk/>
      </pc:docMkLst>
      <pc:sldChg chg="modSp mod">
        <pc:chgData name="Silvia Colombo" userId="cdf5343d-9518-4b48-8032-805a754f9105" providerId="ADAL" clId="{3FE1C223-984A-4F14-8020-F3C2CA1F5E2C}" dt="2025-01-01T18:23:02.253" v="18" actId="20577"/>
        <pc:sldMkLst>
          <pc:docMk/>
          <pc:sldMk cId="3284480951" sldId="294"/>
        </pc:sldMkLst>
        <pc:spChg chg="mod">
          <ac:chgData name="Silvia Colombo" userId="cdf5343d-9518-4b48-8032-805a754f9105" providerId="ADAL" clId="{3FE1C223-984A-4F14-8020-F3C2CA1F5E2C}" dt="2025-01-01T18:23:02.253" v="18" actId="20577"/>
          <ac:spMkLst>
            <pc:docMk/>
            <pc:sldMk cId="3284480951" sldId="294"/>
            <ac:spMk id="168" creationId="{00000000-0000-0000-0000-000000000000}"/>
          </ac:spMkLst>
        </pc:spChg>
      </pc:sldChg>
      <pc:sldChg chg="modSp mod">
        <pc:chgData name="Silvia Colombo" userId="cdf5343d-9518-4b48-8032-805a754f9105" providerId="ADAL" clId="{3FE1C223-984A-4F14-8020-F3C2CA1F5E2C}" dt="2025-01-01T18:25:58.872" v="40" actId="14100"/>
        <pc:sldMkLst>
          <pc:docMk/>
          <pc:sldMk cId="2669022340" sldId="295"/>
        </pc:sldMkLst>
        <pc:spChg chg="mod">
          <ac:chgData name="Silvia Colombo" userId="cdf5343d-9518-4b48-8032-805a754f9105" providerId="ADAL" clId="{3FE1C223-984A-4F14-8020-F3C2CA1F5E2C}" dt="2025-01-01T18:25:58.872" v="40" actId="14100"/>
          <ac:spMkLst>
            <pc:docMk/>
            <pc:sldMk cId="2669022340" sldId="295"/>
            <ac:spMk id="168" creationId="{00000000-0000-0000-0000-000000000000}"/>
          </ac:spMkLst>
        </pc:spChg>
      </pc:sldChg>
      <pc:sldChg chg="modSp mod">
        <pc:chgData name="Silvia Colombo" userId="cdf5343d-9518-4b48-8032-805a754f9105" providerId="ADAL" clId="{3FE1C223-984A-4F14-8020-F3C2CA1F5E2C}" dt="2025-01-02T10:15:12.417" v="466" actId="20577"/>
        <pc:sldMkLst>
          <pc:docMk/>
          <pc:sldMk cId="3178964038" sldId="296"/>
        </pc:sldMkLst>
        <pc:spChg chg="mod">
          <ac:chgData name="Silvia Colombo" userId="cdf5343d-9518-4b48-8032-805a754f9105" providerId="ADAL" clId="{3FE1C223-984A-4F14-8020-F3C2CA1F5E2C}" dt="2025-01-02T10:15:12.417" v="466" actId="20577"/>
          <ac:spMkLst>
            <pc:docMk/>
            <pc:sldMk cId="3178964038" sldId="296"/>
            <ac:spMk id="168" creationId="{00000000-0000-0000-0000-000000000000}"/>
          </ac:spMkLst>
        </pc:spChg>
      </pc:sldChg>
      <pc:sldChg chg="addSp modSp mod">
        <pc:chgData name="Silvia Colombo" userId="cdf5343d-9518-4b48-8032-805a754f9105" providerId="ADAL" clId="{3FE1C223-984A-4F14-8020-F3C2CA1F5E2C}" dt="2025-01-02T00:00:42.501" v="55" actId="1076"/>
        <pc:sldMkLst>
          <pc:docMk/>
          <pc:sldMk cId="3574041065" sldId="297"/>
        </pc:sldMkLst>
        <pc:spChg chg="mod">
          <ac:chgData name="Silvia Colombo" userId="cdf5343d-9518-4b48-8032-805a754f9105" providerId="ADAL" clId="{3FE1C223-984A-4F14-8020-F3C2CA1F5E2C}" dt="2025-01-02T00:00:33.173" v="52" actId="20577"/>
          <ac:spMkLst>
            <pc:docMk/>
            <pc:sldMk cId="3574041065" sldId="297"/>
            <ac:spMk id="168" creationId="{00000000-0000-0000-0000-000000000000}"/>
          </ac:spMkLst>
        </pc:spChg>
        <pc:picChg chg="add mod">
          <ac:chgData name="Silvia Colombo" userId="cdf5343d-9518-4b48-8032-805a754f9105" providerId="ADAL" clId="{3FE1C223-984A-4F14-8020-F3C2CA1F5E2C}" dt="2025-01-02T00:00:42.501" v="55" actId="1076"/>
          <ac:picMkLst>
            <pc:docMk/>
            <pc:sldMk cId="3574041065" sldId="297"/>
            <ac:picMk id="4" creationId="{5B039178-3244-4A85-8AED-E3CD49D854AA}"/>
          </ac:picMkLst>
        </pc:picChg>
      </pc:sldChg>
      <pc:sldChg chg="modSp mod">
        <pc:chgData name="Silvia Colombo" userId="cdf5343d-9518-4b48-8032-805a754f9105" providerId="ADAL" clId="{3FE1C223-984A-4F14-8020-F3C2CA1F5E2C}" dt="2025-01-02T09:42:49.472" v="265" actId="20577"/>
        <pc:sldMkLst>
          <pc:docMk/>
          <pc:sldMk cId="2230816992" sldId="298"/>
        </pc:sldMkLst>
        <pc:spChg chg="mod">
          <ac:chgData name="Silvia Colombo" userId="cdf5343d-9518-4b48-8032-805a754f9105" providerId="ADAL" clId="{3FE1C223-984A-4F14-8020-F3C2CA1F5E2C}" dt="2025-01-02T09:42:49.472" v="265" actId="20577"/>
          <ac:spMkLst>
            <pc:docMk/>
            <pc:sldMk cId="2230816992" sldId="298"/>
            <ac:spMk id="168" creationId="{00000000-0000-0000-0000-000000000000}"/>
          </ac:spMkLst>
        </pc:spChg>
      </pc:sldChg>
      <pc:sldChg chg="addSp modSp mod modAnim">
        <pc:chgData name="Silvia Colombo" userId="cdf5343d-9518-4b48-8032-805a754f9105" providerId="ADAL" clId="{3FE1C223-984A-4F14-8020-F3C2CA1F5E2C}" dt="2025-01-02T09:31:11.102" v="201"/>
        <pc:sldMkLst>
          <pc:docMk/>
          <pc:sldMk cId="2669320641" sldId="299"/>
        </pc:sldMkLst>
        <pc:spChg chg="add mod">
          <ac:chgData name="Silvia Colombo" userId="cdf5343d-9518-4b48-8032-805a754f9105" providerId="ADAL" clId="{3FE1C223-984A-4F14-8020-F3C2CA1F5E2C}" dt="2025-01-02T09:30:45.826" v="199" actId="1076"/>
          <ac:spMkLst>
            <pc:docMk/>
            <pc:sldMk cId="2669320641" sldId="299"/>
            <ac:spMk id="2" creationId="{E8398FA6-E60D-4BD1-BEAA-B8301B879492}"/>
          </ac:spMkLst>
        </pc:spChg>
        <pc:spChg chg="mod">
          <ac:chgData name="Silvia Colombo" userId="cdf5343d-9518-4b48-8032-805a754f9105" providerId="ADAL" clId="{3FE1C223-984A-4F14-8020-F3C2CA1F5E2C}" dt="2025-01-02T09:21:28.680" v="174" actId="255"/>
          <ac:spMkLst>
            <pc:docMk/>
            <pc:sldMk cId="2669320641" sldId="299"/>
            <ac:spMk id="168" creationId="{00000000-0000-0000-0000-000000000000}"/>
          </ac:spMkLst>
        </pc:spChg>
        <pc:picChg chg="mod modCrop">
          <ac:chgData name="Silvia Colombo" userId="cdf5343d-9518-4b48-8032-805a754f9105" providerId="ADAL" clId="{3FE1C223-984A-4F14-8020-F3C2CA1F5E2C}" dt="2025-01-02T09:30:45.826" v="199" actId="1076"/>
          <ac:picMkLst>
            <pc:docMk/>
            <pc:sldMk cId="2669320641" sldId="299"/>
            <ac:picMk id="4" creationId="{BCE803E0-804E-4F0A-A2FF-893501B6DFD8}"/>
          </ac:picMkLst>
        </pc:picChg>
      </pc:sldChg>
      <pc:sldChg chg="addSp modSp mod">
        <pc:chgData name="Silvia Colombo" userId="cdf5343d-9518-4b48-8032-805a754f9105" providerId="ADAL" clId="{3FE1C223-984A-4F14-8020-F3C2CA1F5E2C}" dt="2025-01-02T09:48:33.317" v="281" actId="20577"/>
        <pc:sldMkLst>
          <pc:docMk/>
          <pc:sldMk cId="3550741812" sldId="300"/>
        </pc:sldMkLst>
        <pc:spChg chg="add mod">
          <ac:chgData name="Silvia Colombo" userId="cdf5343d-9518-4b48-8032-805a754f9105" providerId="ADAL" clId="{3FE1C223-984A-4F14-8020-F3C2CA1F5E2C}" dt="2025-01-02T09:43:57.450" v="278" actId="14100"/>
          <ac:spMkLst>
            <pc:docMk/>
            <pc:sldMk cId="3550741812" sldId="300"/>
            <ac:spMk id="2" creationId="{8C00FED7-54F7-4B36-9EAD-0EFFACE123AB}"/>
          </ac:spMkLst>
        </pc:spChg>
        <pc:spChg chg="mod">
          <ac:chgData name="Silvia Colombo" userId="cdf5343d-9518-4b48-8032-805a754f9105" providerId="ADAL" clId="{3FE1C223-984A-4F14-8020-F3C2CA1F5E2C}" dt="2025-01-02T09:48:33.317" v="281" actId="20577"/>
          <ac:spMkLst>
            <pc:docMk/>
            <pc:sldMk cId="3550741812" sldId="300"/>
            <ac:spMk id="168" creationId="{00000000-0000-0000-0000-000000000000}"/>
          </ac:spMkLst>
        </pc:spChg>
        <pc:picChg chg="mod">
          <ac:chgData name="Silvia Colombo" userId="cdf5343d-9518-4b48-8032-805a754f9105" providerId="ADAL" clId="{3FE1C223-984A-4F14-8020-F3C2CA1F5E2C}" dt="2025-01-02T09:48:25.594" v="280" actId="1076"/>
          <ac:picMkLst>
            <pc:docMk/>
            <pc:sldMk cId="3550741812" sldId="300"/>
            <ac:picMk id="4" creationId="{E43EF51E-8506-4AE7-91D4-D71F7CC1CA1A}"/>
          </ac:picMkLst>
        </pc:picChg>
      </pc:sldChg>
      <pc:sldChg chg="addSp modSp mod">
        <pc:chgData name="Silvia Colombo" userId="cdf5343d-9518-4b48-8032-805a754f9105" providerId="ADAL" clId="{3FE1C223-984A-4F14-8020-F3C2CA1F5E2C}" dt="2025-01-02T09:55:38.966" v="407" actId="1076"/>
        <pc:sldMkLst>
          <pc:docMk/>
          <pc:sldMk cId="2610105728" sldId="301"/>
        </pc:sldMkLst>
        <pc:spChg chg="mod">
          <ac:chgData name="Silvia Colombo" userId="cdf5343d-9518-4b48-8032-805a754f9105" providerId="ADAL" clId="{3FE1C223-984A-4F14-8020-F3C2CA1F5E2C}" dt="2025-01-02T09:54:56.069" v="401" actId="20577"/>
          <ac:spMkLst>
            <pc:docMk/>
            <pc:sldMk cId="2610105728" sldId="301"/>
            <ac:spMk id="5" creationId="{405D3AC9-9D1A-4DE5-9206-75A8E49F4BEA}"/>
          </ac:spMkLst>
        </pc:spChg>
        <pc:spChg chg="add mod">
          <ac:chgData name="Silvia Colombo" userId="cdf5343d-9518-4b48-8032-805a754f9105" providerId="ADAL" clId="{3FE1C223-984A-4F14-8020-F3C2CA1F5E2C}" dt="2025-01-02T09:55:38.966" v="407" actId="1076"/>
          <ac:spMkLst>
            <pc:docMk/>
            <pc:sldMk cId="2610105728" sldId="301"/>
            <ac:spMk id="8" creationId="{81866CD2-739D-4B82-B8D8-9E6D173973CC}"/>
          </ac:spMkLst>
        </pc:spChg>
        <pc:picChg chg="mod modCrop">
          <ac:chgData name="Silvia Colombo" userId="cdf5343d-9518-4b48-8032-805a754f9105" providerId="ADAL" clId="{3FE1C223-984A-4F14-8020-F3C2CA1F5E2C}" dt="2025-01-02T09:54:37.330" v="398" actId="732"/>
          <ac:picMkLst>
            <pc:docMk/>
            <pc:sldMk cId="2610105728" sldId="301"/>
            <ac:picMk id="4" creationId="{FBC86136-D08C-4D3A-B4CF-174E66476A82}"/>
          </ac:picMkLst>
        </pc:picChg>
      </pc:sldChg>
      <pc:sldChg chg="modSp mod">
        <pc:chgData name="Silvia Colombo" userId="cdf5343d-9518-4b48-8032-805a754f9105" providerId="ADAL" clId="{3FE1C223-984A-4F14-8020-F3C2CA1F5E2C}" dt="2025-01-02T10:05:52.680" v="437" actId="207"/>
        <pc:sldMkLst>
          <pc:docMk/>
          <pc:sldMk cId="1039741806" sldId="302"/>
        </pc:sldMkLst>
        <pc:spChg chg="mod">
          <ac:chgData name="Silvia Colombo" userId="cdf5343d-9518-4b48-8032-805a754f9105" providerId="ADAL" clId="{3FE1C223-984A-4F14-8020-F3C2CA1F5E2C}" dt="2025-01-02T10:05:52.680" v="437" actId="207"/>
          <ac:spMkLst>
            <pc:docMk/>
            <pc:sldMk cId="1039741806" sldId="302"/>
            <ac:spMk id="168" creationId="{00000000-0000-0000-0000-000000000000}"/>
          </ac:spMkLst>
        </pc:spChg>
      </pc:sldChg>
      <pc:sldChg chg="modSp mod">
        <pc:chgData name="Silvia Colombo" userId="cdf5343d-9518-4b48-8032-805a754f9105" providerId="ADAL" clId="{3FE1C223-984A-4F14-8020-F3C2CA1F5E2C}" dt="2025-01-02T10:14:37.670" v="460" actId="20577"/>
        <pc:sldMkLst>
          <pc:docMk/>
          <pc:sldMk cId="3169569971" sldId="303"/>
        </pc:sldMkLst>
        <pc:spChg chg="mod">
          <ac:chgData name="Silvia Colombo" userId="cdf5343d-9518-4b48-8032-805a754f9105" providerId="ADAL" clId="{3FE1C223-984A-4F14-8020-F3C2CA1F5E2C}" dt="2025-01-02T10:14:37.670" v="460" actId="20577"/>
          <ac:spMkLst>
            <pc:docMk/>
            <pc:sldMk cId="3169569971" sldId="303"/>
            <ac:spMk id="168" creationId="{00000000-0000-0000-0000-000000000000}"/>
          </ac:spMkLst>
        </pc:spChg>
      </pc:sldChg>
      <pc:sldChg chg="modSp mod">
        <pc:chgData name="Silvia Colombo" userId="cdf5343d-9518-4b48-8032-805a754f9105" providerId="ADAL" clId="{3FE1C223-984A-4F14-8020-F3C2CA1F5E2C}" dt="2025-01-02T10:15:03.798" v="464" actId="20577"/>
        <pc:sldMkLst>
          <pc:docMk/>
          <pc:sldMk cId="2074846304" sldId="304"/>
        </pc:sldMkLst>
        <pc:spChg chg="mod">
          <ac:chgData name="Silvia Colombo" userId="cdf5343d-9518-4b48-8032-805a754f9105" providerId="ADAL" clId="{3FE1C223-984A-4F14-8020-F3C2CA1F5E2C}" dt="2025-01-02T10:15:03.798" v="464" actId="20577"/>
          <ac:spMkLst>
            <pc:docMk/>
            <pc:sldMk cId="2074846304" sldId="304"/>
            <ac:spMk id="168" creationId="{00000000-0000-0000-0000-000000000000}"/>
          </ac:spMkLst>
        </pc:spChg>
      </pc:sldChg>
    </pc:docChg>
  </pc:docChgLst>
  <pc:docChgLst>
    <pc:chgData name="Silvia Colombo" userId="cdf5343d-9518-4b48-8032-805a754f9105" providerId="ADAL" clId="{E491ED53-3813-4377-A32C-8CF90A6ED05C}"/>
    <pc:docChg chg="undo custSel addSld delSld modSld sldOrd">
      <pc:chgData name="Silvia Colombo" userId="cdf5343d-9518-4b48-8032-805a754f9105" providerId="ADAL" clId="{E491ED53-3813-4377-A32C-8CF90A6ED05C}" dt="2024-11-25T17:35:00.112" v="2930" actId="47"/>
      <pc:docMkLst>
        <pc:docMk/>
      </pc:docMkLst>
      <pc:sldChg chg="modSp del">
        <pc:chgData name="Silvia Colombo" userId="cdf5343d-9518-4b48-8032-805a754f9105" providerId="ADAL" clId="{E491ED53-3813-4377-A32C-8CF90A6ED05C}" dt="2024-11-25T17:35:00.112" v="2930" actId="47"/>
        <pc:sldMkLst>
          <pc:docMk/>
          <pc:sldMk cId="0" sldId="261"/>
        </pc:sldMkLst>
        <pc:graphicFrameChg chg="mod">
          <ac:chgData name="Silvia Colombo" userId="cdf5343d-9518-4b48-8032-805a754f9105" providerId="ADAL" clId="{E491ED53-3813-4377-A32C-8CF90A6ED05C}" dt="2024-11-14T13:15:21.954" v="707"/>
          <ac:graphicFrameMkLst>
            <pc:docMk/>
            <pc:sldMk cId="0" sldId="261"/>
            <ac:graphicFrameMk id="144" creationId="{00000000-0000-0000-0000-000000000000}"/>
          </ac:graphicFrameMkLst>
        </pc:graphicFrameChg>
      </pc:sldChg>
      <pc:sldChg chg="modSp mod ord">
        <pc:chgData name="Silvia Colombo" userId="cdf5343d-9518-4b48-8032-805a754f9105" providerId="ADAL" clId="{E491ED53-3813-4377-A32C-8CF90A6ED05C}" dt="2024-11-13T18:24:55.851" v="523" actId="20577"/>
        <pc:sldMkLst>
          <pc:docMk/>
          <pc:sldMk cId="0" sldId="264"/>
        </pc:sldMkLst>
        <pc:spChg chg="mod">
          <ac:chgData name="Silvia Colombo" userId="cdf5343d-9518-4b48-8032-805a754f9105" providerId="ADAL" clId="{E491ED53-3813-4377-A32C-8CF90A6ED05C}" dt="2024-11-13T18:14:44.572" v="347" actId="20577"/>
          <ac:spMkLst>
            <pc:docMk/>
            <pc:sldMk cId="0" sldId="264"/>
            <ac:spMk id="167" creationId="{00000000-0000-0000-0000-000000000000}"/>
          </ac:spMkLst>
        </pc:spChg>
        <pc:spChg chg="mod">
          <ac:chgData name="Silvia Colombo" userId="cdf5343d-9518-4b48-8032-805a754f9105" providerId="ADAL" clId="{E491ED53-3813-4377-A32C-8CF90A6ED05C}" dt="2024-11-13T18:24:55.851" v="523" actId="20577"/>
          <ac:spMkLst>
            <pc:docMk/>
            <pc:sldMk cId="0" sldId="264"/>
            <ac:spMk id="168" creationId="{00000000-0000-0000-0000-000000000000}"/>
          </ac:spMkLst>
        </pc:spChg>
      </pc:sldChg>
      <pc:sldChg chg="del">
        <pc:chgData name="Silvia Colombo" userId="cdf5343d-9518-4b48-8032-805a754f9105" providerId="ADAL" clId="{E491ED53-3813-4377-A32C-8CF90A6ED05C}" dt="2024-11-25T17:35:00.112" v="2930" actId="47"/>
        <pc:sldMkLst>
          <pc:docMk/>
          <pc:sldMk cId="3421082469" sldId="265"/>
        </pc:sldMkLst>
      </pc:sldChg>
      <pc:sldChg chg="del">
        <pc:chgData name="Silvia Colombo" userId="cdf5343d-9518-4b48-8032-805a754f9105" providerId="ADAL" clId="{E491ED53-3813-4377-A32C-8CF90A6ED05C}" dt="2024-11-25T17:35:00.112" v="2930" actId="47"/>
        <pc:sldMkLst>
          <pc:docMk/>
          <pc:sldMk cId="2095587206" sldId="270"/>
        </pc:sldMkLst>
      </pc:sldChg>
      <pc:sldChg chg="del">
        <pc:chgData name="Silvia Colombo" userId="cdf5343d-9518-4b48-8032-805a754f9105" providerId="ADAL" clId="{E491ED53-3813-4377-A32C-8CF90A6ED05C}" dt="2024-11-25T17:35:00.112" v="2930" actId="47"/>
        <pc:sldMkLst>
          <pc:docMk/>
          <pc:sldMk cId="2963399155" sldId="271"/>
        </pc:sldMkLst>
      </pc:sldChg>
      <pc:sldChg chg="modSp add mod">
        <pc:chgData name="Silvia Colombo" userId="cdf5343d-9518-4b48-8032-805a754f9105" providerId="ADAL" clId="{E491ED53-3813-4377-A32C-8CF90A6ED05C}" dt="2024-11-14T15:13:36.124" v="877" actId="20577"/>
        <pc:sldMkLst>
          <pc:docMk/>
          <pc:sldMk cId="1768720765" sldId="272"/>
        </pc:sldMkLst>
        <pc:spChg chg="mod">
          <ac:chgData name="Silvia Colombo" userId="cdf5343d-9518-4b48-8032-805a754f9105" providerId="ADAL" clId="{E491ED53-3813-4377-A32C-8CF90A6ED05C}" dt="2024-11-14T15:13:36.124" v="877" actId="20577"/>
          <ac:spMkLst>
            <pc:docMk/>
            <pc:sldMk cId="1768720765" sldId="272"/>
            <ac:spMk id="168" creationId="{00000000-0000-0000-0000-000000000000}"/>
          </ac:spMkLst>
        </pc:spChg>
      </pc:sldChg>
      <pc:sldChg chg="modSp del mod ord">
        <pc:chgData name="Silvia Colombo" userId="cdf5343d-9518-4b48-8032-805a754f9105" providerId="ADAL" clId="{E491ED53-3813-4377-A32C-8CF90A6ED05C}" dt="2024-11-11T23:05:57.730" v="75" actId="47"/>
        <pc:sldMkLst>
          <pc:docMk/>
          <pc:sldMk cId="1972824460" sldId="272"/>
        </pc:sldMkLst>
        <pc:spChg chg="mod">
          <ac:chgData name="Silvia Colombo" userId="cdf5343d-9518-4b48-8032-805a754f9105" providerId="ADAL" clId="{E491ED53-3813-4377-A32C-8CF90A6ED05C}" dt="2024-11-11T22:57:11.318" v="21" actId="20577"/>
          <ac:spMkLst>
            <pc:docMk/>
            <pc:sldMk cId="1972824460" sldId="272"/>
            <ac:spMk id="167" creationId="{00000000-0000-0000-0000-000000000000}"/>
          </ac:spMkLst>
        </pc:spChg>
      </pc:sldChg>
      <pc:sldChg chg="modSp add del mod">
        <pc:chgData name="Silvia Colombo" userId="cdf5343d-9518-4b48-8032-805a754f9105" providerId="ADAL" clId="{E491ED53-3813-4377-A32C-8CF90A6ED05C}" dt="2024-11-11T23:05:59.604" v="77" actId="47"/>
        <pc:sldMkLst>
          <pc:docMk/>
          <pc:sldMk cId="1731352571" sldId="273"/>
        </pc:sldMkLst>
        <pc:spChg chg="mod">
          <ac:chgData name="Silvia Colombo" userId="cdf5343d-9518-4b48-8032-805a754f9105" providerId="ADAL" clId="{E491ED53-3813-4377-A32C-8CF90A6ED05C}" dt="2024-11-11T22:58:02.025" v="27"/>
          <ac:spMkLst>
            <pc:docMk/>
            <pc:sldMk cId="1731352571" sldId="273"/>
            <ac:spMk id="167" creationId="{00000000-0000-0000-0000-000000000000}"/>
          </ac:spMkLst>
        </pc:spChg>
      </pc:sldChg>
      <pc:sldChg chg="addSp delSp modSp add mod">
        <pc:chgData name="Silvia Colombo" userId="cdf5343d-9518-4b48-8032-805a754f9105" providerId="ADAL" clId="{E491ED53-3813-4377-A32C-8CF90A6ED05C}" dt="2024-11-25T14:41:21.171" v="2559" actId="14100"/>
        <pc:sldMkLst>
          <pc:docMk/>
          <pc:sldMk cId="1839245547" sldId="273"/>
        </pc:sldMkLst>
        <pc:spChg chg="add mod">
          <ac:chgData name="Silvia Colombo" userId="cdf5343d-9518-4b48-8032-805a754f9105" providerId="ADAL" clId="{E491ED53-3813-4377-A32C-8CF90A6ED05C}" dt="2024-11-25T14:41:21.171" v="2559" actId="14100"/>
          <ac:spMkLst>
            <pc:docMk/>
            <pc:sldMk cId="1839245547" sldId="273"/>
            <ac:spMk id="7" creationId="{A5179070-302C-4363-B467-FFB07F98FD58}"/>
          </ac:spMkLst>
        </pc:spChg>
        <pc:spChg chg="mod">
          <ac:chgData name="Silvia Colombo" userId="cdf5343d-9518-4b48-8032-805a754f9105" providerId="ADAL" clId="{E491ED53-3813-4377-A32C-8CF90A6ED05C}" dt="2024-11-14T09:50:22.164" v="679" actId="14100"/>
          <ac:spMkLst>
            <pc:docMk/>
            <pc:sldMk cId="1839245547" sldId="273"/>
            <ac:spMk id="168" creationId="{00000000-0000-0000-0000-000000000000}"/>
          </ac:spMkLst>
        </pc:spChg>
        <pc:picChg chg="add del mod">
          <ac:chgData name="Silvia Colombo" userId="cdf5343d-9518-4b48-8032-805a754f9105" providerId="ADAL" clId="{E491ED53-3813-4377-A32C-8CF90A6ED05C}" dt="2024-11-14T09:43:47.065" v="589" actId="478"/>
          <ac:picMkLst>
            <pc:docMk/>
            <pc:sldMk cId="1839245547" sldId="273"/>
            <ac:picMk id="4" creationId="{ED72BF31-889F-479F-9A83-41C16951A1CD}"/>
          </ac:picMkLst>
        </pc:picChg>
        <pc:picChg chg="add mod">
          <ac:chgData name="Silvia Colombo" userId="cdf5343d-9518-4b48-8032-805a754f9105" providerId="ADAL" clId="{E491ED53-3813-4377-A32C-8CF90A6ED05C}" dt="2024-11-14T15:14:28.243" v="883" actId="1076"/>
          <ac:picMkLst>
            <pc:docMk/>
            <pc:sldMk cId="1839245547" sldId="273"/>
            <ac:picMk id="6" creationId="{B73CD1D0-4CA2-4863-96E0-E6810A57E864}"/>
          </ac:picMkLst>
        </pc:picChg>
      </pc:sldChg>
      <pc:sldChg chg="modSp add del mod ord">
        <pc:chgData name="Silvia Colombo" userId="cdf5343d-9518-4b48-8032-805a754f9105" providerId="ADAL" clId="{E491ED53-3813-4377-A32C-8CF90A6ED05C}" dt="2024-11-11T23:05:59.070" v="76" actId="47"/>
        <pc:sldMkLst>
          <pc:docMk/>
          <pc:sldMk cId="2955929581" sldId="274"/>
        </pc:sldMkLst>
        <pc:spChg chg="mod">
          <ac:chgData name="Silvia Colombo" userId="cdf5343d-9518-4b48-8032-805a754f9105" providerId="ADAL" clId="{E491ED53-3813-4377-A32C-8CF90A6ED05C}" dt="2024-11-11T22:57:32.140" v="23"/>
          <ac:spMkLst>
            <pc:docMk/>
            <pc:sldMk cId="2955929581" sldId="274"/>
            <ac:spMk id="167" creationId="{00000000-0000-0000-0000-000000000000}"/>
          </ac:spMkLst>
        </pc:spChg>
      </pc:sldChg>
      <pc:sldChg chg="modSp add mod">
        <pc:chgData name="Silvia Colombo" userId="cdf5343d-9518-4b48-8032-805a754f9105" providerId="ADAL" clId="{E491ED53-3813-4377-A32C-8CF90A6ED05C}" dt="2024-11-25T14:43:35.382" v="2567" actId="113"/>
        <pc:sldMkLst>
          <pc:docMk/>
          <pc:sldMk cId="3557352301" sldId="274"/>
        </pc:sldMkLst>
        <pc:spChg chg="mod">
          <ac:chgData name="Silvia Colombo" userId="cdf5343d-9518-4b48-8032-805a754f9105" providerId="ADAL" clId="{E491ED53-3813-4377-A32C-8CF90A6ED05C}" dt="2024-11-25T14:43:35.382" v="2567" actId="113"/>
          <ac:spMkLst>
            <pc:docMk/>
            <pc:sldMk cId="3557352301" sldId="274"/>
            <ac:spMk id="168" creationId="{00000000-0000-0000-0000-000000000000}"/>
          </ac:spMkLst>
        </pc:spChg>
      </pc:sldChg>
      <pc:sldChg chg="modSp add del mod">
        <pc:chgData name="Silvia Colombo" userId="cdf5343d-9518-4b48-8032-805a754f9105" providerId="ADAL" clId="{E491ED53-3813-4377-A32C-8CF90A6ED05C}" dt="2024-11-11T23:06:01.275" v="78" actId="47"/>
        <pc:sldMkLst>
          <pc:docMk/>
          <pc:sldMk cId="1395262350" sldId="275"/>
        </pc:sldMkLst>
        <pc:spChg chg="mod">
          <ac:chgData name="Silvia Colombo" userId="cdf5343d-9518-4b48-8032-805a754f9105" providerId="ADAL" clId="{E491ED53-3813-4377-A32C-8CF90A6ED05C}" dt="2024-11-11T22:58:32.621" v="32" actId="20577"/>
          <ac:spMkLst>
            <pc:docMk/>
            <pc:sldMk cId="1395262350" sldId="275"/>
            <ac:spMk id="167" creationId="{00000000-0000-0000-0000-000000000000}"/>
          </ac:spMkLst>
        </pc:spChg>
      </pc:sldChg>
      <pc:sldChg chg="modSp add mod">
        <pc:chgData name="Silvia Colombo" userId="cdf5343d-9518-4b48-8032-805a754f9105" providerId="ADAL" clId="{E491ED53-3813-4377-A32C-8CF90A6ED05C}" dt="2024-11-14T15:17:11.733" v="895" actId="20577"/>
        <pc:sldMkLst>
          <pc:docMk/>
          <pc:sldMk cId="2089242102" sldId="275"/>
        </pc:sldMkLst>
        <pc:spChg chg="mod">
          <ac:chgData name="Silvia Colombo" userId="cdf5343d-9518-4b48-8032-805a754f9105" providerId="ADAL" clId="{E491ED53-3813-4377-A32C-8CF90A6ED05C}" dt="2024-11-14T15:17:11.733" v="895" actId="20577"/>
          <ac:spMkLst>
            <pc:docMk/>
            <pc:sldMk cId="2089242102" sldId="275"/>
            <ac:spMk id="168" creationId="{00000000-0000-0000-0000-000000000000}"/>
          </ac:spMkLst>
        </pc:spChg>
      </pc:sldChg>
      <pc:sldChg chg="addSp delSp modSp add mod">
        <pc:chgData name="Silvia Colombo" userId="cdf5343d-9518-4b48-8032-805a754f9105" providerId="ADAL" clId="{E491ED53-3813-4377-A32C-8CF90A6ED05C}" dt="2024-11-25T15:02:39.632" v="2576" actId="20577"/>
        <pc:sldMkLst>
          <pc:docMk/>
          <pc:sldMk cId="1383167316" sldId="276"/>
        </pc:sldMkLst>
        <pc:spChg chg="mod">
          <ac:chgData name="Silvia Colombo" userId="cdf5343d-9518-4b48-8032-805a754f9105" providerId="ADAL" clId="{E491ED53-3813-4377-A32C-8CF90A6ED05C}" dt="2024-11-25T15:02:39.632" v="2576" actId="20577"/>
          <ac:spMkLst>
            <pc:docMk/>
            <pc:sldMk cId="1383167316" sldId="276"/>
            <ac:spMk id="168" creationId="{00000000-0000-0000-0000-000000000000}"/>
          </ac:spMkLst>
        </pc:spChg>
        <pc:picChg chg="add del mod">
          <ac:chgData name="Silvia Colombo" userId="cdf5343d-9518-4b48-8032-805a754f9105" providerId="ADAL" clId="{E491ED53-3813-4377-A32C-8CF90A6ED05C}" dt="2024-11-25T15:02:34.078" v="2574" actId="478"/>
          <ac:picMkLst>
            <pc:docMk/>
            <pc:sldMk cId="1383167316" sldId="276"/>
            <ac:picMk id="4" creationId="{692A282E-9CAA-4C8E-8967-C728E88E368C}"/>
          </ac:picMkLst>
        </pc:picChg>
      </pc:sldChg>
      <pc:sldChg chg="modSp add del mod">
        <pc:chgData name="Silvia Colombo" userId="cdf5343d-9518-4b48-8032-805a754f9105" providerId="ADAL" clId="{E491ED53-3813-4377-A32C-8CF90A6ED05C}" dt="2024-11-11T23:06:02.076" v="79" actId="47"/>
        <pc:sldMkLst>
          <pc:docMk/>
          <pc:sldMk cId="3630870894" sldId="276"/>
        </pc:sldMkLst>
        <pc:spChg chg="mod">
          <ac:chgData name="Silvia Colombo" userId="cdf5343d-9518-4b48-8032-805a754f9105" providerId="ADAL" clId="{E491ED53-3813-4377-A32C-8CF90A6ED05C}" dt="2024-11-11T22:58:58.903" v="34"/>
          <ac:spMkLst>
            <pc:docMk/>
            <pc:sldMk cId="3630870894" sldId="276"/>
            <ac:spMk id="167" creationId="{00000000-0000-0000-0000-000000000000}"/>
          </ac:spMkLst>
        </pc:spChg>
      </pc:sldChg>
      <pc:sldChg chg="modSp add mod">
        <pc:chgData name="Silvia Colombo" userId="cdf5343d-9518-4b48-8032-805a754f9105" providerId="ADAL" clId="{E491ED53-3813-4377-A32C-8CF90A6ED05C}" dt="2024-11-14T14:28:45.861" v="797" actId="404"/>
        <pc:sldMkLst>
          <pc:docMk/>
          <pc:sldMk cId="89450925" sldId="277"/>
        </pc:sldMkLst>
        <pc:spChg chg="mod">
          <ac:chgData name="Silvia Colombo" userId="cdf5343d-9518-4b48-8032-805a754f9105" providerId="ADAL" clId="{E491ED53-3813-4377-A32C-8CF90A6ED05C}" dt="2024-11-14T14:28:45.861" v="797" actId="404"/>
          <ac:spMkLst>
            <pc:docMk/>
            <pc:sldMk cId="89450925" sldId="277"/>
            <ac:spMk id="168" creationId="{00000000-0000-0000-0000-000000000000}"/>
          </ac:spMkLst>
        </pc:spChg>
      </pc:sldChg>
      <pc:sldChg chg="modSp add del mod">
        <pc:chgData name="Silvia Colombo" userId="cdf5343d-9518-4b48-8032-805a754f9105" providerId="ADAL" clId="{E491ED53-3813-4377-A32C-8CF90A6ED05C}" dt="2024-11-11T23:06:02.897" v="80" actId="47"/>
        <pc:sldMkLst>
          <pc:docMk/>
          <pc:sldMk cId="3234815947" sldId="277"/>
        </pc:sldMkLst>
        <pc:spChg chg="mod">
          <ac:chgData name="Silvia Colombo" userId="cdf5343d-9518-4b48-8032-805a754f9105" providerId="ADAL" clId="{E491ED53-3813-4377-A32C-8CF90A6ED05C}" dt="2024-11-11T22:59:09.485" v="54" actId="20577"/>
          <ac:spMkLst>
            <pc:docMk/>
            <pc:sldMk cId="3234815947" sldId="277"/>
            <ac:spMk id="167" creationId="{00000000-0000-0000-0000-000000000000}"/>
          </ac:spMkLst>
        </pc:spChg>
      </pc:sldChg>
      <pc:sldChg chg="addSp modSp add mod">
        <pc:chgData name="Silvia Colombo" userId="cdf5343d-9518-4b48-8032-805a754f9105" providerId="ADAL" clId="{E491ED53-3813-4377-A32C-8CF90A6ED05C}" dt="2024-11-25T15:09:31.034" v="2581" actId="1076"/>
        <pc:sldMkLst>
          <pc:docMk/>
          <pc:sldMk cId="3840193541" sldId="278"/>
        </pc:sldMkLst>
        <pc:spChg chg="mod">
          <ac:chgData name="Silvia Colombo" userId="cdf5343d-9518-4b48-8032-805a754f9105" providerId="ADAL" clId="{E491ED53-3813-4377-A32C-8CF90A6ED05C}" dt="2024-11-13T18:12:54.575" v="305"/>
          <ac:spMkLst>
            <pc:docMk/>
            <pc:sldMk cId="3840193541" sldId="278"/>
            <ac:spMk id="167" creationId="{00000000-0000-0000-0000-000000000000}"/>
          </ac:spMkLst>
        </pc:spChg>
        <pc:spChg chg="mod">
          <ac:chgData name="Silvia Colombo" userId="cdf5343d-9518-4b48-8032-805a754f9105" providerId="ADAL" clId="{E491ED53-3813-4377-A32C-8CF90A6ED05C}" dt="2024-11-14T15:22:00.508" v="913" actId="20577"/>
          <ac:spMkLst>
            <pc:docMk/>
            <pc:sldMk cId="3840193541" sldId="278"/>
            <ac:spMk id="168" creationId="{00000000-0000-0000-0000-000000000000}"/>
          </ac:spMkLst>
        </pc:spChg>
        <pc:picChg chg="add mod">
          <ac:chgData name="Silvia Colombo" userId="cdf5343d-9518-4b48-8032-805a754f9105" providerId="ADAL" clId="{E491ED53-3813-4377-A32C-8CF90A6ED05C}" dt="2024-11-25T15:09:31.034" v="2581" actId="1076"/>
          <ac:picMkLst>
            <pc:docMk/>
            <pc:sldMk cId="3840193541" sldId="278"/>
            <ac:picMk id="4" creationId="{C50750B6-27C7-4455-9CC4-87118EEC886C}"/>
          </ac:picMkLst>
        </pc:picChg>
      </pc:sldChg>
      <pc:sldChg chg="addSp modSp add mod">
        <pc:chgData name="Silvia Colombo" userId="cdf5343d-9518-4b48-8032-805a754f9105" providerId="ADAL" clId="{E491ED53-3813-4377-A32C-8CF90A6ED05C}" dt="2024-11-14T15:04:02.030" v="875" actId="20577"/>
        <pc:sldMkLst>
          <pc:docMk/>
          <pc:sldMk cId="3151422244" sldId="279"/>
        </pc:sldMkLst>
        <pc:spChg chg="mod">
          <ac:chgData name="Silvia Colombo" userId="cdf5343d-9518-4b48-8032-805a754f9105" providerId="ADAL" clId="{E491ED53-3813-4377-A32C-8CF90A6ED05C}" dt="2024-11-14T15:04:02.030" v="875" actId="20577"/>
          <ac:spMkLst>
            <pc:docMk/>
            <pc:sldMk cId="3151422244" sldId="279"/>
            <ac:spMk id="168" creationId="{00000000-0000-0000-0000-000000000000}"/>
          </ac:spMkLst>
        </pc:spChg>
        <pc:picChg chg="add mod">
          <ac:chgData name="Silvia Colombo" userId="cdf5343d-9518-4b48-8032-805a754f9105" providerId="ADAL" clId="{E491ED53-3813-4377-A32C-8CF90A6ED05C}" dt="2024-11-14T15:03:57.359" v="874" actId="1076"/>
          <ac:picMkLst>
            <pc:docMk/>
            <pc:sldMk cId="3151422244" sldId="279"/>
            <ac:picMk id="4" creationId="{03C8CC8D-9DA8-421B-ADFC-512AF0ED1EAC}"/>
          </ac:picMkLst>
        </pc:picChg>
      </pc:sldChg>
      <pc:sldChg chg="new del">
        <pc:chgData name="Silvia Colombo" userId="cdf5343d-9518-4b48-8032-805a754f9105" providerId="ADAL" clId="{E491ED53-3813-4377-A32C-8CF90A6ED05C}" dt="2024-11-13T18:13:43.311" v="325" actId="47"/>
        <pc:sldMkLst>
          <pc:docMk/>
          <pc:sldMk cId="3962104327" sldId="279"/>
        </pc:sldMkLst>
      </pc:sldChg>
      <pc:sldChg chg="addSp delSp modSp new mod addCm modCm">
        <pc:chgData name="Silvia Colombo" userId="cdf5343d-9518-4b48-8032-805a754f9105" providerId="ADAL" clId="{E491ED53-3813-4377-A32C-8CF90A6ED05C}" dt="2024-11-25T14:46:17.883" v="2569"/>
        <pc:sldMkLst>
          <pc:docMk/>
          <pc:sldMk cId="285066965" sldId="280"/>
        </pc:sldMkLst>
        <pc:spChg chg="del">
          <ac:chgData name="Silvia Colombo" userId="cdf5343d-9518-4b48-8032-805a754f9105" providerId="ADAL" clId="{E491ED53-3813-4377-A32C-8CF90A6ED05C}" dt="2024-11-14T15:16:40.756" v="893" actId="478"/>
          <ac:spMkLst>
            <pc:docMk/>
            <pc:sldMk cId="285066965" sldId="280"/>
            <ac:spMk id="2" creationId="{92795223-7DE6-490F-8BD4-373622B6F2A8}"/>
          </ac:spMkLst>
        </pc:spChg>
        <pc:spChg chg="del">
          <ac:chgData name="Silvia Colombo" userId="cdf5343d-9518-4b48-8032-805a754f9105" providerId="ADAL" clId="{E491ED53-3813-4377-A32C-8CF90A6ED05C}" dt="2024-11-14T15:16:37.310" v="892" actId="478"/>
          <ac:spMkLst>
            <pc:docMk/>
            <pc:sldMk cId="285066965" sldId="280"/>
            <ac:spMk id="3" creationId="{D8D0E7C1-90EF-49F2-8AF8-CA554DCC753D}"/>
          </ac:spMkLst>
        </pc:spChg>
        <pc:spChg chg="add mod">
          <ac:chgData name="Silvia Colombo" userId="cdf5343d-9518-4b48-8032-805a754f9105" providerId="ADAL" clId="{E491ED53-3813-4377-A32C-8CF90A6ED05C}" dt="2024-11-14T13:24:50" v="727"/>
          <ac:spMkLst>
            <pc:docMk/>
            <pc:sldMk cId="285066965" sldId="280"/>
            <ac:spMk id="5" creationId="{8F7ADB1A-A327-439E-8B33-708C5549C9C0}"/>
          </ac:spMkLst>
        </pc:spChg>
        <pc:graphicFrameChg chg="add mod modGraphic">
          <ac:chgData name="Silvia Colombo" userId="cdf5343d-9518-4b48-8032-805a754f9105" providerId="ADAL" clId="{E491ED53-3813-4377-A32C-8CF90A6ED05C}" dt="2024-11-14T13:20:36.012" v="715" actId="1076"/>
          <ac:graphicFrameMkLst>
            <pc:docMk/>
            <pc:sldMk cId="285066965" sldId="280"/>
            <ac:graphicFrameMk id="4" creationId="{0F8071B5-943B-4B86-9055-96B2F0D25CCD}"/>
          </ac:graphicFrameMkLst>
        </pc:graphicFrameChg>
      </pc:sldChg>
      <pc:sldChg chg="add del">
        <pc:chgData name="Silvia Colombo" userId="cdf5343d-9518-4b48-8032-805a754f9105" providerId="ADAL" clId="{E491ED53-3813-4377-A32C-8CF90A6ED05C}" dt="2024-11-13T18:14:29.750" v="328"/>
        <pc:sldMkLst>
          <pc:docMk/>
          <pc:sldMk cId="1514011667" sldId="280"/>
        </pc:sldMkLst>
      </pc:sldChg>
      <pc:sldChg chg="addSp delSp modSp new mod addCm modCm">
        <pc:chgData name="Silvia Colombo" userId="cdf5343d-9518-4b48-8032-805a754f9105" providerId="ADAL" clId="{E491ED53-3813-4377-A32C-8CF90A6ED05C}" dt="2024-11-25T14:46:29.598" v="2571"/>
        <pc:sldMkLst>
          <pc:docMk/>
          <pc:sldMk cId="434239094" sldId="281"/>
        </pc:sldMkLst>
        <pc:spChg chg="del">
          <ac:chgData name="Silvia Colombo" userId="cdf5343d-9518-4b48-8032-805a754f9105" providerId="ADAL" clId="{E491ED53-3813-4377-A32C-8CF90A6ED05C}" dt="2024-11-14T13:24:58.346" v="730" actId="478"/>
          <ac:spMkLst>
            <pc:docMk/>
            <pc:sldMk cId="434239094" sldId="281"/>
            <ac:spMk id="2" creationId="{E1C23C29-E854-4DE4-BBA8-CB713957CB0F}"/>
          </ac:spMkLst>
        </pc:spChg>
        <pc:spChg chg="del">
          <ac:chgData name="Silvia Colombo" userId="cdf5343d-9518-4b48-8032-805a754f9105" providerId="ADAL" clId="{E491ED53-3813-4377-A32C-8CF90A6ED05C}" dt="2024-11-14T13:24:55.255" v="729" actId="478"/>
          <ac:spMkLst>
            <pc:docMk/>
            <pc:sldMk cId="434239094" sldId="281"/>
            <ac:spMk id="3" creationId="{B14FCF5E-86EB-4517-B41A-8D8F44852DF4}"/>
          </ac:spMkLst>
        </pc:spChg>
        <pc:spChg chg="add mod">
          <ac:chgData name="Silvia Colombo" userId="cdf5343d-9518-4b48-8032-805a754f9105" providerId="ADAL" clId="{E491ED53-3813-4377-A32C-8CF90A6ED05C}" dt="2024-11-14T13:24:51.836" v="728"/>
          <ac:spMkLst>
            <pc:docMk/>
            <pc:sldMk cId="434239094" sldId="281"/>
            <ac:spMk id="5" creationId="{0233F05E-B5EB-4BCD-8323-9D9C0041FD53}"/>
          </ac:spMkLst>
        </pc:spChg>
        <pc:graphicFrameChg chg="add mod modGraphic">
          <ac:chgData name="Silvia Colombo" userId="cdf5343d-9518-4b48-8032-805a754f9105" providerId="ADAL" clId="{E491ED53-3813-4377-A32C-8CF90A6ED05C}" dt="2024-11-14T15:16:49.401" v="894" actId="1076"/>
          <ac:graphicFrameMkLst>
            <pc:docMk/>
            <pc:sldMk cId="434239094" sldId="281"/>
            <ac:graphicFrameMk id="4" creationId="{F7FBCE40-3D9B-410E-A106-13A27E867EF7}"/>
          </ac:graphicFrameMkLst>
        </pc:graphicFrameChg>
      </pc:sldChg>
      <pc:sldChg chg="add del">
        <pc:chgData name="Silvia Colombo" userId="cdf5343d-9518-4b48-8032-805a754f9105" providerId="ADAL" clId="{E491ED53-3813-4377-A32C-8CF90A6ED05C}" dt="2024-11-14T15:19:20.182" v="897" actId="47"/>
        <pc:sldMkLst>
          <pc:docMk/>
          <pc:sldMk cId="3408980825" sldId="282"/>
        </pc:sldMkLst>
      </pc:sldChg>
      <pc:sldChg chg="addSp modSp add mod">
        <pc:chgData name="Silvia Colombo" userId="cdf5343d-9518-4b48-8032-805a754f9105" providerId="ADAL" clId="{E491ED53-3813-4377-A32C-8CF90A6ED05C}" dt="2024-11-25T15:14:08.844" v="2590" actId="114"/>
        <pc:sldMkLst>
          <pc:docMk/>
          <pc:sldMk cId="3427707476" sldId="282"/>
        </pc:sldMkLst>
        <pc:spChg chg="add mod">
          <ac:chgData name="Silvia Colombo" userId="cdf5343d-9518-4b48-8032-805a754f9105" providerId="ADAL" clId="{E491ED53-3813-4377-A32C-8CF90A6ED05C}" dt="2024-11-25T15:14:08.844" v="2590" actId="114"/>
          <ac:spMkLst>
            <pc:docMk/>
            <pc:sldMk cId="3427707476" sldId="282"/>
            <ac:spMk id="5" creationId="{247AB516-FAA5-450E-9447-2FFF40BAAC33}"/>
          </ac:spMkLst>
        </pc:spChg>
        <pc:spChg chg="add mod">
          <ac:chgData name="Silvia Colombo" userId="cdf5343d-9518-4b48-8032-805a754f9105" providerId="ADAL" clId="{E491ED53-3813-4377-A32C-8CF90A6ED05C}" dt="2024-11-25T15:11:41.763" v="2585" actId="20577"/>
          <ac:spMkLst>
            <pc:docMk/>
            <pc:sldMk cId="3427707476" sldId="282"/>
            <ac:spMk id="6" creationId="{FC78CAEC-448B-4219-A200-6CCF404A14C9}"/>
          </ac:spMkLst>
        </pc:spChg>
        <pc:spChg chg="mod">
          <ac:chgData name="Silvia Colombo" userId="cdf5343d-9518-4b48-8032-805a754f9105" providerId="ADAL" clId="{E491ED53-3813-4377-A32C-8CF90A6ED05C}" dt="2024-11-14T15:27:49.352" v="918" actId="20577"/>
          <ac:spMkLst>
            <pc:docMk/>
            <pc:sldMk cId="3427707476" sldId="282"/>
            <ac:spMk id="167" creationId="{00000000-0000-0000-0000-000000000000}"/>
          </ac:spMkLst>
        </pc:spChg>
        <pc:spChg chg="mod">
          <ac:chgData name="Silvia Colombo" userId="cdf5343d-9518-4b48-8032-805a754f9105" providerId="ADAL" clId="{E491ED53-3813-4377-A32C-8CF90A6ED05C}" dt="2024-11-14T15:44:11.386" v="1166" actId="14100"/>
          <ac:spMkLst>
            <pc:docMk/>
            <pc:sldMk cId="3427707476" sldId="282"/>
            <ac:spMk id="168" creationId="{00000000-0000-0000-0000-000000000000}"/>
          </ac:spMkLst>
        </pc:spChg>
        <pc:picChg chg="add mod">
          <ac:chgData name="Silvia Colombo" userId="cdf5343d-9518-4b48-8032-805a754f9105" providerId="ADAL" clId="{E491ED53-3813-4377-A32C-8CF90A6ED05C}" dt="2024-11-25T15:09:59.155" v="2582" actId="14100"/>
          <ac:picMkLst>
            <pc:docMk/>
            <pc:sldMk cId="3427707476" sldId="282"/>
            <ac:picMk id="4" creationId="{FE1E7E5F-3199-42AB-B681-831007290058}"/>
          </ac:picMkLst>
        </pc:picChg>
      </pc:sldChg>
      <pc:sldChg chg="add del">
        <pc:chgData name="Silvia Colombo" userId="cdf5343d-9518-4b48-8032-805a754f9105" providerId="ADAL" clId="{E491ED53-3813-4377-A32C-8CF90A6ED05C}" dt="2024-11-14T15:27:28.628" v="915" actId="47"/>
        <pc:sldMkLst>
          <pc:docMk/>
          <pc:sldMk cId="3725530735" sldId="282"/>
        </pc:sldMkLst>
      </pc:sldChg>
      <pc:sldChg chg="addSp modSp add mod">
        <pc:chgData name="Silvia Colombo" userId="cdf5343d-9518-4b48-8032-805a754f9105" providerId="ADAL" clId="{E491ED53-3813-4377-A32C-8CF90A6ED05C}" dt="2024-11-25T15:14:20.790" v="2592" actId="1076"/>
        <pc:sldMkLst>
          <pc:docMk/>
          <pc:sldMk cId="2207407581" sldId="283"/>
        </pc:sldMkLst>
        <pc:spChg chg="add mod">
          <ac:chgData name="Silvia Colombo" userId="cdf5343d-9518-4b48-8032-805a754f9105" providerId="ADAL" clId="{E491ED53-3813-4377-A32C-8CF90A6ED05C}" dt="2024-11-25T15:12:47.903" v="2586" actId="1076"/>
          <ac:spMkLst>
            <pc:docMk/>
            <pc:sldMk cId="2207407581" sldId="283"/>
            <ac:spMk id="5" creationId="{6077C0B5-4446-478B-9CB3-ADD75829E13B}"/>
          </ac:spMkLst>
        </pc:spChg>
        <pc:spChg chg="add mod">
          <ac:chgData name="Silvia Colombo" userId="cdf5343d-9518-4b48-8032-805a754f9105" providerId="ADAL" clId="{E491ED53-3813-4377-A32C-8CF90A6ED05C}" dt="2024-11-25T15:14:18.186" v="2591" actId="255"/>
          <ac:spMkLst>
            <pc:docMk/>
            <pc:sldMk cId="2207407581" sldId="283"/>
            <ac:spMk id="6" creationId="{AFFF961E-6DE2-43F3-A69B-585B92E9C46D}"/>
          </ac:spMkLst>
        </pc:spChg>
        <pc:spChg chg="mod">
          <ac:chgData name="Silvia Colombo" userId="cdf5343d-9518-4b48-8032-805a754f9105" providerId="ADAL" clId="{E491ED53-3813-4377-A32C-8CF90A6ED05C}" dt="2024-11-14T15:48:58.758" v="1179"/>
          <ac:spMkLst>
            <pc:docMk/>
            <pc:sldMk cId="2207407581" sldId="283"/>
            <ac:spMk id="167" creationId="{00000000-0000-0000-0000-000000000000}"/>
          </ac:spMkLst>
        </pc:spChg>
        <pc:spChg chg="mod">
          <ac:chgData name="Silvia Colombo" userId="cdf5343d-9518-4b48-8032-805a754f9105" providerId="ADAL" clId="{E491ED53-3813-4377-A32C-8CF90A6ED05C}" dt="2024-11-14T15:53:14.960" v="1207" actId="21"/>
          <ac:spMkLst>
            <pc:docMk/>
            <pc:sldMk cId="2207407581" sldId="283"/>
            <ac:spMk id="168" creationId="{00000000-0000-0000-0000-000000000000}"/>
          </ac:spMkLst>
        </pc:spChg>
        <pc:picChg chg="add mod">
          <ac:chgData name="Silvia Colombo" userId="cdf5343d-9518-4b48-8032-805a754f9105" providerId="ADAL" clId="{E491ED53-3813-4377-A32C-8CF90A6ED05C}" dt="2024-11-25T15:14:20.790" v="2592" actId="1076"/>
          <ac:picMkLst>
            <pc:docMk/>
            <pc:sldMk cId="2207407581" sldId="283"/>
            <ac:picMk id="4" creationId="{843F45D0-B1FC-4B68-BA12-BDE815EDD6D7}"/>
          </ac:picMkLst>
        </pc:picChg>
      </pc:sldChg>
      <pc:sldChg chg="add del">
        <pc:chgData name="Silvia Colombo" userId="cdf5343d-9518-4b48-8032-805a754f9105" providerId="ADAL" clId="{E491ED53-3813-4377-A32C-8CF90A6ED05C}" dt="2024-11-14T15:19:22.214" v="898" actId="47"/>
        <pc:sldMkLst>
          <pc:docMk/>
          <pc:sldMk cId="3048059982" sldId="283"/>
        </pc:sldMkLst>
      </pc:sldChg>
      <pc:sldChg chg="modSp add mod">
        <pc:chgData name="Silvia Colombo" userId="cdf5343d-9518-4b48-8032-805a754f9105" providerId="ADAL" clId="{E491ED53-3813-4377-A32C-8CF90A6ED05C}" dt="2024-11-14T17:20:25.998" v="1276" actId="113"/>
        <pc:sldMkLst>
          <pc:docMk/>
          <pc:sldMk cId="191549666" sldId="284"/>
        </pc:sldMkLst>
        <pc:spChg chg="mod">
          <ac:chgData name="Silvia Colombo" userId="cdf5343d-9518-4b48-8032-805a754f9105" providerId="ADAL" clId="{E491ED53-3813-4377-A32C-8CF90A6ED05C}" dt="2024-11-14T17:10:32.826" v="1247"/>
          <ac:spMkLst>
            <pc:docMk/>
            <pc:sldMk cId="191549666" sldId="284"/>
            <ac:spMk id="167" creationId="{00000000-0000-0000-0000-000000000000}"/>
          </ac:spMkLst>
        </pc:spChg>
        <pc:spChg chg="mod">
          <ac:chgData name="Silvia Colombo" userId="cdf5343d-9518-4b48-8032-805a754f9105" providerId="ADAL" clId="{E491ED53-3813-4377-A32C-8CF90A6ED05C}" dt="2024-11-14T17:20:25.998" v="1276" actId="113"/>
          <ac:spMkLst>
            <pc:docMk/>
            <pc:sldMk cId="191549666" sldId="284"/>
            <ac:spMk id="168" creationId="{00000000-0000-0000-0000-000000000000}"/>
          </ac:spMkLst>
        </pc:spChg>
      </pc:sldChg>
      <pc:sldChg chg="add del">
        <pc:chgData name="Silvia Colombo" userId="cdf5343d-9518-4b48-8032-805a754f9105" providerId="ADAL" clId="{E491ED53-3813-4377-A32C-8CF90A6ED05C}" dt="2024-11-14T15:19:22.589" v="899" actId="47"/>
        <pc:sldMkLst>
          <pc:docMk/>
          <pc:sldMk cId="1760923699" sldId="284"/>
        </pc:sldMkLst>
      </pc:sldChg>
      <pc:sldChg chg="addSp delSp modSp add mod delAnim modAnim">
        <pc:chgData name="Silvia Colombo" userId="cdf5343d-9518-4b48-8032-805a754f9105" providerId="ADAL" clId="{E491ED53-3813-4377-A32C-8CF90A6ED05C}" dt="2024-11-25T16:04:24.527" v="2719" actId="1076"/>
        <pc:sldMkLst>
          <pc:docMk/>
          <pc:sldMk cId="143993997" sldId="285"/>
        </pc:sldMkLst>
        <pc:spChg chg="add mod">
          <ac:chgData name="Silvia Colombo" userId="cdf5343d-9518-4b48-8032-805a754f9105" providerId="ADAL" clId="{E491ED53-3813-4377-A32C-8CF90A6ED05C}" dt="2024-11-14T18:04:20.186" v="1387" actId="6549"/>
          <ac:spMkLst>
            <pc:docMk/>
            <pc:sldMk cId="143993997" sldId="285"/>
            <ac:spMk id="5" creationId="{F5A47292-B275-43C1-9290-48132BB58E26}"/>
          </ac:spMkLst>
        </pc:spChg>
        <pc:spChg chg="add mod">
          <ac:chgData name="Silvia Colombo" userId="cdf5343d-9518-4b48-8032-805a754f9105" providerId="ADAL" clId="{E491ED53-3813-4377-A32C-8CF90A6ED05C}" dt="2024-11-25T15:43:28.948" v="2625" actId="1076"/>
          <ac:spMkLst>
            <pc:docMk/>
            <pc:sldMk cId="143993997" sldId="285"/>
            <ac:spMk id="12" creationId="{69BD088A-E424-4BF1-B95B-18B4A873242A}"/>
          </ac:spMkLst>
        </pc:spChg>
        <pc:spChg chg="add del mod">
          <ac:chgData name="Silvia Colombo" userId="cdf5343d-9518-4b48-8032-805a754f9105" providerId="ADAL" clId="{E491ED53-3813-4377-A32C-8CF90A6ED05C}" dt="2024-11-25T16:02:41.546" v="2710" actId="478"/>
          <ac:spMkLst>
            <pc:docMk/>
            <pc:sldMk cId="143993997" sldId="285"/>
            <ac:spMk id="14" creationId="{66C54822-6E82-4D08-AC66-BB0060436625}"/>
          </ac:spMkLst>
        </pc:spChg>
        <pc:spChg chg="add mod ord">
          <ac:chgData name="Silvia Colombo" userId="cdf5343d-9518-4b48-8032-805a754f9105" providerId="ADAL" clId="{E491ED53-3813-4377-A32C-8CF90A6ED05C}" dt="2024-11-25T16:04:24.527" v="2719" actId="1076"/>
          <ac:spMkLst>
            <pc:docMk/>
            <pc:sldMk cId="143993997" sldId="285"/>
            <ac:spMk id="15" creationId="{2DF96443-D8DC-433F-B01C-99A4E19B817D}"/>
          </ac:spMkLst>
        </pc:spChg>
        <pc:spChg chg="add mod">
          <ac:chgData name="Silvia Colombo" userId="cdf5343d-9518-4b48-8032-805a754f9105" providerId="ADAL" clId="{E491ED53-3813-4377-A32C-8CF90A6ED05C}" dt="2024-11-25T16:03:06.948" v="2715" actId="1076"/>
          <ac:spMkLst>
            <pc:docMk/>
            <pc:sldMk cId="143993997" sldId="285"/>
            <ac:spMk id="17" creationId="{682EFBEE-AFFA-4A51-9939-13EE0246C540}"/>
          </ac:spMkLst>
        </pc:spChg>
        <pc:spChg chg="add mod">
          <ac:chgData name="Silvia Colombo" userId="cdf5343d-9518-4b48-8032-805a754f9105" providerId="ADAL" clId="{E491ED53-3813-4377-A32C-8CF90A6ED05C}" dt="2024-11-25T16:01:41.152" v="2703" actId="571"/>
          <ac:spMkLst>
            <pc:docMk/>
            <pc:sldMk cId="143993997" sldId="285"/>
            <ac:spMk id="20" creationId="{277AD8CB-7649-460F-93E8-8565DE3BACCC}"/>
          </ac:spMkLst>
        </pc:spChg>
        <pc:spChg chg="mod">
          <ac:chgData name="Silvia Colombo" userId="cdf5343d-9518-4b48-8032-805a754f9105" providerId="ADAL" clId="{E491ED53-3813-4377-A32C-8CF90A6ED05C}" dt="2024-11-14T17:54:52.379" v="1355" actId="20577"/>
          <ac:spMkLst>
            <pc:docMk/>
            <pc:sldMk cId="143993997" sldId="285"/>
            <ac:spMk id="168" creationId="{00000000-0000-0000-0000-000000000000}"/>
          </ac:spMkLst>
        </pc:spChg>
        <pc:picChg chg="add mod">
          <ac:chgData name="Silvia Colombo" userId="cdf5343d-9518-4b48-8032-805a754f9105" providerId="ADAL" clId="{E491ED53-3813-4377-A32C-8CF90A6ED05C}" dt="2024-11-25T16:02:57.927" v="2713" actId="1076"/>
          <ac:picMkLst>
            <pc:docMk/>
            <pc:sldMk cId="143993997" sldId="285"/>
            <ac:picMk id="4" creationId="{ACB64E43-D30A-4C09-AEC6-42DD84D44DA6}"/>
          </ac:picMkLst>
        </pc:picChg>
        <pc:cxnChg chg="add mod">
          <ac:chgData name="Silvia Colombo" userId="cdf5343d-9518-4b48-8032-805a754f9105" providerId="ADAL" clId="{E491ED53-3813-4377-A32C-8CF90A6ED05C}" dt="2024-11-14T18:00:54.986" v="1373" actId="1582"/>
          <ac:cxnSpMkLst>
            <pc:docMk/>
            <pc:sldMk cId="143993997" sldId="285"/>
            <ac:cxnSpMk id="7" creationId="{882BA1A9-289A-4F24-A872-08ED4471EEC3}"/>
          </ac:cxnSpMkLst>
        </pc:cxnChg>
        <pc:cxnChg chg="add mod">
          <ac:chgData name="Silvia Colombo" userId="cdf5343d-9518-4b48-8032-805a754f9105" providerId="ADAL" clId="{E491ED53-3813-4377-A32C-8CF90A6ED05C}" dt="2024-11-25T15:57:50.262" v="2670" actId="1076"/>
          <ac:cxnSpMkLst>
            <pc:docMk/>
            <pc:sldMk cId="143993997" sldId="285"/>
            <ac:cxnSpMk id="11" creationId="{075F009C-9068-4A2A-A374-D7086EEA01F7}"/>
          </ac:cxnSpMkLst>
        </pc:cxnChg>
        <pc:cxnChg chg="add del mod">
          <ac:chgData name="Silvia Colombo" userId="cdf5343d-9518-4b48-8032-805a754f9105" providerId="ADAL" clId="{E491ED53-3813-4377-A32C-8CF90A6ED05C}" dt="2024-11-25T15:57:25.098" v="2665" actId="21"/>
          <ac:cxnSpMkLst>
            <pc:docMk/>
            <pc:sldMk cId="143993997" sldId="285"/>
            <ac:cxnSpMk id="13" creationId="{D8AEFA66-A957-4353-A46E-69C80A4635DD}"/>
          </ac:cxnSpMkLst>
        </pc:cxnChg>
        <pc:cxnChg chg="add del mod">
          <ac:chgData name="Silvia Colombo" userId="cdf5343d-9518-4b48-8032-805a754f9105" providerId="ADAL" clId="{E491ED53-3813-4377-A32C-8CF90A6ED05C}" dt="2024-11-25T15:57:19.585" v="2663" actId="478"/>
          <ac:cxnSpMkLst>
            <pc:docMk/>
            <pc:sldMk cId="143993997" sldId="285"/>
            <ac:cxnSpMk id="16" creationId="{2FFF3AF9-5793-4878-9126-4481DA06D21E}"/>
          </ac:cxnSpMkLst>
        </pc:cxnChg>
        <pc:cxnChg chg="add del mod">
          <ac:chgData name="Silvia Colombo" userId="cdf5343d-9518-4b48-8032-805a754f9105" providerId="ADAL" clId="{E491ED53-3813-4377-A32C-8CF90A6ED05C}" dt="2024-11-25T15:57:29.779" v="2667" actId="478"/>
          <ac:cxnSpMkLst>
            <pc:docMk/>
            <pc:sldMk cId="143993997" sldId="285"/>
            <ac:cxnSpMk id="18" creationId="{6A35C830-44FA-4295-ABE5-A0C5922AC869}"/>
          </ac:cxnSpMkLst>
        </pc:cxnChg>
        <pc:cxnChg chg="add mod">
          <ac:chgData name="Silvia Colombo" userId="cdf5343d-9518-4b48-8032-805a754f9105" providerId="ADAL" clId="{E491ED53-3813-4377-A32C-8CF90A6ED05C}" dt="2024-11-25T15:58:01.487" v="2672" actId="1076"/>
          <ac:cxnSpMkLst>
            <pc:docMk/>
            <pc:sldMk cId="143993997" sldId="285"/>
            <ac:cxnSpMk id="19" creationId="{150939C6-B5F5-4062-B7EF-001B6E30387A}"/>
          </ac:cxnSpMkLst>
        </pc:cxnChg>
        <pc:cxnChg chg="add mod">
          <ac:chgData name="Silvia Colombo" userId="cdf5343d-9518-4b48-8032-805a754f9105" providerId="ADAL" clId="{E491ED53-3813-4377-A32C-8CF90A6ED05C}" dt="2024-11-25T16:01:41.152" v="2703" actId="571"/>
          <ac:cxnSpMkLst>
            <pc:docMk/>
            <pc:sldMk cId="143993997" sldId="285"/>
            <ac:cxnSpMk id="21" creationId="{9D1B16CB-0E53-4A16-B4FC-206E89BBC82A}"/>
          </ac:cxnSpMkLst>
        </pc:cxnChg>
      </pc:sldChg>
      <pc:sldChg chg="add del">
        <pc:chgData name="Silvia Colombo" userId="cdf5343d-9518-4b48-8032-805a754f9105" providerId="ADAL" clId="{E491ED53-3813-4377-A32C-8CF90A6ED05C}" dt="2024-11-14T15:19:22.940" v="900" actId="47"/>
        <pc:sldMkLst>
          <pc:docMk/>
          <pc:sldMk cId="3749842810" sldId="285"/>
        </pc:sldMkLst>
      </pc:sldChg>
      <pc:sldChg chg="add del">
        <pc:chgData name="Silvia Colombo" userId="cdf5343d-9518-4b48-8032-805a754f9105" providerId="ADAL" clId="{E491ED53-3813-4377-A32C-8CF90A6ED05C}" dt="2024-11-14T15:19:23.281" v="901" actId="47"/>
        <pc:sldMkLst>
          <pc:docMk/>
          <pc:sldMk cId="1472715301" sldId="286"/>
        </pc:sldMkLst>
      </pc:sldChg>
      <pc:sldChg chg="modSp add mod">
        <pc:chgData name="Silvia Colombo" userId="cdf5343d-9518-4b48-8032-805a754f9105" providerId="ADAL" clId="{E491ED53-3813-4377-A32C-8CF90A6ED05C}" dt="2024-11-25T16:08:48.731" v="2723" actId="12"/>
        <pc:sldMkLst>
          <pc:docMk/>
          <pc:sldMk cId="2790404089" sldId="286"/>
        </pc:sldMkLst>
        <pc:spChg chg="mod">
          <ac:chgData name="Silvia Colombo" userId="cdf5343d-9518-4b48-8032-805a754f9105" providerId="ADAL" clId="{E491ED53-3813-4377-A32C-8CF90A6ED05C}" dt="2024-11-25T16:08:48.731" v="2723" actId="12"/>
          <ac:spMkLst>
            <pc:docMk/>
            <pc:sldMk cId="2790404089" sldId="286"/>
            <ac:spMk id="168" creationId="{00000000-0000-0000-0000-000000000000}"/>
          </ac:spMkLst>
        </pc:spChg>
      </pc:sldChg>
      <pc:sldChg chg="add del">
        <pc:chgData name="Silvia Colombo" userId="cdf5343d-9518-4b48-8032-805a754f9105" providerId="ADAL" clId="{E491ED53-3813-4377-A32C-8CF90A6ED05C}" dt="2024-11-14T15:19:23.584" v="902" actId="47"/>
        <pc:sldMkLst>
          <pc:docMk/>
          <pc:sldMk cId="665153411" sldId="287"/>
        </pc:sldMkLst>
      </pc:sldChg>
      <pc:sldChg chg="addSp delSp modSp add mod ord modAnim">
        <pc:chgData name="Silvia Colombo" userId="cdf5343d-9518-4b48-8032-805a754f9105" providerId="ADAL" clId="{E491ED53-3813-4377-A32C-8CF90A6ED05C}" dt="2024-11-25T15:38:42.453" v="2611"/>
        <pc:sldMkLst>
          <pc:docMk/>
          <pc:sldMk cId="845521373" sldId="287"/>
        </pc:sldMkLst>
        <pc:spChg chg="add mod">
          <ac:chgData name="Silvia Colombo" userId="cdf5343d-9518-4b48-8032-805a754f9105" providerId="ADAL" clId="{E491ED53-3813-4377-A32C-8CF90A6ED05C}" dt="2024-11-14T17:35:22.842" v="1327" actId="20577"/>
          <ac:spMkLst>
            <pc:docMk/>
            <pc:sldMk cId="845521373" sldId="287"/>
            <ac:spMk id="5" creationId="{E3F350DB-D159-474C-9A7E-B624D56DA147}"/>
          </ac:spMkLst>
        </pc:spChg>
        <pc:spChg chg="add mod">
          <ac:chgData name="Silvia Colombo" userId="cdf5343d-9518-4b48-8032-805a754f9105" providerId="ADAL" clId="{E491ED53-3813-4377-A32C-8CF90A6ED05C}" dt="2024-11-25T15:37:49.220" v="2608" actId="1076"/>
          <ac:spMkLst>
            <pc:docMk/>
            <pc:sldMk cId="845521373" sldId="287"/>
            <ac:spMk id="6" creationId="{69332867-32AD-4B1E-86AE-4A65EFE4A98F}"/>
          </ac:spMkLst>
        </pc:spChg>
        <pc:spChg chg="add mod">
          <ac:chgData name="Silvia Colombo" userId="cdf5343d-9518-4b48-8032-805a754f9105" providerId="ADAL" clId="{E491ED53-3813-4377-A32C-8CF90A6ED05C}" dt="2024-11-25T15:33:44.342" v="2602" actId="1076"/>
          <ac:spMkLst>
            <pc:docMk/>
            <pc:sldMk cId="845521373" sldId="287"/>
            <ac:spMk id="11" creationId="{2F88546C-917C-4290-BC18-E5C6C56465AF}"/>
          </ac:spMkLst>
        </pc:spChg>
        <pc:picChg chg="add mod modCrop">
          <ac:chgData name="Silvia Colombo" userId="cdf5343d-9518-4b48-8032-805a754f9105" providerId="ADAL" clId="{E491ED53-3813-4377-A32C-8CF90A6ED05C}" dt="2024-11-25T15:33:32.924" v="2601" actId="14100"/>
          <ac:picMkLst>
            <pc:docMk/>
            <pc:sldMk cId="845521373" sldId="287"/>
            <ac:picMk id="4" creationId="{40D64EA9-0A76-492D-8287-ED0102706C9F}"/>
          </ac:picMkLst>
        </pc:picChg>
        <pc:cxnChg chg="add del mod">
          <ac:chgData name="Silvia Colombo" userId="cdf5343d-9518-4b48-8032-805a754f9105" providerId="ADAL" clId="{E491ED53-3813-4377-A32C-8CF90A6ED05C}" dt="2024-11-25T15:37:38.898" v="2607" actId="478"/>
          <ac:cxnSpMkLst>
            <pc:docMk/>
            <pc:sldMk cId="845521373" sldId="287"/>
            <ac:cxnSpMk id="8" creationId="{FF8ECBFB-D644-4167-B085-984A43F58923}"/>
          </ac:cxnSpMkLst>
        </pc:cxnChg>
      </pc:sldChg>
      <pc:sldChg chg="add del">
        <pc:chgData name="Silvia Colombo" userId="cdf5343d-9518-4b48-8032-805a754f9105" providerId="ADAL" clId="{E491ED53-3813-4377-A32C-8CF90A6ED05C}" dt="2024-11-14T15:19:24.340" v="903" actId="47"/>
        <pc:sldMkLst>
          <pc:docMk/>
          <pc:sldMk cId="1909514574" sldId="288"/>
        </pc:sldMkLst>
      </pc:sldChg>
      <pc:sldChg chg="modSp add mod">
        <pc:chgData name="Silvia Colombo" userId="cdf5343d-9518-4b48-8032-805a754f9105" providerId="ADAL" clId="{E491ED53-3813-4377-A32C-8CF90A6ED05C}" dt="2024-11-14T18:16:38.431" v="1506" actId="403"/>
        <pc:sldMkLst>
          <pc:docMk/>
          <pc:sldMk cId="3061992581" sldId="288"/>
        </pc:sldMkLst>
        <pc:spChg chg="mod">
          <ac:chgData name="Silvia Colombo" userId="cdf5343d-9518-4b48-8032-805a754f9105" providerId="ADAL" clId="{E491ED53-3813-4377-A32C-8CF90A6ED05C}" dt="2024-11-14T18:16:38.431" v="1506" actId="403"/>
          <ac:spMkLst>
            <pc:docMk/>
            <pc:sldMk cId="3061992581" sldId="288"/>
            <ac:spMk id="168" creationId="{00000000-0000-0000-0000-000000000000}"/>
          </ac:spMkLst>
        </pc:spChg>
      </pc:sldChg>
      <pc:sldChg chg="add del">
        <pc:chgData name="Silvia Colombo" userId="cdf5343d-9518-4b48-8032-805a754f9105" providerId="ADAL" clId="{E491ED53-3813-4377-A32C-8CF90A6ED05C}" dt="2024-11-14T15:19:25.091" v="904" actId="47"/>
        <pc:sldMkLst>
          <pc:docMk/>
          <pc:sldMk cId="2031497884" sldId="289"/>
        </pc:sldMkLst>
      </pc:sldChg>
      <pc:sldChg chg="addSp delSp modSp add mod">
        <pc:chgData name="Silvia Colombo" userId="cdf5343d-9518-4b48-8032-805a754f9105" providerId="ADAL" clId="{E491ED53-3813-4377-A32C-8CF90A6ED05C}" dt="2024-11-25T16:15:34.231" v="2750" actId="1038"/>
        <pc:sldMkLst>
          <pc:docMk/>
          <pc:sldMk cId="2985432160" sldId="289"/>
        </pc:sldMkLst>
        <pc:spChg chg="add del">
          <ac:chgData name="Silvia Colombo" userId="cdf5343d-9518-4b48-8032-805a754f9105" providerId="ADAL" clId="{E491ED53-3813-4377-A32C-8CF90A6ED05C}" dt="2024-11-18T09:35:56.623" v="1548" actId="22"/>
          <ac:spMkLst>
            <pc:docMk/>
            <pc:sldMk cId="2985432160" sldId="289"/>
            <ac:spMk id="6" creationId="{BD4B6FFF-2015-43BE-950E-3B3B4A10660F}"/>
          </ac:spMkLst>
        </pc:spChg>
        <pc:spChg chg="mod">
          <ac:chgData name="Silvia Colombo" userId="cdf5343d-9518-4b48-8032-805a754f9105" providerId="ADAL" clId="{E491ED53-3813-4377-A32C-8CF90A6ED05C}" dt="2024-11-18T09:35:37.116" v="1546" actId="403"/>
          <ac:spMkLst>
            <pc:docMk/>
            <pc:sldMk cId="2985432160" sldId="289"/>
            <ac:spMk id="167" creationId="{00000000-0000-0000-0000-000000000000}"/>
          </ac:spMkLst>
        </pc:spChg>
        <pc:spChg chg="mod">
          <ac:chgData name="Silvia Colombo" userId="cdf5343d-9518-4b48-8032-805a754f9105" providerId="ADAL" clId="{E491ED53-3813-4377-A32C-8CF90A6ED05C}" dt="2024-11-25T16:15:22.921" v="2732" actId="14100"/>
          <ac:spMkLst>
            <pc:docMk/>
            <pc:sldMk cId="2985432160" sldId="289"/>
            <ac:spMk id="168" creationId="{00000000-0000-0000-0000-000000000000}"/>
          </ac:spMkLst>
        </pc:spChg>
        <pc:picChg chg="add mod">
          <ac:chgData name="Silvia Colombo" userId="cdf5343d-9518-4b48-8032-805a754f9105" providerId="ADAL" clId="{E491ED53-3813-4377-A32C-8CF90A6ED05C}" dt="2024-11-25T16:15:34.231" v="2750" actId="1038"/>
          <ac:picMkLst>
            <pc:docMk/>
            <pc:sldMk cId="2985432160" sldId="289"/>
            <ac:picMk id="4" creationId="{06BA20CA-84F3-41F7-A7B0-33901230F15C}"/>
          </ac:picMkLst>
        </pc:picChg>
      </pc:sldChg>
      <pc:sldChg chg="addSp delSp modSp add mod">
        <pc:chgData name="Silvia Colombo" userId="cdf5343d-9518-4b48-8032-805a754f9105" providerId="ADAL" clId="{E491ED53-3813-4377-A32C-8CF90A6ED05C}" dt="2024-11-25T16:17:39.448" v="2759" actId="2711"/>
        <pc:sldMkLst>
          <pc:docMk/>
          <pc:sldMk cId="3025862249" sldId="290"/>
        </pc:sldMkLst>
        <pc:spChg chg="add mod">
          <ac:chgData name="Silvia Colombo" userId="cdf5343d-9518-4b48-8032-805a754f9105" providerId="ADAL" clId="{E491ED53-3813-4377-A32C-8CF90A6ED05C}" dt="2024-11-25T16:17:06.347" v="2756" actId="1035"/>
          <ac:spMkLst>
            <pc:docMk/>
            <pc:sldMk cId="3025862249" sldId="290"/>
            <ac:spMk id="2" creationId="{92C8FF37-E13B-4ECB-B997-5BF0761C8E0C}"/>
          </ac:spMkLst>
        </pc:spChg>
        <pc:spChg chg="add mod">
          <ac:chgData name="Silvia Colombo" userId="cdf5343d-9518-4b48-8032-805a754f9105" providerId="ADAL" clId="{E491ED53-3813-4377-A32C-8CF90A6ED05C}" dt="2024-11-18T10:27:05.023" v="1750" actId="1076"/>
          <ac:spMkLst>
            <pc:docMk/>
            <pc:sldMk cId="3025862249" sldId="290"/>
            <ac:spMk id="4" creationId="{D86528ED-AEA6-49AA-8F72-2C2D58250E7C}"/>
          </ac:spMkLst>
        </pc:spChg>
        <pc:spChg chg="add del">
          <ac:chgData name="Silvia Colombo" userId="cdf5343d-9518-4b48-8032-805a754f9105" providerId="ADAL" clId="{E491ED53-3813-4377-A32C-8CF90A6ED05C}" dt="2024-11-18T10:40:23.348" v="1858" actId="22"/>
          <ac:spMkLst>
            <pc:docMk/>
            <pc:sldMk cId="3025862249" sldId="290"/>
            <ac:spMk id="8" creationId="{8CA04AF0-825F-4415-9007-37FA3177A0F7}"/>
          </ac:spMkLst>
        </pc:spChg>
        <pc:spChg chg="mod">
          <ac:chgData name="Silvia Colombo" userId="cdf5343d-9518-4b48-8032-805a754f9105" providerId="ADAL" clId="{E491ED53-3813-4377-A32C-8CF90A6ED05C}" dt="2024-11-18T09:48:43.176" v="1577"/>
          <ac:spMkLst>
            <pc:docMk/>
            <pc:sldMk cId="3025862249" sldId="290"/>
            <ac:spMk id="167" creationId="{00000000-0000-0000-0000-000000000000}"/>
          </ac:spMkLst>
        </pc:spChg>
        <pc:spChg chg="mod">
          <ac:chgData name="Silvia Colombo" userId="cdf5343d-9518-4b48-8032-805a754f9105" providerId="ADAL" clId="{E491ED53-3813-4377-A32C-8CF90A6ED05C}" dt="2024-11-25T16:17:39.448" v="2759" actId="2711"/>
          <ac:spMkLst>
            <pc:docMk/>
            <pc:sldMk cId="3025862249" sldId="290"/>
            <ac:spMk id="168" creationId="{00000000-0000-0000-0000-000000000000}"/>
          </ac:spMkLst>
        </pc:spChg>
      </pc:sldChg>
      <pc:sldChg chg="add del">
        <pc:chgData name="Silvia Colombo" userId="cdf5343d-9518-4b48-8032-805a754f9105" providerId="ADAL" clId="{E491ED53-3813-4377-A32C-8CF90A6ED05C}" dt="2024-11-14T15:19:25.749" v="905" actId="47"/>
        <pc:sldMkLst>
          <pc:docMk/>
          <pc:sldMk cId="3374917943" sldId="290"/>
        </pc:sldMkLst>
      </pc:sldChg>
      <pc:sldChg chg="add del">
        <pc:chgData name="Silvia Colombo" userId="cdf5343d-9518-4b48-8032-805a754f9105" providerId="ADAL" clId="{E491ED53-3813-4377-A32C-8CF90A6ED05C}" dt="2024-11-18T09:48:16.050" v="1570" actId="47"/>
        <pc:sldMkLst>
          <pc:docMk/>
          <pc:sldMk cId="3817661274" sldId="290"/>
        </pc:sldMkLst>
      </pc:sldChg>
      <pc:sldChg chg="add del">
        <pc:chgData name="Silvia Colombo" userId="cdf5343d-9518-4b48-8032-805a754f9105" providerId="ADAL" clId="{E491ED53-3813-4377-A32C-8CF90A6ED05C}" dt="2024-11-18T09:48:16.616" v="1571" actId="47"/>
        <pc:sldMkLst>
          <pc:docMk/>
          <pc:sldMk cId="3787882538" sldId="291"/>
        </pc:sldMkLst>
      </pc:sldChg>
      <pc:sldChg chg="addSp delSp modSp add mod modNotesTx">
        <pc:chgData name="Silvia Colombo" userId="cdf5343d-9518-4b48-8032-805a754f9105" providerId="ADAL" clId="{E491ED53-3813-4377-A32C-8CF90A6ED05C}" dt="2024-11-25T16:20:22.185" v="2879" actId="1035"/>
        <pc:sldMkLst>
          <pc:docMk/>
          <pc:sldMk cId="4276348475" sldId="291"/>
        </pc:sldMkLst>
        <pc:spChg chg="del">
          <ac:chgData name="Silvia Colombo" userId="cdf5343d-9518-4b48-8032-805a754f9105" providerId="ADAL" clId="{E491ED53-3813-4377-A32C-8CF90A6ED05C}" dt="2024-11-18T10:40:38.084" v="1861" actId="478"/>
          <ac:spMkLst>
            <pc:docMk/>
            <pc:sldMk cId="4276348475" sldId="291"/>
            <ac:spMk id="2" creationId="{92C8FF37-E13B-4ECB-B997-5BF0761C8E0C}"/>
          </ac:spMkLst>
        </pc:spChg>
        <pc:spChg chg="del">
          <ac:chgData name="Silvia Colombo" userId="cdf5343d-9518-4b48-8032-805a754f9105" providerId="ADAL" clId="{E491ED53-3813-4377-A32C-8CF90A6ED05C}" dt="2024-11-18T10:40:41.115" v="1862" actId="478"/>
          <ac:spMkLst>
            <pc:docMk/>
            <pc:sldMk cId="4276348475" sldId="291"/>
            <ac:spMk id="4" creationId="{D86528ED-AEA6-49AA-8F72-2C2D58250E7C}"/>
          </ac:spMkLst>
        </pc:spChg>
        <pc:spChg chg="add del">
          <ac:chgData name="Silvia Colombo" userId="cdf5343d-9518-4b48-8032-805a754f9105" providerId="ADAL" clId="{E491ED53-3813-4377-A32C-8CF90A6ED05C}" dt="2024-11-18T10:41:47.096" v="1866" actId="478"/>
          <ac:spMkLst>
            <pc:docMk/>
            <pc:sldMk cId="4276348475" sldId="291"/>
            <ac:spMk id="5" creationId="{238392DC-258A-4E78-8D84-F1EA6A610B15}"/>
          </ac:spMkLst>
        </pc:spChg>
        <pc:spChg chg="add mod">
          <ac:chgData name="Silvia Colombo" userId="cdf5343d-9518-4b48-8032-805a754f9105" providerId="ADAL" clId="{E491ED53-3813-4377-A32C-8CF90A6ED05C}" dt="2024-11-25T16:20:22.185" v="2879" actId="1035"/>
          <ac:spMkLst>
            <pc:docMk/>
            <pc:sldMk cId="4276348475" sldId="291"/>
            <ac:spMk id="8" creationId="{E73424B3-C686-415C-9409-566BDF430095}"/>
          </ac:spMkLst>
        </pc:spChg>
        <pc:spChg chg="add mod">
          <ac:chgData name="Silvia Colombo" userId="cdf5343d-9518-4b48-8032-805a754f9105" providerId="ADAL" clId="{E491ED53-3813-4377-A32C-8CF90A6ED05C}" dt="2024-11-25T16:19:39.633" v="2823" actId="20577"/>
          <ac:spMkLst>
            <pc:docMk/>
            <pc:sldMk cId="4276348475" sldId="291"/>
            <ac:spMk id="9" creationId="{044AF3D7-50A9-4710-A46E-6577E389EF34}"/>
          </ac:spMkLst>
        </pc:spChg>
        <pc:spChg chg="add mod">
          <ac:chgData name="Silvia Colombo" userId="cdf5343d-9518-4b48-8032-805a754f9105" providerId="ADAL" clId="{E491ED53-3813-4377-A32C-8CF90A6ED05C}" dt="2024-11-18T10:55:38.300" v="1883" actId="14100"/>
          <ac:spMkLst>
            <pc:docMk/>
            <pc:sldMk cId="4276348475" sldId="291"/>
            <ac:spMk id="11" creationId="{CDD7956C-AD4A-4FCD-870C-C4BFC69F804B}"/>
          </ac:spMkLst>
        </pc:spChg>
        <pc:spChg chg="del mod">
          <ac:chgData name="Silvia Colombo" userId="cdf5343d-9518-4b48-8032-805a754f9105" providerId="ADAL" clId="{E491ED53-3813-4377-A32C-8CF90A6ED05C}" dt="2024-11-18T10:41:47.096" v="1866" actId="478"/>
          <ac:spMkLst>
            <pc:docMk/>
            <pc:sldMk cId="4276348475" sldId="291"/>
            <ac:spMk id="168" creationId="{00000000-0000-0000-0000-000000000000}"/>
          </ac:spMkLst>
        </pc:spChg>
        <pc:picChg chg="add mod">
          <ac:chgData name="Silvia Colombo" userId="cdf5343d-9518-4b48-8032-805a754f9105" providerId="ADAL" clId="{E491ED53-3813-4377-A32C-8CF90A6ED05C}" dt="2024-11-25T16:20:15.416" v="2871" actId="1035"/>
          <ac:picMkLst>
            <pc:docMk/>
            <pc:sldMk cId="4276348475" sldId="291"/>
            <ac:picMk id="7" creationId="{01AB32EA-377B-4676-B910-619F60865FEC}"/>
          </ac:picMkLst>
        </pc:picChg>
      </pc:sldChg>
      <pc:sldChg chg="delSp modSp add mod">
        <pc:chgData name="Silvia Colombo" userId="cdf5343d-9518-4b48-8032-805a754f9105" providerId="ADAL" clId="{E491ED53-3813-4377-A32C-8CF90A6ED05C}" dt="2024-11-25T16:21:47.963" v="2880" actId="11"/>
        <pc:sldMkLst>
          <pc:docMk/>
          <pc:sldMk cId="218857803" sldId="292"/>
        </pc:sldMkLst>
        <pc:spChg chg="del">
          <ac:chgData name="Silvia Colombo" userId="cdf5343d-9518-4b48-8032-805a754f9105" providerId="ADAL" clId="{E491ED53-3813-4377-A32C-8CF90A6ED05C}" dt="2024-11-18T11:01:18.629" v="1900" actId="478"/>
          <ac:spMkLst>
            <pc:docMk/>
            <pc:sldMk cId="218857803" sldId="292"/>
            <ac:spMk id="2" creationId="{92C8FF37-E13B-4ECB-B997-5BF0761C8E0C}"/>
          </ac:spMkLst>
        </pc:spChg>
        <pc:spChg chg="del">
          <ac:chgData name="Silvia Colombo" userId="cdf5343d-9518-4b48-8032-805a754f9105" providerId="ADAL" clId="{E491ED53-3813-4377-A32C-8CF90A6ED05C}" dt="2024-11-18T11:01:16.649" v="1899" actId="478"/>
          <ac:spMkLst>
            <pc:docMk/>
            <pc:sldMk cId="218857803" sldId="292"/>
            <ac:spMk id="4" creationId="{D86528ED-AEA6-49AA-8F72-2C2D58250E7C}"/>
          </ac:spMkLst>
        </pc:spChg>
        <pc:spChg chg="mod">
          <ac:chgData name="Silvia Colombo" userId="cdf5343d-9518-4b48-8032-805a754f9105" providerId="ADAL" clId="{E491ED53-3813-4377-A32C-8CF90A6ED05C}" dt="2024-11-25T16:21:47.963" v="2880" actId="11"/>
          <ac:spMkLst>
            <pc:docMk/>
            <pc:sldMk cId="218857803" sldId="292"/>
            <ac:spMk id="168" creationId="{00000000-0000-0000-0000-000000000000}"/>
          </ac:spMkLst>
        </pc:spChg>
      </pc:sldChg>
      <pc:sldChg chg="add del">
        <pc:chgData name="Silvia Colombo" userId="cdf5343d-9518-4b48-8032-805a754f9105" providerId="ADAL" clId="{E491ED53-3813-4377-A32C-8CF90A6ED05C}" dt="2024-11-18T09:48:17.102" v="1572" actId="47"/>
        <pc:sldMkLst>
          <pc:docMk/>
          <pc:sldMk cId="3625868235" sldId="292"/>
        </pc:sldMkLst>
      </pc:sldChg>
      <pc:sldChg chg="add del">
        <pc:chgData name="Silvia Colombo" userId="cdf5343d-9518-4b48-8032-805a754f9105" providerId="ADAL" clId="{E491ED53-3813-4377-A32C-8CF90A6ED05C}" dt="2024-11-18T09:48:17.372" v="1573" actId="47"/>
        <pc:sldMkLst>
          <pc:docMk/>
          <pc:sldMk cId="1332938407" sldId="293"/>
        </pc:sldMkLst>
      </pc:sldChg>
      <pc:sldChg chg="addSp modSp add mod">
        <pc:chgData name="Silvia Colombo" userId="cdf5343d-9518-4b48-8032-805a754f9105" providerId="ADAL" clId="{E491ED53-3813-4377-A32C-8CF90A6ED05C}" dt="2024-11-25T16:23:07.480" v="2883" actId="1076"/>
        <pc:sldMkLst>
          <pc:docMk/>
          <pc:sldMk cId="2761367291" sldId="293"/>
        </pc:sldMkLst>
        <pc:spChg chg="add mod">
          <ac:chgData name="Silvia Colombo" userId="cdf5343d-9518-4b48-8032-805a754f9105" providerId="ADAL" clId="{E491ED53-3813-4377-A32C-8CF90A6ED05C}" dt="2024-11-25T16:23:07.480" v="2883" actId="1076"/>
          <ac:spMkLst>
            <pc:docMk/>
            <pc:sldMk cId="2761367291" sldId="293"/>
            <ac:spMk id="5" creationId="{9465418C-8231-4F91-AE99-08D6F718DD6B}"/>
          </ac:spMkLst>
        </pc:spChg>
        <pc:spChg chg="add mod">
          <ac:chgData name="Silvia Colombo" userId="cdf5343d-9518-4b48-8032-805a754f9105" providerId="ADAL" clId="{E491ED53-3813-4377-A32C-8CF90A6ED05C}" dt="2024-11-18T11:44:43.069" v="2069" actId="255"/>
          <ac:spMkLst>
            <pc:docMk/>
            <pc:sldMk cId="2761367291" sldId="293"/>
            <ac:spMk id="7" creationId="{48ABBB91-0AEA-4B4B-947E-65B26D722456}"/>
          </ac:spMkLst>
        </pc:spChg>
        <pc:spChg chg="mod">
          <ac:chgData name="Silvia Colombo" userId="cdf5343d-9518-4b48-8032-805a754f9105" providerId="ADAL" clId="{E491ED53-3813-4377-A32C-8CF90A6ED05C}" dt="2024-11-18T11:19:47.425" v="1963" actId="20577"/>
          <ac:spMkLst>
            <pc:docMk/>
            <pc:sldMk cId="2761367291" sldId="293"/>
            <ac:spMk id="168" creationId="{00000000-0000-0000-0000-000000000000}"/>
          </ac:spMkLst>
        </pc:spChg>
        <pc:picChg chg="add mod">
          <ac:chgData name="Silvia Colombo" userId="cdf5343d-9518-4b48-8032-805a754f9105" providerId="ADAL" clId="{E491ED53-3813-4377-A32C-8CF90A6ED05C}" dt="2024-11-18T11:31:04.533" v="1966" actId="1076"/>
          <ac:picMkLst>
            <pc:docMk/>
            <pc:sldMk cId="2761367291" sldId="293"/>
            <ac:picMk id="4" creationId="{B03E3C96-0267-4ABC-8F42-9D4A1E0ACBF3}"/>
          </ac:picMkLst>
        </pc:picChg>
      </pc:sldChg>
      <pc:sldChg chg="addSp delSp modSp add mod">
        <pc:chgData name="Silvia Colombo" userId="cdf5343d-9518-4b48-8032-805a754f9105" providerId="ADAL" clId="{E491ED53-3813-4377-A32C-8CF90A6ED05C}" dt="2024-11-25T16:44:15.562" v="2888" actId="113"/>
        <pc:sldMkLst>
          <pc:docMk/>
          <pc:sldMk cId="3284480951" sldId="294"/>
        </pc:sldMkLst>
        <pc:spChg chg="add del">
          <ac:chgData name="Silvia Colombo" userId="cdf5343d-9518-4b48-8032-805a754f9105" providerId="ADAL" clId="{E491ED53-3813-4377-A32C-8CF90A6ED05C}" dt="2024-11-18T11:54:56.178" v="2111" actId="22"/>
          <ac:spMkLst>
            <pc:docMk/>
            <pc:sldMk cId="3284480951" sldId="294"/>
            <ac:spMk id="6" creationId="{A21CCAAD-0A59-4D84-9EA1-30437A6BD5EA}"/>
          </ac:spMkLst>
        </pc:spChg>
        <pc:spChg chg="mod">
          <ac:chgData name="Silvia Colombo" userId="cdf5343d-9518-4b48-8032-805a754f9105" providerId="ADAL" clId="{E491ED53-3813-4377-A32C-8CF90A6ED05C}" dt="2024-11-25T16:44:15.562" v="2888" actId="113"/>
          <ac:spMkLst>
            <pc:docMk/>
            <pc:sldMk cId="3284480951" sldId="294"/>
            <ac:spMk id="168" creationId="{00000000-0000-0000-0000-000000000000}"/>
          </ac:spMkLst>
        </pc:spChg>
      </pc:sldChg>
      <pc:sldChg chg="add del">
        <pc:chgData name="Silvia Colombo" userId="cdf5343d-9518-4b48-8032-805a754f9105" providerId="ADAL" clId="{E491ED53-3813-4377-A32C-8CF90A6ED05C}" dt="2024-11-18T09:48:18.942" v="1574" actId="47"/>
        <pc:sldMkLst>
          <pc:docMk/>
          <pc:sldMk cId="3466192494" sldId="294"/>
        </pc:sldMkLst>
      </pc:sldChg>
      <pc:sldChg chg="modSp add mod">
        <pc:chgData name="Silvia Colombo" userId="cdf5343d-9518-4b48-8032-805a754f9105" providerId="ADAL" clId="{E491ED53-3813-4377-A32C-8CF90A6ED05C}" dt="2024-11-25T16:45:30.755" v="2889" actId="20577"/>
        <pc:sldMkLst>
          <pc:docMk/>
          <pc:sldMk cId="2669022340" sldId="295"/>
        </pc:sldMkLst>
        <pc:spChg chg="mod">
          <ac:chgData name="Silvia Colombo" userId="cdf5343d-9518-4b48-8032-805a754f9105" providerId="ADAL" clId="{E491ED53-3813-4377-A32C-8CF90A6ED05C}" dt="2024-11-25T16:45:30.755" v="2889" actId="20577"/>
          <ac:spMkLst>
            <pc:docMk/>
            <pc:sldMk cId="2669022340" sldId="295"/>
            <ac:spMk id="168" creationId="{00000000-0000-0000-0000-000000000000}"/>
          </ac:spMkLst>
        </pc:spChg>
      </pc:sldChg>
      <pc:sldChg chg="addSp delSp modSp add mod">
        <pc:chgData name="Silvia Colombo" userId="cdf5343d-9518-4b48-8032-805a754f9105" providerId="ADAL" clId="{E491ED53-3813-4377-A32C-8CF90A6ED05C}" dt="2024-11-18T12:04:18.328" v="2272" actId="22"/>
        <pc:sldMkLst>
          <pc:docMk/>
          <pc:sldMk cId="3178964038" sldId="296"/>
        </pc:sldMkLst>
        <pc:spChg chg="add del">
          <ac:chgData name="Silvia Colombo" userId="cdf5343d-9518-4b48-8032-805a754f9105" providerId="ADAL" clId="{E491ED53-3813-4377-A32C-8CF90A6ED05C}" dt="2024-11-18T12:04:18.328" v="2272" actId="22"/>
          <ac:spMkLst>
            <pc:docMk/>
            <pc:sldMk cId="3178964038" sldId="296"/>
            <ac:spMk id="6" creationId="{0453A5EF-51F3-4DAF-91DF-AB0E1827D4F6}"/>
          </ac:spMkLst>
        </pc:spChg>
        <pc:spChg chg="mod">
          <ac:chgData name="Silvia Colombo" userId="cdf5343d-9518-4b48-8032-805a754f9105" providerId="ADAL" clId="{E491ED53-3813-4377-A32C-8CF90A6ED05C}" dt="2024-11-18T12:03:56.288" v="2270" actId="20577"/>
          <ac:spMkLst>
            <pc:docMk/>
            <pc:sldMk cId="3178964038" sldId="296"/>
            <ac:spMk id="168" creationId="{00000000-0000-0000-0000-000000000000}"/>
          </ac:spMkLst>
        </pc:spChg>
      </pc:sldChg>
      <pc:sldChg chg="addSp modSp add mod">
        <pc:chgData name="Silvia Colombo" userId="cdf5343d-9518-4b48-8032-805a754f9105" providerId="ADAL" clId="{E491ED53-3813-4377-A32C-8CF90A6ED05C}" dt="2024-11-25T16:57:22.243" v="2895" actId="1076"/>
        <pc:sldMkLst>
          <pc:docMk/>
          <pc:sldMk cId="3574041065" sldId="297"/>
        </pc:sldMkLst>
        <pc:spChg chg="mod">
          <ac:chgData name="Silvia Colombo" userId="cdf5343d-9518-4b48-8032-805a754f9105" providerId="ADAL" clId="{E491ED53-3813-4377-A32C-8CF90A6ED05C}" dt="2024-11-18T13:19:03.356" v="2558" actId="20577"/>
          <ac:spMkLst>
            <pc:docMk/>
            <pc:sldMk cId="3574041065" sldId="297"/>
            <ac:spMk id="167" creationId="{00000000-0000-0000-0000-000000000000}"/>
          </ac:spMkLst>
        </pc:spChg>
        <pc:spChg chg="mod">
          <ac:chgData name="Silvia Colombo" userId="cdf5343d-9518-4b48-8032-805a754f9105" providerId="ADAL" clId="{E491ED53-3813-4377-A32C-8CF90A6ED05C}" dt="2024-11-25T16:54:37.228" v="2892" actId="20577"/>
          <ac:spMkLst>
            <pc:docMk/>
            <pc:sldMk cId="3574041065" sldId="297"/>
            <ac:spMk id="168" creationId="{00000000-0000-0000-0000-000000000000}"/>
          </ac:spMkLst>
        </pc:spChg>
        <pc:picChg chg="add mod">
          <ac:chgData name="Silvia Colombo" userId="cdf5343d-9518-4b48-8032-805a754f9105" providerId="ADAL" clId="{E491ED53-3813-4377-A32C-8CF90A6ED05C}" dt="2024-11-25T16:57:22.243" v="2895" actId="1076"/>
          <ac:picMkLst>
            <pc:docMk/>
            <pc:sldMk cId="3574041065" sldId="297"/>
            <ac:picMk id="4" creationId="{1275C8C7-A9F5-4663-BB2A-510F850CC03D}"/>
          </ac:picMkLst>
        </pc:picChg>
      </pc:sldChg>
      <pc:sldChg chg="addSp modSp add mod">
        <pc:chgData name="Silvia Colombo" userId="cdf5343d-9518-4b48-8032-805a754f9105" providerId="ADAL" clId="{E491ED53-3813-4377-A32C-8CF90A6ED05C}" dt="2024-11-25T16:59:44.579" v="2902" actId="1076"/>
        <pc:sldMkLst>
          <pc:docMk/>
          <pc:sldMk cId="2230816992" sldId="298"/>
        </pc:sldMkLst>
        <pc:spChg chg="add mod">
          <ac:chgData name="Silvia Colombo" userId="cdf5343d-9518-4b48-8032-805a754f9105" providerId="ADAL" clId="{E491ED53-3813-4377-A32C-8CF90A6ED05C}" dt="2024-11-25T16:59:44.579" v="2902" actId="1076"/>
          <ac:spMkLst>
            <pc:docMk/>
            <pc:sldMk cId="2230816992" sldId="298"/>
            <ac:spMk id="5" creationId="{8794BF7C-5E53-45DB-8FEE-0205520570F8}"/>
          </ac:spMkLst>
        </pc:spChg>
        <pc:spChg chg="mod">
          <ac:chgData name="Silvia Colombo" userId="cdf5343d-9518-4b48-8032-805a754f9105" providerId="ADAL" clId="{E491ED53-3813-4377-A32C-8CF90A6ED05C}" dt="2024-11-18T13:18:05.763" v="2544" actId="20577"/>
          <ac:spMkLst>
            <pc:docMk/>
            <pc:sldMk cId="2230816992" sldId="298"/>
            <ac:spMk id="167" creationId="{00000000-0000-0000-0000-000000000000}"/>
          </ac:spMkLst>
        </pc:spChg>
        <pc:spChg chg="mod">
          <ac:chgData name="Silvia Colombo" userId="cdf5343d-9518-4b48-8032-805a754f9105" providerId="ADAL" clId="{E491ED53-3813-4377-A32C-8CF90A6ED05C}" dt="2024-11-25T16:59:21.283" v="2899" actId="20577"/>
          <ac:spMkLst>
            <pc:docMk/>
            <pc:sldMk cId="2230816992" sldId="298"/>
            <ac:spMk id="168" creationId="{00000000-0000-0000-0000-000000000000}"/>
          </ac:spMkLst>
        </pc:spChg>
        <pc:picChg chg="add mod modCrop">
          <ac:chgData name="Silvia Colombo" userId="cdf5343d-9518-4b48-8032-805a754f9105" providerId="ADAL" clId="{E491ED53-3813-4377-A32C-8CF90A6ED05C}" dt="2024-11-18T12:27:17.384" v="2318" actId="1076"/>
          <ac:picMkLst>
            <pc:docMk/>
            <pc:sldMk cId="2230816992" sldId="298"/>
            <ac:picMk id="4" creationId="{D17F4929-72BB-4031-9BBD-ECC213C0BB47}"/>
          </ac:picMkLst>
        </pc:picChg>
      </pc:sldChg>
      <pc:sldChg chg="addSp modSp add mod">
        <pc:chgData name="Silvia Colombo" userId="cdf5343d-9518-4b48-8032-805a754f9105" providerId="ADAL" clId="{E491ED53-3813-4377-A32C-8CF90A6ED05C}" dt="2024-11-25T17:00:41.073" v="2905" actId="1076"/>
        <pc:sldMkLst>
          <pc:docMk/>
          <pc:sldMk cId="2669320641" sldId="299"/>
        </pc:sldMkLst>
        <pc:spChg chg="add mod">
          <ac:chgData name="Silvia Colombo" userId="cdf5343d-9518-4b48-8032-805a754f9105" providerId="ADAL" clId="{E491ED53-3813-4377-A32C-8CF90A6ED05C}" dt="2024-11-25T17:00:41.073" v="2905" actId="1076"/>
          <ac:spMkLst>
            <pc:docMk/>
            <pc:sldMk cId="2669320641" sldId="299"/>
            <ac:spMk id="5" creationId="{DA3450AD-FEDE-4077-BD48-9D5958732BCC}"/>
          </ac:spMkLst>
        </pc:spChg>
        <pc:spChg chg="mod">
          <ac:chgData name="Silvia Colombo" userId="cdf5343d-9518-4b48-8032-805a754f9105" providerId="ADAL" clId="{E491ED53-3813-4377-A32C-8CF90A6ED05C}" dt="2024-11-18T13:18:35.286" v="2546" actId="20577"/>
          <ac:spMkLst>
            <pc:docMk/>
            <pc:sldMk cId="2669320641" sldId="299"/>
            <ac:spMk id="167" creationId="{00000000-0000-0000-0000-000000000000}"/>
          </ac:spMkLst>
        </pc:spChg>
        <pc:spChg chg="mod">
          <ac:chgData name="Silvia Colombo" userId="cdf5343d-9518-4b48-8032-805a754f9105" providerId="ADAL" clId="{E491ED53-3813-4377-A32C-8CF90A6ED05C}" dt="2024-11-18T12:54:29.778" v="2381" actId="20577"/>
          <ac:spMkLst>
            <pc:docMk/>
            <pc:sldMk cId="2669320641" sldId="299"/>
            <ac:spMk id="168" creationId="{00000000-0000-0000-0000-000000000000}"/>
          </ac:spMkLst>
        </pc:spChg>
        <pc:picChg chg="add mod">
          <ac:chgData name="Silvia Colombo" userId="cdf5343d-9518-4b48-8032-805a754f9105" providerId="ADAL" clId="{E491ED53-3813-4377-A32C-8CF90A6ED05C}" dt="2024-11-18T12:52:35.253" v="2351" actId="1076"/>
          <ac:picMkLst>
            <pc:docMk/>
            <pc:sldMk cId="2669320641" sldId="299"/>
            <ac:picMk id="4" creationId="{0D6328CD-97D8-4588-9D03-D5ADE2DAFBA8}"/>
          </ac:picMkLst>
        </pc:picChg>
      </pc:sldChg>
      <pc:sldChg chg="addSp modSp add mod">
        <pc:chgData name="Silvia Colombo" userId="cdf5343d-9518-4b48-8032-805a754f9105" providerId="ADAL" clId="{E491ED53-3813-4377-A32C-8CF90A6ED05C}" dt="2024-11-25T17:11:33.100" v="2907" actId="1076"/>
        <pc:sldMkLst>
          <pc:docMk/>
          <pc:sldMk cId="3550741812" sldId="300"/>
        </pc:sldMkLst>
        <pc:spChg chg="add mod">
          <ac:chgData name="Silvia Colombo" userId="cdf5343d-9518-4b48-8032-805a754f9105" providerId="ADAL" clId="{E491ED53-3813-4377-A32C-8CF90A6ED05C}" dt="2024-11-25T17:11:33.100" v="2907" actId="1076"/>
          <ac:spMkLst>
            <pc:docMk/>
            <pc:sldMk cId="3550741812" sldId="300"/>
            <ac:spMk id="5" creationId="{577FCAE3-C285-4D6E-B6EF-F122C3491891}"/>
          </ac:spMkLst>
        </pc:spChg>
        <pc:spChg chg="mod">
          <ac:chgData name="Silvia Colombo" userId="cdf5343d-9518-4b48-8032-805a754f9105" providerId="ADAL" clId="{E491ED53-3813-4377-A32C-8CF90A6ED05C}" dt="2024-11-18T13:18:39.658" v="2548" actId="20577"/>
          <ac:spMkLst>
            <pc:docMk/>
            <pc:sldMk cId="3550741812" sldId="300"/>
            <ac:spMk id="167" creationId="{00000000-0000-0000-0000-000000000000}"/>
          </ac:spMkLst>
        </pc:spChg>
        <pc:spChg chg="mod">
          <ac:chgData name="Silvia Colombo" userId="cdf5343d-9518-4b48-8032-805a754f9105" providerId="ADAL" clId="{E491ED53-3813-4377-A32C-8CF90A6ED05C}" dt="2024-11-18T13:05:11.506" v="2448" actId="20577"/>
          <ac:spMkLst>
            <pc:docMk/>
            <pc:sldMk cId="3550741812" sldId="300"/>
            <ac:spMk id="168" creationId="{00000000-0000-0000-0000-000000000000}"/>
          </ac:spMkLst>
        </pc:spChg>
        <pc:picChg chg="add mod">
          <ac:chgData name="Silvia Colombo" userId="cdf5343d-9518-4b48-8032-805a754f9105" providerId="ADAL" clId="{E491ED53-3813-4377-A32C-8CF90A6ED05C}" dt="2024-11-18T13:03:55.109" v="2440" actId="1076"/>
          <ac:picMkLst>
            <pc:docMk/>
            <pc:sldMk cId="3550741812" sldId="300"/>
            <ac:picMk id="4" creationId="{A3CFDF6A-3675-4DC0-AAF8-B057D2714DA8}"/>
          </ac:picMkLst>
        </pc:picChg>
      </pc:sldChg>
      <pc:sldChg chg="addSp modSp add mod">
        <pc:chgData name="Silvia Colombo" userId="cdf5343d-9518-4b48-8032-805a754f9105" providerId="ADAL" clId="{E491ED53-3813-4377-A32C-8CF90A6ED05C}" dt="2024-11-25T17:11:51.538" v="2911" actId="1076"/>
        <pc:sldMkLst>
          <pc:docMk/>
          <pc:sldMk cId="2610105728" sldId="301"/>
        </pc:sldMkLst>
        <pc:spChg chg="add mod">
          <ac:chgData name="Silvia Colombo" userId="cdf5343d-9518-4b48-8032-805a754f9105" providerId="ADAL" clId="{E491ED53-3813-4377-A32C-8CF90A6ED05C}" dt="2024-11-25T17:11:51.538" v="2911" actId="1076"/>
          <ac:spMkLst>
            <pc:docMk/>
            <pc:sldMk cId="2610105728" sldId="301"/>
            <ac:spMk id="5" creationId="{405D3AC9-9D1A-4DE5-9206-75A8E49F4BEA}"/>
          </ac:spMkLst>
        </pc:spChg>
        <pc:spChg chg="mod">
          <ac:chgData name="Silvia Colombo" userId="cdf5343d-9518-4b48-8032-805a754f9105" providerId="ADAL" clId="{E491ED53-3813-4377-A32C-8CF90A6ED05C}" dt="2024-11-18T13:18:44.135" v="2550" actId="20577"/>
          <ac:spMkLst>
            <pc:docMk/>
            <pc:sldMk cId="2610105728" sldId="301"/>
            <ac:spMk id="167" creationId="{00000000-0000-0000-0000-000000000000}"/>
          </ac:spMkLst>
        </pc:spChg>
        <pc:spChg chg="mod">
          <ac:chgData name="Silvia Colombo" userId="cdf5343d-9518-4b48-8032-805a754f9105" providerId="ADAL" clId="{E491ED53-3813-4377-A32C-8CF90A6ED05C}" dt="2024-11-18T13:08:15.057" v="2463" actId="14100"/>
          <ac:spMkLst>
            <pc:docMk/>
            <pc:sldMk cId="2610105728" sldId="301"/>
            <ac:spMk id="168" creationId="{00000000-0000-0000-0000-000000000000}"/>
          </ac:spMkLst>
        </pc:spChg>
        <pc:picChg chg="add mod">
          <ac:chgData name="Silvia Colombo" userId="cdf5343d-9518-4b48-8032-805a754f9105" providerId="ADAL" clId="{E491ED53-3813-4377-A32C-8CF90A6ED05C}" dt="2024-11-18T13:06:47.206" v="2454" actId="1076"/>
          <ac:picMkLst>
            <pc:docMk/>
            <pc:sldMk cId="2610105728" sldId="301"/>
            <ac:picMk id="4" creationId="{511C04CC-1284-4DB0-B0C7-81C13A3D4AFD}"/>
          </ac:picMkLst>
        </pc:picChg>
      </pc:sldChg>
      <pc:sldChg chg="addSp delSp modSp add mod">
        <pc:chgData name="Silvia Colombo" userId="cdf5343d-9518-4b48-8032-805a754f9105" providerId="ADAL" clId="{E491ED53-3813-4377-A32C-8CF90A6ED05C}" dt="2024-11-18T13:18:47.750" v="2552" actId="20577"/>
        <pc:sldMkLst>
          <pc:docMk/>
          <pc:sldMk cId="1039741806" sldId="302"/>
        </pc:sldMkLst>
        <pc:spChg chg="add del">
          <ac:chgData name="Silvia Colombo" userId="cdf5343d-9518-4b48-8032-805a754f9105" providerId="ADAL" clId="{E491ED53-3813-4377-A32C-8CF90A6ED05C}" dt="2024-11-18T13:14:32.772" v="2509"/>
          <ac:spMkLst>
            <pc:docMk/>
            <pc:sldMk cId="1039741806" sldId="302"/>
            <ac:spMk id="2" creationId="{896ED620-AEA6-4A8D-87A0-412C4B5CB504}"/>
          </ac:spMkLst>
        </pc:spChg>
        <pc:spChg chg="mod">
          <ac:chgData name="Silvia Colombo" userId="cdf5343d-9518-4b48-8032-805a754f9105" providerId="ADAL" clId="{E491ED53-3813-4377-A32C-8CF90A6ED05C}" dt="2024-11-18T13:18:47.750" v="2552" actId="20577"/>
          <ac:spMkLst>
            <pc:docMk/>
            <pc:sldMk cId="1039741806" sldId="302"/>
            <ac:spMk id="167" creationId="{00000000-0000-0000-0000-000000000000}"/>
          </ac:spMkLst>
        </pc:spChg>
        <pc:spChg chg="mod">
          <ac:chgData name="Silvia Colombo" userId="cdf5343d-9518-4b48-8032-805a754f9105" providerId="ADAL" clId="{E491ED53-3813-4377-A32C-8CF90A6ED05C}" dt="2024-11-18T13:15:24.448" v="2515" actId="404"/>
          <ac:spMkLst>
            <pc:docMk/>
            <pc:sldMk cId="1039741806" sldId="302"/>
            <ac:spMk id="168" creationId="{00000000-0000-0000-0000-000000000000}"/>
          </ac:spMkLst>
        </pc:spChg>
      </pc:sldChg>
      <pc:sldChg chg="modSp add mod">
        <pc:chgData name="Silvia Colombo" userId="cdf5343d-9518-4b48-8032-805a754f9105" providerId="ADAL" clId="{E491ED53-3813-4377-A32C-8CF90A6ED05C}" dt="2024-11-25T17:16:45.482" v="2929" actId="20577"/>
        <pc:sldMkLst>
          <pc:docMk/>
          <pc:sldMk cId="3169569971" sldId="303"/>
        </pc:sldMkLst>
        <pc:spChg chg="mod">
          <ac:chgData name="Silvia Colombo" userId="cdf5343d-9518-4b48-8032-805a754f9105" providerId="ADAL" clId="{E491ED53-3813-4377-A32C-8CF90A6ED05C}" dt="2024-11-18T13:18:52.132" v="2554" actId="20577"/>
          <ac:spMkLst>
            <pc:docMk/>
            <pc:sldMk cId="3169569971" sldId="303"/>
            <ac:spMk id="167" creationId="{00000000-0000-0000-0000-000000000000}"/>
          </ac:spMkLst>
        </pc:spChg>
        <pc:spChg chg="mod">
          <ac:chgData name="Silvia Colombo" userId="cdf5343d-9518-4b48-8032-805a754f9105" providerId="ADAL" clId="{E491ED53-3813-4377-A32C-8CF90A6ED05C}" dt="2024-11-25T17:16:45.482" v="2929" actId="20577"/>
          <ac:spMkLst>
            <pc:docMk/>
            <pc:sldMk cId="3169569971" sldId="303"/>
            <ac:spMk id="168" creationId="{00000000-0000-0000-0000-000000000000}"/>
          </ac:spMkLst>
        </pc:spChg>
      </pc:sldChg>
      <pc:sldChg chg="modSp add mod">
        <pc:chgData name="Silvia Colombo" userId="cdf5343d-9518-4b48-8032-805a754f9105" providerId="ADAL" clId="{E491ED53-3813-4377-A32C-8CF90A6ED05C}" dt="2024-11-18T13:18:56.008" v="2556" actId="20577"/>
        <pc:sldMkLst>
          <pc:docMk/>
          <pc:sldMk cId="2074846304" sldId="304"/>
        </pc:sldMkLst>
        <pc:spChg chg="mod">
          <ac:chgData name="Silvia Colombo" userId="cdf5343d-9518-4b48-8032-805a754f9105" providerId="ADAL" clId="{E491ED53-3813-4377-A32C-8CF90A6ED05C}" dt="2024-11-18T13:18:56.008" v="2556" actId="20577"/>
          <ac:spMkLst>
            <pc:docMk/>
            <pc:sldMk cId="2074846304" sldId="304"/>
            <ac:spMk id="167" creationId="{00000000-0000-0000-0000-000000000000}"/>
          </ac:spMkLst>
        </pc:spChg>
        <pc:spChg chg="mod">
          <ac:chgData name="Silvia Colombo" userId="cdf5343d-9518-4b48-8032-805a754f9105" providerId="ADAL" clId="{E491ED53-3813-4377-A32C-8CF90A6ED05C}" dt="2024-11-18T13:17:51.744" v="2542" actId="108"/>
          <ac:spMkLst>
            <pc:docMk/>
            <pc:sldMk cId="2074846304" sldId="304"/>
            <ac:spMk id="168" creationId="{00000000-0000-0000-0000-000000000000}"/>
          </ac:spMkLst>
        </pc:spChg>
      </pc:sldChg>
      <pc:sldMasterChg chg="delSldLayout">
        <pc:chgData name="Silvia Colombo" userId="cdf5343d-9518-4b48-8032-805a754f9105" providerId="ADAL" clId="{E491ED53-3813-4377-A32C-8CF90A6ED05C}" dt="2024-11-25T17:35:00.112" v="2930" actId="47"/>
        <pc:sldMasterMkLst>
          <pc:docMk/>
          <pc:sldMasterMk cId="0" sldId="2147483648"/>
        </pc:sldMasterMkLst>
        <pc:sldLayoutChg chg="del">
          <pc:chgData name="Silvia Colombo" userId="cdf5343d-9518-4b48-8032-805a754f9105" providerId="ADAL" clId="{E491ED53-3813-4377-A32C-8CF90A6ED05C}" dt="2024-11-25T17:35:00.112" v="2930" actId="47"/>
          <pc:sldLayoutMkLst>
            <pc:docMk/>
            <pc:sldMasterMk cId="0" sldId="2147483648"/>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409127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extLst>
      <p:ext uri="{BB962C8B-B14F-4D97-AF65-F5344CB8AC3E}">
        <p14:creationId xmlns:p14="http://schemas.microsoft.com/office/powerpoint/2010/main" val="346311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23807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dirty="0"/>
          </a:p>
        </p:txBody>
      </p:sp>
    </p:spTree>
    <p:extLst>
      <p:ext uri="{BB962C8B-B14F-4D97-AF65-F5344CB8AC3E}">
        <p14:creationId xmlns:p14="http://schemas.microsoft.com/office/powerpoint/2010/main" val="763199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15</a:t>
            </a:fld>
            <a:endParaRPr/>
          </a:p>
        </p:txBody>
      </p:sp>
    </p:spTree>
    <p:extLst>
      <p:ext uri="{BB962C8B-B14F-4D97-AF65-F5344CB8AC3E}">
        <p14:creationId xmlns:p14="http://schemas.microsoft.com/office/powerpoint/2010/main" val="2894041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16</a:t>
            </a:fld>
            <a:endParaRPr/>
          </a:p>
        </p:txBody>
      </p:sp>
    </p:spTree>
    <p:extLst>
      <p:ext uri="{BB962C8B-B14F-4D97-AF65-F5344CB8AC3E}">
        <p14:creationId xmlns:p14="http://schemas.microsoft.com/office/powerpoint/2010/main" val="2855263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17</a:t>
            </a:fld>
            <a:endParaRPr/>
          </a:p>
        </p:txBody>
      </p:sp>
    </p:spTree>
    <p:extLst>
      <p:ext uri="{BB962C8B-B14F-4D97-AF65-F5344CB8AC3E}">
        <p14:creationId xmlns:p14="http://schemas.microsoft.com/office/powerpoint/2010/main" val="400922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18</a:t>
            </a:fld>
            <a:endParaRPr/>
          </a:p>
        </p:txBody>
      </p:sp>
    </p:spTree>
    <p:extLst>
      <p:ext uri="{BB962C8B-B14F-4D97-AF65-F5344CB8AC3E}">
        <p14:creationId xmlns:p14="http://schemas.microsoft.com/office/powerpoint/2010/main" val="292953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19</a:t>
            </a:fld>
            <a:endParaRPr/>
          </a:p>
        </p:txBody>
      </p:sp>
    </p:spTree>
    <p:extLst>
      <p:ext uri="{BB962C8B-B14F-4D97-AF65-F5344CB8AC3E}">
        <p14:creationId xmlns:p14="http://schemas.microsoft.com/office/powerpoint/2010/main" val="1003016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20</a:t>
            </a:fld>
            <a:endParaRPr/>
          </a:p>
        </p:txBody>
      </p:sp>
    </p:spTree>
    <p:extLst>
      <p:ext uri="{BB962C8B-B14F-4D97-AF65-F5344CB8AC3E}">
        <p14:creationId xmlns:p14="http://schemas.microsoft.com/office/powerpoint/2010/main" val="194188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dirty="0"/>
          </a:p>
        </p:txBody>
      </p:sp>
    </p:spTree>
    <p:extLst>
      <p:ext uri="{BB962C8B-B14F-4D97-AF65-F5344CB8AC3E}">
        <p14:creationId xmlns:p14="http://schemas.microsoft.com/office/powerpoint/2010/main" val="4099716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GB" b="0" i="0" dirty="0">
                <a:solidFill>
                  <a:srgbClr val="444444"/>
                </a:solidFill>
                <a:effectLst/>
                <a:latin typeface="Open Sans" panose="020B0606030504020204" pitchFamily="34" charset="0"/>
              </a:rPr>
              <a:t>There are now several open-source hazard products at global scales which are being used widely for vulnerability and risk analysis. A few resources include:</a:t>
            </a:r>
          </a:p>
          <a:p>
            <a:pPr algn="l">
              <a:buFont typeface="Arial" panose="020B0604020202020204" pitchFamily="34" charset="0"/>
              <a:buChar char="•"/>
            </a:pPr>
            <a:r>
              <a:rPr lang="en-GB" b="0" i="0" dirty="0">
                <a:solidFill>
                  <a:srgbClr val="444444"/>
                </a:solidFill>
                <a:effectLst/>
                <a:latin typeface="Open Sans" panose="020B0606030504020204" pitchFamily="34" charset="0"/>
              </a:rPr>
              <a:t>Global river and coastal flood maps: Historical and future hazard maps at different return periods (2, 5, 11, 25, 50, 110, 250, 500, 1100 years). All data is available at a 30 arc-seconds resolution (~1km at equator) (</a:t>
            </a:r>
            <a:r>
              <a:rPr lang="en-GB" b="0" i="0" dirty="0" err="1">
                <a:solidFill>
                  <a:srgbClr val="444444"/>
                </a:solidFill>
                <a:effectLst/>
                <a:latin typeface="Open Sans" panose="020B0606030504020204" pitchFamily="34" charset="0"/>
              </a:rPr>
              <a:t>Gassert</a:t>
            </a:r>
            <a:r>
              <a:rPr lang="en-GB" b="0" i="0" dirty="0">
                <a:solidFill>
                  <a:srgbClr val="444444"/>
                </a:solidFill>
                <a:effectLst/>
                <a:latin typeface="Open Sans" panose="020B0606030504020204" pitchFamily="34" charset="0"/>
              </a:rPr>
              <a:t> et al. 2015).</a:t>
            </a:r>
          </a:p>
          <a:p>
            <a:pPr algn="l">
              <a:buFont typeface="Arial" panose="020B0604020202020204" pitchFamily="34" charset="0"/>
              <a:buChar char="•"/>
            </a:pPr>
            <a:r>
              <a:rPr lang="en-GB" b="0" i="0" dirty="0">
                <a:solidFill>
                  <a:srgbClr val="444444"/>
                </a:solidFill>
                <a:effectLst/>
                <a:latin typeface="Open Sans" panose="020B0606030504020204" pitchFamily="34" charset="0"/>
              </a:rPr>
              <a:t>Global hazard maps for earthquakes for different return periods (250, 475, 975, 1500, 2475 years) both Peak Ground Acceleration and spectral acceleration. Data is available at 0.072 degrees (~8km at equator).</a:t>
            </a:r>
          </a:p>
          <a:p>
            <a:pPr algn="l">
              <a:buFont typeface="Arial" panose="020B0604020202020204" pitchFamily="34" charset="0"/>
              <a:buChar char="•"/>
            </a:pPr>
            <a:r>
              <a:rPr lang="en-GB" b="0" i="0" dirty="0">
                <a:solidFill>
                  <a:srgbClr val="444444"/>
                </a:solidFill>
                <a:effectLst/>
                <a:latin typeface="Open Sans" panose="020B0606030504020204" pitchFamily="34" charset="0"/>
              </a:rPr>
              <a:t>Global dataset of 11,000 synthetic tropical cyclones paths with cyclone characteristics (e.g., wind speed, pressure) on a global scale. Wind speed probabilities are derived globally (11 metre, 11 minutes sustained speed) for different return periods (11 to 11,000 years) at 11km resolution (</a:t>
            </a:r>
            <a:r>
              <a:rPr lang="en-GB" b="0" i="0" dirty="0" err="1">
                <a:solidFill>
                  <a:srgbClr val="444444"/>
                </a:solidFill>
                <a:effectLst/>
                <a:latin typeface="Open Sans" panose="020B0606030504020204" pitchFamily="34" charset="0"/>
              </a:rPr>
              <a:t>Bloemendaal</a:t>
            </a:r>
            <a:r>
              <a:rPr lang="en-GB" b="0" i="0" dirty="0">
                <a:solidFill>
                  <a:srgbClr val="444444"/>
                </a:solidFill>
                <a:effectLst/>
                <a:latin typeface="Open Sans" panose="020B0606030504020204" pitchFamily="34" charset="0"/>
              </a:rPr>
              <a:t> et al. 2019).</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21</a:t>
            </a:fld>
            <a:endParaRPr/>
          </a:p>
        </p:txBody>
      </p:sp>
    </p:spTree>
    <p:extLst>
      <p:ext uri="{BB962C8B-B14F-4D97-AF65-F5344CB8AC3E}">
        <p14:creationId xmlns:p14="http://schemas.microsoft.com/office/powerpoint/2010/main" val="2014291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22</a:t>
            </a:fld>
            <a:endParaRPr/>
          </a:p>
        </p:txBody>
      </p:sp>
    </p:spTree>
    <p:extLst>
      <p:ext uri="{BB962C8B-B14F-4D97-AF65-F5344CB8AC3E}">
        <p14:creationId xmlns:p14="http://schemas.microsoft.com/office/powerpoint/2010/main" val="3245916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23</a:t>
            </a:fld>
            <a:endParaRPr/>
          </a:p>
        </p:txBody>
      </p:sp>
    </p:spTree>
    <p:extLst>
      <p:ext uri="{BB962C8B-B14F-4D97-AF65-F5344CB8AC3E}">
        <p14:creationId xmlns:p14="http://schemas.microsoft.com/office/powerpoint/2010/main" val="1360928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24</a:t>
            </a:fld>
            <a:endParaRPr/>
          </a:p>
        </p:txBody>
      </p:sp>
    </p:spTree>
    <p:extLst>
      <p:ext uri="{BB962C8B-B14F-4D97-AF65-F5344CB8AC3E}">
        <p14:creationId xmlns:p14="http://schemas.microsoft.com/office/powerpoint/2010/main" val="164720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25</a:t>
            </a:fld>
            <a:endParaRPr/>
          </a:p>
        </p:txBody>
      </p:sp>
    </p:spTree>
    <p:extLst>
      <p:ext uri="{BB962C8B-B14F-4D97-AF65-F5344CB8AC3E}">
        <p14:creationId xmlns:p14="http://schemas.microsoft.com/office/powerpoint/2010/main" val="818091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26</a:t>
            </a:fld>
            <a:endParaRPr/>
          </a:p>
        </p:txBody>
      </p:sp>
    </p:spTree>
    <p:extLst>
      <p:ext uri="{BB962C8B-B14F-4D97-AF65-F5344CB8AC3E}">
        <p14:creationId xmlns:p14="http://schemas.microsoft.com/office/powerpoint/2010/main" val="4127306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27</a:t>
            </a:fld>
            <a:endParaRPr/>
          </a:p>
        </p:txBody>
      </p:sp>
    </p:spTree>
    <p:extLst>
      <p:ext uri="{BB962C8B-B14F-4D97-AF65-F5344CB8AC3E}">
        <p14:creationId xmlns:p14="http://schemas.microsoft.com/office/powerpoint/2010/main" val="1627627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28</a:t>
            </a:fld>
            <a:endParaRPr/>
          </a:p>
        </p:txBody>
      </p:sp>
    </p:spTree>
    <p:extLst>
      <p:ext uri="{BB962C8B-B14F-4D97-AF65-F5344CB8AC3E}">
        <p14:creationId xmlns:p14="http://schemas.microsoft.com/office/powerpoint/2010/main" val="372732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29</a:t>
            </a:fld>
            <a:endParaRPr/>
          </a:p>
        </p:txBody>
      </p:sp>
    </p:spTree>
    <p:extLst>
      <p:ext uri="{BB962C8B-B14F-4D97-AF65-F5344CB8AC3E}">
        <p14:creationId xmlns:p14="http://schemas.microsoft.com/office/powerpoint/2010/main" val="65429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30</a:t>
            </a:fld>
            <a:endParaRPr/>
          </a:p>
        </p:txBody>
      </p:sp>
    </p:spTree>
    <p:extLst>
      <p:ext uri="{BB962C8B-B14F-4D97-AF65-F5344CB8AC3E}">
        <p14:creationId xmlns:p14="http://schemas.microsoft.com/office/powerpoint/2010/main" val="2470561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extLst>
      <p:ext uri="{BB962C8B-B14F-4D97-AF65-F5344CB8AC3E}">
        <p14:creationId xmlns:p14="http://schemas.microsoft.com/office/powerpoint/2010/main" val="2099149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31</a:t>
            </a:fld>
            <a:endParaRPr/>
          </a:p>
        </p:txBody>
      </p:sp>
    </p:spTree>
    <p:extLst>
      <p:ext uri="{BB962C8B-B14F-4D97-AF65-F5344CB8AC3E}">
        <p14:creationId xmlns:p14="http://schemas.microsoft.com/office/powerpoint/2010/main" val="420334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32</a:t>
            </a:fld>
            <a:endParaRPr/>
          </a:p>
        </p:txBody>
      </p:sp>
    </p:spTree>
    <p:extLst>
      <p:ext uri="{BB962C8B-B14F-4D97-AF65-F5344CB8AC3E}">
        <p14:creationId xmlns:p14="http://schemas.microsoft.com/office/powerpoint/2010/main" val="4266526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33</a:t>
            </a:fld>
            <a:endParaRPr/>
          </a:p>
        </p:txBody>
      </p:sp>
    </p:spTree>
    <p:extLst>
      <p:ext uri="{BB962C8B-B14F-4D97-AF65-F5344CB8AC3E}">
        <p14:creationId xmlns:p14="http://schemas.microsoft.com/office/powerpoint/2010/main" val="4015259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34</a:t>
            </a:fld>
            <a:endParaRPr/>
          </a:p>
        </p:txBody>
      </p:sp>
    </p:spTree>
    <p:extLst>
      <p:ext uri="{BB962C8B-B14F-4D97-AF65-F5344CB8AC3E}">
        <p14:creationId xmlns:p14="http://schemas.microsoft.com/office/powerpoint/2010/main" val="401211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a:t>
            </a:fld>
            <a:endParaRPr/>
          </a:p>
        </p:txBody>
      </p:sp>
    </p:spTree>
    <p:extLst>
      <p:ext uri="{BB962C8B-B14F-4D97-AF65-F5344CB8AC3E}">
        <p14:creationId xmlns:p14="http://schemas.microsoft.com/office/powerpoint/2010/main" val="335200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6</a:t>
            </a:fld>
            <a:endParaRPr/>
          </a:p>
        </p:txBody>
      </p:sp>
    </p:spTree>
    <p:extLst>
      <p:ext uri="{BB962C8B-B14F-4D97-AF65-F5344CB8AC3E}">
        <p14:creationId xmlns:p14="http://schemas.microsoft.com/office/powerpoint/2010/main" val="276515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dirty="0"/>
          </a:p>
        </p:txBody>
      </p:sp>
    </p:spTree>
    <p:extLst>
      <p:ext uri="{BB962C8B-B14F-4D97-AF65-F5344CB8AC3E}">
        <p14:creationId xmlns:p14="http://schemas.microsoft.com/office/powerpoint/2010/main" val="6929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dirty="0"/>
          </a:p>
        </p:txBody>
      </p:sp>
    </p:spTree>
    <p:extLst>
      <p:ext uri="{BB962C8B-B14F-4D97-AF65-F5344CB8AC3E}">
        <p14:creationId xmlns:p14="http://schemas.microsoft.com/office/powerpoint/2010/main" val="3572595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dirty="0"/>
          </a:p>
        </p:txBody>
      </p:sp>
    </p:spTree>
    <p:extLst>
      <p:ext uri="{BB962C8B-B14F-4D97-AF65-F5344CB8AC3E}">
        <p14:creationId xmlns:p14="http://schemas.microsoft.com/office/powerpoint/2010/main" val="201851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2454506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0605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41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43669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 id="2147483660" r:id="rId3"/>
    <p:sldLayoutId id="214748365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07/s13753-019-00236-y"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doi.org/10.1111/jfr3.12288" TargetMode="External"/><Relationship Id="rId4" Type="http://schemas.openxmlformats.org/officeDocument/2006/relationships/hyperlink" Target="https://doi.org/10.1111/j.1753-318X.2010.01081.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gca.org/reports/adaptation-of-infrastructure-system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doi.org/10.1111/jfr3.12288" TargetMode="External"/><Relationship Id="rId4" Type="http://schemas.openxmlformats.org/officeDocument/2006/relationships/hyperlink" Target="https://doi.org/10.1038/s41467-019-10442-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mathworld.wolfram.com/ExactlyOne.html" TargetMode="External"/><Relationship Id="rId5" Type="http://schemas.openxmlformats.org/officeDocument/2006/relationships/hyperlink" Target="https://mathworld.wolfram.com/Polygon.html" TargetMode="External"/><Relationship Id="rId4" Type="http://schemas.openxmlformats.org/officeDocument/2006/relationships/hyperlink" Target="https://mathworld.wolfram.com/ConvexPolygon.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111/jfr3.12288"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038/s41467-020-16012-2"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hyperlink" Target="https://doi.org/10.21203/rs.3.rs-106378/v1" TargetMode="External"/><Relationship Id="rId4" Type="http://schemas.openxmlformats.org/officeDocument/2006/relationships/hyperlink" Target="https://doi.org/10.1007/s13753-019-00236-y"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GB" dirty="0"/>
              <a:t>Lecture 11: Calculating damage and disruption to infrastructure systems</a:t>
            </a:r>
            <a:br>
              <a:rPr lang="en-GB" dirty="0"/>
            </a:br>
            <a:br>
              <a:rPr lang="en-US" dirty="0"/>
            </a:b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p:txBody>
          <a:bodyPr>
            <a:normAutofit/>
          </a:bodyPr>
          <a:lstStyle/>
          <a:p>
            <a:r>
              <a:rPr lang="en-GB" dirty="0"/>
              <a:t>Olivia Becher, Oxford University</a:t>
            </a:r>
            <a:endParaRPr lang="en-US" dirty="0"/>
          </a:p>
        </p:txBody>
      </p:sp>
    </p:spTree>
    <p:extLst>
      <p:ext uri="{BB962C8B-B14F-4D97-AF65-F5344CB8AC3E}">
        <p14:creationId xmlns:p14="http://schemas.microsoft.com/office/powerpoint/2010/main" val="70185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11.1 </a:t>
            </a:r>
            <a:r>
              <a:rPr lang="en-GB" sz="2800" dirty="0">
                <a:solidFill>
                  <a:srgbClr val="C00000"/>
                </a:solidFill>
              </a:rPr>
              <a:t>Introduction to calculating damage and disruption</a:t>
            </a:r>
            <a:endParaRPr sz="2800" dirty="0">
              <a:solidFill>
                <a:srgbClr val="C00000"/>
              </a:solidFill>
            </a:endParaRPr>
          </a:p>
        </p:txBody>
      </p:sp>
      <p:sp>
        <p:nvSpPr>
          <p:cNvPr id="168" name="Google Shape;168;p13"/>
          <p:cNvSpPr txBox="1">
            <a:spLocks noGrp="1"/>
          </p:cNvSpPr>
          <p:nvPr>
            <p:ph type="body" idx="4294967295"/>
          </p:nvPr>
        </p:nvSpPr>
        <p:spPr>
          <a:xfrm>
            <a:off x="838200" y="1231900"/>
            <a:ext cx="1051560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Bibliography</a:t>
            </a: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algn="l"/>
            <a:r>
              <a:rPr lang="en-GB" sz="2000" dirty="0" err="1">
                <a:solidFill>
                  <a:schemeClr val="tx1"/>
                </a:solidFill>
                <a:latin typeface="+mn-lt"/>
              </a:rPr>
              <a:t>Koks</a:t>
            </a:r>
            <a:r>
              <a:rPr lang="en-GB" sz="2000" dirty="0">
                <a:solidFill>
                  <a:schemeClr val="tx1"/>
                </a:solidFill>
                <a:latin typeface="+mn-lt"/>
              </a:rPr>
              <a:t>, </a:t>
            </a:r>
            <a:r>
              <a:rPr lang="en-GB" sz="2000" dirty="0" err="1">
                <a:solidFill>
                  <a:schemeClr val="tx1"/>
                </a:solidFill>
                <a:latin typeface="+mn-lt"/>
              </a:rPr>
              <a:t>Elco</a:t>
            </a:r>
            <a:r>
              <a:rPr lang="en-GB" sz="2000" dirty="0">
                <a:solidFill>
                  <a:schemeClr val="tx1"/>
                </a:solidFill>
                <a:latin typeface="+mn-lt"/>
              </a:rPr>
              <a:t>, Raghav Pant, Scott Thacker, and Jim W. Hall. 2019. “Understanding Business Disruption and Economic Losses Due to Electricity Failures and Flooding.” International Journal of Disaster Risk Science. </a:t>
            </a:r>
            <a:r>
              <a:rPr lang="en-GB" sz="2000" dirty="0">
                <a:solidFill>
                  <a:schemeClr val="tx1"/>
                </a:solidFill>
                <a:latin typeface="+mn-lt"/>
                <a:hlinkClick r:id="rId3">
                  <a:extLst>
                    <a:ext uri="{A12FA001-AC4F-418D-AE19-62706E023703}">
                      <ahyp:hlinkClr xmlns:ahyp="http://schemas.microsoft.com/office/drawing/2018/hyperlinkcolor" val="tx"/>
                    </a:ext>
                  </a:extLst>
                </a:hlinkClick>
              </a:rPr>
              <a:t>https://doi.org/10.1007/s13753-019-00236-y</a:t>
            </a:r>
            <a:r>
              <a:rPr lang="en-GB" sz="2000" dirty="0">
                <a:solidFill>
                  <a:schemeClr val="tx1"/>
                </a:solidFill>
                <a:latin typeface="+mn-lt"/>
              </a:rPr>
              <a:t>.</a:t>
            </a:r>
          </a:p>
          <a:p>
            <a:pPr algn="l"/>
            <a:r>
              <a:rPr lang="en-GB" sz="2000" dirty="0">
                <a:solidFill>
                  <a:schemeClr val="tx1"/>
                </a:solidFill>
                <a:latin typeface="+mn-lt"/>
              </a:rPr>
              <a:t>Lamb, R., C. Keef, J. </a:t>
            </a:r>
            <a:r>
              <a:rPr lang="en-GB" sz="2000" dirty="0" err="1">
                <a:solidFill>
                  <a:schemeClr val="tx1"/>
                </a:solidFill>
                <a:latin typeface="+mn-lt"/>
              </a:rPr>
              <a:t>Tawn</a:t>
            </a:r>
            <a:r>
              <a:rPr lang="en-GB" sz="2000" dirty="0">
                <a:solidFill>
                  <a:schemeClr val="tx1"/>
                </a:solidFill>
                <a:latin typeface="+mn-lt"/>
              </a:rPr>
              <a:t>, S. </a:t>
            </a:r>
            <a:r>
              <a:rPr lang="en-GB" sz="2000" dirty="0" err="1">
                <a:solidFill>
                  <a:schemeClr val="tx1"/>
                </a:solidFill>
                <a:latin typeface="+mn-lt"/>
              </a:rPr>
              <a:t>Laeger</a:t>
            </a:r>
            <a:r>
              <a:rPr lang="en-GB" sz="2000" dirty="0">
                <a:solidFill>
                  <a:schemeClr val="tx1"/>
                </a:solidFill>
                <a:latin typeface="+mn-lt"/>
              </a:rPr>
              <a:t>, I. Meadowcroft, S. </a:t>
            </a:r>
            <a:r>
              <a:rPr lang="en-GB" sz="2000" dirty="0" err="1">
                <a:solidFill>
                  <a:schemeClr val="tx1"/>
                </a:solidFill>
                <a:latin typeface="+mn-lt"/>
              </a:rPr>
              <a:t>Surendran</a:t>
            </a:r>
            <a:r>
              <a:rPr lang="en-GB" sz="2000" dirty="0">
                <a:solidFill>
                  <a:schemeClr val="tx1"/>
                </a:solidFill>
                <a:latin typeface="+mn-lt"/>
              </a:rPr>
              <a:t>, P. Dunning, and C. Batstone. 2010. “A new method to assess the risk of local and widespread flooding on rivers and coasts.” Journal of Flood Risk Management. </a:t>
            </a:r>
            <a:r>
              <a:rPr lang="en-GB" sz="2000" dirty="0">
                <a:solidFill>
                  <a:schemeClr val="tx1"/>
                </a:solidFill>
                <a:latin typeface="+mn-lt"/>
                <a:hlinkClick r:id="rId4">
                  <a:extLst>
                    <a:ext uri="{A12FA001-AC4F-418D-AE19-62706E023703}">
                      <ahyp:hlinkClr xmlns:ahyp="http://schemas.microsoft.com/office/drawing/2018/hyperlinkcolor" val="tx"/>
                    </a:ext>
                  </a:extLst>
                </a:hlinkClick>
              </a:rPr>
              <a:t>https://doi.org/10.1111/j.1753-318X.2010.01081.x</a:t>
            </a:r>
            <a:r>
              <a:rPr lang="en-GB" sz="2000" dirty="0">
                <a:solidFill>
                  <a:schemeClr val="tx1"/>
                </a:solidFill>
                <a:latin typeface="+mn-lt"/>
              </a:rPr>
              <a:t>.</a:t>
            </a:r>
          </a:p>
          <a:p>
            <a:pPr algn="l"/>
            <a:r>
              <a:rPr lang="en-GB" sz="2000" dirty="0">
                <a:solidFill>
                  <a:schemeClr val="tx1"/>
                </a:solidFill>
                <a:latin typeface="+mn-lt"/>
              </a:rPr>
              <a:t>Pant, R., S. Thacker, J. W. Hall, D. Alderson, and S. Barr. 2018. “Critical infrastructure impact assessment due to flood exposure.” In Journal of Flood Risk Management. </a:t>
            </a:r>
            <a:r>
              <a:rPr lang="en-GB" sz="2000" dirty="0">
                <a:solidFill>
                  <a:schemeClr val="tx1"/>
                </a:solidFill>
                <a:latin typeface="+mn-lt"/>
                <a:hlinkClick r:id="rId5">
                  <a:extLst>
                    <a:ext uri="{A12FA001-AC4F-418D-AE19-62706E023703}">
                      <ahyp:hlinkClr xmlns:ahyp="http://schemas.microsoft.com/office/drawing/2018/hyperlinkcolor" val="tx"/>
                    </a:ext>
                  </a:extLst>
                </a:hlinkClick>
              </a:rPr>
              <a:t>https://doi.org/10.1111/jfr3.12288</a:t>
            </a:r>
            <a:r>
              <a:rPr lang="en-GB" sz="2000" dirty="0">
                <a:solidFill>
                  <a:schemeClr val="tx1"/>
                </a:solidFill>
                <a:latin typeface="+mn-lt"/>
              </a:rPr>
              <a:t>.</a:t>
            </a: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10</a:t>
            </a:fld>
            <a:endParaRPr lang="sv-SE" sz="1000" b="1" dirty="0">
              <a:solidFill>
                <a:schemeClr val="bg1"/>
              </a:solidFill>
            </a:endParaRPr>
          </a:p>
        </p:txBody>
      </p:sp>
    </p:spTree>
    <p:extLst>
      <p:ext uri="{BB962C8B-B14F-4D97-AF65-F5344CB8AC3E}">
        <p14:creationId xmlns:p14="http://schemas.microsoft.com/office/powerpoint/2010/main" val="8945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11.2 </a:t>
            </a:r>
            <a:r>
              <a:rPr lang="en-GB" sz="2800" dirty="0">
                <a:solidFill>
                  <a:srgbClr val="C00000"/>
                </a:solidFill>
              </a:rPr>
              <a:t>Calculating direct asset damage and interruptions to network flows</a:t>
            </a:r>
            <a:endParaRPr lang="sv-SE" sz="2800" dirty="0">
              <a:solidFill>
                <a:srgbClr val="C00000"/>
              </a:solidFill>
            </a:endParaRPr>
          </a:p>
        </p:txBody>
      </p:sp>
      <p:sp>
        <p:nvSpPr>
          <p:cNvPr id="168" name="Google Shape;168;p13"/>
          <p:cNvSpPr txBox="1">
            <a:spLocks noGrp="1"/>
          </p:cNvSpPr>
          <p:nvPr>
            <p:ph type="body" idx="4294967295"/>
          </p:nvPr>
        </p:nvSpPr>
        <p:spPr>
          <a:xfrm>
            <a:off x="838200" y="1231900"/>
            <a:ext cx="525780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Learning objectives</a:t>
            </a: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342900" indent="-342900" algn="l">
              <a:buSzPct val="120000"/>
              <a:buFont typeface="Arial" panose="020B0604020202020204" pitchFamily="34" charset="0"/>
              <a:buChar char="•"/>
            </a:pPr>
            <a:r>
              <a:rPr lang="en-GB" sz="2000" b="0" i="0" dirty="0">
                <a:solidFill>
                  <a:schemeClr val="tx1"/>
                </a:solidFill>
                <a:effectLst/>
                <a:latin typeface="+mn-lt"/>
                <a:ea typeface="Open Sans" panose="020B0606030504020204" pitchFamily="34" charset="0"/>
                <a:cs typeface="Open Sans" panose="020B0606030504020204" pitchFamily="34" charset="0"/>
              </a:rPr>
              <a:t>Conceptually understand the difference between direct and indirect infrastructure damages</a:t>
            </a:r>
          </a:p>
          <a:p>
            <a:pPr marL="342900" indent="-342900" algn="l">
              <a:buSzPct val="120000"/>
              <a:buFont typeface="Arial" panose="020B0604020202020204" pitchFamily="34" charset="0"/>
              <a:buChar char="•"/>
            </a:pPr>
            <a:endParaRPr lang="en-GB" sz="2000" b="0" i="0" dirty="0">
              <a:solidFill>
                <a:schemeClr val="tx1"/>
              </a:solidFill>
              <a:effectLst/>
              <a:latin typeface="+mn-lt"/>
              <a:ea typeface="Open Sans" panose="020B0606030504020204" pitchFamily="34" charset="0"/>
              <a:cs typeface="Open Sans" panose="020B0606030504020204" pitchFamily="34" charset="0"/>
            </a:endParaRPr>
          </a:p>
          <a:p>
            <a:pPr marL="342900" indent="-342900" algn="l">
              <a:buSzPct val="120000"/>
              <a:buFont typeface="Arial" panose="020B0604020202020204" pitchFamily="34" charset="0"/>
              <a:buChar char="•"/>
            </a:pPr>
            <a:r>
              <a:rPr lang="en-GB" sz="2000" b="0" i="0" dirty="0">
                <a:solidFill>
                  <a:schemeClr val="tx1"/>
                </a:solidFill>
                <a:effectLst/>
                <a:latin typeface="+mn-lt"/>
                <a:ea typeface="Open Sans" panose="020B0606030504020204" pitchFamily="34" charset="0"/>
                <a:cs typeface="Open Sans" panose="020B0606030504020204" pitchFamily="34" charset="0"/>
              </a:rPr>
              <a:t>Be able to calculate direct and indirect damages for the transport sector</a:t>
            </a:r>
          </a:p>
          <a:p>
            <a:pPr marL="342900" lvl="0" indent="-342900" algn="l" rtl="0">
              <a:lnSpc>
                <a:spcPct val="90000"/>
              </a:lnSpc>
              <a:spcBef>
                <a:spcPts val="0"/>
              </a:spcBef>
              <a:spcAft>
                <a:spcPts val="0"/>
              </a:spcAft>
              <a:buClr>
                <a:schemeClr val="dk1"/>
              </a:buClr>
              <a:buSzPts val="2800"/>
              <a:buFont typeface="Arial" panose="020B0604020202020204" pitchFamily="34" charset="0"/>
              <a:buChar char="•"/>
            </a:pPr>
            <a:endParaRPr lang="en-GB" sz="2000" dirty="0">
              <a:solidFill>
                <a:schemeClr val="tx1"/>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11</a:t>
            </a:fld>
            <a:endParaRPr lang="sv-SE" sz="1000" b="1" dirty="0">
              <a:solidFill>
                <a:schemeClr val="bg1"/>
              </a:solidFill>
            </a:endParaRPr>
          </a:p>
        </p:txBody>
      </p:sp>
      <p:pic>
        <p:nvPicPr>
          <p:cNvPr id="4" name="Picture 3">
            <a:extLst>
              <a:ext uri="{FF2B5EF4-FFF2-40B4-BE49-F238E27FC236}">
                <a16:creationId xmlns:a16="http://schemas.microsoft.com/office/drawing/2014/main" id="{B9E794EC-CE8C-4E99-9BDC-C45CEB939157}"/>
              </a:ext>
            </a:extLst>
          </p:cNvPr>
          <p:cNvPicPr>
            <a:picLocks noChangeAspect="1"/>
          </p:cNvPicPr>
          <p:nvPr/>
        </p:nvPicPr>
        <p:blipFill>
          <a:blip r:embed="rId3"/>
          <a:stretch>
            <a:fillRect/>
          </a:stretch>
        </p:blipFill>
        <p:spPr>
          <a:xfrm>
            <a:off x="7122447" y="1231900"/>
            <a:ext cx="3129717" cy="4712158"/>
          </a:xfrm>
          <a:prstGeom prst="rect">
            <a:avLst/>
          </a:prstGeom>
        </p:spPr>
      </p:pic>
    </p:spTree>
    <p:extLst>
      <p:ext uri="{BB962C8B-B14F-4D97-AF65-F5344CB8AC3E}">
        <p14:creationId xmlns:p14="http://schemas.microsoft.com/office/powerpoint/2010/main" val="3840193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11.2 </a:t>
            </a:r>
            <a:r>
              <a:rPr lang="en-GB" sz="2800" dirty="0">
                <a:solidFill>
                  <a:srgbClr val="C00000"/>
                </a:solidFill>
              </a:rPr>
              <a:t>Calculating direct asset damage and interruptions to network flows</a:t>
            </a:r>
            <a:endParaRPr sz="2800" dirty="0">
              <a:solidFill>
                <a:srgbClr val="C00000"/>
              </a:solidFill>
            </a:endParaRPr>
          </a:p>
        </p:txBody>
      </p:sp>
      <p:sp>
        <p:nvSpPr>
          <p:cNvPr id="168" name="Google Shape;168;p13"/>
          <p:cNvSpPr txBox="1">
            <a:spLocks noGrp="1"/>
          </p:cNvSpPr>
          <p:nvPr>
            <p:ph type="body" idx="4294967295"/>
          </p:nvPr>
        </p:nvSpPr>
        <p:spPr>
          <a:xfrm>
            <a:off x="838199" y="1231900"/>
            <a:ext cx="10307130" cy="48410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Introduction</a:t>
            </a:r>
            <a:endParaRPr sz="2000" b="1" dirty="0">
              <a:solidFill>
                <a:schemeClr val="accent5">
                  <a:lumMod val="60000"/>
                  <a:lumOff val="40000"/>
                </a:schemeClr>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12</a:t>
            </a:fld>
            <a:endParaRPr lang="sv-SE" sz="1000" b="1" dirty="0">
              <a:solidFill>
                <a:schemeClr val="bg1"/>
              </a:solidFill>
            </a:endParaRPr>
          </a:p>
        </p:txBody>
      </p:sp>
      <p:sp>
        <p:nvSpPr>
          <p:cNvPr id="6" name="TextBox 5">
            <a:extLst>
              <a:ext uri="{FF2B5EF4-FFF2-40B4-BE49-F238E27FC236}">
                <a16:creationId xmlns:a16="http://schemas.microsoft.com/office/drawing/2014/main" id="{FC78CAEC-448B-4219-A200-6CCF404A14C9}"/>
              </a:ext>
            </a:extLst>
          </p:cNvPr>
          <p:cNvSpPr txBox="1"/>
          <p:nvPr/>
        </p:nvSpPr>
        <p:spPr>
          <a:xfrm>
            <a:off x="838200" y="1865376"/>
            <a:ext cx="4675632" cy="338554"/>
          </a:xfrm>
          <a:prstGeom prst="rect">
            <a:avLst/>
          </a:prstGeom>
          <a:noFill/>
        </p:spPr>
        <p:txBody>
          <a:bodyPr wrap="square" rtlCol="0">
            <a:spAutoFit/>
          </a:bodyPr>
          <a:lstStyle/>
          <a:p>
            <a:endParaRPr lang="en-GB" sz="1600" dirty="0"/>
          </a:p>
        </p:txBody>
      </p:sp>
      <p:sp>
        <p:nvSpPr>
          <p:cNvPr id="11" name="TextBox 10">
            <a:extLst>
              <a:ext uri="{FF2B5EF4-FFF2-40B4-BE49-F238E27FC236}">
                <a16:creationId xmlns:a16="http://schemas.microsoft.com/office/drawing/2014/main" id="{69CB2DEE-3721-42E2-8BA6-9D88BD2A1481}"/>
              </a:ext>
            </a:extLst>
          </p:cNvPr>
          <p:cNvSpPr txBox="1"/>
          <p:nvPr/>
        </p:nvSpPr>
        <p:spPr>
          <a:xfrm>
            <a:off x="838198" y="1735587"/>
            <a:ext cx="10013832" cy="3293209"/>
          </a:xfrm>
          <a:prstGeom prst="rect">
            <a:avLst/>
          </a:prstGeom>
          <a:noFill/>
        </p:spPr>
        <p:txBody>
          <a:bodyPr wrap="square">
            <a:spAutoFit/>
          </a:bodyPr>
          <a:lstStyle/>
          <a:p>
            <a:pPr algn="l"/>
            <a:endParaRPr lang="en-GB" sz="2400" dirty="0">
              <a:solidFill>
                <a:srgbClr val="444444"/>
              </a:solidFill>
              <a:latin typeface="+mn-lt"/>
            </a:endParaRPr>
          </a:p>
          <a:p>
            <a:pPr marL="342900" indent="-342900" algn="l">
              <a:buFont typeface="Arial" panose="020B0604020202020204" pitchFamily="34" charset="0"/>
              <a:buChar char="•"/>
            </a:pPr>
            <a:endParaRPr lang="en-GB" sz="2400" b="0" i="0" dirty="0">
              <a:solidFill>
                <a:srgbClr val="444444"/>
              </a:solidFill>
              <a:effectLst/>
              <a:latin typeface="+mn-lt"/>
            </a:endParaRPr>
          </a:p>
          <a:p>
            <a:pPr marL="342900" indent="-342900" algn="l">
              <a:buSzPct val="120000"/>
              <a:buFont typeface="Arial" panose="020B0604020202020204" pitchFamily="34" charset="0"/>
              <a:buChar char="•"/>
            </a:pPr>
            <a:r>
              <a:rPr lang="en-GB" sz="2000" b="0" i="0" dirty="0">
                <a:solidFill>
                  <a:schemeClr val="tx1"/>
                </a:solidFill>
                <a:effectLst/>
                <a:latin typeface="+mn-lt"/>
              </a:rPr>
              <a:t>Traditionally, infrastructure risk assessments conducted by engineers, insurers or government would only account for direct damage</a:t>
            </a:r>
          </a:p>
          <a:p>
            <a:pPr marL="342900" indent="-342900" algn="l">
              <a:buSzPct val="120000"/>
              <a:buFont typeface="Arial" panose="020B0604020202020204" pitchFamily="34" charset="0"/>
              <a:buChar char="•"/>
            </a:pPr>
            <a:endParaRPr lang="en-GB" sz="2000" dirty="0">
              <a:solidFill>
                <a:schemeClr val="tx1"/>
              </a:solidFill>
              <a:latin typeface="+mn-lt"/>
            </a:endParaRPr>
          </a:p>
          <a:p>
            <a:pPr marL="342900" indent="-342900" algn="l">
              <a:buSzPct val="120000"/>
              <a:buFont typeface="Arial" panose="020B0604020202020204" pitchFamily="34" charset="0"/>
              <a:buChar char="•"/>
            </a:pPr>
            <a:r>
              <a:rPr lang="en-GB" sz="2000" b="0" i="0" dirty="0">
                <a:solidFill>
                  <a:schemeClr val="tx1"/>
                </a:solidFill>
                <a:effectLst/>
                <a:latin typeface="+mn-lt"/>
              </a:rPr>
              <a:t>Indirect damages caused by interruptions to infrastructure network flows can be significant</a:t>
            </a:r>
          </a:p>
          <a:p>
            <a:pPr marL="342900" indent="-342900" algn="l">
              <a:buSzPct val="120000"/>
              <a:buFont typeface="Arial" panose="020B0604020202020204" pitchFamily="34" charset="0"/>
              <a:buChar char="•"/>
            </a:pPr>
            <a:endParaRPr lang="en-GB" sz="2000" dirty="0">
              <a:solidFill>
                <a:schemeClr val="tx1"/>
              </a:solidFill>
              <a:latin typeface="+mn-lt"/>
            </a:endParaRPr>
          </a:p>
          <a:p>
            <a:pPr marL="342900" indent="-342900" algn="l">
              <a:buSzPct val="120000"/>
              <a:buFont typeface="Arial" panose="020B0604020202020204" pitchFamily="34" charset="0"/>
              <a:buChar char="•"/>
            </a:pPr>
            <a:r>
              <a:rPr lang="en-GB" sz="2000" b="0" i="0" dirty="0">
                <a:solidFill>
                  <a:schemeClr val="tx1"/>
                </a:solidFill>
                <a:effectLst/>
                <a:latin typeface="+mn-lt"/>
              </a:rPr>
              <a:t>Direct and indirect impacts will be discussed in turn from a conceptual standpoint, before exploring the difference in more depth for the transport sector</a:t>
            </a:r>
          </a:p>
        </p:txBody>
      </p:sp>
    </p:spTree>
    <p:extLst>
      <p:ext uri="{BB962C8B-B14F-4D97-AF65-F5344CB8AC3E}">
        <p14:creationId xmlns:p14="http://schemas.microsoft.com/office/powerpoint/2010/main" val="342770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11.2 </a:t>
            </a:r>
            <a:r>
              <a:rPr lang="en-GB" sz="2800" dirty="0">
                <a:solidFill>
                  <a:srgbClr val="C00000"/>
                </a:solidFill>
              </a:rPr>
              <a:t>Calculating direct asset damage and interruptions to network flows</a:t>
            </a:r>
            <a:endParaRPr sz="2800" dirty="0">
              <a:solidFill>
                <a:srgbClr val="C00000"/>
              </a:solidFill>
            </a:endParaRPr>
          </a:p>
        </p:txBody>
      </p:sp>
      <p:sp>
        <p:nvSpPr>
          <p:cNvPr id="168" name="Google Shape;168;p13"/>
          <p:cNvSpPr txBox="1">
            <a:spLocks noGrp="1"/>
          </p:cNvSpPr>
          <p:nvPr>
            <p:ph type="body" idx="4294967295"/>
          </p:nvPr>
        </p:nvSpPr>
        <p:spPr>
          <a:xfrm>
            <a:off x="838199" y="1231900"/>
            <a:ext cx="7083393" cy="48410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Direct damages: a function of exposure and vulnerability</a:t>
            </a: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latin typeface="+mn-lt"/>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13</a:t>
            </a:fld>
            <a:endParaRPr lang="sv-SE" sz="1000" b="1" dirty="0">
              <a:solidFill>
                <a:schemeClr val="bg1"/>
              </a:solidFill>
            </a:endParaRPr>
          </a:p>
        </p:txBody>
      </p:sp>
      <p:pic>
        <p:nvPicPr>
          <p:cNvPr id="5" name="Picture 4">
            <a:extLst>
              <a:ext uri="{FF2B5EF4-FFF2-40B4-BE49-F238E27FC236}">
                <a16:creationId xmlns:a16="http://schemas.microsoft.com/office/drawing/2014/main" id="{17C0BAE7-FBE6-460E-8748-D6B687CEE8D6}"/>
              </a:ext>
            </a:extLst>
          </p:cNvPr>
          <p:cNvPicPr>
            <a:picLocks noChangeAspect="1"/>
          </p:cNvPicPr>
          <p:nvPr/>
        </p:nvPicPr>
        <p:blipFill rotWithShape="1">
          <a:blip r:embed="rId3"/>
          <a:srcRect r="4848" b="5087"/>
          <a:stretch/>
        </p:blipFill>
        <p:spPr>
          <a:xfrm>
            <a:off x="2813666" y="1921569"/>
            <a:ext cx="6135537" cy="4353247"/>
          </a:xfrm>
          <a:prstGeom prst="rect">
            <a:avLst/>
          </a:prstGeom>
        </p:spPr>
      </p:pic>
      <p:sp>
        <p:nvSpPr>
          <p:cNvPr id="10" name="Google Shape;168;p13">
            <a:extLst>
              <a:ext uri="{FF2B5EF4-FFF2-40B4-BE49-F238E27FC236}">
                <a16:creationId xmlns:a16="http://schemas.microsoft.com/office/drawing/2014/main" id="{0C091686-D557-4EC9-BF95-8C25EBA509B3}"/>
              </a:ext>
            </a:extLst>
          </p:cNvPr>
          <p:cNvSpPr txBox="1">
            <a:spLocks/>
          </p:cNvSpPr>
          <p:nvPr/>
        </p:nvSpPr>
        <p:spPr>
          <a:xfrm>
            <a:off x="838198" y="1433720"/>
            <a:ext cx="10086474" cy="4841096"/>
          </a:xfrm>
          <a:prstGeom prst="rect">
            <a:avLst/>
          </a:prstGeom>
          <a:noFill/>
          <a:ln>
            <a:noFill/>
          </a:ln>
        </p:spPr>
        <p:txBody>
          <a:bodyPr spcFirstLastPara="1" vert="horz"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800" dirty="0">
                <a:solidFill>
                  <a:schemeClr val="tx1"/>
                </a:solidFill>
                <a:latin typeface="+mn-lt"/>
              </a:rPr>
              <a:t>Physical hazard exposure analyses are overlaid with fragility or vulnerability functions</a:t>
            </a:r>
          </a:p>
          <a:p>
            <a:pPr marL="171450" indent="-171450">
              <a:buFont typeface="Arial" panose="020B0604020202020204" pitchFamily="34" charset="0"/>
              <a:buChar char="•"/>
            </a:pPr>
            <a:endParaRPr lang="en-GB" sz="1800" dirty="0">
              <a:solidFill>
                <a:srgbClr val="444444"/>
              </a:solidFill>
              <a:latin typeface="+mn-lt"/>
            </a:endParaRPr>
          </a:p>
          <a:p>
            <a:pPr>
              <a:spcBef>
                <a:spcPts val="0"/>
              </a:spcBef>
              <a:buClr>
                <a:schemeClr val="dk1"/>
              </a:buClr>
              <a:buSzPts val="2800"/>
            </a:pPr>
            <a:endParaRPr lang="en-GB" sz="1800" dirty="0">
              <a:solidFill>
                <a:srgbClr val="444444"/>
              </a:solidFill>
              <a:latin typeface="+mn-lt"/>
            </a:endParaRPr>
          </a:p>
          <a:p>
            <a:pPr marL="285750" indent="-285750">
              <a:spcBef>
                <a:spcPts val="0"/>
              </a:spcBef>
              <a:buClr>
                <a:schemeClr val="dk1"/>
              </a:buClr>
              <a:buSzPts val="2800"/>
              <a:buFont typeface="Arial" panose="020B0604020202020204" pitchFamily="34" charset="0"/>
              <a:buChar char="•"/>
            </a:pPr>
            <a:endParaRPr lang="en-GB" sz="1800" dirty="0">
              <a:solidFill>
                <a:srgbClr val="444444"/>
              </a:solidFill>
              <a:latin typeface="+mn-lt"/>
            </a:endParaRPr>
          </a:p>
          <a:p>
            <a:pPr>
              <a:spcBef>
                <a:spcPts val="0"/>
              </a:spcBef>
              <a:buClr>
                <a:schemeClr val="dk1"/>
              </a:buClr>
              <a:buSzPts val="2800"/>
            </a:pPr>
            <a:endParaRPr lang="en-GB" sz="2000" b="1" dirty="0">
              <a:solidFill>
                <a:schemeClr val="accent5">
                  <a:lumMod val="60000"/>
                  <a:lumOff val="40000"/>
                </a:schemeClr>
              </a:solidFill>
            </a:endParaRPr>
          </a:p>
        </p:txBody>
      </p:sp>
      <p:sp>
        <p:nvSpPr>
          <p:cNvPr id="13" name="TextBox 12">
            <a:extLst>
              <a:ext uri="{FF2B5EF4-FFF2-40B4-BE49-F238E27FC236}">
                <a16:creationId xmlns:a16="http://schemas.microsoft.com/office/drawing/2014/main" id="{EDB819C0-3A6A-4D70-9ED9-F33D30677AC5}"/>
              </a:ext>
            </a:extLst>
          </p:cNvPr>
          <p:cNvSpPr txBox="1"/>
          <p:nvPr/>
        </p:nvSpPr>
        <p:spPr>
          <a:xfrm>
            <a:off x="2851600" y="6186607"/>
            <a:ext cx="6097604" cy="246221"/>
          </a:xfrm>
          <a:prstGeom prst="rect">
            <a:avLst/>
          </a:prstGeom>
          <a:noFill/>
        </p:spPr>
        <p:txBody>
          <a:bodyPr wrap="square">
            <a:spAutoFit/>
          </a:bodyPr>
          <a:lstStyle/>
          <a:p>
            <a:r>
              <a:rPr lang="fr-FR" sz="1000" i="1" dirty="0">
                <a:solidFill>
                  <a:srgbClr val="444444"/>
                </a:solidFill>
                <a:latin typeface="+mn-lt"/>
              </a:rPr>
              <a:t>Global multi-</a:t>
            </a:r>
            <a:r>
              <a:rPr lang="fr-FR" sz="1000" i="1" dirty="0" err="1">
                <a:solidFill>
                  <a:srgbClr val="444444"/>
                </a:solidFill>
                <a:latin typeface="+mn-lt"/>
              </a:rPr>
              <a:t>hazard</a:t>
            </a:r>
            <a:r>
              <a:rPr lang="fr-FR" sz="1000" i="1" dirty="0">
                <a:solidFill>
                  <a:srgbClr val="444444"/>
                </a:solidFill>
                <a:latin typeface="+mn-lt"/>
              </a:rPr>
              <a:t> transport infrastructure </a:t>
            </a:r>
            <a:r>
              <a:rPr lang="fr-FR" sz="1000" i="1" dirty="0" err="1">
                <a:solidFill>
                  <a:srgbClr val="444444"/>
                </a:solidFill>
                <a:latin typeface="+mn-lt"/>
              </a:rPr>
              <a:t>exposure</a:t>
            </a:r>
            <a:r>
              <a:rPr lang="fr-FR" sz="1000" i="1" dirty="0">
                <a:solidFill>
                  <a:srgbClr val="444444"/>
                </a:solidFill>
                <a:latin typeface="+mn-lt"/>
              </a:rPr>
              <a:t> (</a:t>
            </a:r>
            <a:r>
              <a:rPr lang="fr-FR" sz="1000" i="1" dirty="0" err="1">
                <a:solidFill>
                  <a:srgbClr val="444444"/>
                </a:solidFill>
                <a:latin typeface="+mn-lt"/>
              </a:rPr>
              <a:t>Koks</a:t>
            </a:r>
            <a:r>
              <a:rPr lang="fr-FR" sz="1000" i="1" dirty="0">
                <a:solidFill>
                  <a:srgbClr val="444444"/>
                </a:solidFill>
                <a:latin typeface="+mn-lt"/>
              </a:rPr>
              <a:t> et al. 2019)</a:t>
            </a:r>
            <a:endParaRPr lang="en-GB" sz="1000" i="1" dirty="0">
              <a:solidFill>
                <a:srgbClr val="444444"/>
              </a:solidFill>
              <a:latin typeface="+mn-lt"/>
            </a:endParaRPr>
          </a:p>
        </p:txBody>
      </p:sp>
    </p:spTree>
    <p:extLst>
      <p:ext uri="{BB962C8B-B14F-4D97-AF65-F5344CB8AC3E}">
        <p14:creationId xmlns:p14="http://schemas.microsoft.com/office/powerpoint/2010/main" val="3001247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11.2 </a:t>
            </a:r>
            <a:r>
              <a:rPr lang="en-GB" sz="2800" dirty="0">
                <a:solidFill>
                  <a:srgbClr val="C00000"/>
                </a:solidFill>
              </a:rPr>
              <a:t>Calculating direct asset damage and interruptions to network flows</a:t>
            </a:r>
            <a:endParaRPr sz="2800" dirty="0">
              <a:solidFill>
                <a:srgbClr val="C00000"/>
              </a:solidFill>
            </a:endParaRPr>
          </a:p>
        </p:txBody>
      </p:sp>
      <p:sp>
        <p:nvSpPr>
          <p:cNvPr id="168" name="Google Shape;168;p13"/>
          <p:cNvSpPr txBox="1">
            <a:spLocks noGrp="1"/>
          </p:cNvSpPr>
          <p:nvPr>
            <p:ph type="body" idx="4294967295"/>
          </p:nvPr>
        </p:nvSpPr>
        <p:spPr>
          <a:xfrm>
            <a:off x="838200" y="1231900"/>
            <a:ext cx="1051560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Indirect damages: a function of the strength of connection between infrastructure sectors</a:t>
            </a:r>
            <a:endParaRPr lang="en-GB" sz="1600" b="0" i="0" dirty="0">
              <a:solidFill>
                <a:srgbClr val="444444"/>
              </a:solidFill>
              <a:effectLst/>
              <a:latin typeface="Open Sans" panose="020B0606030504020204" pitchFamily="34" charset="0"/>
            </a:endParaRP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14</a:t>
            </a:fld>
            <a:endParaRPr lang="sv-SE" sz="1000" b="1" dirty="0">
              <a:solidFill>
                <a:schemeClr val="bg1"/>
              </a:solidFill>
            </a:endParaRPr>
          </a:p>
        </p:txBody>
      </p:sp>
      <p:sp>
        <p:nvSpPr>
          <p:cNvPr id="11" name="Google Shape;168;p13">
            <a:extLst>
              <a:ext uri="{FF2B5EF4-FFF2-40B4-BE49-F238E27FC236}">
                <a16:creationId xmlns:a16="http://schemas.microsoft.com/office/drawing/2014/main" id="{395B22CB-1CFD-4A3C-9D0C-26519DA8EE10}"/>
              </a:ext>
            </a:extLst>
          </p:cNvPr>
          <p:cNvSpPr txBox="1">
            <a:spLocks/>
          </p:cNvSpPr>
          <p:nvPr/>
        </p:nvSpPr>
        <p:spPr>
          <a:xfrm>
            <a:off x="838199" y="1649819"/>
            <a:ext cx="4837981" cy="4712158"/>
          </a:xfrm>
          <a:prstGeom prst="rect">
            <a:avLst/>
          </a:prstGeom>
          <a:noFill/>
          <a:ln>
            <a:noFill/>
          </a:ln>
        </p:spPr>
        <p:txBody>
          <a:bodyPr spcFirstLastPara="1" vert="horz"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Bef>
                <a:spcPts val="0"/>
              </a:spcBef>
              <a:buClr>
                <a:schemeClr val="dk1"/>
              </a:buClr>
              <a:buSzPts val="2800"/>
              <a:buFont typeface="Arial" panose="020B0604020202020204" pitchFamily="34" charset="0"/>
              <a:buChar char="•"/>
            </a:pPr>
            <a:endParaRPr lang="en-GB" sz="1600" dirty="0">
              <a:solidFill>
                <a:srgbClr val="444444"/>
              </a:solidFill>
              <a:latin typeface="+mn-lt"/>
            </a:endParaRPr>
          </a:p>
          <a:p>
            <a:pPr marL="285750" indent="-285750">
              <a:spcBef>
                <a:spcPts val="0"/>
              </a:spcBef>
              <a:buClr>
                <a:schemeClr val="dk1"/>
              </a:buClr>
              <a:buSzPts val="2800"/>
              <a:buFont typeface="Arial" panose="020B0604020202020204" pitchFamily="34" charset="0"/>
              <a:buChar char="•"/>
            </a:pPr>
            <a:endParaRPr lang="en-GB" sz="1600" dirty="0">
              <a:solidFill>
                <a:srgbClr val="444444"/>
              </a:solidFill>
              <a:latin typeface="+mn-lt"/>
            </a:endParaRPr>
          </a:p>
          <a:p>
            <a:pPr marL="285750" indent="-285750">
              <a:spcBef>
                <a:spcPts val="0"/>
              </a:spcBef>
              <a:buClr>
                <a:schemeClr val="dk1"/>
              </a:buClr>
              <a:buSzPts val="2800"/>
              <a:buFont typeface="Arial" panose="020B0604020202020204" pitchFamily="34" charset="0"/>
              <a:buChar char="•"/>
            </a:pPr>
            <a:endParaRPr lang="en-GB" sz="1600" dirty="0">
              <a:solidFill>
                <a:srgbClr val="444444"/>
              </a:solidFill>
              <a:latin typeface="+mn-lt"/>
            </a:endParaRPr>
          </a:p>
          <a:p>
            <a:pPr marL="285750" indent="-285750" algn="l">
              <a:buSzPct val="120000"/>
              <a:buFont typeface="Arial" panose="020B0604020202020204" pitchFamily="34" charset="0"/>
              <a:buChar char="•"/>
            </a:pPr>
            <a:r>
              <a:rPr lang="en-GB" sz="1600" b="0" i="0" dirty="0">
                <a:solidFill>
                  <a:schemeClr val="tx1"/>
                </a:solidFill>
                <a:effectLst/>
                <a:latin typeface="+mn-lt"/>
              </a:rPr>
              <a:t>By incorporating the effects of disruptions of infrastructure services on the dependent population on each individual infrastructure asset across a network, a much more valuable metric can be achieved across infrastructures</a:t>
            </a:r>
          </a:p>
          <a:p>
            <a:pPr marL="285750" indent="-285750" algn="l">
              <a:buSzPct val="120000"/>
              <a:buFont typeface="Arial" panose="020B0604020202020204" pitchFamily="34" charset="0"/>
              <a:buChar char="•"/>
            </a:pPr>
            <a:r>
              <a:rPr lang="en-GB" sz="1600" b="0" i="0" dirty="0">
                <a:solidFill>
                  <a:schemeClr val="tx1"/>
                </a:solidFill>
                <a:effectLst/>
                <a:latin typeface="+mn-lt"/>
              </a:rPr>
              <a:t>The electricity sector is the most pronounced example of this, as </a:t>
            </a:r>
            <a:r>
              <a:rPr lang="en-GB" sz="1600" b="1" i="0" dirty="0">
                <a:solidFill>
                  <a:schemeClr val="tx1"/>
                </a:solidFill>
                <a:effectLst/>
                <a:latin typeface="+mn-lt"/>
              </a:rPr>
              <a:t>almost all other infrastructure sectors </a:t>
            </a:r>
            <a:r>
              <a:rPr lang="en-GB" sz="1600" b="0" i="0" dirty="0">
                <a:solidFill>
                  <a:schemeClr val="tx1"/>
                </a:solidFill>
                <a:effectLst/>
                <a:latin typeface="+mn-lt"/>
              </a:rPr>
              <a:t>- including water, telecommunications, transport and gas - </a:t>
            </a:r>
            <a:r>
              <a:rPr lang="en-GB" sz="1600" b="1" i="0" dirty="0">
                <a:solidFill>
                  <a:schemeClr val="tx1"/>
                </a:solidFill>
                <a:effectLst/>
                <a:latin typeface="+mn-lt"/>
              </a:rPr>
              <a:t>require electricity supplies</a:t>
            </a:r>
          </a:p>
          <a:p>
            <a:pPr marL="285750" indent="-285750" algn="l">
              <a:buSzPct val="120000"/>
              <a:buFont typeface="Arial" panose="020B0604020202020204" pitchFamily="34" charset="0"/>
              <a:buChar char="•"/>
            </a:pPr>
            <a:r>
              <a:rPr lang="en-GB" sz="1600" dirty="0">
                <a:solidFill>
                  <a:schemeClr val="tx1"/>
                </a:solidFill>
                <a:latin typeface="+mn-lt"/>
              </a:rPr>
              <a:t>T</a:t>
            </a:r>
            <a:r>
              <a:rPr lang="en-GB" sz="1600" b="0" i="0" dirty="0">
                <a:solidFill>
                  <a:schemeClr val="tx1"/>
                </a:solidFill>
                <a:effectLst/>
                <a:latin typeface="+mn-lt"/>
              </a:rPr>
              <a:t>he consequences of </a:t>
            </a:r>
            <a:r>
              <a:rPr lang="en-GB" sz="1600" b="1" i="0" dirty="0">
                <a:solidFill>
                  <a:schemeClr val="tx1"/>
                </a:solidFill>
                <a:effectLst/>
                <a:latin typeface="+mn-lt"/>
              </a:rPr>
              <a:t>failure of a given electricity asset may have cascading impacts to other infrastructures such as telecommunications</a:t>
            </a:r>
          </a:p>
          <a:p>
            <a:pPr>
              <a:spcBef>
                <a:spcPts val="0"/>
              </a:spcBef>
              <a:buClr>
                <a:schemeClr val="dk1"/>
              </a:buClr>
              <a:buSzPts val="2800"/>
            </a:pPr>
            <a:endParaRPr lang="en-GB" sz="2000" b="1" dirty="0">
              <a:solidFill>
                <a:schemeClr val="accent5">
                  <a:lumMod val="60000"/>
                  <a:lumOff val="40000"/>
                </a:schemeClr>
              </a:solidFill>
            </a:endParaRPr>
          </a:p>
        </p:txBody>
      </p:sp>
      <p:pic>
        <p:nvPicPr>
          <p:cNvPr id="5" name="Picture 4">
            <a:extLst>
              <a:ext uri="{FF2B5EF4-FFF2-40B4-BE49-F238E27FC236}">
                <a16:creationId xmlns:a16="http://schemas.microsoft.com/office/drawing/2014/main" id="{271400F2-5BC2-47A4-9DC9-5B97D71D3626}"/>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5401709" y="2016102"/>
            <a:ext cx="6045409" cy="3924450"/>
          </a:xfrm>
          <a:prstGeom prst="rect">
            <a:avLst/>
          </a:prstGeom>
        </p:spPr>
      </p:pic>
      <p:sp>
        <p:nvSpPr>
          <p:cNvPr id="12" name="TextBox 11">
            <a:extLst>
              <a:ext uri="{FF2B5EF4-FFF2-40B4-BE49-F238E27FC236}">
                <a16:creationId xmlns:a16="http://schemas.microsoft.com/office/drawing/2014/main" id="{9C7128E9-328B-4E0B-9920-EA0693E6FCA3}"/>
              </a:ext>
            </a:extLst>
          </p:cNvPr>
          <p:cNvSpPr txBox="1"/>
          <p:nvPr/>
        </p:nvSpPr>
        <p:spPr>
          <a:xfrm>
            <a:off x="5988126" y="5961867"/>
            <a:ext cx="5215680" cy="400110"/>
          </a:xfrm>
          <a:prstGeom prst="rect">
            <a:avLst/>
          </a:prstGeom>
          <a:noFill/>
        </p:spPr>
        <p:txBody>
          <a:bodyPr wrap="square">
            <a:spAutoFit/>
          </a:bodyPr>
          <a:lstStyle/>
          <a:p>
            <a:r>
              <a:rPr lang="en-GB" sz="1000" i="1" dirty="0">
                <a:solidFill>
                  <a:srgbClr val="444444"/>
                </a:solidFill>
                <a:latin typeface="+mn-lt"/>
              </a:rPr>
              <a:t>Illustration of the structure of electricity infrastructure networks and its interconnections with other sectors (Pant, Thacker, et al. 2018)</a:t>
            </a:r>
          </a:p>
        </p:txBody>
      </p:sp>
    </p:spTree>
    <p:extLst>
      <p:ext uri="{BB962C8B-B14F-4D97-AF65-F5344CB8AC3E}">
        <p14:creationId xmlns:p14="http://schemas.microsoft.com/office/powerpoint/2010/main" val="2207407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11.2 </a:t>
            </a:r>
            <a:r>
              <a:rPr lang="en-GB" sz="2800" dirty="0">
                <a:solidFill>
                  <a:srgbClr val="C00000"/>
                </a:solidFill>
              </a:rPr>
              <a:t>Calculating direct asset damage and interruptions to network flows</a:t>
            </a:r>
            <a:endParaRPr sz="2800" dirty="0">
              <a:solidFill>
                <a:srgbClr val="C00000"/>
              </a:solidFill>
            </a:endParaRPr>
          </a:p>
        </p:txBody>
      </p:sp>
      <p:sp>
        <p:nvSpPr>
          <p:cNvPr id="168" name="Google Shape;168;p13"/>
          <p:cNvSpPr txBox="1">
            <a:spLocks noGrp="1"/>
          </p:cNvSpPr>
          <p:nvPr>
            <p:ph type="body" idx="4294967295"/>
          </p:nvPr>
        </p:nvSpPr>
        <p:spPr>
          <a:xfrm>
            <a:off x="838200" y="1231900"/>
            <a:ext cx="979817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Indirect impacts of transport sector disruptions</a:t>
            </a: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15</a:t>
            </a:fld>
            <a:endParaRPr lang="sv-SE" sz="1000" b="1" dirty="0">
              <a:solidFill>
                <a:schemeClr val="bg1"/>
              </a:solidFill>
            </a:endParaRPr>
          </a:p>
        </p:txBody>
      </p:sp>
      <p:pic>
        <p:nvPicPr>
          <p:cNvPr id="5" name="Picture 4">
            <a:extLst>
              <a:ext uri="{FF2B5EF4-FFF2-40B4-BE49-F238E27FC236}">
                <a16:creationId xmlns:a16="http://schemas.microsoft.com/office/drawing/2014/main" id="{A6516513-F248-4624-B246-415284AB5A82}"/>
              </a:ext>
            </a:extLst>
          </p:cNvPr>
          <p:cNvPicPr>
            <a:picLocks noChangeAspect="1"/>
          </p:cNvPicPr>
          <p:nvPr/>
        </p:nvPicPr>
        <p:blipFill>
          <a:blip r:embed="rId3"/>
          <a:stretch>
            <a:fillRect/>
          </a:stretch>
        </p:blipFill>
        <p:spPr>
          <a:xfrm>
            <a:off x="6096000" y="1788228"/>
            <a:ext cx="5517918" cy="3599502"/>
          </a:xfrm>
          <a:prstGeom prst="rect">
            <a:avLst/>
          </a:prstGeom>
        </p:spPr>
      </p:pic>
      <p:sp>
        <p:nvSpPr>
          <p:cNvPr id="12" name="TextBox 11">
            <a:extLst>
              <a:ext uri="{FF2B5EF4-FFF2-40B4-BE49-F238E27FC236}">
                <a16:creationId xmlns:a16="http://schemas.microsoft.com/office/drawing/2014/main" id="{CACABBF8-5F19-4FA3-82A4-7F0558465AA6}"/>
              </a:ext>
            </a:extLst>
          </p:cNvPr>
          <p:cNvSpPr txBox="1"/>
          <p:nvPr/>
        </p:nvSpPr>
        <p:spPr>
          <a:xfrm>
            <a:off x="6323798" y="5548072"/>
            <a:ext cx="5398971" cy="553998"/>
          </a:xfrm>
          <a:prstGeom prst="rect">
            <a:avLst/>
          </a:prstGeom>
          <a:noFill/>
        </p:spPr>
        <p:txBody>
          <a:bodyPr wrap="square">
            <a:spAutoFit/>
          </a:bodyPr>
          <a:lstStyle/>
          <a:p>
            <a:r>
              <a:rPr lang="en-GB" sz="1000" i="1" dirty="0">
                <a:solidFill>
                  <a:srgbClr val="444444"/>
                </a:solidFill>
                <a:latin typeface="+mn-lt"/>
              </a:rPr>
              <a:t>Illustration of how the flow of goods and services would have to be rerouted during a flood, and hence how the costs of the flood damage go beyond the cost of reconstructing the section of road that is directly affected (Hall et al. 2019)</a:t>
            </a:r>
          </a:p>
        </p:txBody>
      </p:sp>
      <p:sp>
        <p:nvSpPr>
          <p:cNvPr id="7" name="Google Shape;168;p13">
            <a:extLst>
              <a:ext uri="{FF2B5EF4-FFF2-40B4-BE49-F238E27FC236}">
                <a16:creationId xmlns:a16="http://schemas.microsoft.com/office/drawing/2014/main" id="{ABEA44E0-0289-4188-85CC-D7FCF648BDE7}"/>
              </a:ext>
            </a:extLst>
          </p:cNvPr>
          <p:cNvSpPr txBox="1">
            <a:spLocks/>
          </p:cNvSpPr>
          <p:nvPr/>
        </p:nvSpPr>
        <p:spPr>
          <a:xfrm>
            <a:off x="838200" y="1389912"/>
            <a:ext cx="5398971" cy="4712158"/>
          </a:xfrm>
          <a:prstGeom prst="rect">
            <a:avLst/>
          </a:prstGeom>
          <a:noFill/>
          <a:ln>
            <a:noFill/>
          </a:ln>
        </p:spPr>
        <p:txBody>
          <a:bodyPr spcFirstLastPara="1" vert="horz"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0"/>
              </a:spcBef>
              <a:buClr>
                <a:schemeClr val="dk1"/>
              </a:buClr>
              <a:buSzPts val="2800"/>
            </a:pPr>
            <a:endParaRPr lang="en-GB" sz="2000" b="1" dirty="0">
              <a:solidFill>
                <a:schemeClr val="accent5">
                  <a:lumMod val="60000"/>
                  <a:lumOff val="40000"/>
                </a:schemeClr>
              </a:solidFill>
            </a:endParaRPr>
          </a:p>
          <a:p>
            <a:pPr>
              <a:spcBef>
                <a:spcPts val="0"/>
              </a:spcBef>
              <a:buClr>
                <a:schemeClr val="dk1"/>
              </a:buClr>
              <a:buSzPts val="2800"/>
            </a:pPr>
            <a:endParaRPr lang="en-GB" sz="1800" b="1" dirty="0">
              <a:solidFill>
                <a:schemeClr val="accent5">
                  <a:lumMod val="60000"/>
                  <a:lumOff val="40000"/>
                </a:schemeClr>
              </a:solidFill>
            </a:endParaRPr>
          </a:p>
          <a:p>
            <a:pPr>
              <a:spcBef>
                <a:spcPts val="0"/>
              </a:spcBef>
              <a:buClr>
                <a:schemeClr val="dk1"/>
              </a:buClr>
              <a:buSzPts val="2800"/>
            </a:pPr>
            <a:endParaRPr lang="en-GB" sz="1800" b="1" dirty="0">
              <a:solidFill>
                <a:schemeClr val="accent5">
                  <a:lumMod val="60000"/>
                  <a:lumOff val="40000"/>
                </a:schemeClr>
              </a:solidFill>
            </a:endParaRPr>
          </a:p>
          <a:p>
            <a:r>
              <a:rPr lang="en-GB" sz="1600" b="1" dirty="0">
                <a:solidFill>
                  <a:schemeClr val="tx1"/>
                </a:solidFill>
                <a:latin typeface="+mn-lt"/>
              </a:rPr>
              <a:t>DIRECT COST OF DISRUPTION</a:t>
            </a:r>
            <a:r>
              <a:rPr lang="en-GB" sz="1600" dirty="0">
                <a:solidFill>
                  <a:schemeClr val="tx1"/>
                </a:solidFill>
                <a:latin typeface="+mn-lt"/>
              </a:rPr>
              <a:t>:</a:t>
            </a:r>
          </a:p>
          <a:p>
            <a:r>
              <a:rPr lang="en-GB" sz="1600" dirty="0">
                <a:solidFill>
                  <a:schemeClr val="tx1"/>
                </a:solidFill>
                <a:latin typeface="+mn-lt"/>
              </a:rPr>
              <a:t>calculating the economic cost of repairing the physical damages to the affected section of road or rail</a:t>
            </a:r>
          </a:p>
          <a:p>
            <a:endParaRPr lang="en-GB" sz="1600" dirty="0">
              <a:solidFill>
                <a:schemeClr val="tx1"/>
              </a:solidFill>
              <a:latin typeface="+mn-lt"/>
            </a:endParaRPr>
          </a:p>
          <a:p>
            <a:r>
              <a:rPr lang="en-GB" sz="1600" b="1" dirty="0">
                <a:solidFill>
                  <a:schemeClr val="tx1"/>
                </a:solidFill>
                <a:latin typeface="+mn-lt"/>
              </a:rPr>
              <a:t>INDIRECT COST OF DISRUPTION</a:t>
            </a:r>
            <a:r>
              <a:rPr lang="en-GB" sz="1600" dirty="0">
                <a:solidFill>
                  <a:schemeClr val="tx1"/>
                </a:solidFill>
                <a:latin typeface="+mn-lt"/>
              </a:rPr>
              <a:t>: </a:t>
            </a:r>
          </a:p>
          <a:p>
            <a:r>
              <a:rPr lang="en-GB" sz="1600" dirty="0">
                <a:solidFill>
                  <a:schemeClr val="tx1"/>
                </a:solidFill>
                <a:latin typeface="+mn-lt"/>
              </a:rPr>
              <a:t>given that the transport network is fundamental for the movement of goods and labour, redirecting this flow via a less efficient route will be associated with an additional cost </a:t>
            </a:r>
            <a:endParaRPr lang="en-GB" sz="2000" dirty="0">
              <a:solidFill>
                <a:schemeClr val="tx1"/>
              </a:solidFill>
              <a:latin typeface="+mn-lt"/>
            </a:endParaRPr>
          </a:p>
        </p:txBody>
      </p:sp>
    </p:spTree>
    <p:extLst>
      <p:ext uri="{BB962C8B-B14F-4D97-AF65-F5344CB8AC3E}">
        <p14:creationId xmlns:p14="http://schemas.microsoft.com/office/powerpoint/2010/main" val="191549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11.2 </a:t>
            </a:r>
            <a:r>
              <a:rPr lang="en-GB" sz="2800" dirty="0">
                <a:solidFill>
                  <a:srgbClr val="C00000"/>
                </a:solidFill>
              </a:rPr>
              <a:t>Calculating direct asset damage and interruptions to network flows</a:t>
            </a:r>
            <a:endParaRPr sz="2800" dirty="0">
              <a:solidFill>
                <a:srgbClr val="C00000"/>
              </a:solidFill>
            </a:endParaRPr>
          </a:p>
        </p:txBody>
      </p:sp>
      <p:sp>
        <p:nvSpPr>
          <p:cNvPr id="168" name="Google Shape;168;p13"/>
          <p:cNvSpPr txBox="1">
            <a:spLocks noGrp="1"/>
          </p:cNvSpPr>
          <p:nvPr>
            <p:ph type="body" idx="4294967295"/>
          </p:nvPr>
        </p:nvSpPr>
        <p:spPr>
          <a:xfrm>
            <a:off x="838200" y="1231900"/>
            <a:ext cx="8892396"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Transport sector indirect damage assessment case study: Tanzania</a:t>
            </a: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dirty="0">
              <a:solidFill>
                <a:schemeClr val="tx1"/>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16</a:t>
            </a:fld>
            <a:endParaRPr lang="sv-SE" sz="1000" b="1" dirty="0">
              <a:solidFill>
                <a:schemeClr val="bg1"/>
              </a:solidFill>
            </a:endParaRPr>
          </a:p>
        </p:txBody>
      </p:sp>
      <p:pic>
        <p:nvPicPr>
          <p:cNvPr id="4" name="Picture 3">
            <a:extLst>
              <a:ext uri="{FF2B5EF4-FFF2-40B4-BE49-F238E27FC236}">
                <a16:creationId xmlns:a16="http://schemas.microsoft.com/office/drawing/2014/main" id="{73F474CE-1DAF-4036-822C-ECC133ED4346}"/>
              </a:ext>
            </a:extLst>
          </p:cNvPr>
          <p:cNvPicPr>
            <a:picLocks noChangeAspect="1"/>
          </p:cNvPicPr>
          <p:nvPr/>
        </p:nvPicPr>
        <p:blipFill rotWithShape="1">
          <a:blip r:embed="rId3"/>
          <a:srcRect b="17081"/>
          <a:stretch/>
        </p:blipFill>
        <p:spPr>
          <a:xfrm>
            <a:off x="4371915" y="1828800"/>
            <a:ext cx="7349383" cy="3817222"/>
          </a:xfrm>
          <a:prstGeom prst="rect">
            <a:avLst/>
          </a:prstGeom>
        </p:spPr>
      </p:pic>
      <p:sp>
        <p:nvSpPr>
          <p:cNvPr id="5" name="TextBox 4">
            <a:extLst>
              <a:ext uri="{FF2B5EF4-FFF2-40B4-BE49-F238E27FC236}">
                <a16:creationId xmlns:a16="http://schemas.microsoft.com/office/drawing/2014/main" id="{D9E7443B-FFDC-442C-8EB7-44EB93D7736A}"/>
              </a:ext>
            </a:extLst>
          </p:cNvPr>
          <p:cNvSpPr txBox="1"/>
          <p:nvPr/>
        </p:nvSpPr>
        <p:spPr>
          <a:xfrm>
            <a:off x="4644590" y="5646022"/>
            <a:ext cx="6766560" cy="415498"/>
          </a:xfrm>
          <a:prstGeom prst="rect">
            <a:avLst/>
          </a:prstGeom>
          <a:noFill/>
        </p:spPr>
        <p:txBody>
          <a:bodyPr wrap="square" rtlCol="0">
            <a:spAutoFit/>
          </a:bodyPr>
          <a:lstStyle/>
          <a:p>
            <a:r>
              <a:rPr lang="en-GB" sz="1000" i="1" dirty="0">
                <a:solidFill>
                  <a:srgbClr val="444444"/>
                </a:solidFill>
                <a:latin typeface="+mn-lt"/>
              </a:rPr>
              <a:t>Rerouted Annual Average Daily Flow (AADF) of freight for road network links (2016) and projected cost of rerouting for road network links (2030) (Pant, </a:t>
            </a:r>
            <a:r>
              <a:rPr lang="en-GB" sz="1000" i="1" dirty="0" err="1">
                <a:solidFill>
                  <a:srgbClr val="444444"/>
                </a:solidFill>
                <a:latin typeface="+mn-lt"/>
              </a:rPr>
              <a:t>Koks</a:t>
            </a:r>
            <a:r>
              <a:rPr lang="en-GB" sz="1000" i="1" dirty="0">
                <a:solidFill>
                  <a:srgbClr val="444444"/>
                </a:solidFill>
                <a:latin typeface="+mn-lt"/>
              </a:rPr>
              <a:t>, et al. 2018)</a:t>
            </a:r>
          </a:p>
        </p:txBody>
      </p:sp>
      <p:sp>
        <p:nvSpPr>
          <p:cNvPr id="8" name="Google Shape;168;p13">
            <a:extLst>
              <a:ext uri="{FF2B5EF4-FFF2-40B4-BE49-F238E27FC236}">
                <a16:creationId xmlns:a16="http://schemas.microsoft.com/office/drawing/2014/main" id="{09CB86F8-FB84-46FD-8E88-31D49D7D22A8}"/>
              </a:ext>
            </a:extLst>
          </p:cNvPr>
          <p:cNvSpPr txBox="1">
            <a:spLocks/>
          </p:cNvSpPr>
          <p:nvPr/>
        </p:nvSpPr>
        <p:spPr>
          <a:xfrm>
            <a:off x="865254" y="1231900"/>
            <a:ext cx="3779335" cy="4712158"/>
          </a:xfrm>
          <a:prstGeom prst="rect">
            <a:avLst/>
          </a:prstGeom>
          <a:noFill/>
          <a:ln>
            <a:noFill/>
          </a:ln>
        </p:spPr>
        <p:txBody>
          <a:bodyPr spcFirstLastPara="1" vert="horz"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0"/>
              </a:spcBef>
              <a:buClr>
                <a:schemeClr val="dk1"/>
              </a:buClr>
              <a:buSzPts val="2800"/>
            </a:pPr>
            <a:endParaRPr lang="en-GB" sz="1800" b="1" dirty="0">
              <a:solidFill>
                <a:schemeClr val="accent5">
                  <a:lumMod val="60000"/>
                  <a:lumOff val="40000"/>
                </a:schemeClr>
              </a:solidFill>
            </a:endParaRPr>
          </a:p>
          <a:p>
            <a:pPr>
              <a:spcBef>
                <a:spcPts val="0"/>
              </a:spcBef>
              <a:buClr>
                <a:schemeClr val="dk1"/>
              </a:buClr>
              <a:buSzPts val="2800"/>
            </a:pPr>
            <a:endParaRPr lang="en-GB" sz="1800" b="1" dirty="0">
              <a:solidFill>
                <a:schemeClr val="accent5">
                  <a:lumMod val="60000"/>
                  <a:lumOff val="40000"/>
                </a:schemeClr>
              </a:solidFill>
            </a:endParaRPr>
          </a:p>
          <a:p>
            <a:pPr>
              <a:spcBef>
                <a:spcPts val="0"/>
              </a:spcBef>
              <a:buClr>
                <a:schemeClr val="dk1"/>
              </a:buClr>
              <a:buSzPts val="2800"/>
            </a:pPr>
            <a:endParaRPr lang="en-GB" sz="1800" b="1" dirty="0">
              <a:solidFill>
                <a:schemeClr val="accent5">
                  <a:lumMod val="60000"/>
                  <a:lumOff val="40000"/>
                </a:schemeClr>
              </a:solidFill>
            </a:endParaRPr>
          </a:p>
          <a:p>
            <a:pPr>
              <a:spcBef>
                <a:spcPts val="0"/>
              </a:spcBef>
              <a:buClr>
                <a:schemeClr val="dk1"/>
              </a:buClr>
              <a:buSzPts val="2800"/>
            </a:pPr>
            <a:endParaRPr lang="en-GB" sz="1800" b="1" dirty="0">
              <a:solidFill>
                <a:schemeClr val="accent5">
                  <a:lumMod val="60000"/>
                  <a:lumOff val="40000"/>
                </a:schemeClr>
              </a:solidFill>
            </a:endParaRPr>
          </a:p>
          <a:p>
            <a:pPr marL="285750" indent="-285750">
              <a:spcBef>
                <a:spcPts val="0"/>
              </a:spcBef>
              <a:buClr>
                <a:schemeClr val="dk1"/>
              </a:buClr>
              <a:buSzPct val="120000"/>
              <a:buFont typeface="Arial" panose="020B0604020202020204" pitchFamily="34" charset="0"/>
              <a:buChar char="•"/>
            </a:pPr>
            <a:r>
              <a:rPr lang="en-GB" sz="1400" b="1" dirty="0">
                <a:solidFill>
                  <a:schemeClr val="tx1"/>
                </a:solidFill>
                <a:latin typeface="+mn-lt"/>
              </a:rPr>
              <a:t>Cost of rerouting the flow of freight</a:t>
            </a:r>
            <a:r>
              <a:rPr lang="en-GB" sz="1400" dirty="0">
                <a:solidFill>
                  <a:schemeClr val="tx1"/>
                </a:solidFill>
                <a:latin typeface="+mn-lt"/>
              </a:rPr>
              <a:t> under scenarios of present and future flooding</a:t>
            </a:r>
          </a:p>
          <a:p>
            <a:pPr marL="285750" indent="-285750">
              <a:spcBef>
                <a:spcPts val="0"/>
              </a:spcBef>
              <a:buClr>
                <a:schemeClr val="dk1"/>
              </a:buClr>
              <a:buSzPct val="120000"/>
              <a:buFont typeface="Arial" panose="020B0604020202020204" pitchFamily="34" charset="0"/>
              <a:buChar char="•"/>
            </a:pPr>
            <a:endParaRPr lang="en-GB" sz="1400" dirty="0">
              <a:solidFill>
                <a:schemeClr val="tx1"/>
              </a:solidFill>
              <a:latin typeface="+mn-lt"/>
            </a:endParaRPr>
          </a:p>
          <a:p>
            <a:pPr marL="285750" indent="-285750">
              <a:spcBef>
                <a:spcPts val="0"/>
              </a:spcBef>
              <a:buClr>
                <a:schemeClr val="dk1"/>
              </a:buClr>
              <a:buSzPct val="120000"/>
              <a:buFont typeface="Arial" panose="020B0604020202020204" pitchFamily="34" charset="0"/>
              <a:buChar char="•"/>
            </a:pPr>
            <a:r>
              <a:rPr lang="en-GB" sz="1400" dirty="0">
                <a:solidFill>
                  <a:schemeClr val="tx1"/>
                </a:solidFill>
                <a:latin typeface="+mn-lt"/>
              </a:rPr>
              <a:t>Hotspots of infrastructure criticality = </a:t>
            </a:r>
            <a:r>
              <a:rPr lang="en-GB" sz="1400" b="1" dirty="0">
                <a:solidFill>
                  <a:schemeClr val="tx1"/>
                </a:solidFill>
                <a:latin typeface="+mn-lt"/>
              </a:rPr>
              <a:t>rehabilitation of damaged assets + cost of the rerouting </a:t>
            </a:r>
            <a:r>
              <a:rPr lang="en-GB" sz="1400" dirty="0">
                <a:solidFill>
                  <a:schemeClr val="tx1"/>
                </a:solidFill>
                <a:latin typeface="+mn-lt"/>
              </a:rPr>
              <a:t>of goods during the period of disruption</a:t>
            </a:r>
          </a:p>
          <a:p>
            <a:pPr marL="285750" indent="-285750">
              <a:spcBef>
                <a:spcPts val="0"/>
              </a:spcBef>
              <a:buClr>
                <a:schemeClr val="dk1"/>
              </a:buClr>
              <a:buSzPct val="120000"/>
              <a:buFont typeface="Arial" panose="020B0604020202020204" pitchFamily="34" charset="0"/>
              <a:buChar char="•"/>
            </a:pPr>
            <a:endParaRPr lang="en-GB" sz="1400" dirty="0">
              <a:solidFill>
                <a:schemeClr val="tx1"/>
              </a:solidFill>
              <a:latin typeface="+mn-lt"/>
            </a:endParaRPr>
          </a:p>
          <a:p>
            <a:pPr marL="285750" indent="-285750">
              <a:spcBef>
                <a:spcPts val="0"/>
              </a:spcBef>
              <a:buClr>
                <a:schemeClr val="dk1"/>
              </a:buClr>
              <a:buSzPct val="120000"/>
              <a:buFont typeface="Arial" panose="020B0604020202020204" pitchFamily="34" charset="0"/>
              <a:buChar char="•"/>
            </a:pPr>
            <a:r>
              <a:rPr lang="en-GB" sz="1400" dirty="0">
                <a:solidFill>
                  <a:schemeClr val="tx1"/>
                </a:solidFill>
                <a:latin typeface="+mn-lt"/>
              </a:rPr>
              <a:t>Hotspots are identified where a </a:t>
            </a:r>
            <a:r>
              <a:rPr lang="en-GB" sz="1400" b="1" dirty="0">
                <a:solidFill>
                  <a:schemeClr val="tx1"/>
                </a:solidFill>
                <a:latin typeface="+mn-lt"/>
              </a:rPr>
              <a:t>lack of transport network redundancy </a:t>
            </a:r>
            <a:r>
              <a:rPr lang="en-GB" sz="1400" dirty="0">
                <a:solidFill>
                  <a:schemeClr val="tx1"/>
                </a:solidFill>
                <a:latin typeface="+mn-lt"/>
              </a:rPr>
              <a:t>means the route that substitutes the affected route is far less efficient</a:t>
            </a:r>
          </a:p>
          <a:p>
            <a:pPr marL="285750" indent="-285750">
              <a:spcBef>
                <a:spcPts val="0"/>
              </a:spcBef>
              <a:buClr>
                <a:schemeClr val="dk1"/>
              </a:buClr>
              <a:buSzPct val="120000"/>
              <a:buFont typeface="Arial" panose="020B0604020202020204" pitchFamily="34" charset="0"/>
              <a:buChar char="•"/>
            </a:pPr>
            <a:endParaRPr lang="en-GB" sz="1400" dirty="0">
              <a:solidFill>
                <a:schemeClr val="tx1"/>
              </a:solidFill>
              <a:latin typeface="+mn-lt"/>
            </a:endParaRPr>
          </a:p>
          <a:p>
            <a:pPr marL="285750" indent="-285750">
              <a:spcBef>
                <a:spcPts val="0"/>
              </a:spcBef>
              <a:buClr>
                <a:schemeClr val="dk1"/>
              </a:buClr>
              <a:buSzPct val="120000"/>
              <a:buFont typeface="Arial" panose="020B0604020202020204" pitchFamily="34" charset="0"/>
              <a:buChar char="•"/>
            </a:pPr>
            <a:r>
              <a:rPr lang="en-GB" sz="1400" dirty="0">
                <a:solidFill>
                  <a:schemeClr val="tx1"/>
                </a:solidFill>
                <a:latin typeface="+mn-lt"/>
              </a:rPr>
              <a:t>This may also help to guide the </a:t>
            </a:r>
            <a:r>
              <a:rPr lang="en-GB" sz="1400" b="1" dirty="0">
                <a:solidFill>
                  <a:schemeClr val="tx1"/>
                </a:solidFill>
                <a:latin typeface="+mn-lt"/>
              </a:rPr>
              <a:t>prioritisation of adaptation funds </a:t>
            </a:r>
            <a:r>
              <a:rPr lang="en-GB" sz="1400" dirty="0">
                <a:solidFill>
                  <a:schemeClr val="tx1"/>
                </a:solidFill>
                <a:latin typeface="+mn-lt"/>
              </a:rPr>
              <a:t>to where there is a lack of network redundancy</a:t>
            </a:r>
          </a:p>
          <a:p>
            <a:pPr>
              <a:spcBef>
                <a:spcPts val="0"/>
              </a:spcBef>
              <a:buClr>
                <a:schemeClr val="dk1"/>
              </a:buClr>
              <a:buSzPts val="2800"/>
            </a:pPr>
            <a:endParaRPr lang="en-GB" sz="1800" dirty="0">
              <a:solidFill>
                <a:schemeClr val="tx1"/>
              </a:solidFill>
            </a:endParaRPr>
          </a:p>
        </p:txBody>
      </p:sp>
    </p:spTree>
    <p:extLst>
      <p:ext uri="{BB962C8B-B14F-4D97-AF65-F5344CB8AC3E}">
        <p14:creationId xmlns:p14="http://schemas.microsoft.com/office/powerpoint/2010/main" val="3951396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11.2 </a:t>
            </a:r>
            <a:r>
              <a:rPr lang="en-GB" sz="2800" dirty="0">
                <a:solidFill>
                  <a:srgbClr val="C00000"/>
                </a:solidFill>
              </a:rPr>
              <a:t>Calculating direct asset damage and interruptions to network flows</a:t>
            </a:r>
            <a:endParaRPr sz="2800" dirty="0">
              <a:solidFill>
                <a:srgbClr val="C00000"/>
              </a:solidFill>
            </a:endParaRPr>
          </a:p>
        </p:txBody>
      </p:sp>
      <p:sp>
        <p:nvSpPr>
          <p:cNvPr id="168" name="Google Shape;168;p13"/>
          <p:cNvSpPr txBox="1">
            <a:spLocks noGrp="1"/>
          </p:cNvSpPr>
          <p:nvPr>
            <p:ph type="body" idx="4294967295"/>
          </p:nvPr>
        </p:nvSpPr>
        <p:spPr>
          <a:xfrm>
            <a:off x="838200" y="1231900"/>
            <a:ext cx="1051560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Summary</a:t>
            </a: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pPr>
            <a:endParaRPr lang="en-GB" sz="2000" b="1" dirty="0">
              <a:solidFill>
                <a:schemeClr val="accent5">
                  <a:lumMod val="60000"/>
                  <a:lumOff val="40000"/>
                </a:schemeClr>
              </a:solidFill>
            </a:endParaRP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r>
              <a:rPr lang="en-GB" sz="2000" b="0" i="0" dirty="0">
                <a:solidFill>
                  <a:schemeClr val="tx1"/>
                </a:solidFill>
                <a:effectLst/>
                <a:latin typeface="+mn-lt"/>
              </a:rPr>
              <a:t>This lecture provides a comparison between direct and indirect infrastructure damages</a:t>
            </a:r>
          </a:p>
          <a:p>
            <a:pPr lvl="0" algn="l" rtl="0">
              <a:lnSpc>
                <a:spcPct val="90000"/>
              </a:lnSpc>
              <a:spcBef>
                <a:spcPts val="0"/>
              </a:spcBef>
              <a:spcAft>
                <a:spcPts val="0"/>
              </a:spcAft>
              <a:buClr>
                <a:schemeClr val="dk1"/>
              </a:buClr>
              <a:buSzPts val="2800"/>
            </a:pPr>
            <a:endParaRPr lang="en-GB" sz="2000" b="0" i="0" dirty="0">
              <a:solidFill>
                <a:schemeClr val="tx1"/>
              </a:solidFill>
              <a:effectLst/>
              <a:latin typeface="+mn-lt"/>
            </a:endParaRP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r>
              <a:rPr lang="en-GB" sz="2000" b="0" i="0" dirty="0">
                <a:solidFill>
                  <a:schemeClr val="tx1"/>
                </a:solidFill>
                <a:effectLst/>
                <a:latin typeface="+mn-lt"/>
              </a:rPr>
              <a:t>Transport sector as an in-depth case study</a:t>
            </a:r>
          </a:p>
          <a:p>
            <a:pPr marL="0" lvl="0" indent="0" algn="l" rtl="0">
              <a:lnSpc>
                <a:spcPct val="90000"/>
              </a:lnSpc>
              <a:spcBef>
                <a:spcPts val="0"/>
              </a:spcBef>
              <a:spcAft>
                <a:spcPts val="0"/>
              </a:spcAft>
              <a:buClr>
                <a:schemeClr val="dk1"/>
              </a:buClr>
              <a:buSzPts val="2800"/>
              <a:buNone/>
            </a:pPr>
            <a:endParaRPr lang="en-GB" sz="1800" dirty="0">
              <a:solidFill>
                <a:schemeClr val="tx1"/>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17</a:t>
            </a:fld>
            <a:endParaRPr lang="sv-SE" sz="1000" b="1" dirty="0">
              <a:solidFill>
                <a:schemeClr val="bg1"/>
              </a:solidFill>
            </a:endParaRPr>
          </a:p>
        </p:txBody>
      </p:sp>
    </p:spTree>
    <p:extLst>
      <p:ext uri="{BB962C8B-B14F-4D97-AF65-F5344CB8AC3E}">
        <p14:creationId xmlns:p14="http://schemas.microsoft.com/office/powerpoint/2010/main" val="279720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11.2 </a:t>
            </a:r>
            <a:r>
              <a:rPr lang="en-GB" sz="2800" dirty="0">
                <a:solidFill>
                  <a:srgbClr val="C00000"/>
                </a:solidFill>
              </a:rPr>
              <a:t>Calculating direct asset damage and interruptions to network flows</a:t>
            </a:r>
            <a:endParaRPr sz="2800" dirty="0">
              <a:solidFill>
                <a:srgbClr val="C00000"/>
              </a:solidFill>
            </a:endParaRPr>
          </a:p>
        </p:txBody>
      </p:sp>
      <p:sp>
        <p:nvSpPr>
          <p:cNvPr id="168" name="Google Shape;168;p13"/>
          <p:cNvSpPr txBox="1">
            <a:spLocks noGrp="1"/>
          </p:cNvSpPr>
          <p:nvPr>
            <p:ph type="body" idx="4294967295"/>
          </p:nvPr>
        </p:nvSpPr>
        <p:spPr>
          <a:xfrm>
            <a:off x="838200" y="1231900"/>
            <a:ext cx="1051560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Bibliography</a:t>
            </a: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r>
              <a:rPr lang="en-GB" sz="1800" dirty="0">
                <a:solidFill>
                  <a:schemeClr val="tx1"/>
                </a:solidFill>
                <a:latin typeface="+mn-lt"/>
              </a:rPr>
              <a:t>Hall, Jim W., Jeroen C. J. H. </a:t>
            </a:r>
            <a:r>
              <a:rPr lang="en-GB" sz="1800" dirty="0" err="1">
                <a:solidFill>
                  <a:schemeClr val="tx1"/>
                </a:solidFill>
                <a:latin typeface="+mn-lt"/>
              </a:rPr>
              <a:t>Aerts</a:t>
            </a:r>
            <a:r>
              <a:rPr lang="en-GB" sz="1800" dirty="0">
                <a:solidFill>
                  <a:schemeClr val="tx1"/>
                </a:solidFill>
                <a:latin typeface="+mn-lt"/>
              </a:rPr>
              <a:t>, Bilal M. Ayyub, Stéphane </a:t>
            </a:r>
            <a:r>
              <a:rPr lang="en-GB" sz="1800" dirty="0" err="1">
                <a:solidFill>
                  <a:schemeClr val="tx1"/>
                </a:solidFill>
                <a:latin typeface="+mn-lt"/>
              </a:rPr>
              <a:t>Hallegatte</a:t>
            </a:r>
            <a:r>
              <a:rPr lang="en-GB" sz="1800" dirty="0">
                <a:solidFill>
                  <a:schemeClr val="tx1"/>
                </a:solidFill>
                <a:latin typeface="+mn-lt"/>
              </a:rPr>
              <a:t>, Mark Harvey, Xi Hu, </a:t>
            </a:r>
            <a:r>
              <a:rPr lang="en-GB" sz="1800" dirty="0" err="1">
                <a:solidFill>
                  <a:schemeClr val="tx1"/>
                </a:solidFill>
                <a:latin typeface="+mn-lt"/>
              </a:rPr>
              <a:t>Elco</a:t>
            </a:r>
            <a:r>
              <a:rPr lang="en-GB" sz="1800" dirty="0">
                <a:solidFill>
                  <a:schemeClr val="tx1"/>
                </a:solidFill>
                <a:latin typeface="+mn-lt"/>
              </a:rPr>
              <a:t> </a:t>
            </a:r>
            <a:r>
              <a:rPr lang="en-GB" sz="1800" dirty="0" err="1">
                <a:solidFill>
                  <a:schemeClr val="tx1"/>
                </a:solidFill>
                <a:latin typeface="+mn-lt"/>
              </a:rPr>
              <a:t>Koks</a:t>
            </a:r>
            <a:r>
              <a:rPr lang="en-GB" sz="1800" dirty="0">
                <a:solidFill>
                  <a:schemeClr val="tx1"/>
                </a:solidFill>
                <a:latin typeface="+mn-lt"/>
              </a:rPr>
              <a:t>, et al. 2019. “Adaptation of Infrastructure Systems: Background Paper for the Global Commission on Adaptation.” Global Commission on Adaptation. </a:t>
            </a:r>
            <a:r>
              <a:rPr lang="en-GB" sz="1800" dirty="0">
                <a:solidFill>
                  <a:schemeClr val="tx1"/>
                </a:solidFill>
                <a:latin typeface="+mn-lt"/>
                <a:hlinkClick r:id="rId3">
                  <a:extLst>
                    <a:ext uri="{A12FA001-AC4F-418D-AE19-62706E023703}">
                      <ahyp:hlinkClr xmlns:ahyp="http://schemas.microsoft.com/office/drawing/2018/hyperlinkcolor" val="tx"/>
                    </a:ext>
                  </a:extLst>
                </a:hlinkClick>
              </a:rPr>
              <a:t>https://gca.org/reports/adaptation-of-infrastructure-systems/</a:t>
            </a:r>
            <a:r>
              <a:rPr lang="en-GB" sz="1800" dirty="0">
                <a:solidFill>
                  <a:schemeClr val="tx1"/>
                </a:solidFill>
                <a:latin typeface="+mn-lt"/>
              </a:rPr>
              <a:t>.</a:t>
            </a:r>
          </a:p>
          <a:p>
            <a:r>
              <a:rPr lang="en-GB" sz="1800" dirty="0" err="1">
                <a:solidFill>
                  <a:schemeClr val="tx1"/>
                </a:solidFill>
                <a:latin typeface="+mn-lt"/>
              </a:rPr>
              <a:t>Koks</a:t>
            </a:r>
            <a:r>
              <a:rPr lang="en-GB" sz="1800" dirty="0">
                <a:solidFill>
                  <a:schemeClr val="tx1"/>
                </a:solidFill>
                <a:latin typeface="+mn-lt"/>
              </a:rPr>
              <a:t>, </a:t>
            </a:r>
            <a:r>
              <a:rPr lang="en-GB" sz="1800" dirty="0" err="1">
                <a:solidFill>
                  <a:schemeClr val="tx1"/>
                </a:solidFill>
                <a:latin typeface="+mn-lt"/>
              </a:rPr>
              <a:t>Elco</a:t>
            </a:r>
            <a:r>
              <a:rPr lang="en-GB" sz="1800" dirty="0">
                <a:solidFill>
                  <a:schemeClr val="tx1"/>
                </a:solidFill>
                <a:latin typeface="+mn-lt"/>
              </a:rPr>
              <a:t>, J. </a:t>
            </a:r>
            <a:r>
              <a:rPr lang="en-GB" sz="1800" dirty="0" err="1">
                <a:solidFill>
                  <a:schemeClr val="tx1"/>
                </a:solidFill>
                <a:latin typeface="+mn-lt"/>
              </a:rPr>
              <a:t>Rozenberg</a:t>
            </a:r>
            <a:r>
              <a:rPr lang="en-GB" sz="1800" dirty="0">
                <a:solidFill>
                  <a:schemeClr val="tx1"/>
                </a:solidFill>
                <a:latin typeface="+mn-lt"/>
              </a:rPr>
              <a:t>, C. Zorn, M. </a:t>
            </a:r>
            <a:r>
              <a:rPr lang="en-GB" sz="1800" dirty="0" err="1">
                <a:solidFill>
                  <a:schemeClr val="tx1"/>
                </a:solidFill>
                <a:latin typeface="+mn-lt"/>
              </a:rPr>
              <a:t>Tariverdi</a:t>
            </a:r>
            <a:r>
              <a:rPr lang="en-GB" sz="1800" dirty="0">
                <a:solidFill>
                  <a:schemeClr val="tx1"/>
                </a:solidFill>
                <a:latin typeface="+mn-lt"/>
              </a:rPr>
              <a:t>, M. </a:t>
            </a:r>
            <a:r>
              <a:rPr lang="en-GB" sz="1800" dirty="0" err="1">
                <a:solidFill>
                  <a:schemeClr val="tx1"/>
                </a:solidFill>
                <a:latin typeface="+mn-lt"/>
              </a:rPr>
              <a:t>Vousdoukas</a:t>
            </a:r>
            <a:r>
              <a:rPr lang="en-GB" sz="1800" dirty="0">
                <a:solidFill>
                  <a:schemeClr val="tx1"/>
                </a:solidFill>
                <a:latin typeface="+mn-lt"/>
              </a:rPr>
              <a:t>, S. A. Fraser, J. W. Hall, and S. </a:t>
            </a:r>
            <a:r>
              <a:rPr lang="en-GB" sz="1800" dirty="0" err="1">
                <a:solidFill>
                  <a:schemeClr val="tx1"/>
                </a:solidFill>
                <a:latin typeface="+mn-lt"/>
              </a:rPr>
              <a:t>Hallegatte</a:t>
            </a:r>
            <a:r>
              <a:rPr lang="en-GB" sz="1800" dirty="0">
                <a:solidFill>
                  <a:schemeClr val="tx1"/>
                </a:solidFill>
                <a:latin typeface="+mn-lt"/>
              </a:rPr>
              <a:t>. 2019. “A global multi-hazard risk analysis of road and railway infrastructure assets.” Nature Communications. </a:t>
            </a:r>
            <a:r>
              <a:rPr lang="en-GB" sz="1800" dirty="0">
                <a:solidFill>
                  <a:schemeClr val="tx1"/>
                </a:solidFill>
                <a:latin typeface="+mn-lt"/>
                <a:hlinkClick r:id="rId4">
                  <a:extLst>
                    <a:ext uri="{A12FA001-AC4F-418D-AE19-62706E023703}">
                      <ahyp:hlinkClr xmlns:ahyp="http://schemas.microsoft.com/office/drawing/2018/hyperlinkcolor" val="tx"/>
                    </a:ext>
                  </a:extLst>
                </a:hlinkClick>
              </a:rPr>
              <a:t>https://doi.org/10.1038/s41467-019-10442-3</a:t>
            </a:r>
            <a:r>
              <a:rPr lang="en-GB" sz="1800" dirty="0">
                <a:solidFill>
                  <a:schemeClr val="tx1"/>
                </a:solidFill>
                <a:latin typeface="+mn-lt"/>
              </a:rPr>
              <a:t>.</a:t>
            </a:r>
          </a:p>
          <a:p>
            <a:r>
              <a:rPr lang="en-GB" sz="1800" dirty="0">
                <a:solidFill>
                  <a:schemeClr val="tx1"/>
                </a:solidFill>
                <a:latin typeface="+mn-lt"/>
              </a:rPr>
              <a:t>Pant, R., </a:t>
            </a:r>
            <a:r>
              <a:rPr lang="en-GB" sz="1800" dirty="0" err="1">
                <a:solidFill>
                  <a:schemeClr val="tx1"/>
                </a:solidFill>
                <a:latin typeface="+mn-lt"/>
              </a:rPr>
              <a:t>Elco</a:t>
            </a:r>
            <a:r>
              <a:rPr lang="en-GB" sz="1800" dirty="0">
                <a:solidFill>
                  <a:schemeClr val="tx1"/>
                </a:solidFill>
                <a:latin typeface="+mn-lt"/>
              </a:rPr>
              <a:t> E. </a:t>
            </a:r>
            <a:r>
              <a:rPr lang="en-GB" sz="1800" dirty="0" err="1">
                <a:solidFill>
                  <a:schemeClr val="tx1"/>
                </a:solidFill>
                <a:latin typeface="+mn-lt"/>
              </a:rPr>
              <a:t>Koks</a:t>
            </a:r>
            <a:r>
              <a:rPr lang="en-GB" sz="1800" dirty="0">
                <a:solidFill>
                  <a:schemeClr val="tx1"/>
                </a:solidFill>
                <a:latin typeface="+mn-lt"/>
              </a:rPr>
              <a:t>, Tom Russell, and Jim W. Hall. 2018. “Transport Risks Analysis for The United Republic of Tanzania – Systemic vulnerability assessment of multi-modal transport networks.” Oxford: Oxford Infrastructure Analytics Ltd.</a:t>
            </a:r>
          </a:p>
          <a:p>
            <a:pPr algn="l"/>
            <a:r>
              <a:rPr lang="en-GB" sz="1800" dirty="0">
                <a:solidFill>
                  <a:schemeClr val="tx1"/>
                </a:solidFill>
                <a:latin typeface="+mn-lt"/>
              </a:rPr>
              <a:t>Pant, R., S. Thacker, J. W. Hall, D. Alderson, and S. Barr. 2018. “Critical infrastructure impact assessment due to flood exposure.” In Journal of Flood Risk Management. </a:t>
            </a:r>
            <a:r>
              <a:rPr lang="en-GB" sz="1800" dirty="0">
                <a:solidFill>
                  <a:schemeClr val="tx1"/>
                </a:solidFill>
                <a:latin typeface="+mn-lt"/>
                <a:hlinkClick r:id="rId5">
                  <a:extLst>
                    <a:ext uri="{A12FA001-AC4F-418D-AE19-62706E023703}">
                      <ahyp:hlinkClr xmlns:ahyp="http://schemas.microsoft.com/office/drawing/2018/hyperlinkcolor" val="tx"/>
                    </a:ext>
                  </a:extLst>
                </a:hlinkClick>
              </a:rPr>
              <a:t>https://doi.org/10.1111/jfr3.12288</a:t>
            </a:r>
            <a:r>
              <a:rPr lang="en-GB" sz="1800" dirty="0">
                <a:solidFill>
                  <a:schemeClr val="tx1"/>
                </a:solidFill>
                <a:latin typeface="+mn-lt"/>
              </a:rPr>
              <a:t>.</a:t>
            </a:r>
          </a:p>
          <a:p>
            <a:pPr marL="0" lvl="0" indent="0" algn="l" rtl="0">
              <a:lnSpc>
                <a:spcPct val="90000"/>
              </a:lnSpc>
              <a:spcBef>
                <a:spcPts val="0"/>
              </a:spcBef>
              <a:spcAft>
                <a:spcPts val="0"/>
              </a:spcAft>
              <a:buClr>
                <a:schemeClr val="dk1"/>
              </a:buClr>
              <a:buSzPts val="2800"/>
              <a:buNone/>
            </a:pPr>
            <a:endParaRPr lang="en-GB" sz="1400" dirty="0">
              <a:solidFill>
                <a:schemeClr val="tx1"/>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18</a:t>
            </a:fld>
            <a:endParaRPr lang="sv-SE" sz="1000" b="1" dirty="0">
              <a:solidFill>
                <a:schemeClr val="bg1"/>
              </a:solidFill>
            </a:endParaRPr>
          </a:p>
        </p:txBody>
      </p:sp>
    </p:spTree>
    <p:extLst>
      <p:ext uri="{BB962C8B-B14F-4D97-AF65-F5344CB8AC3E}">
        <p14:creationId xmlns:p14="http://schemas.microsoft.com/office/powerpoint/2010/main" val="3061992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11.3 </a:t>
            </a:r>
            <a:r>
              <a:rPr lang="en-GB" dirty="0">
                <a:solidFill>
                  <a:srgbClr val="C00000"/>
                </a:solidFill>
              </a:rPr>
              <a:t> Calculating disruptions to end-users</a:t>
            </a:r>
            <a:endParaRPr lang="sv-SE" dirty="0">
              <a:solidFill>
                <a:srgbClr val="C00000"/>
              </a:solidFill>
            </a:endParaRPr>
          </a:p>
        </p:txBody>
      </p:sp>
      <p:sp>
        <p:nvSpPr>
          <p:cNvPr id="168" name="Google Shape;168;p13"/>
          <p:cNvSpPr txBox="1">
            <a:spLocks noGrp="1"/>
          </p:cNvSpPr>
          <p:nvPr>
            <p:ph type="body" idx="4294967295"/>
          </p:nvPr>
        </p:nvSpPr>
        <p:spPr>
          <a:xfrm>
            <a:off x="838200" y="1231900"/>
            <a:ext cx="5651742"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Learning objectives</a:t>
            </a: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342900" indent="-342900" algn="l">
              <a:buSzPct val="120000"/>
              <a:buFont typeface="Arial" panose="020B0604020202020204" pitchFamily="34" charset="0"/>
              <a:buChar char="•"/>
            </a:pPr>
            <a:r>
              <a:rPr lang="en-GB" sz="2000" b="0" i="0" dirty="0">
                <a:solidFill>
                  <a:schemeClr val="tx1"/>
                </a:solidFill>
                <a:effectLst/>
                <a:latin typeface="+mn-lt"/>
              </a:rPr>
              <a:t>To recognise society’s direct and indirect dependence on infrastructure</a:t>
            </a:r>
          </a:p>
          <a:p>
            <a:pPr marL="342900" indent="-342900" algn="l">
              <a:buFont typeface="Arial" panose="020B0604020202020204" pitchFamily="34" charset="0"/>
              <a:buChar char="•"/>
            </a:pPr>
            <a:endParaRPr lang="en-GB" sz="2000" b="0" i="0" dirty="0">
              <a:solidFill>
                <a:schemeClr val="tx1"/>
              </a:solidFill>
              <a:effectLst/>
              <a:latin typeface="+mn-lt"/>
            </a:endParaRPr>
          </a:p>
          <a:p>
            <a:pPr marL="342900" indent="-342900" algn="l">
              <a:buSzPct val="120000"/>
              <a:buFont typeface="Arial" panose="020B0604020202020204" pitchFamily="34" charset="0"/>
              <a:buChar char="•"/>
            </a:pPr>
            <a:r>
              <a:rPr lang="en-GB" sz="2000" b="0" i="0" dirty="0">
                <a:solidFill>
                  <a:schemeClr val="tx1"/>
                </a:solidFill>
                <a:effectLst/>
                <a:latin typeface="+mn-lt"/>
              </a:rPr>
              <a:t>To be able to quantify the number of people affected by disruptions for large-scale analysis</a:t>
            </a:r>
          </a:p>
          <a:p>
            <a:pPr marL="342900" lvl="0" indent="-342900" algn="l" rtl="0">
              <a:lnSpc>
                <a:spcPct val="90000"/>
              </a:lnSpc>
              <a:spcBef>
                <a:spcPts val="0"/>
              </a:spcBef>
              <a:spcAft>
                <a:spcPts val="0"/>
              </a:spcAft>
              <a:buClr>
                <a:schemeClr val="dk1"/>
              </a:buClr>
              <a:buSzPts val="2800"/>
              <a:buFont typeface="Arial" panose="020B0604020202020204" pitchFamily="34" charset="0"/>
              <a:buChar char="•"/>
            </a:pPr>
            <a:endParaRPr lang="en-GB" sz="2000" dirty="0">
              <a:solidFill>
                <a:schemeClr val="tx1"/>
              </a:solidFill>
              <a:latin typeface="+mn-lt"/>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dirty="0">
              <a:solidFill>
                <a:schemeClr val="tx1"/>
              </a:solidFill>
            </a:endParaRPr>
          </a:p>
          <a:p>
            <a:pPr marL="285750" lvl="0" indent="-285750" algn="l" rtl="0">
              <a:lnSpc>
                <a:spcPct val="90000"/>
              </a:lnSpc>
              <a:spcBef>
                <a:spcPts val="0"/>
              </a:spcBef>
              <a:spcAft>
                <a:spcPts val="0"/>
              </a:spcAft>
              <a:buClr>
                <a:schemeClr val="dk1"/>
              </a:buClr>
              <a:buSzPts val="2800"/>
              <a:buFont typeface="Arial" panose="020B0604020202020204" pitchFamily="34" charset="0"/>
              <a:buChar char="•"/>
            </a:pPr>
            <a:endParaRPr lang="en-GB" sz="1800" dirty="0">
              <a:solidFill>
                <a:schemeClr val="tx1"/>
              </a:solidFill>
            </a:endParaRPr>
          </a:p>
          <a:p>
            <a:pPr marL="285750" lvl="0" indent="-285750" algn="l" rtl="0">
              <a:lnSpc>
                <a:spcPct val="90000"/>
              </a:lnSpc>
              <a:spcBef>
                <a:spcPts val="0"/>
              </a:spcBef>
              <a:spcAft>
                <a:spcPts val="0"/>
              </a:spcAft>
              <a:buClr>
                <a:schemeClr val="dk1"/>
              </a:buClr>
              <a:buSzPts val="2800"/>
              <a:buFont typeface="Arial" panose="020B0604020202020204" pitchFamily="34" charset="0"/>
              <a:buChar char="•"/>
            </a:pPr>
            <a:endParaRPr lang="en-GB" sz="1800" dirty="0">
              <a:solidFill>
                <a:schemeClr val="tx1"/>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19</a:t>
            </a:fld>
            <a:endParaRPr lang="sv-SE" sz="1000" b="1" dirty="0">
              <a:solidFill>
                <a:schemeClr val="bg1"/>
              </a:solidFill>
            </a:endParaRPr>
          </a:p>
        </p:txBody>
      </p:sp>
      <p:pic>
        <p:nvPicPr>
          <p:cNvPr id="6" name="Picture 5">
            <a:extLst>
              <a:ext uri="{FF2B5EF4-FFF2-40B4-BE49-F238E27FC236}">
                <a16:creationId xmlns:a16="http://schemas.microsoft.com/office/drawing/2014/main" id="{B24B17E5-0285-4502-88C6-3DD4354215F1}"/>
              </a:ext>
            </a:extLst>
          </p:cNvPr>
          <p:cNvPicPr>
            <a:picLocks noChangeAspect="1"/>
          </p:cNvPicPr>
          <p:nvPr/>
        </p:nvPicPr>
        <p:blipFill>
          <a:blip r:embed="rId3"/>
          <a:stretch>
            <a:fillRect/>
          </a:stretch>
        </p:blipFill>
        <p:spPr>
          <a:xfrm>
            <a:off x="6750850" y="1231900"/>
            <a:ext cx="3533677" cy="4712159"/>
          </a:xfrm>
          <a:prstGeom prst="rect">
            <a:avLst/>
          </a:prstGeom>
        </p:spPr>
      </p:pic>
    </p:spTree>
    <p:extLst>
      <p:ext uri="{BB962C8B-B14F-4D97-AF65-F5344CB8AC3E}">
        <p14:creationId xmlns:p14="http://schemas.microsoft.com/office/powerpoint/2010/main" val="298543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GB" sz="2800" dirty="0">
                <a:solidFill>
                  <a:srgbClr val="C00000"/>
                </a:solidFill>
              </a:rPr>
              <a:t>Learning Outcomes</a:t>
            </a:r>
            <a:endParaRPr sz="2800" dirty="0">
              <a:solidFill>
                <a:srgbClr val="C00000"/>
              </a:solidFill>
            </a:endParaRPr>
          </a:p>
        </p:txBody>
      </p:sp>
      <p:sp>
        <p:nvSpPr>
          <p:cNvPr id="168" name="Google Shape;168;p13"/>
          <p:cNvSpPr txBox="1">
            <a:spLocks noGrp="1"/>
          </p:cNvSpPr>
          <p:nvPr>
            <p:ph type="body" idx="4294967295"/>
          </p:nvPr>
        </p:nvSpPr>
        <p:spPr>
          <a:xfrm>
            <a:off x="838200" y="1231900"/>
            <a:ext cx="1051560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By the end of this lecture, you will:</a:t>
            </a: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342900" lvl="0" indent="-342900">
              <a:spcBef>
                <a:spcPts val="0"/>
              </a:spcBef>
              <a:buClr>
                <a:schemeClr val="dk1"/>
              </a:buClr>
              <a:buSzPts val="2800"/>
              <a:buFont typeface="Arial" panose="020B0604020202020204" pitchFamily="34" charset="0"/>
              <a:buChar char="•"/>
            </a:pPr>
            <a:endParaRPr lang="en-GB" sz="2000" dirty="0"/>
          </a:p>
          <a:p>
            <a:pPr marL="342900" lvl="0" indent="-342900">
              <a:spcBef>
                <a:spcPts val="0"/>
              </a:spcBef>
              <a:buClr>
                <a:schemeClr val="dk1"/>
              </a:buClr>
              <a:buSzPts val="2800"/>
              <a:buFont typeface="Arial" panose="020B0604020202020204" pitchFamily="34" charset="0"/>
              <a:buChar char="•"/>
            </a:pPr>
            <a:endParaRPr lang="en-GB" sz="2000" dirty="0"/>
          </a:p>
          <a:p>
            <a:pPr marL="342900" lvl="0" indent="-342900">
              <a:spcBef>
                <a:spcPts val="0"/>
              </a:spcBef>
              <a:buClr>
                <a:schemeClr val="dk1"/>
              </a:buClr>
              <a:buSzPct val="120000"/>
              <a:buFont typeface="Arial" panose="020B0604020202020204" pitchFamily="34" charset="0"/>
              <a:buChar char="•"/>
            </a:pPr>
            <a:endParaRPr lang="en-GB" sz="2000" dirty="0">
              <a:solidFill>
                <a:schemeClr val="tx1"/>
              </a:solidFill>
            </a:endParaRPr>
          </a:p>
          <a:p>
            <a:pPr marL="342900" lvl="0" indent="-342900">
              <a:spcBef>
                <a:spcPts val="0"/>
              </a:spcBef>
              <a:buClr>
                <a:schemeClr val="dk1"/>
              </a:buClr>
              <a:buSzPct val="120000"/>
              <a:buFont typeface="Arial" panose="020B0604020202020204" pitchFamily="34" charset="0"/>
              <a:buChar char="•"/>
            </a:pPr>
            <a:r>
              <a:rPr lang="en-GB" sz="2000" dirty="0">
                <a:solidFill>
                  <a:schemeClr val="tx1"/>
                </a:solidFill>
              </a:rPr>
              <a:t>Have </a:t>
            </a:r>
            <a:r>
              <a:rPr lang="en-GB" sz="2000" b="0" i="0" dirty="0">
                <a:solidFill>
                  <a:schemeClr val="tx1"/>
                </a:solidFill>
                <a:effectLst/>
                <a:latin typeface="Arial" panose="020B0604020202020204" pitchFamily="34" charset="0"/>
              </a:rPr>
              <a:t>an overview of the full range of consequences of infrastructure failure</a:t>
            </a:r>
          </a:p>
          <a:p>
            <a:pPr marL="342900" lvl="0" indent="-342900">
              <a:spcBef>
                <a:spcPts val="0"/>
              </a:spcBef>
              <a:buClr>
                <a:schemeClr val="dk1"/>
              </a:buClr>
              <a:buSzPct val="120000"/>
              <a:buFont typeface="Arial" panose="020B0604020202020204" pitchFamily="34" charset="0"/>
              <a:buChar char="•"/>
            </a:pPr>
            <a:endParaRPr lang="en-GB" sz="2000" b="0" i="0" dirty="0">
              <a:solidFill>
                <a:schemeClr val="tx1"/>
              </a:solidFill>
              <a:effectLst/>
              <a:latin typeface="Arial" panose="020B0604020202020204" pitchFamily="34" charset="0"/>
            </a:endParaRPr>
          </a:p>
          <a:p>
            <a:pPr marL="342900" lvl="0" indent="-342900">
              <a:spcBef>
                <a:spcPts val="0"/>
              </a:spcBef>
              <a:buClr>
                <a:schemeClr val="dk1"/>
              </a:buClr>
              <a:buSzPct val="120000"/>
              <a:buFont typeface="Arial" panose="020B0604020202020204" pitchFamily="34" charset="0"/>
              <a:buChar char="•"/>
            </a:pPr>
            <a:r>
              <a:rPr lang="en-GB" sz="2000" dirty="0">
                <a:solidFill>
                  <a:schemeClr val="tx1"/>
                </a:solidFill>
              </a:rPr>
              <a:t>Know t</a:t>
            </a:r>
            <a:r>
              <a:rPr lang="en-GB" sz="2000" b="0" i="0" dirty="0">
                <a:solidFill>
                  <a:schemeClr val="tx1"/>
                </a:solidFill>
                <a:effectLst/>
                <a:latin typeface="Arial" panose="020B0604020202020204" pitchFamily="34" charset="0"/>
              </a:rPr>
              <a:t>he differences between direct and indirect damages </a:t>
            </a:r>
          </a:p>
          <a:p>
            <a:pPr marL="342900" lvl="0" indent="-342900">
              <a:spcBef>
                <a:spcPts val="0"/>
              </a:spcBef>
              <a:buClr>
                <a:schemeClr val="dk1"/>
              </a:buClr>
              <a:buSzPct val="120000"/>
              <a:buFont typeface="Arial" panose="020B0604020202020204" pitchFamily="34" charset="0"/>
              <a:buChar char="•"/>
            </a:pPr>
            <a:endParaRPr lang="en-GB" sz="2000" b="0" i="0" dirty="0">
              <a:solidFill>
                <a:schemeClr val="tx1"/>
              </a:solidFill>
              <a:effectLst/>
              <a:latin typeface="Arial" panose="020B0604020202020204" pitchFamily="34" charset="0"/>
            </a:endParaRPr>
          </a:p>
          <a:p>
            <a:pPr marL="342900" lvl="0" indent="-342900">
              <a:spcBef>
                <a:spcPts val="0"/>
              </a:spcBef>
              <a:buClr>
                <a:schemeClr val="dk1"/>
              </a:buClr>
              <a:buSzPct val="120000"/>
              <a:buFont typeface="Arial" panose="020B0604020202020204" pitchFamily="34" charset="0"/>
              <a:buChar char="•"/>
            </a:pPr>
            <a:r>
              <a:rPr lang="en-GB" sz="2000" b="0" i="0" dirty="0">
                <a:solidFill>
                  <a:schemeClr val="tx1"/>
                </a:solidFill>
                <a:effectLst/>
                <a:latin typeface="Arial" panose="020B0604020202020204" pitchFamily="34" charset="0"/>
              </a:rPr>
              <a:t>Have explored the impacts to dependent populations and economic activities</a:t>
            </a:r>
            <a:endParaRPr lang="en-GB" sz="2000" dirty="0">
              <a:solidFill>
                <a:schemeClr val="tx1"/>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a:t>
            </a:fld>
            <a:endParaRPr lang="sv-SE" sz="1000"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11.3 </a:t>
            </a:r>
            <a:r>
              <a:rPr lang="en-GB" dirty="0">
                <a:solidFill>
                  <a:srgbClr val="C00000"/>
                </a:solidFill>
              </a:rPr>
              <a:t> Calculating disruptions to end-users</a:t>
            </a:r>
            <a:endParaRPr sz="2800" dirty="0">
              <a:solidFill>
                <a:srgbClr val="C00000"/>
              </a:solidFill>
            </a:endParaRPr>
          </a:p>
        </p:txBody>
      </p:sp>
      <p:sp>
        <p:nvSpPr>
          <p:cNvPr id="168" name="Google Shape;168;p13"/>
          <p:cNvSpPr txBox="1">
            <a:spLocks noGrp="1"/>
          </p:cNvSpPr>
          <p:nvPr>
            <p:ph type="body" idx="4294967295"/>
          </p:nvPr>
        </p:nvSpPr>
        <p:spPr>
          <a:xfrm>
            <a:off x="838200" y="1231900"/>
            <a:ext cx="9927566"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Introduction</a:t>
            </a: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285750" indent="-285750" algn="l">
              <a:buSzPct val="120000"/>
              <a:buFont typeface="Arial" panose="020B0604020202020204" pitchFamily="34" charset="0"/>
              <a:buChar char="•"/>
            </a:pPr>
            <a:r>
              <a:rPr lang="en-GB" sz="1800" b="0" i="0" dirty="0">
                <a:solidFill>
                  <a:schemeClr val="tx1"/>
                </a:solidFill>
                <a:effectLst/>
                <a:latin typeface="+mn-lt"/>
              </a:rPr>
              <a:t>The lecture examines infrastructure disruptions and their impact on the affected population</a:t>
            </a:r>
          </a:p>
          <a:p>
            <a:pPr marL="285750" indent="-285750" algn="l">
              <a:buSzPct val="120000"/>
              <a:buFont typeface="Arial" panose="020B0604020202020204" pitchFamily="34" charset="0"/>
              <a:buChar char="•"/>
            </a:pPr>
            <a:endParaRPr lang="en-GB" sz="1800" b="0" i="0" dirty="0">
              <a:solidFill>
                <a:schemeClr val="tx1"/>
              </a:solidFill>
              <a:effectLst/>
              <a:latin typeface="+mn-lt"/>
            </a:endParaRPr>
          </a:p>
          <a:p>
            <a:pPr marL="285750" indent="-285750" algn="l">
              <a:buSzPct val="120000"/>
              <a:buFont typeface="Arial" panose="020B0604020202020204" pitchFamily="34" charset="0"/>
              <a:buChar char="•"/>
            </a:pPr>
            <a:r>
              <a:rPr lang="en-GB" sz="1800" b="0" i="0" dirty="0">
                <a:solidFill>
                  <a:schemeClr val="tx1"/>
                </a:solidFill>
                <a:effectLst/>
                <a:latin typeface="+mn-lt"/>
              </a:rPr>
              <a:t>It describes a method for estimating the population served by various infrastructure assets</a:t>
            </a:r>
          </a:p>
          <a:p>
            <a:pPr marL="285750" indent="-285750" algn="l">
              <a:buSzPct val="120000"/>
              <a:buFont typeface="Arial" panose="020B0604020202020204" pitchFamily="34" charset="0"/>
              <a:buChar char="•"/>
            </a:pPr>
            <a:endParaRPr lang="en-GB" sz="1800" b="0" i="0" dirty="0">
              <a:solidFill>
                <a:schemeClr val="tx1"/>
              </a:solidFill>
              <a:effectLst/>
              <a:latin typeface="+mn-lt"/>
            </a:endParaRPr>
          </a:p>
          <a:p>
            <a:pPr marL="285750" indent="-285750" algn="l">
              <a:buSzPct val="120000"/>
              <a:buFont typeface="Arial" panose="020B0604020202020204" pitchFamily="34" charset="0"/>
              <a:buChar char="•"/>
            </a:pPr>
            <a:r>
              <a:rPr lang="en-GB" sz="1800" b="0" i="0" dirty="0">
                <a:solidFill>
                  <a:schemeClr val="tx1"/>
                </a:solidFill>
                <a:effectLst/>
                <a:latin typeface="+mn-lt"/>
              </a:rPr>
              <a:t>An overview is provided on considering the population indirectly served through interconnected systems</a:t>
            </a:r>
          </a:p>
          <a:p>
            <a:pPr marL="285750" indent="-285750" algn="l">
              <a:buSzPct val="120000"/>
              <a:buFont typeface="Arial" panose="020B0604020202020204" pitchFamily="34" charset="0"/>
              <a:buChar char="•"/>
            </a:pPr>
            <a:endParaRPr lang="en-GB" sz="1800" b="0" i="0" dirty="0">
              <a:solidFill>
                <a:schemeClr val="tx1"/>
              </a:solidFill>
              <a:effectLst/>
              <a:latin typeface="+mn-lt"/>
            </a:endParaRPr>
          </a:p>
          <a:p>
            <a:pPr marL="285750" indent="-285750" algn="l">
              <a:buSzPct val="120000"/>
              <a:buFont typeface="Arial" panose="020B0604020202020204" pitchFamily="34" charset="0"/>
              <a:buChar char="•"/>
            </a:pPr>
            <a:r>
              <a:rPr lang="en-GB" sz="1800" b="0" i="0" dirty="0">
                <a:solidFill>
                  <a:schemeClr val="tx1"/>
                </a:solidFill>
                <a:effectLst/>
                <a:latin typeface="+mn-lt"/>
              </a:rPr>
              <a:t>A case study analyses the direct and indirect effects of flooding on the population in the Thames catchment area</a:t>
            </a:r>
            <a:endParaRPr lang="en-GB" b="1" dirty="0">
              <a:solidFill>
                <a:schemeClr val="tx1"/>
              </a:solidFill>
              <a:latin typeface="+mn-lt"/>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20</a:t>
            </a:fld>
            <a:endParaRPr lang="sv-SE" sz="1000" b="1" dirty="0">
              <a:solidFill>
                <a:schemeClr val="bg1"/>
              </a:solidFill>
            </a:endParaRPr>
          </a:p>
        </p:txBody>
      </p:sp>
    </p:spTree>
    <p:extLst>
      <p:ext uri="{BB962C8B-B14F-4D97-AF65-F5344CB8AC3E}">
        <p14:creationId xmlns:p14="http://schemas.microsoft.com/office/powerpoint/2010/main" val="3025862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11.3 </a:t>
            </a:r>
            <a:r>
              <a:rPr lang="en-GB" dirty="0">
                <a:solidFill>
                  <a:srgbClr val="C00000"/>
                </a:solidFill>
              </a:rPr>
              <a:t> Calculating disruptions to end-users</a:t>
            </a:r>
            <a:endParaRPr sz="2800" dirty="0">
              <a:solidFill>
                <a:srgbClr val="C00000"/>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21</a:t>
            </a:fld>
            <a:endParaRPr lang="sv-SE" sz="1000" b="1" dirty="0">
              <a:solidFill>
                <a:schemeClr val="bg1"/>
              </a:solidFill>
            </a:endParaRPr>
          </a:p>
        </p:txBody>
      </p:sp>
      <p:sp>
        <p:nvSpPr>
          <p:cNvPr id="11" name="Google Shape;168;p13">
            <a:extLst>
              <a:ext uri="{FF2B5EF4-FFF2-40B4-BE49-F238E27FC236}">
                <a16:creationId xmlns:a16="http://schemas.microsoft.com/office/drawing/2014/main" id="{CDD7956C-AD4A-4FCD-870C-C4BFC69F804B}"/>
              </a:ext>
            </a:extLst>
          </p:cNvPr>
          <p:cNvSpPr txBox="1">
            <a:spLocks/>
          </p:cNvSpPr>
          <p:nvPr/>
        </p:nvSpPr>
        <p:spPr>
          <a:xfrm>
            <a:off x="838200" y="1231899"/>
            <a:ext cx="10515600" cy="3866311"/>
          </a:xfrm>
          <a:prstGeom prst="rect">
            <a:avLst/>
          </a:prstGeom>
          <a:noFill/>
          <a:ln>
            <a:noFill/>
          </a:ln>
        </p:spPr>
        <p:txBody>
          <a:bodyPr spcFirstLastPara="1" vert="horz"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0"/>
              </a:spcBef>
              <a:buClr>
                <a:schemeClr val="dk1"/>
              </a:buClr>
              <a:buSzPts val="2800"/>
            </a:pPr>
            <a:r>
              <a:rPr lang="en-GB" sz="2000" b="1" dirty="0">
                <a:solidFill>
                  <a:schemeClr val="accent5">
                    <a:lumMod val="60000"/>
                    <a:lumOff val="40000"/>
                  </a:schemeClr>
                </a:solidFill>
              </a:rPr>
              <a:t>Identifying which populations are served by infrastructure assets</a:t>
            </a:r>
            <a:endParaRPr lang="en-GB" sz="2000" b="1" i="0" dirty="0">
              <a:solidFill>
                <a:schemeClr val="accent5">
                  <a:lumMod val="60000"/>
                  <a:lumOff val="40000"/>
                </a:schemeClr>
              </a:solidFill>
              <a:effectLst/>
              <a:latin typeface="Open Sans" panose="020B0606030504020204" pitchFamily="34" charset="0"/>
            </a:endParaRPr>
          </a:p>
          <a:p>
            <a:pPr>
              <a:spcBef>
                <a:spcPts val="0"/>
              </a:spcBef>
              <a:buClr>
                <a:schemeClr val="dk1"/>
              </a:buClr>
              <a:buSzPts val="2800"/>
            </a:pPr>
            <a:endParaRPr lang="en-GB" sz="2000" b="1" dirty="0">
              <a:solidFill>
                <a:schemeClr val="accent5">
                  <a:lumMod val="60000"/>
                  <a:lumOff val="40000"/>
                </a:schemeClr>
              </a:solidFill>
              <a:latin typeface="Open Sans" panose="020B0606030504020204" pitchFamily="34" charset="0"/>
            </a:endParaRPr>
          </a:p>
          <a:p>
            <a:pPr>
              <a:spcBef>
                <a:spcPts val="0"/>
              </a:spcBef>
              <a:buClr>
                <a:schemeClr val="dk1"/>
              </a:buClr>
              <a:buSzPts val="2800"/>
            </a:pPr>
            <a:endParaRPr lang="en-GB" sz="1600" b="0" i="0" dirty="0">
              <a:solidFill>
                <a:srgbClr val="444444"/>
              </a:solidFill>
              <a:effectLst/>
              <a:latin typeface="Open Sans" panose="020B0606030504020204" pitchFamily="34" charset="0"/>
            </a:endParaRPr>
          </a:p>
          <a:p>
            <a:pPr>
              <a:spcBef>
                <a:spcPts val="0"/>
              </a:spcBef>
              <a:buClr>
                <a:schemeClr val="dk1"/>
              </a:buClr>
              <a:buSzPts val="2800"/>
            </a:pPr>
            <a:endParaRPr lang="en-GB" sz="2000" b="1" dirty="0">
              <a:solidFill>
                <a:schemeClr val="accent5">
                  <a:lumMod val="60000"/>
                  <a:lumOff val="40000"/>
                </a:schemeClr>
              </a:solidFill>
            </a:endParaRPr>
          </a:p>
        </p:txBody>
      </p:sp>
      <p:pic>
        <p:nvPicPr>
          <p:cNvPr id="5" name="Picture 4">
            <a:extLst>
              <a:ext uri="{FF2B5EF4-FFF2-40B4-BE49-F238E27FC236}">
                <a16:creationId xmlns:a16="http://schemas.microsoft.com/office/drawing/2014/main" id="{3BDEB6CE-6805-4C28-8DD9-BB10D77A0A83}"/>
              </a:ext>
            </a:extLst>
          </p:cNvPr>
          <p:cNvPicPr>
            <a:picLocks noChangeAspect="1"/>
          </p:cNvPicPr>
          <p:nvPr/>
        </p:nvPicPr>
        <p:blipFill rotWithShape="1">
          <a:blip r:embed="rId3"/>
          <a:srcRect b="19300"/>
          <a:stretch/>
        </p:blipFill>
        <p:spPr>
          <a:xfrm>
            <a:off x="5469147" y="1639209"/>
            <a:ext cx="5884653" cy="3986892"/>
          </a:xfrm>
          <a:prstGeom prst="rect">
            <a:avLst/>
          </a:prstGeom>
        </p:spPr>
      </p:pic>
      <p:sp>
        <p:nvSpPr>
          <p:cNvPr id="6" name="Google Shape;168;p13">
            <a:extLst>
              <a:ext uri="{FF2B5EF4-FFF2-40B4-BE49-F238E27FC236}">
                <a16:creationId xmlns:a16="http://schemas.microsoft.com/office/drawing/2014/main" id="{50C43920-95C9-4935-9507-5EEE1C17F008}"/>
              </a:ext>
            </a:extLst>
          </p:cNvPr>
          <p:cNvSpPr txBox="1">
            <a:spLocks/>
          </p:cNvSpPr>
          <p:nvPr/>
        </p:nvSpPr>
        <p:spPr>
          <a:xfrm>
            <a:off x="838200" y="1151386"/>
            <a:ext cx="4027098" cy="3866311"/>
          </a:xfrm>
          <a:prstGeom prst="rect">
            <a:avLst/>
          </a:prstGeom>
          <a:noFill/>
          <a:ln>
            <a:noFill/>
          </a:ln>
        </p:spPr>
        <p:txBody>
          <a:bodyPr spcFirstLastPara="1" vert="horz"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0"/>
              </a:spcBef>
              <a:buClr>
                <a:schemeClr val="dk1"/>
              </a:buClr>
              <a:buSzPts val="2800"/>
            </a:pPr>
            <a:endParaRPr lang="en-GB" sz="2000" b="1" dirty="0">
              <a:solidFill>
                <a:schemeClr val="accent5">
                  <a:lumMod val="60000"/>
                  <a:lumOff val="40000"/>
                </a:schemeClr>
              </a:solidFill>
              <a:latin typeface="Open Sans" panose="020B0606030504020204" pitchFamily="34" charset="0"/>
            </a:endParaRPr>
          </a:p>
          <a:p>
            <a:pPr>
              <a:spcBef>
                <a:spcPts val="0"/>
              </a:spcBef>
              <a:buClr>
                <a:schemeClr val="dk1"/>
              </a:buClr>
              <a:buSzPts val="2800"/>
            </a:pPr>
            <a:endParaRPr lang="en-GB" sz="1600" b="0" i="0" dirty="0">
              <a:solidFill>
                <a:srgbClr val="444444"/>
              </a:solidFill>
              <a:effectLst/>
              <a:latin typeface="Open Sans" panose="020B0606030504020204" pitchFamily="34" charset="0"/>
            </a:endParaRPr>
          </a:p>
          <a:p>
            <a:pPr marL="171450" indent="-171450" algn="l">
              <a:buSzPct val="120000"/>
              <a:buFont typeface="Arial" panose="020B0604020202020204" pitchFamily="34" charset="0"/>
              <a:buChar char="•"/>
            </a:pPr>
            <a:r>
              <a:rPr lang="en-GB" sz="1600" b="0" i="0" dirty="0">
                <a:solidFill>
                  <a:schemeClr val="tx1"/>
                </a:solidFill>
                <a:effectLst/>
                <a:latin typeface="+mn-lt"/>
              </a:rPr>
              <a:t>At large scales, data on which infrastructure assets serve which populations is largely unavailable</a:t>
            </a:r>
          </a:p>
          <a:p>
            <a:pPr marL="171450" indent="-171450" algn="l">
              <a:buSzPct val="120000"/>
              <a:buFont typeface="Arial" panose="020B0604020202020204" pitchFamily="34" charset="0"/>
              <a:buChar char="•"/>
            </a:pPr>
            <a:r>
              <a:rPr lang="en-GB" sz="1600" b="0" i="0" dirty="0">
                <a:solidFill>
                  <a:schemeClr val="tx1"/>
                </a:solidFill>
                <a:effectLst/>
                <a:latin typeface="+mn-lt"/>
              </a:rPr>
              <a:t>A technique that involves spatially partitioning the population served by different assets is often employed</a:t>
            </a:r>
          </a:p>
          <a:p>
            <a:pPr marL="171450" indent="-171450" algn="l">
              <a:buSzPct val="120000"/>
              <a:buFont typeface="Arial" panose="020B0604020202020204" pitchFamily="34" charset="0"/>
              <a:buChar char="•"/>
            </a:pPr>
            <a:r>
              <a:rPr lang="en-GB" sz="1600" b="1" i="0" dirty="0">
                <a:solidFill>
                  <a:schemeClr val="tx1"/>
                </a:solidFill>
                <a:effectLst/>
                <a:latin typeface="+mn-lt"/>
              </a:rPr>
              <a:t>Voronoi polygons </a:t>
            </a:r>
            <a:r>
              <a:rPr lang="en-GB" sz="1600" b="0" i="0" dirty="0">
                <a:solidFill>
                  <a:schemeClr val="tx1"/>
                </a:solidFill>
                <a:effectLst/>
                <a:latin typeface="+mn-lt"/>
              </a:rPr>
              <a:t>involve partitioning a plane with points into </a:t>
            </a:r>
            <a:r>
              <a:rPr lang="en-GB" sz="1600" b="0" i="0" u="none" strike="noStrike" dirty="0">
                <a:solidFill>
                  <a:schemeClr val="tx1"/>
                </a:solidFill>
                <a:effectLst/>
                <a:latin typeface="+mn-lt"/>
                <a:hlinkClick r:id="rId4">
                  <a:extLst>
                    <a:ext uri="{A12FA001-AC4F-418D-AE19-62706E023703}">
                      <ahyp:hlinkClr xmlns:ahyp="http://schemas.microsoft.com/office/drawing/2018/hyperlinkcolor" val="tx"/>
                    </a:ext>
                  </a:extLst>
                </a:hlinkClick>
              </a:rPr>
              <a:t>polygons</a:t>
            </a:r>
            <a:r>
              <a:rPr lang="en-GB" sz="1600" b="0" i="0" dirty="0">
                <a:solidFill>
                  <a:schemeClr val="tx1"/>
                </a:solidFill>
                <a:effectLst/>
                <a:latin typeface="+mn-lt"/>
              </a:rPr>
              <a:t> such that each </a:t>
            </a:r>
            <a:r>
              <a:rPr lang="en-GB" sz="1600" b="0" i="0" u="none" strike="noStrike" dirty="0">
                <a:solidFill>
                  <a:schemeClr val="tx1"/>
                </a:solidFill>
                <a:effectLst/>
                <a:latin typeface="+mn-lt"/>
                <a:hlinkClick r:id="rId5">
                  <a:extLst>
                    <a:ext uri="{A12FA001-AC4F-418D-AE19-62706E023703}">
                      <ahyp:hlinkClr xmlns:ahyp="http://schemas.microsoft.com/office/drawing/2018/hyperlinkcolor" val="tx"/>
                    </a:ext>
                  </a:extLst>
                </a:hlinkClick>
              </a:rPr>
              <a:t>polygon</a:t>
            </a:r>
            <a:r>
              <a:rPr lang="en-GB" sz="1600" b="0" i="0" dirty="0">
                <a:solidFill>
                  <a:schemeClr val="tx1"/>
                </a:solidFill>
                <a:effectLst/>
                <a:latin typeface="+mn-lt"/>
              </a:rPr>
              <a:t> contains</a:t>
            </a:r>
          </a:p>
          <a:p>
            <a:pPr marL="180975" algn="l">
              <a:buFont typeface="+mj-lt"/>
              <a:buAutoNum type="arabicPeriod"/>
            </a:pPr>
            <a:r>
              <a:rPr lang="en-GB" sz="1600" b="0" i="0" u="none" strike="noStrike" dirty="0">
                <a:solidFill>
                  <a:schemeClr val="tx1"/>
                </a:solidFill>
                <a:effectLst/>
                <a:latin typeface="+mn-lt"/>
                <a:hlinkClick r:id="rId6">
                  <a:extLst>
                    <a:ext uri="{A12FA001-AC4F-418D-AE19-62706E023703}">
                      <ahyp:hlinkClr xmlns:ahyp="http://schemas.microsoft.com/office/drawing/2018/hyperlinkcolor" val="tx"/>
                    </a:ext>
                  </a:extLst>
                </a:hlinkClick>
              </a:rPr>
              <a:t>one</a:t>
            </a:r>
            <a:r>
              <a:rPr lang="en-GB" sz="1600" b="0" i="0" dirty="0">
                <a:solidFill>
                  <a:schemeClr val="tx1"/>
                </a:solidFill>
                <a:effectLst/>
                <a:latin typeface="+mn-lt"/>
              </a:rPr>
              <a:t> ‘generating point’ and </a:t>
            </a:r>
          </a:p>
          <a:p>
            <a:pPr marL="361950" indent="-180975" algn="l">
              <a:buFont typeface="+mj-lt"/>
              <a:buAutoNum type="arabicPeriod"/>
            </a:pPr>
            <a:r>
              <a:rPr lang="en-GB" sz="1600" b="0" i="0" dirty="0">
                <a:solidFill>
                  <a:schemeClr val="tx1"/>
                </a:solidFill>
                <a:effectLst/>
                <a:latin typeface="+mn-lt"/>
              </a:rPr>
              <a:t>points that are closer to its ‘generating point’ than to any other</a:t>
            </a:r>
            <a:endParaRPr lang="en-GB" sz="1600" dirty="0">
              <a:solidFill>
                <a:schemeClr val="tx1"/>
              </a:solidFill>
              <a:latin typeface="+mn-lt"/>
            </a:endParaRPr>
          </a:p>
          <a:p>
            <a:pPr marL="180975" algn="l"/>
            <a:r>
              <a:rPr lang="en-GB" sz="1600" b="0" i="0" dirty="0">
                <a:solidFill>
                  <a:schemeClr val="tx1"/>
                </a:solidFill>
                <a:effectLst/>
                <a:latin typeface="+mn-lt"/>
              </a:rPr>
              <a:t>By drawing Voronoi polygons around each asset, each asset is associated with a region within which all villages and towns will be closer to that asset than to any other</a:t>
            </a:r>
          </a:p>
          <a:p>
            <a:pPr>
              <a:spcBef>
                <a:spcPts val="0"/>
              </a:spcBef>
              <a:buClr>
                <a:schemeClr val="dk1"/>
              </a:buClr>
              <a:buSzPts val="2800"/>
            </a:pPr>
            <a:endParaRPr lang="en-GB" sz="1600" dirty="0">
              <a:solidFill>
                <a:schemeClr val="tx1"/>
              </a:solidFill>
              <a:latin typeface="+mn-lt"/>
            </a:endParaRPr>
          </a:p>
          <a:p>
            <a:pPr>
              <a:spcBef>
                <a:spcPts val="0"/>
              </a:spcBef>
              <a:buClr>
                <a:schemeClr val="dk1"/>
              </a:buClr>
              <a:buSzPts val="2800"/>
            </a:pPr>
            <a:endParaRPr lang="en-GB" sz="1600" b="1" dirty="0">
              <a:solidFill>
                <a:schemeClr val="tx1"/>
              </a:solidFill>
              <a:latin typeface="+mn-lt"/>
            </a:endParaRPr>
          </a:p>
          <a:p>
            <a:pPr>
              <a:spcBef>
                <a:spcPts val="0"/>
              </a:spcBef>
              <a:buClr>
                <a:schemeClr val="dk1"/>
              </a:buClr>
              <a:buSzPts val="2800"/>
            </a:pPr>
            <a:endParaRPr lang="en-GB" sz="2000" b="1" dirty="0">
              <a:solidFill>
                <a:schemeClr val="accent5">
                  <a:lumMod val="60000"/>
                  <a:lumOff val="40000"/>
                </a:schemeClr>
              </a:solidFill>
            </a:endParaRPr>
          </a:p>
        </p:txBody>
      </p:sp>
      <p:sp>
        <p:nvSpPr>
          <p:cNvPr id="8" name="TextBox 7">
            <a:extLst>
              <a:ext uri="{FF2B5EF4-FFF2-40B4-BE49-F238E27FC236}">
                <a16:creationId xmlns:a16="http://schemas.microsoft.com/office/drawing/2014/main" id="{6D0CBC1F-68E1-4B29-9390-E4A714DBC32E}"/>
              </a:ext>
            </a:extLst>
          </p:cNvPr>
          <p:cNvSpPr txBox="1"/>
          <p:nvPr/>
        </p:nvSpPr>
        <p:spPr>
          <a:xfrm>
            <a:off x="5364192" y="5768363"/>
            <a:ext cx="6094562" cy="400110"/>
          </a:xfrm>
          <a:prstGeom prst="rect">
            <a:avLst/>
          </a:prstGeom>
          <a:noFill/>
        </p:spPr>
        <p:txBody>
          <a:bodyPr wrap="square">
            <a:spAutoFit/>
          </a:bodyPr>
          <a:lstStyle/>
          <a:p>
            <a:r>
              <a:rPr lang="en-GB" sz="1000" i="1" dirty="0">
                <a:solidFill>
                  <a:srgbClr val="444444"/>
                </a:solidFill>
                <a:latin typeface="+mn-lt"/>
              </a:rPr>
              <a:t>Illustration of how populations can be divided according to Voronoi polygons dedicated to each electricity substation in order to estimate how many customers are served by each asset (Pant et al. 2018)</a:t>
            </a:r>
          </a:p>
        </p:txBody>
      </p:sp>
    </p:spTree>
    <p:extLst>
      <p:ext uri="{BB962C8B-B14F-4D97-AF65-F5344CB8AC3E}">
        <p14:creationId xmlns:p14="http://schemas.microsoft.com/office/powerpoint/2010/main" val="4276348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11.3 </a:t>
            </a:r>
            <a:r>
              <a:rPr lang="en-GB" dirty="0">
                <a:solidFill>
                  <a:srgbClr val="C00000"/>
                </a:solidFill>
              </a:rPr>
              <a:t> Calculating disruptions to end-users</a:t>
            </a:r>
            <a:endParaRPr sz="2800" dirty="0">
              <a:solidFill>
                <a:srgbClr val="C00000"/>
              </a:solidFill>
            </a:endParaRPr>
          </a:p>
        </p:txBody>
      </p:sp>
      <p:sp>
        <p:nvSpPr>
          <p:cNvPr id="168" name="Google Shape;168;p13"/>
          <p:cNvSpPr txBox="1">
            <a:spLocks noGrp="1"/>
          </p:cNvSpPr>
          <p:nvPr>
            <p:ph type="body" idx="4294967295"/>
          </p:nvPr>
        </p:nvSpPr>
        <p:spPr>
          <a:xfrm>
            <a:off x="838199" y="1231900"/>
            <a:ext cx="9539378" cy="4071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Identifying which populations are indirectly served by infrastructure assets</a:t>
            </a:r>
            <a:endParaRPr lang="en-GB" sz="2000" dirty="0">
              <a:solidFill>
                <a:srgbClr val="444444"/>
              </a:solidFill>
              <a:latin typeface="+mn-lt"/>
            </a:endParaRPr>
          </a:p>
          <a:p>
            <a:pPr marL="285750" lvl="0" indent="-285750">
              <a:buSzPts val="2800"/>
              <a:buFont typeface="Arial" panose="020B0604020202020204" pitchFamily="34" charset="0"/>
              <a:buChar char="•"/>
            </a:pPr>
            <a:endParaRPr lang="en-GB" sz="1800" dirty="0">
              <a:solidFill>
                <a:srgbClr val="444444"/>
              </a:solidFill>
              <a:latin typeface="+mn-lt"/>
            </a:endParaRPr>
          </a:p>
          <a:p>
            <a:pPr marL="0" lvl="0" indent="0" algn="l" rtl="0">
              <a:lnSpc>
                <a:spcPct val="90000"/>
              </a:lnSpc>
              <a:spcBef>
                <a:spcPts val="0"/>
              </a:spcBef>
              <a:spcAft>
                <a:spcPts val="0"/>
              </a:spcAft>
              <a:buClr>
                <a:schemeClr val="dk1"/>
              </a:buClr>
              <a:buSzPts val="2800"/>
              <a:buNone/>
            </a:pPr>
            <a:endParaRPr lang="en-GB" sz="1800" dirty="0">
              <a:solidFill>
                <a:schemeClr val="tx1"/>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22</a:t>
            </a:fld>
            <a:endParaRPr lang="sv-SE" sz="1000" b="1" dirty="0">
              <a:solidFill>
                <a:schemeClr val="bg1"/>
              </a:solidFill>
            </a:endParaRPr>
          </a:p>
        </p:txBody>
      </p:sp>
      <p:sp>
        <p:nvSpPr>
          <p:cNvPr id="8" name="Google Shape;168;p13">
            <a:extLst>
              <a:ext uri="{FF2B5EF4-FFF2-40B4-BE49-F238E27FC236}">
                <a16:creationId xmlns:a16="http://schemas.microsoft.com/office/drawing/2014/main" id="{74DDB13C-D6F1-452C-8FF7-4B1E6EEF8963}"/>
              </a:ext>
            </a:extLst>
          </p:cNvPr>
          <p:cNvSpPr txBox="1">
            <a:spLocks/>
          </p:cNvSpPr>
          <p:nvPr/>
        </p:nvSpPr>
        <p:spPr>
          <a:xfrm>
            <a:off x="904875" y="5321281"/>
            <a:ext cx="10382250" cy="4712158"/>
          </a:xfrm>
          <a:prstGeom prst="rect">
            <a:avLst/>
          </a:prstGeom>
          <a:noFill/>
          <a:ln>
            <a:noFill/>
          </a:ln>
        </p:spPr>
        <p:txBody>
          <a:bodyPr spcFirstLastPara="1" vert="horz"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GB" sz="1100" b="0" i="0" dirty="0">
                <a:solidFill>
                  <a:srgbClr val="444444"/>
                </a:solidFill>
                <a:effectLst/>
                <a:latin typeface="+mn-lt"/>
              </a:rPr>
              <a:t>In the top left graph, a network is drawn in black with dependent assets belonging to another sector in blue. Below, the service demands associated with each asset both in the first network (black) and the dependent assets (blue) are identified by drawing Voronoi polygons. The right-hand side of the figure illustrates what would happen in the event of failure at asset X. Because X is connected to other assets in the first network (red), which are in turn connected to two dependent assets of another sector (yellow), the initial failure propagates to 4 more assets. By understanding the extent of the service demand area associated with each, the population disrupted both directly and indirectly by the failure of asset X can be quantified. Evidently, the number of people served by the asset X is much lower than the total number of people disrupted, highlighting the importance of understanding the behaviour of infrastructure as an interconnected network or system-of-systems.</a:t>
            </a:r>
            <a:endParaRPr lang="en-GB" sz="1400" dirty="0">
              <a:solidFill>
                <a:schemeClr val="tx1"/>
              </a:solidFill>
              <a:latin typeface="+mn-lt"/>
            </a:endParaRPr>
          </a:p>
        </p:txBody>
      </p:sp>
      <p:pic>
        <p:nvPicPr>
          <p:cNvPr id="4" name="Picture 3">
            <a:extLst>
              <a:ext uri="{FF2B5EF4-FFF2-40B4-BE49-F238E27FC236}">
                <a16:creationId xmlns:a16="http://schemas.microsoft.com/office/drawing/2014/main" id="{669E64AB-B1A2-49A5-A755-101E65B000E4}"/>
              </a:ext>
            </a:extLst>
          </p:cNvPr>
          <p:cNvPicPr>
            <a:picLocks noChangeAspect="1"/>
          </p:cNvPicPr>
          <p:nvPr/>
        </p:nvPicPr>
        <p:blipFill>
          <a:blip r:embed="rId3"/>
          <a:stretch>
            <a:fillRect/>
          </a:stretch>
        </p:blipFill>
        <p:spPr>
          <a:xfrm>
            <a:off x="1799686" y="1797031"/>
            <a:ext cx="7505700" cy="3524250"/>
          </a:xfrm>
          <a:prstGeom prst="rect">
            <a:avLst/>
          </a:prstGeom>
        </p:spPr>
      </p:pic>
      <p:sp>
        <p:nvSpPr>
          <p:cNvPr id="9" name="TextBox 8">
            <a:extLst>
              <a:ext uri="{FF2B5EF4-FFF2-40B4-BE49-F238E27FC236}">
                <a16:creationId xmlns:a16="http://schemas.microsoft.com/office/drawing/2014/main" id="{9FD7F2F5-B64C-4F78-871E-39396955B38B}"/>
              </a:ext>
            </a:extLst>
          </p:cNvPr>
          <p:cNvSpPr txBox="1"/>
          <p:nvPr/>
        </p:nvSpPr>
        <p:spPr>
          <a:xfrm>
            <a:off x="5552536" y="6397591"/>
            <a:ext cx="6094428" cy="215444"/>
          </a:xfrm>
          <a:prstGeom prst="rect">
            <a:avLst/>
          </a:prstGeom>
          <a:noFill/>
        </p:spPr>
        <p:txBody>
          <a:bodyPr wrap="square">
            <a:spAutoFit/>
          </a:bodyPr>
          <a:lstStyle/>
          <a:p>
            <a:pPr algn="r"/>
            <a:r>
              <a:rPr lang="en-GB" sz="800" i="1" dirty="0">
                <a:solidFill>
                  <a:srgbClr val="444444"/>
                </a:solidFill>
                <a:latin typeface="+mn-lt"/>
              </a:rPr>
              <a:t>(Pant et al. 2020)</a:t>
            </a:r>
          </a:p>
        </p:txBody>
      </p:sp>
    </p:spTree>
    <p:extLst>
      <p:ext uri="{BB962C8B-B14F-4D97-AF65-F5344CB8AC3E}">
        <p14:creationId xmlns:p14="http://schemas.microsoft.com/office/powerpoint/2010/main" val="218857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11.3 </a:t>
            </a:r>
            <a:r>
              <a:rPr lang="en-GB" dirty="0">
                <a:solidFill>
                  <a:srgbClr val="C00000"/>
                </a:solidFill>
              </a:rPr>
              <a:t> Calculating disruptions to end-users</a:t>
            </a:r>
            <a:endParaRPr sz="2800" dirty="0">
              <a:solidFill>
                <a:srgbClr val="C00000"/>
              </a:solidFill>
            </a:endParaRPr>
          </a:p>
        </p:txBody>
      </p:sp>
      <p:sp>
        <p:nvSpPr>
          <p:cNvPr id="168" name="Google Shape;168;p13"/>
          <p:cNvSpPr txBox="1">
            <a:spLocks noGrp="1"/>
          </p:cNvSpPr>
          <p:nvPr>
            <p:ph type="body" idx="4294967295"/>
          </p:nvPr>
        </p:nvSpPr>
        <p:spPr>
          <a:xfrm>
            <a:off x="838200" y="1231900"/>
            <a:ext cx="1051560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Consequences for criticality analysis and decision-making</a:t>
            </a:r>
            <a:endParaRPr lang="en-GB" sz="2000" dirty="0">
              <a:solidFill>
                <a:schemeClr val="tx1"/>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23</a:t>
            </a:fld>
            <a:endParaRPr lang="sv-SE" sz="1000" b="1" dirty="0">
              <a:solidFill>
                <a:schemeClr val="bg1"/>
              </a:solidFill>
            </a:endParaRPr>
          </a:p>
        </p:txBody>
      </p:sp>
      <p:sp>
        <p:nvSpPr>
          <p:cNvPr id="7" name="Google Shape;168;p13">
            <a:extLst>
              <a:ext uri="{FF2B5EF4-FFF2-40B4-BE49-F238E27FC236}">
                <a16:creationId xmlns:a16="http://schemas.microsoft.com/office/drawing/2014/main" id="{48ABBB91-0AEA-4B4B-947E-65B26D722456}"/>
              </a:ext>
            </a:extLst>
          </p:cNvPr>
          <p:cNvSpPr txBox="1">
            <a:spLocks/>
          </p:cNvSpPr>
          <p:nvPr/>
        </p:nvSpPr>
        <p:spPr>
          <a:xfrm>
            <a:off x="838201" y="1599682"/>
            <a:ext cx="9875807" cy="4353002"/>
          </a:xfrm>
          <a:prstGeom prst="rect">
            <a:avLst/>
          </a:prstGeom>
          <a:noFill/>
          <a:ln>
            <a:noFill/>
          </a:ln>
        </p:spPr>
        <p:txBody>
          <a:bodyPr spcFirstLastPara="1" vert="horz"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endParaRPr lang="en-GB" sz="1200" b="0" i="0" dirty="0">
              <a:solidFill>
                <a:srgbClr val="444444"/>
              </a:solidFill>
              <a:effectLst/>
              <a:latin typeface="Open Sans" panose="020B0606030504020204" pitchFamily="34" charset="0"/>
            </a:endParaRPr>
          </a:p>
          <a:p>
            <a:pPr algn="l"/>
            <a:endParaRPr lang="en-GB" sz="1200" dirty="0">
              <a:solidFill>
                <a:srgbClr val="444444"/>
              </a:solidFill>
              <a:latin typeface="Open Sans" panose="020B0606030504020204" pitchFamily="34" charset="0"/>
            </a:endParaRPr>
          </a:p>
          <a:p>
            <a:pPr marL="285750" indent="-285750" algn="l">
              <a:buSzPct val="120000"/>
              <a:buFont typeface="Arial" panose="020B0604020202020204" pitchFamily="34" charset="0"/>
              <a:buChar char="•"/>
            </a:pPr>
            <a:r>
              <a:rPr lang="en-GB" sz="1600" b="0" i="0" dirty="0">
                <a:solidFill>
                  <a:schemeClr val="tx1"/>
                </a:solidFill>
                <a:effectLst/>
                <a:latin typeface="+mn-lt"/>
              </a:rPr>
              <a:t>The </a:t>
            </a:r>
            <a:r>
              <a:rPr lang="en-GB" sz="1600" b="1" i="0" dirty="0">
                <a:solidFill>
                  <a:schemeClr val="tx1"/>
                </a:solidFill>
                <a:effectLst/>
                <a:latin typeface="+mn-lt"/>
              </a:rPr>
              <a:t>populations served both directly and indirectly by individual assets </a:t>
            </a:r>
            <a:r>
              <a:rPr lang="en-GB" sz="1600" b="0" i="0" dirty="0">
                <a:solidFill>
                  <a:schemeClr val="tx1"/>
                </a:solidFill>
                <a:effectLst/>
                <a:latin typeface="+mn-lt"/>
              </a:rPr>
              <a:t>provides an indication of the population exposed to asset failure, and thus the criticality of different assets</a:t>
            </a:r>
          </a:p>
          <a:p>
            <a:pPr marL="285750" indent="-285750" algn="l">
              <a:buSzPct val="120000"/>
              <a:buFont typeface="Arial" panose="020B0604020202020204" pitchFamily="34" charset="0"/>
              <a:buChar char="•"/>
            </a:pPr>
            <a:endParaRPr lang="en-GB" sz="1600" b="0" i="0" dirty="0">
              <a:solidFill>
                <a:schemeClr val="tx1"/>
              </a:solidFill>
              <a:effectLst/>
              <a:latin typeface="+mn-lt"/>
            </a:endParaRPr>
          </a:p>
          <a:p>
            <a:pPr marL="285750" indent="-285750" algn="l">
              <a:buSzPct val="120000"/>
              <a:buFont typeface="Arial" panose="020B0604020202020204" pitchFamily="34" charset="0"/>
              <a:buChar char="•"/>
            </a:pPr>
            <a:r>
              <a:rPr lang="en-GB" sz="1600" b="0" i="0" dirty="0">
                <a:solidFill>
                  <a:schemeClr val="tx1"/>
                </a:solidFill>
                <a:effectLst/>
                <a:latin typeface="+mn-lt"/>
              </a:rPr>
              <a:t>For example, the criticality of an electricity substation can be calculated by combining:</a:t>
            </a:r>
          </a:p>
          <a:p>
            <a:pPr marL="630238" indent="-342900" algn="l">
              <a:buFont typeface="+mj-lt"/>
              <a:buAutoNum type="arabicPeriod"/>
            </a:pPr>
            <a:r>
              <a:rPr lang="en-GB" sz="1600" b="1" i="0" dirty="0">
                <a:solidFill>
                  <a:schemeClr val="tx1"/>
                </a:solidFill>
                <a:effectLst/>
                <a:latin typeface="+mn-lt"/>
              </a:rPr>
              <a:t>The number of customers it serves directly </a:t>
            </a:r>
            <a:r>
              <a:rPr lang="en-GB" sz="1600" b="0" i="0" dirty="0">
                <a:solidFill>
                  <a:schemeClr val="tx1"/>
                </a:solidFill>
                <a:effectLst/>
                <a:latin typeface="+mn-lt"/>
              </a:rPr>
              <a:t>(that are potentially exposed to electricity asset failure) by assigning Voronoi polygons to individual electricity substation assets</a:t>
            </a:r>
          </a:p>
          <a:p>
            <a:pPr marL="630238" indent="-342900" algn="l">
              <a:buFont typeface="+mj-lt"/>
              <a:buAutoNum type="arabicPeriod"/>
            </a:pPr>
            <a:r>
              <a:rPr lang="en-GB" sz="1600" b="1" i="0" dirty="0">
                <a:solidFill>
                  <a:schemeClr val="tx1"/>
                </a:solidFill>
                <a:effectLst/>
                <a:latin typeface="+mn-lt"/>
              </a:rPr>
              <a:t>The number of customers that are served by other infrastructure systems </a:t>
            </a:r>
            <a:r>
              <a:rPr lang="en-GB" sz="1600" b="0" i="0" dirty="0">
                <a:solidFill>
                  <a:schemeClr val="tx1"/>
                </a:solidFill>
                <a:effectLst/>
                <a:latin typeface="+mn-lt"/>
              </a:rPr>
              <a:t>supplied by that electricity substation, such as gas, water, wastewater and telecommunications infrastructure</a:t>
            </a:r>
          </a:p>
          <a:p>
            <a:pPr marL="285750" indent="-285750" algn="l">
              <a:buFont typeface="Arial" panose="020B0604020202020204" pitchFamily="34" charset="0"/>
              <a:buChar char="•"/>
            </a:pPr>
            <a:endParaRPr lang="en-GB" sz="1600" b="0" i="0" dirty="0">
              <a:solidFill>
                <a:schemeClr val="tx1"/>
              </a:solidFill>
              <a:effectLst/>
              <a:latin typeface="+mn-lt"/>
            </a:endParaRPr>
          </a:p>
          <a:p>
            <a:pPr marL="285750" indent="-285750" algn="l">
              <a:buSzPct val="120000"/>
              <a:buFont typeface="Arial" panose="020B0604020202020204" pitchFamily="34" charset="0"/>
              <a:buChar char="•"/>
            </a:pPr>
            <a:r>
              <a:rPr lang="en-GB" sz="1600" b="0" i="0" dirty="0">
                <a:solidFill>
                  <a:schemeClr val="tx1"/>
                </a:solidFill>
                <a:effectLst/>
                <a:latin typeface="+mn-lt"/>
              </a:rPr>
              <a:t>This metric can be used to guide decision-making by </a:t>
            </a:r>
            <a:r>
              <a:rPr lang="en-GB" sz="1600" b="1" i="0" dirty="0">
                <a:solidFill>
                  <a:schemeClr val="tx1"/>
                </a:solidFill>
                <a:effectLst/>
                <a:latin typeface="+mn-lt"/>
              </a:rPr>
              <a:t>prioritising the most ‘critical’ assets </a:t>
            </a:r>
            <a:r>
              <a:rPr lang="en-GB" sz="1600" b="0" i="0" dirty="0">
                <a:solidFill>
                  <a:schemeClr val="tx1"/>
                </a:solidFill>
                <a:effectLst/>
                <a:latin typeface="+mn-lt"/>
              </a:rPr>
              <a:t>for improvement works</a:t>
            </a:r>
          </a:p>
          <a:p>
            <a:pPr marL="285750" indent="-285750">
              <a:spcBef>
                <a:spcPts val="0"/>
              </a:spcBef>
              <a:buClr>
                <a:schemeClr val="dk1"/>
              </a:buClr>
              <a:buSzPts val="2800"/>
              <a:buFont typeface="Arial" panose="020B0604020202020204" pitchFamily="34" charset="0"/>
              <a:buChar char="•"/>
            </a:pPr>
            <a:endParaRPr lang="en-GB" sz="1800" dirty="0">
              <a:solidFill>
                <a:schemeClr val="tx1"/>
              </a:solidFill>
            </a:endParaRPr>
          </a:p>
        </p:txBody>
      </p:sp>
    </p:spTree>
    <p:extLst>
      <p:ext uri="{BB962C8B-B14F-4D97-AF65-F5344CB8AC3E}">
        <p14:creationId xmlns:p14="http://schemas.microsoft.com/office/powerpoint/2010/main" val="2761367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11.3 </a:t>
            </a:r>
            <a:r>
              <a:rPr lang="en-GB" dirty="0">
                <a:solidFill>
                  <a:srgbClr val="C00000"/>
                </a:solidFill>
              </a:rPr>
              <a:t> Calculating disruptions to end-users</a:t>
            </a:r>
            <a:endParaRPr sz="2800" dirty="0">
              <a:solidFill>
                <a:srgbClr val="C00000"/>
              </a:solidFill>
            </a:endParaRPr>
          </a:p>
        </p:txBody>
      </p:sp>
      <p:sp>
        <p:nvSpPr>
          <p:cNvPr id="168" name="Google Shape;168;p13"/>
          <p:cNvSpPr txBox="1">
            <a:spLocks noGrp="1"/>
          </p:cNvSpPr>
          <p:nvPr>
            <p:ph type="body" idx="4294967295"/>
          </p:nvPr>
        </p:nvSpPr>
        <p:spPr>
          <a:xfrm>
            <a:off x="838200" y="1231900"/>
            <a:ext cx="3914955"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Putting it into practice</a:t>
            </a:r>
            <a:endParaRPr lang="en-GB" sz="2000" dirty="0">
              <a:solidFill>
                <a:schemeClr val="tx1"/>
              </a:solidFill>
            </a:endParaRPr>
          </a:p>
          <a:p>
            <a:pPr algn="l"/>
            <a:endParaRPr lang="en-GB" sz="1400" b="0" i="0" dirty="0">
              <a:solidFill>
                <a:srgbClr val="444444"/>
              </a:solidFill>
              <a:effectLst/>
              <a:latin typeface="Open Sans" panose="020B0606030504020204" pitchFamily="34" charset="0"/>
            </a:endParaRPr>
          </a:p>
          <a:p>
            <a:pPr algn="l"/>
            <a:endParaRPr lang="en-GB" sz="1200" b="0" i="0" dirty="0">
              <a:solidFill>
                <a:srgbClr val="444444"/>
              </a:solidFill>
              <a:effectLst/>
              <a:latin typeface="Open Sans" panose="020B0606030504020204" pitchFamily="34" charset="0"/>
            </a:endParaRPr>
          </a:p>
          <a:p>
            <a:pPr marL="171450" indent="-171450" algn="l">
              <a:buSzPct val="120000"/>
              <a:buFont typeface="Arial" panose="020B0604020202020204" pitchFamily="34" charset="0"/>
              <a:buChar char="•"/>
            </a:pPr>
            <a:r>
              <a:rPr lang="en-GB" sz="1600" b="0" i="0" dirty="0">
                <a:solidFill>
                  <a:schemeClr val="tx1"/>
                </a:solidFill>
                <a:effectLst/>
                <a:latin typeface="+mn-lt"/>
              </a:rPr>
              <a:t>The number of </a:t>
            </a:r>
            <a:r>
              <a:rPr lang="en-GB" sz="1600" b="1" i="0" dirty="0">
                <a:solidFill>
                  <a:schemeClr val="tx1"/>
                </a:solidFill>
                <a:effectLst/>
                <a:latin typeface="+mn-lt"/>
              </a:rPr>
              <a:t>domestic customers exposed to the direct flood-induced disruption </a:t>
            </a:r>
            <a:r>
              <a:rPr lang="en-GB" sz="1600" b="0" i="0" dirty="0">
                <a:solidFill>
                  <a:schemeClr val="tx1"/>
                </a:solidFill>
                <a:effectLst/>
                <a:latin typeface="+mn-lt"/>
              </a:rPr>
              <a:t>for a range of infrastructures, from electricity to water to telecoms, as well as to </a:t>
            </a:r>
            <a:r>
              <a:rPr lang="en-GB" sz="1600" b="1" i="0" dirty="0">
                <a:solidFill>
                  <a:schemeClr val="tx1"/>
                </a:solidFill>
                <a:effectLst/>
                <a:latin typeface="+mn-lt"/>
              </a:rPr>
              <a:t>asset disruption caused indirectly by flooding </a:t>
            </a:r>
            <a:r>
              <a:rPr lang="en-GB" sz="1600" b="0" i="0" dirty="0">
                <a:solidFill>
                  <a:schemeClr val="tx1"/>
                </a:solidFill>
                <a:effectLst/>
                <a:latin typeface="+mn-lt"/>
              </a:rPr>
              <a:t>as a result on network connections, was calculated</a:t>
            </a:r>
          </a:p>
          <a:p>
            <a:pPr marL="171450" indent="-171450" algn="l">
              <a:buSzPct val="120000"/>
              <a:buFont typeface="Arial" panose="020B0604020202020204" pitchFamily="34" charset="0"/>
              <a:buChar char="•"/>
            </a:pPr>
            <a:endParaRPr lang="en-GB" sz="1600" b="0" i="0" dirty="0">
              <a:solidFill>
                <a:schemeClr val="tx1"/>
              </a:solidFill>
              <a:effectLst/>
              <a:latin typeface="+mn-lt"/>
            </a:endParaRPr>
          </a:p>
          <a:p>
            <a:pPr marL="171450" indent="-171450" algn="l">
              <a:buSzPct val="120000"/>
              <a:buFont typeface="Arial" panose="020B0604020202020204" pitchFamily="34" charset="0"/>
              <a:buChar char="•"/>
            </a:pPr>
            <a:r>
              <a:rPr lang="en-GB" sz="1600" b="0" i="0" dirty="0">
                <a:solidFill>
                  <a:schemeClr val="tx1"/>
                </a:solidFill>
                <a:effectLst/>
                <a:latin typeface="+mn-lt"/>
              </a:rPr>
              <a:t>It is particularly striking to see the additional number of people indirectly exposed to electricity disruptions via water supply, wastewater and telecommunications infrastructure disruptions</a:t>
            </a:r>
          </a:p>
          <a:p>
            <a:pPr algn="l"/>
            <a:endParaRPr lang="en-GB" sz="1200" dirty="0">
              <a:solidFill>
                <a:srgbClr val="444444"/>
              </a:solidFill>
              <a:latin typeface="Open Sans" panose="020B0606030504020204" pitchFamily="34" charset="0"/>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24</a:t>
            </a:fld>
            <a:endParaRPr lang="sv-SE" sz="1000" b="1" dirty="0">
              <a:solidFill>
                <a:schemeClr val="bg1"/>
              </a:solidFill>
            </a:endParaRPr>
          </a:p>
        </p:txBody>
      </p:sp>
      <p:pic>
        <p:nvPicPr>
          <p:cNvPr id="4" name="Picture 3">
            <a:extLst>
              <a:ext uri="{FF2B5EF4-FFF2-40B4-BE49-F238E27FC236}">
                <a16:creationId xmlns:a16="http://schemas.microsoft.com/office/drawing/2014/main" id="{84486A3D-57A9-4997-B30C-2A70D8742195}"/>
              </a:ext>
            </a:extLst>
          </p:cNvPr>
          <p:cNvPicPr>
            <a:picLocks noChangeAspect="1"/>
          </p:cNvPicPr>
          <p:nvPr/>
        </p:nvPicPr>
        <p:blipFill>
          <a:blip r:embed="rId3"/>
          <a:stretch>
            <a:fillRect/>
          </a:stretch>
        </p:blipFill>
        <p:spPr>
          <a:xfrm>
            <a:off x="4588176" y="1073888"/>
            <a:ext cx="6094562" cy="5074236"/>
          </a:xfrm>
          <a:prstGeom prst="rect">
            <a:avLst/>
          </a:prstGeom>
        </p:spPr>
      </p:pic>
      <p:sp>
        <p:nvSpPr>
          <p:cNvPr id="8" name="TextBox 7">
            <a:extLst>
              <a:ext uri="{FF2B5EF4-FFF2-40B4-BE49-F238E27FC236}">
                <a16:creationId xmlns:a16="http://schemas.microsoft.com/office/drawing/2014/main" id="{9B8DB043-5C76-4EEC-ABDB-0D5B5E1E05A8}"/>
              </a:ext>
            </a:extLst>
          </p:cNvPr>
          <p:cNvSpPr txBox="1"/>
          <p:nvPr/>
        </p:nvSpPr>
        <p:spPr>
          <a:xfrm>
            <a:off x="4996850" y="6106081"/>
            <a:ext cx="6094562" cy="400110"/>
          </a:xfrm>
          <a:prstGeom prst="rect">
            <a:avLst/>
          </a:prstGeom>
          <a:noFill/>
        </p:spPr>
        <p:txBody>
          <a:bodyPr wrap="square">
            <a:spAutoFit/>
          </a:bodyPr>
          <a:lstStyle/>
          <a:p>
            <a:r>
              <a:rPr lang="en-GB" sz="1000" i="1" dirty="0">
                <a:solidFill>
                  <a:srgbClr val="444444"/>
                </a:solidFill>
                <a:latin typeface="+mn-lt"/>
              </a:rPr>
              <a:t>Number of domestic customers directly and indirectly exposed to the direct flood-induced disruptions for a range of infrastructure sectors in the Thames catchment (Pant et al. 2018)</a:t>
            </a:r>
          </a:p>
        </p:txBody>
      </p:sp>
    </p:spTree>
    <p:extLst>
      <p:ext uri="{BB962C8B-B14F-4D97-AF65-F5344CB8AC3E}">
        <p14:creationId xmlns:p14="http://schemas.microsoft.com/office/powerpoint/2010/main" val="3284480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11.3 </a:t>
            </a:r>
            <a:r>
              <a:rPr lang="en-GB" dirty="0">
                <a:solidFill>
                  <a:srgbClr val="C00000"/>
                </a:solidFill>
              </a:rPr>
              <a:t> Calculating disruptions to end-users</a:t>
            </a:r>
            <a:endParaRPr sz="2800" dirty="0">
              <a:solidFill>
                <a:srgbClr val="C00000"/>
              </a:solidFill>
            </a:endParaRPr>
          </a:p>
        </p:txBody>
      </p:sp>
      <p:sp>
        <p:nvSpPr>
          <p:cNvPr id="168" name="Google Shape;168;p13"/>
          <p:cNvSpPr txBox="1">
            <a:spLocks noGrp="1"/>
          </p:cNvSpPr>
          <p:nvPr>
            <p:ph type="body" idx="4294967295"/>
          </p:nvPr>
        </p:nvSpPr>
        <p:spPr>
          <a:xfrm>
            <a:off x="838200" y="1231900"/>
            <a:ext cx="9962072"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Summary</a:t>
            </a: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latin typeface="+mn-lt"/>
            </a:endParaRP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r>
              <a:rPr lang="en-GB" sz="2000" dirty="0">
                <a:solidFill>
                  <a:schemeClr val="tx1"/>
                </a:solidFill>
                <a:latin typeface="+mn-lt"/>
              </a:rPr>
              <a:t>The mini-lecture focuses on how infrastructure failures disrupt dependent populations</a:t>
            </a:r>
          </a:p>
          <a:p>
            <a:pPr lvl="0" algn="l" rtl="0">
              <a:lnSpc>
                <a:spcPct val="90000"/>
              </a:lnSpc>
              <a:spcBef>
                <a:spcPts val="0"/>
              </a:spcBef>
              <a:spcAft>
                <a:spcPts val="0"/>
              </a:spcAft>
              <a:buClr>
                <a:schemeClr val="dk1"/>
              </a:buClr>
              <a:buSzPct val="120000"/>
            </a:pPr>
            <a:endParaRPr lang="en-GB" sz="2000" dirty="0">
              <a:solidFill>
                <a:schemeClr val="tx1"/>
              </a:solidFill>
              <a:latin typeface="+mn-lt"/>
            </a:endParaRP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r>
              <a:rPr lang="en-GB" sz="2000" dirty="0">
                <a:solidFill>
                  <a:schemeClr val="tx1"/>
                </a:solidFill>
                <a:latin typeface="+mn-lt"/>
              </a:rPr>
              <a:t>It highlights society's direct and indirect reliance on infrastructure</a:t>
            </a: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endParaRPr lang="en-GB" sz="2000" dirty="0">
              <a:solidFill>
                <a:schemeClr val="tx1"/>
              </a:solidFill>
              <a:latin typeface="+mn-lt"/>
            </a:endParaRP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r>
              <a:rPr lang="en-GB" sz="2000" dirty="0">
                <a:solidFill>
                  <a:schemeClr val="tx1"/>
                </a:solidFill>
                <a:latin typeface="+mn-lt"/>
              </a:rPr>
              <a:t>It emphasizes the ability to estimate the number of people affected by such disruptions</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25</a:t>
            </a:fld>
            <a:endParaRPr lang="sv-SE" sz="1000" b="1" dirty="0">
              <a:solidFill>
                <a:schemeClr val="bg1"/>
              </a:solidFill>
            </a:endParaRPr>
          </a:p>
        </p:txBody>
      </p:sp>
    </p:spTree>
    <p:extLst>
      <p:ext uri="{BB962C8B-B14F-4D97-AF65-F5344CB8AC3E}">
        <p14:creationId xmlns:p14="http://schemas.microsoft.com/office/powerpoint/2010/main" val="2669022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11.3 </a:t>
            </a:r>
            <a:r>
              <a:rPr lang="en-GB" dirty="0">
                <a:solidFill>
                  <a:srgbClr val="C00000"/>
                </a:solidFill>
              </a:rPr>
              <a:t> Calculating disruptions to end-users</a:t>
            </a:r>
            <a:endParaRPr sz="2800" dirty="0">
              <a:solidFill>
                <a:srgbClr val="C00000"/>
              </a:solidFill>
            </a:endParaRPr>
          </a:p>
        </p:txBody>
      </p:sp>
      <p:sp>
        <p:nvSpPr>
          <p:cNvPr id="168" name="Google Shape;168;p13"/>
          <p:cNvSpPr txBox="1">
            <a:spLocks noGrp="1"/>
          </p:cNvSpPr>
          <p:nvPr>
            <p:ph type="body" idx="4294967295"/>
          </p:nvPr>
        </p:nvSpPr>
        <p:spPr>
          <a:xfrm>
            <a:off x="838200" y="1240527"/>
            <a:ext cx="1051560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Bibliography</a:t>
            </a: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algn="l"/>
            <a:r>
              <a:rPr lang="en-GB" sz="2000" dirty="0">
                <a:solidFill>
                  <a:schemeClr val="tx1"/>
                </a:solidFill>
                <a:latin typeface="+mn-lt"/>
              </a:rPr>
              <a:t>Pant, R., Tom Russel, Conrad Zorn, Edward </a:t>
            </a:r>
            <a:r>
              <a:rPr lang="en-GB" sz="2000" dirty="0" err="1">
                <a:solidFill>
                  <a:schemeClr val="tx1"/>
                </a:solidFill>
                <a:latin typeface="+mn-lt"/>
              </a:rPr>
              <a:t>Oughton</a:t>
            </a:r>
            <a:r>
              <a:rPr lang="en-GB" sz="2000" dirty="0">
                <a:solidFill>
                  <a:schemeClr val="tx1"/>
                </a:solidFill>
                <a:latin typeface="+mn-lt"/>
              </a:rPr>
              <a:t>, and Jim W. Hall. 2020. “Resilience study research for NIC - Systems analysis of interdependent network vulnerabilities.” Oxford, UK: Environmental Change Institute, Oxford University.</a:t>
            </a:r>
          </a:p>
          <a:p>
            <a:pPr algn="l"/>
            <a:r>
              <a:rPr lang="en-GB" sz="2000" dirty="0">
                <a:solidFill>
                  <a:schemeClr val="tx1"/>
                </a:solidFill>
                <a:latin typeface="+mn-lt"/>
              </a:rPr>
              <a:t>Pant, R., S. Thacker, J. W. Hall, D. Alderson, and S. Barr. 2018. “Critical infrastructure impact assessment due to flood exposure.” In Journal of Flood Risk Management. </a:t>
            </a:r>
            <a:r>
              <a:rPr lang="en-GB" sz="2000" dirty="0">
                <a:solidFill>
                  <a:schemeClr val="tx1"/>
                </a:solidFill>
                <a:latin typeface="+mn-lt"/>
                <a:hlinkClick r:id="rId3">
                  <a:extLst>
                    <a:ext uri="{A12FA001-AC4F-418D-AE19-62706E023703}">
                      <ahyp:hlinkClr xmlns:ahyp="http://schemas.microsoft.com/office/drawing/2018/hyperlinkcolor" val="tx"/>
                    </a:ext>
                  </a:extLst>
                </a:hlinkClick>
              </a:rPr>
              <a:t>https://doi.org/10.1111/jfr3.12288</a:t>
            </a:r>
            <a:r>
              <a:rPr lang="en-GB" sz="2000" dirty="0">
                <a:solidFill>
                  <a:schemeClr val="tx1"/>
                </a:solidFill>
                <a:latin typeface="+mn-lt"/>
              </a:rPr>
              <a:t>.</a:t>
            </a:r>
          </a:p>
          <a:p>
            <a:pPr marL="0" lvl="0" indent="0" algn="l" rtl="0">
              <a:lnSpc>
                <a:spcPct val="90000"/>
              </a:lnSpc>
              <a:spcBef>
                <a:spcPts val="0"/>
              </a:spcBef>
              <a:spcAft>
                <a:spcPts val="0"/>
              </a:spcAft>
              <a:buClr>
                <a:schemeClr val="dk1"/>
              </a:buClr>
              <a:buSzPts val="2800"/>
              <a:buNone/>
            </a:pPr>
            <a:endParaRPr lang="en-GB" sz="1600" dirty="0">
              <a:solidFill>
                <a:schemeClr val="tx1"/>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26</a:t>
            </a:fld>
            <a:endParaRPr lang="sv-SE" sz="1000" b="1" dirty="0">
              <a:solidFill>
                <a:schemeClr val="bg1"/>
              </a:solidFill>
            </a:endParaRPr>
          </a:p>
        </p:txBody>
      </p:sp>
    </p:spTree>
    <p:extLst>
      <p:ext uri="{BB962C8B-B14F-4D97-AF65-F5344CB8AC3E}">
        <p14:creationId xmlns:p14="http://schemas.microsoft.com/office/powerpoint/2010/main" val="3178964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11.4 </a:t>
            </a:r>
            <a:r>
              <a:rPr lang="en-GB" dirty="0">
                <a:solidFill>
                  <a:srgbClr val="C00000"/>
                </a:solidFill>
              </a:rPr>
              <a:t> Calculating economic consequence of disruptions to businesses</a:t>
            </a:r>
            <a:endParaRPr sz="2800" dirty="0">
              <a:solidFill>
                <a:srgbClr val="C00000"/>
              </a:solidFill>
            </a:endParaRPr>
          </a:p>
        </p:txBody>
      </p:sp>
      <p:sp>
        <p:nvSpPr>
          <p:cNvPr id="168" name="Google Shape;168;p13"/>
          <p:cNvSpPr txBox="1">
            <a:spLocks noGrp="1"/>
          </p:cNvSpPr>
          <p:nvPr>
            <p:ph type="body" idx="4294967295"/>
          </p:nvPr>
        </p:nvSpPr>
        <p:spPr>
          <a:xfrm>
            <a:off x="838200" y="1231900"/>
            <a:ext cx="5614358"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Learning objectives</a:t>
            </a: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342900" indent="-342900" algn="l">
              <a:buFont typeface="Arial" panose="020B0604020202020204" pitchFamily="34" charset="0"/>
              <a:buChar char="•"/>
            </a:pPr>
            <a:r>
              <a:rPr lang="en-GB" sz="2000" b="0" i="0" dirty="0">
                <a:solidFill>
                  <a:schemeClr val="tx1"/>
                </a:solidFill>
                <a:effectLst/>
                <a:latin typeface="+mn-lt"/>
              </a:rPr>
              <a:t>To recognise how various economic activities depend on infrastructure services</a:t>
            </a:r>
          </a:p>
          <a:p>
            <a:pPr marL="342900" indent="-342900" algn="l">
              <a:buFont typeface="Arial" panose="020B0604020202020204" pitchFamily="34" charset="0"/>
              <a:buChar char="•"/>
            </a:pPr>
            <a:endParaRPr lang="en-GB" sz="2000" b="0" i="0" dirty="0">
              <a:solidFill>
                <a:schemeClr val="tx1"/>
              </a:solidFill>
              <a:effectLst/>
              <a:latin typeface="+mn-lt"/>
            </a:endParaRPr>
          </a:p>
          <a:p>
            <a:pPr marL="342900" indent="-342900" algn="l">
              <a:buFont typeface="Arial" panose="020B0604020202020204" pitchFamily="34" charset="0"/>
              <a:buChar char="•"/>
            </a:pPr>
            <a:r>
              <a:rPr lang="en-GB" sz="2000" b="0" i="0" dirty="0">
                <a:solidFill>
                  <a:schemeClr val="tx1"/>
                </a:solidFill>
                <a:effectLst/>
                <a:latin typeface="+mn-lt"/>
              </a:rPr>
              <a:t>To quantify the macro-economic impacts of infrastructure disruptions</a:t>
            </a: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27</a:t>
            </a:fld>
            <a:endParaRPr lang="sv-SE" sz="1000" b="1" dirty="0">
              <a:solidFill>
                <a:schemeClr val="bg1"/>
              </a:solidFill>
            </a:endParaRPr>
          </a:p>
        </p:txBody>
      </p:sp>
      <p:pic>
        <p:nvPicPr>
          <p:cNvPr id="4" name="Picture 3">
            <a:extLst>
              <a:ext uri="{FF2B5EF4-FFF2-40B4-BE49-F238E27FC236}">
                <a16:creationId xmlns:a16="http://schemas.microsoft.com/office/drawing/2014/main" id="{5F545F70-33AF-439D-A0A9-B712E4DA3E65}"/>
              </a:ext>
            </a:extLst>
          </p:cNvPr>
          <p:cNvPicPr>
            <a:picLocks noChangeAspect="1"/>
          </p:cNvPicPr>
          <p:nvPr/>
        </p:nvPicPr>
        <p:blipFill rotWithShape="1">
          <a:blip r:embed="rId3"/>
          <a:srcRect l="17407" r="37099"/>
          <a:stretch/>
        </p:blipFill>
        <p:spPr>
          <a:xfrm>
            <a:off x="6840747" y="1231900"/>
            <a:ext cx="3752491" cy="4622555"/>
          </a:xfrm>
          <a:prstGeom prst="rect">
            <a:avLst/>
          </a:prstGeom>
        </p:spPr>
      </p:pic>
    </p:spTree>
    <p:extLst>
      <p:ext uri="{BB962C8B-B14F-4D97-AF65-F5344CB8AC3E}">
        <p14:creationId xmlns:p14="http://schemas.microsoft.com/office/powerpoint/2010/main" val="3574041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11.4 </a:t>
            </a:r>
            <a:r>
              <a:rPr lang="en-GB" dirty="0">
                <a:solidFill>
                  <a:srgbClr val="C00000"/>
                </a:solidFill>
              </a:rPr>
              <a:t> Calculating economic consequence of disruptions to businesses</a:t>
            </a:r>
            <a:endParaRPr sz="2800" dirty="0">
              <a:solidFill>
                <a:srgbClr val="C00000"/>
              </a:solidFill>
            </a:endParaRPr>
          </a:p>
        </p:txBody>
      </p:sp>
      <p:sp>
        <p:nvSpPr>
          <p:cNvPr id="168" name="Google Shape;168;p13"/>
          <p:cNvSpPr txBox="1">
            <a:spLocks noGrp="1"/>
          </p:cNvSpPr>
          <p:nvPr>
            <p:ph type="body" idx="4294967295"/>
          </p:nvPr>
        </p:nvSpPr>
        <p:spPr>
          <a:xfrm>
            <a:off x="838200" y="1231900"/>
            <a:ext cx="9651521"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Introduction</a:t>
            </a: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algn="l"/>
            <a:r>
              <a:rPr lang="en-GB" sz="1800" b="0" i="0" dirty="0">
                <a:solidFill>
                  <a:schemeClr val="tx1"/>
                </a:solidFill>
                <a:effectLst/>
                <a:latin typeface="+mn-lt"/>
              </a:rPr>
              <a:t>When infrastructure disruptions impact businesses, they have </a:t>
            </a:r>
            <a:r>
              <a:rPr lang="en-GB" sz="1800" b="1" i="0" dirty="0">
                <a:solidFill>
                  <a:schemeClr val="tx1"/>
                </a:solidFill>
                <a:effectLst/>
                <a:latin typeface="+mn-lt"/>
              </a:rPr>
              <a:t>cascading macro-economic impacts</a:t>
            </a:r>
            <a:r>
              <a:rPr lang="en-GB" sz="1800" b="0" i="0" dirty="0">
                <a:solidFill>
                  <a:schemeClr val="tx1"/>
                </a:solidFill>
                <a:effectLst/>
                <a:latin typeface="+mn-lt"/>
              </a:rPr>
              <a:t>. This can occur in a variety of ways:</a:t>
            </a:r>
          </a:p>
          <a:p>
            <a:pPr marL="180975" algn="l">
              <a:buFont typeface="+mj-lt"/>
              <a:buAutoNum type="arabicPeriod"/>
            </a:pPr>
            <a:r>
              <a:rPr lang="en-GB" sz="1800" b="0" i="0" dirty="0">
                <a:solidFill>
                  <a:schemeClr val="tx1"/>
                </a:solidFill>
                <a:effectLst/>
                <a:latin typeface="+mn-lt"/>
              </a:rPr>
              <a:t>Many factory operations require a </a:t>
            </a:r>
            <a:r>
              <a:rPr lang="en-GB" sz="1800" b="1" i="0" dirty="0">
                <a:solidFill>
                  <a:schemeClr val="tx1"/>
                </a:solidFill>
                <a:effectLst/>
                <a:latin typeface="+mn-lt"/>
              </a:rPr>
              <a:t>reliable supply of water and electricity</a:t>
            </a:r>
            <a:r>
              <a:rPr lang="en-GB" sz="1800" b="0" i="0" dirty="0">
                <a:solidFill>
                  <a:schemeClr val="tx1"/>
                </a:solidFill>
                <a:effectLst/>
                <a:latin typeface="+mn-lt"/>
              </a:rPr>
              <a:t>. If factory operations are disrupted due to power or water supply cuts, this may cause further ripple effects through supply chains (</a:t>
            </a:r>
            <a:r>
              <a:rPr lang="en-GB" sz="1800" b="0" i="0" dirty="0" err="1">
                <a:solidFill>
                  <a:schemeClr val="tx1"/>
                </a:solidFill>
                <a:effectLst/>
                <a:latin typeface="+mn-lt"/>
              </a:rPr>
              <a:t>Koks</a:t>
            </a:r>
            <a:r>
              <a:rPr lang="en-GB" sz="1800" b="0" i="0" dirty="0">
                <a:solidFill>
                  <a:schemeClr val="tx1"/>
                </a:solidFill>
                <a:effectLst/>
                <a:latin typeface="+mn-lt"/>
              </a:rPr>
              <a:t> et al. 2019)</a:t>
            </a:r>
          </a:p>
          <a:p>
            <a:pPr marL="180975" algn="l">
              <a:buFont typeface="+mj-lt"/>
              <a:buAutoNum type="arabicPeriod"/>
            </a:pPr>
            <a:r>
              <a:rPr lang="en-GB" sz="1800" b="0" i="0" dirty="0">
                <a:solidFill>
                  <a:schemeClr val="tx1"/>
                </a:solidFill>
                <a:effectLst/>
                <a:latin typeface="+mn-lt"/>
              </a:rPr>
              <a:t>As a key node of </a:t>
            </a:r>
            <a:r>
              <a:rPr lang="en-GB" sz="1800" b="1" i="0" dirty="0">
                <a:solidFill>
                  <a:schemeClr val="tx1"/>
                </a:solidFill>
                <a:effectLst/>
                <a:latin typeface="+mn-lt"/>
              </a:rPr>
              <a:t>supply chains</a:t>
            </a:r>
            <a:r>
              <a:rPr lang="en-GB" sz="1800" b="0" i="0" dirty="0">
                <a:solidFill>
                  <a:schemeClr val="tx1"/>
                </a:solidFill>
                <a:effectLst/>
                <a:latin typeface="+mn-lt"/>
              </a:rPr>
              <a:t>, when port infrastructure is disrupted, the flow of goods will also be disrupted, possibly </a:t>
            </a:r>
            <a:r>
              <a:rPr lang="en-GB" sz="1800" b="1" i="0" dirty="0">
                <a:solidFill>
                  <a:schemeClr val="tx1"/>
                </a:solidFill>
                <a:effectLst/>
                <a:latin typeface="+mn-lt"/>
              </a:rPr>
              <a:t>across large scales </a:t>
            </a:r>
            <a:r>
              <a:rPr lang="en-GB" sz="1800" b="0" i="0" dirty="0">
                <a:solidFill>
                  <a:schemeClr val="tx1"/>
                </a:solidFill>
                <a:effectLst/>
                <a:latin typeface="+mn-lt"/>
              </a:rPr>
              <a:t>(</a:t>
            </a:r>
            <a:r>
              <a:rPr lang="en-GB" sz="1800" b="0" i="0" dirty="0" err="1">
                <a:solidFill>
                  <a:schemeClr val="tx1"/>
                </a:solidFill>
                <a:effectLst/>
                <a:latin typeface="+mn-lt"/>
              </a:rPr>
              <a:t>Verschuur</a:t>
            </a:r>
            <a:r>
              <a:rPr lang="en-GB" sz="1800" b="0" i="0" dirty="0">
                <a:solidFill>
                  <a:schemeClr val="tx1"/>
                </a:solidFill>
                <a:effectLst/>
                <a:latin typeface="+mn-lt"/>
              </a:rPr>
              <a:t>, </a:t>
            </a:r>
            <a:r>
              <a:rPr lang="en-GB" sz="1800" b="0" i="0" dirty="0" err="1">
                <a:solidFill>
                  <a:schemeClr val="tx1"/>
                </a:solidFill>
                <a:effectLst/>
                <a:latin typeface="+mn-lt"/>
              </a:rPr>
              <a:t>Koks</a:t>
            </a:r>
            <a:r>
              <a:rPr lang="en-GB" sz="1800" b="0" i="0" dirty="0">
                <a:solidFill>
                  <a:schemeClr val="tx1"/>
                </a:solidFill>
                <a:effectLst/>
                <a:latin typeface="+mn-lt"/>
              </a:rPr>
              <a:t>, and Hall 2021)</a:t>
            </a:r>
          </a:p>
          <a:p>
            <a:pPr marL="180975" algn="l">
              <a:buFont typeface="+mj-lt"/>
              <a:buAutoNum type="arabicPeriod"/>
            </a:pPr>
            <a:r>
              <a:rPr lang="en-GB" sz="1800" b="0" i="0" dirty="0">
                <a:solidFill>
                  <a:schemeClr val="tx1"/>
                </a:solidFill>
                <a:effectLst/>
                <a:latin typeface="+mn-lt"/>
              </a:rPr>
              <a:t>A more nuanced example would be the </a:t>
            </a:r>
            <a:r>
              <a:rPr lang="en-GB" sz="1800" b="1" i="0" dirty="0">
                <a:solidFill>
                  <a:schemeClr val="tx1"/>
                </a:solidFill>
                <a:effectLst/>
                <a:latin typeface="+mn-lt"/>
              </a:rPr>
              <a:t>potential impact of future droughts on cooling water shortages</a:t>
            </a:r>
            <a:r>
              <a:rPr lang="en-GB" sz="1800" b="0" i="0" dirty="0">
                <a:solidFill>
                  <a:schemeClr val="tx1"/>
                </a:solidFill>
                <a:effectLst/>
                <a:latin typeface="+mn-lt"/>
              </a:rPr>
              <a:t> to thermo-electric power plants, and the potential consequences of that for increasing electricity prices in the future (Byers et al. 2020)</a:t>
            </a:r>
          </a:p>
          <a:p>
            <a:pPr algn="l"/>
            <a:r>
              <a:rPr lang="en-GB" sz="1800" b="0" i="0" dirty="0">
                <a:solidFill>
                  <a:schemeClr val="tx1"/>
                </a:solidFill>
                <a:effectLst/>
                <a:latin typeface="+mn-lt"/>
              </a:rPr>
              <a:t>It is important to understand the full cost of infrastructure service disruptions </a:t>
            </a:r>
            <a:r>
              <a:rPr lang="en-GB" sz="1800" b="1" i="0" dirty="0">
                <a:solidFill>
                  <a:schemeClr val="tx1"/>
                </a:solidFill>
                <a:effectLst/>
                <a:latin typeface="+mn-lt"/>
              </a:rPr>
              <a:t>to prioritise funding for adaptation</a:t>
            </a:r>
            <a:endParaRPr lang="en-GB" sz="2000" b="1" dirty="0">
              <a:solidFill>
                <a:schemeClr val="tx1"/>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28</a:t>
            </a:fld>
            <a:endParaRPr lang="sv-SE" sz="1000" b="1" dirty="0">
              <a:solidFill>
                <a:schemeClr val="bg1"/>
              </a:solidFill>
            </a:endParaRPr>
          </a:p>
        </p:txBody>
      </p:sp>
    </p:spTree>
    <p:extLst>
      <p:ext uri="{BB962C8B-B14F-4D97-AF65-F5344CB8AC3E}">
        <p14:creationId xmlns:p14="http://schemas.microsoft.com/office/powerpoint/2010/main" val="2230816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11.4 </a:t>
            </a:r>
            <a:r>
              <a:rPr lang="en-GB" dirty="0">
                <a:solidFill>
                  <a:srgbClr val="C00000"/>
                </a:solidFill>
              </a:rPr>
              <a:t> Calculating economic consequence of disruptions to businesses</a:t>
            </a:r>
            <a:endParaRPr sz="2800" dirty="0">
              <a:solidFill>
                <a:srgbClr val="C00000"/>
              </a:solidFill>
            </a:endParaRPr>
          </a:p>
        </p:txBody>
      </p:sp>
      <p:sp>
        <p:nvSpPr>
          <p:cNvPr id="168" name="Google Shape;168;p13"/>
          <p:cNvSpPr txBox="1">
            <a:spLocks noGrp="1"/>
          </p:cNvSpPr>
          <p:nvPr>
            <p:ph type="body" idx="4294967295"/>
          </p:nvPr>
        </p:nvSpPr>
        <p:spPr>
          <a:xfrm>
            <a:off x="838199" y="1231900"/>
            <a:ext cx="10056963" cy="4712158"/>
          </a:xfrm>
          <a:prstGeom prst="rect">
            <a:avLst/>
          </a:prstGeom>
          <a:noFill/>
          <a:ln>
            <a:noFill/>
          </a:ln>
        </p:spPr>
        <p:txBody>
          <a:bodyPr spcFirstLastPara="1" wrap="square" lIns="91425" tIns="45700" rIns="91425" bIns="45700" anchor="t" anchorCtr="0">
            <a:noAutofit/>
          </a:bodyPr>
          <a:lstStyle/>
          <a:p>
            <a:pPr lvl="0">
              <a:spcBef>
                <a:spcPts val="0"/>
              </a:spcBef>
              <a:buClr>
                <a:schemeClr val="dk1"/>
              </a:buClr>
              <a:buSzPts val="2800"/>
            </a:pPr>
            <a:r>
              <a:rPr lang="en-GB" sz="2000" b="1" dirty="0">
                <a:solidFill>
                  <a:schemeClr val="accent5">
                    <a:lumMod val="60000"/>
                    <a:lumOff val="40000"/>
                  </a:schemeClr>
                </a:solidFill>
              </a:rPr>
              <a:t>Input-Output modelling</a:t>
            </a:r>
          </a:p>
          <a:p>
            <a:pPr lvl="0">
              <a:spcBef>
                <a:spcPts val="0"/>
              </a:spcBef>
              <a:buClr>
                <a:schemeClr val="dk1"/>
              </a:buClr>
              <a:buSzPts val="2800"/>
            </a:pPr>
            <a:endParaRPr lang="en-GB" sz="1800" b="1" dirty="0">
              <a:solidFill>
                <a:schemeClr val="accent5">
                  <a:lumMod val="60000"/>
                  <a:lumOff val="40000"/>
                </a:schemeClr>
              </a:solidFill>
              <a:latin typeface="+mn-lt"/>
            </a:endParaRPr>
          </a:p>
          <a:p>
            <a:pPr lvl="0">
              <a:spcBef>
                <a:spcPts val="0"/>
              </a:spcBef>
              <a:buClr>
                <a:schemeClr val="dk1"/>
              </a:buClr>
              <a:buSzPts val="2800"/>
            </a:pPr>
            <a:endParaRPr lang="en-GB" sz="1600" dirty="0">
              <a:solidFill>
                <a:srgbClr val="444444"/>
              </a:solidFill>
              <a:latin typeface="+mn-lt"/>
            </a:endParaRPr>
          </a:p>
          <a:p>
            <a:pPr lvl="0" algn="l" rtl="0">
              <a:lnSpc>
                <a:spcPct val="90000"/>
              </a:lnSpc>
              <a:spcBef>
                <a:spcPts val="0"/>
              </a:spcBef>
              <a:spcAft>
                <a:spcPts val="0"/>
              </a:spcAft>
              <a:buClr>
                <a:schemeClr val="dk1"/>
              </a:buClr>
              <a:buSzPts val="2800"/>
            </a:pPr>
            <a:endParaRPr lang="en-GB" sz="1800" dirty="0">
              <a:solidFill>
                <a:srgbClr val="444444"/>
              </a:solidFill>
              <a:latin typeface="+mn-lt"/>
            </a:endParaRPr>
          </a:p>
          <a:p>
            <a:pPr marL="342900" indent="-342900">
              <a:buSzPct val="120000"/>
              <a:buFont typeface="Arial" panose="020B0604020202020204" pitchFamily="34" charset="0"/>
              <a:buChar char="•"/>
            </a:pPr>
            <a:r>
              <a:rPr lang="en-GB" sz="2000" b="1" dirty="0">
                <a:solidFill>
                  <a:schemeClr val="tx1"/>
                </a:solidFill>
              </a:rPr>
              <a:t>Input-Output (IO) tables </a:t>
            </a:r>
            <a:r>
              <a:rPr lang="en-GB" sz="2000" dirty="0">
                <a:solidFill>
                  <a:schemeClr val="tx1"/>
                </a:solidFill>
              </a:rPr>
              <a:t>illustrate transactions between various production sectors and are used for assessing economic impacts from changes in production</a:t>
            </a:r>
          </a:p>
          <a:p>
            <a:pPr marL="342900" indent="-342900">
              <a:buSzPct val="120000"/>
              <a:buFont typeface="Arial" panose="020B0604020202020204" pitchFamily="34" charset="0"/>
              <a:buChar char="•"/>
            </a:pPr>
            <a:r>
              <a:rPr lang="en-GB" sz="2000" dirty="0">
                <a:solidFill>
                  <a:schemeClr val="tx1"/>
                </a:solidFill>
              </a:rPr>
              <a:t>IO impact assessments quantify the </a:t>
            </a:r>
            <a:r>
              <a:rPr lang="en-GB" sz="2000" b="1" dirty="0">
                <a:solidFill>
                  <a:schemeClr val="tx1"/>
                </a:solidFill>
              </a:rPr>
              <a:t>economic effects </a:t>
            </a:r>
            <a:r>
              <a:rPr lang="en-GB" sz="2000" dirty="0">
                <a:solidFill>
                  <a:schemeClr val="tx1"/>
                </a:solidFill>
              </a:rPr>
              <a:t>on dependent sectors when there are changes in production from one sector</a:t>
            </a:r>
          </a:p>
          <a:p>
            <a:pPr marL="342900" indent="-342900">
              <a:buSzPct val="120000"/>
              <a:buFont typeface="Arial" panose="020B0604020202020204" pitchFamily="34" charset="0"/>
              <a:buChar char="•"/>
            </a:pPr>
            <a:r>
              <a:rPr lang="en-GB" sz="2000" dirty="0">
                <a:solidFill>
                  <a:schemeClr val="tx1"/>
                </a:solidFill>
              </a:rPr>
              <a:t>Infrastructure disruptions can interrupt production and other economic activities, leading to economic </a:t>
            </a:r>
            <a:r>
              <a:rPr lang="en-GB" sz="2000" b="1" dirty="0">
                <a:solidFill>
                  <a:schemeClr val="tx1"/>
                </a:solidFill>
              </a:rPr>
              <a:t>losses</a:t>
            </a:r>
          </a:p>
          <a:p>
            <a:pPr marL="342900" indent="-342900">
              <a:buSzPct val="120000"/>
              <a:buFont typeface="Arial" panose="020B0604020202020204" pitchFamily="34" charset="0"/>
              <a:buChar char="•"/>
            </a:pPr>
            <a:r>
              <a:rPr lang="en-GB" sz="2000" dirty="0">
                <a:solidFill>
                  <a:schemeClr val="tx1"/>
                </a:solidFill>
              </a:rPr>
              <a:t>There is a growing integration of IO impact assessments with spatial infrastructure network models to measure </a:t>
            </a:r>
            <a:r>
              <a:rPr lang="en-GB" sz="2000" b="1" dirty="0">
                <a:solidFill>
                  <a:schemeClr val="tx1"/>
                </a:solidFill>
              </a:rPr>
              <a:t>indirect economic losses from infrastructure failures</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29</a:t>
            </a:fld>
            <a:endParaRPr lang="sv-SE" sz="1000" b="1" dirty="0">
              <a:solidFill>
                <a:schemeClr val="bg1"/>
              </a:solidFill>
            </a:endParaRPr>
          </a:p>
        </p:txBody>
      </p:sp>
    </p:spTree>
    <p:extLst>
      <p:ext uri="{BB962C8B-B14F-4D97-AF65-F5344CB8AC3E}">
        <p14:creationId xmlns:p14="http://schemas.microsoft.com/office/powerpoint/2010/main" val="2669320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11.</a:t>
            </a:r>
            <a:r>
              <a:rPr lang="sv-SE" sz="2800" dirty="0">
                <a:solidFill>
                  <a:srgbClr val="C00000"/>
                </a:solidFill>
              </a:rPr>
              <a:t>1 </a:t>
            </a:r>
            <a:r>
              <a:rPr lang="en-GB" sz="2800" dirty="0">
                <a:solidFill>
                  <a:srgbClr val="C00000"/>
                </a:solidFill>
              </a:rPr>
              <a:t>Introduction to calculating damage and disruption</a:t>
            </a:r>
            <a:endParaRPr sz="2800" dirty="0">
              <a:solidFill>
                <a:srgbClr val="C00000"/>
              </a:solidFill>
            </a:endParaRPr>
          </a:p>
        </p:txBody>
      </p:sp>
      <p:sp>
        <p:nvSpPr>
          <p:cNvPr id="168" name="Google Shape;168;p13"/>
          <p:cNvSpPr txBox="1">
            <a:spLocks noGrp="1"/>
          </p:cNvSpPr>
          <p:nvPr>
            <p:ph type="body" idx="4294967295"/>
          </p:nvPr>
        </p:nvSpPr>
        <p:spPr>
          <a:xfrm>
            <a:off x="838201" y="1231900"/>
            <a:ext cx="6321724"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Learning Objectives</a:t>
            </a: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285750" indent="-285750" algn="l">
              <a:buSzPct val="120000"/>
              <a:buFont typeface="Arial" panose="020B0604020202020204" pitchFamily="34" charset="0"/>
              <a:buChar char="•"/>
            </a:pPr>
            <a:r>
              <a:rPr lang="en-GB" sz="2000" b="0" i="0" dirty="0">
                <a:solidFill>
                  <a:schemeClr val="tx1"/>
                </a:solidFill>
                <a:effectLst/>
                <a:latin typeface="+mn-lt"/>
              </a:rPr>
              <a:t>To recognise that infrastructure failures may propagate to affect other infrastructure assets, dependent populations and the economy</a:t>
            </a:r>
          </a:p>
          <a:p>
            <a:pPr marL="285750" indent="-285750" algn="l">
              <a:buSzPct val="120000"/>
              <a:buFont typeface="Arial" panose="020B0604020202020204" pitchFamily="34" charset="0"/>
              <a:buChar char="•"/>
            </a:pPr>
            <a:endParaRPr lang="en-GB" sz="2000" b="0" i="0" dirty="0">
              <a:solidFill>
                <a:schemeClr val="tx1"/>
              </a:solidFill>
              <a:effectLst/>
              <a:latin typeface="+mn-lt"/>
            </a:endParaRPr>
          </a:p>
          <a:p>
            <a:pPr marL="285750" indent="-285750" algn="l">
              <a:buSzPct val="120000"/>
              <a:buFont typeface="Arial" panose="020B0604020202020204" pitchFamily="34" charset="0"/>
              <a:buChar char="•"/>
            </a:pPr>
            <a:r>
              <a:rPr lang="en-GB" sz="2000" b="0" i="0" dirty="0">
                <a:solidFill>
                  <a:schemeClr val="tx1"/>
                </a:solidFill>
                <a:effectLst/>
                <a:latin typeface="+mn-lt"/>
              </a:rPr>
              <a:t>To recognise the importance of considering the indirect impacts of infrastructure failures, as well as disruptions to people and the economy, for risk analysis</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a:t>
            </a:fld>
            <a:endParaRPr lang="sv-SE" sz="1000" b="1" dirty="0">
              <a:solidFill>
                <a:schemeClr val="bg1"/>
              </a:solidFill>
            </a:endParaRPr>
          </a:p>
        </p:txBody>
      </p:sp>
      <p:pic>
        <p:nvPicPr>
          <p:cNvPr id="4" name="Picture 3">
            <a:extLst>
              <a:ext uri="{FF2B5EF4-FFF2-40B4-BE49-F238E27FC236}">
                <a16:creationId xmlns:a16="http://schemas.microsoft.com/office/drawing/2014/main" id="{731A79B7-52B4-438F-AECC-2FC5CB30C9A4}"/>
              </a:ext>
            </a:extLst>
          </p:cNvPr>
          <p:cNvPicPr>
            <a:picLocks noChangeAspect="1"/>
          </p:cNvPicPr>
          <p:nvPr/>
        </p:nvPicPr>
        <p:blipFill rotWithShape="1">
          <a:blip r:embed="rId3"/>
          <a:srcRect b="4822"/>
          <a:stretch/>
        </p:blipFill>
        <p:spPr>
          <a:xfrm>
            <a:off x="7342243" y="1404424"/>
            <a:ext cx="3352734" cy="4780711"/>
          </a:xfrm>
          <a:prstGeom prst="rect">
            <a:avLst/>
          </a:prstGeom>
        </p:spPr>
      </p:pic>
    </p:spTree>
    <p:extLst>
      <p:ext uri="{BB962C8B-B14F-4D97-AF65-F5344CB8AC3E}">
        <p14:creationId xmlns:p14="http://schemas.microsoft.com/office/powerpoint/2010/main" val="3151422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11.4 </a:t>
            </a:r>
            <a:r>
              <a:rPr lang="en-GB" dirty="0">
                <a:solidFill>
                  <a:srgbClr val="C00000"/>
                </a:solidFill>
              </a:rPr>
              <a:t> Calculating economic consequence of disruptions to businesses</a:t>
            </a:r>
            <a:endParaRPr sz="2800" dirty="0">
              <a:solidFill>
                <a:srgbClr val="C00000"/>
              </a:solidFill>
            </a:endParaRPr>
          </a:p>
        </p:txBody>
      </p:sp>
      <p:sp>
        <p:nvSpPr>
          <p:cNvPr id="168" name="Google Shape;168;p13"/>
          <p:cNvSpPr txBox="1">
            <a:spLocks noGrp="1"/>
          </p:cNvSpPr>
          <p:nvPr>
            <p:ph type="body" idx="4294967295"/>
          </p:nvPr>
        </p:nvSpPr>
        <p:spPr>
          <a:xfrm>
            <a:off x="838199" y="1231900"/>
            <a:ext cx="9936193"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Macro-economic impacts of port disruption</a:t>
            </a:r>
          </a:p>
          <a:p>
            <a:pPr marL="285750" indent="-285750" algn="l">
              <a:buFont typeface="Arial" panose="020B0604020202020204" pitchFamily="34" charset="0"/>
              <a:buChar char="•"/>
            </a:pPr>
            <a:endParaRPr lang="en-GB" sz="2000" b="0" i="0" dirty="0">
              <a:solidFill>
                <a:srgbClr val="444444"/>
              </a:solidFill>
              <a:effectLst/>
              <a:latin typeface="+mn-lt"/>
            </a:endParaRPr>
          </a:p>
          <a:p>
            <a:pPr marL="285750" indent="-285750" algn="l">
              <a:buSzPct val="120000"/>
              <a:buFont typeface="Arial" panose="020B0604020202020204" pitchFamily="34" charset="0"/>
              <a:buChar char="•"/>
            </a:pPr>
            <a:r>
              <a:rPr lang="en-GB" sz="1800" b="0" i="0" dirty="0" err="1">
                <a:solidFill>
                  <a:schemeClr val="tx1"/>
                </a:solidFill>
                <a:effectLst/>
                <a:latin typeface="+mn-lt"/>
              </a:rPr>
              <a:t>Verschuur</a:t>
            </a:r>
            <a:r>
              <a:rPr lang="en-GB" sz="1800" b="0" i="0" dirty="0">
                <a:solidFill>
                  <a:schemeClr val="tx1"/>
                </a:solidFill>
                <a:effectLst/>
                <a:latin typeface="+mn-lt"/>
              </a:rPr>
              <a:t>, </a:t>
            </a:r>
            <a:r>
              <a:rPr lang="en-GB" sz="1800" b="0" i="0" dirty="0" err="1">
                <a:solidFill>
                  <a:schemeClr val="tx1"/>
                </a:solidFill>
                <a:effectLst/>
                <a:latin typeface="+mn-lt"/>
              </a:rPr>
              <a:t>Koks</a:t>
            </a:r>
            <a:r>
              <a:rPr lang="en-GB" sz="1800" b="0" i="0" dirty="0">
                <a:solidFill>
                  <a:schemeClr val="tx1"/>
                </a:solidFill>
                <a:effectLst/>
                <a:latin typeface="+mn-lt"/>
              </a:rPr>
              <a:t>, and Hall (2021) used IO tables to perform a criticality analysis of port and maritime transport networks globally with respect to their interdependency with global supply-chains</a:t>
            </a:r>
            <a:endParaRPr lang="en-GB" sz="1800" dirty="0">
              <a:solidFill>
                <a:schemeClr val="tx1"/>
              </a:solidFill>
              <a:latin typeface="+mn-lt"/>
            </a:endParaRPr>
          </a:p>
          <a:p>
            <a:pPr marL="285750" indent="-285750" algn="l">
              <a:buSzPct val="120000"/>
              <a:buFont typeface="Arial" panose="020B0604020202020204" pitchFamily="34" charset="0"/>
              <a:buChar char="•"/>
            </a:pPr>
            <a:r>
              <a:rPr lang="en-GB" sz="1800" b="0" i="0" dirty="0">
                <a:solidFill>
                  <a:schemeClr val="tx1"/>
                </a:solidFill>
                <a:effectLst/>
                <a:latin typeface="+mn-lt"/>
              </a:rPr>
              <a:t>Several </a:t>
            </a:r>
            <a:r>
              <a:rPr lang="en-GB" sz="1800" b="1" i="0" dirty="0">
                <a:solidFill>
                  <a:schemeClr val="tx1"/>
                </a:solidFill>
                <a:effectLst/>
                <a:latin typeface="+mn-lt"/>
              </a:rPr>
              <a:t>low-income countries and island </a:t>
            </a:r>
            <a:r>
              <a:rPr lang="en-GB" sz="1800" b="0" i="0" dirty="0">
                <a:solidFill>
                  <a:schemeClr val="tx1"/>
                </a:solidFill>
                <a:effectLst/>
                <a:latin typeface="+mn-lt"/>
              </a:rPr>
              <a:t>states were often </a:t>
            </a:r>
            <a:r>
              <a:rPr lang="en-GB" sz="1800" b="1" i="0" dirty="0">
                <a:solidFill>
                  <a:schemeClr val="tx1"/>
                </a:solidFill>
                <a:effectLst/>
                <a:latin typeface="+mn-lt"/>
              </a:rPr>
              <a:t>more dependent on maritime transport through one or two key ports </a:t>
            </a:r>
            <a:r>
              <a:rPr lang="en-GB" sz="1800" b="0" i="0" dirty="0">
                <a:solidFill>
                  <a:schemeClr val="tx1"/>
                </a:solidFill>
                <a:effectLst/>
                <a:latin typeface="+mn-lt"/>
              </a:rPr>
              <a:t>than higher income countries</a:t>
            </a:r>
          </a:p>
          <a:p>
            <a:pPr marL="285750" indent="-285750" algn="l">
              <a:buSzPct val="120000"/>
              <a:buFont typeface="Arial" panose="020B0604020202020204" pitchFamily="34" charset="0"/>
              <a:buChar char="•"/>
            </a:pPr>
            <a:r>
              <a:rPr lang="en-GB" sz="1800" b="0" i="0" dirty="0">
                <a:solidFill>
                  <a:schemeClr val="tx1"/>
                </a:solidFill>
                <a:effectLst/>
                <a:latin typeface="+mn-lt"/>
              </a:rPr>
              <a:t>Countries such as the Congo, Malta, Mauritius and Tanzania, had 20.3-43.5% of their economic activity dependent on trade flows flowing through a single port</a:t>
            </a:r>
            <a:endParaRPr lang="en-GB" sz="1800" dirty="0">
              <a:solidFill>
                <a:schemeClr val="tx1"/>
              </a:solidFill>
              <a:latin typeface="+mn-lt"/>
            </a:endParaRPr>
          </a:p>
          <a:p>
            <a:pPr marL="285750" indent="-285750" algn="l">
              <a:buSzPct val="120000"/>
              <a:buFont typeface="Arial" panose="020B0604020202020204" pitchFamily="34" charset="0"/>
              <a:buChar char="•"/>
            </a:pPr>
            <a:r>
              <a:rPr lang="en-GB" sz="1800" b="0" i="0" dirty="0">
                <a:solidFill>
                  <a:schemeClr val="tx1"/>
                </a:solidFill>
                <a:effectLst/>
                <a:latin typeface="+mn-lt"/>
              </a:rPr>
              <a:t>On a global scale 9.3% of the total industry output depends upon trade flowing through the top 10 ports, with the port of Shanghai alone embedding 1.7% of global output</a:t>
            </a:r>
          </a:p>
          <a:p>
            <a:pPr marL="285750" indent="-285750" algn="l">
              <a:buSzPct val="120000"/>
              <a:buFont typeface="Arial" panose="020B0604020202020204" pitchFamily="34" charset="0"/>
              <a:buChar char="•"/>
            </a:pPr>
            <a:r>
              <a:rPr lang="en-GB" sz="1800" b="1" dirty="0">
                <a:solidFill>
                  <a:schemeClr val="tx1"/>
                </a:solidFill>
                <a:latin typeface="+mn-lt"/>
              </a:rPr>
              <a:t>L</a:t>
            </a:r>
            <a:r>
              <a:rPr lang="en-GB" sz="1800" b="1" i="0" dirty="0">
                <a:solidFill>
                  <a:schemeClr val="tx1"/>
                </a:solidFill>
                <a:effectLst/>
                <a:latin typeface="+mn-lt"/>
              </a:rPr>
              <a:t>arge macro-economic impacts, both on a national and global scale, could be expected when ports are affected by climatic extremes</a:t>
            </a:r>
          </a:p>
          <a:p>
            <a:pPr marL="285750" indent="-285750" algn="l">
              <a:buFont typeface="Arial" panose="020B0604020202020204" pitchFamily="34" charset="0"/>
              <a:buChar char="•"/>
            </a:pPr>
            <a:endParaRPr lang="en-GB" sz="1800" dirty="0">
              <a:solidFill>
                <a:srgbClr val="444444"/>
              </a:solidFill>
              <a:latin typeface="+mn-lt"/>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30</a:t>
            </a:fld>
            <a:endParaRPr lang="sv-SE" sz="1000" b="1" dirty="0">
              <a:solidFill>
                <a:schemeClr val="bg1"/>
              </a:solidFill>
            </a:endParaRPr>
          </a:p>
        </p:txBody>
      </p:sp>
    </p:spTree>
    <p:extLst>
      <p:ext uri="{BB962C8B-B14F-4D97-AF65-F5344CB8AC3E}">
        <p14:creationId xmlns:p14="http://schemas.microsoft.com/office/powerpoint/2010/main" val="3550741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11.4 </a:t>
            </a:r>
            <a:r>
              <a:rPr lang="en-GB" dirty="0">
                <a:solidFill>
                  <a:srgbClr val="C00000"/>
                </a:solidFill>
              </a:rPr>
              <a:t> Calculating economic consequence of disruptions to businesses</a:t>
            </a:r>
            <a:endParaRPr sz="2800" dirty="0">
              <a:solidFill>
                <a:srgbClr val="C00000"/>
              </a:solidFill>
            </a:endParaRPr>
          </a:p>
        </p:txBody>
      </p:sp>
      <p:sp>
        <p:nvSpPr>
          <p:cNvPr id="168" name="Google Shape;168;p13"/>
          <p:cNvSpPr txBox="1">
            <a:spLocks noGrp="1"/>
          </p:cNvSpPr>
          <p:nvPr>
            <p:ph type="body" idx="4294967295"/>
          </p:nvPr>
        </p:nvSpPr>
        <p:spPr>
          <a:xfrm>
            <a:off x="838200" y="1231900"/>
            <a:ext cx="10169106" cy="4502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Macro-economic impacts of electricity disruption</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31</a:t>
            </a:fld>
            <a:endParaRPr lang="sv-SE" sz="1000" b="1" dirty="0">
              <a:solidFill>
                <a:schemeClr val="bg1"/>
              </a:solidFill>
            </a:endParaRPr>
          </a:p>
        </p:txBody>
      </p:sp>
      <p:sp>
        <p:nvSpPr>
          <p:cNvPr id="5" name="TextBox 4">
            <a:extLst>
              <a:ext uri="{FF2B5EF4-FFF2-40B4-BE49-F238E27FC236}">
                <a16:creationId xmlns:a16="http://schemas.microsoft.com/office/drawing/2014/main" id="{405D3AC9-9D1A-4DE5-9206-75A8E49F4BEA}"/>
              </a:ext>
            </a:extLst>
          </p:cNvPr>
          <p:cNvSpPr txBox="1"/>
          <p:nvPr/>
        </p:nvSpPr>
        <p:spPr>
          <a:xfrm>
            <a:off x="838201" y="1682151"/>
            <a:ext cx="4390748" cy="4524315"/>
          </a:xfrm>
          <a:prstGeom prst="rect">
            <a:avLst/>
          </a:prstGeom>
          <a:noFill/>
        </p:spPr>
        <p:txBody>
          <a:bodyPr wrap="square" rtlCol="0">
            <a:spAutoFit/>
          </a:bodyPr>
          <a:lstStyle/>
          <a:p>
            <a:pPr marL="285750" indent="-285750" algn="l">
              <a:buSzPct val="120000"/>
              <a:buFont typeface="Arial" panose="020B0604020202020204" pitchFamily="34" charset="0"/>
              <a:buChar char="•"/>
            </a:pPr>
            <a:r>
              <a:rPr lang="en-GB" sz="1600" b="0" i="0" dirty="0" err="1">
                <a:solidFill>
                  <a:schemeClr val="tx1"/>
                </a:solidFill>
                <a:effectLst/>
                <a:latin typeface="+mn-lt"/>
              </a:rPr>
              <a:t>Koks</a:t>
            </a:r>
            <a:r>
              <a:rPr lang="en-GB" sz="1600" b="0" i="0" dirty="0">
                <a:solidFill>
                  <a:schemeClr val="tx1"/>
                </a:solidFill>
                <a:effectLst/>
                <a:latin typeface="+mn-lt"/>
              </a:rPr>
              <a:t> et al. (2019) </a:t>
            </a:r>
            <a:r>
              <a:rPr lang="en-GB" sz="1600" b="0" i="0" dirty="0" err="1">
                <a:solidFill>
                  <a:schemeClr val="tx1"/>
                </a:solidFill>
                <a:effectLst/>
                <a:latin typeface="+mn-lt"/>
              </a:rPr>
              <a:t>analyzed</a:t>
            </a:r>
            <a:r>
              <a:rPr lang="en-GB" sz="1600" b="0" i="0" dirty="0">
                <a:solidFill>
                  <a:schemeClr val="tx1"/>
                </a:solidFill>
                <a:effectLst/>
                <a:latin typeface="+mn-lt"/>
              </a:rPr>
              <a:t> the impact of </a:t>
            </a:r>
            <a:r>
              <a:rPr lang="en-GB" sz="1600" b="1" i="0" dirty="0">
                <a:solidFill>
                  <a:schemeClr val="tx1"/>
                </a:solidFill>
                <a:effectLst/>
                <a:latin typeface="+mn-lt"/>
              </a:rPr>
              <a:t>flooding on electricity infrastructure </a:t>
            </a:r>
            <a:r>
              <a:rPr lang="en-GB" sz="1600" b="0" i="0" dirty="0">
                <a:solidFill>
                  <a:schemeClr val="tx1"/>
                </a:solidFill>
                <a:effectLst/>
                <a:latin typeface="+mn-lt"/>
              </a:rPr>
              <a:t>in southeast England, revealing that supply disruptions significantly affected macro-economic losses across 37 regions in the UK</a:t>
            </a:r>
          </a:p>
          <a:p>
            <a:pPr marL="285750" indent="-285750" algn="l">
              <a:buSzPct val="120000"/>
              <a:buFont typeface="Arial" panose="020B0604020202020204" pitchFamily="34" charset="0"/>
              <a:buChar char="•"/>
            </a:pPr>
            <a:endParaRPr lang="en-GB" sz="1600" dirty="0">
              <a:solidFill>
                <a:schemeClr val="tx1"/>
              </a:solidFill>
              <a:latin typeface="+mn-lt"/>
            </a:endParaRPr>
          </a:p>
          <a:p>
            <a:pPr marL="285750" indent="-285750" algn="l">
              <a:buSzPct val="120000"/>
              <a:buFont typeface="Arial" panose="020B0604020202020204" pitchFamily="34" charset="0"/>
              <a:buChar char="•"/>
            </a:pPr>
            <a:r>
              <a:rPr lang="en-GB" sz="1600" b="0" i="0" dirty="0">
                <a:solidFill>
                  <a:schemeClr val="tx1"/>
                </a:solidFill>
                <a:effectLst/>
                <a:latin typeface="+mn-lt"/>
              </a:rPr>
              <a:t>The study examined the effects of a </a:t>
            </a:r>
            <a:r>
              <a:rPr lang="en-GB" sz="1600" b="1" i="0" dirty="0">
                <a:solidFill>
                  <a:schemeClr val="tx1"/>
                </a:solidFill>
                <a:effectLst/>
                <a:latin typeface="+mn-lt"/>
              </a:rPr>
              <a:t>1 in 1,000-year flood event</a:t>
            </a:r>
            <a:r>
              <a:rPr lang="en-GB" sz="1600" b="0" i="0" dirty="0">
                <a:solidFill>
                  <a:schemeClr val="tx1"/>
                </a:solidFill>
                <a:effectLst/>
                <a:latin typeface="+mn-lt"/>
              </a:rPr>
              <a:t>, finding that business disruptions due to electricity failures could be magnified by a factor of 23 at the local level</a:t>
            </a:r>
          </a:p>
          <a:p>
            <a:pPr marL="285750" indent="-285750" algn="l">
              <a:buSzPct val="120000"/>
              <a:buFont typeface="Arial" panose="020B0604020202020204" pitchFamily="34" charset="0"/>
              <a:buChar char="•"/>
            </a:pPr>
            <a:endParaRPr lang="en-GB" sz="1600" b="0" i="0" dirty="0">
              <a:solidFill>
                <a:schemeClr val="tx1"/>
              </a:solidFill>
              <a:effectLst/>
              <a:latin typeface="+mn-lt"/>
            </a:endParaRPr>
          </a:p>
          <a:p>
            <a:pPr marL="285750" indent="-285750" algn="l">
              <a:buSzPct val="120000"/>
              <a:buFont typeface="Arial" panose="020B0604020202020204" pitchFamily="34" charset="0"/>
              <a:buChar char="•"/>
            </a:pPr>
            <a:r>
              <a:rPr lang="en-GB" sz="1600" b="0" i="0" dirty="0">
                <a:solidFill>
                  <a:schemeClr val="tx1"/>
                </a:solidFill>
                <a:effectLst/>
                <a:latin typeface="+mn-lt"/>
              </a:rPr>
              <a:t>Nationally, including electricity failure in the loss assessment led to potential daily direct </a:t>
            </a:r>
            <a:r>
              <a:rPr lang="en-GB" sz="1600" b="1" i="0" dirty="0">
                <a:solidFill>
                  <a:schemeClr val="tx1"/>
                </a:solidFill>
                <a:effectLst/>
                <a:latin typeface="+mn-lt"/>
              </a:rPr>
              <a:t>output flow losses increasing </a:t>
            </a:r>
            <a:r>
              <a:rPr lang="en-GB" sz="1600" b="0" i="0" dirty="0">
                <a:solidFill>
                  <a:schemeClr val="tx1"/>
                </a:solidFill>
                <a:effectLst/>
                <a:latin typeface="+mn-lt"/>
              </a:rPr>
              <a:t>up to a factor of 33, and total output flow losses increasing up to a factor of 3</a:t>
            </a:r>
          </a:p>
        </p:txBody>
      </p:sp>
      <p:pic>
        <p:nvPicPr>
          <p:cNvPr id="6" name="Picture 5">
            <a:extLst>
              <a:ext uri="{FF2B5EF4-FFF2-40B4-BE49-F238E27FC236}">
                <a16:creationId xmlns:a16="http://schemas.microsoft.com/office/drawing/2014/main" id="{C2CB98BF-4008-426C-942D-FD1D84290F04}"/>
              </a:ext>
            </a:extLst>
          </p:cNvPr>
          <p:cNvPicPr>
            <a:picLocks noChangeAspect="1"/>
          </p:cNvPicPr>
          <p:nvPr/>
        </p:nvPicPr>
        <p:blipFill>
          <a:blip r:embed="rId3"/>
          <a:stretch>
            <a:fillRect/>
          </a:stretch>
        </p:blipFill>
        <p:spPr>
          <a:xfrm>
            <a:off x="5497899" y="1588851"/>
            <a:ext cx="5509407" cy="4325397"/>
          </a:xfrm>
          <a:prstGeom prst="rect">
            <a:avLst/>
          </a:prstGeom>
        </p:spPr>
      </p:pic>
      <p:sp>
        <p:nvSpPr>
          <p:cNvPr id="11" name="TextBox 10">
            <a:extLst>
              <a:ext uri="{FF2B5EF4-FFF2-40B4-BE49-F238E27FC236}">
                <a16:creationId xmlns:a16="http://schemas.microsoft.com/office/drawing/2014/main" id="{24CA7BEC-4F52-46B1-AA17-F1A2D3976D16}"/>
              </a:ext>
            </a:extLst>
          </p:cNvPr>
          <p:cNvSpPr txBox="1"/>
          <p:nvPr/>
        </p:nvSpPr>
        <p:spPr>
          <a:xfrm>
            <a:off x="5616968" y="5914248"/>
            <a:ext cx="5271268" cy="553998"/>
          </a:xfrm>
          <a:prstGeom prst="rect">
            <a:avLst/>
          </a:prstGeom>
          <a:noFill/>
        </p:spPr>
        <p:txBody>
          <a:bodyPr wrap="square">
            <a:spAutoFit/>
          </a:bodyPr>
          <a:lstStyle/>
          <a:p>
            <a:r>
              <a:rPr lang="en-GB" sz="1000" i="1" dirty="0">
                <a:solidFill>
                  <a:srgbClr val="444444"/>
                </a:solidFill>
                <a:latin typeface="+mn-lt"/>
              </a:rPr>
              <a:t>Projected reduction in employment due to extreme flooding at business asset locations (left) and at both business asset locations as well as the electricity assets that serve them (right), in absolute (top) and relative (bottom) terms (</a:t>
            </a:r>
            <a:r>
              <a:rPr lang="en-GB" sz="1000" i="1" dirty="0" err="1">
                <a:solidFill>
                  <a:srgbClr val="444444"/>
                </a:solidFill>
                <a:latin typeface="+mn-lt"/>
              </a:rPr>
              <a:t>Koks</a:t>
            </a:r>
            <a:r>
              <a:rPr lang="en-GB" sz="1000" i="1" dirty="0">
                <a:solidFill>
                  <a:srgbClr val="444444"/>
                </a:solidFill>
                <a:latin typeface="+mn-lt"/>
              </a:rPr>
              <a:t> et al. 2019)</a:t>
            </a:r>
          </a:p>
        </p:txBody>
      </p:sp>
    </p:spTree>
    <p:extLst>
      <p:ext uri="{BB962C8B-B14F-4D97-AF65-F5344CB8AC3E}">
        <p14:creationId xmlns:p14="http://schemas.microsoft.com/office/powerpoint/2010/main" val="2610105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11.4 </a:t>
            </a:r>
            <a:r>
              <a:rPr lang="en-GB" dirty="0">
                <a:solidFill>
                  <a:srgbClr val="C00000"/>
                </a:solidFill>
              </a:rPr>
              <a:t> Calculating economic consequence of disruptions to businesses</a:t>
            </a:r>
            <a:endParaRPr sz="2800" dirty="0">
              <a:solidFill>
                <a:srgbClr val="C00000"/>
              </a:solidFill>
            </a:endParaRPr>
          </a:p>
        </p:txBody>
      </p:sp>
      <p:sp>
        <p:nvSpPr>
          <p:cNvPr id="168" name="Google Shape;168;p13"/>
          <p:cNvSpPr txBox="1">
            <a:spLocks noGrp="1"/>
          </p:cNvSpPr>
          <p:nvPr>
            <p:ph type="body" idx="4294967295"/>
          </p:nvPr>
        </p:nvSpPr>
        <p:spPr>
          <a:xfrm>
            <a:off x="838200" y="1231900"/>
            <a:ext cx="1051560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Drought impacts on energy prices</a:t>
            </a: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285750" indent="-285750" algn="l">
              <a:buSzPct val="120000"/>
              <a:buFont typeface="Arial" panose="020B0604020202020204" pitchFamily="34" charset="0"/>
              <a:buChar char="•"/>
            </a:pPr>
            <a:r>
              <a:rPr lang="en-GB" sz="1800" b="0" i="0" dirty="0">
                <a:solidFill>
                  <a:schemeClr val="tx1"/>
                </a:solidFill>
                <a:effectLst/>
                <a:latin typeface="+mn-lt"/>
              </a:rPr>
              <a:t>Infrastructure asset failures, particularly in transport, water, and energy, can have significant </a:t>
            </a:r>
            <a:r>
              <a:rPr lang="en-GB" sz="1800" b="1" i="0" dirty="0">
                <a:solidFill>
                  <a:schemeClr val="tx1"/>
                </a:solidFill>
                <a:effectLst/>
                <a:latin typeface="+mn-lt"/>
              </a:rPr>
              <a:t>macro-economic impacts due to their interdependence </a:t>
            </a:r>
            <a:r>
              <a:rPr lang="en-GB" sz="1800" b="0" i="0" dirty="0">
                <a:solidFill>
                  <a:schemeClr val="tx1"/>
                </a:solidFill>
                <a:effectLst/>
                <a:latin typeface="+mn-lt"/>
              </a:rPr>
              <a:t>on various economic activities</a:t>
            </a:r>
          </a:p>
          <a:p>
            <a:pPr marL="285750" indent="-285750" algn="l">
              <a:buSzPct val="120000"/>
              <a:buFont typeface="Arial" panose="020B0604020202020204" pitchFamily="34" charset="0"/>
              <a:buChar char="•"/>
            </a:pPr>
            <a:r>
              <a:rPr lang="en-GB" sz="1800" b="0" i="0" dirty="0">
                <a:solidFill>
                  <a:schemeClr val="tx1"/>
                </a:solidFill>
                <a:effectLst/>
                <a:latin typeface="+mn-lt"/>
              </a:rPr>
              <a:t>Climate hazards can affect both the resources provided by infrastructure systems and the prices of commodities, resulting in </a:t>
            </a:r>
            <a:r>
              <a:rPr lang="en-GB" sz="1800" b="1" i="0" dirty="0">
                <a:solidFill>
                  <a:schemeClr val="tx1"/>
                </a:solidFill>
                <a:effectLst/>
                <a:latin typeface="+mn-lt"/>
              </a:rPr>
              <a:t>macro-economic ripple effects</a:t>
            </a:r>
          </a:p>
          <a:p>
            <a:pPr marL="285750" indent="-285750" algn="l">
              <a:buSzPct val="120000"/>
              <a:buFont typeface="Arial" panose="020B0604020202020204" pitchFamily="34" charset="0"/>
              <a:buChar char="•"/>
            </a:pPr>
            <a:r>
              <a:rPr lang="en-GB" sz="1800" b="1" i="0" dirty="0">
                <a:solidFill>
                  <a:schemeClr val="tx1"/>
                </a:solidFill>
                <a:effectLst/>
                <a:latin typeface="+mn-lt"/>
              </a:rPr>
              <a:t>Thermo-electric power plants</a:t>
            </a:r>
            <a:r>
              <a:rPr lang="en-GB" sz="1800" b="0" i="0" dirty="0">
                <a:solidFill>
                  <a:schemeClr val="tx1"/>
                </a:solidFill>
                <a:effectLst/>
                <a:latin typeface="+mn-lt"/>
              </a:rPr>
              <a:t>, which rely heavily on water for cooling, </a:t>
            </a:r>
            <a:r>
              <a:rPr lang="en-GB" sz="1800" b="1" i="0" dirty="0">
                <a:solidFill>
                  <a:schemeClr val="tx1"/>
                </a:solidFill>
                <a:effectLst/>
                <a:latin typeface="+mn-lt"/>
              </a:rPr>
              <a:t>are vulnerable to shortages and rising temperatures</a:t>
            </a:r>
            <a:r>
              <a:rPr lang="en-GB" sz="1800" b="0" i="0" dirty="0">
                <a:solidFill>
                  <a:schemeClr val="tx1"/>
                </a:solidFill>
                <a:effectLst/>
                <a:latin typeface="+mn-lt"/>
              </a:rPr>
              <a:t>, potentially reducing electricity generation</a:t>
            </a:r>
          </a:p>
          <a:p>
            <a:pPr marL="285750" indent="-285750" algn="l">
              <a:buSzPct val="120000"/>
              <a:buFont typeface="Arial" panose="020B0604020202020204" pitchFamily="34" charset="0"/>
              <a:buChar char="•"/>
            </a:pPr>
            <a:r>
              <a:rPr lang="en-GB" sz="1800" b="0" i="0" dirty="0">
                <a:solidFill>
                  <a:schemeClr val="tx1"/>
                </a:solidFill>
                <a:effectLst/>
                <a:latin typeface="+mn-lt"/>
              </a:rPr>
              <a:t>A study by Byers et al. (2020) projected that future droughts could lead to increased electricity prices in the UK, with annual macro-economic impacts estimated between GBP29–66 million</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32</a:t>
            </a:fld>
            <a:endParaRPr lang="sv-SE" sz="1000" b="1" dirty="0">
              <a:solidFill>
                <a:schemeClr val="bg1"/>
              </a:solidFill>
            </a:endParaRPr>
          </a:p>
        </p:txBody>
      </p:sp>
    </p:spTree>
    <p:extLst>
      <p:ext uri="{BB962C8B-B14F-4D97-AF65-F5344CB8AC3E}">
        <p14:creationId xmlns:p14="http://schemas.microsoft.com/office/powerpoint/2010/main" val="1039741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11.4 </a:t>
            </a:r>
            <a:r>
              <a:rPr lang="en-GB" dirty="0">
                <a:solidFill>
                  <a:srgbClr val="C00000"/>
                </a:solidFill>
              </a:rPr>
              <a:t> Calculating economic consequence of disruptions to businesses</a:t>
            </a:r>
            <a:endParaRPr sz="2800" dirty="0">
              <a:solidFill>
                <a:srgbClr val="C00000"/>
              </a:solidFill>
            </a:endParaRPr>
          </a:p>
        </p:txBody>
      </p:sp>
      <p:sp>
        <p:nvSpPr>
          <p:cNvPr id="168" name="Google Shape;168;p13"/>
          <p:cNvSpPr txBox="1">
            <a:spLocks noGrp="1"/>
          </p:cNvSpPr>
          <p:nvPr>
            <p:ph type="body" idx="4294967295"/>
          </p:nvPr>
        </p:nvSpPr>
        <p:spPr>
          <a:xfrm>
            <a:off x="838200" y="1231900"/>
            <a:ext cx="1051560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Summary</a:t>
            </a:r>
            <a:endParaRPr lang="en-GB" sz="2000" dirty="0">
              <a:solidFill>
                <a:schemeClr val="tx1"/>
              </a:solidFill>
            </a:endParaRPr>
          </a:p>
          <a:p>
            <a:pPr marL="285750" lvl="0" indent="-285750" algn="l" rtl="0">
              <a:lnSpc>
                <a:spcPct val="90000"/>
              </a:lnSpc>
              <a:spcBef>
                <a:spcPts val="0"/>
              </a:spcBef>
              <a:spcAft>
                <a:spcPts val="0"/>
              </a:spcAft>
              <a:buClr>
                <a:schemeClr val="dk1"/>
              </a:buClr>
              <a:buSzPts val="2800"/>
              <a:buFont typeface="Arial" panose="020B0604020202020204" pitchFamily="34" charset="0"/>
              <a:buChar char="•"/>
            </a:pPr>
            <a:endParaRPr lang="en-GB" sz="1800" dirty="0">
              <a:solidFill>
                <a:schemeClr val="tx1"/>
              </a:solidFill>
            </a:endParaRPr>
          </a:p>
          <a:p>
            <a:pPr marL="285750" lvl="0" indent="-285750" algn="l" rtl="0">
              <a:lnSpc>
                <a:spcPct val="90000"/>
              </a:lnSpc>
              <a:spcBef>
                <a:spcPts val="0"/>
              </a:spcBef>
              <a:spcAft>
                <a:spcPts val="0"/>
              </a:spcAft>
              <a:buClr>
                <a:schemeClr val="dk1"/>
              </a:buClr>
              <a:buSzPts val="2800"/>
              <a:buFont typeface="Arial" panose="020B0604020202020204" pitchFamily="34" charset="0"/>
              <a:buChar char="•"/>
            </a:pPr>
            <a:endParaRPr lang="en-GB" sz="1800" dirty="0">
              <a:solidFill>
                <a:schemeClr val="tx1"/>
              </a:solidFill>
            </a:endParaRPr>
          </a:p>
          <a:p>
            <a:pPr marL="285750" lvl="0" indent="-285750" algn="l" rtl="0">
              <a:lnSpc>
                <a:spcPct val="90000"/>
              </a:lnSpc>
              <a:spcBef>
                <a:spcPts val="0"/>
              </a:spcBef>
              <a:spcAft>
                <a:spcPts val="0"/>
              </a:spcAft>
              <a:buClr>
                <a:schemeClr val="dk1"/>
              </a:buClr>
              <a:buSzPts val="2800"/>
              <a:buFont typeface="Arial" panose="020B0604020202020204" pitchFamily="34" charset="0"/>
              <a:buChar char="•"/>
            </a:pPr>
            <a:endParaRPr lang="en-GB" sz="1800" dirty="0">
              <a:solidFill>
                <a:schemeClr val="tx1"/>
              </a:solidFill>
            </a:endParaRPr>
          </a:p>
          <a:p>
            <a:pPr marL="285750" indent="-285750">
              <a:buSzPct val="120000"/>
              <a:buFont typeface="Arial" panose="020B0604020202020204" pitchFamily="34" charset="0"/>
              <a:buChar char="•"/>
            </a:pPr>
            <a:r>
              <a:rPr lang="en-GB" sz="2000" b="0" i="0" dirty="0">
                <a:solidFill>
                  <a:srgbClr val="1C1C1C"/>
                </a:solidFill>
                <a:effectLst/>
                <a:latin typeface="+mn-lt"/>
              </a:rPr>
              <a:t>The mini-lecture discussed the relationship between infrastructure services and the economy</a:t>
            </a:r>
          </a:p>
          <a:p>
            <a:pPr marL="285750" indent="-285750">
              <a:buSzPct val="120000"/>
              <a:buFont typeface="Arial" panose="020B0604020202020204" pitchFamily="34" charset="0"/>
              <a:buChar char="•"/>
            </a:pPr>
            <a:endParaRPr lang="en-GB" sz="2000" b="0" i="0" dirty="0">
              <a:solidFill>
                <a:srgbClr val="1C1C1C"/>
              </a:solidFill>
              <a:effectLst/>
              <a:latin typeface="+mn-lt"/>
            </a:endParaRPr>
          </a:p>
          <a:p>
            <a:pPr marL="285750" indent="-285750">
              <a:buSzPct val="120000"/>
              <a:buFont typeface="Arial" panose="020B0604020202020204" pitchFamily="34" charset="0"/>
              <a:buChar char="•"/>
            </a:pPr>
            <a:r>
              <a:rPr lang="en-GB" sz="2000" b="0" i="0" dirty="0">
                <a:solidFill>
                  <a:srgbClr val="1C1C1C"/>
                </a:solidFill>
                <a:effectLst/>
                <a:latin typeface="+mn-lt"/>
              </a:rPr>
              <a:t>It included case studies that demonstrate how to measure the economic impacts of infrastructure failures</a:t>
            </a:r>
          </a:p>
          <a:p>
            <a:pPr marL="285750" indent="-285750">
              <a:buSzPct val="120000"/>
              <a:buFont typeface="Arial" panose="020B0604020202020204" pitchFamily="34" charset="0"/>
              <a:buChar char="•"/>
            </a:pPr>
            <a:endParaRPr lang="en-GB" sz="2000" b="0" i="0" dirty="0">
              <a:solidFill>
                <a:srgbClr val="1C1C1C"/>
              </a:solidFill>
              <a:effectLst/>
              <a:latin typeface="+mn-lt"/>
            </a:endParaRPr>
          </a:p>
          <a:p>
            <a:pPr marL="285750" indent="-285750">
              <a:buSzPct val="120000"/>
              <a:buFont typeface="Arial" panose="020B0604020202020204" pitchFamily="34" charset="0"/>
              <a:buChar char="•"/>
            </a:pPr>
            <a:r>
              <a:rPr lang="en-GB" sz="2000" b="0" i="0" dirty="0">
                <a:solidFill>
                  <a:srgbClr val="1C1C1C"/>
                </a:solidFill>
                <a:effectLst/>
                <a:latin typeface="+mn-lt"/>
              </a:rPr>
              <a:t>Participants should now understand the dependence of economic activities on infrastructure and be able to evaluate the macroeconomic effects of disruptions</a:t>
            </a:r>
            <a:endParaRPr lang="en-GB" sz="4400" dirty="0">
              <a:solidFill>
                <a:schemeClr val="tx1"/>
              </a:solidFill>
              <a:latin typeface="+mn-lt"/>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33</a:t>
            </a:fld>
            <a:endParaRPr lang="sv-SE" sz="1000" b="1" dirty="0">
              <a:solidFill>
                <a:schemeClr val="bg1"/>
              </a:solidFill>
            </a:endParaRPr>
          </a:p>
        </p:txBody>
      </p:sp>
    </p:spTree>
    <p:extLst>
      <p:ext uri="{BB962C8B-B14F-4D97-AF65-F5344CB8AC3E}">
        <p14:creationId xmlns:p14="http://schemas.microsoft.com/office/powerpoint/2010/main" val="3169569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11.4 </a:t>
            </a:r>
            <a:r>
              <a:rPr lang="en-GB" dirty="0">
                <a:solidFill>
                  <a:srgbClr val="C00000"/>
                </a:solidFill>
              </a:rPr>
              <a:t> Calculating economic consequence of disruptions to businesses</a:t>
            </a:r>
            <a:endParaRPr sz="2800" dirty="0">
              <a:solidFill>
                <a:srgbClr val="C00000"/>
              </a:solidFill>
            </a:endParaRPr>
          </a:p>
        </p:txBody>
      </p:sp>
      <p:sp>
        <p:nvSpPr>
          <p:cNvPr id="168" name="Google Shape;168;p13"/>
          <p:cNvSpPr txBox="1">
            <a:spLocks noGrp="1"/>
          </p:cNvSpPr>
          <p:nvPr>
            <p:ph type="body" idx="4294967295"/>
          </p:nvPr>
        </p:nvSpPr>
        <p:spPr>
          <a:xfrm>
            <a:off x="838200" y="1231900"/>
            <a:ext cx="1051560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Bibliography</a:t>
            </a:r>
            <a:endParaRPr lang="en-GB" sz="2000" dirty="0">
              <a:solidFill>
                <a:schemeClr val="tx1"/>
              </a:solidFill>
            </a:endParaRPr>
          </a:p>
          <a:p>
            <a:pPr marL="285750" lvl="0" indent="-285750" algn="l" rtl="0">
              <a:lnSpc>
                <a:spcPct val="90000"/>
              </a:lnSpc>
              <a:spcBef>
                <a:spcPts val="0"/>
              </a:spcBef>
              <a:spcAft>
                <a:spcPts val="0"/>
              </a:spcAft>
              <a:buClr>
                <a:schemeClr val="dk1"/>
              </a:buClr>
              <a:buSzPts val="2800"/>
              <a:buFont typeface="Arial" panose="020B0604020202020204" pitchFamily="34" charset="0"/>
              <a:buChar char="•"/>
            </a:pPr>
            <a:endParaRPr lang="en-GB" sz="1800" dirty="0">
              <a:solidFill>
                <a:schemeClr val="tx1"/>
              </a:solidFill>
            </a:endParaRPr>
          </a:p>
          <a:p>
            <a:pPr algn="l"/>
            <a:r>
              <a:rPr lang="en-GB" sz="2000" b="0" i="0" dirty="0">
                <a:solidFill>
                  <a:schemeClr val="tx1"/>
                </a:solidFill>
                <a:effectLst/>
                <a:latin typeface="+mn-lt"/>
              </a:rPr>
              <a:t>Byers, Edward A., Gemma </a:t>
            </a:r>
            <a:r>
              <a:rPr lang="en-GB" sz="2000" b="0" i="0" dirty="0" err="1">
                <a:solidFill>
                  <a:schemeClr val="tx1"/>
                </a:solidFill>
                <a:effectLst/>
                <a:latin typeface="+mn-lt"/>
              </a:rPr>
              <a:t>Coxon</a:t>
            </a:r>
            <a:r>
              <a:rPr lang="en-GB" sz="2000" b="0" i="0" dirty="0">
                <a:solidFill>
                  <a:schemeClr val="tx1"/>
                </a:solidFill>
                <a:effectLst/>
                <a:latin typeface="+mn-lt"/>
              </a:rPr>
              <a:t>, Jim Freer, and Jim W. Hall. 2020. “Drought and climate change impacts on cooling water shortages and electricity prices in Great Britain.” </a:t>
            </a:r>
            <a:r>
              <a:rPr lang="en-GB" sz="2000" b="0" i="1" dirty="0">
                <a:solidFill>
                  <a:schemeClr val="tx1"/>
                </a:solidFill>
                <a:effectLst/>
                <a:latin typeface="+mn-lt"/>
              </a:rPr>
              <a:t>Nature Communications</a:t>
            </a:r>
            <a:r>
              <a:rPr lang="en-GB" sz="2000" b="0" i="0" dirty="0">
                <a:solidFill>
                  <a:schemeClr val="tx1"/>
                </a:solidFill>
                <a:effectLst/>
                <a:latin typeface="+mn-lt"/>
              </a:rPr>
              <a:t>. </a:t>
            </a:r>
            <a:r>
              <a:rPr lang="en-GB" sz="2000" b="0" i="0" u="none" strike="noStrike" dirty="0">
                <a:solidFill>
                  <a:schemeClr val="tx1"/>
                </a:solidFill>
                <a:effectLst/>
                <a:latin typeface="+mn-lt"/>
                <a:hlinkClick r:id="rId3">
                  <a:extLst>
                    <a:ext uri="{A12FA001-AC4F-418D-AE19-62706E023703}">
                      <ahyp:hlinkClr xmlns:ahyp="http://schemas.microsoft.com/office/drawing/2018/hyperlinkcolor" val="tx"/>
                    </a:ext>
                  </a:extLst>
                </a:hlinkClick>
              </a:rPr>
              <a:t>https://doi.org/10.1038/s41467-020-16012-2</a:t>
            </a:r>
            <a:r>
              <a:rPr lang="en-GB" sz="2000" b="0" i="0" dirty="0">
                <a:solidFill>
                  <a:schemeClr val="tx1"/>
                </a:solidFill>
                <a:effectLst/>
                <a:latin typeface="+mn-lt"/>
              </a:rPr>
              <a:t>.</a:t>
            </a:r>
          </a:p>
          <a:p>
            <a:pPr algn="l"/>
            <a:r>
              <a:rPr lang="en-GB" sz="2000" b="0" i="0" dirty="0" err="1">
                <a:solidFill>
                  <a:schemeClr val="tx1"/>
                </a:solidFill>
                <a:effectLst/>
                <a:latin typeface="+mn-lt"/>
              </a:rPr>
              <a:t>Koks</a:t>
            </a:r>
            <a:r>
              <a:rPr lang="en-GB" sz="2000" b="0" i="0" dirty="0">
                <a:solidFill>
                  <a:schemeClr val="tx1"/>
                </a:solidFill>
                <a:effectLst/>
                <a:latin typeface="+mn-lt"/>
              </a:rPr>
              <a:t>, </a:t>
            </a:r>
            <a:r>
              <a:rPr lang="en-GB" sz="2000" b="0" i="0" dirty="0" err="1">
                <a:solidFill>
                  <a:schemeClr val="tx1"/>
                </a:solidFill>
                <a:effectLst/>
                <a:latin typeface="+mn-lt"/>
              </a:rPr>
              <a:t>Elco</a:t>
            </a:r>
            <a:r>
              <a:rPr lang="en-GB" sz="2000" b="0" i="0" dirty="0">
                <a:solidFill>
                  <a:schemeClr val="tx1"/>
                </a:solidFill>
                <a:effectLst/>
                <a:latin typeface="+mn-lt"/>
              </a:rPr>
              <a:t>, Raghav Pant, Scott Thacker, and Jim W. Hall. 2019. “Understanding Business Disruption and Economic Losses Due to Electricity Failures and Flooding.” </a:t>
            </a:r>
            <a:r>
              <a:rPr lang="en-GB" sz="2000" b="0" i="1" dirty="0">
                <a:solidFill>
                  <a:schemeClr val="tx1"/>
                </a:solidFill>
                <a:effectLst/>
                <a:latin typeface="+mn-lt"/>
              </a:rPr>
              <a:t>International Journal of Disaster Risk Science</a:t>
            </a:r>
            <a:r>
              <a:rPr lang="en-GB" sz="2000" b="0" i="0" dirty="0">
                <a:solidFill>
                  <a:schemeClr val="tx1"/>
                </a:solidFill>
                <a:effectLst/>
                <a:latin typeface="+mn-lt"/>
              </a:rPr>
              <a:t>. </a:t>
            </a:r>
            <a:r>
              <a:rPr lang="en-GB" sz="2000" b="0" i="0" u="none" strike="noStrike" dirty="0">
                <a:solidFill>
                  <a:schemeClr val="tx1"/>
                </a:solidFill>
                <a:effectLst/>
                <a:latin typeface="+mn-lt"/>
                <a:hlinkClick r:id="rId4">
                  <a:extLst>
                    <a:ext uri="{A12FA001-AC4F-418D-AE19-62706E023703}">
                      <ahyp:hlinkClr xmlns:ahyp="http://schemas.microsoft.com/office/drawing/2018/hyperlinkcolor" val="tx"/>
                    </a:ext>
                  </a:extLst>
                </a:hlinkClick>
              </a:rPr>
              <a:t>https://doi.org/10.1007/s13753-019-00236-y</a:t>
            </a:r>
            <a:r>
              <a:rPr lang="en-GB" sz="2000" b="0" i="0" dirty="0">
                <a:solidFill>
                  <a:schemeClr val="tx1"/>
                </a:solidFill>
                <a:effectLst/>
                <a:latin typeface="+mn-lt"/>
              </a:rPr>
              <a:t>.</a:t>
            </a:r>
          </a:p>
          <a:p>
            <a:pPr algn="l"/>
            <a:r>
              <a:rPr lang="en-GB" sz="2000" b="0" i="0" dirty="0" err="1">
                <a:solidFill>
                  <a:schemeClr val="tx1"/>
                </a:solidFill>
                <a:effectLst/>
                <a:latin typeface="+mn-lt"/>
              </a:rPr>
              <a:t>Verschuur</a:t>
            </a:r>
            <a:r>
              <a:rPr lang="en-GB" sz="2000" b="0" i="0" dirty="0">
                <a:solidFill>
                  <a:schemeClr val="tx1"/>
                </a:solidFill>
                <a:effectLst/>
                <a:latin typeface="+mn-lt"/>
              </a:rPr>
              <a:t>, J., E. E. </a:t>
            </a:r>
            <a:r>
              <a:rPr lang="en-GB" sz="2000" b="0" i="0" dirty="0" err="1">
                <a:solidFill>
                  <a:schemeClr val="tx1"/>
                </a:solidFill>
                <a:effectLst/>
                <a:latin typeface="+mn-lt"/>
              </a:rPr>
              <a:t>Koks</a:t>
            </a:r>
            <a:r>
              <a:rPr lang="en-GB" sz="2000" b="0" i="0" dirty="0">
                <a:solidFill>
                  <a:schemeClr val="tx1"/>
                </a:solidFill>
                <a:effectLst/>
                <a:latin typeface="+mn-lt"/>
              </a:rPr>
              <a:t>, and J. W. Hall. 2021. “Ports’ criticality in international trade and global supply-chains.” </a:t>
            </a:r>
            <a:r>
              <a:rPr lang="en-GB" sz="2000" b="0" i="1" dirty="0">
                <a:solidFill>
                  <a:schemeClr val="tx1"/>
                </a:solidFill>
                <a:effectLst/>
                <a:latin typeface="+mn-lt"/>
              </a:rPr>
              <a:t>Nature</a:t>
            </a:r>
            <a:r>
              <a:rPr lang="en-GB" sz="2000" b="0" i="0" dirty="0">
                <a:solidFill>
                  <a:schemeClr val="tx1"/>
                </a:solidFill>
                <a:effectLst/>
                <a:latin typeface="+mn-lt"/>
              </a:rPr>
              <a:t>. </a:t>
            </a:r>
            <a:r>
              <a:rPr lang="en-GB" sz="2000" b="0" i="0" u="none" strike="noStrike" dirty="0">
                <a:solidFill>
                  <a:schemeClr val="tx1"/>
                </a:solidFill>
                <a:effectLst/>
                <a:latin typeface="+mn-lt"/>
                <a:hlinkClick r:id="rId5">
                  <a:extLst>
                    <a:ext uri="{A12FA001-AC4F-418D-AE19-62706E023703}">
                      <ahyp:hlinkClr xmlns:ahyp="http://schemas.microsoft.com/office/drawing/2018/hyperlinkcolor" val="tx"/>
                    </a:ext>
                  </a:extLst>
                </a:hlinkClick>
              </a:rPr>
              <a:t>https://doi.org/10.21203/rs.3.rs-106378/v1</a:t>
            </a:r>
            <a:r>
              <a:rPr lang="en-GB" sz="2000" b="0" i="0" dirty="0">
                <a:solidFill>
                  <a:schemeClr val="tx1"/>
                </a:solidFill>
                <a:effectLst/>
                <a:latin typeface="+mn-lt"/>
              </a:rPr>
              <a:t>.</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34</a:t>
            </a:fld>
            <a:endParaRPr lang="sv-SE" sz="1000" b="1" dirty="0">
              <a:solidFill>
                <a:schemeClr val="bg1"/>
              </a:solidFill>
            </a:endParaRPr>
          </a:p>
        </p:txBody>
      </p:sp>
    </p:spTree>
    <p:extLst>
      <p:ext uri="{BB962C8B-B14F-4D97-AF65-F5344CB8AC3E}">
        <p14:creationId xmlns:p14="http://schemas.microsoft.com/office/powerpoint/2010/main" val="2074846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p:txBody>
          <a:bodyPr/>
          <a:lstStyle/>
          <a:p>
            <a:r>
              <a:rPr lang="en-US" dirty="0" err="1"/>
              <a:t>www.climatecompatiblegrowth.com</a:t>
            </a:r>
            <a:endParaRPr lang="en-US" dirty="0"/>
          </a:p>
        </p:txBody>
      </p:sp>
    </p:spTree>
    <p:extLst>
      <p:ext uri="{BB962C8B-B14F-4D97-AF65-F5344CB8AC3E}">
        <p14:creationId xmlns:p14="http://schemas.microsoft.com/office/powerpoint/2010/main" val="16928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11.1 </a:t>
            </a:r>
            <a:r>
              <a:rPr lang="en-GB" sz="2800" dirty="0">
                <a:solidFill>
                  <a:srgbClr val="C00000"/>
                </a:solidFill>
              </a:rPr>
              <a:t>Introduction to calculating damage and disruption</a:t>
            </a:r>
            <a:endParaRPr sz="2800" dirty="0">
              <a:solidFill>
                <a:srgbClr val="C00000"/>
              </a:solidFill>
            </a:endParaRPr>
          </a:p>
        </p:txBody>
      </p:sp>
      <p:sp>
        <p:nvSpPr>
          <p:cNvPr id="168" name="Google Shape;168;p13"/>
          <p:cNvSpPr txBox="1">
            <a:spLocks noGrp="1"/>
          </p:cNvSpPr>
          <p:nvPr>
            <p:ph type="body" idx="4294967295"/>
          </p:nvPr>
        </p:nvSpPr>
        <p:spPr>
          <a:xfrm>
            <a:off x="838200" y="1231900"/>
            <a:ext cx="10048336" cy="4712158"/>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2800"/>
            </a:pPr>
            <a:r>
              <a:rPr lang="en-GB" sz="2000" b="1" dirty="0">
                <a:solidFill>
                  <a:schemeClr val="accent5">
                    <a:lumMod val="60000"/>
                    <a:lumOff val="40000"/>
                  </a:schemeClr>
                </a:solidFill>
              </a:rPr>
              <a:t>Introduction</a:t>
            </a:r>
          </a:p>
          <a:p>
            <a:pPr algn="l"/>
            <a:r>
              <a:rPr lang="en-GB" sz="1600" b="0" i="0" dirty="0">
                <a:solidFill>
                  <a:schemeClr val="tx1"/>
                </a:solidFill>
                <a:effectLst/>
                <a:latin typeface="+mn-lt"/>
              </a:rPr>
              <a:t>This lecture will explore the full range of disruptions: </a:t>
            </a:r>
            <a:r>
              <a:rPr lang="en-GB" sz="1600" b="0" i="1" dirty="0">
                <a:solidFill>
                  <a:schemeClr val="tx1"/>
                </a:solidFill>
                <a:effectLst/>
                <a:latin typeface="+mn-lt"/>
              </a:rPr>
              <a:t>Direct damages, </a:t>
            </a:r>
            <a:r>
              <a:rPr lang="en-GB" sz="1600" b="0" i="0" dirty="0">
                <a:solidFill>
                  <a:schemeClr val="tx1"/>
                </a:solidFill>
                <a:effectLst/>
                <a:latin typeface="+mn-lt"/>
              </a:rPr>
              <a:t>impacts to other infrastructure systems (</a:t>
            </a:r>
            <a:r>
              <a:rPr lang="en-GB" sz="1600" b="0" i="1" dirty="0">
                <a:solidFill>
                  <a:schemeClr val="tx1"/>
                </a:solidFill>
                <a:effectLst/>
                <a:latin typeface="+mn-lt"/>
              </a:rPr>
              <a:t>Indirect damages</a:t>
            </a:r>
            <a:r>
              <a:rPr lang="en-GB" sz="1600" b="0" i="0" dirty="0">
                <a:solidFill>
                  <a:schemeClr val="tx1"/>
                </a:solidFill>
                <a:effectLst/>
                <a:latin typeface="+mn-lt"/>
              </a:rPr>
              <a:t>), dependent populations (</a:t>
            </a:r>
            <a:r>
              <a:rPr lang="en-GB" sz="1600" b="0" i="1" dirty="0">
                <a:solidFill>
                  <a:schemeClr val="tx1"/>
                </a:solidFill>
                <a:effectLst/>
                <a:latin typeface="+mn-lt"/>
              </a:rPr>
              <a:t>Disruptions to people</a:t>
            </a:r>
            <a:r>
              <a:rPr lang="en-GB" sz="1600" b="0" i="0" dirty="0">
                <a:solidFill>
                  <a:schemeClr val="tx1"/>
                </a:solidFill>
                <a:effectLst/>
                <a:latin typeface="+mn-lt"/>
              </a:rPr>
              <a:t>) and economic activities (</a:t>
            </a:r>
            <a:r>
              <a:rPr lang="en-GB" sz="1600" b="0" i="1" dirty="0">
                <a:solidFill>
                  <a:schemeClr val="tx1"/>
                </a:solidFill>
                <a:effectLst/>
                <a:latin typeface="+mn-lt"/>
              </a:rPr>
              <a:t>Disruptions to the economy</a:t>
            </a:r>
            <a:r>
              <a:rPr lang="en-GB" sz="1600" b="0" i="0" dirty="0">
                <a:solidFill>
                  <a:schemeClr val="tx1"/>
                </a:solidFill>
                <a:effectLst/>
                <a:latin typeface="+mn-lt"/>
              </a:rPr>
              <a:t>)</a:t>
            </a:r>
          </a:p>
          <a:p>
            <a:pPr>
              <a:spcBef>
                <a:spcPts val="0"/>
              </a:spcBef>
              <a:buClr>
                <a:schemeClr val="dk1"/>
              </a:buClr>
              <a:buSzPts val="2800"/>
            </a:pPr>
            <a:endParaRPr lang="en-GB" sz="2000" b="1" dirty="0">
              <a:solidFill>
                <a:schemeClr val="accent5">
                  <a:lumMod val="60000"/>
                  <a:lumOff val="40000"/>
                </a:schemeClr>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4</a:t>
            </a:fld>
            <a:endParaRPr lang="sv-SE" sz="1000" b="1" dirty="0">
              <a:solidFill>
                <a:schemeClr val="bg1"/>
              </a:solidFill>
            </a:endParaRPr>
          </a:p>
        </p:txBody>
      </p:sp>
      <p:pic>
        <p:nvPicPr>
          <p:cNvPr id="4" name="Picture 3">
            <a:extLst>
              <a:ext uri="{FF2B5EF4-FFF2-40B4-BE49-F238E27FC236}">
                <a16:creationId xmlns:a16="http://schemas.microsoft.com/office/drawing/2014/main" id="{E36E797A-BB34-496C-AA9F-9C195C8D112E}"/>
              </a:ext>
            </a:extLst>
          </p:cNvPr>
          <p:cNvPicPr>
            <a:picLocks noChangeAspect="1"/>
          </p:cNvPicPr>
          <p:nvPr/>
        </p:nvPicPr>
        <p:blipFill>
          <a:blip r:embed="rId3"/>
          <a:stretch>
            <a:fillRect/>
          </a:stretch>
        </p:blipFill>
        <p:spPr>
          <a:xfrm>
            <a:off x="2977640" y="2418095"/>
            <a:ext cx="6094562" cy="3683975"/>
          </a:xfrm>
          <a:prstGeom prst="rect">
            <a:avLst/>
          </a:prstGeom>
        </p:spPr>
      </p:pic>
      <p:sp>
        <p:nvSpPr>
          <p:cNvPr id="8" name="TextBox 7">
            <a:extLst>
              <a:ext uri="{FF2B5EF4-FFF2-40B4-BE49-F238E27FC236}">
                <a16:creationId xmlns:a16="http://schemas.microsoft.com/office/drawing/2014/main" id="{ED6B9436-1F04-4977-A48E-52F4E397DF22}"/>
              </a:ext>
            </a:extLst>
          </p:cNvPr>
          <p:cNvSpPr txBox="1"/>
          <p:nvPr/>
        </p:nvSpPr>
        <p:spPr>
          <a:xfrm>
            <a:off x="2977639" y="6102070"/>
            <a:ext cx="6094562" cy="400110"/>
          </a:xfrm>
          <a:prstGeom prst="rect">
            <a:avLst/>
          </a:prstGeom>
          <a:noFill/>
        </p:spPr>
        <p:txBody>
          <a:bodyPr wrap="square">
            <a:spAutoFit/>
          </a:bodyPr>
          <a:lstStyle/>
          <a:p>
            <a:r>
              <a:rPr lang="en-GB" sz="1000" i="1" dirty="0">
                <a:solidFill>
                  <a:srgbClr val="444444"/>
                </a:solidFill>
                <a:latin typeface="+mn-lt"/>
              </a:rPr>
              <a:t>Illustration of the range of types of impact of flood damages, including direct impacts and indirect impacts to assets that are dependent on affected business facilities or infrastructure services (</a:t>
            </a:r>
            <a:r>
              <a:rPr lang="en-GB" sz="1000" i="1" dirty="0" err="1">
                <a:solidFill>
                  <a:srgbClr val="444444"/>
                </a:solidFill>
                <a:latin typeface="+mn-lt"/>
              </a:rPr>
              <a:t>Koks</a:t>
            </a:r>
            <a:r>
              <a:rPr lang="en-GB" sz="1000" i="1" dirty="0">
                <a:solidFill>
                  <a:srgbClr val="444444"/>
                </a:solidFill>
                <a:latin typeface="+mn-lt"/>
              </a:rPr>
              <a:t> et al. 2019)</a:t>
            </a:r>
          </a:p>
        </p:txBody>
      </p:sp>
    </p:spTree>
    <p:extLst>
      <p:ext uri="{BB962C8B-B14F-4D97-AF65-F5344CB8AC3E}">
        <p14:creationId xmlns:p14="http://schemas.microsoft.com/office/powerpoint/2010/main" val="176872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11.1 </a:t>
            </a:r>
            <a:r>
              <a:rPr lang="en-GB" sz="2800" dirty="0">
                <a:solidFill>
                  <a:srgbClr val="C00000"/>
                </a:solidFill>
              </a:rPr>
              <a:t>Introduction to calculating damage and disruption</a:t>
            </a:r>
            <a:endParaRPr sz="2800" dirty="0">
              <a:solidFill>
                <a:srgbClr val="C00000"/>
              </a:solidFill>
            </a:endParaRPr>
          </a:p>
        </p:txBody>
      </p:sp>
      <p:sp>
        <p:nvSpPr>
          <p:cNvPr id="168" name="Google Shape;168;p13"/>
          <p:cNvSpPr txBox="1">
            <a:spLocks noGrp="1"/>
          </p:cNvSpPr>
          <p:nvPr>
            <p:ph type="body" idx="4294967295"/>
          </p:nvPr>
        </p:nvSpPr>
        <p:spPr>
          <a:xfrm>
            <a:off x="838199" y="1231900"/>
            <a:ext cx="10515599" cy="4427028"/>
          </a:xfrm>
          <a:prstGeom prst="rect">
            <a:avLst/>
          </a:prstGeom>
          <a:noFill/>
          <a:ln>
            <a:noFill/>
          </a:ln>
        </p:spPr>
        <p:txBody>
          <a:bodyPr spcFirstLastPara="1" wrap="square" lIns="91425" tIns="45700" rIns="91425" bIns="45700" anchor="t" anchorCtr="0">
            <a:noAutofit/>
          </a:bodyPr>
          <a:lstStyle/>
          <a:p>
            <a:pPr algn="l"/>
            <a:r>
              <a:rPr lang="en-GB" sz="2000" b="1" dirty="0">
                <a:solidFill>
                  <a:schemeClr val="accent5">
                    <a:lumMod val="60000"/>
                    <a:lumOff val="40000"/>
                  </a:schemeClr>
                </a:solidFill>
              </a:rPr>
              <a:t>Direct damages - recap</a:t>
            </a:r>
            <a:endParaRPr lang="en-GB" sz="2000" dirty="0">
              <a:solidFill>
                <a:schemeClr val="tx1"/>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5</a:t>
            </a:fld>
            <a:endParaRPr lang="sv-SE" sz="1000" b="1" dirty="0">
              <a:solidFill>
                <a:schemeClr val="bg1"/>
              </a:solidFill>
            </a:endParaRPr>
          </a:p>
        </p:txBody>
      </p:sp>
      <p:sp>
        <p:nvSpPr>
          <p:cNvPr id="10" name="TextBox 9">
            <a:extLst>
              <a:ext uri="{FF2B5EF4-FFF2-40B4-BE49-F238E27FC236}">
                <a16:creationId xmlns:a16="http://schemas.microsoft.com/office/drawing/2014/main" id="{8F30447D-E704-470D-95D9-7A1609F9A25B}"/>
              </a:ext>
            </a:extLst>
          </p:cNvPr>
          <p:cNvSpPr txBox="1"/>
          <p:nvPr/>
        </p:nvSpPr>
        <p:spPr>
          <a:xfrm>
            <a:off x="869108" y="2000510"/>
            <a:ext cx="5226892" cy="4555093"/>
          </a:xfrm>
          <a:prstGeom prst="rect">
            <a:avLst/>
          </a:prstGeom>
          <a:noFill/>
        </p:spPr>
        <p:txBody>
          <a:bodyPr wrap="square">
            <a:spAutoFit/>
          </a:bodyPr>
          <a:lstStyle/>
          <a:p>
            <a:pPr marL="285750" indent="-285750" algn="l">
              <a:buSzPct val="120000"/>
              <a:buFont typeface="Arial" panose="020B0604020202020204" pitchFamily="34" charset="0"/>
              <a:buChar char="•"/>
            </a:pPr>
            <a:r>
              <a:rPr lang="en-GB" sz="1600" b="0" i="0" dirty="0">
                <a:solidFill>
                  <a:schemeClr val="tx1"/>
                </a:solidFill>
                <a:effectLst/>
                <a:latin typeface="+mn-lt"/>
                <a:ea typeface="Open Sans" panose="020B0606030504020204" pitchFamily="34" charset="0"/>
                <a:cs typeface="Open Sans" panose="020B0606030504020204" pitchFamily="34" charset="0"/>
              </a:rPr>
              <a:t>Direct damage to infrastructure = physical stock damaged during an extreme event</a:t>
            </a:r>
          </a:p>
          <a:p>
            <a:pPr algn="l"/>
            <a:endParaRPr lang="en-GB" sz="1600" dirty="0">
              <a:solidFill>
                <a:schemeClr val="tx1"/>
              </a:solidFill>
              <a:latin typeface="+mn-lt"/>
              <a:ea typeface="Open Sans" panose="020B0606030504020204" pitchFamily="34" charset="0"/>
              <a:cs typeface="Open Sans" panose="020B0606030504020204" pitchFamily="34" charset="0"/>
            </a:endParaRPr>
          </a:p>
          <a:p>
            <a:pPr marL="285750" indent="-285750" algn="l">
              <a:buSzPct val="120000"/>
              <a:buFont typeface="Arial" panose="020B0604020202020204" pitchFamily="34" charset="0"/>
              <a:buChar char="•"/>
            </a:pPr>
            <a:r>
              <a:rPr lang="en-GB" sz="1600" b="0" i="0" dirty="0">
                <a:solidFill>
                  <a:schemeClr val="tx1"/>
                </a:solidFill>
                <a:effectLst/>
                <a:latin typeface="+mn-lt"/>
                <a:ea typeface="Open Sans" panose="020B0606030504020204" pitchFamily="34" charset="0"/>
                <a:cs typeface="Open Sans" panose="020B0606030504020204" pitchFamily="34" charset="0"/>
              </a:rPr>
              <a:t>Different infrastructures have</a:t>
            </a:r>
          </a:p>
          <a:p>
            <a:pPr algn="l"/>
            <a:r>
              <a:rPr lang="en-GB" sz="1600" b="0" i="0" dirty="0">
                <a:solidFill>
                  <a:schemeClr val="tx1"/>
                </a:solidFill>
                <a:effectLst/>
                <a:latin typeface="+mn-lt"/>
                <a:ea typeface="Open Sans" panose="020B0606030504020204" pitchFamily="34" charset="0"/>
                <a:cs typeface="Open Sans" panose="020B0606030504020204" pitchFamily="34" charset="0"/>
              </a:rPr>
              <a:t> </a:t>
            </a:r>
          </a:p>
          <a:p>
            <a:pPr marL="630238" indent="-342900" algn="l">
              <a:buAutoNum type="arabicParenR"/>
            </a:pPr>
            <a:r>
              <a:rPr lang="en-GB" sz="1600" b="0" i="0" dirty="0">
                <a:solidFill>
                  <a:schemeClr val="tx1"/>
                </a:solidFill>
                <a:effectLst/>
                <a:latin typeface="+mn-lt"/>
                <a:ea typeface="Open Sans" panose="020B0606030504020204" pitchFamily="34" charset="0"/>
                <a:cs typeface="Open Sans" panose="020B0606030504020204" pitchFamily="34" charset="0"/>
              </a:rPr>
              <a:t>different vulnerabilities to failure for a given severity of hazard</a:t>
            </a:r>
          </a:p>
          <a:p>
            <a:pPr marL="630238" indent="-342900" algn="l">
              <a:buAutoNum type="arabicParenR"/>
            </a:pPr>
            <a:r>
              <a:rPr lang="en-GB" sz="1600" b="0" i="0" dirty="0">
                <a:solidFill>
                  <a:schemeClr val="tx1"/>
                </a:solidFill>
                <a:effectLst/>
                <a:latin typeface="+mn-lt"/>
                <a:ea typeface="Open Sans" panose="020B0606030504020204" pitchFamily="34" charset="0"/>
                <a:cs typeface="Open Sans" panose="020B0606030504020204" pitchFamily="34" charset="0"/>
              </a:rPr>
              <a:t>different economic costs associated with failure</a:t>
            </a:r>
          </a:p>
          <a:p>
            <a:pPr marL="630238" indent="-342900" algn="l">
              <a:buAutoNum type="arabicParenR"/>
            </a:pPr>
            <a:endParaRPr lang="en-GB" sz="1600" b="0" i="0" dirty="0">
              <a:solidFill>
                <a:schemeClr val="tx1"/>
              </a:solidFill>
              <a:effectLst/>
              <a:latin typeface="+mn-lt"/>
              <a:ea typeface="Open Sans" panose="020B0606030504020204" pitchFamily="34" charset="0"/>
              <a:cs typeface="Open Sans" panose="020B0606030504020204" pitchFamily="34" charset="0"/>
            </a:endParaRPr>
          </a:p>
          <a:p>
            <a:pPr marL="285750" indent="-285750" algn="l">
              <a:buSzPct val="120000"/>
              <a:buFont typeface="Arial" panose="020B0604020202020204" pitchFamily="34" charset="0"/>
              <a:buChar char="•"/>
            </a:pPr>
            <a:r>
              <a:rPr lang="en-GB" sz="1600" b="0" i="0" dirty="0">
                <a:solidFill>
                  <a:schemeClr val="tx1"/>
                </a:solidFill>
                <a:effectLst/>
                <a:latin typeface="+mn-lt"/>
                <a:ea typeface="Open Sans" panose="020B0606030504020204" pitchFamily="34" charset="0"/>
                <a:cs typeface="Open Sans" panose="020B0606030504020204" pitchFamily="34" charset="0"/>
              </a:rPr>
              <a:t>Fragility curves can be used to understand the economic burden of natural hazards on infrastructure by assigning a monetary value to the level of damage associated with a given shock event</a:t>
            </a:r>
          </a:p>
          <a:p>
            <a:pPr marL="285750" indent="-285750" algn="l">
              <a:buFont typeface="Arial" panose="020B0604020202020204" pitchFamily="34" charset="0"/>
              <a:buChar char="•"/>
            </a:pPr>
            <a:endParaRPr lang="en-GB" sz="1600" b="0" i="0" dirty="0">
              <a:solidFill>
                <a:schemeClr val="tx1"/>
              </a:solidFill>
              <a:effectLst/>
              <a:latin typeface="+mn-lt"/>
              <a:ea typeface="Open Sans" panose="020B0606030504020204" pitchFamily="34" charset="0"/>
              <a:cs typeface="Open Sans" panose="020B0606030504020204" pitchFamily="34" charset="0"/>
            </a:endParaRPr>
          </a:p>
          <a:p>
            <a:pPr marL="285750" indent="-285750" algn="l">
              <a:buSzPct val="120000"/>
              <a:buFont typeface="Arial" panose="020B0604020202020204" pitchFamily="34" charset="0"/>
              <a:buChar char="•"/>
            </a:pPr>
            <a:r>
              <a:rPr lang="en-GB" sz="1600" b="0" i="0" dirty="0">
                <a:solidFill>
                  <a:schemeClr val="tx1"/>
                </a:solidFill>
                <a:effectLst/>
                <a:latin typeface="+mn-lt"/>
                <a:ea typeface="Open Sans" panose="020B0606030504020204" pitchFamily="34" charset="0"/>
                <a:cs typeface="Open Sans" panose="020B0606030504020204" pitchFamily="34" charset="0"/>
              </a:rPr>
              <a:t>This calculation does not account for the indirect impacts of infrastructure assets on other infrastructure systems</a:t>
            </a:r>
          </a:p>
          <a:p>
            <a:pPr algn="l"/>
            <a:endParaRPr lang="en-GB" sz="1800" b="1"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12C1942-DAA1-4E13-BB18-A57F918C536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737756" y="2363568"/>
            <a:ext cx="6257394" cy="2873674"/>
          </a:xfrm>
          <a:prstGeom prst="rect">
            <a:avLst/>
          </a:prstGeom>
        </p:spPr>
      </p:pic>
      <p:sp>
        <p:nvSpPr>
          <p:cNvPr id="11" name="TextBox 10">
            <a:extLst>
              <a:ext uri="{FF2B5EF4-FFF2-40B4-BE49-F238E27FC236}">
                <a16:creationId xmlns:a16="http://schemas.microsoft.com/office/drawing/2014/main" id="{509A1622-DD4A-406E-8A48-84DFFC508308}"/>
              </a:ext>
            </a:extLst>
          </p:cNvPr>
          <p:cNvSpPr txBox="1"/>
          <p:nvPr/>
        </p:nvSpPr>
        <p:spPr>
          <a:xfrm>
            <a:off x="6126909" y="5237242"/>
            <a:ext cx="5466993" cy="861774"/>
          </a:xfrm>
          <a:prstGeom prst="rect">
            <a:avLst/>
          </a:prstGeom>
          <a:noFill/>
        </p:spPr>
        <p:txBody>
          <a:bodyPr wrap="square">
            <a:spAutoFit/>
          </a:bodyPr>
          <a:lstStyle/>
          <a:p>
            <a:r>
              <a:rPr lang="en-GB" sz="1000" i="1" dirty="0">
                <a:solidFill>
                  <a:srgbClr val="444444"/>
                </a:solidFill>
                <a:latin typeface="+mn-lt"/>
              </a:rPr>
              <a:t>Schematic showing the relationship between a given load and economic damages, a distribution of potential economic damages associated with a given load can be used to incorporate uncertainty into the analysis (Lamb et al. 2010). Note that that in the figure, the x axis describes a “load” which describes the severity of a particular hazard. For example, in the case of flooding, the “load” may be the depth of flood inundation.</a:t>
            </a:r>
          </a:p>
        </p:txBody>
      </p:sp>
    </p:spTree>
    <p:extLst>
      <p:ext uri="{BB962C8B-B14F-4D97-AF65-F5344CB8AC3E}">
        <p14:creationId xmlns:p14="http://schemas.microsoft.com/office/powerpoint/2010/main" val="1839245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11.1 </a:t>
            </a:r>
            <a:r>
              <a:rPr lang="en-GB" sz="2800" dirty="0">
                <a:solidFill>
                  <a:srgbClr val="C00000"/>
                </a:solidFill>
              </a:rPr>
              <a:t>Introduction to calculating damage and disruption</a:t>
            </a:r>
            <a:endParaRPr sz="2800" dirty="0">
              <a:solidFill>
                <a:srgbClr val="C00000"/>
              </a:solidFill>
            </a:endParaRPr>
          </a:p>
        </p:txBody>
      </p:sp>
      <p:sp>
        <p:nvSpPr>
          <p:cNvPr id="168" name="Google Shape;168;p13"/>
          <p:cNvSpPr txBox="1">
            <a:spLocks noGrp="1"/>
          </p:cNvSpPr>
          <p:nvPr>
            <p:ph type="body" idx="4294967295"/>
          </p:nvPr>
        </p:nvSpPr>
        <p:spPr>
          <a:xfrm>
            <a:off x="838200" y="1231900"/>
            <a:ext cx="9384102"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Indirect damages</a:t>
            </a: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342900" indent="-342900" algn="l">
              <a:buSzPct val="120000"/>
              <a:buFont typeface="Arial" panose="020B0604020202020204" pitchFamily="34" charset="0"/>
              <a:buChar char="•"/>
            </a:pPr>
            <a:r>
              <a:rPr lang="en-GB" sz="2000" b="0" i="0" dirty="0">
                <a:solidFill>
                  <a:schemeClr val="tx1"/>
                </a:solidFill>
                <a:effectLst/>
                <a:latin typeface="+mn-lt"/>
                <a:ea typeface="Open Sans" panose="020B0606030504020204" pitchFamily="34" charset="0"/>
                <a:cs typeface="Open Sans" panose="020B0606030504020204" pitchFamily="34" charset="0"/>
              </a:rPr>
              <a:t>Infrastructure systems can be conceptualised as a </a:t>
            </a:r>
            <a:r>
              <a:rPr lang="en-GB" sz="2000" b="1" i="0" dirty="0">
                <a:solidFill>
                  <a:schemeClr val="tx1"/>
                </a:solidFill>
                <a:effectLst/>
                <a:latin typeface="+mn-lt"/>
                <a:ea typeface="Open Sans" panose="020B0606030504020204" pitchFamily="34" charset="0"/>
                <a:cs typeface="Open Sans" panose="020B0606030504020204" pitchFamily="34" charset="0"/>
              </a:rPr>
              <a:t>system-of-systems</a:t>
            </a:r>
            <a:r>
              <a:rPr lang="en-GB" sz="2000" b="0" i="0" dirty="0">
                <a:solidFill>
                  <a:schemeClr val="tx1"/>
                </a:solidFill>
                <a:effectLst/>
                <a:latin typeface="+mn-lt"/>
                <a:ea typeface="Open Sans" panose="020B0606030504020204" pitchFamily="34" charset="0"/>
                <a:cs typeface="Open Sans" panose="020B0606030504020204" pitchFamily="34" charset="0"/>
              </a:rPr>
              <a:t> </a:t>
            </a:r>
            <a:r>
              <a:rPr lang="en-GB" sz="2000" b="0" i="0" dirty="0">
                <a:solidFill>
                  <a:schemeClr val="tx1"/>
                </a:solidFill>
                <a:effectLst/>
                <a:latin typeface="+mn-lt"/>
                <a:ea typeface="Open Sans" panose="020B0606030504020204" pitchFamily="34" charset="0"/>
                <a:cs typeface="Open Sans" panose="020B0606030504020204" pitchFamily="34" charset="0"/>
                <a:sym typeface="Wingdings" panose="05000000000000000000" pitchFamily="2" charset="2"/>
              </a:rPr>
              <a:t> </a:t>
            </a:r>
            <a:r>
              <a:rPr lang="en-GB" sz="2000" b="0" i="0" dirty="0">
                <a:solidFill>
                  <a:schemeClr val="tx1"/>
                </a:solidFill>
                <a:effectLst/>
                <a:latin typeface="+mn-lt"/>
                <a:ea typeface="Open Sans" panose="020B0606030504020204" pitchFamily="34" charset="0"/>
                <a:cs typeface="Open Sans" panose="020B0606030504020204" pitchFamily="34" charset="0"/>
              </a:rPr>
              <a:t>asset failures in one system may have </a:t>
            </a:r>
            <a:r>
              <a:rPr lang="en-GB" sz="2000" b="1" i="0" dirty="0">
                <a:solidFill>
                  <a:schemeClr val="tx1"/>
                </a:solidFill>
                <a:effectLst/>
                <a:latin typeface="+mn-lt"/>
                <a:ea typeface="Open Sans" panose="020B0606030504020204" pitchFamily="34" charset="0"/>
                <a:cs typeface="Open Sans" panose="020B0606030504020204" pitchFamily="34" charset="0"/>
              </a:rPr>
              <a:t>cascading impacts </a:t>
            </a:r>
            <a:r>
              <a:rPr lang="en-GB" sz="2000" b="0" i="0" dirty="0">
                <a:solidFill>
                  <a:schemeClr val="tx1"/>
                </a:solidFill>
                <a:effectLst/>
                <a:latin typeface="+mn-lt"/>
                <a:ea typeface="Open Sans" panose="020B0606030504020204" pitchFamily="34" charset="0"/>
                <a:cs typeface="Open Sans" panose="020B0606030504020204" pitchFamily="34" charset="0"/>
              </a:rPr>
              <a:t>on other systems</a:t>
            </a:r>
          </a:p>
          <a:p>
            <a:pPr marL="342900" indent="-342900" algn="l">
              <a:buSzPct val="120000"/>
              <a:buFont typeface="Arial" panose="020B0604020202020204" pitchFamily="34" charset="0"/>
              <a:buChar char="•"/>
            </a:pPr>
            <a:endParaRPr lang="en-GB" sz="2000" b="0" i="0" dirty="0">
              <a:solidFill>
                <a:schemeClr val="tx1"/>
              </a:solidFill>
              <a:effectLst/>
              <a:latin typeface="+mn-lt"/>
              <a:ea typeface="Open Sans" panose="020B0606030504020204" pitchFamily="34" charset="0"/>
              <a:cs typeface="Open Sans" panose="020B0606030504020204" pitchFamily="34" charset="0"/>
            </a:endParaRPr>
          </a:p>
          <a:p>
            <a:pPr marL="342900" indent="-342900" algn="l">
              <a:buSzPct val="120000"/>
              <a:buFont typeface="Arial" panose="020B0604020202020204" pitchFamily="34" charset="0"/>
              <a:buChar char="•"/>
            </a:pPr>
            <a:r>
              <a:rPr lang="en-GB" sz="2000" b="0" i="0" dirty="0">
                <a:solidFill>
                  <a:schemeClr val="tx1"/>
                </a:solidFill>
                <a:effectLst/>
                <a:latin typeface="+mn-lt"/>
                <a:ea typeface="Open Sans" panose="020B0606030504020204" pitchFamily="34" charset="0"/>
                <a:cs typeface="Open Sans" panose="020B0606030504020204" pitchFamily="34" charset="0"/>
              </a:rPr>
              <a:t>These second-order impacts of infrastructure failures on the operations of other infrastructure systems are known as </a:t>
            </a:r>
            <a:r>
              <a:rPr lang="en-GB" sz="2000" b="1" i="1" dirty="0">
                <a:solidFill>
                  <a:schemeClr val="tx1"/>
                </a:solidFill>
                <a:effectLst/>
                <a:latin typeface="+mn-lt"/>
                <a:ea typeface="Open Sans" panose="020B0606030504020204" pitchFamily="34" charset="0"/>
                <a:cs typeface="Open Sans" panose="020B0606030504020204" pitchFamily="34" charset="0"/>
              </a:rPr>
              <a:t>indirect</a:t>
            </a:r>
            <a:r>
              <a:rPr lang="en-GB" sz="2000" b="1" i="0" dirty="0">
                <a:solidFill>
                  <a:schemeClr val="tx1"/>
                </a:solidFill>
                <a:effectLst/>
                <a:latin typeface="+mn-lt"/>
                <a:ea typeface="Open Sans" panose="020B0606030504020204" pitchFamily="34" charset="0"/>
                <a:cs typeface="Open Sans" panose="020B0606030504020204" pitchFamily="34" charset="0"/>
              </a:rPr>
              <a:t> damages </a:t>
            </a:r>
          </a:p>
          <a:p>
            <a:pPr marL="342900" indent="-342900" algn="l">
              <a:buSzPct val="120000"/>
              <a:buFont typeface="Arial" panose="020B0604020202020204" pitchFamily="34" charset="0"/>
              <a:buChar char="•"/>
            </a:pPr>
            <a:endParaRPr lang="en-GB" sz="2000" b="1" i="0" dirty="0">
              <a:solidFill>
                <a:schemeClr val="tx1"/>
              </a:solidFill>
              <a:effectLst/>
              <a:latin typeface="+mn-lt"/>
              <a:ea typeface="Open Sans" panose="020B0606030504020204" pitchFamily="34" charset="0"/>
              <a:cs typeface="Open Sans" panose="020B0606030504020204" pitchFamily="34" charset="0"/>
            </a:endParaRPr>
          </a:p>
          <a:p>
            <a:pPr marL="342900" indent="-342900" algn="l">
              <a:buSzPct val="120000"/>
              <a:buFont typeface="Arial" panose="020B0604020202020204" pitchFamily="34" charset="0"/>
              <a:buChar char="•"/>
            </a:pPr>
            <a:r>
              <a:rPr lang="en-GB" sz="2000" i="0" dirty="0">
                <a:solidFill>
                  <a:schemeClr val="tx1"/>
                </a:solidFill>
                <a:effectLst/>
                <a:latin typeface="+mn-lt"/>
                <a:ea typeface="Open Sans" panose="020B0606030504020204" pitchFamily="34" charset="0"/>
                <a:cs typeface="Open Sans" panose="020B0606030504020204" pitchFamily="34" charset="0"/>
              </a:rPr>
              <a:t>Indirect damages </a:t>
            </a:r>
            <a:r>
              <a:rPr lang="en-GB" sz="2000" b="0" i="0" dirty="0">
                <a:solidFill>
                  <a:schemeClr val="tx1"/>
                </a:solidFill>
                <a:effectLst/>
                <a:latin typeface="+mn-lt"/>
                <a:ea typeface="Open Sans" panose="020B0606030504020204" pitchFamily="34" charset="0"/>
                <a:cs typeface="Open Sans" panose="020B0606030504020204" pitchFamily="34" charset="0"/>
              </a:rPr>
              <a:t>may significantly contribute to the overall damages incurred during an extreme event, and may even </a:t>
            </a:r>
            <a:r>
              <a:rPr lang="en-GB" sz="2000" b="1" i="0" dirty="0">
                <a:solidFill>
                  <a:schemeClr val="tx1"/>
                </a:solidFill>
                <a:effectLst/>
                <a:latin typeface="+mn-lt"/>
                <a:ea typeface="Open Sans" panose="020B0606030504020204" pitchFamily="34" charset="0"/>
                <a:cs typeface="Open Sans" panose="020B0606030504020204" pitchFamily="34" charset="0"/>
              </a:rPr>
              <a:t>outweigh the direct damages </a:t>
            </a:r>
            <a:r>
              <a:rPr lang="en-GB" sz="2000" b="0" i="0" dirty="0">
                <a:solidFill>
                  <a:schemeClr val="tx1"/>
                </a:solidFill>
                <a:effectLst/>
                <a:latin typeface="+mn-lt"/>
                <a:ea typeface="Open Sans" panose="020B0606030504020204" pitchFamily="34" charset="0"/>
                <a:cs typeface="Open Sans" panose="020B0606030504020204" pitchFamily="34" charset="0"/>
              </a:rPr>
              <a:t>incurred</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6</a:t>
            </a:fld>
            <a:endParaRPr lang="sv-SE" sz="1000" b="1" dirty="0">
              <a:solidFill>
                <a:schemeClr val="bg1"/>
              </a:solidFill>
            </a:endParaRPr>
          </a:p>
        </p:txBody>
      </p:sp>
    </p:spTree>
    <p:extLst>
      <p:ext uri="{BB962C8B-B14F-4D97-AF65-F5344CB8AC3E}">
        <p14:creationId xmlns:p14="http://schemas.microsoft.com/office/powerpoint/2010/main" val="3557352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2" name="Google Shape;168;p13">
            <a:extLst>
              <a:ext uri="{FF2B5EF4-FFF2-40B4-BE49-F238E27FC236}">
                <a16:creationId xmlns:a16="http://schemas.microsoft.com/office/drawing/2014/main" id="{85BD59C7-5F9C-412C-9103-AD11C3A57877}"/>
              </a:ext>
            </a:extLst>
          </p:cNvPr>
          <p:cNvSpPr txBox="1">
            <a:spLocks/>
          </p:cNvSpPr>
          <p:nvPr/>
        </p:nvSpPr>
        <p:spPr>
          <a:xfrm>
            <a:off x="838200" y="1231900"/>
            <a:ext cx="8047008" cy="4712158"/>
          </a:xfrm>
          <a:prstGeom prst="rect">
            <a:avLst/>
          </a:prstGeom>
          <a:noFill/>
          <a:ln>
            <a:noFill/>
          </a:ln>
        </p:spPr>
        <p:txBody>
          <a:bodyPr spcFirstLastPara="1" vert="horz"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0"/>
              </a:spcBef>
              <a:buClr>
                <a:schemeClr val="dk1"/>
              </a:buClr>
              <a:buSzPts val="2800"/>
            </a:pPr>
            <a:r>
              <a:rPr lang="en-GB" sz="2000" b="1" dirty="0">
                <a:solidFill>
                  <a:schemeClr val="accent5">
                    <a:lumMod val="60000"/>
                    <a:lumOff val="40000"/>
                  </a:schemeClr>
                </a:solidFill>
              </a:rPr>
              <a:t>Disruptions to people</a:t>
            </a:r>
          </a:p>
        </p:txBody>
      </p:sp>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11.1 </a:t>
            </a:r>
            <a:r>
              <a:rPr lang="en-GB" sz="2800" dirty="0">
                <a:solidFill>
                  <a:srgbClr val="C00000"/>
                </a:solidFill>
              </a:rPr>
              <a:t>Introduction to calculating damage and disruption</a:t>
            </a:r>
            <a:endParaRPr sz="2800" dirty="0">
              <a:solidFill>
                <a:srgbClr val="C00000"/>
              </a:solidFill>
            </a:endParaRPr>
          </a:p>
        </p:txBody>
      </p:sp>
      <p:sp>
        <p:nvSpPr>
          <p:cNvPr id="168" name="Google Shape;168;p13"/>
          <p:cNvSpPr txBox="1">
            <a:spLocks noGrp="1"/>
          </p:cNvSpPr>
          <p:nvPr>
            <p:ph type="body" idx="4294967295"/>
          </p:nvPr>
        </p:nvSpPr>
        <p:spPr>
          <a:xfrm>
            <a:off x="838200" y="1769634"/>
            <a:ext cx="5257800" cy="38564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285750" indent="-285750" algn="l">
              <a:buSzPct val="120000"/>
              <a:buFont typeface="Arial" panose="020B0604020202020204" pitchFamily="34" charset="0"/>
              <a:buChar char="•"/>
            </a:pPr>
            <a:r>
              <a:rPr lang="en-GB" sz="1800" b="0" i="0" dirty="0">
                <a:solidFill>
                  <a:schemeClr val="tx1"/>
                </a:solidFill>
                <a:effectLst/>
                <a:latin typeface="+mn-lt"/>
              </a:rPr>
              <a:t>Society relies on essential infrastructure services like electricity, water, and transport, with their criticality depending on the population they serve; </a:t>
            </a:r>
            <a:r>
              <a:rPr lang="en-GB" sz="1800" b="1" i="0" dirty="0">
                <a:solidFill>
                  <a:schemeClr val="tx1"/>
                </a:solidFill>
                <a:effectLst/>
                <a:latin typeface="+mn-lt"/>
              </a:rPr>
              <a:t>more critical assets support larger populations</a:t>
            </a:r>
          </a:p>
          <a:p>
            <a:pPr marL="285750" indent="-285750" algn="l">
              <a:buSzPct val="120000"/>
              <a:buFont typeface="Arial" panose="020B0604020202020204" pitchFamily="34" charset="0"/>
              <a:buChar char="•"/>
            </a:pPr>
            <a:r>
              <a:rPr lang="en-GB" sz="1800" b="0" i="0" dirty="0">
                <a:solidFill>
                  <a:schemeClr val="tx1"/>
                </a:solidFill>
                <a:effectLst/>
                <a:latin typeface="+mn-lt"/>
              </a:rPr>
              <a:t>Decision-makers need to </a:t>
            </a:r>
            <a:r>
              <a:rPr lang="en-GB" sz="1800" b="1" i="0" dirty="0">
                <a:solidFill>
                  <a:schemeClr val="tx1"/>
                </a:solidFill>
                <a:effectLst/>
                <a:latin typeface="+mn-lt"/>
              </a:rPr>
              <a:t>consider both direct and indirect effects</a:t>
            </a:r>
            <a:r>
              <a:rPr lang="en-GB" sz="1800" b="0" i="0" dirty="0">
                <a:solidFill>
                  <a:schemeClr val="tx1"/>
                </a:solidFill>
                <a:effectLst/>
                <a:latin typeface="+mn-lt"/>
              </a:rPr>
              <a:t> of infrastructure disruptions when assessing their impact</a:t>
            </a:r>
            <a:endParaRPr lang="en-GB" sz="1800" dirty="0">
              <a:solidFill>
                <a:schemeClr val="tx1"/>
              </a:solidFill>
              <a:latin typeface="+mn-lt"/>
            </a:endParaRPr>
          </a:p>
          <a:p>
            <a:pPr marL="285750" indent="-285750" algn="l">
              <a:buSzPct val="120000"/>
              <a:buFont typeface="Arial" panose="020B0604020202020204" pitchFamily="34" charset="0"/>
              <a:buChar char="•"/>
            </a:pPr>
            <a:r>
              <a:rPr lang="en-GB" sz="1800" b="0" i="0" dirty="0">
                <a:solidFill>
                  <a:schemeClr val="tx1"/>
                </a:solidFill>
                <a:effectLst/>
                <a:latin typeface="+mn-lt"/>
              </a:rPr>
              <a:t>Funding allocation for infrastructure protection should </a:t>
            </a:r>
            <a:r>
              <a:rPr lang="en-GB" sz="1800" b="1" i="0" dirty="0">
                <a:solidFill>
                  <a:schemeClr val="tx1"/>
                </a:solidFill>
                <a:effectLst/>
                <a:latin typeface="+mn-lt"/>
              </a:rPr>
              <a:t>prioritize assets that serve a greater number of people</a:t>
            </a:r>
            <a:r>
              <a:rPr lang="en-GB" sz="1800" b="0" i="0" dirty="0">
                <a:solidFill>
                  <a:schemeClr val="tx1"/>
                </a:solidFill>
                <a:effectLst/>
                <a:latin typeface="+mn-lt"/>
              </a:rPr>
              <a:t>, such as substations that also support facilities like water treatment plants</a:t>
            </a:r>
            <a:endParaRPr lang="en-GB" b="1" dirty="0">
              <a:solidFill>
                <a:schemeClr val="tx1"/>
              </a:solidFill>
              <a:latin typeface="+mn-lt"/>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7</a:t>
            </a:fld>
            <a:endParaRPr lang="sv-SE" sz="1000" b="1" dirty="0">
              <a:solidFill>
                <a:schemeClr val="bg1"/>
              </a:solidFill>
            </a:endParaRPr>
          </a:p>
        </p:txBody>
      </p:sp>
      <p:pic>
        <p:nvPicPr>
          <p:cNvPr id="5" name="Picture 4">
            <a:extLst>
              <a:ext uri="{FF2B5EF4-FFF2-40B4-BE49-F238E27FC236}">
                <a16:creationId xmlns:a16="http://schemas.microsoft.com/office/drawing/2014/main" id="{9B753A07-F91F-4F2C-92E9-814641DFD778}"/>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6617362" y="1678847"/>
            <a:ext cx="4820361" cy="4038040"/>
          </a:xfrm>
          <a:prstGeom prst="rect">
            <a:avLst/>
          </a:prstGeom>
        </p:spPr>
      </p:pic>
      <p:sp>
        <p:nvSpPr>
          <p:cNvPr id="11" name="TextBox 10">
            <a:extLst>
              <a:ext uri="{FF2B5EF4-FFF2-40B4-BE49-F238E27FC236}">
                <a16:creationId xmlns:a16="http://schemas.microsoft.com/office/drawing/2014/main" id="{1B537CC9-D8B4-44B9-A726-2BBF0377AB1F}"/>
              </a:ext>
            </a:extLst>
          </p:cNvPr>
          <p:cNvSpPr txBox="1"/>
          <p:nvPr/>
        </p:nvSpPr>
        <p:spPr>
          <a:xfrm>
            <a:off x="6708231" y="5807674"/>
            <a:ext cx="4957028" cy="553998"/>
          </a:xfrm>
          <a:prstGeom prst="rect">
            <a:avLst/>
          </a:prstGeom>
          <a:noFill/>
        </p:spPr>
        <p:txBody>
          <a:bodyPr wrap="square">
            <a:spAutoFit/>
          </a:bodyPr>
          <a:lstStyle/>
          <a:p>
            <a:r>
              <a:rPr lang="en-GB" sz="1000" i="1" dirty="0">
                <a:solidFill>
                  <a:srgbClr val="444444"/>
                </a:solidFill>
                <a:latin typeface="+mn-lt"/>
              </a:rPr>
              <a:t>Illustration of how a hazard goes on to affect dependent populations and how the complex relationship between infrastructure assets will determine the extent of a disruption (Pant et al. 2018)</a:t>
            </a:r>
          </a:p>
        </p:txBody>
      </p:sp>
    </p:spTree>
    <p:extLst>
      <p:ext uri="{BB962C8B-B14F-4D97-AF65-F5344CB8AC3E}">
        <p14:creationId xmlns:p14="http://schemas.microsoft.com/office/powerpoint/2010/main" val="208924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11.1 </a:t>
            </a:r>
            <a:r>
              <a:rPr lang="en-GB" sz="2800" dirty="0">
                <a:solidFill>
                  <a:srgbClr val="C00000"/>
                </a:solidFill>
              </a:rPr>
              <a:t>Introduction to calculating damage and disruption</a:t>
            </a:r>
            <a:endParaRPr sz="2800" dirty="0">
              <a:solidFill>
                <a:srgbClr val="C00000"/>
              </a:solidFill>
            </a:endParaRPr>
          </a:p>
        </p:txBody>
      </p:sp>
      <p:sp>
        <p:nvSpPr>
          <p:cNvPr id="168" name="Google Shape;168;p13"/>
          <p:cNvSpPr txBox="1">
            <a:spLocks noGrp="1"/>
          </p:cNvSpPr>
          <p:nvPr>
            <p:ph type="body" idx="4294967295"/>
          </p:nvPr>
        </p:nvSpPr>
        <p:spPr>
          <a:xfrm>
            <a:off x="838200" y="1231900"/>
            <a:ext cx="1051560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Disruptions to the economy</a:t>
            </a: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342900" indent="-342900" algn="l">
              <a:buSzPct val="120000"/>
              <a:buFont typeface="Arial" panose="020B0604020202020204" pitchFamily="34" charset="0"/>
              <a:buChar char="•"/>
            </a:pPr>
            <a:r>
              <a:rPr lang="en-GB" sz="2000" b="0" i="0" dirty="0">
                <a:solidFill>
                  <a:schemeClr val="tx1"/>
                </a:solidFill>
                <a:effectLst/>
                <a:latin typeface="+mn-lt"/>
              </a:rPr>
              <a:t>Disruptions to infrastructure services, such as ports, can significantly </a:t>
            </a:r>
            <a:r>
              <a:rPr lang="en-GB" sz="2000" b="1" i="0" dirty="0">
                <a:solidFill>
                  <a:schemeClr val="tx1"/>
                </a:solidFill>
                <a:effectLst/>
                <a:latin typeface="+mn-lt"/>
              </a:rPr>
              <a:t>impact supply chains</a:t>
            </a:r>
            <a:r>
              <a:rPr lang="en-GB" sz="2000" b="0" i="0" dirty="0">
                <a:solidFill>
                  <a:schemeClr val="tx1"/>
                </a:solidFill>
                <a:effectLst/>
                <a:latin typeface="+mn-lt"/>
              </a:rPr>
              <a:t>, particularly during events like hurricanes</a:t>
            </a:r>
          </a:p>
          <a:p>
            <a:pPr marL="342900" indent="-342900" algn="l">
              <a:buSzPct val="120000"/>
              <a:buFont typeface="Arial" panose="020B0604020202020204" pitchFamily="34" charset="0"/>
              <a:buChar char="•"/>
            </a:pPr>
            <a:endParaRPr lang="en-GB" sz="2000" b="0" i="0" dirty="0">
              <a:solidFill>
                <a:schemeClr val="tx1"/>
              </a:solidFill>
              <a:effectLst/>
              <a:latin typeface="+mn-lt"/>
            </a:endParaRPr>
          </a:p>
          <a:p>
            <a:pPr marL="342900" indent="-342900" algn="l">
              <a:buSzPct val="120000"/>
              <a:buFont typeface="Arial" panose="020B0604020202020204" pitchFamily="34" charset="0"/>
              <a:buChar char="•"/>
            </a:pPr>
            <a:r>
              <a:rPr lang="en-GB" sz="2000" b="0" i="0" dirty="0">
                <a:solidFill>
                  <a:schemeClr val="tx1"/>
                </a:solidFill>
                <a:effectLst/>
                <a:latin typeface="+mn-lt"/>
              </a:rPr>
              <a:t>These supply chain disruptions may lead to </a:t>
            </a:r>
            <a:r>
              <a:rPr lang="en-GB" sz="2000" b="1" i="0" dirty="0">
                <a:solidFill>
                  <a:schemeClr val="tx1"/>
                </a:solidFill>
                <a:effectLst/>
                <a:latin typeface="+mn-lt"/>
              </a:rPr>
              <a:t>cascading effects on manufacturing operations </a:t>
            </a:r>
            <a:r>
              <a:rPr lang="en-GB" sz="2000" b="0" i="0" dirty="0">
                <a:solidFill>
                  <a:schemeClr val="tx1"/>
                </a:solidFill>
                <a:effectLst/>
                <a:latin typeface="+mn-lt"/>
              </a:rPr>
              <a:t>and other dependent economic activities </a:t>
            </a:r>
          </a:p>
          <a:p>
            <a:pPr marL="342900" indent="-342900" algn="l">
              <a:buSzPct val="120000"/>
              <a:buFont typeface="Arial" panose="020B0604020202020204" pitchFamily="34" charset="0"/>
              <a:buChar char="•"/>
            </a:pPr>
            <a:endParaRPr lang="en-GB" sz="2000" b="0" i="0" dirty="0">
              <a:solidFill>
                <a:schemeClr val="tx1"/>
              </a:solidFill>
              <a:effectLst/>
              <a:latin typeface="+mn-lt"/>
            </a:endParaRPr>
          </a:p>
          <a:p>
            <a:pPr marL="342900" indent="-342900" algn="l">
              <a:buSzPct val="120000"/>
              <a:buFont typeface="Arial" panose="020B0604020202020204" pitchFamily="34" charset="0"/>
              <a:buChar char="•"/>
            </a:pPr>
            <a:r>
              <a:rPr lang="en-GB" sz="2000" b="0" i="0" dirty="0">
                <a:solidFill>
                  <a:schemeClr val="tx1"/>
                </a:solidFill>
                <a:effectLst/>
                <a:latin typeface="+mn-lt"/>
              </a:rPr>
              <a:t>Manufacturing relies on consistent transport, electricity, and water services; disruptions to any of these can hinder factory operations</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8</a:t>
            </a:fld>
            <a:endParaRPr lang="sv-SE" sz="1000" b="1" dirty="0">
              <a:solidFill>
                <a:schemeClr val="bg1"/>
              </a:solidFill>
            </a:endParaRPr>
          </a:p>
        </p:txBody>
      </p:sp>
    </p:spTree>
    <p:extLst>
      <p:ext uri="{BB962C8B-B14F-4D97-AF65-F5344CB8AC3E}">
        <p14:creationId xmlns:p14="http://schemas.microsoft.com/office/powerpoint/2010/main" val="138316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11.1 </a:t>
            </a:r>
            <a:r>
              <a:rPr lang="en-GB" sz="2800" dirty="0">
                <a:solidFill>
                  <a:srgbClr val="C00000"/>
                </a:solidFill>
              </a:rPr>
              <a:t>Introduction to calculating damage and disruption</a:t>
            </a:r>
            <a:endParaRPr sz="2800" dirty="0">
              <a:solidFill>
                <a:srgbClr val="C00000"/>
              </a:solidFill>
            </a:endParaRPr>
          </a:p>
        </p:txBody>
      </p:sp>
      <p:sp>
        <p:nvSpPr>
          <p:cNvPr id="168" name="Google Shape;168;p13"/>
          <p:cNvSpPr txBox="1">
            <a:spLocks noGrp="1"/>
          </p:cNvSpPr>
          <p:nvPr>
            <p:ph type="body" idx="4294967295"/>
          </p:nvPr>
        </p:nvSpPr>
        <p:spPr>
          <a:xfrm>
            <a:off x="838200" y="1231900"/>
            <a:ext cx="1051560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Summary</a:t>
            </a:r>
          </a:p>
          <a:p>
            <a:pPr marL="0" lvl="0" indent="0" algn="l" rtl="0">
              <a:lnSpc>
                <a:spcPct val="90000"/>
              </a:lnSpc>
              <a:spcBef>
                <a:spcPts val="0"/>
              </a:spcBef>
              <a:spcAft>
                <a:spcPts val="0"/>
              </a:spcAft>
              <a:buClr>
                <a:schemeClr val="dk1"/>
              </a:buClr>
              <a:buSzPts val="2800"/>
              <a:buNone/>
            </a:pPr>
            <a:r>
              <a:rPr lang="en-GB" sz="1600" b="0" i="0" dirty="0">
                <a:solidFill>
                  <a:srgbClr val="444444"/>
                </a:solidFill>
                <a:effectLst/>
                <a:latin typeface="Open Sans" panose="020B0606030504020204" pitchFamily="34" charset="0"/>
              </a:rPr>
              <a:t> </a:t>
            </a:r>
          </a:p>
          <a:p>
            <a:pPr marL="0" lvl="0" indent="0" algn="l" rtl="0">
              <a:lnSpc>
                <a:spcPct val="90000"/>
              </a:lnSpc>
              <a:spcBef>
                <a:spcPts val="0"/>
              </a:spcBef>
              <a:spcAft>
                <a:spcPts val="0"/>
              </a:spcAft>
              <a:buClr>
                <a:schemeClr val="dk1"/>
              </a:buClr>
              <a:buSzPts val="2800"/>
              <a:buNone/>
            </a:pPr>
            <a:endParaRPr lang="en-GB" sz="1600" dirty="0">
              <a:solidFill>
                <a:srgbClr val="444444"/>
              </a:solidFill>
              <a:latin typeface="Open Sans" panose="020B0606030504020204" pitchFamily="34" charset="0"/>
            </a:endParaRPr>
          </a:p>
          <a:p>
            <a:pPr marL="0" lvl="0" indent="0" algn="l" rtl="0">
              <a:lnSpc>
                <a:spcPct val="90000"/>
              </a:lnSpc>
              <a:spcBef>
                <a:spcPts val="0"/>
              </a:spcBef>
              <a:spcAft>
                <a:spcPts val="0"/>
              </a:spcAft>
              <a:buClr>
                <a:schemeClr val="dk1"/>
              </a:buClr>
              <a:buSzPts val="2800"/>
              <a:buNone/>
            </a:pPr>
            <a:endParaRPr lang="en-GB" sz="1600" b="0" i="0" dirty="0">
              <a:solidFill>
                <a:srgbClr val="444444"/>
              </a:solidFill>
              <a:effectLst/>
              <a:latin typeface="Open Sans" panose="020B0606030504020204" pitchFamily="34" charset="0"/>
            </a:endParaRP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r>
              <a:rPr lang="en-GB" sz="2000" b="0" i="0" dirty="0">
                <a:solidFill>
                  <a:schemeClr val="tx1"/>
                </a:solidFill>
                <a:effectLst/>
                <a:latin typeface="+mn-lt"/>
              </a:rPr>
              <a:t>Infrastructure failures can have cascading effects on other infrastructure assets, impacting their functionality  </a:t>
            </a: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endParaRPr lang="en-GB" sz="2000" dirty="0">
              <a:solidFill>
                <a:schemeClr val="tx1"/>
              </a:solidFill>
              <a:latin typeface="+mn-lt"/>
            </a:endParaRP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r>
              <a:rPr lang="en-GB" sz="2000" b="0" i="0" dirty="0">
                <a:solidFill>
                  <a:schemeClr val="tx1"/>
                </a:solidFill>
                <a:effectLst/>
                <a:latin typeface="+mn-lt"/>
              </a:rPr>
              <a:t>Dependent populations and various economic activities are significantly affected by these failures</a:t>
            </a: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endParaRPr lang="en-GB" sz="2000" dirty="0">
              <a:solidFill>
                <a:schemeClr val="tx1"/>
              </a:solidFill>
              <a:latin typeface="+mn-lt"/>
            </a:endParaRP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r>
              <a:rPr lang="en-GB" sz="2000" b="0" i="0" dirty="0">
                <a:solidFill>
                  <a:schemeClr val="tx1"/>
                </a:solidFill>
                <a:effectLst/>
                <a:latin typeface="+mn-lt"/>
              </a:rPr>
              <a:t>It's crucial to consider the multiple outcomes of infrastructure failures in risk analysis for better preparedness and response</a:t>
            </a:r>
            <a:endParaRPr lang="en-GB" sz="2000" b="1" dirty="0">
              <a:solidFill>
                <a:schemeClr val="tx1"/>
              </a:solidFill>
              <a:latin typeface="+mn-lt"/>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9</a:t>
            </a:fld>
            <a:endParaRPr lang="sv-SE" sz="1000" b="1" dirty="0">
              <a:solidFill>
                <a:schemeClr val="bg1"/>
              </a:solidFill>
            </a:endParaRPr>
          </a:p>
        </p:txBody>
      </p:sp>
    </p:spTree>
    <p:extLst>
      <p:ext uri="{BB962C8B-B14F-4D97-AF65-F5344CB8AC3E}">
        <p14:creationId xmlns:p14="http://schemas.microsoft.com/office/powerpoint/2010/main" val="1901277318"/>
      </p:ext>
    </p:extLst>
  </p:cSld>
  <p:clrMapOvr>
    <a:masterClrMapping/>
  </p:clrMapOvr>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f35b40-b313-45d5-84e3-56de909f702b">
      <Terms xmlns="http://schemas.microsoft.com/office/infopath/2007/PartnerControls"/>
    </lcf76f155ced4ddcb4097134ff3c332f>
    <TaxCatchAll xmlns="3f55d22f-630c-4924-ac9c-b86be3e1d73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3739A705A62B43BBDEBDF200A36E2F" ma:contentTypeVersion="14" ma:contentTypeDescription="Create a new document." ma:contentTypeScope="" ma:versionID="5dbaaa9c9374f93320c8dd394fea068f">
  <xsd:schema xmlns:xsd="http://www.w3.org/2001/XMLSchema" xmlns:xs="http://www.w3.org/2001/XMLSchema" xmlns:p="http://schemas.microsoft.com/office/2006/metadata/properties" xmlns:ns2="99f35b40-b313-45d5-84e3-56de909f702b" xmlns:ns3="3f55d22f-630c-4924-ac9c-b86be3e1d73b" targetNamespace="http://schemas.microsoft.com/office/2006/metadata/properties" ma:root="true" ma:fieldsID="a9ed3da1132054e12db48883a2836f36" ns2:_="" ns3:_="">
    <xsd:import namespace="99f35b40-b313-45d5-84e3-56de909f702b"/>
    <xsd:import namespace="3f55d22f-630c-4924-ac9c-b86be3e1d7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f35b40-b313-45d5-84e3-56de909f70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55d22f-630c-4924-ac9c-b86be3e1d73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b1e2176-f776-4a0d-995a-6aa78e61244a}" ma:internalName="TaxCatchAll" ma:showField="CatchAllData" ma:web="3f55d22f-630c-4924-ac9c-b86be3e1d7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1DDE83-2ED0-4567-A669-A16A212F164D}">
  <ds:schemaRefs>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0b696a8a-ab1a-459b-a09e-44df7cbe9330"/>
    <ds:schemaRef ds:uri="35b8b66e-5759-43c1-a138-f967a8bf5a20"/>
    <ds:schemaRef ds:uri="http://purl.org/dc/dcmitype/"/>
  </ds:schemaRefs>
</ds:datastoreItem>
</file>

<file path=customXml/itemProps2.xml><?xml version="1.0" encoding="utf-8"?>
<ds:datastoreItem xmlns:ds="http://schemas.openxmlformats.org/officeDocument/2006/customXml" ds:itemID="{D05F7E04-0F8F-4ECA-9525-3F0638DC6B8F}">
  <ds:schemaRefs>
    <ds:schemaRef ds:uri="http://schemas.microsoft.com/sharepoint/v3/contenttype/forms"/>
  </ds:schemaRefs>
</ds:datastoreItem>
</file>

<file path=customXml/itemProps3.xml><?xml version="1.0" encoding="utf-8"?>
<ds:datastoreItem xmlns:ds="http://schemas.openxmlformats.org/officeDocument/2006/customXml" ds:itemID="{6FA7CDB8-13FA-4DAE-8650-9FFF23A7D680}"/>
</file>

<file path=docProps/app.xml><?xml version="1.0" encoding="utf-8"?>
<Properties xmlns="http://schemas.openxmlformats.org/officeDocument/2006/extended-properties" xmlns:vt="http://schemas.openxmlformats.org/officeDocument/2006/docPropsVTypes">
  <Template/>
  <TotalTime>21248</TotalTime>
  <Words>3653</Words>
  <Application>Microsoft Office PowerPoint</Application>
  <PresentationFormat>Widescreen</PresentationFormat>
  <Paragraphs>378</Paragraphs>
  <Slides>35</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Helvetica Neue</vt:lpstr>
      <vt:lpstr>Open Sans</vt:lpstr>
      <vt:lpstr>Office Theme</vt:lpstr>
      <vt:lpstr>Lecture 11: Calculating damage and disruption to infrastructure systems  </vt:lpstr>
      <vt:lpstr>Learning Outcomes</vt:lpstr>
      <vt:lpstr>11.1 Introduction to calculating damage and disruption</vt:lpstr>
      <vt:lpstr>11.1 Introduction to calculating damage and disruption</vt:lpstr>
      <vt:lpstr>11.1 Introduction to calculating damage and disruption</vt:lpstr>
      <vt:lpstr>11.1 Introduction to calculating damage and disruption</vt:lpstr>
      <vt:lpstr>11.1 Introduction to calculating damage and disruption</vt:lpstr>
      <vt:lpstr>11.1 Introduction to calculating damage and disruption</vt:lpstr>
      <vt:lpstr>11.1 Introduction to calculating damage and disruption</vt:lpstr>
      <vt:lpstr>11.1 Introduction to calculating damage and disruption</vt:lpstr>
      <vt:lpstr>11.2 Calculating direct asset damage and interruptions to network flows</vt:lpstr>
      <vt:lpstr>11.2 Calculating direct asset damage and interruptions to network flows</vt:lpstr>
      <vt:lpstr>11.2 Calculating direct asset damage and interruptions to network flows</vt:lpstr>
      <vt:lpstr>11.2 Calculating direct asset damage and interruptions to network flows</vt:lpstr>
      <vt:lpstr>11.2 Calculating direct asset damage and interruptions to network flows</vt:lpstr>
      <vt:lpstr>11.2 Calculating direct asset damage and interruptions to network flows</vt:lpstr>
      <vt:lpstr>11.2 Calculating direct asset damage and interruptions to network flows</vt:lpstr>
      <vt:lpstr>11.2 Calculating direct asset damage and interruptions to network flows</vt:lpstr>
      <vt:lpstr>11.3  Calculating disruptions to end-users</vt:lpstr>
      <vt:lpstr>11.3  Calculating disruptions to end-users</vt:lpstr>
      <vt:lpstr>11.3  Calculating disruptions to end-users</vt:lpstr>
      <vt:lpstr>11.3  Calculating disruptions to end-users</vt:lpstr>
      <vt:lpstr>11.3  Calculating disruptions to end-users</vt:lpstr>
      <vt:lpstr>11.3  Calculating disruptions to end-users</vt:lpstr>
      <vt:lpstr>11.3  Calculating disruptions to end-users</vt:lpstr>
      <vt:lpstr>11.3  Calculating disruptions to end-users</vt:lpstr>
      <vt:lpstr>11.4  Calculating economic consequence of disruptions to businesses</vt:lpstr>
      <vt:lpstr>11.4  Calculating economic consequence of disruptions to businesses</vt:lpstr>
      <vt:lpstr>11.4  Calculating economic consequence of disruptions to businesses</vt:lpstr>
      <vt:lpstr>11.4  Calculating economic consequence of disruptions to businesses</vt:lpstr>
      <vt:lpstr>11.4  Calculating economic consequence of disruptions to businesses</vt:lpstr>
      <vt:lpstr>11.4  Calculating economic consequence of disruptions to businesses</vt:lpstr>
      <vt:lpstr>11.4  Calculating economic consequence of disruptions to businesses</vt:lpstr>
      <vt:lpstr>11.4  Calculating economic consequence of disruptions to businesses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Silvia Colombo</cp:lastModifiedBy>
  <cp:revision>191</cp:revision>
  <dcterms:created xsi:type="dcterms:W3CDTF">2019-06-09T10:25:43Z</dcterms:created>
  <dcterms:modified xsi:type="dcterms:W3CDTF">2025-02-13T13:37:08Z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0x010100C03739A705A62B43BBDEBDF200A36E2F</vt:lpwstr>
  </property>
  <property fmtid="{D5CDD505-2E9C-101B-9397-08002B2CF9AE}" pid="3" name="MediaServiceImageTags">
    <vt:lpwstr/>
  </property>
</Properties>
</file>