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7BBDB97D-3695-6F59-E27C-1AA6933DA774}" name="Angel.Casado-Hidalgo" initials="An" userId="S::aach3@open.ac.uk::c99aa312-85d0-46ba-964b-f4db0fc8575d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90105D-2EB3-5E00-651A-2007284C4E4B}" v="6" dt="2025-09-24T09:00:27.2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E990105D-2EB3-5E00-651A-2007284C4E4B}"/>
    <pc:docChg chg="modSld">
      <pc:chgData name="Brent.Cunningham" userId="S::bc5835@open.ac.uk::74055d5a-e06d-41f7-9835-efab18c92af7" providerId="AD" clId="Web-{E990105D-2EB3-5E00-651A-2007284C4E4B}" dt="2025-09-24T09:00:26.152" v="4" actId="20577"/>
      <pc:docMkLst>
        <pc:docMk/>
      </pc:docMkLst>
      <pc:sldChg chg="modSp">
        <pc:chgData name="Brent.Cunningham" userId="S::bc5835@open.ac.uk::74055d5a-e06d-41f7-9835-efab18c92af7" providerId="AD" clId="Web-{E990105D-2EB3-5E00-651A-2007284C4E4B}" dt="2025-09-24T09:00:22.245" v="1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E990105D-2EB3-5E00-651A-2007284C4E4B}" dt="2025-09-24T09:00:22.245" v="1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E990105D-2EB3-5E00-651A-2007284C4E4B}" dt="2025-09-24T09:00:26.152" v="4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E990105D-2EB3-5E00-651A-2007284C4E4B}" dt="2025-09-24T09:00:26.152" v="4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microsoft.com/en-us/madc/faridabedwe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jscenter.org/ejs-amujae-leaders/farida-bedwe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.uk/stores/author/B003HDWP50" TargetMode="External"/><Relationship Id="rId2" Type="http://schemas.openxmlformats.org/officeDocument/2006/relationships/hyperlink" Target="https://gkudiplatform.blogspot.com/2013/05/gkudi-micro-finance-credit-loans-an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etiarts.com/karmzah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open.edu/openlearncreate/diverse-computing-pioneers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startupguide.com/farida-bedwe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A Ghanaian software engineer, disability rights advocate, author, and co-founder of </a:t>
            </a:r>
            <a:r>
              <a:rPr lang="en-GB" sz="1800" dirty="0" err="1">
                <a:ea typeface="+mn-lt"/>
                <a:cs typeface="+mn-lt"/>
              </a:rPr>
              <a:t>Logiciel</a:t>
            </a:r>
            <a:r>
              <a:rPr lang="en-GB" sz="1800" dirty="0">
                <a:ea typeface="+mn-lt"/>
                <a:cs typeface="+mn-lt"/>
              </a:rPr>
              <a:t> Ltd., a company promoting financial inclusion through cloud-based banking software.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Farida </a:t>
            </a:r>
            <a:r>
              <a:rPr lang="en-GB" sz="1800" dirty="0" err="1">
                <a:ea typeface="+mn-lt"/>
                <a:cs typeface="+mn-lt"/>
              </a:rPr>
              <a:t>Bedwei’s</a:t>
            </a:r>
            <a:r>
              <a:rPr lang="en-GB" sz="1800" dirty="0">
                <a:ea typeface="+mn-lt"/>
                <a:cs typeface="+mn-lt"/>
              </a:rPr>
              <a:t> early life was profoundly shaped by her mother, Lydia, who became her full-time caregiver after Farida was diagnosed with cerebral palsy at age one. Lydia homeschooled her until age twelve.</a:t>
            </a:r>
            <a:endParaRPr lang="en-GB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Since 2022, she has served as Principal Software Engineer at </a:t>
            </a:r>
            <a:r>
              <a:rPr lang="en-GB" sz="1800" dirty="0">
                <a:ea typeface="+mn-lt"/>
                <a:cs typeface="+mn-lt"/>
                <a:hlinkClick r:id="rId2"/>
              </a:rPr>
              <a:t>Microsoft’s Africa Development Center</a:t>
            </a:r>
            <a:r>
              <a:rPr lang="en-GB" sz="1800" dirty="0">
                <a:ea typeface="+mn-lt"/>
                <a:cs typeface="+mn-lt"/>
              </a:rPr>
              <a:t>, where she focuses on extended reality and metaverse applications. </a:t>
            </a:r>
            <a:endParaRPr lang="en-GB" dirty="0"/>
          </a:p>
          <a:p>
            <a:pPr marL="0" indent="0">
              <a:buNone/>
            </a:pPr>
            <a:endParaRPr lang="en-GB" sz="2200" dirty="0"/>
          </a:p>
        </p:txBody>
      </p:sp>
      <p:pic>
        <p:nvPicPr>
          <p:cNvPr id="6" name="Content Placeholder 6" descr="A person smiling at camera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52" r="14552"/>
          <a:stretch/>
        </p:blipFill>
        <p:spPr>
          <a:xfrm>
            <a:off x="0" y="0"/>
            <a:ext cx="4657344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EJS Center</a:t>
            </a:r>
            <a:endParaRPr lang="en-US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 dirty="0"/>
              <a:t>Software Engineer Entrepreneur: </a:t>
            </a:r>
            <a:endParaRPr lang="en-US" dirty="0"/>
          </a:p>
          <a:p>
            <a:r>
              <a:rPr lang="en-GB" sz="3400" b="1" dirty="0"/>
              <a:t>Farida</a:t>
            </a:r>
            <a:r>
              <a:rPr lang="en-GB" sz="3400" b="1" dirty="0">
                <a:latin typeface="Aptos Display"/>
              </a:rPr>
              <a:t> Nana Efua </a:t>
            </a:r>
            <a:r>
              <a:rPr lang="en-GB" sz="3400" b="1" dirty="0" err="1">
                <a:latin typeface="Aptos Display"/>
              </a:rPr>
              <a:t>Bedwei</a:t>
            </a:r>
            <a:r>
              <a:rPr lang="en-GB" sz="3400" b="1" dirty="0">
                <a:latin typeface="Aptos Display"/>
              </a:rPr>
              <a:t> </a:t>
            </a:r>
            <a:endParaRPr lang="en-GB" dirty="0">
              <a:latin typeface="Aptos Display" panose="02110004020202020204"/>
            </a:endParaRPr>
          </a:p>
          <a:p>
            <a:r>
              <a:rPr lang="en-GB" sz="3400" b="1" dirty="0">
                <a:latin typeface="Aptos"/>
              </a:rPr>
              <a:t>[1979 – 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Born in Lagos, Nigeria, on 6 April 1979, Farida </a:t>
            </a:r>
            <a:r>
              <a:rPr lang="en-GB" sz="1800" dirty="0" err="1">
                <a:ea typeface="+mn-lt"/>
                <a:cs typeface="+mn-lt"/>
              </a:rPr>
              <a:t>Bedwei</a:t>
            </a:r>
            <a:r>
              <a:rPr lang="en-GB" sz="1800" dirty="0">
                <a:ea typeface="+mn-lt"/>
                <a:cs typeface="+mn-lt"/>
              </a:rPr>
              <a:t> lived in Dominica, Grenada, the UK, and finally settled in Ghana at age nine. At fifteen, she completed a computer science certificate at the St. Michael Information Technology Centre in Accra—an adult-level program. 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She later earned a BSc in Computer Science from the University of Hertfordshire and obtained a project management qualification from GIMPA. </a:t>
            </a:r>
            <a:endParaRPr lang="en-GB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In 2011, Farida </a:t>
            </a:r>
            <a:r>
              <a:rPr lang="en-GB" sz="1800" dirty="0" err="1">
                <a:ea typeface="+mn-lt"/>
                <a:cs typeface="+mn-lt"/>
              </a:rPr>
              <a:t>Bedwei</a:t>
            </a:r>
            <a:r>
              <a:rPr lang="en-GB" sz="1800" dirty="0">
                <a:ea typeface="+mn-lt"/>
                <a:cs typeface="+mn-lt"/>
              </a:rPr>
              <a:t> co-founded </a:t>
            </a:r>
            <a:r>
              <a:rPr lang="en-GB" sz="1800" dirty="0" err="1">
                <a:ea typeface="+mn-lt"/>
                <a:cs typeface="+mn-lt"/>
              </a:rPr>
              <a:t>Logiciel</a:t>
            </a:r>
            <a:r>
              <a:rPr lang="en-GB" sz="1800" dirty="0">
                <a:ea typeface="+mn-lt"/>
                <a:cs typeface="+mn-lt"/>
              </a:rPr>
              <a:t> Ltd., where she developed </a:t>
            </a:r>
            <a:r>
              <a:rPr lang="en-GB" sz="1800" dirty="0">
                <a:ea typeface="+mn-lt"/>
                <a:cs typeface="+mn-lt"/>
                <a:hlinkClick r:id="rId2"/>
              </a:rPr>
              <a:t>gKudi</a:t>
            </a:r>
            <a:r>
              <a:rPr lang="en-GB" sz="1800" dirty="0">
                <a:ea typeface="+mn-lt"/>
                <a:cs typeface="+mn-lt"/>
              </a:rPr>
              <a:t>, a multi-tenant SaaS banking platform tailored for microfinance institutions in Ghana. </a:t>
            </a:r>
            <a:endParaRPr lang="en-GB" sz="1800" dirty="0"/>
          </a:p>
          <a:p>
            <a:pPr marL="0" indent="0">
              <a:buNone/>
            </a:pPr>
            <a:r>
              <a:rPr lang="en-GB" sz="1800" dirty="0" err="1">
                <a:ea typeface="+mn-lt"/>
                <a:cs typeface="+mn-lt"/>
              </a:rPr>
              <a:t>Bedwei</a:t>
            </a:r>
            <a:r>
              <a:rPr lang="en-GB" sz="1800" dirty="0">
                <a:ea typeface="+mn-lt"/>
                <a:cs typeface="+mn-lt"/>
              </a:rPr>
              <a:t> authored </a:t>
            </a:r>
            <a:r>
              <a:rPr lang="en-GB" sz="1800" dirty="0">
                <a:ea typeface="+mn-lt"/>
                <a:cs typeface="+mn-lt"/>
                <a:hlinkClick r:id="rId3"/>
              </a:rPr>
              <a:t>Definition of a Miracle</a:t>
            </a:r>
            <a:r>
              <a:rPr lang="en-GB" sz="1800" dirty="0">
                <a:ea typeface="+mn-lt"/>
                <a:cs typeface="+mn-lt"/>
              </a:rPr>
              <a:t> in 2010. Drawing on </a:t>
            </a:r>
            <a:r>
              <a:rPr lang="en-GB" sz="1800" dirty="0" err="1">
                <a:ea typeface="+mn-lt"/>
                <a:cs typeface="+mn-lt"/>
              </a:rPr>
              <a:t>Bedwei’s</a:t>
            </a:r>
            <a:r>
              <a:rPr lang="en-GB" sz="1800" dirty="0">
                <a:ea typeface="+mn-lt"/>
                <a:cs typeface="+mn-lt"/>
              </a:rPr>
              <a:t> own experience, the book is a powerful narrative of resilience and identity.</a:t>
            </a:r>
            <a:endParaRPr lang="en-GB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In 2018, </a:t>
            </a:r>
            <a:r>
              <a:rPr lang="en-GB" sz="1800" dirty="0" err="1">
                <a:ea typeface="+mn-lt"/>
                <a:cs typeface="+mn-lt"/>
              </a:rPr>
              <a:t>Bedwei</a:t>
            </a:r>
            <a:r>
              <a:rPr lang="en-GB" sz="1800" dirty="0">
                <a:ea typeface="+mn-lt"/>
                <a:cs typeface="+mn-lt"/>
              </a:rPr>
              <a:t> partnered with Leti Arts to launch </a:t>
            </a:r>
            <a:r>
              <a:rPr lang="en-GB" sz="1800" dirty="0">
                <a:ea typeface="+mn-lt"/>
                <a:cs typeface="+mn-lt"/>
                <a:hlinkClick r:id="rId4"/>
              </a:rPr>
              <a:t>Karmzah</a:t>
            </a:r>
            <a:r>
              <a:rPr lang="en-GB" sz="1800" dirty="0">
                <a:ea typeface="+mn-lt"/>
                <a:cs typeface="+mn-lt"/>
              </a:rPr>
              <a:t>. The project was designed to empower children with disabilities and reshape how African media represents ability.  </a:t>
            </a:r>
            <a:endParaRPr lang="en-GB" dirty="0"/>
          </a:p>
          <a:p>
            <a:pPr marL="0" indent="0">
              <a:buNone/>
            </a:pPr>
            <a:endParaRPr lang="en-GB" sz="20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/>
              <a:t>Inclusive Fintech for Africa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Startup Guide (2024) </a:t>
            </a:r>
            <a:r>
              <a:rPr lang="en-GB" sz="1800" i="1" dirty="0">
                <a:ea typeface="+mn-lt"/>
                <a:cs typeface="+mn-lt"/>
              </a:rPr>
              <a:t>Farida </a:t>
            </a:r>
            <a:r>
              <a:rPr lang="en-GB" sz="1800" i="1" dirty="0" err="1">
                <a:ea typeface="+mn-lt"/>
                <a:cs typeface="+mn-lt"/>
              </a:rPr>
              <a:t>Bedwei</a:t>
            </a:r>
            <a:r>
              <a:rPr lang="en-GB" sz="1800" dirty="0">
                <a:ea typeface="+mn-lt"/>
                <a:cs typeface="+mn-lt"/>
              </a:rPr>
              <a:t>. Available at: </a:t>
            </a:r>
            <a:r>
              <a:rPr lang="en-GB" sz="1800" dirty="0">
                <a:ea typeface="+mn-lt"/>
                <a:cs typeface="+mn-lt"/>
                <a:hlinkClick r:id="rId2"/>
              </a:rPr>
              <a:t>https://www.startupguide.com/farida-bedwei</a:t>
            </a:r>
            <a:r>
              <a:rPr lang="en-GB" sz="1800" dirty="0">
                <a:ea typeface="+mn-lt"/>
                <a:cs typeface="+mn-lt"/>
              </a:rPr>
              <a:t>  </a:t>
            </a:r>
            <a:endParaRPr lang="en-GB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Challenges in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D67646-14F2-48E8-B95C-FBC316CDB3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7271A8C-435F-4317-97D9-D3FB77FE945D}">
  <ds:schemaRefs>
    <ds:schemaRef ds:uri="http://schemas.microsoft.com/office/2006/metadata/properties"/>
    <ds:schemaRef ds:uri="http://schemas.microsoft.com/office/infopath/2007/PartnerControls"/>
    <ds:schemaRef ds:uri="29232704-331d-4124-9428-a3a78b19a65d"/>
    <ds:schemaRef ds:uri="0b375246-e7a5-4cd3-9260-ba7fb55e9fdc"/>
  </ds:schemaRefs>
</ds:datastoreItem>
</file>

<file path=customXml/itemProps3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Inclusive Fintech for Africa</vt:lpstr>
      <vt:lpstr>Challenges in Entrepreneurship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revision>403</cp:revision>
  <dcterms:created xsi:type="dcterms:W3CDTF">2025-06-11T21:29:33Z</dcterms:created>
  <dcterms:modified xsi:type="dcterms:W3CDTF">2025-09-24T09:00:30Z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