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25"/>
  </p:notesMasterIdLst>
  <p:sldIdLst>
    <p:sldId id="266" r:id="rId3"/>
    <p:sldId id="278" r:id="rId4"/>
    <p:sldId id="494" r:id="rId5"/>
    <p:sldId id="493" r:id="rId6"/>
    <p:sldId id="492" r:id="rId7"/>
    <p:sldId id="491" r:id="rId8"/>
    <p:sldId id="490" r:id="rId9"/>
    <p:sldId id="489" r:id="rId10"/>
    <p:sldId id="488" r:id="rId11"/>
    <p:sldId id="487" r:id="rId12"/>
    <p:sldId id="486" r:id="rId13"/>
    <p:sldId id="485" r:id="rId14"/>
    <p:sldId id="484" r:id="rId15"/>
    <p:sldId id="483" r:id="rId16"/>
    <p:sldId id="482" r:id="rId17"/>
    <p:sldId id="481" r:id="rId18"/>
    <p:sldId id="480" r:id="rId19"/>
    <p:sldId id="479" r:id="rId20"/>
    <p:sldId id="478" r:id="rId21"/>
    <p:sldId id="477" r:id="rId22"/>
    <p:sldId id="26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yDfpdgzGkQpILtx+W3MGw==" hashData="e2QRxswTJbplvP3owhtUu3ijx7Ibd2kxoLpUBA694ZIWiAi6LrGp14xryZLChl3lvZvlcNeUU5IOZDpm5Fmc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AE1E4-ECF7-0FCC-05D9-9E4C5A93F15F}" v="9" dt="2024-09-30T09:39:48.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59" autoAdjust="0"/>
  </p:normalViewPr>
  <p:slideViewPr>
    <p:cSldViewPr snapToGrid="0">
      <p:cViewPr varScale="1">
        <p:scale>
          <a:sx n="69" d="100"/>
          <a:sy n="69" d="100"/>
        </p:scale>
        <p:origin x="13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C074456-C09C-0F9E-A7DF-18D681EA5AB4}"/>
    <pc:docChg chg="modSld">
      <pc:chgData name="" userId="" providerId="" clId="Web-{3C074456-C09C-0F9E-A7DF-18D681EA5AB4}" dt="2024-09-26T06:30:06.571" v="1" actId="20577"/>
      <pc:docMkLst>
        <pc:docMk/>
      </pc:docMkLst>
      <pc:sldChg chg="modSp">
        <pc:chgData name="" userId="" providerId="" clId="Web-{3C074456-C09C-0F9E-A7DF-18D681EA5AB4}" dt="2024-09-26T06:30:06.571" v="1" actId="20577"/>
        <pc:sldMkLst>
          <pc:docMk/>
          <pc:sldMk cId="169286684" sldId="269"/>
        </pc:sldMkLst>
        <pc:spChg chg="mod">
          <ac:chgData name="" userId="" providerId="" clId="Web-{3C074456-C09C-0F9E-A7DF-18D681EA5AB4}" dt="2024-09-26T06:30:06.571" v="1" actId="20577"/>
          <ac:spMkLst>
            <pc:docMk/>
            <pc:sldMk cId="169286684" sldId="269"/>
            <ac:spMk id="4" creationId="{49F2405F-B3F7-809D-3B34-7B64C756CBE3}"/>
          </ac:spMkLst>
        </pc:spChg>
      </pc:sldChg>
    </pc:docChg>
  </pc:docChgLst>
  <pc:docChgLst>
    <pc:chgData name="Alemayehu Agizew Woldeamanuel" userId="S::alemayehu.agizew@wri.org::29d2db0c-a888-4ede-9837-5755a0962163" providerId="AD" clId="Web-{999AE1E4-ECF7-0FCC-05D9-9E4C5A93F15F}"/>
    <pc:docChg chg="modSld">
      <pc:chgData name="Alemayehu Agizew Woldeamanuel" userId="S::alemayehu.agizew@wri.org::29d2db0c-a888-4ede-9837-5755a0962163" providerId="AD" clId="Web-{999AE1E4-ECF7-0FCC-05D9-9E4C5A93F15F}" dt="2024-09-30T09:39:48.844" v="4"/>
      <pc:docMkLst>
        <pc:docMk/>
      </pc:docMkLst>
      <pc:sldChg chg="delSp">
        <pc:chgData name="Alemayehu Agizew Woldeamanuel" userId="S::alemayehu.agizew@wri.org::29d2db0c-a888-4ede-9837-5755a0962163" providerId="AD" clId="Web-{999AE1E4-ECF7-0FCC-05D9-9E4C5A93F15F}" dt="2024-09-30T09:39:48.844" v="4"/>
        <pc:sldMkLst>
          <pc:docMk/>
          <pc:sldMk cId="1190889126" sldId="486"/>
        </pc:sldMkLst>
        <pc:spChg chg="del">
          <ac:chgData name="Alemayehu Agizew Woldeamanuel" userId="S::alemayehu.agizew@wri.org::29d2db0c-a888-4ede-9837-5755a0962163" providerId="AD" clId="Web-{999AE1E4-ECF7-0FCC-05D9-9E4C5A93F15F}" dt="2024-09-30T09:39:48.844" v="4"/>
          <ac:spMkLst>
            <pc:docMk/>
            <pc:sldMk cId="1190889126" sldId="486"/>
            <ac:spMk id="2" creationId="{00000000-0000-0000-0000-000000000000}"/>
          </ac:spMkLst>
        </pc:spChg>
      </pc:sldChg>
      <pc:sldChg chg="delSp">
        <pc:chgData name="Alemayehu Agizew Woldeamanuel" userId="S::alemayehu.agizew@wri.org::29d2db0c-a888-4ede-9837-5755a0962163" providerId="AD" clId="Web-{999AE1E4-ECF7-0FCC-05D9-9E4C5A93F15F}" dt="2024-09-30T09:39:36.094" v="3"/>
        <pc:sldMkLst>
          <pc:docMk/>
          <pc:sldMk cId="2818078502" sldId="488"/>
        </pc:sldMkLst>
        <pc:spChg chg="del">
          <ac:chgData name="Alemayehu Agizew Woldeamanuel" userId="S::alemayehu.agizew@wri.org::29d2db0c-a888-4ede-9837-5755a0962163" providerId="AD" clId="Web-{999AE1E4-ECF7-0FCC-05D9-9E4C5A93F15F}" dt="2024-09-30T09:39:36.094" v="3"/>
          <ac:spMkLst>
            <pc:docMk/>
            <pc:sldMk cId="2818078502" sldId="488"/>
            <ac:spMk id="2" creationId="{00000000-0000-0000-0000-000000000000}"/>
          </ac:spMkLst>
        </pc:spChg>
      </pc:sldChg>
      <pc:sldChg chg="modSp">
        <pc:chgData name="Alemayehu Agizew Woldeamanuel" userId="S::alemayehu.agizew@wri.org::29d2db0c-a888-4ede-9837-5755a0962163" providerId="AD" clId="Web-{999AE1E4-ECF7-0FCC-05D9-9E4C5A93F15F}" dt="2024-09-30T09:26:40.368" v="2" actId="20577"/>
        <pc:sldMkLst>
          <pc:docMk/>
          <pc:sldMk cId="2962915131" sldId="491"/>
        </pc:sldMkLst>
        <pc:spChg chg="mod">
          <ac:chgData name="Alemayehu Agizew Woldeamanuel" userId="S::alemayehu.agizew@wri.org::29d2db0c-a888-4ede-9837-5755a0962163" providerId="AD" clId="Web-{999AE1E4-ECF7-0FCC-05D9-9E4C5A93F15F}" dt="2024-09-30T09:26:40.368" v="2" actId="20577"/>
          <ac:spMkLst>
            <pc:docMk/>
            <pc:sldMk cId="2962915131" sldId="491"/>
            <ac:spMk id="2" creationId="{00000000-0000-0000-0000-000000000000}"/>
          </ac:spMkLst>
        </pc:spChg>
      </pc:sldChg>
      <pc:sldChg chg="modSp">
        <pc:chgData name="Alemayehu Agizew Woldeamanuel" userId="S::alemayehu.agizew@wri.org::29d2db0c-a888-4ede-9837-5755a0962163" providerId="AD" clId="Web-{999AE1E4-ECF7-0FCC-05D9-9E4C5A93F15F}" dt="2024-09-30T09:26:06.931" v="1" actId="20577"/>
        <pc:sldMkLst>
          <pc:docMk/>
          <pc:sldMk cId="4191306847" sldId="494"/>
        </pc:sldMkLst>
        <pc:spChg chg="mod">
          <ac:chgData name="Alemayehu Agizew Woldeamanuel" userId="S::alemayehu.agizew@wri.org::29d2db0c-a888-4ede-9837-5755a0962163" providerId="AD" clId="Web-{999AE1E4-ECF7-0FCC-05D9-9E4C5A93F15F}" dt="2024-09-30T09:26:06.931" v="1" actId="20577"/>
          <ac:spMkLst>
            <pc:docMk/>
            <pc:sldMk cId="4191306847" sldId="494"/>
            <ac:spMk id="2" creationId="{00000000-0000-0000-0000-000000000000}"/>
          </ac:spMkLst>
        </pc:spChg>
      </pc:sldChg>
    </pc:docChg>
  </pc:docChgLst>
  <pc:docChgLst>
    <pc:chgData name="Santiago Sinclair-Lecaros" userId="2c1cd6a7-a552-4bed-ad38-03f12e35d74e" providerId="ADAL" clId="{2344F953-BB08-41D9-98CF-12D4D9C648CB}"/>
    <pc:docChg chg="modSld">
      <pc:chgData name="Santiago Sinclair-Lecaros" userId="2c1cd6a7-a552-4bed-ad38-03f12e35d74e" providerId="ADAL" clId="{2344F953-BB08-41D9-98CF-12D4D9C648CB}" dt="2024-09-25T17:11:58.666" v="5" actId="20577"/>
      <pc:docMkLst>
        <pc:docMk/>
      </pc:docMkLst>
      <pc:sldChg chg="modNotesTx">
        <pc:chgData name="Santiago Sinclair-Lecaros" userId="2c1cd6a7-a552-4bed-ad38-03f12e35d74e" providerId="ADAL" clId="{2344F953-BB08-41D9-98CF-12D4D9C648CB}" dt="2024-09-25T17:11:58.666" v="5" actId="20577"/>
        <pc:sldMkLst>
          <pc:docMk/>
          <pc:sldMk cId="2768204711" sldId="451"/>
        </pc:sldMkLst>
      </pc:sldChg>
      <pc:sldChg chg="modNotesTx">
        <pc:chgData name="Santiago Sinclair-Lecaros" userId="2c1cd6a7-a552-4bed-ad38-03f12e35d74e" providerId="ADAL" clId="{2344F953-BB08-41D9-98CF-12D4D9C648CB}" dt="2024-09-25T17:11:00.950" v="0" actId="6549"/>
        <pc:sldMkLst>
          <pc:docMk/>
          <pc:sldMk cId="1164107910" sldId="502"/>
        </pc:sldMkLst>
      </pc:sldChg>
      <pc:sldChg chg="modNotesTx">
        <pc:chgData name="Santiago Sinclair-Lecaros" userId="2c1cd6a7-a552-4bed-ad38-03f12e35d74e" providerId="ADAL" clId="{2344F953-BB08-41D9-98CF-12D4D9C648CB}" dt="2024-09-25T17:11:12.300" v="1" actId="20577"/>
        <pc:sldMkLst>
          <pc:docMk/>
          <pc:sldMk cId="678541368" sldId="503"/>
        </pc:sldMkLst>
      </pc:sldChg>
      <pc:sldChg chg="modNotesTx">
        <pc:chgData name="Santiago Sinclair-Lecaros" userId="2c1cd6a7-a552-4bed-ad38-03f12e35d74e" providerId="ADAL" clId="{2344F953-BB08-41D9-98CF-12D4D9C648CB}" dt="2024-09-25T17:11:36.060" v="2" actId="6549"/>
        <pc:sldMkLst>
          <pc:docMk/>
          <pc:sldMk cId="3880766246" sldId="507"/>
        </pc:sldMkLst>
      </pc:sldChg>
      <pc:sldChg chg="modNotesTx">
        <pc:chgData name="Santiago Sinclair-Lecaros" userId="2c1cd6a7-a552-4bed-ad38-03f12e35d74e" providerId="ADAL" clId="{2344F953-BB08-41D9-98CF-12D4D9C648CB}" dt="2024-09-25T17:11:40.721" v="3" actId="20577"/>
        <pc:sldMkLst>
          <pc:docMk/>
          <pc:sldMk cId="832114662" sldId="508"/>
        </pc:sldMkLst>
      </pc:sldChg>
      <pc:sldChg chg="modNotesTx">
        <pc:chgData name="Santiago Sinclair-Lecaros" userId="2c1cd6a7-a552-4bed-ad38-03f12e35d74e" providerId="ADAL" clId="{2344F953-BB08-41D9-98CF-12D4D9C648CB}" dt="2024-09-25T17:11:47.160" v="4" actId="20577"/>
        <pc:sldMkLst>
          <pc:docMk/>
          <pc:sldMk cId="3956804405" sldId="509"/>
        </pc:sldMkLst>
      </pc:sldChg>
    </pc:docChg>
  </pc:docChgLst>
  <pc:docChgLst>
    <pc:chgData name="Santiago Sinclair-Lecaros" userId="2c1cd6a7-a552-4bed-ad38-03f12e35d74e" providerId="ADAL" clId="{986B64E0-1BD7-4A9D-918A-AC4BE0A47CB2}"/>
    <pc:docChg chg="undo custSel modSld">
      <pc:chgData name="Santiago Sinclair-Lecaros" userId="2c1cd6a7-a552-4bed-ad38-03f12e35d74e" providerId="ADAL" clId="{986B64E0-1BD7-4A9D-918A-AC4BE0A47CB2}" dt="2024-09-27T02:39:47.878" v="135" actId="1036"/>
      <pc:docMkLst>
        <pc:docMk/>
      </pc:docMkLst>
      <pc:sldChg chg="modSp mod">
        <pc:chgData name="Santiago Sinclair-Lecaros" userId="2c1cd6a7-a552-4bed-ad38-03f12e35d74e" providerId="ADAL" clId="{986B64E0-1BD7-4A9D-918A-AC4BE0A47CB2}" dt="2024-09-27T02:33:28.585" v="42" actId="27636"/>
        <pc:sldMkLst>
          <pc:docMk/>
          <pc:sldMk cId="3688935345" sldId="278"/>
        </pc:sldMkLst>
        <pc:spChg chg="mod">
          <ac:chgData name="Santiago Sinclair-Lecaros" userId="2c1cd6a7-a552-4bed-ad38-03f12e35d74e" providerId="ADAL" clId="{986B64E0-1BD7-4A9D-918A-AC4BE0A47CB2}" dt="2024-09-27T02:27:05.894" v="0" actId="108"/>
          <ac:spMkLst>
            <pc:docMk/>
            <pc:sldMk cId="3688935345" sldId="278"/>
            <ac:spMk id="5" creationId="{2EEC7642-BA14-BD4B-EEF4-256E87950343}"/>
          </ac:spMkLst>
        </pc:spChg>
        <pc:spChg chg="mod">
          <ac:chgData name="Santiago Sinclair-Lecaros" userId="2c1cd6a7-a552-4bed-ad38-03f12e35d74e" providerId="ADAL" clId="{986B64E0-1BD7-4A9D-918A-AC4BE0A47CB2}" dt="2024-09-27T02:33:28.585" v="42" actId="27636"/>
          <ac:spMkLst>
            <pc:docMk/>
            <pc:sldMk cId="3688935345" sldId="278"/>
            <ac:spMk id="7" creationId="{6D4CDEE6-4F65-9B5E-C0CC-406EDCC745C0}"/>
          </ac:spMkLst>
        </pc:spChg>
        <pc:spChg chg="mod">
          <ac:chgData name="Santiago Sinclair-Lecaros" userId="2c1cd6a7-a552-4bed-ad38-03f12e35d74e" providerId="ADAL" clId="{986B64E0-1BD7-4A9D-918A-AC4BE0A47CB2}" dt="2024-09-27T02:27:29.911" v="2" actId="207"/>
          <ac:spMkLst>
            <pc:docMk/>
            <pc:sldMk cId="3688935345" sldId="278"/>
            <ac:spMk id="10" creationId="{7D2C8728-0D62-66F1-FAD4-D6AC55DE7B08}"/>
          </ac:spMkLst>
        </pc:spChg>
      </pc:sldChg>
      <pc:sldChg chg="modSp mod">
        <pc:chgData name="Santiago Sinclair-Lecaros" userId="2c1cd6a7-a552-4bed-ad38-03f12e35d74e" providerId="ADAL" clId="{986B64E0-1BD7-4A9D-918A-AC4BE0A47CB2}" dt="2024-09-27T02:39:47.878" v="135" actId="1036"/>
        <pc:sldMkLst>
          <pc:docMk/>
          <pc:sldMk cId="311633067" sldId="477"/>
        </pc:sldMkLst>
        <pc:spChg chg="mod">
          <ac:chgData name="Santiago Sinclair-Lecaros" userId="2c1cd6a7-a552-4bed-ad38-03f12e35d74e" providerId="ADAL" clId="{986B64E0-1BD7-4A9D-918A-AC4BE0A47CB2}" dt="2024-09-27T02:33:09.811" v="37" actId="14100"/>
          <ac:spMkLst>
            <pc:docMk/>
            <pc:sldMk cId="311633067" sldId="477"/>
            <ac:spMk id="4" creationId="{F74F7738-7254-B92D-40EE-C26AA0F07EC4}"/>
          </ac:spMkLst>
        </pc:spChg>
        <pc:spChg chg="mod">
          <ac:chgData name="Santiago Sinclair-Lecaros" userId="2c1cd6a7-a552-4bed-ad38-03f12e35d74e" providerId="ADAL" clId="{986B64E0-1BD7-4A9D-918A-AC4BE0A47CB2}" dt="2024-09-27T02:39:41.794" v="127" actId="207"/>
          <ac:spMkLst>
            <pc:docMk/>
            <pc:sldMk cId="311633067" sldId="477"/>
            <ac:spMk id="7" creationId="{CAE8C8F1-9975-AAF7-7059-92C460A19C7B}"/>
          </ac:spMkLst>
        </pc:spChg>
        <pc:picChg chg="mod">
          <ac:chgData name="Santiago Sinclair-Lecaros" userId="2c1cd6a7-a552-4bed-ad38-03f12e35d74e" providerId="ADAL" clId="{986B64E0-1BD7-4A9D-918A-AC4BE0A47CB2}" dt="2024-09-27T02:39:47.878" v="135" actId="1036"/>
          <ac:picMkLst>
            <pc:docMk/>
            <pc:sldMk cId="311633067" sldId="477"/>
            <ac:picMk id="8" creationId="{60A808A4-4975-E46F-B7E0-E10AB132D9A3}"/>
          </ac:picMkLst>
        </pc:picChg>
      </pc:sldChg>
      <pc:sldChg chg="modSp mod">
        <pc:chgData name="Santiago Sinclair-Lecaros" userId="2c1cd6a7-a552-4bed-ad38-03f12e35d74e" providerId="ADAL" clId="{986B64E0-1BD7-4A9D-918A-AC4BE0A47CB2}" dt="2024-09-27T02:39:35.544" v="125" actId="12"/>
        <pc:sldMkLst>
          <pc:docMk/>
          <pc:sldMk cId="3073611384" sldId="478"/>
        </pc:sldMkLst>
        <pc:spChg chg="mod">
          <ac:chgData name="Santiago Sinclair-Lecaros" userId="2c1cd6a7-a552-4bed-ad38-03f12e35d74e" providerId="ADAL" clId="{986B64E0-1BD7-4A9D-918A-AC4BE0A47CB2}" dt="2024-09-27T02:39:35.544" v="125" actId="12"/>
          <ac:spMkLst>
            <pc:docMk/>
            <pc:sldMk cId="3073611384" sldId="478"/>
            <ac:spMk id="3" creationId="{BAAD85C5-2919-2DA0-8F28-8B002BCDE958}"/>
          </ac:spMkLst>
        </pc:spChg>
        <pc:spChg chg="mod">
          <ac:chgData name="Santiago Sinclair-Lecaros" userId="2c1cd6a7-a552-4bed-ad38-03f12e35d74e" providerId="ADAL" clId="{986B64E0-1BD7-4A9D-918A-AC4BE0A47CB2}" dt="2024-09-27T02:33:01.690" v="34" actId="14100"/>
          <ac:spMkLst>
            <pc:docMk/>
            <pc:sldMk cId="3073611384" sldId="478"/>
            <ac:spMk id="4" creationId="{F74F7738-7254-B92D-40EE-C26AA0F07EC4}"/>
          </ac:spMkLst>
        </pc:spChg>
        <pc:spChg chg="mod">
          <ac:chgData name="Santiago Sinclair-Lecaros" userId="2c1cd6a7-a552-4bed-ad38-03f12e35d74e" providerId="ADAL" clId="{986B64E0-1BD7-4A9D-918A-AC4BE0A47CB2}" dt="2024-09-27T02:39:30.511" v="121" actId="207"/>
          <ac:spMkLst>
            <pc:docMk/>
            <pc:sldMk cId="3073611384" sldId="478"/>
            <ac:spMk id="7" creationId="{CAE8C8F1-9975-AAF7-7059-92C460A19C7B}"/>
          </ac:spMkLst>
        </pc:spChg>
      </pc:sldChg>
      <pc:sldChg chg="modSp mod">
        <pc:chgData name="Santiago Sinclair-Lecaros" userId="2c1cd6a7-a552-4bed-ad38-03f12e35d74e" providerId="ADAL" clId="{986B64E0-1BD7-4A9D-918A-AC4BE0A47CB2}" dt="2024-09-27T02:39:17.794" v="119" actId="12"/>
        <pc:sldMkLst>
          <pc:docMk/>
          <pc:sldMk cId="2248957731" sldId="479"/>
        </pc:sldMkLst>
        <pc:spChg chg="mod">
          <ac:chgData name="Santiago Sinclair-Lecaros" userId="2c1cd6a7-a552-4bed-ad38-03f12e35d74e" providerId="ADAL" clId="{986B64E0-1BD7-4A9D-918A-AC4BE0A47CB2}" dt="2024-09-27T02:39:17.794" v="119" actId="12"/>
          <ac:spMkLst>
            <pc:docMk/>
            <pc:sldMk cId="2248957731" sldId="479"/>
            <ac:spMk id="3" creationId="{BAAD85C5-2919-2DA0-8F28-8B002BCDE958}"/>
          </ac:spMkLst>
        </pc:spChg>
        <pc:spChg chg="mod">
          <ac:chgData name="Santiago Sinclair-Lecaros" userId="2c1cd6a7-a552-4bed-ad38-03f12e35d74e" providerId="ADAL" clId="{986B64E0-1BD7-4A9D-918A-AC4BE0A47CB2}" dt="2024-09-27T02:32:54.655" v="31" actId="14100"/>
          <ac:spMkLst>
            <pc:docMk/>
            <pc:sldMk cId="2248957731" sldId="479"/>
            <ac:spMk id="4" creationId="{F74F7738-7254-B92D-40EE-C26AA0F07EC4}"/>
          </ac:spMkLst>
        </pc:spChg>
        <pc:spChg chg="mod">
          <ac:chgData name="Santiago Sinclair-Lecaros" userId="2c1cd6a7-a552-4bed-ad38-03f12e35d74e" providerId="ADAL" clId="{986B64E0-1BD7-4A9D-918A-AC4BE0A47CB2}" dt="2024-09-27T02:39:14.144" v="116" actId="207"/>
          <ac:spMkLst>
            <pc:docMk/>
            <pc:sldMk cId="2248957731" sldId="479"/>
            <ac:spMk id="7" creationId="{CAE8C8F1-9975-AAF7-7059-92C460A19C7B}"/>
          </ac:spMkLst>
        </pc:spChg>
      </pc:sldChg>
      <pc:sldChg chg="modSp mod">
        <pc:chgData name="Santiago Sinclair-Lecaros" userId="2c1cd6a7-a552-4bed-ad38-03f12e35d74e" providerId="ADAL" clId="{986B64E0-1BD7-4A9D-918A-AC4BE0A47CB2}" dt="2024-09-27T02:39:02.378" v="114" actId="12"/>
        <pc:sldMkLst>
          <pc:docMk/>
          <pc:sldMk cId="1140390719" sldId="480"/>
        </pc:sldMkLst>
        <pc:spChg chg="mod">
          <ac:chgData name="Santiago Sinclair-Lecaros" userId="2c1cd6a7-a552-4bed-ad38-03f12e35d74e" providerId="ADAL" clId="{986B64E0-1BD7-4A9D-918A-AC4BE0A47CB2}" dt="2024-09-27T02:39:02.378" v="114" actId="12"/>
          <ac:spMkLst>
            <pc:docMk/>
            <pc:sldMk cId="1140390719" sldId="480"/>
            <ac:spMk id="3" creationId="{BAAD85C5-2919-2DA0-8F28-8B002BCDE958}"/>
          </ac:spMkLst>
        </pc:spChg>
        <pc:spChg chg="mod">
          <ac:chgData name="Santiago Sinclair-Lecaros" userId="2c1cd6a7-a552-4bed-ad38-03f12e35d74e" providerId="ADAL" clId="{986B64E0-1BD7-4A9D-918A-AC4BE0A47CB2}" dt="2024-09-27T02:32:46.834" v="28" actId="14100"/>
          <ac:spMkLst>
            <pc:docMk/>
            <pc:sldMk cId="1140390719" sldId="480"/>
            <ac:spMk id="4" creationId="{F74F7738-7254-B92D-40EE-C26AA0F07EC4}"/>
          </ac:spMkLst>
        </pc:spChg>
        <pc:spChg chg="mod">
          <ac:chgData name="Santiago Sinclair-Lecaros" userId="2c1cd6a7-a552-4bed-ad38-03f12e35d74e" providerId="ADAL" clId="{986B64E0-1BD7-4A9D-918A-AC4BE0A47CB2}" dt="2024-09-27T02:38:58.261" v="111" actId="207"/>
          <ac:spMkLst>
            <pc:docMk/>
            <pc:sldMk cId="1140390719" sldId="480"/>
            <ac:spMk id="7" creationId="{CAE8C8F1-9975-AAF7-7059-92C460A19C7B}"/>
          </ac:spMkLst>
        </pc:spChg>
      </pc:sldChg>
      <pc:sldChg chg="modSp mod">
        <pc:chgData name="Santiago Sinclair-Lecaros" userId="2c1cd6a7-a552-4bed-ad38-03f12e35d74e" providerId="ADAL" clId="{986B64E0-1BD7-4A9D-918A-AC4BE0A47CB2}" dt="2024-09-27T02:38:49.090" v="109" actId="14100"/>
        <pc:sldMkLst>
          <pc:docMk/>
          <pc:sldMk cId="2749850755" sldId="481"/>
        </pc:sldMkLst>
        <pc:spChg chg="mod">
          <ac:chgData name="Santiago Sinclair-Lecaros" userId="2c1cd6a7-a552-4bed-ad38-03f12e35d74e" providerId="ADAL" clId="{986B64E0-1BD7-4A9D-918A-AC4BE0A47CB2}" dt="2024-09-27T02:38:39.378" v="108" actId="12"/>
          <ac:spMkLst>
            <pc:docMk/>
            <pc:sldMk cId="2749850755" sldId="481"/>
            <ac:spMk id="3" creationId="{BAAD85C5-2919-2DA0-8F28-8B002BCDE958}"/>
          </ac:spMkLst>
        </pc:spChg>
        <pc:spChg chg="mod">
          <ac:chgData name="Santiago Sinclair-Lecaros" userId="2c1cd6a7-a552-4bed-ad38-03f12e35d74e" providerId="ADAL" clId="{986B64E0-1BD7-4A9D-918A-AC4BE0A47CB2}" dt="2024-09-27T02:32:37.001" v="25" actId="14100"/>
          <ac:spMkLst>
            <pc:docMk/>
            <pc:sldMk cId="2749850755" sldId="481"/>
            <ac:spMk id="4" creationId="{F74F7738-7254-B92D-40EE-C26AA0F07EC4}"/>
          </ac:spMkLst>
        </pc:spChg>
        <pc:spChg chg="mod">
          <ac:chgData name="Santiago Sinclair-Lecaros" userId="2c1cd6a7-a552-4bed-ad38-03f12e35d74e" providerId="ADAL" clId="{986B64E0-1BD7-4A9D-918A-AC4BE0A47CB2}" dt="2024-09-27T02:38:33.843" v="104" actId="1076"/>
          <ac:spMkLst>
            <pc:docMk/>
            <pc:sldMk cId="2749850755" sldId="481"/>
            <ac:spMk id="7" creationId="{CAE8C8F1-9975-AAF7-7059-92C460A19C7B}"/>
          </ac:spMkLst>
        </pc:spChg>
        <pc:picChg chg="mod">
          <ac:chgData name="Santiago Sinclair-Lecaros" userId="2c1cd6a7-a552-4bed-ad38-03f12e35d74e" providerId="ADAL" clId="{986B64E0-1BD7-4A9D-918A-AC4BE0A47CB2}" dt="2024-09-27T02:38:49.090" v="109" actId="14100"/>
          <ac:picMkLst>
            <pc:docMk/>
            <pc:sldMk cId="2749850755" sldId="481"/>
            <ac:picMk id="10" creationId="{8DAE9A5E-DE5C-D36C-70A9-3FD521D30809}"/>
          </ac:picMkLst>
        </pc:picChg>
      </pc:sldChg>
      <pc:sldChg chg="modSp mod">
        <pc:chgData name="Santiago Sinclair-Lecaros" userId="2c1cd6a7-a552-4bed-ad38-03f12e35d74e" providerId="ADAL" clId="{986B64E0-1BD7-4A9D-918A-AC4BE0A47CB2}" dt="2024-09-27T02:38:19.194" v="101" actId="12"/>
        <pc:sldMkLst>
          <pc:docMk/>
          <pc:sldMk cId="3323963098" sldId="482"/>
        </pc:sldMkLst>
        <pc:spChg chg="mod">
          <ac:chgData name="Santiago Sinclair-Lecaros" userId="2c1cd6a7-a552-4bed-ad38-03f12e35d74e" providerId="ADAL" clId="{986B64E0-1BD7-4A9D-918A-AC4BE0A47CB2}" dt="2024-09-27T02:38:19.194" v="101" actId="12"/>
          <ac:spMkLst>
            <pc:docMk/>
            <pc:sldMk cId="3323963098" sldId="482"/>
            <ac:spMk id="3" creationId="{BAAD85C5-2919-2DA0-8F28-8B002BCDE958}"/>
          </ac:spMkLst>
        </pc:spChg>
        <pc:spChg chg="mod">
          <ac:chgData name="Santiago Sinclair-Lecaros" userId="2c1cd6a7-a552-4bed-ad38-03f12e35d74e" providerId="ADAL" clId="{986B64E0-1BD7-4A9D-918A-AC4BE0A47CB2}" dt="2024-09-27T02:32:15.028" v="20" actId="14100"/>
          <ac:spMkLst>
            <pc:docMk/>
            <pc:sldMk cId="3323963098" sldId="482"/>
            <ac:spMk id="4" creationId="{F74F7738-7254-B92D-40EE-C26AA0F07EC4}"/>
          </ac:spMkLst>
        </pc:spChg>
        <pc:spChg chg="mod">
          <ac:chgData name="Santiago Sinclair-Lecaros" userId="2c1cd6a7-a552-4bed-ad38-03f12e35d74e" providerId="ADAL" clId="{986B64E0-1BD7-4A9D-918A-AC4BE0A47CB2}" dt="2024-09-27T02:37:48.594" v="97" actId="207"/>
          <ac:spMkLst>
            <pc:docMk/>
            <pc:sldMk cId="3323963098" sldId="482"/>
            <ac:spMk id="7" creationId="{CAE8C8F1-9975-AAF7-7059-92C460A19C7B}"/>
          </ac:spMkLst>
        </pc:spChg>
      </pc:sldChg>
      <pc:sldChg chg="modSp mod">
        <pc:chgData name="Santiago Sinclair-Lecaros" userId="2c1cd6a7-a552-4bed-ad38-03f12e35d74e" providerId="ADAL" clId="{986B64E0-1BD7-4A9D-918A-AC4BE0A47CB2}" dt="2024-09-27T02:37:41.494" v="95" actId="12"/>
        <pc:sldMkLst>
          <pc:docMk/>
          <pc:sldMk cId="747327804" sldId="483"/>
        </pc:sldMkLst>
        <pc:spChg chg="mod">
          <ac:chgData name="Santiago Sinclair-Lecaros" userId="2c1cd6a7-a552-4bed-ad38-03f12e35d74e" providerId="ADAL" clId="{986B64E0-1BD7-4A9D-918A-AC4BE0A47CB2}" dt="2024-09-27T02:37:41.494" v="95" actId="12"/>
          <ac:spMkLst>
            <pc:docMk/>
            <pc:sldMk cId="747327804" sldId="483"/>
            <ac:spMk id="3" creationId="{BAAD85C5-2919-2DA0-8F28-8B002BCDE958}"/>
          </ac:spMkLst>
        </pc:spChg>
        <pc:spChg chg="mod">
          <ac:chgData name="Santiago Sinclair-Lecaros" userId="2c1cd6a7-a552-4bed-ad38-03f12e35d74e" providerId="ADAL" clId="{986B64E0-1BD7-4A9D-918A-AC4BE0A47CB2}" dt="2024-09-27T02:32:06.578" v="18" actId="14100"/>
          <ac:spMkLst>
            <pc:docMk/>
            <pc:sldMk cId="747327804" sldId="483"/>
            <ac:spMk id="4" creationId="{F74F7738-7254-B92D-40EE-C26AA0F07EC4}"/>
          </ac:spMkLst>
        </pc:spChg>
        <pc:spChg chg="mod">
          <ac:chgData name="Santiago Sinclair-Lecaros" userId="2c1cd6a7-a552-4bed-ad38-03f12e35d74e" providerId="ADAL" clId="{986B64E0-1BD7-4A9D-918A-AC4BE0A47CB2}" dt="2024-09-27T02:37:37.544" v="92" actId="207"/>
          <ac:spMkLst>
            <pc:docMk/>
            <pc:sldMk cId="747327804" sldId="483"/>
            <ac:spMk id="7" creationId="{CAE8C8F1-9975-AAF7-7059-92C460A19C7B}"/>
          </ac:spMkLst>
        </pc:spChg>
      </pc:sldChg>
      <pc:sldChg chg="modSp mod">
        <pc:chgData name="Santiago Sinclair-Lecaros" userId="2c1cd6a7-a552-4bed-ad38-03f12e35d74e" providerId="ADAL" clId="{986B64E0-1BD7-4A9D-918A-AC4BE0A47CB2}" dt="2024-09-27T02:30:16.261" v="16" actId="14100"/>
        <pc:sldMkLst>
          <pc:docMk/>
          <pc:sldMk cId="1379194348" sldId="484"/>
        </pc:sldMkLst>
        <pc:spChg chg="mod">
          <ac:chgData name="Santiago Sinclair-Lecaros" userId="2c1cd6a7-a552-4bed-ad38-03f12e35d74e" providerId="ADAL" clId="{986B64E0-1BD7-4A9D-918A-AC4BE0A47CB2}" dt="2024-09-27T02:30:16.261" v="16" actId="14100"/>
          <ac:spMkLst>
            <pc:docMk/>
            <pc:sldMk cId="1379194348" sldId="484"/>
            <ac:spMk id="4" creationId="{F74F7738-7254-B92D-40EE-C26AA0F07EC4}"/>
          </ac:spMkLst>
        </pc:spChg>
      </pc:sldChg>
      <pc:sldChg chg="modSp mod">
        <pc:chgData name="Santiago Sinclair-Lecaros" userId="2c1cd6a7-a552-4bed-ad38-03f12e35d74e" providerId="ADAL" clId="{986B64E0-1BD7-4A9D-918A-AC4BE0A47CB2}" dt="2024-09-27T02:36:54.494" v="90" actId="12"/>
        <pc:sldMkLst>
          <pc:docMk/>
          <pc:sldMk cId="1989693921" sldId="485"/>
        </pc:sldMkLst>
        <pc:spChg chg="mod">
          <ac:chgData name="Santiago Sinclair-Lecaros" userId="2c1cd6a7-a552-4bed-ad38-03f12e35d74e" providerId="ADAL" clId="{986B64E0-1BD7-4A9D-918A-AC4BE0A47CB2}" dt="2024-09-27T02:36:54.494" v="90" actId="12"/>
          <ac:spMkLst>
            <pc:docMk/>
            <pc:sldMk cId="1989693921" sldId="485"/>
            <ac:spMk id="3" creationId="{BAAD85C5-2919-2DA0-8F28-8B002BCDE958}"/>
          </ac:spMkLst>
        </pc:spChg>
        <pc:spChg chg="mod">
          <ac:chgData name="Santiago Sinclair-Lecaros" userId="2c1cd6a7-a552-4bed-ad38-03f12e35d74e" providerId="ADAL" clId="{986B64E0-1BD7-4A9D-918A-AC4BE0A47CB2}" dt="2024-09-27T02:30:00.811" v="14" actId="108"/>
          <ac:spMkLst>
            <pc:docMk/>
            <pc:sldMk cId="1989693921" sldId="485"/>
            <ac:spMk id="4" creationId="{F74F7738-7254-B92D-40EE-C26AA0F07EC4}"/>
          </ac:spMkLst>
        </pc:spChg>
        <pc:spChg chg="mod">
          <ac:chgData name="Santiago Sinclair-Lecaros" userId="2c1cd6a7-a552-4bed-ad38-03f12e35d74e" providerId="ADAL" clId="{986B64E0-1BD7-4A9D-918A-AC4BE0A47CB2}" dt="2024-09-27T02:36:49.098" v="87" actId="207"/>
          <ac:spMkLst>
            <pc:docMk/>
            <pc:sldMk cId="1989693921" sldId="485"/>
            <ac:spMk id="7" creationId="{CAE8C8F1-9975-AAF7-7059-92C460A19C7B}"/>
          </ac:spMkLst>
        </pc:spChg>
      </pc:sldChg>
      <pc:sldChg chg="modSp mod">
        <pc:chgData name="Santiago Sinclair-Lecaros" userId="2c1cd6a7-a552-4bed-ad38-03f12e35d74e" providerId="ADAL" clId="{986B64E0-1BD7-4A9D-918A-AC4BE0A47CB2}" dt="2024-09-27T02:36:38.078" v="85" actId="12"/>
        <pc:sldMkLst>
          <pc:docMk/>
          <pc:sldMk cId="1190889126" sldId="486"/>
        </pc:sldMkLst>
        <pc:spChg chg="mod">
          <ac:chgData name="Santiago Sinclair-Lecaros" userId="2c1cd6a7-a552-4bed-ad38-03f12e35d74e" providerId="ADAL" clId="{986B64E0-1BD7-4A9D-918A-AC4BE0A47CB2}" dt="2024-09-27T02:36:38.078" v="85" actId="12"/>
          <ac:spMkLst>
            <pc:docMk/>
            <pc:sldMk cId="1190889126" sldId="486"/>
            <ac:spMk id="3" creationId="{BAAD85C5-2919-2DA0-8F28-8B002BCDE958}"/>
          </ac:spMkLst>
        </pc:spChg>
        <pc:spChg chg="mod">
          <ac:chgData name="Santiago Sinclair-Lecaros" userId="2c1cd6a7-a552-4bed-ad38-03f12e35d74e" providerId="ADAL" clId="{986B64E0-1BD7-4A9D-918A-AC4BE0A47CB2}" dt="2024-09-27T02:29:33.993" v="13" actId="108"/>
          <ac:spMkLst>
            <pc:docMk/>
            <pc:sldMk cId="1190889126" sldId="486"/>
            <ac:spMk id="4" creationId="{F74F7738-7254-B92D-40EE-C26AA0F07EC4}"/>
          </ac:spMkLst>
        </pc:spChg>
        <pc:spChg chg="mod">
          <ac:chgData name="Santiago Sinclair-Lecaros" userId="2c1cd6a7-a552-4bed-ad38-03f12e35d74e" providerId="ADAL" clId="{986B64E0-1BD7-4A9D-918A-AC4BE0A47CB2}" dt="2024-09-27T02:36:33.044" v="82" actId="207"/>
          <ac:spMkLst>
            <pc:docMk/>
            <pc:sldMk cId="1190889126" sldId="486"/>
            <ac:spMk id="7" creationId="{CAE8C8F1-9975-AAF7-7059-92C460A19C7B}"/>
          </ac:spMkLst>
        </pc:spChg>
      </pc:sldChg>
      <pc:sldChg chg="modSp mod">
        <pc:chgData name="Santiago Sinclair-Lecaros" userId="2c1cd6a7-a552-4bed-ad38-03f12e35d74e" providerId="ADAL" clId="{986B64E0-1BD7-4A9D-918A-AC4BE0A47CB2}" dt="2024-09-27T02:36:20.011" v="80" actId="12"/>
        <pc:sldMkLst>
          <pc:docMk/>
          <pc:sldMk cId="3265516463" sldId="487"/>
        </pc:sldMkLst>
        <pc:spChg chg="mod">
          <ac:chgData name="Santiago Sinclair-Lecaros" userId="2c1cd6a7-a552-4bed-ad38-03f12e35d74e" providerId="ADAL" clId="{986B64E0-1BD7-4A9D-918A-AC4BE0A47CB2}" dt="2024-09-27T02:36:20.011" v="80" actId="12"/>
          <ac:spMkLst>
            <pc:docMk/>
            <pc:sldMk cId="3265516463" sldId="487"/>
            <ac:spMk id="3" creationId="{BAAD85C5-2919-2DA0-8F28-8B002BCDE958}"/>
          </ac:spMkLst>
        </pc:spChg>
        <pc:spChg chg="mod">
          <ac:chgData name="Santiago Sinclair-Lecaros" userId="2c1cd6a7-a552-4bed-ad38-03f12e35d74e" providerId="ADAL" clId="{986B64E0-1BD7-4A9D-918A-AC4BE0A47CB2}" dt="2024-09-27T02:29:19.378" v="12" actId="108"/>
          <ac:spMkLst>
            <pc:docMk/>
            <pc:sldMk cId="3265516463" sldId="487"/>
            <ac:spMk id="4" creationId="{F74F7738-7254-B92D-40EE-C26AA0F07EC4}"/>
          </ac:spMkLst>
        </pc:spChg>
        <pc:spChg chg="mod">
          <ac:chgData name="Santiago Sinclair-Lecaros" userId="2c1cd6a7-a552-4bed-ad38-03f12e35d74e" providerId="ADAL" clId="{986B64E0-1BD7-4A9D-918A-AC4BE0A47CB2}" dt="2024-09-27T02:36:13.744" v="77" actId="207"/>
          <ac:spMkLst>
            <pc:docMk/>
            <pc:sldMk cId="3265516463" sldId="487"/>
            <ac:spMk id="7" creationId="{4CC0A6BC-A4DF-9043-110F-5ECAF5F57E64}"/>
          </ac:spMkLst>
        </pc:spChg>
      </pc:sldChg>
      <pc:sldChg chg="modSp mod">
        <pc:chgData name="Santiago Sinclair-Lecaros" userId="2c1cd6a7-a552-4bed-ad38-03f12e35d74e" providerId="ADAL" clId="{986B64E0-1BD7-4A9D-918A-AC4BE0A47CB2}" dt="2024-09-27T02:36:04.044" v="75" actId="12"/>
        <pc:sldMkLst>
          <pc:docMk/>
          <pc:sldMk cId="2818078502" sldId="488"/>
        </pc:sldMkLst>
        <pc:spChg chg="mod">
          <ac:chgData name="Santiago Sinclair-Lecaros" userId="2c1cd6a7-a552-4bed-ad38-03f12e35d74e" providerId="ADAL" clId="{986B64E0-1BD7-4A9D-918A-AC4BE0A47CB2}" dt="2024-09-27T02:36:04.044" v="75" actId="12"/>
          <ac:spMkLst>
            <pc:docMk/>
            <pc:sldMk cId="2818078502" sldId="488"/>
            <ac:spMk id="3" creationId="{BAAD85C5-2919-2DA0-8F28-8B002BCDE958}"/>
          </ac:spMkLst>
        </pc:spChg>
        <pc:spChg chg="mod">
          <ac:chgData name="Santiago Sinclair-Lecaros" userId="2c1cd6a7-a552-4bed-ad38-03f12e35d74e" providerId="ADAL" clId="{986B64E0-1BD7-4A9D-918A-AC4BE0A47CB2}" dt="2024-09-27T02:29:13.411" v="11" actId="108"/>
          <ac:spMkLst>
            <pc:docMk/>
            <pc:sldMk cId="2818078502" sldId="488"/>
            <ac:spMk id="4" creationId="{F74F7738-7254-B92D-40EE-C26AA0F07EC4}"/>
          </ac:spMkLst>
        </pc:spChg>
        <pc:spChg chg="mod">
          <ac:chgData name="Santiago Sinclair-Lecaros" userId="2c1cd6a7-a552-4bed-ad38-03f12e35d74e" providerId="ADAL" clId="{986B64E0-1BD7-4A9D-918A-AC4BE0A47CB2}" dt="2024-09-27T02:35:59.844" v="72" actId="207"/>
          <ac:spMkLst>
            <pc:docMk/>
            <pc:sldMk cId="2818078502" sldId="488"/>
            <ac:spMk id="16" creationId="{431F5C90-1DCB-30BE-67C8-68DEA35FC2BC}"/>
          </ac:spMkLst>
        </pc:spChg>
      </pc:sldChg>
      <pc:sldChg chg="modSp mod">
        <pc:chgData name="Santiago Sinclair-Lecaros" userId="2c1cd6a7-a552-4bed-ad38-03f12e35d74e" providerId="ADAL" clId="{986B64E0-1BD7-4A9D-918A-AC4BE0A47CB2}" dt="2024-09-27T02:35:50.655" v="70" actId="2711"/>
        <pc:sldMkLst>
          <pc:docMk/>
          <pc:sldMk cId="3167175515" sldId="489"/>
        </pc:sldMkLst>
        <pc:spChg chg="mod">
          <ac:chgData name="Santiago Sinclair-Lecaros" userId="2c1cd6a7-a552-4bed-ad38-03f12e35d74e" providerId="ADAL" clId="{986B64E0-1BD7-4A9D-918A-AC4BE0A47CB2}" dt="2024-09-27T02:35:50.655" v="70" actId="2711"/>
          <ac:spMkLst>
            <pc:docMk/>
            <pc:sldMk cId="3167175515" sldId="489"/>
            <ac:spMk id="2" creationId="{FAF90D44-5101-4EC2-B9CE-EAF183347C86}"/>
          </ac:spMkLst>
        </pc:spChg>
        <pc:spChg chg="mod">
          <ac:chgData name="Santiago Sinclair-Lecaros" userId="2c1cd6a7-a552-4bed-ad38-03f12e35d74e" providerId="ADAL" clId="{986B64E0-1BD7-4A9D-918A-AC4BE0A47CB2}" dt="2024-09-27T02:29:05.495" v="10" actId="108"/>
          <ac:spMkLst>
            <pc:docMk/>
            <pc:sldMk cId="3167175515" sldId="489"/>
            <ac:spMk id="11" creationId="{E3F33BE3-7756-EF44-9269-DDA634DF88BE}"/>
          </ac:spMkLst>
        </pc:spChg>
      </pc:sldChg>
      <pc:sldChg chg="modSp mod">
        <pc:chgData name="Santiago Sinclair-Lecaros" userId="2c1cd6a7-a552-4bed-ad38-03f12e35d74e" providerId="ADAL" clId="{986B64E0-1BD7-4A9D-918A-AC4BE0A47CB2}" dt="2024-09-27T02:35:41.095" v="69" actId="12"/>
        <pc:sldMkLst>
          <pc:docMk/>
          <pc:sldMk cId="2211267419" sldId="490"/>
        </pc:sldMkLst>
        <pc:spChg chg="mod">
          <ac:chgData name="Santiago Sinclair-Lecaros" userId="2c1cd6a7-a552-4bed-ad38-03f12e35d74e" providerId="ADAL" clId="{986B64E0-1BD7-4A9D-918A-AC4BE0A47CB2}" dt="2024-09-27T02:35:31.179" v="63" actId="207"/>
          <ac:spMkLst>
            <pc:docMk/>
            <pc:sldMk cId="2211267419" sldId="490"/>
            <ac:spMk id="7" creationId="{AD7656C7-16F5-385A-CEFE-89D725C85BDB}"/>
          </ac:spMkLst>
        </pc:spChg>
        <pc:spChg chg="mod">
          <ac:chgData name="Santiago Sinclair-Lecaros" userId="2c1cd6a7-a552-4bed-ad38-03f12e35d74e" providerId="ADAL" clId="{986B64E0-1BD7-4A9D-918A-AC4BE0A47CB2}" dt="2024-09-27T02:28:54.781" v="9" actId="14100"/>
          <ac:spMkLst>
            <pc:docMk/>
            <pc:sldMk cId="2211267419" sldId="490"/>
            <ac:spMk id="10" creationId="{F0A18884-84DF-EA42-010E-40114247E46E}"/>
          </ac:spMkLst>
        </pc:spChg>
        <pc:spChg chg="mod">
          <ac:chgData name="Santiago Sinclair-Lecaros" userId="2c1cd6a7-a552-4bed-ad38-03f12e35d74e" providerId="ADAL" clId="{986B64E0-1BD7-4A9D-918A-AC4BE0A47CB2}" dt="2024-09-27T02:35:41.095" v="69" actId="12"/>
          <ac:spMkLst>
            <pc:docMk/>
            <pc:sldMk cId="2211267419" sldId="490"/>
            <ac:spMk id="15" creationId="{3CCE9380-BC84-4979-D36F-C697FAB2DD68}"/>
          </ac:spMkLst>
        </pc:spChg>
      </pc:sldChg>
      <pc:sldChg chg="modSp mod">
        <pc:chgData name="Santiago Sinclair-Lecaros" userId="2c1cd6a7-a552-4bed-ad38-03f12e35d74e" providerId="ADAL" clId="{986B64E0-1BD7-4A9D-918A-AC4BE0A47CB2}" dt="2024-09-27T02:35:09.344" v="61" actId="12"/>
        <pc:sldMkLst>
          <pc:docMk/>
          <pc:sldMk cId="2962915131" sldId="491"/>
        </pc:sldMkLst>
        <pc:spChg chg="mod">
          <ac:chgData name="Santiago Sinclair-Lecaros" userId="2c1cd6a7-a552-4bed-ad38-03f12e35d74e" providerId="ADAL" clId="{986B64E0-1BD7-4A9D-918A-AC4BE0A47CB2}" dt="2024-09-27T02:35:03.537" v="58" actId="207"/>
          <ac:spMkLst>
            <pc:docMk/>
            <pc:sldMk cId="2962915131" sldId="491"/>
            <ac:spMk id="7" creationId="{AD7656C7-16F5-385A-CEFE-89D725C85BDB}"/>
          </ac:spMkLst>
        </pc:spChg>
        <pc:spChg chg="mod">
          <ac:chgData name="Santiago Sinclair-Lecaros" userId="2c1cd6a7-a552-4bed-ad38-03f12e35d74e" providerId="ADAL" clId="{986B64E0-1BD7-4A9D-918A-AC4BE0A47CB2}" dt="2024-09-27T02:28:45.878" v="6" actId="108"/>
          <ac:spMkLst>
            <pc:docMk/>
            <pc:sldMk cId="2962915131" sldId="491"/>
            <ac:spMk id="10" creationId="{F0A18884-84DF-EA42-010E-40114247E46E}"/>
          </ac:spMkLst>
        </pc:spChg>
        <pc:spChg chg="mod">
          <ac:chgData name="Santiago Sinclair-Lecaros" userId="2c1cd6a7-a552-4bed-ad38-03f12e35d74e" providerId="ADAL" clId="{986B64E0-1BD7-4A9D-918A-AC4BE0A47CB2}" dt="2024-09-27T02:35:09.344" v="61" actId="12"/>
          <ac:spMkLst>
            <pc:docMk/>
            <pc:sldMk cId="2962915131" sldId="491"/>
            <ac:spMk id="15" creationId="{3CCE9380-BC84-4979-D36F-C697FAB2DD68}"/>
          </ac:spMkLst>
        </pc:spChg>
      </pc:sldChg>
      <pc:sldChg chg="modSp mod">
        <pc:chgData name="Santiago Sinclair-Lecaros" userId="2c1cd6a7-a552-4bed-ad38-03f12e35d74e" providerId="ADAL" clId="{986B64E0-1BD7-4A9D-918A-AC4BE0A47CB2}" dt="2024-09-27T02:34:52.344" v="56" actId="12"/>
        <pc:sldMkLst>
          <pc:docMk/>
          <pc:sldMk cId="3078863448" sldId="492"/>
        </pc:sldMkLst>
        <pc:spChg chg="mod">
          <ac:chgData name="Santiago Sinclair-Lecaros" userId="2c1cd6a7-a552-4bed-ad38-03f12e35d74e" providerId="ADAL" clId="{986B64E0-1BD7-4A9D-918A-AC4BE0A47CB2}" dt="2024-09-27T02:34:46.928" v="53" actId="207"/>
          <ac:spMkLst>
            <pc:docMk/>
            <pc:sldMk cId="3078863448" sldId="492"/>
            <ac:spMk id="7" creationId="{AD7656C7-16F5-385A-CEFE-89D725C85BDB}"/>
          </ac:spMkLst>
        </pc:spChg>
        <pc:spChg chg="mod">
          <ac:chgData name="Santiago Sinclair-Lecaros" userId="2c1cd6a7-a552-4bed-ad38-03f12e35d74e" providerId="ADAL" clId="{986B64E0-1BD7-4A9D-918A-AC4BE0A47CB2}" dt="2024-09-27T02:27:57.971" v="5" actId="108"/>
          <ac:spMkLst>
            <pc:docMk/>
            <pc:sldMk cId="3078863448" sldId="492"/>
            <ac:spMk id="10" creationId="{F0A18884-84DF-EA42-010E-40114247E46E}"/>
          </ac:spMkLst>
        </pc:spChg>
        <pc:spChg chg="mod">
          <ac:chgData name="Santiago Sinclair-Lecaros" userId="2c1cd6a7-a552-4bed-ad38-03f12e35d74e" providerId="ADAL" clId="{986B64E0-1BD7-4A9D-918A-AC4BE0A47CB2}" dt="2024-09-27T02:34:52.344" v="56" actId="12"/>
          <ac:spMkLst>
            <pc:docMk/>
            <pc:sldMk cId="3078863448" sldId="492"/>
            <ac:spMk id="15" creationId="{3CCE9380-BC84-4979-D36F-C697FAB2DD68}"/>
          </ac:spMkLst>
        </pc:spChg>
      </pc:sldChg>
      <pc:sldChg chg="modSp mod">
        <pc:chgData name="Santiago Sinclair-Lecaros" userId="2c1cd6a7-a552-4bed-ad38-03f12e35d74e" providerId="ADAL" clId="{986B64E0-1BD7-4A9D-918A-AC4BE0A47CB2}" dt="2024-09-27T02:34:38.394" v="51" actId="12"/>
        <pc:sldMkLst>
          <pc:docMk/>
          <pc:sldMk cId="3752291453" sldId="493"/>
        </pc:sldMkLst>
        <pc:spChg chg="mod">
          <ac:chgData name="Santiago Sinclair-Lecaros" userId="2c1cd6a7-a552-4bed-ad38-03f12e35d74e" providerId="ADAL" clId="{986B64E0-1BD7-4A9D-918A-AC4BE0A47CB2}" dt="2024-09-27T02:34:28.478" v="48" actId="207"/>
          <ac:spMkLst>
            <pc:docMk/>
            <pc:sldMk cId="3752291453" sldId="493"/>
            <ac:spMk id="7" creationId="{AD7656C7-16F5-385A-CEFE-89D725C85BDB}"/>
          </ac:spMkLst>
        </pc:spChg>
        <pc:spChg chg="mod">
          <ac:chgData name="Santiago Sinclair-Lecaros" userId="2c1cd6a7-a552-4bed-ad38-03f12e35d74e" providerId="ADAL" clId="{986B64E0-1BD7-4A9D-918A-AC4BE0A47CB2}" dt="2024-09-27T02:27:48.995" v="4" actId="108"/>
          <ac:spMkLst>
            <pc:docMk/>
            <pc:sldMk cId="3752291453" sldId="493"/>
            <ac:spMk id="10" creationId="{F0A18884-84DF-EA42-010E-40114247E46E}"/>
          </ac:spMkLst>
        </pc:spChg>
        <pc:spChg chg="mod">
          <ac:chgData name="Santiago Sinclair-Lecaros" userId="2c1cd6a7-a552-4bed-ad38-03f12e35d74e" providerId="ADAL" clId="{986B64E0-1BD7-4A9D-918A-AC4BE0A47CB2}" dt="2024-09-27T02:34:38.394" v="51" actId="12"/>
          <ac:spMkLst>
            <pc:docMk/>
            <pc:sldMk cId="3752291453" sldId="493"/>
            <ac:spMk id="15" creationId="{3CCE9380-BC84-4979-D36F-C697FAB2DD68}"/>
          </ac:spMkLst>
        </pc:spChg>
      </pc:sldChg>
      <pc:sldChg chg="modSp mod">
        <pc:chgData name="Santiago Sinclair-Lecaros" userId="2c1cd6a7-a552-4bed-ad38-03f12e35d74e" providerId="ADAL" clId="{986B64E0-1BD7-4A9D-918A-AC4BE0A47CB2}" dt="2024-09-27T02:34:20.065" v="46" actId="12"/>
        <pc:sldMkLst>
          <pc:docMk/>
          <pc:sldMk cId="4191306847" sldId="494"/>
        </pc:sldMkLst>
        <pc:spChg chg="mod">
          <ac:chgData name="Santiago Sinclair-Lecaros" userId="2c1cd6a7-a552-4bed-ad38-03f12e35d74e" providerId="ADAL" clId="{986B64E0-1BD7-4A9D-918A-AC4BE0A47CB2}" dt="2024-09-27T02:34:11.628" v="44" actId="207"/>
          <ac:spMkLst>
            <pc:docMk/>
            <pc:sldMk cId="4191306847" sldId="494"/>
            <ac:spMk id="7" creationId="{AD7656C7-16F5-385A-CEFE-89D725C85BDB}"/>
          </ac:spMkLst>
        </pc:spChg>
        <pc:spChg chg="mod">
          <ac:chgData name="Santiago Sinclair-Lecaros" userId="2c1cd6a7-a552-4bed-ad38-03f12e35d74e" providerId="ADAL" clId="{986B64E0-1BD7-4A9D-918A-AC4BE0A47CB2}" dt="2024-09-27T02:27:42.230" v="3" actId="108"/>
          <ac:spMkLst>
            <pc:docMk/>
            <pc:sldMk cId="4191306847" sldId="494"/>
            <ac:spMk id="10" creationId="{F0A18884-84DF-EA42-010E-40114247E46E}"/>
          </ac:spMkLst>
        </pc:spChg>
        <pc:spChg chg="mod">
          <ac:chgData name="Santiago Sinclair-Lecaros" userId="2c1cd6a7-a552-4bed-ad38-03f12e35d74e" providerId="ADAL" clId="{986B64E0-1BD7-4A9D-918A-AC4BE0A47CB2}" dt="2024-09-27T02:34:20.065" v="46" actId="12"/>
          <ac:spMkLst>
            <pc:docMk/>
            <pc:sldMk cId="4191306847" sldId="494"/>
            <ac:spMk id="15" creationId="{3CCE9380-BC84-4979-D36F-C697FAB2DD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Understand the meaning and importance of data governance  </a:t>
            </a: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Describe how to design and implement effective data governance system in the energy sector </a:t>
            </a: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Explain the mechanisms of data governance and management in EAE </a:t>
            </a:r>
          </a:p>
          <a:p>
            <a:pPr marL="0" indent="0" algn="l">
              <a:lnSpc>
                <a:spcPct val="100000"/>
              </a:lnSpc>
              <a:buNone/>
            </a:pP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Identify the various sustainability plans for adopting EAE in a country </a:t>
            </a: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data governance and sustainability plan of an energy system including EAE.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48891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87535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6525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55434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89063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58068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67223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97131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145039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Data governance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Data governance</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21135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Data governance</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30033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40874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16056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36362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03712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latin typeface="Open Sans"/>
              <a:ea typeface="Open Sans"/>
              <a:cs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50357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28/10/2024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341022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10/28/2024</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10/28/2024</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186692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 id="2147483686" r:id="rId6"/>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7"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wri.org/research/energy-access-explorer-data-and-method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tableau.com/learn/articles/data-management-vs-data-governa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ableau.com/learn/articles/data-management-vs-data-governanc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tableau.com/learn/articles/data-management-vs-data-governanc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procs.2016.08.025" TargetMode="External"/><Relationship Id="rId2" Type="http://schemas.openxmlformats.org/officeDocument/2006/relationships/hyperlink" Target="https://doi.org/10.1016/j.jval.2023.02.012" TargetMode="External"/><Relationship Id="rId1" Type="http://schemas.openxmlformats.org/officeDocument/2006/relationships/slideLayout" Target="../slideLayouts/slideLayout6.xml"/><Relationship Id="rId5" Type="http://schemas.openxmlformats.org/officeDocument/2006/relationships/hyperlink" Target="https://www.riob.org/en/documents/handbook-water-information-systems-administration-processing-and-exploitation-water" TargetMode="External"/><Relationship Id="rId4" Type="http://schemas.openxmlformats.org/officeDocument/2006/relationships/hyperlink" Target="http://tahttps/www.tableau.com/learn/articles/data-management-vs-data-governa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6</a:t>
            </a:r>
            <a:br>
              <a:rPr lang="en-US" sz="3200" b="1" dirty="0"/>
            </a:br>
            <a:r>
              <a:rPr lang="en-US" sz="3200" b="1" dirty="0">
                <a:solidFill>
                  <a:schemeClr val="tx1"/>
                </a:solidFill>
              </a:rPr>
              <a:t>DATA GOVERNANCE AND SUSTAINABILITY</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2"/>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3416320"/>
          </a:xfrm>
          <a:prstGeom prst="rect">
            <a:avLst/>
          </a:prstGeom>
          <a:noFill/>
        </p:spPr>
        <p:txBody>
          <a:bodyPr wrap="square" rtlCol="0">
            <a:spAutoFit/>
          </a:bodyPr>
          <a:lstStyle/>
          <a:p>
            <a:pPr marL="342900" indent="-342900">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a:latin typeface="+mj-lt"/>
                <a:ea typeface="Open Sans" panose="020B0606030504020204" pitchFamily="34" charset="0"/>
                <a:cs typeface="Open Sans" panose="020B0606030504020204" pitchFamily="34" charset="0"/>
              </a:rPr>
              <a:t>Aspects of data governance which should be included in the strategy are:</a:t>
            </a:r>
          </a:p>
          <a:p>
            <a:pPr marL="342900" indent="-342900" algn="l">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sourcing</a:t>
            </a:r>
            <a:r>
              <a:rPr lang="en-US" sz="2400" i="0">
                <a:effectLst/>
                <a:latin typeface="+mj-lt"/>
                <a:ea typeface="Open Sans" panose="020B0606030504020204" pitchFamily="34" charset="0"/>
                <a:cs typeface="Open Sans" panose="020B0606030504020204" pitchFamily="34" charset="0"/>
              </a:rPr>
              <a:t>/scoping</a:t>
            </a:r>
          </a:p>
          <a:p>
            <a:pPr marL="800100" lvl="1" indent="-342900">
              <a:buFont typeface="Arial" panose="020B0604020202020204" pitchFamily="34" charset="0"/>
              <a:buChar char="•"/>
            </a:pPr>
            <a:r>
              <a:rPr lang="en-US" sz="2400" b="1" i="0">
                <a:effectLst/>
                <a:latin typeface="+mj-lt"/>
                <a:ea typeface="Open Sans" panose="020B0606030504020204" pitchFamily="34" charset="0"/>
                <a:cs typeface="Open Sans" panose="020B0606030504020204" pitchFamily="34" charset="0"/>
              </a:rPr>
              <a:t>Validation</a:t>
            </a:r>
            <a:r>
              <a:rPr lang="en-US" sz="2400" i="0">
                <a:effectLst/>
                <a:latin typeface="+mj-lt"/>
                <a:ea typeface="Open Sans" panose="020B0606030504020204" pitchFamily="34" charset="0"/>
                <a:cs typeface="Open Sans" panose="020B0606030504020204" pitchFamily="34" charset="0"/>
              </a:rPr>
              <a:t> of datasets</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Frequency of data </a:t>
            </a:r>
            <a:r>
              <a:rPr lang="en-US" sz="2400" b="1" i="0">
                <a:effectLst/>
                <a:latin typeface="+mj-lt"/>
                <a:ea typeface="Open Sans" panose="020B0606030504020204" pitchFamily="34" charset="0"/>
                <a:cs typeface="Open Sans" panose="020B0606030504020204" pitchFamily="34" charset="0"/>
              </a:rPr>
              <a:t>updates</a:t>
            </a:r>
          </a:p>
          <a:p>
            <a:pPr marL="800100" lvl="1" indent="-342900">
              <a:buFont typeface="Arial" panose="020B0604020202020204" pitchFamily="34" charset="0"/>
              <a:buChar char="•"/>
            </a:pPr>
            <a:r>
              <a:rPr lang="en-US" sz="2400" b="1">
                <a:latin typeface="+mj-lt"/>
                <a:ea typeface="Open Sans" panose="020B0606030504020204" pitchFamily="34" charset="0"/>
                <a:cs typeface="Open Sans" panose="020B0606030504020204" pitchFamily="34" charset="0"/>
              </a:rPr>
              <a:t>Security </a:t>
            </a:r>
            <a:r>
              <a:rPr lang="en-US" sz="2400">
                <a:latin typeface="+mj-lt"/>
                <a:ea typeface="Open Sans" panose="020B0606030504020204" pitchFamily="34" charset="0"/>
                <a:cs typeface="Open Sans" panose="020B0606030504020204" pitchFamily="34" charset="0"/>
              </a:rPr>
              <a:t>and</a:t>
            </a:r>
            <a:r>
              <a:rPr lang="en-US" sz="2400" b="1">
                <a:latin typeface="+mj-lt"/>
                <a:ea typeface="Open Sans" panose="020B0606030504020204" pitchFamily="34" charset="0"/>
                <a:cs typeface="Open Sans" panose="020B0606030504020204" pitchFamily="34" charset="0"/>
              </a:rPr>
              <a:t> </a:t>
            </a:r>
            <a:r>
              <a:rPr lang="en-US" sz="2400">
                <a:latin typeface="+mj-lt"/>
                <a:ea typeface="Open Sans" panose="020B0606030504020204" pitchFamily="34" charset="0"/>
                <a:cs typeface="Open Sans" panose="020B0606030504020204" pitchFamily="34" charset="0"/>
              </a:rPr>
              <a:t>access levels of different datasets</a:t>
            </a:r>
          </a:p>
          <a:p>
            <a:pPr marL="800100" lvl="1" indent="-342900">
              <a:buFont typeface="Arial" panose="020B0604020202020204" pitchFamily="34" charset="0"/>
              <a:buChar char="•"/>
            </a:pPr>
            <a:r>
              <a:rPr lang="en-US" sz="2400" b="1" i="0">
                <a:effectLst/>
                <a:latin typeface="+mj-lt"/>
                <a:ea typeface="Open Sans" panose="020B0606030504020204" pitchFamily="34" charset="0"/>
                <a:cs typeface="Open Sans" panose="020B0606030504020204" pitchFamily="34" charset="0"/>
              </a:rPr>
              <a:t>Attribution </a:t>
            </a:r>
            <a:r>
              <a:rPr lang="en-US" sz="2400">
                <a:latin typeface="+mj-lt"/>
                <a:ea typeface="Open Sans" panose="020B0606030504020204" pitchFamily="34" charset="0"/>
                <a:cs typeface="Open Sans" panose="020B0606030504020204" pitchFamily="34" charset="0"/>
              </a:rPr>
              <a:t>and </a:t>
            </a:r>
            <a:r>
              <a:rPr lang="en-US" sz="2400" i="0">
                <a:effectLst/>
                <a:latin typeface="+mj-lt"/>
                <a:ea typeface="Open Sans" panose="020B0606030504020204" pitchFamily="34" charset="0"/>
                <a:cs typeface="Open Sans" panose="020B0606030504020204" pitchFamily="34" charset="0"/>
              </a:rPr>
              <a:t>documentation of metadata</a:t>
            </a:r>
          </a:p>
        </p:txBody>
      </p:sp>
      <p:sp>
        <p:nvSpPr>
          <p:cNvPr id="7" name="Rectangle 6">
            <a:extLst>
              <a:ext uri="{FF2B5EF4-FFF2-40B4-BE49-F238E27FC236}">
                <a16:creationId xmlns:a16="http://schemas.microsoft.com/office/drawing/2014/main" id="{4CC0A6BC-A4DF-9043-110F-5ECAF5F57E64}"/>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Designing an Effective Data Governance Strategy</a:t>
            </a:r>
          </a:p>
        </p:txBody>
      </p:sp>
    </p:spTree>
    <p:extLst>
      <p:ext uri="{BB962C8B-B14F-4D97-AF65-F5344CB8AC3E}">
        <p14:creationId xmlns:p14="http://schemas.microsoft.com/office/powerpoint/2010/main" val="326551646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3046988"/>
          </a:xfrm>
          <a:prstGeom prst="rect">
            <a:avLst/>
          </a:prstGeom>
          <a:noFill/>
        </p:spPr>
        <p:txBody>
          <a:bodyPr wrap="square" rtlCol="0">
            <a:spAutoFit/>
          </a:bodyPr>
          <a:lstStyle/>
          <a:p>
            <a:pPr marL="342900" indent="-342900">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a:latin typeface="+mj-lt"/>
                <a:ea typeface="Open Sans" panose="020B0606030504020204" pitchFamily="34" charset="0"/>
                <a:cs typeface="Open Sans" panose="020B0606030504020204" pitchFamily="34" charset="0"/>
              </a:rPr>
              <a:t>Data governance should involve all relevant stakeholders:</a:t>
            </a:r>
          </a:p>
          <a:p>
            <a:pPr marL="342900" indent="-342900" algn="l">
              <a:buFont typeface="Arial" panose="020B0604020202020204" pitchFamily="34" charset="0"/>
              <a:buChar char="•"/>
            </a:pPr>
            <a:endParaRPr lang="en-US" sz="240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users</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providers</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Data </a:t>
            </a:r>
            <a:r>
              <a:rPr lang="en-US" sz="2400" b="1" i="0">
                <a:effectLst/>
                <a:latin typeface="+mj-lt"/>
                <a:ea typeface="Open Sans" panose="020B0606030504020204" pitchFamily="34" charset="0"/>
                <a:cs typeface="Open Sans" panose="020B0606030504020204" pitchFamily="34" charset="0"/>
              </a:rPr>
              <a:t>administrators</a:t>
            </a:r>
            <a:r>
              <a:rPr lang="en-US" sz="2400" i="0">
                <a:effectLst/>
                <a:latin typeface="+mj-lt"/>
                <a:ea typeface="Open Sans" panose="020B0606030504020204" pitchFamily="34" charset="0"/>
                <a:cs typeface="Open Sans" panose="020B0606030504020204" pitchFamily="34" charset="0"/>
              </a:rPr>
              <a:t>/support team</a:t>
            </a:r>
          </a:p>
          <a:p>
            <a:pPr marL="800100" lvl="1" indent="-342900">
              <a:buFont typeface="Arial" panose="020B0604020202020204" pitchFamily="34" charset="0"/>
              <a:buChar char="•"/>
            </a:pPr>
            <a:r>
              <a:rPr lang="en-US" sz="2400">
                <a:latin typeface="+mj-lt"/>
                <a:ea typeface="Open Sans" panose="020B0606030504020204" pitchFamily="34" charset="0"/>
                <a:cs typeface="Open Sans" panose="020B0606030504020204" pitchFamily="34" charset="0"/>
              </a:rPr>
              <a:t>Executive </a:t>
            </a:r>
            <a:r>
              <a:rPr lang="en-US" sz="2400" b="1">
                <a:latin typeface="+mj-lt"/>
                <a:ea typeface="Open Sans" panose="020B0606030504020204" pitchFamily="34" charset="0"/>
                <a:cs typeface="Open Sans" panose="020B0606030504020204" pitchFamily="34" charset="0"/>
              </a:rPr>
              <a:t>leadership</a:t>
            </a:r>
          </a:p>
          <a:p>
            <a:pPr marL="800100" lvl="1" indent="-342900">
              <a:buFont typeface="Arial" panose="020B0604020202020204" pitchFamily="34" charset="0"/>
              <a:buChar char="•"/>
            </a:pPr>
            <a:r>
              <a:rPr lang="en-US" sz="2400" i="0">
                <a:effectLst/>
                <a:latin typeface="+mj-lt"/>
                <a:ea typeface="Open Sans" panose="020B0606030504020204" pitchFamily="34" charset="0"/>
                <a:cs typeface="Open Sans" panose="020B0606030504020204" pitchFamily="34" charset="0"/>
              </a:rPr>
              <a:t>Subject area </a:t>
            </a:r>
            <a:r>
              <a:rPr lang="en-US" sz="2400" b="1" i="0">
                <a:effectLst/>
                <a:latin typeface="+mj-lt"/>
                <a:ea typeface="Open Sans" panose="020B0606030504020204" pitchFamily="34" charset="0"/>
                <a:cs typeface="Open Sans" panose="020B0606030504020204" pitchFamily="34" charset="0"/>
              </a:rPr>
              <a:t>experts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Designing an Effective Data Governance Strategy</a:t>
            </a:r>
          </a:p>
        </p:txBody>
      </p:sp>
    </p:spTree>
    <p:extLst>
      <p:ext uri="{BB962C8B-B14F-4D97-AF65-F5344CB8AC3E}">
        <p14:creationId xmlns:p14="http://schemas.microsoft.com/office/powerpoint/2010/main" val="119088912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Implementing an Effective Data Governance Strategy</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A data management strategy is only as effective as its implementation</a:t>
            </a: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Best practices for implementing data governance: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Identify qualified </a:t>
            </a:r>
            <a:r>
              <a:rPr lang="en-US" sz="2000" b="1" dirty="0">
                <a:latin typeface="+mj-lt"/>
                <a:ea typeface="Open Sans" panose="020B0606030504020204" pitchFamily="34" charset="0"/>
                <a:cs typeface="Open Sans" panose="020B0606030504020204" pitchFamily="34" charset="0"/>
              </a:rPr>
              <a:t>managers</a:t>
            </a:r>
            <a:r>
              <a:rPr lang="en-US" sz="2000" dirty="0">
                <a:latin typeface="+mj-lt"/>
                <a:ea typeface="Open Sans" panose="020B0606030504020204" pitchFamily="34" charset="0"/>
                <a:cs typeface="Open Sans" panose="020B0606030504020204" pitchFamily="34" charset="0"/>
              </a:rPr>
              <a:t> for data governance</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Hold </a:t>
            </a:r>
            <a:r>
              <a:rPr lang="en-US" sz="2000" b="1" i="0" dirty="0">
                <a:effectLst/>
                <a:latin typeface="+mj-lt"/>
                <a:ea typeface="Open Sans" panose="020B0606030504020204" pitchFamily="34" charset="0"/>
                <a:cs typeface="Open Sans" panose="020B0606030504020204" pitchFamily="34" charset="0"/>
              </a:rPr>
              <a:t>recurring meetings </a:t>
            </a:r>
            <a:r>
              <a:rPr lang="en-US" sz="2000" i="0" dirty="0">
                <a:effectLst/>
                <a:latin typeface="+mj-lt"/>
                <a:ea typeface="Open Sans" panose="020B0606030504020204" pitchFamily="34" charset="0"/>
                <a:cs typeface="Open Sans" panose="020B0606030504020204" pitchFamily="34" charset="0"/>
              </a:rPr>
              <a:t>and/or audits to ensure that strategy remains effective and on track</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Central </a:t>
            </a:r>
            <a:r>
              <a:rPr lang="en-US" sz="2000" b="1" i="0" dirty="0">
                <a:effectLst/>
                <a:latin typeface="+mj-lt"/>
                <a:ea typeface="Open Sans" panose="020B0606030504020204" pitchFamily="34" charset="0"/>
                <a:cs typeface="Open Sans" panose="020B0606030504020204" pitchFamily="34" charset="0"/>
              </a:rPr>
              <a:t>repository</a:t>
            </a:r>
            <a:r>
              <a:rPr lang="en-US" sz="2000" i="0" dirty="0">
                <a:effectLst/>
                <a:latin typeface="+mj-lt"/>
                <a:ea typeface="Open Sans" panose="020B0606030504020204" pitchFamily="34" charset="0"/>
                <a:cs typeface="Open Sans" panose="020B0606030504020204" pitchFamily="34" charset="0"/>
              </a:rPr>
              <a:t> for storing data and metadata</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Continued engagement with </a:t>
            </a:r>
            <a:r>
              <a:rPr lang="en-US" sz="2000" b="1" i="0" dirty="0">
                <a:effectLst/>
                <a:latin typeface="+mj-lt"/>
                <a:ea typeface="Open Sans" panose="020B0606030504020204" pitchFamily="34" charset="0"/>
                <a:cs typeface="Open Sans" panose="020B0606030504020204" pitchFamily="34" charset="0"/>
              </a:rPr>
              <a:t>data users </a:t>
            </a:r>
            <a:r>
              <a:rPr lang="en-US" sz="2000" i="0" dirty="0">
                <a:effectLst/>
                <a:latin typeface="+mj-lt"/>
                <a:ea typeface="Open Sans" panose="020B0606030504020204" pitchFamily="34" charset="0"/>
                <a:cs typeface="Open Sans" panose="020B0606030504020204" pitchFamily="34" charset="0"/>
              </a:rPr>
              <a:t>to ensure data align with use cases and needs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Continued engagement with </a:t>
            </a:r>
            <a:r>
              <a:rPr lang="en-US" sz="2000" b="1" dirty="0">
                <a:latin typeface="+mj-lt"/>
                <a:ea typeface="Open Sans" panose="020B0606030504020204" pitchFamily="34" charset="0"/>
                <a:cs typeface="Open Sans" panose="020B0606030504020204" pitchFamily="34" charset="0"/>
              </a:rPr>
              <a:t>data providers </a:t>
            </a:r>
            <a:r>
              <a:rPr lang="en-US" sz="2000" dirty="0">
                <a:latin typeface="+mj-lt"/>
                <a:ea typeface="Open Sans" panose="020B0606030504020204" pitchFamily="34" charset="0"/>
                <a:cs typeface="Open Sans" panose="020B0606030504020204" pitchFamily="34" charset="0"/>
              </a:rPr>
              <a:t>to track new data releases and updates </a:t>
            </a:r>
            <a:endParaRPr lang="en-US" sz="2000" i="0" dirty="0">
              <a:effectLst/>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969392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1086293"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6.3 </a:t>
            </a:r>
            <a:r>
              <a:rPr lang="en-US" dirty="0">
                <a:sym typeface="Bodoni SvtyTwo ITC TT-Book"/>
              </a:rPr>
              <a:t>Data Governance in Energy Access Explorer: Foundations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Data Governance in EAE – Guiding Principles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4093428"/>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Wingdings" panose="05000000000000000000" pitchFamily="2" charset="2"/>
              <a:buChar char="q"/>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While specific approaches may vary by geography, the following principles always guide the development of the governance strategy:</a:t>
            </a:r>
          </a:p>
          <a:p>
            <a:pPr algn="l"/>
            <a:endPar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Impact</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EAE should be developed to best support the country’s electrification/clean cooking strategy and development goals</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Quality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Data in EAE should undergo rigorous evaluation, include detailed documentation, and present data in an easy-to-use format</a:t>
            </a:r>
            <a:endPar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Ownership</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local ownership is critical for ensuring long-term sustainability, integration with national policy goals, and engaging key stakeholders in each country</a:t>
            </a:r>
          </a:p>
          <a:p>
            <a:pPr marL="800100" lvl="1" indent="-342900">
              <a:buFont typeface="Wingdings" panose="05000000000000000000" pitchFamily="2" charset="2"/>
              <a:buChar char="§"/>
            </a:pP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Adaptability</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there is no one-size-fits-all solution, and both the data included and data governance strategies should reflect local needs</a:t>
            </a:r>
          </a:p>
        </p:txBody>
      </p:sp>
    </p:spTree>
    <p:extLst>
      <p:ext uri="{BB962C8B-B14F-4D97-AF65-F5344CB8AC3E}">
        <p14:creationId xmlns:p14="http://schemas.microsoft.com/office/powerpoint/2010/main" val="137919434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0831650"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6.3 </a:t>
            </a:r>
            <a:r>
              <a:rPr lang="en-US" dirty="0">
                <a:sym typeface="Bodoni SvtyTwo ITC TT-Book"/>
              </a:rPr>
              <a:t>Data Governance in Energy Access Explorer: Foundations</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Data Standards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350865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our </a:t>
            </a:r>
            <a:r>
              <a:rPr lang="en-US" sz="2000" b="1" dirty="0">
                <a:latin typeface="+mj-lt"/>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technical note</a:t>
            </a:r>
            <a:r>
              <a:rPr lang="en-US" sz="2000" dirty="0">
                <a:latin typeface="+mj-lt"/>
                <a:ea typeface="Open Sans" panose="020B0606030504020204" pitchFamily="34" charset="0"/>
                <a:cs typeface="Open Sans" panose="020B0606030504020204" pitchFamily="34" charset="0"/>
              </a:rPr>
              <a:t>, we outline standards for ensuring data quality and documentation in EAE:</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Credibility</a:t>
            </a:r>
            <a:r>
              <a:rPr lang="en-US" dirty="0">
                <a:latin typeface="+mj-lt"/>
                <a:ea typeface="Open Sans" panose="020B0606030504020204" pitchFamily="34" charset="0"/>
                <a:cs typeface="Open Sans" panose="020B0606030504020204" pitchFamily="34" charset="0"/>
              </a:rPr>
              <a:t>: data should come from a credible source (peer reviewed and/or comprehensively cited) with clearly defined methodology</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Metadata</a:t>
            </a:r>
            <a:r>
              <a:rPr lang="en-US" dirty="0">
                <a:latin typeface="+mj-lt"/>
                <a:ea typeface="Open Sans" panose="020B0606030504020204" pitchFamily="34" charset="0"/>
                <a:cs typeface="Open Sans" panose="020B0606030504020204" pitchFamily="34" charset="0"/>
              </a:rPr>
              <a:t>: dataset should include detailed metadata documentation</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Accessibility</a:t>
            </a:r>
            <a:r>
              <a:rPr lang="en-US" dirty="0">
                <a:latin typeface="+mj-lt"/>
                <a:ea typeface="Open Sans" panose="020B0606030504020204" pitchFamily="34" charset="0"/>
                <a:cs typeface="Open Sans" panose="020B0606030504020204" pitchFamily="34" charset="0"/>
              </a:rPr>
              <a:t>: data are in a usable format for GIS applications</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Spatial Coverage</a:t>
            </a:r>
            <a:r>
              <a:rPr lang="en-US" dirty="0">
                <a:latin typeface="+mj-lt"/>
                <a:ea typeface="Open Sans" panose="020B0606030504020204" pitchFamily="34" charset="0"/>
                <a:cs typeface="Open Sans" panose="020B0606030504020204" pitchFamily="34" charset="0"/>
              </a:rPr>
              <a:t>: data offer complete coverage for target geography</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Spatial Resolution</a:t>
            </a:r>
            <a:r>
              <a:rPr lang="en-US" dirty="0">
                <a:latin typeface="+mj-lt"/>
                <a:ea typeface="Open Sans" panose="020B0606030504020204" pitchFamily="34" charset="0"/>
                <a:cs typeface="Open Sans" panose="020B0606030504020204" pitchFamily="34" charset="0"/>
              </a:rPr>
              <a:t>: data are in the highest available resolution for the data type</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Timeliness</a:t>
            </a:r>
            <a:r>
              <a:rPr lang="en-US" dirty="0">
                <a:latin typeface="+mj-lt"/>
                <a:ea typeface="Open Sans" panose="020B0606030504020204" pitchFamily="34" charset="0"/>
                <a:cs typeface="Open Sans" panose="020B0606030504020204" pitchFamily="34" charset="0"/>
              </a:rPr>
              <a:t>: data are recent enough for reliable use—ideally no more than 5 years old</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Public License</a:t>
            </a:r>
            <a:r>
              <a:rPr lang="en-US" dirty="0">
                <a:latin typeface="+mj-lt"/>
                <a:ea typeface="Open Sans" panose="020B0606030504020204" pitchFamily="34" charset="0"/>
                <a:cs typeface="Open Sans" panose="020B0606030504020204" pitchFamily="34" charset="0"/>
              </a:rPr>
              <a:t>: data are released to the public, can be shared, and are available for download according to a Creative Commons (3.0 or 4.0) or Open License</a:t>
            </a:r>
            <a:endParaRPr lang="en-US" b="1"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732780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1213614"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Data Lifecycle in EAE</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4093428"/>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Before covering specific approaches to data governance in EAE, let’s review the lifecycle of data integration into the platform:</a:t>
            </a:r>
          </a:p>
          <a:p>
            <a:pPr marL="342900" indent="-342900" algn="l">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Identify</a:t>
            </a:r>
            <a:r>
              <a:rPr lang="en-US" sz="2000" i="0" dirty="0">
                <a:effectLst/>
                <a:latin typeface="+mj-lt"/>
                <a:ea typeface="Open Sans" panose="020B0606030504020204" pitchFamily="34" charset="0"/>
                <a:cs typeface="Open Sans" panose="020B0606030504020204" pitchFamily="34" charset="0"/>
              </a:rPr>
              <a:t> key stakeholders and their strategic objectives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Scope</a:t>
            </a:r>
            <a:r>
              <a:rPr lang="en-US" sz="2000" dirty="0">
                <a:latin typeface="+mj-lt"/>
                <a:ea typeface="Open Sans" panose="020B0606030504020204" pitchFamily="34" charset="0"/>
                <a:cs typeface="Open Sans" panose="020B0606030504020204" pitchFamily="34" charset="0"/>
              </a:rPr>
              <a:t> relevant datasets and tools available to support goals</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Validate</a:t>
            </a:r>
            <a:r>
              <a:rPr lang="en-US" sz="2000" i="0" dirty="0">
                <a:effectLst/>
                <a:latin typeface="+mj-lt"/>
                <a:ea typeface="Open Sans" panose="020B0606030504020204" pitchFamily="34" charset="0"/>
                <a:cs typeface="Open Sans" panose="020B0606030504020204" pitchFamily="34" charset="0"/>
              </a:rPr>
              <a:t> dataset contents to ensure quality and completeness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Present</a:t>
            </a:r>
            <a:r>
              <a:rPr lang="en-US" sz="2000" dirty="0">
                <a:latin typeface="+mj-lt"/>
                <a:ea typeface="Open Sans" panose="020B0606030504020204" pitchFamily="34" charset="0"/>
                <a:cs typeface="Open Sans" panose="020B0606030504020204" pitchFamily="34" charset="0"/>
              </a:rPr>
              <a:t> prospective data list to stakeholders for feedback</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Modify</a:t>
            </a:r>
            <a:r>
              <a:rPr lang="en-US" sz="2000" i="0" dirty="0">
                <a:effectLst/>
                <a:latin typeface="+mj-lt"/>
                <a:ea typeface="Open Sans" panose="020B0606030504020204" pitchFamily="34" charset="0"/>
                <a:cs typeface="Open Sans" panose="020B0606030504020204" pitchFamily="34" charset="0"/>
              </a:rPr>
              <a:t> and format dataset as needed</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Upload</a:t>
            </a:r>
            <a:r>
              <a:rPr lang="en-US" sz="2000" dirty="0">
                <a:latin typeface="+mj-lt"/>
                <a:ea typeface="Open Sans" panose="020B0606030504020204" pitchFamily="34" charset="0"/>
                <a:cs typeface="Open Sans" panose="020B0606030504020204" pitchFamily="34" charset="0"/>
              </a:rPr>
              <a:t> to EAE backend data repository</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Document</a:t>
            </a:r>
            <a:r>
              <a:rPr lang="en-US" sz="2000" dirty="0">
                <a:latin typeface="+mj-lt"/>
                <a:ea typeface="Open Sans" panose="020B0606030504020204" pitchFamily="34" charset="0"/>
                <a:cs typeface="Open Sans" panose="020B0606030504020204" pitchFamily="34" charset="0"/>
              </a:rPr>
              <a:t> complete metadata</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Configure</a:t>
            </a:r>
            <a:r>
              <a:rPr lang="en-US" sz="2000" i="0" dirty="0">
                <a:effectLst/>
                <a:latin typeface="+mj-lt"/>
                <a:ea typeface="Open Sans" panose="020B0606030504020204" pitchFamily="34" charset="0"/>
                <a:cs typeface="Open Sans" panose="020B0606030504020204" pitchFamily="34" charset="0"/>
              </a:rPr>
              <a:t> settings to support use cases in EAE</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Update</a:t>
            </a:r>
            <a:r>
              <a:rPr lang="en-US" sz="2000" i="0" dirty="0">
                <a:effectLst/>
                <a:latin typeface="+mj-lt"/>
                <a:ea typeface="Open Sans" panose="020B0606030504020204" pitchFamily="34" charset="0"/>
                <a:cs typeface="Open Sans" panose="020B0606030504020204" pitchFamily="34" charset="0"/>
              </a:rPr>
              <a:t> as new data become available, or user needs evolve</a:t>
            </a:r>
          </a:p>
        </p:txBody>
      </p:sp>
    </p:spTree>
    <p:extLst>
      <p:ext uri="{BB962C8B-B14F-4D97-AF65-F5344CB8AC3E}">
        <p14:creationId xmlns:p14="http://schemas.microsoft.com/office/powerpoint/2010/main" val="332396309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324493" cy="98672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9" y="1202976"/>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Data Wish List</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501370"/>
            <a:ext cx="9648092"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The first phase of the data governance strategy for EAE involves creating a data wish list. The wish list is intended to:</a:t>
            </a:r>
          </a:p>
          <a:p>
            <a:pPr marL="342900" indent="-342900" algn="l">
              <a:buFont typeface="Arial" panose="020B0604020202020204" pitchFamily="34" charset="0"/>
              <a:buChar char="•"/>
            </a:pPr>
            <a:endParaRPr lang="en-US" sz="2000" i="0" dirty="0">
              <a:effectLst/>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List</a:t>
            </a:r>
            <a:r>
              <a:rPr lang="en-US" sz="2000" dirty="0">
                <a:latin typeface="+mj-lt"/>
                <a:ea typeface="Open Sans" panose="020B0606030504020204" pitchFamily="34" charset="0"/>
                <a:cs typeface="Open Sans" panose="020B0606030504020204" pitchFamily="34" charset="0"/>
              </a:rPr>
              <a:t> high-priority datasets for inclusion on the EAE platform</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Review</a:t>
            </a:r>
            <a:r>
              <a:rPr lang="en-US" sz="2000" i="0" dirty="0">
                <a:effectLst/>
                <a:latin typeface="+mj-lt"/>
                <a:ea typeface="Open Sans" panose="020B0606030504020204" pitchFamily="34" charset="0"/>
                <a:cs typeface="Open Sans" panose="020B0606030504020204" pitchFamily="34" charset="0"/>
              </a:rPr>
              <a:t> existing data sources for quality and completeness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Document</a:t>
            </a:r>
            <a:r>
              <a:rPr lang="en-US" sz="2000" dirty="0">
                <a:latin typeface="+mj-lt"/>
                <a:ea typeface="Open Sans" panose="020B0606030504020204" pitchFamily="34" charset="0"/>
                <a:cs typeface="Open Sans" panose="020B0606030504020204" pitchFamily="34" charset="0"/>
              </a:rPr>
              <a:t> potential sources and record detailed metadata</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Track</a:t>
            </a:r>
            <a:r>
              <a:rPr lang="en-US" sz="2000" i="0" dirty="0">
                <a:effectLst/>
                <a:latin typeface="+mj-lt"/>
                <a:ea typeface="Open Sans" panose="020B0606030504020204" pitchFamily="34" charset="0"/>
                <a:cs typeface="Open Sans" panose="020B0606030504020204" pitchFamily="34" charset="0"/>
              </a:rPr>
              <a:t> progress of data uploads in EAE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Identify</a:t>
            </a:r>
            <a:r>
              <a:rPr lang="en-US" sz="2000" dirty="0">
                <a:latin typeface="+mj-lt"/>
                <a:ea typeface="Open Sans" panose="020B0606030504020204" pitchFamily="34" charset="0"/>
                <a:cs typeface="Open Sans" panose="020B0606030504020204" pitchFamily="34" charset="0"/>
              </a:rPr>
              <a:t> data gaps where important data are missing or incomplete</a:t>
            </a:r>
          </a:p>
        </p:txBody>
      </p:sp>
      <p:pic>
        <p:nvPicPr>
          <p:cNvPr id="10" name="Picture 9">
            <a:extLst>
              <a:ext uri="{FF2B5EF4-FFF2-40B4-BE49-F238E27FC236}">
                <a16:creationId xmlns:a16="http://schemas.microsoft.com/office/drawing/2014/main" id="{8DAE9A5E-DE5C-D36C-70A9-3FD521D30809}"/>
              </a:ext>
            </a:extLst>
          </p:cNvPr>
          <p:cNvPicPr>
            <a:picLocks noChangeAspect="1"/>
          </p:cNvPicPr>
          <p:nvPr/>
        </p:nvPicPr>
        <p:blipFill rotWithShape="1">
          <a:blip r:embed="rId3"/>
          <a:srcRect b="9428"/>
          <a:stretch/>
        </p:blipFill>
        <p:spPr>
          <a:xfrm>
            <a:off x="210005" y="4709407"/>
            <a:ext cx="11371385" cy="1745799"/>
          </a:xfrm>
          <a:prstGeom prst="rect">
            <a:avLst/>
          </a:prstGeom>
        </p:spPr>
      </p:pic>
    </p:spTree>
    <p:extLst>
      <p:ext uri="{BB962C8B-B14F-4D97-AF65-F5344CB8AC3E}">
        <p14:creationId xmlns:p14="http://schemas.microsoft.com/office/powerpoint/2010/main" val="274985075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306918"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Working Groups</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642519"/>
            <a:ext cx="9648092" cy="4708981"/>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A focal point of long-term data governance is the formation of </a:t>
            </a:r>
            <a:r>
              <a:rPr lang="en-US" sz="2000" b="1" i="0" dirty="0">
                <a:effectLst/>
                <a:latin typeface="+mj-lt"/>
                <a:ea typeface="Open Sans" panose="020B0606030504020204" pitchFamily="34" charset="0"/>
                <a:cs typeface="Open Sans" panose="020B0606030504020204" pitchFamily="34" charset="0"/>
              </a:rPr>
              <a:t>EAE Working Groups</a:t>
            </a:r>
            <a:r>
              <a:rPr lang="en-US" sz="2000" i="0" dirty="0">
                <a:effectLst/>
                <a:latin typeface="+mj-lt"/>
                <a:ea typeface="Open Sans" panose="020B0606030504020204" pitchFamily="34" charset="0"/>
                <a:cs typeface="Open Sans" panose="020B0606030504020204" pitchFamily="34" charset="0"/>
              </a:rPr>
              <a:t>, which are organized for the following purposes:</a:t>
            </a:r>
          </a:p>
          <a:p>
            <a:pPr marL="342900" indent="-342900" algn="l">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Convene </a:t>
            </a:r>
            <a:r>
              <a:rPr lang="en-US" sz="2000" i="0" dirty="0">
                <a:effectLst/>
                <a:latin typeface="+mj-lt"/>
                <a:ea typeface="Open Sans" panose="020B0606030504020204" pitchFamily="34" charset="0"/>
                <a:cs typeface="Open Sans" panose="020B0606030504020204" pitchFamily="34" charset="0"/>
              </a:rPr>
              <a:t>relevant stakeholders: data users, providers, administrators, and subject area experts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Coordinate</a:t>
            </a:r>
            <a:r>
              <a:rPr lang="en-US" sz="2000" dirty="0">
                <a:latin typeface="+mj-lt"/>
                <a:ea typeface="Open Sans" panose="020B0606030504020204" pitchFamily="34" charset="0"/>
                <a:cs typeface="Open Sans" panose="020B0606030504020204" pitchFamily="34" charset="0"/>
              </a:rPr>
              <a:t> long-term partnerships with key stakeholders to support long-term engagement and optimization to suit their needs</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Communicate</a:t>
            </a:r>
            <a:r>
              <a:rPr lang="en-US" sz="2000" i="0" dirty="0">
                <a:effectLst/>
                <a:latin typeface="+mj-lt"/>
                <a:ea typeface="Open Sans" panose="020B0606030504020204" pitchFamily="34" charset="0"/>
                <a:cs typeface="Open Sans" panose="020B0606030504020204" pitchFamily="34" charset="0"/>
              </a:rPr>
              <a:t> progress to date and upcoming updates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Gather feedback </a:t>
            </a:r>
            <a:r>
              <a:rPr lang="en-US" sz="2000" dirty="0">
                <a:latin typeface="+mj-lt"/>
                <a:ea typeface="Open Sans" panose="020B0606030504020204" pitchFamily="34" charset="0"/>
                <a:cs typeface="Open Sans" panose="020B0606030504020204" pitchFamily="34" charset="0"/>
              </a:rPr>
              <a:t>on the platform to date and prioritize data requests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Engage</a:t>
            </a:r>
            <a:r>
              <a:rPr lang="en-US" sz="2000" dirty="0">
                <a:latin typeface="+mj-lt"/>
                <a:ea typeface="Open Sans" panose="020B0606030504020204" pitchFamily="34" charset="0"/>
                <a:cs typeface="Open Sans" panose="020B0606030504020204" pitchFamily="34" charset="0"/>
              </a:rPr>
              <a:t> in peer learning to integrate successful practice from other EAE geographies to maximize impact and improve user experience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Leverage</a:t>
            </a:r>
            <a:r>
              <a:rPr lang="en-US" sz="2000" dirty="0">
                <a:latin typeface="+mj-lt"/>
                <a:ea typeface="Open Sans" panose="020B0606030504020204" pitchFamily="34" charset="0"/>
                <a:cs typeface="Open Sans" panose="020B0606030504020204" pitchFamily="34" charset="0"/>
              </a:rPr>
              <a:t> participant expertise in non-energy sectors to link energy initiatives to broader socio-economic development goals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Inform</a:t>
            </a:r>
            <a:r>
              <a:rPr lang="en-US" sz="2000" dirty="0">
                <a:latin typeface="+mj-lt"/>
                <a:ea typeface="Open Sans" panose="020B0606030504020204" pitchFamily="34" charset="0"/>
                <a:cs typeface="Open Sans" panose="020B0606030504020204" pitchFamily="34" charset="0"/>
              </a:rPr>
              <a:t> the design of relevant energy strategies </a:t>
            </a:r>
          </a:p>
        </p:txBody>
      </p:sp>
    </p:spTree>
    <p:extLst>
      <p:ext uri="{BB962C8B-B14F-4D97-AF65-F5344CB8AC3E}">
        <p14:creationId xmlns:p14="http://schemas.microsoft.com/office/powerpoint/2010/main" val="114039071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407279"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Capacity Building</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9" y="1847057"/>
            <a:ext cx="9648092"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Effective data governance requires technical capacity among data administrators. EAE features a robust capacity building strategy amon</a:t>
            </a:r>
            <a:r>
              <a:rPr lang="en-US" sz="2000" dirty="0">
                <a:latin typeface="+mj-lt"/>
                <a:ea typeface="Open Sans" panose="020B0606030504020204" pitchFamily="34" charset="0"/>
                <a:cs typeface="Open Sans" panose="020B0606030504020204" pitchFamily="34" charset="0"/>
              </a:rPr>
              <a:t>g its governance priorities.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Review</a:t>
            </a:r>
            <a:r>
              <a:rPr lang="en-US" sz="2000" b="1" i="0" dirty="0">
                <a:effectLst/>
                <a:latin typeface="+mj-lt"/>
                <a:ea typeface="Open Sans" panose="020B0606030504020204" pitchFamily="34" charset="0"/>
                <a:cs typeface="Open Sans" panose="020B0606030504020204" pitchFamily="34" charset="0"/>
              </a:rPr>
              <a:t> </a:t>
            </a:r>
            <a:r>
              <a:rPr lang="en-US" sz="2000" i="0" dirty="0">
                <a:effectLst/>
                <a:latin typeface="+mj-lt"/>
                <a:ea typeface="Open Sans" panose="020B0606030504020204" pitchFamily="34" charset="0"/>
                <a:cs typeface="Open Sans" panose="020B0606030504020204" pitchFamily="34" charset="0"/>
              </a:rPr>
              <a:t>key objectives and relationships between EAE and broader planning objectives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Reinforce</a:t>
            </a:r>
            <a:r>
              <a:rPr lang="en-US" sz="2000" dirty="0">
                <a:latin typeface="+mj-lt"/>
                <a:ea typeface="Open Sans" panose="020B0606030504020204" pitchFamily="34" charset="0"/>
                <a:cs typeface="Open Sans" panose="020B0606030504020204" pitchFamily="34" charset="0"/>
              </a:rPr>
              <a:t> critical GIS concepts and workflows for processing EAE data</a:t>
            </a:r>
          </a:p>
          <a:p>
            <a:pPr marL="800100" lvl="1" indent="-342900">
              <a:buFont typeface="Arial" panose="020B0604020202020204" pitchFamily="34" charset="0"/>
              <a:buChar char="•"/>
            </a:pPr>
            <a:r>
              <a:rPr lang="en-US" sz="2000" b="1" i="0" dirty="0">
                <a:effectLst/>
                <a:latin typeface="+mj-lt"/>
                <a:ea typeface="Open Sans" panose="020B0606030504020204" pitchFamily="34" charset="0"/>
                <a:cs typeface="Open Sans" panose="020B0606030504020204" pitchFamily="34" charset="0"/>
              </a:rPr>
              <a:t>Introduce</a:t>
            </a:r>
            <a:r>
              <a:rPr lang="en-US" sz="2000" i="0" dirty="0">
                <a:effectLst/>
                <a:latin typeface="+mj-lt"/>
                <a:ea typeface="Open Sans" panose="020B0606030504020204" pitchFamily="34" charset="0"/>
                <a:cs typeface="Open Sans" panose="020B0606030504020204" pitchFamily="34" charset="0"/>
              </a:rPr>
              <a:t> EAE front-end and back-end infrastructure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Practice </a:t>
            </a:r>
            <a:r>
              <a:rPr lang="en-US" sz="2000" dirty="0">
                <a:latin typeface="+mj-lt"/>
                <a:ea typeface="Open Sans" panose="020B0606030504020204" pitchFamily="34" charset="0"/>
                <a:cs typeface="Open Sans" panose="020B0606030504020204" pitchFamily="34" charset="0"/>
              </a:rPr>
              <a:t>with hands-on exercises to ensure readiness</a:t>
            </a:r>
          </a:p>
        </p:txBody>
      </p:sp>
    </p:spTree>
    <p:extLst>
      <p:ext uri="{BB962C8B-B14F-4D97-AF65-F5344CB8AC3E}">
        <p14:creationId xmlns:p14="http://schemas.microsoft.com/office/powerpoint/2010/main" val="224895773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1"/>
            <a:ext cx="11519097" cy="99787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User Access, Roles, and Security</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2159291"/>
            <a:ext cx="9648092"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i="0">
                <a:effectLst/>
                <a:latin typeface="+mj-lt"/>
                <a:ea typeface="Open Sans" panose="020B0606030504020204" pitchFamily="34" charset="0"/>
                <a:cs typeface="Open Sans" panose="020B0606030504020204" pitchFamily="34" charset="0"/>
              </a:rPr>
              <a:t>While Energy Access Explorer takes pride in being an open-source solution, we understand that datasets may be sensitive or proprietary in nature.</a:t>
            </a:r>
          </a:p>
          <a:p>
            <a:pPr marL="800100" lvl="1"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To accommodate this, EAE includes a </a:t>
            </a:r>
            <a:r>
              <a:rPr lang="en-US" sz="2000" b="1">
                <a:latin typeface="+mj-lt"/>
                <a:ea typeface="Open Sans" panose="020B0606030504020204" pitchFamily="34" charset="0"/>
                <a:cs typeface="Open Sans" panose="020B0606030504020204" pitchFamily="34" charset="0"/>
              </a:rPr>
              <a:t>user management </a:t>
            </a:r>
            <a:r>
              <a:rPr lang="en-US" sz="2000">
                <a:latin typeface="+mj-lt"/>
                <a:ea typeface="Open Sans" panose="020B0606030504020204" pitchFamily="34" charset="0"/>
                <a:cs typeface="Open Sans" panose="020B0606030504020204" pitchFamily="34" charset="0"/>
              </a:rPr>
              <a:t>system in the backend of the application.</a:t>
            </a:r>
          </a:p>
          <a:p>
            <a:pPr marL="800100" lvl="1"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User management is an integral part of the data governance strategy</a:t>
            </a:r>
            <a:endParaRPr lang="en-US" sz="2000" i="0">
              <a:effectLst/>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361138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7" y="2206766"/>
            <a:ext cx="6471281" cy="313875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US" sz="2000" b="0" i="0" dirty="0">
                <a:effectLst/>
                <a:latin typeface="+mj-lt"/>
                <a:ea typeface="Open Sans"/>
                <a:cs typeface="Open Sans"/>
              </a:rPr>
              <a:t>ILO1: Understand the meaning and importance of data governance  </a:t>
            </a:r>
          </a:p>
          <a:p>
            <a:pPr marL="342900" indent="-342900" algn="l">
              <a:lnSpc>
                <a:spcPct val="100000"/>
              </a:lnSpc>
              <a:buAutoNum type="arabicPeriod"/>
            </a:pPr>
            <a:r>
              <a:rPr lang="en-US" sz="2000" b="0" i="0" dirty="0">
                <a:effectLst/>
                <a:latin typeface="+mj-lt"/>
                <a:ea typeface="Open Sans"/>
                <a:cs typeface="Open Sans"/>
              </a:rPr>
              <a:t>ILO 2: Describe how to design and implement effective data governance system in the energy sector </a:t>
            </a:r>
          </a:p>
          <a:p>
            <a:pPr marL="342900" indent="-342900" algn="l">
              <a:lnSpc>
                <a:spcPct val="100000"/>
              </a:lnSpc>
              <a:buAutoNum type="arabicPeriod"/>
            </a:pPr>
            <a:r>
              <a:rPr lang="en-US" sz="2000" b="0" i="0" dirty="0">
                <a:effectLst/>
                <a:latin typeface="+mj-lt"/>
                <a:ea typeface="Open Sans"/>
                <a:cs typeface="Open Sans"/>
              </a:rPr>
              <a:t>ILO 3: Explain the mechanisms of data governance and management in EAE </a:t>
            </a:r>
          </a:p>
          <a:p>
            <a:pPr marL="342900" indent="-342900" algn="l">
              <a:lnSpc>
                <a:spcPct val="100000"/>
              </a:lnSpc>
              <a:buAutoNum type="arabicPeriod"/>
            </a:pPr>
            <a:r>
              <a:rPr lang="en-US" sz="2000" b="0" i="0" dirty="0">
                <a:effectLst/>
                <a:latin typeface="+mj-lt"/>
                <a:ea typeface="Open Sans"/>
                <a:cs typeface="Open Sans"/>
              </a:rPr>
              <a:t>ILO 3: Identify the various sustainability plans for adopting EAE in a country </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7" y="-27720"/>
            <a:ext cx="11362674" cy="10201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6.4 </a:t>
            </a:r>
            <a:r>
              <a:rPr lang="en-US" dirty="0">
                <a:sym typeface="Bodoni SvtyTwo ITC TT-Book"/>
              </a:rPr>
              <a:t>Data Governance in Energy Access Explorer: Implementation</a:t>
            </a:r>
          </a:p>
        </p:txBody>
      </p:sp>
      <p:sp>
        <p:nvSpPr>
          <p:cNvPr id="7" name="Rectangle 6">
            <a:extLst>
              <a:ext uri="{FF2B5EF4-FFF2-40B4-BE49-F238E27FC236}">
                <a16:creationId xmlns:a16="http://schemas.microsoft.com/office/drawing/2014/main" id="{CAE8C8F1-9975-AAF7-7059-92C460A19C7B}"/>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Governance in EAE – User Access, Roles, and Security</a:t>
            </a:r>
          </a:p>
        </p:txBody>
      </p:sp>
      <p:pic>
        <p:nvPicPr>
          <p:cNvPr id="8" name="Picture 7">
            <a:extLst>
              <a:ext uri="{FF2B5EF4-FFF2-40B4-BE49-F238E27FC236}">
                <a16:creationId xmlns:a16="http://schemas.microsoft.com/office/drawing/2014/main" id="{60A808A4-4975-E46F-B7E0-E10AB132D9A3}"/>
              </a:ext>
            </a:extLst>
          </p:cNvPr>
          <p:cNvPicPr>
            <a:picLocks noChangeAspect="1"/>
          </p:cNvPicPr>
          <p:nvPr/>
        </p:nvPicPr>
        <p:blipFill>
          <a:blip r:embed="rId3"/>
          <a:stretch>
            <a:fillRect/>
          </a:stretch>
        </p:blipFill>
        <p:spPr>
          <a:xfrm>
            <a:off x="566751" y="2181050"/>
            <a:ext cx="10580803" cy="4220133"/>
          </a:xfrm>
          <a:prstGeom prst="rect">
            <a:avLst/>
          </a:prstGeom>
        </p:spPr>
      </p:pic>
    </p:spTree>
    <p:extLst>
      <p:ext uri="{BB962C8B-B14F-4D97-AF65-F5344CB8AC3E}">
        <p14:creationId xmlns:p14="http://schemas.microsoft.com/office/powerpoint/2010/main" val="31163306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2024.</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Energy Access Explorer. Release Version 2.0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7000875" y="6114170"/>
            <a:ext cx="4775120" cy="307777"/>
          </a:xfrm>
          <a:prstGeom prst="rect">
            <a:avLst/>
          </a:prstGeom>
        </p:spPr>
        <p:txBody>
          <a:bodyPr wrap="square" lIns="91440" tIns="45720" rIns="91440" bIns="45720" anchor="t">
            <a:spAutoFit/>
          </a:bodyPr>
          <a:lstStyle/>
          <a:p>
            <a:r>
              <a:rPr lang="en-US" sz="1400" i="1" dirty="0">
                <a:latin typeface="Open Sans "/>
              </a:rPr>
              <a:t>SOURCE: </a:t>
            </a:r>
            <a:r>
              <a:rPr lang="en-US" sz="1400" err="1">
                <a:latin typeface="Open Sans"/>
                <a:ea typeface="Open Sans"/>
                <a:cs typeface="Open Sans"/>
              </a:rPr>
              <a:t>Solà</a:t>
            </a:r>
            <a:r>
              <a:rPr lang="en-US" sz="1400" dirty="0">
                <a:latin typeface="Open Sans"/>
                <a:ea typeface="Open Sans"/>
                <a:cs typeface="Open Sans"/>
              </a:rPr>
              <a:t>-Morales et.al., 2023; Al-Ruithe et.al, 2019</a:t>
            </a:r>
            <a:r>
              <a:rPr lang="en-US" sz="1400" b="1" i="1" dirty="0">
                <a:latin typeface="Open Sans"/>
                <a:ea typeface="Open Sans"/>
                <a:cs typeface="Open Sans"/>
              </a:rPr>
              <a:t> </a:t>
            </a:r>
            <a:endParaRPr lang="en-GB" sz="1400" b="1" i="1" dirty="0">
              <a:latin typeface="Open Sans"/>
              <a:ea typeface="Open Sans"/>
              <a:cs typeface="Open Sans"/>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4093428"/>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400" dirty="0">
                <a:latin typeface="+mj-lt"/>
                <a:ea typeface="Open Sans" panose="020B0606030504020204" pitchFamily="34" charset="0"/>
                <a:cs typeface="Open Sans" panose="020B0606030504020204" pitchFamily="34" charset="0"/>
              </a:rPr>
              <a:t>Data governance has many definitions</a:t>
            </a:r>
          </a:p>
          <a:p>
            <a:endParaRPr lang="en-US" sz="24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Data governance can be defined as a strategy for the overall management of the usability, availability, integrity, quality, and security of data to ensure their maximum potential</a:t>
            </a:r>
          </a:p>
          <a:p>
            <a:pPr marL="342900" indent="-342900">
              <a:buFont typeface="Arial" panose="020B0604020202020204" pitchFamily="34" charset="0"/>
              <a:buChar char="•"/>
            </a:pPr>
            <a:endParaRPr lang="en-US" sz="24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The Data Management Association (DAMA) defines data governance as the exercise of authority, control, and shared decision making (planning, monitoring, and enforcement) over the management of data assets</a:t>
            </a:r>
            <a:endParaRPr lang="en-US" sz="20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What is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9426364"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41913068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4236067" y="5992604"/>
            <a:ext cx="7422533" cy="307777"/>
          </a:xfrm>
          <a:prstGeom prst="rect">
            <a:avLst/>
          </a:prstGeom>
        </p:spPr>
        <p:txBody>
          <a:bodyPr wrap="square" lIns="91440" tIns="45720" rIns="91440" bIns="45720" anchor="t">
            <a:spAutoFit/>
          </a:bodyPr>
          <a:lstStyle/>
          <a:p>
            <a:r>
              <a:rPr lang="en-US" sz="1400" i="1">
                <a:latin typeface="Open Sans "/>
              </a:rPr>
              <a:t>SOURCE: </a:t>
            </a:r>
            <a:r>
              <a:rPr lang="en-US" sz="1400" i="1">
                <a:latin typeface="Open Sans "/>
                <a:hlinkClick r:id="rId3"/>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02657"/>
            <a:ext cx="9812784" cy="3046988"/>
          </a:xfrm>
          <a:prstGeom prst="rect">
            <a:avLst/>
          </a:prstGeom>
          <a:noFill/>
        </p:spPr>
        <p:txBody>
          <a:bodyPr wrap="square" rtlCol="0">
            <a:spAutoFit/>
          </a:bodyPr>
          <a:lstStyle/>
          <a:p>
            <a:endParaRPr lang="en-US" sz="2400" dirty="0">
              <a:latin typeface="+mj-lt"/>
              <a:ea typeface="Open Sans" panose="020B0606030504020204" pitchFamily="34" charset="0"/>
              <a:cs typeface="Open Sans" panose="020B0606030504020204" pitchFamily="34" charset="0"/>
            </a:endParaRPr>
          </a:p>
          <a:p>
            <a:r>
              <a:rPr lang="en-US" sz="2400" dirty="0">
                <a:latin typeface="+mj-lt"/>
                <a:ea typeface="Open Sans" panose="020B0606030504020204" pitchFamily="34" charset="0"/>
                <a:cs typeface="Open Sans" panose="020B0606030504020204" pitchFamily="34" charset="0"/>
              </a:rPr>
              <a:t>Data governance helps answer the following questions</a:t>
            </a:r>
          </a:p>
          <a:p>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Who has </a:t>
            </a:r>
            <a:r>
              <a:rPr lang="en-US" sz="2400" b="1" i="0" dirty="0">
                <a:effectLst/>
                <a:latin typeface="+mj-lt"/>
                <a:ea typeface="Open Sans" panose="020B0606030504020204" pitchFamily="34" charset="0"/>
                <a:cs typeface="Open Sans" panose="020B0606030504020204" pitchFamily="34" charset="0"/>
              </a:rPr>
              <a:t>ownership</a:t>
            </a:r>
            <a:r>
              <a:rPr lang="en-US" sz="2400" b="0" i="0" dirty="0">
                <a:effectLst/>
                <a:latin typeface="+mj-lt"/>
                <a:ea typeface="Open Sans" panose="020B0606030504020204" pitchFamily="34" charset="0"/>
                <a:cs typeface="Open Sans" panose="020B0606030504020204" pitchFamily="34" charset="0"/>
              </a:rPr>
              <a:t> of the data?</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Who can </a:t>
            </a:r>
            <a:r>
              <a:rPr lang="en-US" sz="2400" b="1" i="0" dirty="0">
                <a:effectLst/>
                <a:latin typeface="+mj-lt"/>
                <a:ea typeface="Open Sans" panose="020B0606030504020204" pitchFamily="34" charset="0"/>
                <a:cs typeface="Open Sans" panose="020B0606030504020204" pitchFamily="34" charset="0"/>
              </a:rPr>
              <a:t>access</a:t>
            </a:r>
            <a:r>
              <a:rPr lang="en-US" sz="2400" b="0" i="0" dirty="0">
                <a:effectLst/>
                <a:latin typeface="+mj-lt"/>
                <a:ea typeface="Open Sans" panose="020B0606030504020204" pitchFamily="34" charset="0"/>
                <a:cs typeface="Open Sans" panose="020B0606030504020204" pitchFamily="34" charset="0"/>
              </a:rPr>
              <a:t> what data?</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What </a:t>
            </a:r>
            <a:r>
              <a:rPr lang="en-US" sz="2400" b="1" i="0" dirty="0">
                <a:effectLst/>
                <a:latin typeface="+mj-lt"/>
                <a:ea typeface="Open Sans" panose="020B0606030504020204" pitchFamily="34" charset="0"/>
                <a:cs typeface="Open Sans" panose="020B0606030504020204" pitchFamily="34" charset="0"/>
              </a:rPr>
              <a:t>security</a:t>
            </a:r>
            <a:r>
              <a:rPr lang="en-US" sz="2400" b="0" i="0" dirty="0">
                <a:effectLst/>
                <a:latin typeface="+mj-lt"/>
                <a:ea typeface="Open Sans" panose="020B0606030504020204" pitchFamily="34" charset="0"/>
                <a:cs typeface="Open Sans" panose="020B0606030504020204" pitchFamily="34" charset="0"/>
              </a:rPr>
              <a:t> measures are in place to protect data and privacy?</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How much of our data is </a:t>
            </a:r>
            <a:r>
              <a:rPr lang="en-US" sz="2400" b="1" i="0" dirty="0">
                <a:effectLst/>
                <a:latin typeface="+mj-lt"/>
                <a:ea typeface="Open Sans" panose="020B0606030504020204" pitchFamily="34" charset="0"/>
                <a:cs typeface="Open Sans" panose="020B0606030504020204" pitchFamily="34" charset="0"/>
              </a:rPr>
              <a:t>compliant</a:t>
            </a:r>
            <a:r>
              <a:rPr lang="en-US" sz="2400" b="0" i="0" dirty="0">
                <a:effectLst/>
                <a:latin typeface="+mj-lt"/>
                <a:ea typeface="Open Sans" panose="020B0606030504020204" pitchFamily="34" charset="0"/>
                <a:cs typeface="Open Sans" panose="020B0606030504020204" pitchFamily="34" charset="0"/>
              </a:rPr>
              <a:t> with new regulations?</a:t>
            </a: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Which data </a:t>
            </a:r>
            <a:r>
              <a:rPr lang="en-US" sz="2400" b="1" i="0" dirty="0">
                <a:effectLst/>
                <a:latin typeface="+mj-lt"/>
                <a:ea typeface="Open Sans" panose="020B0606030504020204" pitchFamily="34" charset="0"/>
                <a:cs typeface="Open Sans" panose="020B0606030504020204" pitchFamily="34" charset="0"/>
              </a:rPr>
              <a:t>sources</a:t>
            </a:r>
            <a:r>
              <a:rPr lang="en-US" sz="2400" b="0" i="0" dirty="0">
                <a:effectLst/>
                <a:latin typeface="+mj-lt"/>
                <a:ea typeface="Open Sans" panose="020B0606030504020204" pitchFamily="34" charset="0"/>
                <a:cs typeface="Open Sans" panose="020B0606030504020204" pitchFamily="34" charset="0"/>
              </a:rPr>
              <a:t> are approved to use?</a:t>
            </a: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What is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11912451"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37522914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2589805" y="5991475"/>
            <a:ext cx="9068795" cy="307777"/>
          </a:xfrm>
          <a:prstGeom prst="rect">
            <a:avLst/>
          </a:prstGeom>
        </p:spPr>
        <p:txBody>
          <a:bodyPr wrap="square" lIns="91440" tIns="45720" rIns="91440" bIns="45720" anchor="t">
            <a:spAutoFit/>
          </a:bodyPr>
          <a:lstStyle/>
          <a:p>
            <a:r>
              <a:rPr lang="en-US" sz="1400" i="1">
                <a:latin typeface="Open Sans "/>
              </a:rPr>
              <a:t>SOURCE: </a:t>
            </a:r>
            <a:r>
              <a:rPr lang="en-US" sz="1400">
                <a:latin typeface="Open Sans" panose="020B0606030504020204" pitchFamily="34" charset="0"/>
                <a:ea typeface="Open Sans" panose="020B0606030504020204" pitchFamily="34" charset="0"/>
                <a:cs typeface="Open Sans" panose="020B0606030504020204" pitchFamily="34" charset="0"/>
              </a:rPr>
              <a:t>Al-Ruithe et.al, 2019; </a:t>
            </a:r>
            <a:r>
              <a:rPr lang="en-US" sz="1400" i="1">
                <a:latin typeface="Open Sans "/>
              </a:rPr>
              <a:t> </a:t>
            </a:r>
            <a:r>
              <a:rPr lang="en-US" sz="1400" i="1">
                <a:latin typeface="Open Sans "/>
                <a:hlinkClick r:id="rId3"/>
              </a:rPr>
              <a:t>https://www.tableau.com/learn/articles/data-management-vs-data-governance</a:t>
            </a:r>
            <a:r>
              <a:rPr lang="en-US" sz="1400" i="1">
                <a:latin typeface="Open Sans "/>
              </a:rPr>
              <a:t> </a:t>
            </a:r>
            <a:r>
              <a:rPr lang="en-US" sz="1400" b="1" i="1">
                <a:latin typeface="Open Sans "/>
              </a:rPr>
              <a:t> </a:t>
            </a:r>
            <a:endParaRPr lang="en-GB" sz="1400" b="1" i="1">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16320"/>
          </a:xfrm>
          <a:prstGeom prst="rect">
            <a:avLst/>
          </a:prstGeom>
          <a:noFill/>
        </p:spPr>
        <p:txBody>
          <a:bodyPr wrap="square" rtlCol="0">
            <a:spAutoFit/>
          </a:bodyPr>
          <a:lstStyle/>
          <a:p>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The Data Management Association (DAMA) defines data management as the development, execution, and supervision of plans, policies, programs, and practices that control, protect, deliver, and enhance the value of data and information assets.</a:t>
            </a:r>
          </a:p>
          <a:p>
            <a:pPr marL="342900" indent="-342900" algn="l">
              <a:buFont typeface="Arial" panose="020B0604020202020204" pitchFamily="34" charset="0"/>
              <a:buChar char="•"/>
            </a:pPr>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Data governance </a:t>
            </a:r>
            <a:r>
              <a:rPr lang="en-US" sz="2400" b="1" i="0" dirty="0">
                <a:effectLst/>
                <a:latin typeface="+mj-lt"/>
                <a:ea typeface="Open Sans" panose="020B0606030504020204" pitchFamily="34" charset="0"/>
                <a:cs typeface="Open Sans" panose="020B0606030504020204" pitchFamily="34" charset="0"/>
              </a:rPr>
              <a:t>establishes</a:t>
            </a:r>
            <a:r>
              <a:rPr lang="en-US" sz="2400" b="0" i="0" dirty="0">
                <a:effectLst/>
                <a:latin typeface="+mj-lt"/>
                <a:ea typeface="Open Sans" panose="020B0606030504020204" pitchFamily="34" charset="0"/>
                <a:cs typeface="Open Sans" panose="020B0606030504020204" pitchFamily="34" charset="0"/>
              </a:rPr>
              <a:t> policies and procedures around data, while data management </a:t>
            </a:r>
            <a:r>
              <a:rPr lang="en-US" sz="2400" b="1" i="0" dirty="0">
                <a:effectLst/>
                <a:latin typeface="+mj-lt"/>
                <a:ea typeface="Open Sans" panose="020B0606030504020204" pitchFamily="34" charset="0"/>
                <a:cs typeface="Open Sans" panose="020B0606030504020204" pitchFamily="34" charset="0"/>
              </a:rPr>
              <a:t>enacts</a:t>
            </a:r>
            <a:r>
              <a:rPr lang="en-US" sz="2400" b="0" i="0" dirty="0">
                <a:effectLst/>
                <a:latin typeface="+mj-lt"/>
                <a:ea typeface="Open Sans" panose="020B0606030504020204" pitchFamily="34" charset="0"/>
                <a:cs typeface="Open Sans" panose="020B0606030504020204" pitchFamily="34" charset="0"/>
              </a:rPr>
              <a:t> those policies and procedures to compile and use that data for decision-making</a:t>
            </a:r>
          </a:p>
        </p:txBody>
      </p:sp>
      <p:sp>
        <p:nvSpPr>
          <p:cNvPr id="7" name="Rectangle 6">
            <a:extLst>
              <a:ext uri="{FF2B5EF4-FFF2-40B4-BE49-F238E27FC236}">
                <a16:creationId xmlns:a16="http://schemas.microsoft.com/office/drawing/2014/main" id="{AD7656C7-16F5-385A-CEFE-89D725C85BDB}"/>
              </a:ext>
            </a:extLst>
          </p:cNvPr>
          <p:cNvSpPr/>
          <p:nvPr/>
        </p:nvSpPr>
        <p:spPr>
          <a:xfrm>
            <a:off x="1189607" y="1708355"/>
            <a:ext cx="8097268"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Difference between Data Governance and Data Management?</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9848393"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307886344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2532940" y="6127952"/>
            <a:ext cx="9125660" cy="319150"/>
          </a:xfrm>
          <a:prstGeom prst="rect">
            <a:avLst/>
          </a:prstGeom>
        </p:spPr>
        <p:txBody>
          <a:bodyPr wrap="square" lIns="91440" tIns="45720" rIns="91440" bIns="45720" anchor="t">
            <a:spAutoFit/>
          </a:bodyPr>
          <a:lstStyle/>
          <a:p>
            <a:r>
              <a:rPr lang="en-US" sz="1400" i="1" dirty="0">
                <a:latin typeface="Open Sans "/>
              </a:rPr>
              <a:t>SOURCE: </a:t>
            </a:r>
            <a:r>
              <a:rPr lang="en-US" sz="1400" dirty="0">
                <a:latin typeface="Open Sans"/>
                <a:ea typeface="Open Sans"/>
                <a:cs typeface="Open Sans"/>
              </a:rPr>
              <a:t>Al-Ruithe et.al, 2019; </a:t>
            </a:r>
            <a:r>
              <a:rPr lang="en-US" sz="1400" i="1" dirty="0">
                <a:latin typeface="Open Sans "/>
              </a:rPr>
              <a:t> </a:t>
            </a:r>
            <a:r>
              <a:rPr lang="en-US" sz="1400" i="1" dirty="0">
                <a:latin typeface="Open Sans "/>
                <a:hlinkClick r:id="rId3"/>
              </a:rPr>
              <a:t>https://www.tableau.com/learn/articles/data-management-vs-data-governance</a:t>
            </a:r>
            <a:r>
              <a:rPr lang="en-US" sz="1400" i="1" dirty="0">
                <a:latin typeface="Open Sans "/>
              </a:rPr>
              <a:t> </a:t>
            </a:r>
            <a:r>
              <a:rPr lang="en-US" sz="1400" b="1" i="1" dirty="0">
                <a:latin typeface="Open Sans "/>
              </a:rPr>
              <a:t> </a:t>
            </a:r>
            <a:endParaRPr lang="en-GB" sz="1400" b="1" i="1" dirty="0">
              <a:latin typeface="Open Sans "/>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1847057"/>
            <a:ext cx="9716815" cy="341632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Effective data governance is important for the following reasons:</a:t>
            </a:r>
          </a:p>
          <a:p>
            <a:pPr marL="800100" lvl="1"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Ensure that </a:t>
            </a:r>
            <a:r>
              <a:rPr lang="en-US" sz="2400" b="1" dirty="0">
                <a:latin typeface="+mj-lt"/>
                <a:ea typeface="Open Sans" panose="020B0606030504020204" pitchFamily="34" charset="0"/>
                <a:cs typeface="Open Sans" panose="020B0606030504020204" pitchFamily="34" charset="0"/>
              </a:rPr>
              <a:t>appropriate users </a:t>
            </a:r>
            <a:r>
              <a:rPr lang="en-US" sz="2400" dirty="0">
                <a:latin typeface="+mj-lt"/>
                <a:ea typeface="Open Sans" panose="020B0606030504020204" pitchFamily="34" charset="0"/>
                <a:cs typeface="Open Sans" panose="020B0606030504020204" pitchFamily="34" charset="0"/>
              </a:rPr>
              <a:t>have system access</a:t>
            </a:r>
          </a:p>
          <a:p>
            <a:pPr marL="800100" lvl="1"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Protect data that may be </a:t>
            </a:r>
            <a:r>
              <a:rPr lang="en-US" sz="2400" b="1" dirty="0">
                <a:latin typeface="+mj-lt"/>
                <a:ea typeface="Open Sans" panose="020B0606030504020204" pitchFamily="34" charset="0"/>
                <a:cs typeface="Open Sans" panose="020B0606030504020204" pitchFamily="34" charset="0"/>
              </a:rPr>
              <a:t>sensitive or proprietary </a:t>
            </a:r>
            <a:r>
              <a:rPr lang="en-US" sz="2400" dirty="0">
                <a:latin typeface="+mj-lt"/>
                <a:ea typeface="Open Sans" panose="020B0606030504020204" pitchFamily="34" charset="0"/>
                <a:cs typeface="Open Sans" panose="020B0606030504020204" pitchFamily="34" charset="0"/>
              </a:rPr>
              <a:t>in nature</a:t>
            </a:r>
          </a:p>
          <a:p>
            <a:pPr marL="800100" lvl="1" indent="-342900">
              <a:buFont typeface="Arial" panose="020B0604020202020204" pitchFamily="34" charset="0"/>
              <a:buChar char="•"/>
            </a:pPr>
            <a:r>
              <a:rPr lang="en-US" sz="2400" b="0" i="0" dirty="0">
                <a:effectLst/>
                <a:latin typeface="+mj-lt"/>
                <a:ea typeface="Open Sans" panose="020B0606030504020204" pitchFamily="34" charset="0"/>
                <a:cs typeface="Open Sans" panose="020B0606030504020204" pitchFamily="34" charset="0"/>
              </a:rPr>
              <a:t>Create processes for data </a:t>
            </a:r>
            <a:r>
              <a:rPr lang="en-US" sz="2400" b="1" i="0" dirty="0">
                <a:effectLst/>
                <a:latin typeface="+mj-lt"/>
                <a:ea typeface="Open Sans" panose="020B0606030504020204" pitchFamily="34" charset="0"/>
                <a:cs typeface="Open Sans" panose="020B0606030504020204" pitchFamily="34" charset="0"/>
              </a:rPr>
              <a:t>validation</a:t>
            </a:r>
            <a:r>
              <a:rPr lang="en-US" sz="2400" b="0" i="0" dirty="0">
                <a:effectLst/>
                <a:latin typeface="+mj-lt"/>
                <a:ea typeface="Open Sans" panose="020B0606030504020204" pitchFamily="34" charset="0"/>
                <a:cs typeface="Open Sans" panose="020B0606030504020204" pitchFamily="34" charset="0"/>
              </a:rPr>
              <a:t> and standardization</a:t>
            </a:r>
          </a:p>
          <a:p>
            <a:pPr marL="800100" lvl="1"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Develop process for recurring data </a:t>
            </a:r>
            <a:r>
              <a:rPr lang="en-US" sz="2400" b="1" dirty="0">
                <a:latin typeface="+mj-lt"/>
                <a:ea typeface="Open Sans" panose="020B0606030504020204" pitchFamily="34" charset="0"/>
                <a:cs typeface="Open Sans" panose="020B0606030504020204" pitchFamily="34" charset="0"/>
              </a:rPr>
              <a:t>updates</a:t>
            </a:r>
          </a:p>
          <a:p>
            <a:pPr marL="800100" lvl="1" indent="-342900">
              <a:buFont typeface="Arial" panose="020B0604020202020204" pitchFamily="34" charset="0"/>
              <a:buChar char="•"/>
            </a:pPr>
            <a:endParaRPr lang="en-US" sz="2400" b="1" i="0" dirty="0">
              <a:effectLst/>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mj-lt"/>
                <a:ea typeface="Open Sans" panose="020B0606030504020204" pitchFamily="34" charset="0"/>
                <a:cs typeface="Open Sans" panose="020B0606030504020204" pitchFamily="34" charset="0"/>
              </a:rPr>
              <a:t>Data governance ensures </a:t>
            </a:r>
            <a:r>
              <a:rPr lang="en-US" sz="2400" b="1" dirty="0">
                <a:latin typeface="+mj-lt"/>
                <a:ea typeface="Open Sans" panose="020B0606030504020204" pitchFamily="34" charset="0"/>
                <a:cs typeface="Open Sans" panose="020B0606030504020204" pitchFamily="34" charset="0"/>
              </a:rPr>
              <a:t>quality</a:t>
            </a:r>
            <a:r>
              <a:rPr lang="en-US" sz="2400" dirty="0">
                <a:latin typeface="+mj-lt"/>
                <a:ea typeface="Open Sans" panose="020B0606030504020204" pitchFamily="34" charset="0"/>
                <a:cs typeface="Open Sans" panose="020B0606030504020204" pitchFamily="34" charset="0"/>
              </a:rPr>
              <a:t>, </a:t>
            </a:r>
            <a:r>
              <a:rPr lang="en-US" sz="2400" b="1" dirty="0">
                <a:latin typeface="+mj-lt"/>
                <a:ea typeface="Open Sans" panose="020B0606030504020204" pitchFamily="34" charset="0"/>
                <a:cs typeface="Open Sans" panose="020B0606030504020204" pitchFamily="34" charset="0"/>
              </a:rPr>
              <a:t>security</a:t>
            </a:r>
            <a:r>
              <a:rPr lang="en-US" sz="2400" dirty="0">
                <a:latin typeface="+mj-lt"/>
                <a:ea typeface="Open Sans" panose="020B0606030504020204" pitchFamily="34" charset="0"/>
                <a:cs typeface="Open Sans" panose="020B0606030504020204" pitchFamily="34" charset="0"/>
              </a:rPr>
              <a:t>, </a:t>
            </a:r>
            <a:r>
              <a:rPr lang="en-US" sz="2400" b="1" dirty="0">
                <a:latin typeface="+mj-lt"/>
                <a:ea typeface="Open Sans" panose="020B0606030504020204" pitchFamily="34" charset="0"/>
                <a:cs typeface="Open Sans" panose="020B0606030504020204" pitchFamily="34" charset="0"/>
              </a:rPr>
              <a:t>reliability, transparency and accountability. </a:t>
            </a:r>
            <a:endParaRPr lang="en-US" sz="2400" b="1" i="0" dirty="0">
              <a:effectLst/>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7" y="1708355"/>
            <a:ext cx="8097268"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Importance of Data Governance</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8" y="-27721"/>
            <a:ext cx="10176639"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spTree>
    <p:extLst>
      <p:ext uri="{BB962C8B-B14F-4D97-AF65-F5344CB8AC3E}">
        <p14:creationId xmlns:p14="http://schemas.microsoft.com/office/powerpoint/2010/main" val="296291513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363510" y="6049512"/>
            <a:ext cx="3295090" cy="318982"/>
          </a:xfrm>
          <a:prstGeom prst="rect">
            <a:avLst/>
          </a:prstGeom>
        </p:spPr>
        <p:txBody>
          <a:bodyPr wrap="square" lIns="91440" tIns="45720" rIns="91440" bIns="45720" anchor="t">
            <a:spAutoFit/>
          </a:bodyPr>
          <a:lstStyle/>
          <a:p>
            <a:r>
              <a:rPr lang="en-US" sz="1400" i="1">
                <a:latin typeface="Open Sans "/>
              </a:rPr>
              <a:t>SOURCE: INBO/UNESCO, 2018</a:t>
            </a:r>
            <a:endParaRPr lang="en-US" sz="1400">
              <a:latin typeface="Open Sans"/>
              <a:ea typeface="Open Sans"/>
              <a:cs typeface="Open Sans"/>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72028"/>
            <a:ext cx="9918520" cy="1569660"/>
          </a:xfrm>
          <a:prstGeom prst="rect">
            <a:avLst/>
          </a:prstGeom>
          <a:noFill/>
        </p:spPr>
        <p:txBody>
          <a:bodyPr wrap="square" lIns="91440" tIns="45720" rIns="91440" bIns="45720" rtlCol="0" anchor="t">
            <a:spAutoFit/>
          </a:bodyPr>
          <a:lstStyle/>
          <a:p>
            <a:r>
              <a:rPr lang="en-US" sz="2400" dirty="0">
                <a:latin typeface="+mj-lt"/>
                <a:ea typeface="Open Sans"/>
                <a:cs typeface="Open Sans"/>
              </a:rPr>
              <a:t>Can we adapt data governance system from other sectors?</a:t>
            </a:r>
            <a:endParaRPr lang="en-US" dirty="0">
              <a:latin typeface="+mj-lt"/>
              <a:cs typeface="Calibri" panose="020F0502020204030204"/>
            </a:endParaRPr>
          </a:p>
          <a:p>
            <a:pPr marL="342900" indent="-342900">
              <a:buFont typeface="Arial" panose="020B0604020202020204" pitchFamily="34" charset="0"/>
              <a:buChar char="•"/>
            </a:pPr>
            <a:r>
              <a:rPr lang="en-US" sz="2400" dirty="0">
                <a:latin typeface="+mj-lt"/>
                <a:ea typeface="+mn-lt"/>
                <a:cs typeface="+mn-lt"/>
              </a:rPr>
              <a:t>e.</a:t>
            </a:r>
            <a:r>
              <a:rPr lang="en-US" sz="2400" dirty="0">
                <a:latin typeface="+mj-lt"/>
                <a:ea typeface="Open Sans"/>
                <a:cs typeface="Calibri"/>
              </a:rPr>
              <a:t>g., w</a:t>
            </a:r>
            <a:r>
              <a:rPr lang="en-US" sz="2400" dirty="0">
                <a:latin typeface="+mj-lt"/>
                <a:ea typeface="Open Sans"/>
                <a:cs typeface="Open Sans"/>
              </a:rPr>
              <a:t>ater data governance system </a:t>
            </a:r>
            <a:r>
              <a:rPr lang="en-US" sz="2400" dirty="0">
                <a:latin typeface="+mj-lt"/>
                <a:ea typeface="Open Sans"/>
                <a:cs typeface="Calibri"/>
              </a:rPr>
              <a:t>includes</a:t>
            </a:r>
            <a:r>
              <a:rPr lang="en-US" sz="2400" dirty="0">
                <a:latin typeface="+mj-lt"/>
                <a:ea typeface="+mn-lt"/>
                <a:cs typeface="+mn-lt"/>
              </a:rPr>
              <a:t> legislative texts, strategies and procedures for inter-institutional coordination and organization of a steering committee and specific working groups</a:t>
            </a:r>
            <a:endParaRPr lang="en-US" sz="24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7" y="1607502"/>
            <a:ext cx="8097268"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Examples of data governance in other sectors</a:t>
            </a:r>
          </a:p>
        </p:txBody>
      </p:sp>
      <p:sp>
        <p:nvSpPr>
          <p:cNvPr id="10" name="Title 10">
            <a:extLst>
              <a:ext uri="{FF2B5EF4-FFF2-40B4-BE49-F238E27FC236}">
                <a16:creationId xmlns:a16="http://schemas.microsoft.com/office/drawing/2014/main" id="{F0A18884-84DF-EA42-010E-40114247E46E}"/>
              </a:ext>
            </a:extLst>
          </p:cNvPr>
          <p:cNvSpPr txBox="1">
            <a:spLocks/>
          </p:cNvSpPr>
          <p:nvPr/>
        </p:nvSpPr>
        <p:spPr>
          <a:xfrm>
            <a:off x="256899" y="-27721"/>
            <a:ext cx="9454260" cy="113889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6.1 </a:t>
            </a:r>
            <a:r>
              <a:rPr lang="en-US" dirty="0">
                <a:sym typeface="Bodoni SvtyTwo ITC TT-Book"/>
              </a:rPr>
              <a:t>Data governance and data management</a:t>
            </a:r>
            <a:endParaRPr lang="en-GB" dirty="0">
              <a:sym typeface="Bodoni SvtyTwo ITC TT-Book"/>
            </a:endParaRPr>
          </a:p>
        </p:txBody>
      </p:sp>
      <p:pic>
        <p:nvPicPr>
          <p:cNvPr id="3" name="Picture 2" descr="A blue green and white arrows&#10;&#10;Description automatically generated">
            <a:extLst>
              <a:ext uri="{FF2B5EF4-FFF2-40B4-BE49-F238E27FC236}">
                <a16:creationId xmlns:a16="http://schemas.microsoft.com/office/drawing/2014/main" id="{CD297846-01D0-549F-0482-DF41724D0D8A}"/>
              </a:ext>
            </a:extLst>
          </p:cNvPr>
          <p:cNvPicPr>
            <a:picLocks noChangeAspect="1"/>
          </p:cNvPicPr>
          <p:nvPr/>
        </p:nvPicPr>
        <p:blipFill>
          <a:blip r:embed="rId3"/>
          <a:stretch>
            <a:fillRect/>
          </a:stretch>
        </p:blipFill>
        <p:spPr>
          <a:xfrm>
            <a:off x="1272990" y="3951008"/>
            <a:ext cx="9567581" cy="1903129"/>
          </a:xfrm>
          <a:prstGeom prst="rect">
            <a:avLst/>
          </a:prstGeom>
        </p:spPr>
      </p:pic>
    </p:spTree>
    <p:extLst>
      <p:ext uri="{BB962C8B-B14F-4D97-AF65-F5344CB8AC3E}">
        <p14:creationId xmlns:p14="http://schemas.microsoft.com/office/powerpoint/2010/main" val="221126741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94080" y="-7924"/>
            <a:ext cx="7651304" cy="13690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t>Lecture 6.1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94080" y="1576391"/>
            <a:ext cx="100289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err="1">
                <a:latin typeface="+mj-lt"/>
                <a:ea typeface="+mn-lt"/>
                <a:cs typeface="+mn-lt"/>
              </a:rPr>
              <a:t>Solà</a:t>
            </a:r>
            <a:r>
              <a:rPr lang="en-US" sz="1600" dirty="0">
                <a:latin typeface="+mj-lt"/>
                <a:ea typeface="+mn-lt"/>
                <a:cs typeface="+mn-lt"/>
              </a:rPr>
              <a:t>-Morales, O., </a:t>
            </a:r>
            <a:r>
              <a:rPr lang="en-US" sz="1600" dirty="0" err="1">
                <a:latin typeface="+mj-lt"/>
                <a:ea typeface="+mn-lt"/>
                <a:cs typeface="+mn-lt"/>
              </a:rPr>
              <a:t>Sigurðardóttir</a:t>
            </a:r>
            <a:r>
              <a:rPr lang="en-US" sz="1600" dirty="0">
                <a:latin typeface="+mj-lt"/>
                <a:ea typeface="+mn-lt"/>
                <a:cs typeface="+mn-lt"/>
              </a:rPr>
              <a:t>, K., Akehurst, R., Murphy, L.A., Mestre-</a:t>
            </a:r>
            <a:r>
              <a:rPr lang="en-US" sz="1600" dirty="0" err="1">
                <a:latin typeface="+mj-lt"/>
                <a:ea typeface="+mn-lt"/>
                <a:cs typeface="+mn-lt"/>
              </a:rPr>
              <a:t>Ferrandiz</a:t>
            </a:r>
            <a:r>
              <a:rPr lang="en-US" sz="1600" dirty="0">
                <a:latin typeface="+mj-lt"/>
                <a:ea typeface="+mn-lt"/>
                <a:cs typeface="+mn-lt"/>
              </a:rPr>
              <a:t>, J., Cunningham, D., de </a:t>
            </a:r>
            <a:r>
              <a:rPr lang="en-US" sz="1600" dirty="0" err="1">
                <a:latin typeface="+mj-lt"/>
                <a:ea typeface="+mn-lt"/>
                <a:cs typeface="+mn-lt"/>
              </a:rPr>
              <a:t>Pouvourville</a:t>
            </a:r>
            <a:r>
              <a:rPr lang="en-US" sz="1600" dirty="0">
                <a:latin typeface="+mj-lt"/>
                <a:ea typeface="+mn-lt"/>
                <a:cs typeface="+mn-lt"/>
              </a:rPr>
              <a:t>, G., 2023. Data Governance for Real-World Data Management: A Proposal for a Checklist to Support Decision Making. Value Health 26(4S):32–42 </a:t>
            </a:r>
            <a:r>
              <a:rPr lang="en-US" sz="1600" dirty="0">
                <a:latin typeface="+mj-lt"/>
                <a:ea typeface="+mn-lt"/>
                <a:cs typeface="+mn-lt"/>
                <a:hlinkClick r:id="rId2"/>
              </a:rPr>
              <a:t>https://doi.org/10.1016/j.jval.2023.02.012</a:t>
            </a:r>
            <a:r>
              <a:rPr lang="en-US" sz="1600" dirty="0">
                <a:latin typeface="+mj-lt"/>
                <a:ea typeface="+mn-lt"/>
                <a:cs typeface="+mn-lt"/>
              </a:rPr>
              <a:t> </a:t>
            </a:r>
            <a:endParaRPr lang="en-GB" sz="1600" dirty="0">
              <a:latin typeface="+mj-lt"/>
              <a:ea typeface="+mn-lt"/>
              <a:cs typeface="+mn-lt"/>
            </a:endParaRPr>
          </a:p>
          <a:p>
            <a:endParaRPr lang="en-US" sz="1600" dirty="0">
              <a:latin typeface="+mj-lt"/>
              <a:ea typeface="+mn-lt"/>
              <a:cs typeface="+mn-lt"/>
            </a:endParaRPr>
          </a:p>
          <a:p>
            <a:r>
              <a:rPr lang="en-US" sz="1600" dirty="0">
                <a:latin typeface="+mj-lt"/>
                <a:ea typeface="+mn-lt"/>
                <a:cs typeface="+mn-lt"/>
              </a:rPr>
              <a:t>Al-</a:t>
            </a:r>
            <a:r>
              <a:rPr lang="en-US" sz="1600" dirty="0" err="1">
                <a:latin typeface="+mj-lt"/>
                <a:ea typeface="+mn-lt"/>
                <a:cs typeface="+mn-lt"/>
              </a:rPr>
              <a:t>Ruithe</a:t>
            </a:r>
            <a:r>
              <a:rPr lang="en-US" sz="1600" dirty="0">
                <a:latin typeface="+mj-lt"/>
                <a:ea typeface="+mn-lt"/>
                <a:cs typeface="+mn-lt"/>
              </a:rPr>
              <a:t>, M., </a:t>
            </a:r>
            <a:r>
              <a:rPr lang="en-US" sz="1600" dirty="0" err="1">
                <a:latin typeface="+mj-lt"/>
                <a:ea typeface="+mn-lt"/>
                <a:cs typeface="+mn-lt"/>
              </a:rPr>
              <a:t>Elhadj</a:t>
            </a:r>
            <a:r>
              <a:rPr lang="en-US" sz="1600" dirty="0">
                <a:latin typeface="+mj-lt"/>
                <a:ea typeface="+mn-lt"/>
                <a:cs typeface="+mn-lt"/>
              </a:rPr>
              <a:t> </a:t>
            </a:r>
            <a:r>
              <a:rPr lang="en-US" sz="1600" dirty="0" err="1">
                <a:latin typeface="+mj-lt"/>
                <a:ea typeface="+mn-lt"/>
                <a:cs typeface="+mn-lt"/>
              </a:rPr>
              <a:t>Benkhelifa</a:t>
            </a:r>
            <a:r>
              <a:rPr lang="en-US" sz="1600" dirty="0">
                <a:latin typeface="+mj-lt"/>
                <a:ea typeface="+mn-lt"/>
                <a:cs typeface="+mn-lt"/>
              </a:rPr>
              <a:t>, </a:t>
            </a:r>
            <a:r>
              <a:rPr lang="en-US" sz="1600" dirty="0" err="1">
                <a:latin typeface="+mj-lt"/>
                <a:ea typeface="+mn-lt"/>
                <a:cs typeface="+mn-lt"/>
              </a:rPr>
              <a:t>Khawar</a:t>
            </a:r>
            <a:r>
              <a:rPr lang="en-US" sz="1600" dirty="0">
                <a:latin typeface="+mj-lt"/>
                <a:ea typeface="+mn-lt"/>
                <a:cs typeface="+mn-lt"/>
              </a:rPr>
              <a:t> Hameed., 2019.</a:t>
            </a:r>
            <a:r>
              <a:rPr lang="en-US" sz="1600" b="1" i="1" dirty="0">
                <a:latin typeface="+mj-lt"/>
                <a:ea typeface="+mn-lt"/>
                <a:cs typeface="+mn-lt"/>
              </a:rPr>
              <a:t> </a:t>
            </a:r>
            <a:r>
              <a:rPr lang="en-US" sz="1600" dirty="0">
                <a:latin typeface="+mj-lt"/>
                <a:ea typeface="+mn-lt"/>
                <a:cs typeface="+mn-lt"/>
              </a:rPr>
              <a:t>A Conceptual Framework for Designing Data Governance for Cloud Computing. Procedia Computer Science 94, 160-167  </a:t>
            </a:r>
            <a:r>
              <a:rPr lang="en-US" sz="1600" dirty="0">
                <a:latin typeface="+mj-lt"/>
                <a:ea typeface="+mn-lt"/>
                <a:cs typeface="+mn-lt"/>
                <a:hlinkClick r:id="rId3"/>
              </a:rPr>
              <a:t>https://doi.org/10.1016/j.procs.2016.08.025</a:t>
            </a:r>
            <a:endParaRPr lang="en-US" sz="1600" dirty="0">
              <a:latin typeface="+mj-lt"/>
              <a:ea typeface="+mn-lt"/>
              <a:cs typeface="+mn-lt"/>
            </a:endParaRPr>
          </a:p>
          <a:p>
            <a:endParaRPr lang="en-US" sz="1600" dirty="0">
              <a:latin typeface="+mj-lt"/>
              <a:ea typeface="Open Sans"/>
              <a:cs typeface="Open Sans"/>
            </a:endParaRPr>
          </a:p>
          <a:p>
            <a:r>
              <a:rPr lang="en-US" sz="1600" dirty="0">
                <a:latin typeface="+mj-lt"/>
                <a:ea typeface="Open Sans"/>
                <a:cs typeface="Open Sans"/>
              </a:rPr>
              <a:t>Tableau, 2023. Data Management vs. Data Governance: The Difference Explained</a:t>
            </a:r>
          </a:p>
          <a:p>
            <a:r>
              <a:rPr lang="en-US" sz="1600" dirty="0">
                <a:latin typeface="+mj-lt"/>
                <a:ea typeface="+mn-lt"/>
                <a:cs typeface="Segoe UI"/>
                <a:hlinkClick r:id="rId4"/>
              </a:rPr>
              <a:t>https://www.tableau.com/learn/articles/data-management-vs-data-governance</a:t>
            </a:r>
            <a:r>
              <a:rPr lang="en-US" sz="1600" dirty="0">
                <a:latin typeface="+mj-lt"/>
                <a:ea typeface="+mn-lt"/>
                <a:cs typeface="Segoe UI"/>
              </a:rPr>
              <a:t> </a:t>
            </a:r>
            <a:endParaRPr lang="en-US" sz="1600" dirty="0">
              <a:latin typeface="+mj-lt"/>
              <a:ea typeface="Open Sans"/>
              <a:cs typeface="Open Sans"/>
            </a:endParaRPr>
          </a:p>
          <a:p>
            <a:endParaRPr lang="en-GB" sz="1600" dirty="0">
              <a:latin typeface="+mj-lt"/>
              <a:ea typeface="Open Sans"/>
              <a:cs typeface="Open Sans"/>
            </a:endParaRPr>
          </a:p>
          <a:p>
            <a:r>
              <a:rPr lang="en-GB" sz="1600" dirty="0">
                <a:latin typeface="+mj-lt"/>
                <a:ea typeface="Open Sans"/>
                <a:cs typeface="Open Sans"/>
              </a:rPr>
              <a:t>INBO/UNESCO, 2018. Handbook of Water Information Systems: Administration, Processing and Exploitation of Water-Related Data </a:t>
            </a:r>
            <a:r>
              <a:rPr lang="en-GB" sz="1600" dirty="0">
                <a:latin typeface="+mj-lt"/>
                <a:ea typeface="Calibri"/>
                <a:cs typeface="Calibri"/>
                <a:hlinkClick r:id="rId5"/>
              </a:rPr>
              <a:t>https://www.riob.org/en/documents/handbook-water-information-systems-administration-processing-and-exploitation-water</a:t>
            </a:r>
          </a:p>
          <a:p>
            <a:endParaRPr lang="en-GB" sz="1600" dirty="0">
              <a:latin typeface="+mj-lt"/>
              <a:cs typeface="Calibri"/>
            </a:endParaRPr>
          </a:p>
        </p:txBody>
      </p:sp>
    </p:spTree>
    <p:extLst>
      <p:ext uri="{BB962C8B-B14F-4D97-AF65-F5344CB8AC3E}">
        <p14:creationId xmlns:p14="http://schemas.microsoft.com/office/powerpoint/2010/main" val="316717551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8458484"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Designing an Effective Data Governance Strategy</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1"/>
            <a:ext cx="9473256" cy="147971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6.2 </a:t>
            </a:r>
            <a:r>
              <a:rPr lang="en-US" dirty="0">
                <a:sym typeface="Bodoni SvtyTwo ITC TT-Book"/>
              </a:rPr>
              <a:t>Data Governance in the Energy Sector</a:t>
            </a:r>
          </a:p>
        </p:txBody>
      </p:sp>
      <p:sp>
        <p:nvSpPr>
          <p:cNvPr id="3" name="TextBox 2">
            <a:extLst>
              <a:ext uri="{FF2B5EF4-FFF2-40B4-BE49-F238E27FC236}">
                <a16:creationId xmlns:a16="http://schemas.microsoft.com/office/drawing/2014/main" id="{BAAD85C5-2919-2DA0-8F28-8B002BCDE958}"/>
              </a:ext>
            </a:extLst>
          </p:cNvPr>
          <p:cNvSpPr txBox="1"/>
          <p:nvPr/>
        </p:nvSpPr>
        <p:spPr>
          <a:xfrm>
            <a:off x="1189608" y="1847057"/>
            <a:ext cx="9716815" cy="4093428"/>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precise data governance structure in place can vary considerably according to context, but the following principles should guide the strategy:</a:t>
            </a:r>
          </a:p>
          <a:p>
            <a:pPr marL="342900" indent="-342900" algn="l">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Strategy should match </a:t>
            </a:r>
            <a:r>
              <a:rPr lang="en-US" sz="2000" b="1" i="0" dirty="0">
                <a:effectLst/>
                <a:latin typeface="+mj-lt"/>
                <a:ea typeface="Open Sans" panose="020B0606030504020204" pitchFamily="34" charset="0"/>
                <a:cs typeface="Open Sans" panose="020B0606030504020204" pitchFamily="34" charset="0"/>
              </a:rPr>
              <a:t>intended use</a:t>
            </a:r>
            <a:r>
              <a:rPr lang="en-US" sz="2000" i="0" dirty="0">
                <a:effectLst/>
                <a:latin typeface="+mj-lt"/>
                <a:ea typeface="Open Sans" panose="020B0606030504020204" pitchFamily="34" charset="0"/>
                <a:cs typeface="Open Sans" panose="020B0606030504020204" pitchFamily="34" charset="0"/>
              </a:rPr>
              <a:t> of data</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Executive leadership should be </a:t>
            </a:r>
            <a:r>
              <a:rPr lang="en-US" sz="2000" b="1" i="0" dirty="0">
                <a:effectLst/>
                <a:latin typeface="+mj-lt"/>
                <a:ea typeface="Open Sans" panose="020B0606030504020204" pitchFamily="34" charset="0"/>
                <a:cs typeface="Open Sans" panose="020B0606030504020204" pitchFamily="34" charset="0"/>
              </a:rPr>
              <a:t>involved</a:t>
            </a:r>
            <a:r>
              <a:rPr lang="en-US" sz="2000" i="0" dirty="0">
                <a:effectLst/>
                <a:latin typeface="+mj-lt"/>
                <a:ea typeface="Open Sans" panose="020B0606030504020204" pitchFamily="34" charset="0"/>
                <a:cs typeface="Open Sans" panose="020B0606030504020204" pitchFamily="34" charset="0"/>
              </a:rPr>
              <a:t> in process, and data governance strategy should be </a:t>
            </a:r>
            <a:r>
              <a:rPr lang="en-US" sz="2000" b="1" i="0" dirty="0">
                <a:effectLst/>
                <a:latin typeface="+mj-lt"/>
                <a:ea typeface="Open Sans" panose="020B0606030504020204" pitchFamily="34" charset="0"/>
                <a:cs typeface="Open Sans" panose="020B0606030504020204" pitchFamily="34" charset="0"/>
              </a:rPr>
              <a:t>integrated</a:t>
            </a:r>
            <a:r>
              <a:rPr lang="en-US" sz="2000" i="0" dirty="0">
                <a:effectLst/>
                <a:latin typeface="+mj-lt"/>
                <a:ea typeface="Open Sans" panose="020B0606030504020204" pitchFamily="34" charset="0"/>
                <a:cs typeface="Open Sans" panose="020B0606030504020204" pitchFamily="34" charset="0"/>
              </a:rPr>
              <a:t> across projects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governance should reflect the availability </a:t>
            </a:r>
            <a:r>
              <a:rPr lang="en-US" sz="2000" b="1" dirty="0">
                <a:latin typeface="+mj-lt"/>
                <a:ea typeface="Open Sans" panose="020B0606030504020204" pitchFamily="34" charset="0"/>
                <a:cs typeface="Open Sans" panose="020B0606030504020204" pitchFamily="34" charset="0"/>
              </a:rPr>
              <a:t>capacity</a:t>
            </a:r>
            <a:r>
              <a:rPr lang="en-US" sz="2000" dirty="0">
                <a:latin typeface="+mj-lt"/>
                <a:ea typeface="Open Sans" panose="020B0606030504020204" pitchFamily="34" charset="0"/>
                <a:cs typeface="Open Sans" panose="020B0606030504020204" pitchFamily="34" charset="0"/>
              </a:rPr>
              <a:t> of the organization, with subject experts involved in </a:t>
            </a:r>
            <a:r>
              <a:rPr lang="en-US" sz="2000" b="1" dirty="0">
                <a:latin typeface="+mj-lt"/>
                <a:ea typeface="Open Sans" panose="020B0606030504020204" pitchFamily="34" charset="0"/>
                <a:cs typeface="Open Sans" panose="020B0606030504020204" pitchFamily="34" charset="0"/>
              </a:rPr>
              <a:t>validation</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governance should include consultation with </a:t>
            </a:r>
            <a:r>
              <a:rPr lang="en-US" sz="2000" b="1" dirty="0">
                <a:latin typeface="+mj-lt"/>
                <a:ea typeface="Open Sans" panose="020B0606030504020204" pitchFamily="34" charset="0"/>
                <a:cs typeface="Open Sans" panose="020B0606030504020204" pitchFamily="34" charset="0"/>
              </a:rPr>
              <a:t>data providers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Detailed </a:t>
            </a:r>
            <a:r>
              <a:rPr lang="en-US" sz="2000" b="1" dirty="0">
                <a:latin typeface="+mj-lt"/>
                <a:ea typeface="Open Sans" panose="020B0606030504020204" pitchFamily="34" charset="0"/>
                <a:cs typeface="Open Sans" panose="020B0606030504020204" pitchFamily="34" charset="0"/>
              </a:rPr>
              <a:t>metadata</a:t>
            </a:r>
            <a:r>
              <a:rPr lang="en-US" sz="2000" dirty="0">
                <a:latin typeface="+mj-lt"/>
                <a:ea typeface="Open Sans" panose="020B0606030504020204" pitchFamily="34" charset="0"/>
                <a:cs typeface="Open Sans" panose="020B0606030504020204" pitchFamily="34" charset="0"/>
              </a:rPr>
              <a:t> should be recorded for each dataset</a:t>
            </a:r>
          </a:p>
          <a:p>
            <a:pPr marL="800100" lvl="1" indent="-342900">
              <a:buFont typeface="Arial" panose="020B0604020202020204" pitchFamily="34" charset="0"/>
              <a:buChar char="•"/>
            </a:pPr>
            <a:r>
              <a:rPr lang="en-US" sz="2000" i="0" dirty="0">
                <a:effectLst/>
                <a:latin typeface="+mj-lt"/>
                <a:ea typeface="Open Sans" panose="020B0606030504020204" pitchFamily="34" charset="0"/>
                <a:cs typeface="Open Sans" panose="020B0606030504020204" pitchFamily="34" charset="0"/>
              </a:rPr>
              <a:t>Data should be </a:t>
            </a:r>
            <a:r>
              <a:rPr lang="en-US" sz="2000" b="1" i="0" dirty="0">
                <a:effectLst/>
                <a:latin typeface="+mj-lt"/>
                <a:ea typeface="Open Sans" panose="020B0606030504020204" pitchFamily="34" charset="0"/>
                <a:cs typeface="Open Sans" panose="020B0606030504020204" pitchFamily="34" charset="0"/>
              </a:rPr>
              <a:t>open-access</a:t>
            </a:r>
            <a:r>
              <a:rPr lang="en-US" sz="2000" i="0" dirty="0">
                <a:effectLst/>
                <a:latin typeface="+mj-lt"/>
                <a:ea typeface="Open Sans" panose="020B0606030504020204" pitchFamily="34" charset="0"/>
                <a:cs typeface="Open Sans" panose="020B0606030504020204" pitchFamily="34" charset="0"/>
              </a:rPr>
              <a:t> by default, with exceptions where explicitly </a:t>
            </a:r>
            <a:r>
              <a:rPr lang="en-US" sz="2000" dirty="0">
                <a:latin typeface="+mj-lt"/>
                <a:ea typeface="Open Sans" panose="020B0606030504020204" pitchFamily="34" charset="0"/>
                <a:cs typeface="Open Sans" panose="020B0606030504020204" pitchFamily="34" charset="0"/>
              </a:rPr>
              <a:t>justified</a:t>
            </a:r>
            <a:endParaRPr lang="en-US" sz="2000" i="0" dirty="0">
              <a:effectLst/>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8078502"/>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125</TotalTime>
  <Words>1951</Words>
  <Application>Microsoft Office PowerPoint</Application>
  <PresentationFormat>Widescreen</PresentationFormat>
  <Paragraphs>232</Paragraphs>
  <Slides>22</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Aptos</vt:lpstr>
      <vt:lpstr>Arial</vt:lpstr>
      <vt:lpstr>Bodoni SvtyTwo ITC TT-Book</vt:lpstr>
      <vt:lpstr>Calibri</vt:lpstr>
      <vt:lpstr>Helvetica Neue</vt:lpstr>
      <vt:lpstr>Open Sans</vt:lpstr>
      <vt:lpstr>Open Sans </vt:lpstr>
      <vt:lpstr>Open Sans ExtraBold</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32 point Arial in white  </dc:title>
  <dc:creator>Santiago Sinclair-Lecaros</dc:creator>
  <cp:lastModifiedBy>Ashutosh.Bhagurkar</cp:lastModifiedBy>
  <cp:revision>17</cp:revision>
  <dcterms:created xsi:type="dcterms:W3CDTF">2024-09-25T16:22:53Z</dcterms:created>
  <dcterms:modified xsi:type="dcterms:W3CDTF">2024-10-28T17:25:24Z</dcterms:modified>
</cp:coreProperties>
</file>