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56" r:id="rId5"/>
    <p:sldId id="289" r:id="rId6"/>
    <p:sldId id="386" r:id="rId7"/>
    <p:sldId id="345" r:id="rId8"/>
    <p:sldId id="397" r:id="rId9"/>
    <p:sldId id="400" r:id="rId10"/>
    <p:sldId id="354" r:id="rId11"/>
    <p:sldId id="414" r:id="rId12"/>
    <p:sldId id="415" r:id="rId13"/>
    <p:sldId id="411" r:id="rId14"/>
    <p:sldId id="412" r:id="rId15"/>
    <p:sldId id="353" r:id="rId16"/>
    <p:sldId id="416" r:id="rId17"/>
    <p:sldId id="341" r:id="rId18"/>
    <p:sldId id="342" r:id="rId19"/>
    <p:sldId id="343" r:id="rId20"/>
    <p:sldId id="340" r:id="rId21"/>
    <p:sldId id="336" r:id="rId2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erine Collett" initials="KC" lastIdx="23" clrIdx="0"/>
  <p:cmAuthor id="2" name="Flora Charbonnier" initials="FC"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2D2D2"/>
    <a:srgbClr val="D4E8C6"/>
    <a:srgbClr val="000000"/>
    <a:srgbClr val="A9D18E"/>
    <a:srgbClr val="B53541"/>
    <a:srgbClr val="FFFFFF"/>
    <a:srgbClr val="66C8FF"/>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EB7966-461B-45A3-91B6-63FC9EAC353E}" v="478" dt="2023-03-19T14:31:05.5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258" autoAdjust="0"/>
  </p:normalViewPr>
  <p:slideViewPr>
    <p:cSldViewPr snapToGrid="0">
      <p:cViewPr varScale="1">
        <p:scale>
          <a:sx n="67" d="100"/>
          <a:sy n="67" d="100"/>
        </p:scale>
        <p:origin x="1267" y="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773dd0abb76f4e920b820128db82678cd9f9a121f849d3188ef66aae65f57548::" providerId="AD" clId="Web-{F6992B06-11AB-48D1-8384-E06EB33924A2}"/>
    <pc:docChg chg="modSld">
      <pc:chgData name="Guest User" userId="S::urn:spo:anon#773dd0abb76f4e920b820128db82678cd9f9a121f849d3188ef66aae65f57548::" providerId="AD" clId="Web-{F6992B06-11AB-48D1-8384-E06EB33924A2}" dt="2023-03-06T15:08:14.165" v="4" actId="20577"/>
      <pc:docMkLst>
        <pc:docMk/>
      </pc:docMkLst>
      <pc:sldChg chg="modSp">
        <pc:chgData name="Guest User" userId="S::urn:spo:anon#773dd0abb76f4e920b820128db82678cd9f9a121f849d3188ef66aae65f57548::" providerId="AD" clId="Web-{F6992B06-11AB-48D1-8384-E06EB33924A2}" dt="2023-03-06T15:02:58.339" v="2" actId="20577"/>
        <pc:sldMkLst>
          <pc:docMk/>
          <pc:sldMk cId="386240992" sldId="345"/>
        </pc:sldMkLst>
        <pc:spChg chg="mod">
          <ac:chgData name="Guest User" userId="S::urn:spo:anon#773dd0abb76f4e920b820128db82678cd9f9a121f849d3188ef66aae65f57548::" providerId="AD" clId="Web-{F6992B06-11AB-48D1-8384-E06EB33924A2}" dt="2023-03-06T15:02:58.339" v="2" actId="20577"/>
          <ac:spMkLst>
            <pc:docMk/>
            <pc:sldMk cId="386240992" sldId="345"/>
            <ac:spMk id="6" creationId="{8751AA81-1FA7-C12A-A11E-238EB48C499C}"/>
          </ac:spMkLst>
        </pc:spChg>
      </pc:sldChg>
      <pc:sldChg chg="modSp">
        <pc:chgData name="Guest User" userId="S::urn:spo:anon#773dd0abb76f4e920b820128db82678cd9f9a121f849d3188ef66aae65f57548::" providerId="AD" clId="Web-{F6992B06-11AB-48D1-8384-E06EB33924A2}" dt="2023-03-06T15:08:14.165" v="4" actId="20577"/>
        <pc:sldMkLst>
          <pc:docMk/>
          <pc:sldMk cId="2948999141" sldId="416"/>
        </pc:sldMkLst>
        <pc:spChg chg="mod">
          <ac:chgData name="Guest User" userId="S::urn:spo:anon#773dd0abb76f4e920b820128db82678cd9f9a121f849d3188ef66aae65f57548::" providerId="AD" clId="Web-{F6992B06-11AB-48D1-8384-E06EB33924A2}" dt="2023-03-06T15:08:14.165" v="4" actId="20577"/>
          <ac:spMkLst>
            <pc:docMk/>
            <pc:sldMk cId="2948999141" sldId="416"/>
            <ac:spMk id="20" creationId="{EC0DB143-7745-56B4-C4A0-E2F9648BBBA1}"/>
          </ac:spMkLst>
        </pc:spChg>
      </pc:sldChg>
    </pc:docChg>
  </pc:docChgLst>
  <pc:docChgLst>
    <pc:chgData name="Carla Cannone" userId="417464ba-0c67-467a-8d9f-e5f447a9fc8a" providerId="ADAL" clId="{DFEB7966-461B-45A3-91B6-63FC9EAC353E}"/>
    <pc:docChg chg="undo custSel addSld delSld modSld sldOrd">
      <pc:chgData name="Carla Cannone" userId="417464ba-0c67-467a-8d9f-e5f447a9fc8a" providerId="ADAL" clId="{DFEB7966-461B-45A3-91B6-63FC9EAC353E}" dt="2023-03-31T17:40:23.320" v="3723" actId="20577"/>
      <pc:docMkLst>
        <pc:docMk/>
      </pc:docMkLst>
      <pc:sldChg chg="modSp mod">
        <pc:chgData name="Carla Cannone" userId="417464ba-0c67-467a-8d9f-e5f447a9fc8a" providerId="ADAL" clId="{DFEB7966-461B-45A3-91B6-63FC9EAC353E}" dt="2023-03-03T15:42:15.613" v="611" actId="1076"/>
        <pc:sldMkLst>
          <pc:docMk/>
          <pc:sldMk cId="0" sldId="256"/>
        </pc:sldMkLst>
        <pc:spChg chg="mod">
          <ac:chgData name="Carla Cannone" userId="417464ba-0c67-467a-8d9f-e5f447a9fc8a" providerId="ADAL" clId="{DFEB7966-461B-45A3-91B6-63FC9EAC353E}" dt="2023-03-03T15:42:15.613" v="611" actId="1076"/>
          <ac:spMkLst>
            <pc:docMk/>
            <pc:sldMk cId="0" sldId="256"/>
            <ac:spMk id="7" creationId="{A30B8E22-AB78-BA4E-A699-F7241C1EC8AE}"/>
          </ac:spMkLst>
        </pc:spChg>
        <pc:spChg chg="mod">
          <ac:chgData name="Carla Cannone" userId="417464ba-0c67-467a-8d9f-e5f447a9fc8a" providerId="ADAL" clId="{DFEB7966-461B-45A3-91B6-63FC9EAC353E}" dt="2023-03-03T15:42:10.823" v="610" actId="20577"/>
          <ac:spMkLst>
            <pc:docMk/>
            <pc:sldMk cId="0" sldId="256"/>
            <ac:spMk id="15362" creationId="{387F75CF-EFF7-48EE-9B58-68F46609EE5D}"/>
          </ac:spMkLst>
        </pc:spChg>
      </pc:sldChg>
      <pc:sldChg chg="del">
        <pc:chgData name="Carla Cannone" userId="417464ba-0c67-467a-8d9f-e5f447a9fc8a" providerId="ADAL" clId="{DFEB7966-461B-45A3-91B6-63FC9EAC353E}" dt="2023-03-05T17:28:16.366" v="1291" actId="47"/>
        <pc:sldMkLst>
          <pc:docMk/>
          <pc:sldMk cId="0" sldId="258"/>
        </pc:sldMkLst>
      </pc:sldChg>
      <pc:sldChg chg="modSp del mod">
        <pc:chgData name="Carla Cannone" userId="417464ba-0c67-467a-8d9f-e5f447a9fc8a" providerId="ADAL" clId="{DFEB7966-461B-45A3-91B6-63FC9EAC353E}" dt="2023-03-03T15:56:05.392" v="684" actId="47"/>
        <pc:sldMkLst>
          <pc:docMk/>
          <pc:sldMk cId="927864516" sldId="264"/>
        </pc:sldMkLst>
        <pc:spChg chg="mod">
          <ac:chgData name="Carla Cannone" userId="417464ba-0c67-467a-8d9f-e5f447a9fc8a" providerId="ADAL" clId="{DFEB7966-461B-45A3-91B6-63FC9EAC353E}" dt="2023-03-02T15:53:34.306" v="368" actId="313"/>
          <ac:spMkLst>
            <pc:docMk/>
            <pc:sldMk cId="927864516" sldId="264"/>
            <ac:spMk id="6" creationId="{1755527A-30CA-944E-A482-ED896F156CD0}"/>
          </ac:spMkLst>
        </pc:spChg>
        <pc:spChg chg="mod">
          <ac:chgData name="Carla Cannone" userId="417464ba-0c67-467a-8d9f-e5f447a9fc8a" providerId="ADAL" clId="{DFEB7966-461B-45A3-91B6-63FC9EAC353E}" dt="2023-03-02T15:53:35.039" v="369" actId="313"/>
          <ac:spMkLst>
            <pc:docMk/>
            <pc:sldMk cId="927864516" sldId="264"/>
            <ac:spMk id="20" creationId="{36F277D6-322B-A848-92DC-A83C2D17258F}"/>
          </ac:spMkLst>
        </pc:spChg>
      </pc:sldChg>
      <pc:sldChg chg="delSp modSp mod modNotesTx">
        <pc:chgData name="Carla Cannone" userId="417464ba-0c67-467a-8d9f-e5f447a9fc8a" providerId="ADAL" clId="{DFEB7966-461B-45A3-91B6-63FC9EAC353E}" dt="2023-03-31T17:25:37.283" v="2536" actId="20577"/>
        <pc:sldMkLst>
          <pc:docMk/>
          <pc:sldMk cId="0" sldId="289"/>
        </pc:sldMkLst>
        <pc:spChg chg="mod">
          <ac:chgData name="Carla Cannone" userId="417464ba-0c67-467a-8d9f-e5f447a9fc8a" providerId="ADAL" clId="{DFEB7966-461B-45A3-91B6-63FC9EAC353E}" dt="2023-03-31T17:25:37.283" v="2536" actId="20577"/>
          <ac:spMkLst>
            <pc:docMk/>
            <pc:sldMk cId="0" sldId="289"/>
            <ac:spMk id="14" creationId="{42847172-80C9-2B4A-9198-9C40FF4A0EA5}"/>
          </ac:spMkLst>
        </pc:spChg>
        <pc:spChg chg="mod">
          <ac:chgData name="Carla Cannone" userId="417464ba-0c67-467a-8d9f-e5f447a9fc8a" providerId="ADAL" clId="{DFEB7966-461B-45A3-91B6-63FC9EAC353E}" dt="2023-03-31T17:23:28.129" v="2261" actId="20577"/>
          <ac:spMkLst>
            <pc:docMk/>
            <pc:sldMk cId="0" sldId="289"/>
            <ac:spMk id="17413" creationId="{43DE169F-8A22-4F54-8370-B010F0F75E08}"/>
          </ac:spMkLst>
        </pc:spChg>
        <pc:spChg chg="mod">
          <ac:chgData name="Carla Cannone" userId="417464ba-0c67-467a-8d9f-e5f447a9fc8a" providerId="ADAL" clId="{DFEB7966-461B-45A3-91B6-63FC9EAC353E}" dt="2023-03-31T17:25:22.232" v="2499" actId="20577"/>
          <ac:spMkLst>
            <pc:docMk/>
            <pc:sldMk cId="0" sldId="289"/>
            <ac:spMk id="17414" creationId="{FF516A10-E762-428F-A161-36388C652F50}"/>
          </ac:spMkLst>
        </pc:spChg>
        <pc:spChg chg="mod">
          <ac:chgData name="Carla Cannone" userId="417464ba-0c67-467a-8d9f-e5f447a9fc8a" providerId="ADAL" clId="{DFEB7966-461B-45A3-91B6-63FC9EAC353E}" dt="2023-03-31T17:25:33.292" v="2518" actId="20577"/>
          <ac:spMkLst>
            <pc:docMk/>
            <pc:sldMk cId="0" sldId="289"/>
            <ac:spMk id="17415" creationId="{D2280B66-129D-46C5-9D99-2DE8D5C0F5F5}"/>
          </ac:spMkLst>
        </pc:spChg>
        <pc:spChg chg="del mod">
          <ac:chgData name="Carla Cannone" userId="417464ba-0c67-467a-8d9f-e5f447a9fc8a" providerId="ADAL" clId="{DFEB7966-461B-45A3-91B6-63FC9EAC353E}" dt="2023-03-31T17:24:23.013" v="2289" actId="478"/>
          <ac:spMkLst>
            <pc:docMk/>
            <pc:sldMk cId="0" sldId="289"/>
            <ac:spMk id="17416" creationId="{EB596C1E-F79E-4C65-B8F2-C5B8F6BC4800}"/>
          </ac:spMkLst>
        </pc:spChg>
        <pc:cxnChg chg="del mod">
          <ac:chgData name="Carla Cannone" userId="417464ba-0c67-467a-8d9f-e5f447a9fc8a" providerId="ADAL" clId="{DFEB7966-461B-45A3-91B6-63FC9EAC353E}" dt="2023-03-31T17:24:26.362" v="2290" actId="478"/>
          <ac:cxnSpMkLst>
            <pc:docMk/>
            <pc:sldMk cId="0" sldId="289"/>
            <ac:cxnSpMk id="17419" creationId="{F9EE0391-02BF-4681-B20F-4C1D82E09179}"/>
          </ac:cxnSpMkLst>
        </pc:cxnChg>
      </pc:sldChg>
      <pc:sldChg chg="del">
        <pc:chgData name="Carla Cannone" userId="417464ba-0c67-467a-8d9f-e5f447a9fc8a" providerId="ADAL" clId="{DFEB7966-461B-45A3-91B6-63FC9EAC353E}" dt="2023-03-05T17:28:16.366" v="1291" actId="47"/>
        <pc:sldMkLst>
          <pc:docMk/>
          <pc:sldMk cId="0" sldId="296"/>
        </pc:sldMkLst>
      </pc:sldChg>
      <pc:sldChg chg="modSp del mod ord modShow">
        <pc:chgData name="Carla Cannone" userId="417464ba-0c67-467a-8d9f-e5f447a9fc8a" providerId="ADAL" clId="{DFEB7966-461B-45A3-91B6-63FC9EAC353E}" dt="2023-03-05T20:43:31.558" v="1953" actId="47"/>
        <pc:sldMkLst>
          <pc:docMk/>
          <pc:sldMk cId="0" sldId="304"/>
        </pc:sldMkLst>
        <pc:spChg chg="mod">
          <ac:chgData name="Carla Cannone" userId="417464ba-0c67-467a-8d9f-e5f447a9fc8a" providerId="ADAL" clId="{DFEB7966-461B-45A3-91B6-63FC9EAC353E}" dt="2023-03-05T20:00:44.521" v="1495" actId="20577"/>
          <ac:spMkLst>
            <pc:docMk/>
            <pc:sldMk cId="0" sldId="304"/>
            <ac:spMk id="48" creationId="{1C0EB07B-EF55-8A4A-A559-3218267C9FE8}"/>
          </ac:spMkLst>
        </pc:spChg>
        <pc:spChg chg="mod">
          <ac:chgData name="Carla Cannone" userId="417464ba-0c67-467a-8d9f-e5f447a9fc8a" providerId="ADAL" clId="{DFEB7966-461B-45A3-91B6-63FC9EAC353E}" dt="2023-03-05T17:45:29.462" v="1416" actId="207"/>
          <ac:spMkLst>
            <pc:docMk/>
            <pc:sldMk cId="0" sldId="304"/>
            <ac:spMk id="50" creationId="{F73BBF42-96CB-9243-9EB1-7CAF2C9DED51}"/>
          </ac:spMkLst>
        </pc:spChg>
        <pc:spChg chg="mod">
          <ac:chgData name="Carla Cannone" userId="417464ba-0c67-467a-8d9f-e5f447a9fc8a" providerId="ADAL" clId="{DFEB7966-461B-45A3-91B6-63FC9EAC353E}" dt="2023-03-05T17:25:00.243" v="1232" actId="20577"/>
          <ac:spMkLst>
            <pc:docMk/>
            <pc:sldMk cId="0" sldId="304"/>
            <ac:spMk id="35841" creationId="{62086B2A-4FA9-4FEC-945F-A9853162A9AF}"/>
          </ac:spMkLst>
        </pc:spChg>
      </pc:sldChg>
      <pc:sldChg chg="addSp delSp modSp mod">
        <pc:chgData name="Carla Cannone" userId="417464ba-0c67-467a-8d9f-e5f447a9fc8a" providerId="ADAL" clId="{DFEB7966-461B-45A3-91B6-63FC9EAC353E}" dt="2023-03-19T14:34:10.052" v="2228"/>
        <pc:sldMkLst>
          <pc:docMk/>
          <pc:sldMk cId="144697344" sldId="336"/>
        </pc:sldMkLst>
        <pc:spChg chg="add mod">
          <ac:chgData name="Carla Cannone" userId="417464ba-0c67-467a-8d9f-e5f447a9fc8a" providerId="ADAL" clId="{DFEB7966-461B-45A3-91B6-63FC9EAC353E}" dt="2023-03-19T14:34:10.052" v="2228"/>
          <ac:spMkLst>
            <pc:docMk/>
            <pc:sldMk cId="144697344" sldId="336"/>
            <ac:spMk id="3" creationId="{35D4413E-0DE8-99AF-11E6-8CC512263E98}"/>
          </ac:spMkLst>
        </pc:spChg>
        <pc:spChg chg="del">
          <ac:chgData name="Carla Cannone" userId="417464ba-0c67-467a-8d9f-e5f447a9fc8a" providerId="ADAL" clId="{DFEB7966-461B-45A3-91B6-63FC9EAC353E}" dt="2023-03-19T14:31:05.220" v="2224" actId="478"/>
          <ac:spMkLst>
            <pc:docMk/>
            <pc:sldMk cId="144697344" sldId="336"/>
            <ac:spMk id="5" creationId="{0F14E640-AA81-4C1E-828E-96338546CB07}"/>
          </ac:spMkLst>
        </pc:spChg>
      </pc:sldChg>
      <pc:sldChg chg="del">
        <pc:chgData name="Carla Cannone" userId="417464ba-0c67-467a-8d9f-e5f447a9fc8a" providerId="ADAL" clId="{DFEB7966-461B-45A3-91B6-63FC9EAC353E}" dt="2023-03-05T17:28:16.366" v="1291" actId="47"/>
        <pc:sldMkLst>
          <pc:docMk/>
          <pc:sldMk cId="2663727173" sldId="337"/>
        </pc:sldMkLst>
      </pc:sldChg>
      <pc:sldChg chg="del">
        <pc:chgData name="Carla Cannone" userId="417464ba-0c67-467a-8d9f-e5f447a9fc8a" providerId="ADAL" clId="{DFEB7966-461B-45A3-91B6-63FC9EAC353E}" dt="2023-03-05T17:28:16.366" v="1291" actId="47"/>
        <pc:sldMkLst>
          <pc:docMk/>
          <pc:sldMk cId="7502038" sldId="338"/>
        </pc:sldMkLst>
      </pc:sldChg>
      <pc:sldChg chg="del">
        <pc:chgData name="Carla Cannone" userId="417464ba-0c67-467a-8d9f-e5f447a9fc8a" providerId="ADAL" clId="{DFEB7966-461B-45A3-91B6-63FC9EAC353E}" dt="2023-03-05T17:28:16.366" v="1291" actId="47"/>
        <pc:sldMkLst>
          <pc:docMk/>
          <pc:sldMk cId="3434788658" sldId="339"/>
        </pc:sldMkLst>
      </pc:sldChg>
      <pc:sldChg chg="modSp mod ord modShow">
        <pc:chgData name="Carla Cannone" userId="417464ba-0c67-467a-8d9f-e5f447a9fc8a" providerId="ADAL" clId="{DFEB7966-461B-45A3-91B6-63FC9EAC353E}" dt="2023-03-05T20:46:29.532" v="1967" actId="20577"/>
        <pc:sldMkLst>
          <pc:docMk/>
          <pc:sldMk cId="680913232" sldId="340"/>
        </pc:sldMkLst>
        <pc:spChg chg="mod">
          <ac:chgData name="Carla Cannone" userId="417464ba-0c67-467a-8d9f-e5f447a9fc8a" providerId="ADAL" clId="{DFEB7966-461B-45A3-91B6-63FC9EAC353E}" dt="2023-03-05T17:25:24.101" v="1242" actId="20577"/>
          <ac:spMkLst>
            <pc:docMk/>
            <pc:sldMk cId="680913232" sldId="340"/>
            <ac:spMk id="18" creationId="{52C58C8B-2079-1A4C-8F14-EFB7C6034DD7}"/>
          </ac:spMkLst>
        </pc:spChg>
        <pc:spChg chg="mod">
          <ac:chgData name="Carla Cannone" userId="417464ba-0c67-467a-8d9f-e5f447a9fc8a" providerId="ADAL" clId="{DFEB7966-461B-45A3-91B6-63FC9EAC353E}" dt="2023-03-05T17:36:15.742" v="1329" actId="1076"/>
          <ac:spMkLst>
            <pc:docMk/>
            <pc:sldMk cId="680913232" sldId="340"/>
            <ac:spMk id="19" creationId="{79AA8A05-ED62-254E-8102-1F4A8AA8B884}"/>
          </ac:spMkLst>
        </pc:spChg>
        <pc:spChg chg="mod">
          <ac:chgData name="Carla Cannone" userId="417464ba-0c67-467a-8d9f-e5f447a9fc8a" providerId="ADAL" clId="{DFEB7966-461B-45A3-91B6-63FC9EAC353E}" dt="2023-03-05T20:46:29.532" v="1967" actId="20577"/>
          <ac:spMkLst>
            <pc:docMk/>
            <pc:sldMk cId="680913232" sldId="340"/>
            <ac:spMk id="48" creationId="{1C0EB07B-EF55-8A4A-A559-3218267C9FE8}"/>
          </ac:spMkLst>
        </pc:spChg>
        <pc:spChg chg="mod">
          <ac:chgData name="Carla Cannone" userId="417464ba-0c67-467a-8d9f-e5f447a9fc8a" providerId="ADAL" clId="{DFEB7966-461B-45A3-91B6-63FC9EAC353E}" dt="2023-03-05T17:36:17.617" v="1330" actId="1076"/>
          <ac:spMkLst>
            <pc:docMk/>
            <pc:sldMk cId="680913232" sldId="340"/>
            <ac:spMk id="65" creationId="{F2B80800-8DD3-244C-BA6E-405A5E69883B}"/>
          </ac:spMkLst>
        </pc:spChg>
        <pc:cxnChg chg="mod">
          <ac:chgData name="Carla Cannone" userId="417464ba-0c67-467a-8d9f-e5f447a9fc8a" providerId="ADAL" clId="{DFEB7966-461B-45A3-91B6-63FC9EAC353E}" dt="2023-03-05T17:36:11.895" v="1328" actId="14100"/>
          <ac:cxnSpMkLst>
            <pc:docMk/>
            <pc:sldMk cId="680913232" sldId="340"/>
            <ac:cxnSpMk id="62" creationId="{7C817ECB-1D8B-AC4B-8E2B-700699F67C4C}"/>
          </ac:cxnSpMkLst>
        </pc:cxnChg>
        <pc:cxnChg chg="mod">
          <ac:chgData name="Carla Cannone" userId="417464ba-0c67-467a-8d9f-e5f447a9fc8a" providerId="ADAL" clId="{DFEB7966-461B-45A3-91B6-63FC9EAC353E}" dt="2023-03-05T17:36:21.637" v="1332" actId="14100"/>
          <ac:cxnSpMkLst>
            <pc:docMk/>
            <pc:sldMk cId="680913232" sldId="340"/>
            <ac:cxnSpMk id="64" creationId="{CCA2512B-C2A7-5B48-B060-7078710E4AC5}"/>
          </ac:cxnSpMkLst>
        </pc:cxnChg>
      </pc:sldChg>
      <pc:sldChg chg="modSp mod ord modShow">
        <pc:chgData name="Carla Cannone" userId="417464ba-0c67-467a-8d9f-e5f447a9fc8a" providerId="ADAL" clId="{DFEB7966-461B-45A3-91B6-63FC9EAC353E}" dt="2023-03-05T20:46:39.158" v="1977" actId="20577"/>
        <pc:sldMkLst>
          <pc:docMk/>
          <pc:sldMk cId="2166291676" sldId="341"/>
        </pc:sldMkLst>
        <pc:spChg chg="mod">
          <ac:chgData name="Carla Cannone" userId="417464ba-0c67-467a-8d9f-e5f447a9fc8a" providerId="ADAL" clId="{DFEB7966-461B-45A3-91B6-63FC9EAC353E}" dt="2023-03-05T17:39:08.031" v="1357" actId="1076"/>
          <ac:spMkLst>
            <pc:docMk/>
            <pc:sldMk cId="2166291676" sldId="341"/>
            <ac:spMk id="4" creationId="{88D97686-819B-014A-BB83-A962234C7082}"/>
          </ac:spMkLst>
        </pc:spChg>
        <pc:spChg chg="mod">
          <ac:chgData name="Carla Cannone" userId="417464ba-0c67-467a-8d9f-e5f447a9fc8a" providerId="ADAL" clId="{DFEB7966-461B-45A3-91B6-63FC9EAC353E}" dt="2023-03-05T17:38:57.386" v="1355" actId="1076"/>
          <ac:spMkLst>
            <pc:docMk/>
            <pc:sldMk cId="2166291676" sldId="341"/>
            <ac:spMk id="5" creationId="{1AAB60C8-1BE3-EF48-9A12-9DFC7FF9BAE7}"/>
          </ac:spMkLst>
        </pc:spChg>
        <pc:spChg chg="mod">
          <ac:chgData name="Carla Cannone" userId="417464ba-0c67-467a-8d9f-e5f447a9fc8a" providerId="ADAL" clId="{DFEB7966-461B-45A3-91B6-63FC9EAC353E}" dt="2023-03-05T17:25:31.020" v="1243"/>
          <ac:spMkLst>
            <pc:docMk/>
            <pc:sldMk cId="2166291676" sldId="341"/>
            <ac:spMk id="16" creationId="{23CB80BE-8431-B448-9761-6A44B6AFE933}"/>
          </ac:spMkLst>
        </pc:spChg>
        <pc:spChg chg="mod">
          <ac:chgData name="Carla Cannone" userId="417464ba-0c67-467a-8d9f-e5f447a9fc8a" providerId="ADAL" clId="{DFEB7966-461B-45A3-91B6-63FC9EAC353E}" dt="2023-03-05T20:46:39.158" v="1977" actId="20577"/>
          <ac:spMkLst>
            <pc:docMk/>
            <pc:sldMk cId="2166291676" sldId="341"/>
            <ac:spMk id="48" creationId="{1C0EB07B-EF55-8A4A-A559-3218267C9FE8}"/>
          </ac:spMkLst>
        </pc:spChg>
        <pc:cxnChg chg="mod">
          <ac:chgData name="Carla Cannone" userId="417464ba-0c67-467a-8d9f-e5f447a9fc8a" providerId="ADAL" clId="{DFEB7966-461B-45A3-91B6-63FC9EAC353E}" dt="2023-03-05T17:39:01.208" v="1356" actId="1076"/>
          <ac:cxnSpMkLst>
            <pc:docMk/>
            <pc:sldMk cId="2166291676" sldId="341"/>
            <ac:cxnSpMk id="20" creationId="{5D3FBC13-35BD-874F-8A6B-1A5C562577F9}"/>
          </ac:cxnSpMkLst>
        </pc:cxnChg>
        <pc:cxnChg chg="mod">
          <ac:chgData name="Carla Cannone" userId="417464ba-0c67-467a-8d9f-e5f447a9fc8a" providerId="ADAL" clId="{DFEB7966-461B-45A3-91B6-63FC9EAC353E}" dt="2023-03-05T17:39:12.960" v="1358" actId="1076"/>
          <ac:cxnSpMkLst>
            <pc:docMk/>
            <pc:sldMk cId="2166291676" sldId="341"/>
            <ac:cxnSpMk id="21" creationId="{3E25A901-7E35-184C-8065-BAAE37CEF7B1}"/>
          </ac:cxnSpMkLst>
        </pc:cxnChg>
      </pc:sldChg>
      <pc:sldChg chg="modSp mod ord modShow">
        <pc:chgData name="Carla Cannone" userId="417464ba-0c67-467a-8d9f-e5f447a9fc8a" providerId="ADAL" clId="{DFEB7966-461B-45A3-91B6-63FC9EAC353E}" dt="2023-03-31T17:26:15.002" v="2538"/>
        <pc:sldMkLst>
          <pc:docMk/>
          <pc:sldMk cId="3902166062" sldId="342"/>
        </pc:sldMkLst>
        <pc:spChg chg="mod">
          <ac:chgData name="Carla Cannone" userId="417464ba-0c67-467a-8d9f-e5f447a9fc8a" providerId="ADAL" clId="{DFEB7966-461B-45A3-91B6-63FC9EAC353E}" dt="2023-03-05T17:47:12.260" v="1434" actId="207"/>
          <ac:spMkLst>
            <pc:docMk/>
            <pc:sldMk cId="3902166062" sldId="342"/>
            <ac:spMk id="15" creationId="{FA569CFF-89A9-3645-B13A-24EDD91C3B7E}"/>
          </ac:spMkLst>
        </pc:spChg>
        <pc:spChg chg="mod">
          <ac:chgData name="Carla Cannone" userId="417464ba-0c67-467a-8d9f-e5f447a9fc8a" providerId="ADAL" clId="{DFEB7966-461B-45A3-91B6-63FC9EAC353E}" dt="2023-03-05T17:46:50.090" v="1431" actId="207"/>
          <ac:spMkLst>
            <pc:docMk/>
            <pc:sldMk cId="3902166062" sldId="342"/>
            <ac:spMk id="16" creationId="{0289B6BB-598B-8440-8247-C0E91BA2EFB0}"/>
          </ac:spMkLst>
        </pc:spChg>
        <pc:spChg chg="mod">
          <ac:chgData name="Carla Cannone" userId="417464ba-0c67-467a-8d9f-e5f447a9fc8a" providerId="ADAL" clId="{DFEB7966-461B-45A3-91B6-63FC9EAC353E}" dt="2023-03-05T17:25:36.033" v="1244"/>
          <ac:spMkLst>
            <pc:docMk/>
            <pc:sldMk cId="3902166062" sldId="342"/>
            <ac:spMk id="19" creationId="{322D44C0-6EA4-8B46-99C7-F26394326322}"/>
          </ac:spMkLst>
        </pc:spChg>
        <pc:spChg chg="mod">
          <ac:chgData name="Carla Cannone" userId="417464ba-0c67-467a-8d9f-e5f447a9fc8a" providerId="ADAL" clId="{DFEB7966-461B-45A3-91B6-63FC9EAC353E}" dt="2023-03-05T17:47:12.260" v="1434" actId="207"/>
          <ac:spMkLst>
            <pc:docMk/>
            <pc:sldMk cId="3902166062" sldId="342"/>
            <ac:spMk id="22" creationId="{EE6C8119-139F-6647-ABE2-7088AF1AE0E9}"/>
          </ac:spMkLst>
        </pc:spChg>
        <pc:spChg chg="mod">
          <ac:chgData name="Carla Cannone" userId="417464ba-0c67-467a-8d9f-e5f447a9fc8a" providerId="ADAL" clId="{DFEB7966-461B-45A3-91B6-63FC9EAC353E}" dt="2023-03-05T17:47:12.260" v="1434" actId="207"/>
          <ac:spMkLst>
            <pc:docMk/>
            <pc:sldMk cId="3902166062" sldId="342"/>
            <ac:spMk id="26" creationId="{6A2862E4-DEDD-6340-AAA9-573FD178282E}"/>
          </ac:spMkLst>
        </pc:spChg>
        <pc:spChg chg="mod">
          <ac:chgData name="Carla Cannone" userId="417464ba-0c67-467a-8d9f-e5f447a9fc8a" providerId="ADAL" clId="{DFEB7966-461B-45A3-91B6-63FC9EAC353E}" dt="2023-03-05T17:47:12.260" v="1434" actId="207"/>
          <ac:spMkLst>
            <pc:docMk/>
            <pc:sldMk cId="3902166062" sldId="342"/>
            <ac:spMk id="32" creationId="{20EDDDDC-1421-4D4B-B95A-8765D276043D}"/>
          </ac:spMkLst>
        </pc:spChg>
        <pc:spChg chg="mod">
          <ac:chgData name="Carla Cannone" userId="417464ba-0c67-467a-8d9f-e5f447a9fc8a" providerId="ADAL" clId="{DFEB7966-461B-45A3-91B6-63FC9EAC353E}" dt="2023-03-05T20:46:36.333" v="1975" actId="20577"/>
          <ac:spMkLst>
            <pc:docMk/>
            <pc:sldMk cId="3902166062" sldId="342"/>
            <ac:spMk id="48" creationId="{1C0EB07B-EF55-8A4A-A559-3218267C9FE8}"/>
          </ac:spMkLst>
        </pc:spChg>
      </pc:sldChg>
      <pc:sldChg chg="modSp mod ord modShow">
        <pc:chgData name="Carla Cannone" userId="417464ba-0c67-467a-8d9f-e5f447a9fc8a" providerId="ADAL" clId="{DFEB7966-461B-45A3-91B6-63FC9EAC353E}" dt="2023-03-05T20:46:32.731" v="1971" actId="20577"/>
        <pc:sldMkLst>
          <pc:docMk/>
          <pc:sldMk cId="3970471560" sldId="343"/>
        </pc:sldMkLst>
        <pc:spChg chg="mod">
          <ac:chgData name="Carla Cannone" userId="417464ba-0c67-467a-8d9f-e5f447a9fc8a" providerId="ADAL" clId="{DFEB7966-461B-45A3-91B6-63FC9EAC353E}" dt="2023-03-05T17:25:39.078" v="1245"/>
          <ac:spMkLst>
            <pc:docMk/>
            <pc:sldMk cId="3970471560" sldId="343"/>
            <ac:spMk id="5" creationId="{205C78B0-A560-084F-8DCC-EFE61EEB9AD8}"/>
          </ac:spMkLst>
        </pc:spChg>
        <pc:spChg chg="mod">
          <ac:chgData name="Carla Cannone" userId="417464ba-0c67-467a-8d9f-e5f447a9fc8a" providerId="ADAL" clId="{DFEB7966-461B-45A3-91B6-63FC9EAC353E}" dt="2023-03-05T20:46:32.731" v="1971" actId="20577"/>
          <ac:spMkLst>
            <pc:docMk/>
            <pc:sldMk cId="3970471560" sldId="343"/>
            <ac:spMk id="48" creationId="{1C0EB07B-EF55-8A4A-A559-3218267C9FE8}"/>
          </ac:spMkLst>
        </pc:spChg>
      </pc:sldChg>
      <pc:sldChg chg="del ord">
        <pc:chgData name="Carla Cannone" userId="417464ba-0c67-467a-8d9f-e5f447a9fc8a" providerId="ADAL" clId="{DFEB7966-461B-45A3-91B6-63FC9EAC353E}" dt="2023-03-05T17:28:16.366" v="1291" actId="47"/>
        <pc:sldMkLst>
          <pc:docMk/>
          <pc:sldMk cId="857857681" sldId="344"/>
        </pc:sldMkLst>
      </pc:sldChg>
      <pc:sldChg chg="addSp delSp modSp mod modNotesTx">
        <pc:chgData name="Carla Cannone" userId="417464ba-0c67-467a-8d9f-e5f447a9fc8a" providerId="ADAL" clId="{DFEB7966-461B-45A3-91B6-63FC9EAC353E}" dt="2023-03-31T17:31:57.461" v="3515" actId="20577"/>
        <pc:sldMkLst>
          <pc:docMk/>
          <pc:sldMk cId="386240992" sldId="345"/>
        </pc:sldMkLst>
        <pc:spChg chg="add mod">
          <ac:chgData name="Carla Cannone" userId="417464ba-0c67-467a-8d9f-e5f447a9fc8a" providerId="ADAL" clId="{DFEB7966-461B-45A3-91B6-63FC9EAC353E}" dt="2023-03-03T16:18:25.198" v="1032" actId="1076"/>
          <ac:spMkLst>
            <pc:docMk/>
            <pc:sldMk cId="386240992" sldId="345"/>
            <ac:spMk id="6" creationId="{8751AA81-1FA7-C12A-A11E-238EB48C499C}"/>
          </ac:spMkLst>
        </pc:spChg>
        <pc:spChg chg="del">
          <ac:chgData name="Carla Cannone" userId="417464ba-0c67-467a-8d9f-e5f447a9fc8a" providerId="ADAL" clId="{DFEB7966-461B-45A3-91B6-63FC9EAC353E}" dt="2023-03-03T15:42:55.759" v="625" actId="478"/>
          <ac:spMkLst>
            <pc:docMk/>
            <pc:sldMk cId="386240992" sldId="345"/>
            <ac:spMk id="7" creationId="{CA510C60-D253-F14C-BBC2-7F5B6B8A099D}"/>
          </ac:spMkLst>
        </pc:spChg>
        <pc:spChg chg="add mod">
          <ac:chgData name="Carla Cannone" userId="417464ba-0c67-467a-8d9f-e5f447a9fc8a" providerId="ADAL" clId="{DFEB7966-461B-45A3-91B6-63FC9EAC353E}" dt="2023-03-03T15:57:36.684" v="820" actId="1076"/>
          <ac:spMkLst>
            <pc:docMk/>
            <pc:sldMk cId="386240992" sldId="345"/>
            <ac:spMk id="8" creationId="{4ED55DE9-6CC0-E765-E266-5A77224D16C3}"/>
          </ac:spMkLst>
        </pc:spChg>
        <pc:spChg chg="add del mod">
          <ac:chgData name="Carla Cannone" userId="417464ba-0c67-467a-8d9f-e5f447a9fc8a" providerId="ADAL" clId="{DFEB7966-461B-45A3-91B6-63FC9EAC353E}" dt="2023-03-03T15:56:41.184" v="690" actId="478"/>
          <ac:spMkLst>
            <pc:docMk/>
            <pc:sldMk cId="386240992" sldId="345"/>
            <ac:spMk id="9" creationId="{F7A9A732-0562-4548-0F03-AB1B882CB5CB}"/>
          </ac:spMkLst>
        </pc:spChg>
        <pc:spChg chg="del">
          <ac:chgData name="Carla Cannone" userId="417464ba-0c67-467a-8d9f-e5f447a9fc8a" providerId="ADAL" clId="{DFEB7966-461B-45A3-91B6-63FC9EAC353E}" dt="2023-03-03T15:42:46.627" v="612" actId="478"/>
          <ac:spMkLst>
            <pc:docMk/>
            <pc:sldMk cId="386240992" sldId="345"/>
            <ac:spMk id="11" creationId="{81C04022-BEE5-6054-8BE2-E9B5FA34646A}"/>
          </ac:spMkLst>
        </pc:spChg>
        <pc:spChg chg="del mod">
          <ac:chgData name="Carla Cannone" userId="417464ba-0c67-467a-8d9f-e5f447a9fc8a" providerId="ADAL" clId="{DFEB7966-461B-45A3-91B6-63FC9EAC353E}" dt="2023-03-03T15:56:28.455" v="687" actId="478"/>
          <ac:spMkLst>
            <pc:docMk/>
            <pc:sldMk cId="386240992" sldId="345"/>
            <ac:spMk id="13" creationId="{3DBE45DF-3A85-C177-52F9-FC3B4B2828CA}"/>
          </ac:spMkLst>
        </pc:spChg>
        <pc:spChg chg="del mod">
          <ac:chgData name="Carla Cannone" userId="417464ba-0c67-467a-8d9f-e5f447a9fc8a" providerId="ADAL" clId="{DFEB7966-461B-45A3-91B6-63FC9EAC353E}" dt="2023-03-03T15:42:50.184" v="617" actId="478"/>
          <ac:spMkLst>
            <pc:docMk/>
            <pc:sldMk cId="386240992" sldId="345"/>
            <ac:spMk id="14" creationId="{C4019C4D-B7E7-7049-AA9E-E193A13FA20F}"/>
          </ac:spMkLst>
        </pc:spChg>
        <pc:spChg chg="add mod">
          <ac:chgData name="Carla Cannone" userId="417464ba-0c67-467a-8d9f-e5f447a9fc8a" providerId="ADAL" clId="{DFEB7966-461B-45A3-91B6-63FC9EAC353E}" dt="2023-03-03T16:18:48.023" v="1039" actId="1076"/>
          <ac:spMkLst>
            <pc:docMk/>
            <pc:sldMk cId="386240992" sldId="345"/>
            <ac:spMk id="15" creationId="{E2D90A5B-539A-38D0-E1AB-725D617AE72B}"/>
          </ac:spMkLst>
        </pc:spChg>
        <pc:spChg chg="del mod">
          <ac:chgData name="Carla Cannone" userId="417464ba-0c67-467a-8d9f-e5f447a9fc8a" providerId="ADAL" clId="{DFEB7966-461B-45A3-91B6-63FC9EAC353E}" dt="2023-03-03T15:56:26.926" v="686" actId="478"/>
          <ac:spMkLst>
            <pc:docMk/>
            <pc:sldMk cId="386240992" sldId="345"/>
            <ac:spMk id="16" creationId="{8BB6F5BF-9825-AFB3-1A7A-61033317ACA6}"/>
          </ac:spMkLst>
        </pc:spChg>
        <pc:spChg chg="mod">
          <ac:chgData name="Carla Cannone" userId="417464ba-0c67-467a-8d9f-e5f447a9fc8a" providerId="ADAL" clId="{DFEB7966-461B-45A3-91B6-63FC9EAC353E}" dt="2023-03-02T15:55:57.346" v="406" actId="20577"/>
          <ac:spMkLst>
            <pc:docMk/>
            <pc:sldMk cId="386240992" sldId="345"/>
            <ac:spMk id="17" creationId="{18C9BB2E-6B8A-FA4A-96DB-2CB379047E46}"/>
          </ac:spMkLst>
        </pc:spChg>
        <pc:spChg chg="del mod">
          <ac:chgData name="Carla Cannone" userId="417464ba-0c67-467a-8d9f-e5f447a9fc8a" providerId="ADAL" clId="{DFEB7966-461B-45A3-91B6-63FC9EAC353E}" dt="2023-03-03T15:42:52.409" v="621" actId="478"/>
          <ac:spMkLst>
            <pc:docMk/>
            <pc:sldMk cId="386240992" sldId="345"/>
            <ac:spMk id="18" creationId="{8AAA74F7-FC11-3A46-A1F4-EDB784BFF6AF}"/>
          </ac:spMkLst>
        </pc:spChg>
        <pc:spChg chg="del">
          <ac:chgData name="Carla Cannone" userId="417464ba-0c67-467a-8d9f-e5f447a9fc8a" providerId="ADAL" clId="{DFEB7966-461B-45A3-91B6-63FC9EAC353E}" dt="2023-03-03T15:42:46.627" v="612" actId="478"/>
          <ac:spMkLst>
            <pc:docMk/>
            <pc:sldMk cId="386240992" sldId="345"/>
            <ac:spMk id="22" creationId="{647188E9-004B-AE4B-8085-E5777BB0C817}"/>
          </ac:spMkLst>
        </pc:spChg>
        <pc:spChg chg="add mod">
          <ac:chgData name="Carla Cannone" userId="417464ba-0c67-467a-8d9f-e5f447a9fc8a" providerId="ADAL" clId="{DFEB7966-461B-45A3-91B6-63FC9EAC353E}" dt="2023-03-03T16:18:43.891" v="1038" actId="1076"/>
          <ac:spMkLst>
            <pc:docMk/>
            <pc:sldMk cId="386240992" sldId="345"/>
            <ac:spMk id="23" creationId="{BCBFB0AD-FD60-F4A2-726B-71DA071ED80F}"/>
          </ac:spMkLst>
        </pc:spChg>
        <pc:spChg chg="del">
          <ac:chgData name="Carla Cannone" userId="417464ba-0c67-467a-8d9f-e5f447a9fc8a" providerId="ADAL" clId="{DFEB7966-461B-45A3-91B6-63FC9EAC353E}" dt="2023-03-03T15:42:47.683" v="613" actId="478"/>
          <ac:spMkLst>
            <pc:docMk/>
            <pc:sldMk cId="386240992" sldId="345"/>
            <ac:spMk id="29" creationId="{4914A346-DC89-FAA7-C8C8-B3CECFAC67B5}"/>
          </ac:spMkLst>
        </pc:spChg>
        <pc:spChg chg="mod">
          <ac:chgData name="Carla Cannone" userId="417464ba-0c67-467a-8d9f-e5f447a9fc8a" providerId="ADAL" clId="{DFEB7966-461B-45A3-91B6-63FC9EAC353E}" dt="2023-03-03T16:19:05.573" v="1061" actId="20577"/>
          <ac:spMkLst>
            <pc:docMk/>
            <pc:sldMk cId="386240992" sldId="345"/>
            <ac:spMk id="48" creationId="{1C0EB07B-EF55-8A4A-A559-3218267C9FE8}"/>
          </ac:spMkLst>
        </pc:spChg>
        <pc:picChg chg="del">
          <ac:chgData name="Carla Cannone" userId="417464ba-0c67-467a-8d9f-e5f447a9fc8a" providerId="ADAL" clId="{DFEB7966-461B-45A3-91B6-63FC9EAC353E}" dt="2023-03-05T20:47:39.986" v="1978" actId="478"/>
          <ac:picMkLst>
            <pc:docMk/>
            <pc:sldMk cId="386240992" sldId="345"/>
            <ac:picMk id="2" creationId="{4F92E7E2-B1B7-48E3-FD87-79C77AD65192}"/>
          </ac:picMkLst>
        </pc:picChg>
        <pc:picChg chg="add del mod modCrop">
          <ac:chgData name="Carla Cannone" userId="417464ba-0c67-467a-8d9f-e5f447a9fc8a" providerId="ADAL" clId="{DFEB7966-461B-45A3-91B6-63FC9EAC353E}" dt="2023-03-03T15:52:09.473" v="640" actId="478"/>
          <ac:picMkLst>
            <pc:docMk/>
            <pc:sldMk cId="386240992" sldId="345"/>
            <ac:picMk id="3" creationId="{48A52CFC-C737-A17C-5264-C06642D80950}"/>
          </ac:picMkLst>
        </pc:picChg>
        <pc:picChg chg="add mod">
          <ac:chgData name="Carla Cannone" userId="417464ba-0c67-467a-8d9f-e5f447a9fc8a" providerId="ADAL" clId="{DFEB7966-461B-45A3-91B6-63FC9EAC353E}" dt="2023-03-05T20:48:08.389" v="1988" actId="1076"/>
          <ac:picMkLst>
            <pc:docMk/>
            <pc:sldMk cId="386240992" sldId="345"/>
            <ac:picMk id="3" creationId="{892EEFDA-A42F-9392-DCA9-A90C0583C88B}"/>
          </ac:picMkLst>
        </pc:picChg>
        <pc:picChg chg="add del mod">
          <ac:chgData name="Carla Cannone" userId="417464ba-0c67-467a-8d9f-e5f447a9fc8a" providerId="ADAL" clId="{DFEB7966-461B-45A3-91B6-63FC9EAC353E}" dt="2023-03-03T15:54:59.393" v="646" actId="478"/>
          <ac:picMkLst>
            <pc:docMk/>
            <pc:sldMk cId="386240992" sldId="345"/>
            <ac:picMk id="4" creationId="{21DFB0E6-7247-6749-D022-3E2DAA09B2F4}"/>
          </ac:picMkLst>
        </pc:picChg>
        <pc:picChg chg="add mod">
          <ac:chgData name="Carla Cannone" userId="417464ba-0c67-467a-8d9f-e5f447a9fc8a" providerId="ADAL" clId="{DFEB7966-461B-45A3-91B6-63FC9EAC353E}" dt="2023-03-03T16:18:30.871" v="1035" actId="1076"/>
          <ac:picMkLst>
            <pc:docMk/>
            <pc:sldMk cId="386240992" sldId="345"/>
            <ac:picMk id="5" creationId="{BE372473-A66F-FF46-831C-989F31F8AF37}"/>
          </ac:picMkLst>
        </pc:picChg>
        <pc:picChg chg="del mod">
          <ac:chgData name="Carla Cannone" userId="417464ba-0c67-467a-8d9f-e5f447a9fc8a" providerId="ADAL" clId="{DFEB7966-461B-45A3-91B6-63FC9EAC353E}" dt="2023-03-03T15:56:25.255" v="685" actId="478"/>
          <ac:picMkLst>
            <pc:docMk/>
            <pc:sldMk cId="386240992" sldId="345"/>
            <ac:picMk id="12" creationId="{7EED8F31-9C21-5228-870E-1555D55B14D3}"/>
          </ac:picMkLst>
        </pc:picChg>
        <pc:cxnChg chg="del">
          <ac:chgData name="Carla Cannone" userId="417464ba-0c67-467a-8d9f-e5f447a9fc8a" providerId="ADAL" clId="{DFEB7966-461B-45A3-91B6-63FC9EAC353E}" dt="2023-03-03T15:42:51.282" v="619" actId="478"/>
          <ac:cxnSpMkLst>
            <pc:docMk/>
            <pc:sldMk cId="386240992" sldId="345"/>
            <ac:cxnSpMk id="30" creationId="{045891A3-2029-2797-DD87-02772A295D31}"/>
          </ac:cxnSpMkLst>
        </pc:cxnChg>
        <pc:cxnChg chg="del mod">
          <ac:chgData name="Carla Cannone" userId="417464ba-0c67-467a-8d9f-e5f447a9fc8a" providerId="ADAL" clId="{DFEB7966-461B-45A3-91B6-63FC9EAC353E}" dt="2023-03-03T15:57:33.206" v="819" actId="478"/>
          <ac:cxnSpMkLst>
            <pc:docMk/>
            <pc:sldMk cId="386240992" sldId="345"/>
            <ac:cxnSpMk id="37" creationId="{5A4C546B-6C30-05C3-0649-C81F92D3088A}"/>
          </ac:cxnSpMkLst>
        </pc:cxnChg>
        <pc:cxnChg chg="del">
          <ac:chgData name="Carla Cannone" userId="417464ba-0c67-467a-8d9f-e5f447a9fc8a" providerId="ADAL" clId="{DFEB7966-461B-45A3-91B6-63FC9EAC353E}" dt="2023-03-03T15:42:50.854" v="618" actId="478"/>
          <ac:cxnSpMkLst>
            <pc:docMk/>
            <pc:sldMk cId="386240992" sldId="345"/>
            <ac:cxnSpMk id="44" creationId="{2204F353-B629-8688-8212-230F73C061CC}"/>
          </ac:cxnSpMkLst>
        </pc:cxnChg>
        <pc:cxnChg chg="del">
          <ac:chgData name="Carla Cannone" userId="417464ba-0c67-467a-8d9f-e5f447a9fc8a" providerId="ADAL" clId="{DFEB7966-461B-45A3-91B6-63FC9EAC353E}" dt="2023-03-03T15:42:54.274" v="624" actId="478"/>
          <ac:cxnSpMkLst>
            <pc:docMk/>
            <pc:sldMk cId="386240992" sldId="345"/>
            <ac:cxnSpMk id="47" creationId="{42E1CA07-677D-E013-DB19-2759D008F202}"/>
          </ac:cxnSpMkLst>
        </pc:cxnChg>
        <pc:cxnChg chg="del">
          <ac:chgData name="Carla Cannone" userId="417464ba-0c67-467a-8d9f-e5f447a9fc8a" providerId="ADAL" clId="{DFEB7966-461B-45A3-91B6-63FC9EAC353E}" dt="2023-03-03T15:42:52.858" v="622" actId="478"/>
          <ac:cxnSpMkLst>
            <pc:docMk/>
            <pc:sldMk cId="386240992" sldId="345"/>
            <ac:cxnSpMk id="83" creationId="{295BDBC9-5168-1969-3B55-1AA9158C1C05}"/>
          </ac:cxnSpMkLst>
        </pc:cxnChg>
        <pc:cxnChg chg="del">
          <ac:chgData name="Carla Cannone" userId="417464ba-0c67-467a-8d9f-e5f447a9fc8a" providerId="ADAL" clId="{DFEB7966-461B-45A3-91B6-63FC9EAC353E}" dt="2023-03-03T15:42:53.599" v="623" actId="478"/>
          <ac:cxnSpMkLst>
            <pc:docMk/>
            <pc:sldMk cId="386240992" sldId="345"/>
            <ac:cxnSpMk id="84" creationId="{1E67AB15-4E0F-6241-26F5-72379927BA00}"/>
          </ac:cxnSpMkLst>
        </pc:cxnChg>
        <pc:cxnChg chg="del mod">
          <ac:chgData name="Carla Cannone" userId="417464ba-0c67-467a-8d9f-e5f447a9fc8a" providerId="ADAL" clId="{DFEB7966-461B-45A3-91B6-63FC9EAC353E}" dt="2023-03-03T15:57:30.102" v="818" actId="478"/>
          <ac:cxnSpMkLst>
            <pc:docMk/>
            <pc:sldMk cId="386240992" sldId="345"/>
            <ac:cxnSpMk id="92" creationId="{6B79A8FE-8B46-5902-E990-B8490A18302D}"/>
          </ac:cxnSpMkLst>
        </pc:cxnChg>
      </pc:sldChg>
      <pc:sldChg chg="del ord">
        <pc:chgData name="Carla Cannone" userId="417464ba-0c67-467a-8d9f-e5f447a9fc8a" providerId="ADAL" clId="{DFEB7966-461B-45A3-91B6-63FC9EAC353E}" dt="2023-03-05T17:28:16.366" v="1291" actId="47"/>
        <pc:sldMkLst>
          <pc:docMk/>
          <pc:sldMk cId="2619872372" sldId="346"/>
        </pc:sldMkLst>
      </pc:sldChg>
      <pc:sldChg chg="del ord">
        <pc:chgData name="Carla Cannone" userId="417464ba-0c67-467a-8d9f-e5f447a9fc8a" providerId="ADAL" clId="{DFEB7966-461B-45A3-91B6-63FC9EAC353E}" dt="2023-03-05T17:28:16.366" v="1291" actId="47"/>
        <pc:sldMkLst>
          <pc:docMk/>
          <pc:sldMk cId="1288230459" sldId="347"/>
        </pc:sldMkLst>
      </pc:sldChg>
      <pc:sldChg chg="del ord">
        <pc:chgData name="Carla Cannone" userId="417464ba-0c67-467a-8d9f-e5f447a9fc8a" providerId="ADAL" clId="{DFEB7966-461B-45A3-91B6-63FC9EAC353E}" dt="2023-03-05T17:28:16.366" v="1291" actId="47"/>
        <pc:sldMkLst>
          <pc:docMk/>
          <pc:sldMk cId="3472603095" sldId="348"/>
        </pc:sldMkLst>
      </pc:sldChg>
      <pc:sldChg chg="del ord">
        <pc:chgData name="Carla Cannone" userId="417464ba-0c67-467a-8d9f-e5f447a9fc8a" providerId="ADAL" clId="{DFEB7966-461B-45A3-91B6-63FC9EAC353E}" dt="2023-03-05T17:28:16.366" v="1291" actId="47"/>
        <pc:sldMkLst>
          <pc:docMk/>
          <pc:sldMk cId="3622783410" sldId="349"/>
        </pc:sldMkLst>
      </pc:sldChg>
      <pc:sldChg chg="del">
        <pc:chgData name="Carla Cannone" userId="417464ba-0c67-467a-8d9f-e5f447a9fc8a" providerId="ADAL" clId="{DFEB7966-461B-45A3-91B6-63FC9EAC353E}" dt="2023-03-05T17:28:16.366" v="1291" actId="47"/>
        <pc:sldMkLst>
          <pc:docMk/>
          <pc:sldMk cId="4016126095" sldId="350"/>
        </pc:sldMkLst>
      </pc:sldChg>
      <pc:sldChg chg="del ord">
        <pc:chgData name="Carla Cannone" userId="417464ba-0c67-467a-8d9f-e5f447a9fc8a" providerId="ADAL" clId="{DFEB7966-461B-45A3-91B6-63FC9EAC353E}" dt="2023-03-05T17:28:16.366" v="1291" actId="47"/>
        <pc:sldMkLst>
          <pc:docMk/>
          <pc:sldMk cId="2910430488" sldId="352"/>
        </pc:sldMkLst>
      </pc:sldChg>
      <pc:sldChg chg="modSp mod ord modShow">
        <pc:chgData name="Carla Cannone" userId="417464ba-0c67-467a-8d9f-e5f447a9fc8a" providerId="ADAL" clId="{DFEB7966-461B-45A3-91B6-63FC9EAC353E}" dt="2023-03-05T17:45:13.020" v="1414" actId="207"/>
        <pc:sldMkLst>
          <pc:docMk/>
          <pc:sldMk cId="1503226154" sldId="353"/>
        </pc:sldMkLst>
        <pc:spChg chg="mod">
          <ac:chgData name="Carla Cannone" userId="417464ba-0c67-467a-8d9f-e5f447a9fc8a" providerId="ADAL" clId="{DFEB7966-461B-45A3-91B6-63FC9EAC353E}" dt="2023-03-05T17:27:56.002" v="1283" actId="20577"/>
          <ac:spMkLst>
            <pc:docMk/>
            <pc:sldMk cId="1503226154" sldId="353"/>
            <ac:spMk id="16" creationId="{E4F177E8-304A-A340-B388-1E536C1795B6}"/>
          </ac:spMkLst>
        </pc:spChg>
        <pc:spChg chg="mod">
          <ac:chgData name="Carla Cannone" userId="417464ba-0c67-467a-8d9f-e5f447a9fc8a" providerId="ADAL" clId="{DFEB7966-461B-45A3-91B6-63FC9EAC353E}" dt="2023-03-05T17:45:13.020" v="1414" actId="207"/>
          <ac:spMkLst>
            <pc:docMk/>
            <pc:sldMk cId="1503226154" sldId="353"/>
            <ac:spMk id="48" creationId="{1C0EB07B-EF55-8A4A-A559-3218267C9FE8}"/>
          </ac:spMkLst>
        </pc:spChg>
      </pc:sldChg>
      <pc:sldChg chg="modSp mod ord modShow">
        <pc:chgData name="Carla Cannone" userId="417464ba-0c67-467a-8d9f-e5f447a9fc8a" providerId="ADAL" clId="{DFEB7966-461B-45A3-91B6-63FC9EAC353E}" dt="2023-03-05T17:49:50.349" v="1486" actId="207"/>
        <pc:sldMkLst>
          <pc:docMk/>
          <pc:sldMk cId="544016882" sldId="354"/>
        </pc:sldMkLst>
        <pc:spChg chg="mod">
          <ac:chgData name="Carla Cannone" userId="417464ba-0c67-467a-8d9f-e5f447a9fc8a" providerId="ADAL" clId="{DFEB7966-461B-45A3-91B6-63FC9EAC353E}" dt="2023-03-05T17:27:09.041" v="1272" actId="20577"/>
          <ac:spMkLst>
            <pc:docMk/>
            <pc:sldMk cId="544016882" sldId="354"/>
            <ac:spMk id="16" creationId="{E4F177E8-304A-A340-B388-1E536C1795B6}"/>
          </ac:spMkLst>
        </pc:spChg>
        <pc:spChg chg="mod">
          <ac:chgData name="Carla Cannone" userId="417464ba-0c67-467a-8d9f-e5f447a9fc8a" providerId="ADAL" clId="{DFEB7966-461B-45A3-91B6-63FC9EAC353E}" dt="2023-03-05T17:49:50.349" v="1486" actId="207"/>
          <ac:spMkLst>
            <pc:docMk/>
            <pc:sldMk cId="544016882" sldId="354"/>
            <ac:spMk id="48" creationId="{1C0EB07B-EF55-8A4A-A559-3218267C9FE8}"/>
          </ac:spMkLst>
        </pc:spChg>
      </pc:sldChg>
      <pc:sldChg chg="modSp del mod">
        <pc:chgData name="Carla Cannone" userId="417464ba-0c67-467a-8d9f-e5f447a9fc8a" providerId="ADAL" clId="{DFEB7966-461B-45A3-91B6-63FC9EAC353E}" dt="2023-03-03T15:56:05.392" v="684" actId="47"/>
        <pc:sldMkLst>
          <pc:docMk/>
          <pc:sldMk cId="1921036003" sldId="375"/>
        </pc:sldMkLst>
        <pc:spChg chg="mod">
          <ac:chgData name="Carla Cannone" userId="417464ba-0c67-467a-8d9f-e5f447a9fc8a" providerId="ADAL" clId="{DFEB7966-461B-45A3-91B6-63FC9EAC353E}" dt="2023-03-02T15:53:04.881" v="352" actId="20577"/>
          <ac:spMkLst>
            <pc:docMk/>
            <pc:sldMk cId="1921036003" sldId="375"/>
            <ac:spMk id="9" creationId="{D65E6D98-BE8C-6B4C-B23E-6167300445AE}"/>
          </ac:spMkLst>
        </pc:spChg>
        <pc:spChg chg="mod">
          <ac:chgData name="Carla Cannone" userId="417464ba-0c67-467a-8d9f-e5f447a9fc8a" providerId="ADAL" clId="{DFEB7966-461B-45A3-91B6-63FC9EAC353E}" dt="2023-03-02T15:53:06.930" v="354" actId="20577"/>
          <ac:spMkLst>
            <pc:docMk/>
            <pc:sldMk cId="1921036003" sldId="375"/>
            <ac:spMk id="10" creationId="{57F7817C-F1AD-0D44-B171-8337EA4CAC58}"/>
          </ac:spMkLst>
        </pc:spChg>
      </pc:sldChg>
      <pc:sldChg chg="modSp del mod">
        <pc:chgData name="Carla Cannone" userId="417464ba-0c67-467a-8d9f-e5f447a9fc8a" providerId="ADAL" clId="{DFEB7966-461B-45A3-91B6-63FC9EAC353E}" dt="2023-03-03T15:56:05.392" v="684" actId="47"/>
        <pc:sldMkLst>
          <pc:docMk/>
          <pc:sldMk cId="3643868350" sldId="377"/>
        </pc:sldMkLst>
        <pc:spChg chg="mod">
          <ac:chgData name="Carla Cannone" userId="417464ba-0c67-467a-8d9f-e5f447a9fc8a" providerId="ADAL" clId="{DFEB7966-461B-45A3-91B6-63FC9EAC353E}" dt="2023-03-02T15:53:09.954" v="356" actId="20577"/>
          <ac:spMkLst>
            <pc:docMk/>
            <pc:sldMk cId="3643868350" sldId="377"/>
            <ac:spMk id="9" creationId="{D65E6D98-BE8C-6B4C-B23E-6167300445AE}"/>
          </ac:spMkLst>
        </pc:spChg>
        <pc:spChg chg="mod">
          <ac:chgData name="Carla Cannone" userId="417464ba-0c67-467a-8d9f-e5f447a9fc8a" providerId="ADAL" clId="{DFEB7966-461B-45A3-91B6-63FC9EAC353E}" dt="2023-03-02T15:53:11.993" v="358" actId="20577"/>
          <ac:spMkLst>
            <pc:docMk/>
            <pc:sldMk cId="3643868350" sldId="377"/>
            <ac:spMk id="10" creationId="{57F7817C-F1AD-0D44-B171-8337EA4CAC58}"/>
          </ac:spMkLst>
        </pc:spChg>
      </pc:sldChg>
      <pc:sldChg chg="addSp delSp modSp mod modNotesTx">
        <pc:chgData name="Carla Cannone" userId="417464ba-0c67-467a-8d9f-e5f447a9fc8a" providerId="ADAL" clId="{DFEB7966-461B-45A3-91B6-63FC9EAC353E}" dt="2023-03-31T17:40:23.320" v="3723" actId="20577"/>
        <pc:sldMkLst>
          <pc:docMk/>
          <pc:sldMk cId="1628306759" sldId="386"/>
        </pc:sldMkLst>
        <pc:spChg chg="add mod">
          <ac:chgData name="Carla Cannone" userId="417464ba-0c67-467a-8d9f-e5f447a9fc8a" providerId="ADAL" clId="{DFEB7966-461B-45A3-91B6-63FC9EAC353E}" dt="2023-03-02T15:42:52.459" v="206" actId="1076"/>
          <ac:spMkLst>
            <pc:docMk/>
            <pc:sldMk cId="1628306759" sldId="386"/>
            <ac:spMk id="2" creationId="{10A30C8A-2486-A16D-7056-9945ABC85AED}"/>
          </ac:spMkLst>
        </pc:spChg>
        <pc:spChg chg="mod">
          <ac:chgData name="Carla Cannone" userId="417464ba-0c67-467a-8d9f-e5f447a9fc8a" providerId="ADAL" clId="{DFEB7966-461B-45A3-91B6-63FC9EAC353E}" dt="2023-03-02T15:52:52.485" v="342" actId="20577"/>
          <ac:spMkLst>
            <pc:docMk/>
            <pc:sldMk cId="1628306759" sldId="386"/>
            <ac:spMk id="3" creationId="{6B463751-6390-C941-8D97-77C281A9C991}"/>
          </ac:spMkLst>
        </pc:spChg>
        <pc:spChg chg="mod">
          <ac:chgData name="Carla Cannone" userId="417464ba-0c67-467a-8d9f-e5f447a9fc8a" providerId="ADAL" clId="{DFEB7966-461B-45A3-91B6-63FC9EAC353E}" dt="2023-03-02T15:47:18.407" v="235" actId="14100"/>
          <ac:spMkLst>
            <pc:docMk/>
            <pc:sldMk cId="1628306759" sldId="386"/>
            <ac:spMk id="4" creationId="{A4A4E47F-836B-437E-037C-06D2D508EE83}"/>
          </ac:spMkLst>
        </pc:spChg>
        <pc:spChg chg="mod">
          <ac:chgData name="Carla Cannone" userId="417464ba-0c67-467a-8d9f-e5f447a9fc8a" providerId="ADAL" clId="{DFEB7966-461B-45A3-91B6-63FC9EAC353E}" dt="2023-03-02T15:55:53.588" v="404" actId="20577"/>
          <ac:spMkLst>
            <pc:docMk/>
            <pc:sldMk cId="1628306759" sldId="386"/>
            <ac:spMk id="9" creationId="{D65E6D98-BE8C-6B4C-B23E-6167300445AE}"/>
          </ac:spMkLst>
        </pc:spChg>
        <pc:spChg chg="add mod">
          <ac:chgData name="Carla Cannone" userId="417464ba-0c67-467a-8d9f-e5f447a9fc8a" providerId="ADAL" clId="{DFEB7966-461B-45A3-91B6-63FC9EAC353E}" dt="2023-03-02T15:47:06.942" v="232" actId="1076"/>
          <ac:spMkLst>
            <pc:docMk/>
            <pc:sldMk cId="1628306759" sldId="386"/>
            <ac:spMk id="10" creationId="{E7CB9579-CF94-8E2B-CB71-33737B78BF39}"/>
          </ac:spMkLst>
        </pc:spChg>
        <pc:spChg chg="mod">
          <ac:chgData name="Carla Cannone" userId="417464ba-0c67-467a-8d9f-e5f447a9fc8a" providerId="ADAL" clId="{DFEB7966-461B-45A3-91B6-63FC9EAC353E}" dt="2023-03-02T15:42:38.722" v="201" actId="1076"/>
          <ac:spMkLst>
            <pc:docMk/>
            <pc:sldMk cId="1628306759" sldId="386"/>
            <ac:spMk id="14" creationId="{A8D10147-924D-7243-80B5-468CC542060D}"/>
          </ac:spMkLst>
        </pc:spChg>
        <pc:spChg chg="mod">
          <ac:chgData name="Carla Cannone" userId="417464ba-0c67-467a-8d9f-e5f447a9fc8a" providerId="ADAL" clId="{DFEB7966-461B-45A3-91B6-63FC9EAC353E}" dt="2023-03-02T15:49:44.762" v="294" actId="1076"/>
          <ac:spMkLst>
            <pc:docMk/>
            <pc:sldMk cId="1628306759" sldId="386"/>
            <ac:spMk id="16" creationId="{3D705E33-E4CC-C64D-8ABC-F75D88FD24E1}"/>
          </ac:spMkLst>
        </pc:spChg>
        <pc:spChg chg="mod">
          <ac:chgData name="Carla Cannone" userId="417464ba-0c67-467a-8d9f-e5f447a9fc8a" providerId="ADAL" clId="{DFEB7966-461B-45A3-91B6-63FC9EAC353E}" dt="2023-03-02T15:49:47.230" v="295" actId="1076"/>
          <ac:spMkLst>
            <pc:docMk/>
            <pc:sldMk cId="1628306759" sldId="386"/>
            <ac:spMk id="17" creationId="{97BC4586-4B37-5041-A767-30768215C0C1}"/>
          </ac:spMkLst>
        </pc:spChg>
        <pc:spChg chg="mod">
          <ac:chgData name="Carla Cannone" userId="417464ba-0c67-467a-8d9f-e5f447a9fc8a" providerId="ADAL" clId="{DFEB7966-461B-45A3-91B6-63FC9EAC353E}" dt="2023-03-02T15:50:03.895" v="300" actId="1076"/>
          <ac:spMkLst>
            <pc:docMk/>
            <pc:sldMk cId="1628306759" sldId="386"/>
            <ac:spMk id="18" creationId="{1C95FC12-6CBF-C14D-A722-5F26A9CBF3BE}"/>
          </ac:spMkLst>
        </pc:spChg>
        <pc:spChg chg="mod">
          <ac:chgData name="Carla Cannone" userId="417464ba-0c67-467a-8d9f-e5f447a9fc8a" providerId="ADAL" clId="{DFEB7966-461B-45A3-91B6-63FC9EAC353E}" dt="2023-03-02T15:50:00.866" v="299" actId="1076"/>
          <ac:spMkLst>
            <pc:docMk/>
            <pc:sldMk cId="1628306759" sldId="386"/>
            <ac:spMk id="19" creationId="{12177C0E-5EE0-1A4A-8C59-9B11ED57CD88}"/>
          </ac:spMkLst>
        </pc:spChg>
        <pc:spChg chg="del mod">
          <ac:chgData name="Carla Cannone" userId="417464ba-0c67-467a-8d9f-e5f447a9fc8a" providerId="ADAL" clId="{DFEB7966-461B-45A3-91B6-63FC9EAC353E}" dt="2023-03-02T15:41:32.479" v="91" actId="478"/>
          <ac:spMkLst>
            <pc:docMk/>
            <pc:sldMk cId="1628306759" sldId="386"/>
            <ac:spMk id="20" creationId="{C4B9DC98-A3E6-ED96-44A3-65E91AF645FB}"/>
          </ac:spMkLst>
        </pc:spChg>
        <pc:spChg chg="mod">
          <ac:chgData name="Carla Cannone" userId="417464ba-0c67-467a-8d9f-e5f447a9fc8a" providerId="ADAL" clId="{DFEB7966-461B-45A3-91B6-63FC9EAC353E}" dt="2023-03-02T15:49:51.541" v="297" actId="1076"/>
          <ac:spMkLst>
            <pc:docMk/>
            <pc:sldMk cId="1628306759" sldId="386"/>
            <ac:spMk id="21" creationId="{312A6C59-C597-B740-B229-28CE2C1B8786}"/>
          </ac:spMkLst>
        </pc:spChg>
        <pc:spChg chg="mod">
          <ac:chgData name="Carla Cannone" userId="417464ba-0c67-467a-8d9f-e5f447a9fc8a" providerId="ADAL" clId="{DFEB7966-461B-45A3-91B6-63FC9EAC353E}" dt="2023-03-02T15:49:53.846" v="298" actId="1076"/>
          <ac:spMkLst>
            <pc:docMk/>
            <pc:sldMk cId="1628306759" sldId="386"/>
            <ac:spMk id="22" creationId="{F178F733-CBFA-5445-82B2-EA4AAE12D946}"/>
          </ac:spMkLst>
        </pc:spChg>
        <pc:spChg chg="mod">
          <ac:chgData name="Carla Cannone" userId="417464ba-0c67-467a-8d9f-e5f447a9fc8a" providerId="ADAL" clId="{DFEB7966-461B-45A3-91B6-63FC9EAC353E}" dt="2023-03-02T15:35:33.870" v="21" actId="113"/>
          <ac:spMkLst>
            <pc:docMk/>
            <pc:sldMk cId="1628306759" sldId="386"/>
            <ac:spMk id="25" creationId="{55B3601F-7F30-E745-BF69-535BD9A38FF7}"/>
          </ac:spMkLst>
        </pc:spChg>
        <pc:spChg chg="mod">
          <ac:chgData name="Carla Cannone" userId="417464ba-0c67-467a-8d9f-e5f447a9fc8a" providerId="ADAL" clId="{DFEB7966-461B-45A3-91B6-63FC9EAC353E}" dt="2023-03-02T15:34:56.671" v="12" actId="207"/>
          <ac:spMkLst>
            <pc:docMk/>
            <pc:sldMk cId="1628306759" sldId="386"/>
            <ac:spMk id="26" creationId="{BA3184BF-A69D-C840-A5D2-64E68DE50FA2}"/>
          </ac:spMkLst>
        </pc:spChg>
        <pc:spChg chg="mod">
          <ac:chgData name="Carla Cannone" userId="417464ba-0c67-467a-8d9f-e5f447a9fc8a" providerId="ADAL" clId="{DFEB7966-461B-45A3-91B6-63FC9EAC353E}" dt="2023-03-02T15:47:08.642" v="233" actId="1076"/>
          <ac:spMkLst>
            <pc:docMk/>
            <pc:sldMk cId="1628306759" sldId="386"/>
            <ac:spMk id="28" creationId="{6578F537-8A95-7247-AA73-2175DAD775C2}"/>
          </ac:spMkLst>
        </pc:spChg>
        <pc:spChg chg="add mod">
          <ac:chgData name="Carla Cannone" userId="417464ba-0c67-467a-8d9f-e5f447a9fc8a" providerId="ADAL" clId="{DFEB7966-461B-45A3-91B6-63FC9EAC353E}" dt="2023-03-02T15:51:09.301" v="339" actId="1076"/>
          <ac:spMkLst>
            <pc:docMk/>
            <pc:sldMk cId="1628306759" sldId="386"/>
            <ac:spMk id="29" creationId="{8A3089DA-74A9-8B19-1F6E-725425FCB043}"/>
          </ac:spMkLst>
        </pc:spChg>
        <pc:spChg chg="mod">
          <ac:chgData name="Carla Cannone" userId="417464ba-0c67-467a-8d9f-e5f447a9fc8a" providerId="ADAL" clId="{DFEB7966-461B-45A3-91B6-63FC9EAC353E}" dt="2023-03-02T15:42:12.645" v="128" actId="20577"/>
          <ac:spMkLst>
            <pc:docMk/>
            <pc:sldMk cId="1628306759" sldId="386"/>
            <ac:spMk id="30" creationId="{DBFE1E62-B394-0FA2-BEE8-76DC8A2F5CD1}"/>
          </ac:spMkLst>
        </pc:spChg>
        <pc:spChg chg="mod">
          <ac:chgData name="Carla Cannone" userId="417464ba-0c67-467a-8d9f-e5f447a9fc8a" providerId="ADAL" clId="{DFEB7966-461B-45A3-91B6-63FC9EAC353E}" dt="2023-03-02T15:51:07.041" v="338" actId="1076"/>
          <ac:spMkLst>
            <pc:docMk/>
            <pc:sldMk cId="1628306759" sldId="386"/>
            <ac:spMk id="31" creationId="{8BDDDD6B-636A-FB4C-BB84-2EB4B80BF31B}"/>
          </ac:spMkLst>
        </pc:spChg>
        <pc:spChg chg="del">
          <ac:chgData name="Carla Cannone" userId="417464ba-0c67-467a-8d9f-e5f447a9fc8a" providerId="ADAL" clId="{DFEB7966-461B-45A3-91B6-63FC9EAC353E}" dt="2023-03-02T15:41:44.585" v="107" actId="478"/>
          <ac:spMkLst>
            <pc:docMk/>
            <pc:sldMk cId="1628306759" sldId="386"/>
            <ac:spMk id="32" creationId="{F73A70D3-860B-2632-9C14-302EBCC59DAD}"/>
          </ac:spMkLst>
        </pc:spChg>
        <pc:spChg chg="add mod">
          <ac:chgData name="Carla Cannone" userId="417464ba-0c67-467a-8d9f-e5f447a9fc8a" providerId="ADAL" clId="{DFEB7966-461B-45A3-91B6-63FC9EAC353E}" dt="2023-03-02T15:50:06.150" v="301" actId="1076"/>
          <ac:spMkLst>
            <pc:docMk/>
            <pc:sldMk cId="1628306759" sldId="386"/>
            <ac:spMk id="34" creationId="{D6F0AC90-4AF2-05AB-FE72-5D6376FF7926}"/>
          </ac:spMkLst>
        </pc:spChg>
        <pc:spChg chg="mod">
          <ac:chgData name="Carla Cannone" userId="417464ba-0c67-467a-8d9f-e5f447a9fc8a" providerId="ADAL" clId="{DFEB7966-461B-45A3-91B6-63FC9EAC353E}" dt="2023-03-02T15:40:53.991" v="58" actId="1076"/>
          <ac:spMkLst>
            <pc:docMk/>
            <pc:sldMk cId="1628306759" sldId="386"/>
            <ac:spMk id="35" creationId="{442F8ACB-588A-CB42-A42A-17B811EF51B6}"/>
          </ac:spMkLst>
        </pc:spChg>
        <pc:spChg chg="del">
          <ac:chgData name="Carla Cannone" userId="417464ba-0c67-467a-8d9f-e5f447a9fc8a" providerId="ADAL" clId="{DFEB7966-461B-45A3-91B6-63FC9EAC353E}" dt="2023-03-02T15:41:26.898" v="85" actId="478"/>
          <ac:spMkLst>
            <pc:docMk/>
            <pc:sldMk cId="1628306759" sldId="386"/>
            <ac:spMk id="36" creationId="{50ABAD2F-4DC8-C54A-B649-B5C7CB3465BA}"/>
          </ac:spMkLst>
        </pc:spChg>
        <pc:spChg chg="del">
          <ac:chgData name="Carla Cannone" userId="417464ba-0c67-467a-8d9f-e5f447a9fc8a" providerId="ADAL" clId="{DFEB7966-461B-45A3-91B6-63FC9EAC353E}" dt="2023-03-02T15:41:26.577" v="84" actId="478"/>
          <ac:spMkLst>
            <pc:docMk/>
            <pc:sldMk cId="1628306759" sldId="386"/>
            <ac:spMk id="37" creationId="{2E1A50FF-1C18-154A-8C3E-FE5DBE59423C}"/>
          </ac:spMkLst>
        </pc:spChg>
        <pc:spChg chg="del">
          <ac:chgData name="Carla Cannone" userId="417464ba-0c67-467a-8d9f-e5f447a9fc8a" providerId="ADAL" clId="{DFEB7966-461B-45A3-91B6-63FC9EAC353E}" dt="2023-03-02T15:41:29.216" v="88" actId="478"/>
          <ac:spMkLst>
            <pc:docMk/>
            <pc:sldMk cId="1628306759" sldId="386"/>
            <ac:spMk id="38" creationId="{8126601E-51C5-D74B-A714-59F2492A1AEE}"/>
          </ac:spMkLst>
        </pc:spChg>
        <pc:spChg chg="mod">
          <ac:chgData name="Carla Cannone" userId="417464ba-0c67-467a-8d9f-e5f447a9fc8a" providerId="ADAL" clId="{DFEB7966-461B-45A3-91B6-63FC9EAC353E}" dt="2023-03-02T15:42:48.998" v="205" actId="14100"/>
          <ac:spMkLst>
            <pc:docMk/>
            <pc:sldMk cId="1628306759" sldId="386"/>
            <ac:spMk id="40" creationId="{77341F8A-75A9-F54E-83BF-E0E7587BA812}"/>
          </ac:spMkLst>
        </pc:spChg>
        <pc:spChg chg="mod">
          <ac:chgData name="Carla Cannone" userId="417464ba-0c67-467a-8d9f-e5f447a9fc8a" providerId="ADAL" clId="{DFEB7966-461B-45A3-91B6-63FC9EAC353E}" dt="2023-03-02T15:41:50.870" v="110" actId="14100"/>
          <ac:spMkLst>
            <pc:docMk/>
            <pc:sldMk cId="1628306759" sldId="386"/>
            <ac:spMk id="41" creationId="{5D1CC192-7F9C-7241-A355-5CD0C3B8F95E}"/>
          </ac:spMkLst>
        </pc:spChg>
        <pc:spChg chg="add mod">
          <ac:chgData name="Carla Cannone" userId="417464ba-0c67-467a-8d9f-e5f447a9fc8a" providerId="ADAL" clId="{DFEB7966-461B-45A3-91B6-63FC9EAC353E}" dt="2023-03-02T15:50:57.522" v="316" actId="1076"/>
          <ac:spMkLst>
            <pc:docMk/>
            <pc:sldMk cId="1628306759" sldId="386"/>
            <ac:spMk id="42" creationId="{5A49A92D-89DA-D2CE-1925-5CAD02897E9D}"/>
          </ac:spMkLst>
        </pc:spChg>
        <pc:spChg chg="del">
          <ac:chgData name="Carla Cannone" userId="417464ba-0c67-467a-8d9f-e5f447a9fc8a" providerId="ADAL" clId="{DFEB7966-461B-45A3-91B6-63FC9EAC353E}" dt="2023-03-02T15:41:41.906" v="102" actId="478"/>
          <ac:spMkLst>
            <pc:docMk/>
            <pc:sldMk cId="1628306759" sldId="386"/>
            <ac:spMk id="43" creationId="{1D1EEE24-7C9E-1BE9-DDBB-5E27C27C9C65}"/>
          </ac:spMkLst>
        </pc:spChg>
        <pc:spChg chg="add mod">
          <ac:chgData name="Carla Cannone" userId="417464ba-0c67-467a-8d9f-e5f447a9fc8a" providerId="ADAL" clId="{DFEB7966-461B-45A3-91B6-63FC9EAC353E}" dt="2023-03-02T15:51:12.746" v="340" actId="1076"/>
          <ac:spMkLst>
            <pc:docMk/>
            <pc:sldMk cId="1628306759" sldId="386"/>
            <ac:spMk id="44" creationId="{4CB8C467-AEA1-47E2-F7BA-4A29E811EF96}"/>
          </ac:spMkLst>
        </pc:spChg>
        <pc:spChg chg="del">
          <ac:chgData name="Carla Cannone" userId="417464ba-0c67-467a-8d9f-e5f447a9fc8a" providerId="ADAL" clId="{DFEB7966-461B-45A3-91B6-63FC9EAC353E}" dt="2023-03-02T15:41:43.999" v="106" actId="478"/>
          <ac:spMkLst>
            <pc:docMk/>
            <pc:sldMk cId="1628306759" sldId="386"/>
            <ac:spMk id="45" creationId="{1CE13185-4C73-BBAA-1B34-CDC2C696A49D}"/>
          </ac:spMkLst>
        </pc:spChg>
        <pc:spChg chg="del mod">
          <ac:chgData name="Carla Cannone" userId="417464ba-0c67-467a-8d9f-e5f447a9fc8a" providerId="ADAL" clId="{DFEB7966-461B-45A3-91B6-63FC9EAC353E}" dt="2023-03-02T15:41:42.536" v="104" actId="478"/>
          <ac:spMkLst>
            <pc:docMk/>
            <pc:sldMk cId="1628306759" sldId="386"/>
            <ac:spMk id="46" creationId="{659EFA55-0D52-766D-0051-8CA5C46CA5FA}"/>
          </ac:spMkLst>
        </pc:spChg>
        <pc:spChg chg="del">
          <ac:chgData name="Carla Cannone" userId="417464ba-0c67-467a-8d9f-e5f447a9fc8a" providerId="ADAL" clId="{DFEB7966-461B-45A3-91B6-63FC9EAC353E}" dt="2023-03-02T15:41:43.346" v="105" actId="478"/>
          <ac:spMkLst>
            <pc:docMk/>
            <pc:sldMk cId="1628306759" sldId="386"/>
            <ac:spMk id="47" creationId="{25ED7404-AACC-8E91-83BA-53011169C454}"/>
          </ac:spMkLst>
        </pc:spChg>
        <pc:spChg chg="del">
          <ac:chgData name="Carla Cannone" userId="417464ba-0c67-467a-8d9f-e5f447a9fc8a" providerId="ADAL" clId="{DFEB7966-461B-45A3-91B6-63FC9EAC353E}" dt="2023-03-02T15:41:41.163" v="101" actId="478"/>
          <ac:spMkLst>
            <pc:docMk/>
            <pc:sldMk cId="1628306759" sldId="386"/>
            <ac:spMk id="48" creationId="{38C5B03C-6F9A-C4D8-C1B9-0B2A9C0238CB}"/>
          </ac:spMkLst>
        </pc:spChg>
        <pc:spChg chg="del">
          <ac:chgData name="Carla Cannone" userId="417464ba-0c67-467a-8d9f-e5f447a9fc8a" providerId="ADAL" clId="{DFEB7966-461B-45A3-91B6-63FC9EAC353E}" dt="2023-03-02T15:41:40.579" v="100" actId="478"/>
          <ac:spMkLst>
            <pc:docMk/>
            <pc:sldMk cId="1628306759" sldId="386"/>
            <ac:spMk id="49" creationId="{76B05B1F-A4B5-4AEC-5B5A-69EF35CD0ABD}"/>
          </ac:spMkLst>
        </pc:spChg>
        <pc:spChg chg="del">
          <ac:chgData name="Carla Cannone" userId="417464ba-0c67-467a-8d9f-e5f447a9fc8a" providerId="ADAL" clId="{DFEB7966-461B-45A3-91B6-63FC9EAC353E}" dt="2023-03-02T15:41:28.450" v="87" actId="478"/>
          <ac:spMkLst>
            <pc:docMk/>
            <pc:sldMk cId="1628306759" sldId="386"/>
            <ac:spMk id="50" creationId="{0B368CC1-AD7B-CE0D-F6E0-A19EA3667796}"/>
          </ac:spMkLst>
        </pc:spChg>
        <pc:spChg chg="del">
          <ac:chgData name="Carla Cannone" userId="417464ba-0c67-467a-8d9f-e5f447a9fc8a" providerId="ADAL" clId="{DFEB7966-461B-45A3-91B6-63FC9EAC353E}" dt="2023-03-02T15:41:45.102" v="108" actId="478"/>
          <ac:spMkLst>
            <pc:docMk/>
            <pc:sldMk cId="1628306759" sldId="386"/>
            <ac:spMk id="51" creationId="{58605342-E1EB-1946-973D-B2E036413818}"/>
          </ac:spMkLst>
        </pc:spChg>
        <pc:spChg chg="del">
          <ac:chgData name="Carla Cannone" userId="417464ba-0c67-467a-8d9f-e5f447a9fc8a" providerId="ADAL" clId="{DFEB7966-461B-45A3-91B6-63FC9EAC353E}" dt="2023-03-02T15:41:31.285" v="90" actId="478"/>
          <ac:spMkLst>
            <pc:docMk/>
            <pc:sldMk cId="1628306759" sldId="386"/>
            <ac:spMk id="52" creationId="{272A01F6-E917-6B10-3AEC-2352ED5015B7}"/>
          </ac:spMkLst>
        </pc:spChg>
        <pc:spChg chg="del">
          <ac:chgData name="Carla Cannone" userId="417464ba-0c67-467a-8d9f-e5f447a9fc8a" providerId="ADAL" clId="{DFEB7966-461B-45A3-91B6-63FC9EAC353E}" dt="2023-03-02T15:41:33.424" v="92" actId="478"/>
          <ac:spMkLst>
            <pc:docMk/>
            <pc:sldMk cId="1628306759" sldId="386"/>
            <ac:spMk id="58" creationId="{BB69F04D-69E0-8E51-F51F-E604755A5108}"/>
          </ac:spMkLst>
        </pc:spChg>
        <pc:spChg chg="del">
          <ac:chgData name="Carla Cannone" userId="417464ba-0c67-467a-8d9f-e5f447a9fc8a" providerId="ADAL" clId="{DFEB7966-461B-45A3-91B6-63FC9EAC353E}" dt="2023-03-02T15:41:34.706" v="93" actId="478"/>
          <ac:spMkLst>
            <pc:docMk/>
            <pc:sldMk cId="1628306759" sldId="386"/>
            <ac:spMk id="59" creationId="{68865FA3-762F-3922-C5C2-9150D1BD414E}"/>
          </ac:spMkLst>
        </pc:spChg>
        <pc:spChg chg="mod">
          <ac:chgData name="Carla Cannone" userId="417464ba-0c67-467a-8d9f-e5f447a9fc8a" providerId="ADAL" clId="{DFEB7966-461B-45A3-91B6-63FC9EAC353E}" dt="2023-03-02T15:46:11.087" v="231" actId="1076"/>
          <ac:spMkLst>
            <pc:docMk/>
            <pc:sldMk cId="1628306759" sldId="386"/>
            <ac:spMk id="60" creationId="{263A1F36-626D-2149-B4CE-C838D77C6A14}"/>
          </ac:spMkLst>
        </pc:spChg>
        <pc:spChg chg="del">
          <ac:chgData name="Carla Cannone" userId="417464ba-0c67-467a-8d9f-e5f447a9fc8a" providerId="ADAL" clId="{DFEB7966-461B-45A3-91B6-63FC9EAC353E}" dt="2023-03-02T15:41:35.314" v="94" actId="478"/>
          <ac:spMkLst>
            <pc:docMk/>
            <pc:sldMk cId="1628306759" sldId="386"/>
            <ac:spMk id="61" creationId="{51C18BDC-FFEB-4FA0-F89C-B90DC18F04ED}"/>
          </ac:spMkLst>
        </pc:spChg>
        <pc:spChg chg="del">
          <ac:chgData name="Carla Cannone" userId="417464ba-0c67-467a-8d9f-e5f447a9fc8a" providerId="ADAL" clId="{DFEB7966-461B-45A3-91B6-63FC9EAC353E}" dt="2023-03-02T15:41:38.217" v="97" actId="478"/>
          <ac:spMkLst>
            <pc:docMk/>
            <pc:sldMk cId="1628306759" sldId="386"/>
            <ac:spMk id="62" creationId="{A08C5842-3EEF-5D04-074E-ABA3950A7681}"/>
          </ac:spMkLst>
        </pc:spChg>
        <pc:spChg chg="del">
          <ac:chgData name="Carla Cannone" userId="417464ba-0c67-467a-8d9f-e5f447a9fc8a" providerId="ADAL" clId="{DFEB7966-461B-45A3-91B6-63FC9EAC353E}" dt="2023-03-02T15:41:37.521" v="96" actId="478"/>
          <ac:spMkLst>
            <pc:docMk/>
            <pc:sldMk cId="1628306759" sldId="386"/>
            <ac:spMk id="63" creationId="{A790376C-2484-D25D-AE6D-E175E9592B46}"/>
          </ac:spMkLst>
        </pc:spChg>
        <pc:spChg chg="del">
          <ac:chgData name="Carla Cannone" userId="417464ba-0c67-467a-8d9f-e5f447a9fc8a" providerId="ADAL" clId="{DFEB7966-461B-45A3-91B6-63FC9EAC353E}" dt="2023-03-02T15:41:36.191" v="95" actId="478"/>
          <ac:spMkLst>
            <pc:docMk/>
            <pc:sldMk cId="1628306759" sldId="386"/>
            <ac:spMk id="1024" creationId="{C99693E0-AABC-8996-D2E4-2384AFC3153A}"/>
          </ac:spMkLst>
        </pc:spChg>
        <pc:spChg chg="del">
          <ac:chgData name="Carla Cannone" userId="417464ba-0c67-467a-8d9f-e5f447a9fc8a" providerId="ADAL" clId="{DFEB7966-461B-45A3-91B6-63FC9EAC353E}" dt="2023-03-02T15:41:38.576" v="98" actId="478"/>
          <ac:spMkLst>
            <pc:docMk/>
            <pc:sldMk cId="1628306759" sldId="386"/>
            <ac:spMk id="1025" creationId="{A8E8333C-0929-16D0-904A-2ADA0C572F73}"/>
          </ac:spMkLst>
        </pc:spChg>
        <pc:spChg chg="del">
          <ac:chgData name="Carla Cannone" userId="417464ba-0c67-467a-8d9f-e5f447a9fc8a" providerId="ADAL" clId="{DFEB7966-461B-45A3-91B6-63FC9EAC353E}" dt="2023-03-02T15:41:39.115" v="99" actId="478"/>
          <ac:spMkLst>
            <pc:docMk/>
            <pc:sldMk cId="1628306759" sldId="386"/>
            <ac:spMk id="1027" creationId="{0D6FABD2-0D57-68E9-9168-9149210AD18D}"/>
          </ac:spMkLst>
        </pc:spChg>
        <pc:spChg chg="del">
          <ac:chgData name="Carla Cannone" userId="417464ba-0c67-467a-8d9f-e5f447a9fc8a" providerId="ADAL" clId="{DFEB7966-461B-45A3-91B6-63FC9EAC353E}" dt="2023-03-02T15:41:45.776" v="109" actId="478"/>
          <ac:spMkLst>
            <pc:docMk/>
            <pc:sldMk cId="1628306759" sldId="386"/>
            <ac:spMk id="1029" creationId="{C7F7887B-022F-2B3B-949B-CC07DC8C93AF}"/>
          </ac:spMkLst>
        </pc:spChg>
        <pc:picChg chg="add del mod">
          <ac:chgData name="Carla Cannone" userId="417464ba-0c67-467a-8d9f-e5f447a9fc8a" providerId="ADAL" clId="{DFEB7966-461B-45A3-91B6-63FC9EAC353E}" dt="2023-03-05T20:48:20.034" v="1990"/>
          <ac:picMkLst>
            <pc:docMk/>
            <pc:sldMk cId="1628306759" sldId="386"/>
            <ac:picMk id="5" creationId="{0298AC52-2C0F-BC1E-8708-B4A7A45DE2BC}"/>
          </ac:picMkLst>
        </pc:picChg>
        <pc:picChg chg="del mod">
          <ac:chgData name="Carla Cannone" userId="417464ba-0c67-467a-8d9f-e5f447a9fc8a" providerId="ADAL" clId="{DFEB7966-461B-45A3-91B6-63FC9EAC353E}" dt="2023-03-02T15:41:29.914" v="89" actId="478"/>
          <ac:picMkLst>
            <pc:docMk/>
            <pc:sldMk cId="1628306759" sldId="386"/>
            <ac:picMk id="5" creationId="{67EF8E5A-BA09-1042-8B07-9DE9BF668F29}"/>
          </ac:picMkLst>
        </pc:picChg>
        <pc:picChg chg="add del mod">
          <ac:chgData name="Carla Cannone" userId="417464ba-0c67-467a-8d9f-e5f447a9fc8a" providerId="ADAL" clId="{DFEB7966-461B-45A3-91B6-63FC9EAC353E}" dt="2023-03-02T15:41:21.993" v="82" actId="478"/>
          <ac:picMkLst>
            <pc:docMk/>
            <pc:sldMk cId="1628306759" sldId="386"/>
            <ac:picMk id="7" creationId="{7F940770-4498-3958-8125-EDC8F4F3ACF9}"/>
          </ac:picMkLst>
        </pc:picChg>
        <pc:picChg chg="del mod">
          <ac:chgData name="Carla Cannone" userId="417464ba-0c67-467a-8d9f-e5f447a9fc8a" providerId="ADAL" clId="{DFEB7966-461B-45A3-91B6-63FC9EAC353E}" dt="2023-03-02T15:41:22.692" v="83" actId="478"/>
          <ac:picMkLst>
            <pc:docMk/>
            <pc:sldMk cId="1628306759" sldId="386"/>
            <ac:picMk id="8" creationId="{7C394E98-A765-A602-9CE1-E770154ABD16}"/>
          </ac:picMkLst>
        </pc:picChg>
        <pc:picChg chg="del mod">
          <ac:chgData name="Carla Cannone" userId="417464ba-0c67-467a-8d9f-e5f447a9fc8a" providerId="ADAL" clId="{DFEB7966-461B-45A3-91B6-63FC9EAC353E}" dt="2023-03-02T15:41:20.569" v="79" actId="478"/>
          <ac:picMkLst>
            <pc:docMk/>
            <pc:sldMk cId="1628306759" sldId="386"/>
            <ac:picMk id="11" creationId="{0137D960-A917-7AAB-320C-676D9CAD2376}"/>
          </ac:picMkLst>
        </pc:picChg>
        <pc:picChg chg="add del mod">
          <ac:chgData name="Carla Cannone" userId="417464ba-0c67-467a-8d9f-e5f447a9fc8a" providerId="ADAL" clId="{DFEB7966-461B-45A3-91B6-63FC9EAC353E}" dt="2023-03-02T15:41:21.475" v="81" actId="478"/>
          <ac:picMkLst>
            <pc:docMk/>
            <pc:sldMk cId="1628306759" sldId="386"/>
            <ac:picMk id="27" creationId="{B2028202-94B7-FC86-3492-851835F7D6C9}"/>
          </ac:picMkLst>
        </pc:picChg>
        <pc:picChg chg="add mod">
          <ac:chgData name="Carla Cannone" userId="417464ba-0c67-467a-8d9f-e5f447a9fc8a" providerId="ADAL" clId="{DFEB7966-461B-45A3-91B6-63FC9EAC353E}" dt="2023-03-02T15:43:50.164" v="213" actId="1076"/>
          <ac:picMkLst>
            <pc:docMk/>
            <pc:sldMk cId="1628306759" sldId="386"/>
            <ac:picMk id="33" creationId="{BE01F8F3-86F8-B0D4-37DA-B9285B0D38C3}"/>
          </ac:picMkLst>
        </pc:picChg>
        <pc:picChg chg="add mod">
          <ac:chgData name="Carla Cannone" userId="417464ba-0c67-467a-8d9f-e5f447a9fc8a" providerId="ADAL" clId="{DFEB7966-461B-45A3-91B6-63FC9EAC353E}" dt="2023-03-02T15:44:16.771" v="218" actId="1076"/>
          <ac:picMkLst>
            <pc:docMk/>
            <pc:sldMk cId="1628306759" sldId="386"/>
            <ac:picMk id="1026" creationId="{7C2733E7-5F36-1C36-4D7B-13D8595BC618}"/>
          </ac:picMkLst>
        </pc:picChg>
        <pc:picChg chg="add mod">
          <ac:chgData name="Carla Cannone" userId="417464ba-0c67-467a-8d9f-e5f447a9fc8a" providerId="ADAL" clId="{DFEB7966-461B-45A3-91B6-63FC9EAC353E}" dt="2023-03-02T15:45:50.601" v="226" actId="14100"/>
          <ac:picMkLst>
            <pc:docMk/>
            <pc:sldMk cId="1628306759" sldId="386"/>
            <ac:picMk id="1028" creationId="{56596175-3604-F0E2-3303-B63546332A29}"/>
          </ac:picMkLst>
        </pc:picChg>
        <pc:picChg chg="add mod">
          <ac:chgData name="Carla Cannone" userId="417464ba-0c67-467a-8d9f-e5f447a9fc8a" providerId="ADAL" clId="{DFEB7966-461B-45A3-91B6-63FC9EAC353E}" dt="2023-03-02T15:46:05.582" v="230" actId="1076"/>
          <ac:picMkLst>
            <pc:docMk/>
            <pc:sldMk cId="1628306759" sldId="386"/>
            <ac:picMk id="1030" creationId="{D27274AA-1BE6-A479-FBB7-B871486E124A}"/>
          </ac:picMkLst>
        </pc:picChg>
        <pc:picChg chg="mod">
          <ac:chgData name="Carla Cannone" userId="417464ba-0c67-467a-8d9f-e5f447a9fc8a" providerId="ADAL" clId="{DFEB7966-461B-45A3-91B6-63FC9EAC353E}" dt="2023-03-02T15:35:14.370" v="15"/>
          <ac:picMkLst>
            <pc:docMk/>
            <pc:sldMk cId="1628306759" sldId="386"/>
            <ac:picMk id="1036" creationId="{D8979234-3981-1119-DC14-461668FB09FF}"/>
          </ac:picMkLst>
        </pc:picChg>
        <pc:picChg chg="mod">
          <ac:chgData name="Carla Cannone" userId="417464ba-0c67-467a-8d9f-e5f447a9fc8a" providerId="ADAL" clId="{DFEB7966-461B-45A3-91B6-63FC9EAC353E}" dt="2023-03-02T15:35:11.779" v="14"/>
          <ac:picMkLst>
            <pc:docMk/>
            <pc:sldMk cId="1628306759" sldId="386"/>
            <ac:picMk id="1040" creationId="{D3CDD3C0-2453-8D96-5B14-35D0DDB24BF8}"/>
          </ac:picMkLst>
        </pc:picChg>
      </pc:sldChg>
      <pc:sldChg chg="modSp del mod">
        <pc:chgData name="Carla Cannone" userId="417464ba-0c67-467a-8d9f-e5f447a9fc8a" providerId="ADAL" clId="{DFEB7966-461B-45A3-91B6-63FC9EAC353E}" dt="2023-03-03T15:56:05.392" v="684" actId="47"/>
        <pc:sldMkLst>
          <pc:docMk/>
          <pc:sldMk cId="2032237119" sldId="387"/>
        </pc:sldMkLst>
        <pc:spChg chg="mod">
          <ac:chgData name="Carla Cannone" userId="417464ba-0c67-467a-8d9f-e5f447a9fc8a" providerId="ADAL" clId="{DFEB7966-461B-45A3-91B6-63FC9EAC353E}" dt="2023-03-02T15:53:16.112" v="360" actId="20577"/>
          <ac:spMkLst>
            <pc:docMk/>
            <pc:sldMk cId="2032237119" sldId="387"/>
            <ac:spMk id="2" creationId="{7A95BC00-B1A3-740F-4975-765716CBB1D8}"/>
          </ac:spMkLst>
        </pc:spChg>
        <pc:spChg chg="mod">
          <ac:chgData name="Carla Cannone" userId="417464ba-0c67-467a-8d9f-e5f447a9fc8a" providerId="ADAL" clId="{DFEB7966-461B-45A3-91B6-63FC9EAC353E}" dt="2023-03-02T15:53:18.359" v="362" actId="20577"/>
          <ac:spMkLst>
            <pc:docMk/>
            <pc:sldMk cId="2032237119" sldId="387"/>
            <ac:spMk id="38" creationId="{DD0B7555-444F-D1E4-0A48-C00392C9A0FB}"/>
          </ac:spMkLst>
        </pc:spChg>
      </pc:sldChg>
      <pc:sldChg chg="modSp del mod">
        <pc:chgData name="Carla Cannone" userId="417464ba-0c67-467a-8d9f-e5f447a9fc8a" providerId="ADAL" clId="{DFEB7966-461B-45A3-91B6-63FC9EAC353E}" dt="2023-03-03T15:56:05.392" v="684" actId="47"/>
        <pc:sldMkLst>
          <pc:docMk/>
          <pc:sldMk cId="1457699181" sldId="388"/>
        </pc:sldMkLst>
        <pc:spChg chg="mod">
          <ac:chgData name="Carla Cannone" userId="417464ba-0c67-467a-8d9f-e5f447a9fc8a" providerId="ADAL" clId="{DFEB7966-461B-45A3-91B6-63FC9EAC353E}" dt="2023-03-02T15:53:22.790" v="364" actId="20577"/>
          <ac:spMkLst>
            <pc:docMk/>
            <pc:sldMk cId="1457699181" sldId="388"/>
            <ac:spMk id="2" creationId="{7A95BC00-B1A3-740F-4975-765716CBB1D8}"/>
          </ac:spMkLst>
        </pc:spChg>
        <pc:spChg chg="mod">
          <ac:chgData name="Carla Cannone" userId="417464ba-0c67-467a-8d9f-e5f447a9fc8a" providerId="ADAL" clId="{DFEB7966-461B-45A3-91B6-63FC9EAC353E}" dt="2023-03-02T15:53:32.179" v="365" actId="313"/>
          <ac:spMkLst>
            <pc:docMk/>
            <pc:sldMk cId="1457699181" sldId="388"/>
            <ac:spMk id="68" creationId="{AEADA239-BD1C-5C5D-BD8B-EC072097EC84}"/>
          </ac:spMkLst>
        </pc:spChg>
      </pc:sldChg>
      <pc:sldChg chg="modSp del mod">
        <pc:chgData name="Carla Cannone" userId="417464ba-0c67-467a-8d9f-e5f447a9fc8a" providerId="ADAL" clId="{DFEB7966-461B-45A3-91B6-63FC9EAC353E}" dt="2023-03-03T15:56:05.392" v="684" actId="47"/>
        <pc:sldMkLst>
          <pc:docMk/>
          <pc:sldMk cId="2350355477" sldId="389"/>
        </pc:sldMkLst>
        <pc:spChg chg="mod">
          <ac:chgData name="Carla Cannone" userId="417464ba-0c67-467a-8d9f-e5f447a9fc8a" providerId="ADAL" clId="{DFEB7966-461B-45A3-91B6-63FC9EAC353E}" dt="2023-03-02T15:53:33.034" v="366" actId="313"/>
          <ac:spMkLst>
            <pc:docMk/>
            <pc:sldMk cId="2350355477" sldId="389"/>
            <ac:spMk id="2" creationId="{7A95BC00-B1A3-740F-4975-765716CBB1D8}"/>
          </ac:spMkLst>
        </pc:spChg>
        <pc:spChg chg="mod">
          <ac:chgData name="Carla Cannone" userId="417464ba-0c67-467a-8d9f-e5f447a9fc8a" providerId="ADAL" clId="{DFEB7966-461B-45A3-91B6-63FC9EAC353E}" dt="2023-03-02T15:53:33.667" v="367" actId="313"/>
          <ac:spMkLst>
            <pc:docMk/>
            <pc:sldMk cId="2350355477" sldId="389"/>
            <ac:spMk id="23" creationId="{5DAE4898-A63F-A42E-D3ED-EFA5FE776EBC}"/>
          </ac:spMkLst>
        </pc:spChg>
      </pc:sldChg>
      <pc:sldChg chg="modSp del mod">
        <pc:chgData name="Carla Cannone" userId="417464ba-0c67-467a-8d9f-e5f447a9fc8a" providerId="ADAL" clId="{DFEB7966-461B-45A3-91B6-63FC9EAC353E}" dt="2023-03-03T15:56:05.392" v="684" actId="47"/>
        <pc:sldMkLst>
          <pc:docMk/>
          <pc:sldMk cId="821675295" sldId="392"/>
        </pc:sldMkLst>
        <pc:spChg chg="mod">
          <ac:chgData name="Carla Cannone" userId="417464ba-0c67-467a-8d9f-e5f447a9fc8a" providerId="ADAL" clId="{DFEB7966-461B-45A3-91B6-63FC9EAC353E}" dt="2023-03-02T15:53:35.700" v="370" actId="313"/>
          <ac:spMkLst>
            <pc:docMk/>
            <pc:sldMk cId="821675295" sldId="392"/>
            <ac:spMk id="2" creationId="{7A95BC00-B1A3-740F-4975-765716CBB1D8}"/>
          </ac:spMkLst>
        </pc:spChg>
        <pc:spChg chg="mod">
          <ac:chgData name="Carla Cannone" userId="417464ba-0c67-467a-8d9f-e5f447a9fc8a" providerId="ADAL" clId="{DFEB7966-461B-45A3-91B6-63FC9EAC353E}" dt="2023-03-02T15:56:24.210" v="423" actId="20577"/>
          <ac:spMkLst>
            <pc:docMk/>
            <pc:sldMk cId="821675295" sldId="392"/>
            <ac:spMk id="18" creationId="{4174C385-B891-C3CF-7495-3AA83E83AAC8}"/>
          </ac:spMkLst>
        </pc:spChg>
        <pc:spChg chg="mod">
          <ac:chgData name="Carla Cannone" userId="417464ba-0c67-467a-8d9f-e5f447a9fc8a" providerId="ADAL" clId="{DFEB7966-461B-45A3-91B6-63FC9EAC353E}" dt="2023-03-02T15:53:36.119" v="371" actId="313"/>
          <ac:spMkLst>
            <pc:docMk/>
            <pc:sldMk cId="821675295" sldId="392"/>
            <ac:spMk id="19" creationId="{DE333D4B-C33A-56D9-8188-429C47905A16}"/>
          </ac:spMkLst>
        </pc:spChg>
      </pc:sldChg>
      <pc:sldChg chg="modSp del mod">
        <pc:chgData name="Carla Cannone" userId="417464ba-0c67-467a-8d9f-e5f447a9fc8a" providerId="ADAL" clId="{DFEB7966-461B-45A3-91B6-63FC9EAC353E}" dt="2023-03-03T15:56:05.392" v="684" actId="47"/>
        <pc:sldMkLst>
          <pc:docMk/>
          <pc:sldMk cId="1719770498" sldId="394"/>
        </pc:sldMkLst>
        <pc:spChg chg="mod">
          <ac:chgData name="Carla Cannone" userId="417464ba-0c67-467a-8d9f-e5f447a9fc8a" providerId="ADAL" clId="{DFEB7966-461B-45A3-91B6-63FC9EAC353E}" dt="2023-03-02T15:53:36.627" v="372" actId="313"/>
          <ac:spMkLst>
            <pc:docMk/>
            <pc:sldMk cId="1719770498" sldId="394"/>
            <ac:spMk id="2" creationId="{7A95BC00-B1A3-740F-4975-765716CBB1D8}"/>
          </ac:spMkLst>
        </pc:spChg>
        <pc:spChg chg="mod">
          <ac:chgData name="Carla Cannone" userId="417464ba-0c67-467a-8d9f-e5f447a9fc8a" providerId="ADAL" clId="{DFEB7966-461B-45A3-91B6-63FC9EAC353E}" dt="2023-03-02T15:56:44.686" v="465" actId="20577"/>
          <ac:spMkLst>
            <pc:docMk/>
            <pc:sldMk cId="1719770498" sldId="394"/>
            <ac:spMk id="18" creationId="{4174C385-B891-C3CF-7495-3AA83E83AAC8}"/>
          </ac:spMkLst>
        </pc:spChg>
        <pc:spChg chg="mod">
          <ac:chgData name="Carla Cannone" userId="417464ba-0c67-467a-8d9f-e5f447a9fc8a" providerId="ADAL" clId="{DFEB7966-461B-45A3-91B6-63FC9EAC353E}" dt="2023-03-02T15:53:37.158" v="373" actId="313"/>
          <ac:spMkLst>
            <pc:docMk/>
            <pc:sldMk cId="1719770498" sldId="394"/>
            <ac:spMk id="19" creationId="{DE333D4B-C33A-56D9-8188-429C47905A16}"/>
          </ac:spMkLst>
        </pc:spChg>
      </pc:sldChg>
      <pc:sldChg chg="addSp delSp modSp add del mod ord modNotesTx">
        <pc:chgData name="Carla Cannone" userId="417464ba-0c67-467a-8d9f-e5f447a9fc8a" providerId="ADAL" clId="{DFEB7966-461B-45A3-91B6-63FC9EAC353E}" dt="2023-03-31T17:31:25.308" v="3490" actId="20577"/>
        <pc:sldMkLst>
          <pc:docMk/>
          <pc:sldMk cId="1823691312" sldId="397"/>
        </pc:sldMkLst>
        <pc:spChg chg="mod">
          <ac:chgData name="Carla Cannone" userId="417464ba-0c67-467a-8d9f-e5f447a9fc8a" providerId="ADAL" clId="{DFEB7966-461B-45A3-91B6-63FC9EAC353E}" dt="2023-03-03T15:59:31.522" v="880" actId="20577"/>
          <ac:spMkLst>
            <pc:docMk/>
            <pc:sldMk cId="1823691312" sldId="397"/>
            <ac:spMk id="2" creationId="{7A95BC00-B1A3-740F-4975-765716CBB1D8}"/>
          </ac:spMkLst>
        </pc:spChg>
        <pc:spChg chg="add mod">
          <ac:chgData name="Carla Cannone" userId="417464ba-0c67-467a-8d9f-e5f447a9fc8a" providerId="ADAL" clId="{DFEB7966-461B-45A3-91B6-63FC9EAC353E}" dt="2023-03-05T20:54:34.847" v="2063" actId="1076"/>
          <ac:spMkLst>
            <pc:docMk/>
            <pc:sldMk cId="1823691312" sldId="397"/>
            <ac:spMk id="6" creationId="{3FBA344E-0B23-1224-9C2E-637C1DDD220D}"/>
          </ac:spMkLst>
        </pc:spChg>
        <pc:spChg chg="mod">
          <ac:chgData name="Carla Cannone" userId="417464ba-0c67-467a-8d9f-e5f447a9fc8a" providerId="ADAL" clId="{DFEB7966-461B-45A3-91B6-63FC9EAC353E}" dt="2023-03-05T20:54:29.958" v="2062" actId="14100"/>
          <ac:spMkLst>
            <pc:docMk/>
            <pc:sldMk cId="1823691312" sldId="397"/>
            <ac:spMk id="27" creationId="{4FB62BBC-9FD5-8A73-1721-092A5251329E}"/>
          </ac:spMkLst>
        </pc:spChg>
        <pc:spChg chg="del">
          <ac:chgData name="Carla Cannone" userId="417464ba-0c67-467a-8d9f-e5f447a9fc8a" providerId="ADAL" clId="{DFEB7966-461B-45A3-91B6-63FC9EAC353E}" dt="2023-03-03T16:15:47.250" v="888" actId="478"/>
          <ac:spMkLst>
            <pc:docMk/>
            <pc:sldMk cId="1823691312" sldId="397"/>
            <ac:spMk id="28" creationId="{B42315C3-81D0-9CCF-D995-976D08ECD1F3}"/>
          </ac:spMkLst>
        </pc:spChg>
        <pc:spChg chg="del">
          <ac:chgData name="Carla Cannone" userId="417464ba-0c67-467a-8d9f-e5f447a9fc8a" providerId="ADAL" clId="{DFEB7966-461B-45A3-91B6-63FC9EAC353E}" dt="2023-03-03T16:15:47.726" v="889" actId="478"/>
          <ac:spMkLst>
            <pc:docMk/>
            <pc:sldMk cId="1823691312" sldId="397"/>
            <ac:spMk id="29" creationId="{CDFB096C-FE73-923B-6043-ECBCB29D0ACC}"/>
          </ac:spMkLst>
        </pc:spChg>
        <pc:spChg chg="mod">
          <ac:chgData name="Carla Cannone" userId="417464ba-0c67-467a-8d9f-e5f447a9fc8a" providerId="ADAL" clId="{DFEB7966-461B-45A3-91B6-63FC9EAC353E}" dt="2023-03-03T15:59:22.990" v="861" actId="20577"/>
          <ac:spMkLst>
            <pc:docMk/>
            <pc:sldMk cId="1823691312" sldId="397"/>
            <ac:spMk id="38" creationId="{DD0B7555-444F-D1E4-0A48-C00392C9A0FB}"/>
          </ac:spMkLst>
        </pc:spChg>
        <pc:graphicFrameChg chg="add del mod">
          <ac:chgData name="Carla Cannone" userId="417464ba-0c67-467a-8d9f-e5f447a9fc8a" providerId="ADAL" clId="{DFEB7966-461B-45A3-91B6-63FC9EAC353E}" dt="2023-03-03T16:15:34.547" v="883" actId="478"/>
          <ac:graphicFrameMkLst>
            <pc:docMk/>
            <pc:sldMk cId="1823691312" sldId="397"/>
            <ac:graphicFrameMk id="4" creationId="{9D66B727-50F9-A7EB-C41C-698D4C08D3AD}"/>
          </ac:graphicFrameMkLst>
        </pc:graphicFrameChg>
        <pc:picChg chg="add mod">
          <ac:chgData name="Carla Cannone" userId="417464ba-0c67-467a-8d9f-e5f447a9fc8a" providerId="ADAL" clId="{DFEB7966-461B-45A3-91B6-63FC9EAC353E}" dt="2023-03-05T20:54:23.062" v="2059" actId="1076"/>
          <ac:picMkLst>
            <pc:docMk/>
            <pc:sldMk cId="1823691312" sldId="397"/>
            <ac:picMk id="4" creationId="{137CE77D-ECFB-B2C3-80EB-F58C0D7C3E3D}"/>
          </ac:picMkLst>
        </pc:picChg>
        <pc:picChg chg="add mod">
          <ac:chgData name="Carla Cannone" userId="417464ba-0c67-467a-8d9f-e5f447a9fc8a" providerId="ADAL" clId="{DFEB7966-461B-45A3-91B6-63FC9EAC353E}" dt="2023-03-05T20:54:20.839" v="2058" actId="1076"/>
          <ac:picMkLst>
            <pc:docMk/>
            <pc:sldMk cId="1823691312" sldId="397"/>
            <ac:picMk id="5" creationId="{7377108F-8300-CA1B-4B74-1EAB1D256E1B}"/>
          </ac:picMkLst>
        </pc:picChg>
        <pc:picChg chg="del">
          <ac:chgData name="Carla Cannone" userId="417464ba-0c67-467a-8d9f-e5f447a9fc8a" providerId="ADAL" clId="{DFEB7966-461B-45A3-91B6-63FC9EAC353E}" dt="2023-03-03T16:15:32.423" v="881" actId="478"/>
          <ac:picMkLst>
            <pc:docMk/>
            <pc:sldMk cId="1823691312" sldId="397"/>
            <ac:picMk id="30" creationId="{99BB337B-BAAE-B075-D2A2-AA2CAB8A9D92}"/>
          </ac:picMkLst>
        </pc:picChg>
      </pc:sldChg>
      <pc:sldChg chg="addSp delSp modSp mod modNotesTx">
        <pc:chgData name="Carla Cannone" userId="417464ba-0c67-467a-8d9f-e5f447a9fc8a" providerId="ADAL" clId="{DFEB7966-461B-45A3-91B6-63FC9EAC353E}" dt="2023-03-31T17:30:12.668" v="3227" actId="20577"/>
        <pc:sldMkLst>
          <pc:docMk/>
          <pc:sldMk cId="1589997109" sldId="400"/>
        </pc:sldMkLst>
        <pc:spChg chg="mod">
          <ac:chgData name="Carla Cannone" userId="417464ba-0c67-467a-8d9f-e5f447a9fc8a" providerId="ADAL" clId="{DFEB7966-461B-45A3-91B6-63FC9EAC353E}" dt="2023-03-03T15:58:15.813" v="827"/>
          <ac:spMkLst>
            <pc:docMk/>
            <pc:sldMk cId="1589997109" sldId="400"/>
            <ac:spMk id="2" creationId="{7A95BC00-B1A3-740F-4975-765716CBB1D8}"/>
          </ac:spMkLst>
        </pc:spChg>
        <pc:spChg chg="mod">
          <ac:chgData name="Carla Cannone" userId="417464ba-0c67-467a-8d9f-e5f447a9fc8a" providerId="ADAL" clId="{DFEB7966-461B-45A3-91B6-63FC9EAC353E}" dt="2023-03-05T20:53:09.410" v="2044" actId="1076"/>
          <ac:spMkLst>
            <pc:docMk/>
            <pc:sldMk cId="1589997109" sldId="400"/>
            <ac:spMk id="6" creationId="{603E59B9-DBAC-9BE0-6362-D0CE79F02B9D}"/>
          </ac:spMkLst>
        </pc:spChg>
        <pc:spChg chg="add mod">
          <ac:chgData name="Carla Cannone" userId="417464ba-0c67-467a-8d9f-e5f447a9fc8a" providerId="ADAL" clId="{DFEB7966-461B-45A3-91B6-63FC9EAC353E}" dt="2023-03-05T20:51:34.878" v="2043" actId="1076"/>
          <ac:spMkLst>
            <pc:docMk/>
            <pc:sldMk cId="1589997109" sldId="400"/>
            <ac:spMk id="7" creationId="{D4F6ECC5-5F7B-A01E-9A62-4272EA803F21}"/>
          </ac:spMkLst>
        </pc:spChg>
        <pc:spChg chg="mod">
          <ac:chgData name="Carla Cannone" userId="417464ba-0c67-467a-8d9f-e5f447a9fc8a" providerId="ADAL" clId="{DFEB7966-461B-45A3-91B6-63FC9EAC353E}" dt="2023-03-03T16:24:32.910" v="1065" actId="20577"/>
          <ac:spMkLst>
            <pc:docMk/>
            <pc:sldMk cId="1589997109" sldId="400"/>
            <ac:spMk id="38" creationId="{DD0B7555-444F-D1E4-0A48-C00392C9A0FB}"/>
          </ac:spMkLst>
        </pc:spChg>
        <pc:grpChg chg="del">
          <ac:chgData name="Carla Cannone" userId="417464ba-0c67-467a-8d9f-e5f447a9fc8a" providerId="ADAL" clId="{DFEB7966-461B-45A3-91B6-63FC9EAC353E}" dt="2023-03-03T16:34:48.143" v="1082" actId="478"/>
          <ac:grpSpMkLst>
            <pc:docMk/>
            <pc:sldMk cId="1589997109" sldId="400"/>
            <ac:grpSpMk id="8" creationId="{E54AB5D3-84B5-B25B-80C4-E0BF124168AA}"/>
          </ac:grpSpMkLst>
        </pc:grpChg>
        <pc:picChg chg="add mod">
          <ac:chgData name="Carla Cannone" userId="417464ba-0c67-467a-8d9f-e5f447a9fc8a" providerId="ADAL" clId="{DFEB7966-461B-45A3-91B6-63FC9EAC353E}" dt="2023-03-05T20:50:32.265" v="1997" actId="1076"/>
          <ac:picMkLst>
            <pc:docMk/>
            <pc:sldMk cId="1589997109" sldId="400"/>
            <ac:picMk id="2050" creationId="{4F8BF1E6-F74E-524C-277C-64806DC6ABA7}"/>
          </ac:picMkLst>
        </pc:picChg>
      </pc:sldChg>
      <pc:sldChg chg="modSp del mod">
        <pc:chgData name="Carla Cannone" userId="417464ba-0c67-467a-8d9f-e5f447a9fc8a" providerId="ADAL" clId="{DFEB7966-461B-45A3-91B6-63FC9EAC353E}" dt="2023-03-03T16:32:18.607" v="1066" actId="47"/>
        <pc:sldMkLst>
          <pc:docMk/>
          <pc:sldMk cId="473722797" sldId="403"/>
        </pc:sldMkLst>
        <pc:spChg chg="mod">
          <ac:chgData name="Carla Cannone" userId="417464ba-0c67-467a-8d9f-e5f447a9fc8a" providerId="ADAL" clId="{DFEB7966-461B-45A3-91B6-63FC9EAC353E}" dt="2023-03-03T15:58:18.852" v="828"/>
          <ac:spMkLst>
            <pc:docMk/>
            <pc:sldMk cId="473722797" sldId="403"/>
            <ac:spMk id="2" creationId="{7A95BC00-B1A3-740F-4975-765716CBB1D8}"/>
          </ac:spMkLst>
        </pc:spChg>
        <pc:spChg chg="mod">
          <ac:chgData name="Carla Cannone" userId="417464ba-0c67-467a-8d9f-e5f447a9fc8a" providerId="ADAL" clId="{DFEB7966-461B-45A3-91B6-63FC9EAC353E}" dt="2023-03-02T15:53:40.846" v="381" actId="313"/>
          <ac:spMkLst>
            <pc:docMk/>
            <pc:sldMk cId="473722797" sldId="403"/>
            <ac:spMk id="38" creationId="{DD0B7555-444F-D1E4-0A48-C00392C9A0FB}"/>
          </ac:spMkLst>
        </pc:spChg>
      </pc:sldChg>
      <pc:sldChg chg="modSp del mod">
        <pc:chgData name="Carla Cannone" userId="417464ba-0c67-467a-8d9f-e5f447a9fc8a" providerId="ADAL" clId="{DFEB7966-461B-45A3-91B6-63FC9EAC353E}" dt="2023-03-03T16:32:18.607" v="1066" actId="47"/>
        <pc:sldMkLst>
          <pc:docMk/>
          <pc:sldMk cId="651442162" sldId="404"/>
        </pc:sldMkLst>
        <pc:spChg chg="mod">
          <ac:chgData name="Carla Cannone" userId="417464ba-0c67-467a-8d9f-e5f447a9fc8a" providerId="ADAL" clId="{DFEB7966-461B-45A3-91B6-63FC9EAC353E}" dt="2023-03-03T15:58:21.594" v="829"/>
          <ac:spMkLst>
            <pc:docMk/>
            <pc:sldMk cId="651442162" sldId="404"/>
            <ac:spMk id="2" creationId="{7A95BC00-B1A3-740F-4975-765716CBB1D8}"/>
          </ac:spMkLst>
        </pc:spChg>
        <pc:spChg chg="mod">
          <ac:chgData name="Carla Cannone" userId="417464ba-0c67-467a-8d9f-e5f447a9fc8a" providerId="ADAL" clId="{DFEB7966-461B-45A3-91B6-63FC9EAC353E}" dt="2023-03-02T15:53:42.376" v="384" actId="313"/>
          <ac:spMkLst>
            <pc:docMk/>
            <pc:sldMk cId="651442162" sldId="404"/>
            <ac:spMk id="16" creationId="{39B969F0-73F6-1B47-5889-54BFCE41133A}"/>
          </ac:spMkLst>
        </pc:spChg>
        <pc:spChg chg="mod">
          <ac:chgData name="Carla Cannone" userId="417464ba-0c67-467a-8d9f-e5f447a9fc8a" providerId="ADAL" clId="{DFEB7966-461B-45A3-91B6-63FC9EAC353E}" dt="2023-03-02T15:53:41.927" v="383" actId="313"/>
          <ac:spMkLst>
            <pc:docMk/>
            <pc:sldMk cId="651442162" sldId="404"/>
            <ac:spMk id="38" creationId="{DD0B7555-444F-D1E4-0A48-C00392C9A0FB}"/>
          </ac:spMkLst>
        </pc:spChg>
      </pc:sldChg>
      <pc:sldChg chg="modSp del mod">
        <pc:chgData name="Carla Cannone" userId="417464ba-0c67-467a-8d9f-e5f447a9fc8a" providerId="ADAL" clId="{DFEB7966-461B-45A3-91B6-63FC9EAC353E}" dt="2023-03-03T15:57:46.609" v="823" actId="47"/>
        <pc:sldMkLst>
          <pc:docMk/>
          <pc:sldMk cId="1501148389" sldId="406"/>
        </pc:sldMkLst>
        <pc:spChg chg="mod">
          <ac:chgData name="Carla Cannone" userId="417464ba-0c67-467a-8d9f-e5f447a9fc8a" providerId="ADAL" clId="{DFEB7966-461B-45A3-91B6-63FC9EAC353E}" dt="2023-03-02T15:56:49.570" v="467" actId="20577"/>
          <ac:spMkLst>
            <pc:docMk/>
            <pc:sldMk cId="1501148389" sldId="406"/>
            <ac:spMk id="3" creationId="{6B463751-6390-C941-8D97-77C281A9C991}"/>
          </ac:spMkLst>
        </pc:spChg>
        <pc:spChg chg="mod">
          <ac:chgData name="Carla Cannone" userId="417464ba-0c67-467a-8d9f-e5f447a9fc8a" providerId="ADAL" clId="{DFEB7966-461B-45A3-91B6-63FC9EAC353E}" dt="2023-03-02T15:56:52.653" v="469" actId="20577"/>
          <ac:spMkLst>
            <pc:docMk/>
            <pc:sldMk cId="1501148389" sldId="406"/>
            <ac:spMk id="9" creationId="{D65E6D98-BE8C-6B4C-B23E-6167300445AE}"/>
          </ac:spMkLst>
        </pc:spChg>
      </pc:sldChg>
      <pc:sldChg chg="modSp mod">
        <pc:chgData name="Carla Cannone" userId="417464ba-0c67-467a-8d9f-e5f447a9fc8a" providerId="ADAL" clId="{DFEB7966-461B-45A3-91B6-63FC9EAC353E}" dt="2023-03-05T17:27:40.183" v="1276" actId="20577"/>
        <pc:sldMkLst>
          <pc:docMk/>
          <pc:sldMk cId="1230715141" sldId="411"/>
        </pc:sldMkLst>
        <pc:spChg chg="mod">
          <ac:chgData name="Carla Cannone" userId="417464ba-0c67-467a-8d9f-e5f447a9fc8a" providerId="ADAL" clId="{DFEB7966-461B-45A3-91B6-63FC9EAC353E}" dt="2023-03-05T17:24:51.962" v="1228" actId="20577"/>
          <ac:spMkLst>
            <pc:docMk/>
            <pc:sldMk cId="1230715141" sldId="411"/>
            <ac:spMk id="2" creationId="{7A95BC00-B1A3-740F-4975-765716CBB1D8}"/>
          </ac:spMkLst>
        </pc:spChg>
        <pc:spChg chg="mod">
          <ac:chgData name="Carla Cannone" userId="417464ba-0c67-467a-8d9f-e5f447a9fc8a" providerId="ADAL" clId="{DFEB7966-461B-45A3-91B6-63FC9EAC353E}" dt="2023-03-05T17:27:40.183" v="1276" actId="20577"/>
          <ac:spMkLst>
            <pc:docMk/>
            <pc:sldMk cId="1230715141" sldId="411"/>
            <ac:spMk id="38" creationId="{DD0B7555-444F-D1E4-0A48-C00392C9A0FB}"/>
          </ac:spMkLst>
        </pc:spChg>
      </pc:sldChg>
      <pc:sldChg chg="modSp mod">
        <pc:chgData name="Carla Cannone" userId="417464ba-0c67-467a-8d9f-e5f447a9fc8a" providerId="ADAL" clId="{DFEB7966-461B-45A3-91B6-63FC9EAC353E}" dt="2023-03-05T17:27:45.559" v="1280" actId="20577"/>
        <pc:sldMkLst>
          <pc:docMk/>
          <pc:sldMk cId="3664679300" sldId="412"/>
        </pc:sldMkLst>
        <pc:spChg chg="mod">
          <ac:chgData name="Carla Cannone" userId="417464ba-0c67-467a-8d9f-e5f447a9fc8a" providerId="ADAL" clId="{DFEB7966-461B-45A3-91B6-63FC9EAC353E}" dt="2023-03-05T17:24:55.299" v="1230" actId="20577"/>
          <ac:spMkLst>
            <pc:docMk/>
            <pc:sldMk cId="3664679300" sldId="412"/>
            <ac:spMk id="2" creationId="{7A95BC00-B1A3-740F-4975-765716CBB1D8}"/>
          </ac:spMkLst>
        </pc:spChg>
        <pc:spChg chg="mod">
          <ac:chgData name="Carla Cannone" userId="417464ba-0c67-467a-8d9f-e5f447a9fc8a" providerId="ADAL" clId="{DFEB7966-461B-45A3-91B6-63FC9EAC353E}" dt="2023-03-05T17:27:45.559" v="1280" actId="20577"/>
          <ac:spMkLst>
            <pc:docMk/>
            <pc:sldMk cId="3664679300" sldId="412"/>
            <ac:spMk id="38" creationId="{DD0B7555-444F-D1E4-0A48-C00392C9A0FB}"/>
          </ac:spMkLst>
        </pc:spChg>
      </pc:sldChg>
      <pc:sldChg chg="modSp del mod">
        <pc:chgData name="Carla Cannone" userId="417464ba-0c67-467a-8d9f-e5f447a9fc8a" providerId="ADAL" clId="{DFEB7966-461B-45A3-91B6-63FC9EAC353E}" dt="2023-03-05T17:22:44.293" v="1206" actId="47"/>
        <pc:sldMkLst>
          <pc:docMk/>
          <pc:sldMk cId="1548951006" sldId="413"/>
        </pc:sldMkLst>
        <pc:spChg chg="mod">
          <ac:chgData name="Carla Cannone" userId="417464ba-0c67-467a-8d9f-e5f447a9fc8a" providerId="ADAL" clId="{DFEB7966-461B-45A3-91B6-63FC9EAC353E}" dt="2023-03-02T15:53:46.646" v="393" actId="313"/>
          <ac:spMkLst>
            <pc:docMk/>
            <pc:sldMk cId="1548951006" sldId="413"/>
            <ac:spMk id="2" creationId="{7A95BC00-B1A3-740F-4975-765716CBB1D8}"/>
          </ac:spMkLst>
        </pc:spChg>
        <pc:spChg chg="mod">
          <ac:chgData name="Carla Cannone" userId="417464ba-0c67-467a-8d9f-e5f447a9fc8a" providerId="ADAL" clId="{DFEB7966-461B-45A3-91B6-63FC9EAC353E}" dt="2023-03-02T15:53:47.090" v="394" actId="313"/>
          <ac:spMkLst>
            <pc:docMk/>
            <pc:sldMk cId="1548951006" sldId="413"/>
            <ac:spMk id="38" creationId="{DD0B7555-444F-D1E4-0A48-C00392C9A0FB}"/>
          </ac:spMkLst>
        </pc:spChg>
      </pc:sldChg>
      <pc:sldChg chg="addSp delSp modSp mod modNotesTx">
        <pc:chgData name="Carla Cannone" userId="417464ba-0c67-467a-8d9f-e5f447a9fc8a" providerId="ADAL" clId="{DFEB7966-461B-45A3-91B6-63FC9EAC353E}" dt="2023-03-31T17:28:59.227" v="3165" actId="20577"/>
        <pc:sldMkLst>
          <pc:docMk/>
          <pc:sldMk cId="2002604150" sldId="414"/>
        </pc:sldMkLst>
        <pc:spChg chg="mod">
          <ac:chgData name="Carla Cannone" userId="417464ba-0c67-467a-8d9f-e5f447a9fc8a" providerId="ADAL" clId="{DFEB7966-461B-45A3-91B6-63FC9EAC353E}" dt="2023-03-05T17:24:39.833" v="1222" actId="20577"/>
          <ac:spMkLst>
            <pc:docMk/>
            <pc:sldMk cId="2002604150" sldId="414"/>
            <ac:spMk id="2" creationId="{7A95BC00-B1A3-740F-4975-765716CBB1D8}"/>
          </ac:spMkLst>
        </pc:spChg>
        <pc:spChg chg="add mod">
          <ac:chgData name="Carla Cannone" userId="417464ba-0c67-467a-8d9f-e5f447a9fc8a" providerId="ADAL" clId="{DFEB7966-461B-45A3-91B6-63FC9EAC353E}" dt="2023-03-05T20:57:30.165" v="2104" actId="1076"/>
          <ac:spMkLst>
            <pc:docMk/>
            <pc:sldMk cId="2002604150" sldId="414"/>
            <ac:spMk id="5" creationId="{36E1A7CE-2035-70D3-A454-275D6A62FA0F}"/>
          </ac:spMkLst>
        </pc:spChg>
        <pc:spChg chg="add mod">
          <ac:chgData name="Carla Cannone" userId="417464ba-0c67-467a-8d9f-e5f447a9fc8a" providerId="ADAL" clId="{DFEB7966-461B-45A3-91B6-63FC9EAC353E}" dt="2023-03-05T20:58:16.689" v="2223" actId="1076"/>
          <ac:spMkLst>
            <pc:docMk/>
            <pc:sldMk cId="2002604150" sldId="414"/>
            <ac:spMk id="7" creationId="{02303B86-2A2C-CE6A-AF96-F3B93FA0B4F2}"/>
          </ac:spMkLst>
        </pc:spChg>
        <pc:spChg chg="mod">
          <ac:chgData name="Carla Cannone" userId="417464ba-0c67-467a-8d9f-e5f447a9fc8a" providerId="ADAL" clId="{DFEB7966-461B-45A3-91B6-63FC9EAC353E}" dt="2023-03-05T17:23:08.568" v="1208" actId="20577"/>
          <ac:spMkLst>
            <pc:docMk/>
            <pc:sldMk cId="2002604150" sldId="414"/>
            <ac:spMk id="38" creationId="{DD0B7555-444F-D1E4-0A48-C00392C9A0FB}"/>
          </ac:spMkLst>
        </pc:spChg>
        <pc:graphicFrameChg chg="add del mod">
          <ac:chgData name="Carla Cannone" userId="417464ba-0c67-467a-8d9f-e5f447a9fc8a" providerId="ADAL" clId="{DFEB7966-461B-45A3-91B6-63FC9EAC353E}" dt="2023-03-03T16:33:29.846" v="1069"/>
          <ac:graphicFrameMkLst>
            <pc:docMk/>
            <pc:sldMk cId="2002604150" sldId="414"/>
            <ac:graphicFrameMk id="4" creationId="{B4BA43AB-81DF-626B-BABB-3201D0F4473D}"/>
          </ac:graphicFrameMkLst>
        </pc:graphicFrameChg>
        <pc:picChg chg="del">
          <ac:chgData name="Carla Cannone" userId="417464ba-0c67-467a-8d9f-e5f447a9fc8a" providerId="ADAL" clId="{DFEB7966-461B-45A3-91B6-63FC9EAC353E}" dt="2023-03-03T16:33:28.237" v="1067" actId="478"/>
          <ac:picMkLst>
            <pc:docMk/>
            <pc:sldMk cId="2002604150" sldId="414"/>
            <ac:picMk id="5" creationId="{7D2E0ADC-4EF6-4550-1A7B-23EBDDF2AC3D}"/>
          </ac:picMkLst>
        </pc:picChg>
        <pc:picChg chg="add mod ord modCrop">
          <ac:chgData name="Carla Cannone" userId="417464ba-0c67-467a-8d9f-e5f447a9fc8a" providerId="ADAL" clId="{DFEB7966-461B-45A3-91B6-63FC9EAC353E}" dt="2023-03-05T20:57:08.520" v="2078" actId="1076"/>
          <ac:picMkLst>
            <pc:docMk/>
            <pc:sldMk cId="2002604150" sldId="414"/>
            <ac:picMk id="6" creationId="{9ECB4730-A594-21D0-7DA8-053F1F746826}"/>
          </ac:picMkLst>
        </pc:picChg>
        <pc:picChg chg="add mod">
          <ac:chgData name="Carla Cannone" userId="417464ba-0c67-467a-8d9f-e5f447a9fc8a" providerId="ADAL" clId="{DFEB7966-461B-45A3-91B6-63FC9EAC353E}" dt="2023-03-05T20:57:26.204" v="2103" actId="1076"/>
          <ac:picMkLst>
            <pc:docMk/>
            <pc:sldMk cId="2002604150" sldId="414"/>
            <ac:picMk id="3074" creationId="{D38C9E57-3452-945E-46A5-A85E893629FB}"/>
          </ac:picMkLst>
        </pc:picChg>
      </pc:sldChg>
      <pc:sldChg chg="modSp mod ord modNotesTx">
        <pc:chgData name="Carla Cannone" userId="417464ba-0c67-467a-8d9f-e5f447a9fc8a" providerId="ADAL" clId="{DFEB7966-461B-45A3-91B6-63FC9EAC353E}" dt="2023-03-31T17:28:00.136" v="2872" actId="20577"/>
        <pc:sldMkLst>
          <pc:docMk/>
          <pc:sldMk cId="1566792671" sldId="415"/>
        </pc:sldMkLst>
        <pc:spChg chg="mod">
          <ac:chgData name="Carla Cannone" userId="417464ba-0c67-467a-8d9f-e5f447a9fc8a" providerId="ADAL" clId="{DFEB7966-461B-45A3-91B6-63FC9EAC353E}" dt="2023-03-05T17:24:44.668" v="1224" actId="20577"/>
          <ac:spMkLst>
            <pc:docMk/>
            <pc:sldMk cId="1566792671" sldId="415"/>
            <ac:spMk id="2" creationId="{7A95BC00-B1A3-740F-4975-765716CBB1D8}"/>
          </ac:spMkLst>
        </pc:spChg>
        <pc:spChg chg="mod">
          <ac:chgData name="Carla Cannone" userId="417464ba-0c67-467a-8d9f-e5f447a9fc8a" providerId="ADAL" clId="{DFEB7966-461B-45A3-91B6-63FC9EAC353E}" dt="2023-03-03T16:37:31.522" v="1193" actId="20577"/>
          <ac:spMkLst>
            <pc:docMk/>
            <pc:sldMk cId="1566792671" sldId="415"/>
            <ac:spMk id="7" creationId="{0F6C10AC-6B0F-5D5D-2DE5-E72277CBAD60}"/>
          </ac:spMkLst>
        </pc:spChg>
        <pc:spChg chg="mod">
          <ac:chgData name="Carla Cannone" userId="417464ba-0c67-467a-8d9f-e5f447a9fc8a" providerId="ADAL" clId="{DFEB7966-461B-45A3-91B6-63FC9EAC353E}" dt="2023-03-05T17:24:10.198" v="1210" actId="20577"/>
          <ac:spMkLst>
            <pc:docMk/>
            <pc:sldMk cId="1566792671" sldId="415"/>
            <ac:spMk id="38" creationId="{DD0B7555-444F-D1E4-0A48-C00392C9A0FB}"/>
          </ac:spMkLst>
        </pc:spChg>
      </pc:sldChg>
      <pc:sldChg chg="modSp add del mod ord">
        <pc:chgData name="Carla Cannone" userId="417464ba-0c67-467a-8d9f-e5f447a9fc8a" providerId="ADAL" clId="{DFEB7966-461B-45A3-91B6-63FC9EAC353E}" dt="2023-03-03T16:37:48.629" v="1196" actId="47"/>
        <pc:sldMkLst>
          <pc:docMk/>
          <pc:sldMk cId="79997335" sldId="416"/>
        </pc:sldMkLst>
        <pc:spChg chg="mod">
          <ac:chgData name="Carla Cannone" userId="417464ba-0c67-467a-8d9f-e5f447a9fc8a" providerId="ADAL" clId="{DFEB7966-461B-45A3-91B6-63FC9EAC353E}" dt="2023-03-03T16:37:02.790" v="1150" actId="20577"/>
          <ac:spMkLst>
            <pc:docMk/>
            <pc:sldMk cId="79997335" sldId="416"/>
            <ac:spMk id="6" creationId="{603E59B9-DBAC-9BE0-6362-D0CE79F02B9D}"/>
          </ac:spMkLst>
        </pc:spChg>
        <pc:spChg chg="mod">
          <ac:chgData name="Carla Cannone" userId="417464ba-0c67-467a-8d9f-e5f447a9fc8a" providerId="ADAL" clId="{DFEB7966-461B-45A3-91B6-63FC9EAC353E}" dt="2023-03-03T16:37:09.400" v="1167" actId="20577"/>
          <ac:spMkLst>
            <pc:docMk/>
            <pc:sldMk cId="79997335" sldId="416"/>
            <ac:spMk id="38" creationId="{DD0B7555-444F-D1E4-0A48-C00392C9A0FB}"/>
          </ac:spMkLst>
        </pc:spChg>
      </pc:sldChg>
      <pc:sldChg chg="modSp add del mod ord">
        <pc:chgData name="Carla Cannone" userId="417464ba-0c67-467a-8d9f-e5f447a9fc8a" providerId="ADAL" clId="{DFEB7966-461B-45A3-91B6-63FC9EAC353E}" dt="2023-03-03T15:59:14.634" v="855" actId="47"/>
        <pc:sldMkLst>
          <pc:docMk/>
          <pc:sldMk cId="831309433" sldId="416"/>
        </pc:sldMkLst>
        <pc:spChg chg="mod">
          <ac:chgData name="Carla Cannone" userId="417464ba-0c67-467a-8d9f-e5f447a9fc8a" providerId="ADAL" clId="{DFEB7966-461B-45A3-91B6-63FC9EAC353E}" dt="2023-03-03T15:58:49.239" v="851" actId="20577"/>
          <ac:spMkLst>
            <pc:docMk/>
            <pc:sldMk cId="831309433" sldId="416"/>
            <ac:spMk id="38" creationId="{DD0B7555-444F-D1E4-0A48-C00392C9A0FB}"/>
          </ac:spMkLst>
        </pc:spChg>
      </pc:sldChg>
      <pc:sldChg chg="addSp delSp modSp add mod ord modNotesTx">
        <pc:chgData name="Carla Cannone" userId="417464ba-0c67-467a-8d9f-e5f447a9fc8a" providerId="ADAL" clId="{DFEB7966-461B-45A3-91B6-63FC9EAC353E}" dt="2023-03-05T20:45:00.463" v="1963" actId="207"/>
        <pc:sldMkLst>
          <pc:docMk/>
          <pc:sldMk cId="2948999141" sldId="416"/>
        </pc:sldMkLst>
        <pc:spChg chg="mod">
          <ac:chgData name="Carla Cannone" userId="417464ba-0c67-467a-8d9f-e5f447a9fc8a" providerId="ADAL" clId="{DFEB7966-461B-45A3-91B6-63FC9EAC353E}" dt="2023-03-05T20:17:53.572" v="1658" actId="1076"/>
          <ac:spMkLst>
            <pc:docMk/>
            <pc:sldMk cId="2948999141" sldId="416"/>
            <ac:spMk id="2" creationId="{10A30C8A-2486-A16D-7056-9945ABC85AED}"/>
          </ac:spMkLst>
        </pc:spChg>
        <pc:spChg chg="mod">
          <ac:chgData name="Carla Cannone" userId="417464ba-0c67-467a-8d9f-e5f447a9fc8a" providerId="ADAL" clId="{DFEB7966-461B-45A3-91B6-63FC9EAC353E}" dt="2023-03-05T20:32:58.954" v="1894" actId="20577"/>
          <ac:spMkLst>
            <pc:docMk/>
            <pc:sldMk cId="2948999141" sldId="416"/>
            <ac:spMk id="3" creationId="{6B463751-6390-C941-8D97-77C281A9C991}"/>
          </ac:spMkLst>
        </pc:spChg>
        <pc:spChg chg="mod">
          <ac:chgData name="Carla Cannone" userId="417464ba-0c67-467a-8d9f-e5f447a9fc8a" providerId="ADAL" clId="{DFEB7966-461B-45A3-91B6-63FC9EAC353E}" dt="2023-03-05T20:03:53.429" v="1530" actId="14100"/>
          <ac:spMkLst>
            <pc:docMk/>
            <pc:sldMk cId="2948999141" sldId="416"/>
            <ac:spMk id="4" creationId="{A4A4E47F-836B-437E-037C-06D2D508EE83}"/>
          </ac:spMkLst>
        </pc:spChg>
        <pc:spChg chg="mod">
          <ac:chgData name="Carla Cannone" userId="417464ba-0c67-467a-8d9f-e5f447a9fc8a" providerId="ADAL" clId="{DFEB7966-461B-45A3-91B6-63FC9EAC353E}" dt="2023-03-05T20:33:09.508" v="1908" actId="20577"/>
          <ac:spMkLst>
            <pc:docMk/>
            <pc:sldMk cId="2948999141" sldId="416"/>
            <ac:spMk id="9" creationId="{D65E6D98-BE8C-6B4C-B23E-6167300445AE}"/>
          </ac:spMkLst>
        </pc:spChg>
        <pc:spChg chg="mod">
          <ac:chgData name="Carla Cannone" userId="417464ba-0c67-467a-8d9f-e5f447a9fc8a" providerId="ADAL" clId="{DFEB7966-461B-45A3-91B6-63FC9EAC353E}" dt="2023-03-05T20:17:57.302" v="1659" actId="1076"/>
          <ac:spMkLst>
            <pc:docMk/>
            <pc:sldMk cId="2948999141" sldId="416"/>
            <ac:spMk id="10" creationId="{E7CB9579-CF94-8E2B-CB71-33737B78BF39}"/>
          </ac:spMkLst>
        </pc:spChg>
        <pc:spChg chg="add mod">
          <ac:chgData name="Carla Cannone" userId="417464ba-0c67-467a-8d9f-e5f447a9fc8a" providerId="ADAL" clId="{DFEB7966-461B-45A3-91B6-63FC9EAC353E}" dt="2023-03-05T20:25:25.259" v="1721" actId="1076"/>
          <ac:spMkLst>
            <pc:docMk/>
            <pc:sldMk cId="2948999141" sldId="416"/>
            <ac:spMk id="11" creationId="{1B45F83B-92E9-A95A-22F2-2CFDB4664DEC}"/>
          </ac:spMkLst>
        </pc:spChg>
        <pc:spChg chg="mod">
          <ac:chgData name="Carla Cannone" userId="417464ba-0c67-467a-8d9f-e5f447a9fc8a" providerId="ADAL" clId="{DFEB7966-461B-45A3-91B6-63FC9EAC353E}" dt="2023-03-05T20:45:00.463" v="1963" actId="207"/>
          <ac:spMkLst>
            <pc:docMk/>
            <pc:sldMk cId="2948999141" sldId="416"/>
            <ac:spMk id="13" creationId="{22A63FB2-6A33-0E46-88F3-B7CFCF57934F}"/>
          </ac:spMkLst>
        </pc:spChg>
        <pc:spChg chg="mod">
          <ac:chgData name="Carla Cannone" userId="417464ba-0c67-467a-8d9f-e5f447a9fc8a" providerId="ADAL" clId="{DFEB7966-461B-45A3-91B6-63FC9EAC353E}" dt="2023-03-05T20:31:26.987" v="1862" actId="1076"/>
          <ac:spMkLst>
            <pc:docMk/>
            <pc:sldMk cId="2948999141" sldId="416"/>
            <ac:spMk id="15" creationId="{DAEE686C-E588-114E-8E82-6170C01FBB7F}"/>
          </ac:spMkLst>
        </pc:spChg>
        <pc:spChg chg="mod">
          <ac:chgData name="Carla Cannone" userId="417464ba-0c67-467a-8d9f-e5f447a9fc8a" providerId="ADAL" clId="{DFEB7966-461B-45A3-91B6-63FC9EAC353E}" dt="2023-03-05T20:32:48.842" v="1885" actId="1076"/>
          <ac:spMkLst>
            <pc:docMk/>
            <pc:sldMk cId="2948999141" sldId="416"/>
            <ac:spMk id="16" creationId="{3D705E33-E4CC-C64D-8ABC-F75D88FD24E1}"/>
          </ac:spMkLst>
        </pc:spChg>
        <pc:spChg chg="mod">
          <ac:chgData name="Carla Cannone" userId="417464ba-0c67-467a-8d9f-e5f447a9fc8a" providerId="ADAL" clId="{DFEB7966-461B-45A3-91B6-63FC9EAC353E}" dt="2023-03-05T20:32:48.842" v="1885" actId="1076"/>
          <ac:spMkLst>
            <pc:docMk/>
            <pc:sldMk cId="2948999141" sldId="416"/>
            <ac:spMk id="17" creationId="{97BC4586-4B37-5041-A767-30768215C0C1}"/>
          </ac:spMkLst>
        </pc:spChg>
        <pc:spChg chg="mod">
          <ac:chgData name="Carla Cannone" userId="417464ba-0c67-467a-8d9f-e5f447a9fc8a" providerId="ADAL" clId="{DFEB7966-461B-45A3-91B6-63FC9EAC353E}" dt="2023-03-05T20:32:48.842" v="1885" actId="1076"/>
          <ac:spMkLst>
            <pc:docMk/>
            <pc:sldMk cId="2948999141" sldId="416"/>
            <ac:spMk id="18" creationId="{1C95FC12-6CBF-C14D-A722-5F26A9CBF3BE}"/>
          </ac:spMkLst>
        </pc:spChg>
        <pc:spChg chg="mod">
          <ac:chgData name="Carla Cannone" userId="417464ba-0c67-467a-8d9f-e5f447a9fc8a" providerId="ADAL" clId="{DFEB7966-461B-45A3-91B6-63FC9EAC353E}" dt="2023-03-05T20:32:48.842" v="1885" actId="1076"/>
          <ac:spMkLst>
            <pc:docMk/>
            <pc:sldMk cId="2948999141" sldId="416"/>
            <ac:spMk id="19" creationId="{12177C0E-5EE0-1A4A-8C59-9B11ED57CD88}"/>
          </ac:spMkLst>
        </pc:spChg>
        <pc:spChg chg="add mod">
          <ac:chgData name="Carla Cannone" userId="417464ba-0c67-467a-8d9f-e5f447a9fc8a" providerId="ADAL" clId="{DFEB7966-461B-45A3-91B6-63FC9EAC353E}" dt="2023-03-05T20:25:23.183" v="1720" actId="1076"/>
          <ac:spMkLst>
            <pc:docMk/>
            <pc:sldMk cId="2948999141" sldId="416"/>
            <ac:spMk id="20" creationId="{EC0DB143-7745-56B4-C4A0-E2F9648BBBA1}"/>
          </ac:spMkLst>
        </pc:spChg>
        <pc:spChg chg="mod">
          <ac:chgData name="Carla Cannone" userId="417464ba-0c67-467a-8d9f-e5f447a9fc8a" providerId="ADAL" clId="{DFEB7966-461B-45A3-91B6-63FC9EAC353E}" dt="2023-03-05T20:32:48.842" v="1885" actId="1076"/>
          <ac:spMkLst>
            <pc:docMk/>
            <pc:sldMk cId="2948999141" sldId="416"/>
            <ac:spMk id="21" creationId="{312A6C59-C597-B740-B229-28CE2C1B8786}"/>
          </ac:spMkLst>
        </pc:spChg>
        <pc:spChg chg="mod">
          <ac:chgData name="Carla Cannone" userId="417464ba-0c67-467a-8d9f-e5f447a9fc8a" providerId="ADAL" clId="{DFEB7966-461B-45A3-91B6-63FC9EAC353E}" dt="2023-03-05T20:42:52.873" v="1947" actId="1076"/>
          <ac:spMkLst>
            <pc:docMk/>
            <pc:sldMk cId="2948999141" sldId="416"/>
            <ac:spMk id="22" creationId="{F178F733-CBFA-5445-82B2-EA4AAE12D946}"/>
          </ac:spMkLst>
        </pc:spChg>
        <pc:spChg chg="mod">
          <ac:chgData name="Carla Cannone" userId="417464ba-0c67-467a-8d9f-e5f447a9fc8a" providerId="ADAL" clId="{DFEB7966-461B-45A3-91B6-63FC9EAC353E}" dt="2023-03-05T20:02:26.837" v="1512" actId="1076"/>
          <ac:spMkLst>
            <pc:docMk/>
            <pc:sldMk cId="2948999141" sldId="416"/>
            <ac:spMk id="23" creationId="{9423F0B2-FC00-C140-A9E4-430358DC8BDD}"/>
          </ac:spMkLst>
        </pc:spChg>
        <pc:spChg chg="mod">
          <ac:chgData name="Carla Cannone" userId="417464ba-0c67-467a-8d9f-e5f447a9fc8a" providerId="ADAL" clId="{DFEB7966-461B-45A3-91B6-63FC9EAC353E}" dt="2023-03-05T20:03:35.010" v="1526" actId="113"/>
          <ac:spMkLst>
            <pc:docMk/>
            <pc:sldMk cId="2948999141" sldId="416"/>
            <ac:spMk id="24" creationId="{33ECEE68-0126-314A-AABB-ECBC5D6F4F1C}"/>
          </ac:spMkLst>
        </pc:spChg>
        <pc:spChg chg="mod">
          <ac:chgData name="Carla Cannone" userId="417464ba-0c67-467a-8d9f-e5f447a9fc8a" providerId="ADAL" clId="{DFEB7966-461B-45A3-91B6-63FC9EAC353E}" dt="2023-03-05T20:02:42.526" v="1516" actId="1076"/>
          <ac:spMkLst>
            <pc:docMk/>
            <pc:sldMk cId="2948999141" sldId="416"/>
            <ac:spMk id="25" creationId="{55B3601F-7F30-E745-BF69-535BD9A38FF7}"/>
          </ac:spMkLst>
        </pc:spChg>
        <pc:spChg chg="mod">
          <ac:chgData name="Carla Cannone" userId="417464ba-0c67-467a-8d9f-e5f447a9fc8a" providerId="ADAL" clId="{DFEB7966-461B-45A3-91B6-63FC9EAC353E}" dt="2023-03-05T20:02:47.725" v="1517" actId="1076"/>
          <ac:spMkLst>
            <pc:docMk/>
            <pc:sldMk cId="2948999141" sldId="416"/>
            <ac:spMk id="26" creationId="{BA3184BF-A69D-C840-A5D2-64E68DE50FA2}"/>
          </ac:spMkLst>
        </pc:spChg>
        <pc:spChg chg="add mod">
          <ac:chgData name="Carla Cannone" userId="417464ba-0c67-467a-8d9f-e5f447a9fc8a" providerId="ADAL" clId="{DFEB7966-461B-45A3-91B6-63FC9EAC353E}" dt="2023-03-05T20:26:05.510" v="1731" actId="208"/>
          <ac:spMkLst>
            <pc:docMk/>
            <pc:sldMk cId="2948999141" sldId="416"/>
            <ac:spMk id="27" creationId="{A4370442-A6E0-9323-0B9E-1A9AB0582C09}"/>
          </ac:spMkLst>
        </pc:spChg>
        <pc:spChg chg="del">
          <ac:chgData name="Carla Cannone" userId="417464ba-0c67-467a-8d9f-e5f447a9fc8a" providerId="ADAL" clId="{DFEB7966-461B-45A3-91B6-63FC9EAC353E}" dt="2023-03-05T20:05:07.636" v="1616" actId="478"/>
          <ac:spMkLst>
            <pc:docMk/>
            <pc:sldMk cId="2948999141" sldId="416"/>
            <ac:spMk id="28" creationId="{6578F537-8A95-7247-AA73-2175DAD775C2}"/>
          </ac:spMkLst>
        </pc:spChg>
        <pc:spChg chg="mod">
          <ac:chgData name="Carla Cannone" userId="417464ba-0c67-467a-8d9f-e5f447a9fc8a" providerId="ADAL" clId="{DFEB7966-461B-45A3-91B6-63FC9EAC353E}" dt="2023-03-05T20:35:00.050" v="1915" actId="1076"/>
          <ac:spMkLst>
            <pc:docMk/>
            <pc:sldMk cId="2948999141" sldId="416"/>
            <ac:spMk id="29" creationId="{8A3089DA-74A9-8B19-1F6E-725425FCB043}"/>
          </ac:spMkLst>
        </pc:spChg>
        <pc:spChg chg="mod">
          <ac:chgData name="Carla Cannone" userId="417464ba-0c67-467a-8d9f-e5f447a9fc8a" providerId="ADAL" clId="{DFEB7966-461B-45A3-91B6-63FC9EAC353E}" dt="2023-03-05T20:34:51.666" v="1914" actId="1076"/>
          <ac:spMkLst>
            <pc:docMk/>
            <pc:sldMk cId="2948999141" sldId="416"/>
            <ac:spMk id="30" creationId="{DBFE1E62-B394-0FA2-BEE8-76DC8A2F5CD1}"/>
          </ac:spMkLst>
        </pc:spChg>
        <pc:spChg chg="mod">
          <ac:chgData name="Carla Cannone" userId="417464ba-0c67-467a-8d9f-e5f447a9fc8a" providerId="ADAL" clId="{DFEB7966-461B-45A3-91B6-63FC9EAC353E}" dt="2023-03-05T20:35:00.050" v="1915" actId="1076"/>
          <ac:spMkLst>
            <pc:docMk/>
            <pc:sldMk cId="2948999141" sldId="416"/>
            <ac:spMk id="31" creationId="{8BDDDD6B-636A-FB4C-BB84-2EB4B80BF31B}"/>
          </ac:spMkLst>
        </pc:spChg>
        <pc:spChg chg="add mod">
          <ac:chgData name="Carla Cannone" userId="417464ba-0c67-467a-8d9f-e5f447a9fc8a" providerId="ADAL" clId="{DFEB7966-461B-45A3-91B6-63FC9EAC353E}" dt="2023-03-05T20:26:05.510" v="1731" actId="208"/>
          <ac:spMkLst>
            <pc:docMk/>
            <pc:sldMk cId="2948999141" sldId="416"/>
            <ac:spMk id="32" creationId="{E2C976EC-6760-621F-56E7-9D8069F9CBCD}"/>
          </ac:spMkLst>
        </pc:spChg>
        <pc:spChg chg="mod">
          <ac:chgData name="Carla Cannone" userId="417464ba-0c67-467a-8d9f-e5f447a9fc8a" providerId="ADAL" clId="{DFEB7966-461B-45A3-91B6-63FC9EAC353E}" dt="2023-03-05T20:32:48.842" v="1885" actId="1076"/>
          <ac:spMkLst>
            <pc:docMk/>
            <pc:sldMk cId="2948999141" sldId="416"/>
            <ac:spMk id="34" creationId="{D6F0AC90-4AF2-05AB-FE72-5D6376FF7926}"/>
          </ac:spMkLst>
        </pc:spChg>
        <pc:spChg chg="mod">
          <ac:chgData name="Carla Cannone" userId="417464ba-0c67-467a-8d9f-e5f447a9fc8a" providerId="ADAL" clId="{DFEB7966-461B-45A3-91B6-63FC9EAC353E}" dt="2023-03-05T20:17:28.387" v="1652" actId="108"/>
          <ac:spMkLst>
            <pc:docMk/>
            <pc:sldMk cId="2948999141" sldId="416"/>
            <ac:spMk id="35" creationId="{442F8ACB-588A-CB42-A42A-17B811EF51B6}"/>
          </ac:spMkLst>
        </pc:spChg>
        <pc:spChg chg="add del mod">
          <ac:chgData name="Carla Cannone" userId="417464ba-0c67-467a-8d9f-e5f447a9fc8a" providerId="ADAL" clId="{DFEB7966-461B-45A3-91B6-63FC9EAC353E}" dt="2023-03-05T20:28:01.993" v="1791" actId="478"/>
          <ac:spMkLst>
            <pc:docMk/>
            <pc:sldMk cId="2948999141" sldId="416"/>
            <ac:spMk id="36" creationId="{127688CC-B6CF-1DA4-0C07-569D2EE056B0}"/>
          </ac:spMkLst>
        </pc:spChg>
        <pc:spChg chg="add del mod">
          <ac:chgData name="Carla Cannone" userId="417464ba-0c67-467a-8d9f-e5f447a9fc8a" providerId="ADAL" clId="{DFEB7966-461B-45A3-91B6-63FC9EAC353E}" dt="2023-03-05T20:28:01.993" v="1791" actId="478"/>
          <ac:spMkLst>
            <pc:docMk/>
            <pc:sldMk cId="2948999141" sldId="416"/>
            <ac:spMk id="37" creationId="{2B1B30A5-CC7D-3696-CC4D-60E04D7714FB}"/>
          </ac:spMkLst>
        </pc:spChg>
        <pc:spChg chg="add del mod">
          <ac:chgData name="Carla Cannone" userId="417464ba-0c67-467a-8d9f-e5f447a9fc8a" providerId="ADAL" clId="{DFEB7966-461B-45A3-91B6-63FC9EAC353E}" dt="2023-03-05T20:28:01.993" v="1791" actId="478"/>
          <ac:spMkLst>
            <pc:docMk/>
            <pc:sldMk cId="2948999141" sldId="416"/>
            <ac:spMk id="38" creationId="{A4DACBD9-F3AE-BD30-6EED-49BDDD2651FD}"/>
          </ac:spMkLst>
        </pc:spChg>
        <pc:spChg chg="mod">
          <ac:chgData name="Carla Cannone" userId="417464ba-0c67-467a-8d9f-e5f447a9fc8a" providerId="ADAL" clId="{DFEB7966-461B-45A3-91B6-63FC9EAC353E}" dt="2023-03-05T20:25:51.146" v="1729" actId="14100"/>
          <ac:spMkLst>
            <pc:docMk/>
            <pc:sldMk cId="2948999141" sldId="416"/>
            <ac:spMk id="40" creationId="{77341F8A-75A9-F54E-83BF-E0E7587BA812}"/>
          </ac:spMkLst>
        </pc:spChg>
        <pc:spChg chg="mod">
          <ac:chgData name="Carla Cannone" userId="417464ba-0c67-467a-8d9f-e5f447a9fc8a" providerId="ADAL" clId="{DFEB7966-461B-45A3-91B6-63FC9EAC353E}" dt="2023-03-05T20:26:13.892" v="1733" actId="14100"/>
          <ac:spMkLst>
            <pc:docMk/>
            <pc:sldMk cId="2948999141" sldId="416"/>
            <ac:spMk id="41" creationId="{5D1CC192-7F9C-7241-A355-5CD0C3B8F95E}"/>
          </ac:spMkLst>
        </pc:spChg>
        <pc:spChg chg="mod">
          <ac:chgData name="Carla Cannone" userId="417464ba-0c67-467a-8d9f-e5f447a9fc8a" providerId="ADAL" clId="{DFEB7966-461B-45A3-91B6-63FC9EAC353E}" dt="2023-03-05T20:35:00.050" v="1915" actId="1076"/>
          <ac:spMkLst>
            <pc:docMk/>
            <pc:sldMk cId="2948999141" sldId="416"/>
            <ac:spMk id="42" creationId="{5A49A92D-89DA-D2CE-1925-5CAD02897E9D}"/>
          </ac:spMkLst>
        </pc:spChg>
        <pc:spChg chg="add del mod">
          <ac:chgData name="Carla Cannone" userId="417464ba-0c67-467a-8d9f-e5f447a9fc8a" providerId="ADAL" clId="{DFEB7966-461B-45A3-91B6-63FC9EAC353E}" dt="2023-03-05T20:28:01.993" v="1791" actId="478"/>
          <ac:spMkLst>
            <pc:docMk/>
            <pc:sldMk cId="2948999141" sldId="416"/>
            <ac:spMk id="43" creationId="{14C65962-18F4-E966-9340-1C7BF06A2061}"/>
          </ac:spMkLst>
        </pc:spChg>
        <pc:spChg chg="mod">
          <ac:chgData name="Carla Cannone" userId="417464ba-0c67-467a-8d9f-e5f447a9fc8a" providerId="ADAL" clId="{DFEB7966-461B-45A3-91B6-63FC9EAC353E}" dt="2023-03-05T20:35:00.050" v="1915" actId="1076"/>
          <ac:spMkLst>
            <pc:docMk/>
            <pc:sldMk cId="2948999141" sldId="416"/>
            <ac:spMk id="44" creationId="{4CB8C467-AEA1-47E2-F7BA-4A29E811EF96}"/>
          </ac:spMkLst>
        </pc:spChg>
        <pc:spChg chg="add del mod">
          <ac:chgData name="Carla Cannone" userId="417464ba-0c67-467a-8d9f-e5f447a9fc8a" providerId="ADAL" clId="{DFEB7966-461B-45A3-91B6-63FC9EAC353E}" dt="2023-03-05T20:28:01.993" v="1791" actId="478"/>
          <ac:spMkLst>
            <pc:docMk/>
            <pc:sldMk cId="2948999141" sldId="416"/>
            <ac:spMk id="45" creationId="{EE01D440-5D5F-D4A0-7CF1-B7416B2C4240}"/>
          </ac:spMkLst>
        </pc:spChg>
        <pc:spChg chg="add mod">
          <ac:chgData name="Carla Cannone" userId="417464ba-0c67-467a-8d9f-e5f447a9fc8a" providerId="ADAL" clId="{DFEB7966-461B-45A3-91B6-63FC9EAC353E}" dt="2023-03-05T20:32:48.842" v="1885" actId="1076"/>
          <ac:spMkLst>
            <pc:docMk/>
            <pc:sldMk cId="2948999141" sldId="416"/>
            <ac:spMk id="48" creationId="{8C458C8B-E9E9-B2F0-83C6-6B9B8CFB4DDD}"/>
          </ac:spMkLst>
        </pc:spChg>
        <pc:spChg chg="mod">
          <ac:chgData name="Carla Cannone" userId="417464ba-0c67-467a-8d9f-e5f447a9fc8a" providerId="ADAL" clId="{DFEB7966-461B-45A3-91B6-63FC9EAC353E}" dt="2023-03-05T20:26:17.927" v="1734" actId="14100"/>
          <ac:spMkLst>
            <pc:docMk/>
            <pc:sldMk cId="2948999141" sldId="416"/>
            <ac:spMk id="60" creationId="{263A1F36-626D-2149-B4CE-C838D77C6A14}"/>
          </ac:spMkLst>
        </pc:spChg>
        <pc:picChg chg="add mod">
          <ac:chgData name="Carla Cannone" userId="417464ba-0c67-467a-8d9f-e5f447a9fc8a" providerId="ADAL" clId="{DFEB7966-461B-45A3-91B6-63FC9EAC353E}" dt="2023-03-05T20:24:02.663" v="1670" actId="1076"/>
          <ac:picMkLst>
            <pc:docMk/>
            <pc:sldMk cId="2948999141" sldId="416"/>
            <ac:picMk id="5" creationId="{4C31F0E3-EAD8-365B-68CB-613F56F44198}"/>
          </ac:picMkLst>
        </pc:picChg>
        <pc:picChg chg="add mod">
          <ac:chgData name="Carla Cannone" userId="417464ba-0c67-467a-8d9f-e5f447a9fc8a" providerId="ADAL" clId="{DFEB7966-461B-45A3-91B6-63FC9EAC353E}" dt="2023-03-05T20:17:59.213" v="1660" actId="1076"/>
          <ac:picMkLst>
            <pc:docMk/>
            <pc:sldMk cId="2948999141" sldId="416"/>
            <ac:picMk id="7" creationId="{52A84091-4C9C-6F84-F744-29084A81FBE3}"/>
          </ac:picMkLst>
        </pc:picChg>
        <pc:picChg chg="add mod">
          <ac:chgData name="Carla Cannone" userId="417464ba-0c67-467a-8d9f-e5f447a9fc8a" providerId="ADAL" clId="{DFEB7966-461B-45A3-91B6-63FC9EAC353E}" dt="2023-03-05T20:18:52.259" v="1667" actId="1076"/>
          <ac:picMkLst>
            <pc:docMk/>
            <pc:sldMk cId="2948999141" sldId="416"/>
            <ac:picMk id="8" creationId="{11E0A69A-6AD2-CFBB-3C5B-57C4E967815F}"/>
          </ac:picMkLst>
        </pc:picChg>
        <pc:picChg chg="del">
          <ac:chgData name="Carla Cannone" userId="417464ba-0c67-467a-8d9f-e5f447a9fc8a" providerId="ADAL" clId="{DFEB7966-461B-45A3-91B6-63FC9EAC353E}" dt="2023-03-05T20:08:16.909" v="1618" actId="478"/>
          <ac:picMkLst>
            <pc:docMk/>
            <pc:sldMk cId="2948999141" sldId="416"/>
            <ac:picMk id="33" creationId="{BE01F8F3-86F8-B0D4-37DA-B9285B0D38C3}"/>
          </ac:picMkLst>
        </pc:picChg>
        <pc:picChg chg="add del mod">
          <ac:chgData name="Carla Cannone" userId="417464ba-0c67-467a-8d9f-e5f447a9fc8a" providerId="ADAL" clId="{DFEB7966-461B-45A3-91B6-63FC9EAC353E}" dt="2023-03-05T20:31:23.122" v="1861" actId="478"/>
          <ac:picMkLst>
            <pc:docMk/>
            <pc:sldMk cId="2948999141" sldId="416"/>
            <ac:picMk id="47" creationId="{8CADC72B-4DAF-9FF7-0435-EA3F43D7936F}"/>
          </ac:picMkLst>
        </pc:picChg>
        <pc:picChg chg="add del mod">
          <ac:chgData name="Carla Cannone" userId="417464ba-0c67-467a-8d9f-e5f447a9fc8a" providerId="ADAL" clId="{DFEB7966-461B-45A3-91B6-63FC9EAC353E}" dt="2023-03-05T20:42:31.751" v="1939" actId="478"/>
          <ac:picMkLst>
            <pc:docMk/>
            <pc:sldMk cId="2948999141" sldId="416"/>
            <ac:picMk id="49" creationId="{C6735C2C-3EEF-3831-C408-9402D5512A96}"/>
          </ac:picMkLst>
        </pc:picChg>
        <pc:picChg chg="add mod">
          <ac:chgData name="Carla Cannone" userId="417464ba-0c67-467a-8d9f-e5f447a9fc8a" providerId="ADAL" clId="{DFEB7966-461B-45A3-91B6-63FC9EAC353E}" dt="2023-03-05T20:40:24.666" v="1926" actId="1076"/>
          <ac:picMkLst>
            <pc:docMk/>
            <pc:sldMk cId="2948999141" sldId="416"/>
            <ac:picMk id="50" creationId="{8FA55B53-45F4-642B-83FE-D5C85C3E9DDB}"/>
          </ac:picMkLst>
        </pc:picChg>
        <pc:picChg chg="add mod">
          <ac:chgData name="Carla Cannone" userId="417464ba-0c67-467a-8d9f-e5f447a9fc8a" providerId="ADAL" clId="{DFEB7966-461B-45A3-91B6-63FC9EAC353E}" dt="2023-03-05T20:41:18.161" v="1931" actId="1076"/>
          <ac:picMkLst>
            <pc:docMk/>
            <pc:sldMk cId="2948999141" sldId="416"/>
            <ac:picMk id="51" creationId="{3B5E0072-C844-E762-C165-1A1DA504E994}"/>
          </ac:picMkLst>
        </pc:picChg>
        <pc:picChg chg="add mod">
          <ac:chgData name="Carla Cannone" userId="417464ba-0c67-467a-8d9f-e5f447a9fc8a" providerId="ADAL" clId="{DFEB7966-461B-45A3-91B6-63FC9EAC353E}" dt="2023-03-05T20:41:57.622" v="1938" actId="1076"/>
          <ac:picMkLst>
            <pc:docMk/>
            <pc:sldMk cId="2948999141" sldId="416"/>
            <ac:picMk id="52" creationId="{2ECAC3BB-E5F1-5A91-B7A3-837401BB19BC}"/>
          </ac:picMkLst>
        </pc:picChg>
        <pc:picChg chg="del">
          <ac:chgData name="Carla Cannone" userId="417464ba-0c67-467a-8d9f-e5f447a9fc8a" providerId="ADAL" clId="{DFEB7966-461B-45A3-91B6-63FC9EAC353E}" dt="2023-03-05T20:11:11.787" v="1626" actId="478"/>
          <ac:picMkLst>
            <pc:docMk/>
            <pc:sldMk cId="2948999141" sldId="416"/>
            <ac:picMk id="1026" creationId="{7C2733E7-5F36-1C36-4D7B-13D8595BC618}"/>
          </ac:picMkLst>
        </pc:picChg>
        <pc:picChg chg="del mod">
          <ac:chgData name="Carla Cannone" userId="417464ba-0c67-467a-8d9f-e5f447a9fc8a" providerId="ADAL" clId="{DFEB7966-461B-45A3-91B6-63FC9EAC353E}" dt="2023-03-05T20:18:02.982" v="1662" actId="478"/>
          <ac:picMkLst>
            <pc:docMk/>
            <pc:sldMk cId="2948999141" sldId="416"/>
            <ac:picMk id="1028" creationId="{56596175-3604-F0E2-3303-B63546332A29}"/>
          </ac:picMkLst>
        </pc:picChg>
        <pc:picChg chg="del">
          <ac:chgData name="Carla Cannone" userId="417464ba-0c67-467a-8d9f-e5f447a9fc8a" providerId="ADAL" clId="{DFEB7966-461B-45A3-91B6-63FC9EAC353E}" dt="2023-03-05T20:05:08.960" v="1617" actId="478"/>
          <ac:picMkLst>
            <pc:docMk/>
            <pc:sldMk cId="2948999141" sldId="416"/>
            <ac:picMk id="1030" creationId="{D27274AA-1BE6-A479-FBB7-B871486E124A}"/>
          </ac:picMkLst>
        </pc:picChg>
        <pc:picChg chg="add mod">
          <ac:chgData name="Carla Cannone" userId="417464ba-0c67-467a-8d9f-e5f447a9fc8a" providerId="ADAL" clId="{DFEB7966-461B-45A3-91B6-63FC9EAC353E}" dt="2023-03-05T20:39:51.186" v="1923" actId="1076"/>
          <ac:picMkLst>
            <pc:docMk/>
            <pc:sldMk cId="2948999141" sldId="416"/>
            <ac:picMk id="1032" creationId="{6EB2B2DC-7BA9-F9D1-B972-A7E8396EE825}"/>
          </ac:picMkLst>
        </pc:picChg>
        <pc:picChg chg="mod">
          <ac:chgData name="Carla Cannone" userId="417464ba-0c67-467a-8d9f-e5f447a9fc8a" providerId="ADAL" clId="{DFEB7966-461B-45A3-91B6-63FC9EAC353E}" dt="2023-03-05T20:02:25.223" v="1511" actId="1076"/>
          <ac:picMkLst>
            <pc:docMk/>
            <pc:sldMk cId="2948999141" sldId="416"/>
            <ac:picMk id="1034" creationId="{A10D16FE-CB5A-37C2-EEDE-B5717F82A278}"/>
          </ac:picMkLst>
        </pc:picChg>
        <pc:picChg chg="mod">
          <ac:chgData name="Carla Cannone" userId="417464ba-0c67-467a-8d9f-e5f447a9fc8a" providerId="ADAL" clId="{DFEB7966-461B-45A3-91B6-63FC9EAC353E}" dt="2023-03-05T20:44:49.016" v="1962"/>
          <ac:picMkLst>
            <pc:docMk/>
            <pc:sldMk cId="2948999141" sldId="416"/>
            <ac:picMk id="1036" creationId="{D8979234-3981-1119-DC14-461668FB09FF}"/>
          </ac:picMkLst>
        </pc:picChg>
        <pc:picChg chg="add mod">
          <ac:chgData name="Carla Cannone" userId="417464ba-0c67-467a-8d9f-e5f447a9fc8a" providerId="ADAL" clId="{DFEB7966-461B-45A3-91B6-63FC9EAC353E}" dt="2023-03-05T20:42:51.298" v="1946" actId="1076"/>
          <ac:picMkLst>
            <pc:docMk/>
            <pc:sldMk cId="2948999141" sldId="416"/>
            <ac:picMk id="1038" creationId="{8C63BA14-9F3B-AD3E-919E-40164E894CD2}"/>
          </ac:picMkLst>
        </pc:picChg>
        <pc:picChg chg="mod">
          <ac:chgData name="Carla Cannone" userId="417464ba-0c67-467a-8d9f-e5f447a9fc8a" providerId="ADAL" clId="{DFEB7966-461B-45A3-91B6-63FC9EAC353E}" dt="2023-03-05T20:02:57.161" v="1519" actId="1076"/>
          <ac:picMkLst>
            <pc:docMk/>
            <pc:sldMk cId="2948999141" sldId="416"/>
            <ac:picMk id="1040" creationId="{D3CDD3C0-2453-8D96-5B14-35D0DDB24BF8}"/>
          </ac:picMkLst>
        </pc:picChg>
        <pc:picChg chg="mod">
          <ac:chgData name="Carla Cannone" userId="417464ba-0c67-467a-8d9f-e5f447a9fc8a" providerId="ADAL" clId="{DFEB7966-461B-45A3-91B6-63FC9EAC353E}" dt="2023-03-05T20:03:14.031" v="1523"/>
          <ac:picMkLst>
            <pc:docMk/>
            <pc:sldMk cId="2948999141" sldId="416"/>
            <ac:picMk id="1042" creationId="{83F8D88F-4378-BD02-5257-27F3F4525C51}"/>
          </ac:picMkLst>
        </pc:picChg>
      </pc:sldChg>
      <pc:sldChg chg="new del">
        <pc:chgData name="Carla Cannone" userId="417464ba-0c67-467a-8d9f-e5f447a9fc8a" providerId="ADAL" clId="{DFEB7966-461B-45A3-91B6-63FC9EAC353E}" dt="2023-03-05T20:17:21.586" v="1651" actId="680"/>
        <pc:sldMkLst>
          <pc:docMk/>
          <pc:sldMk cId="491084593" sldId="417"/>
        </pc:sldMkLst>
      </pc:sldChg>
    </pc:docChg>
  </pc:docChgLst>
  <pc:docChgLst>
    <pc:chgData name="Carla Cannone" userId="417464ba-0c67-467a-8d9f-e5f447a9fc8a" providerId="ADAL" clId="{0A18DBD1-F4B2-49D3-9BFC-A3ED50C8E71C}"/>
    <pc:docChg chg="undo custSel addSld modSld sldOrd">
      <pc:chgData name="Carla Cannone" userId="417464ba-0c67-467a-8d9f-e5f447a9fc8a" providerId="ADAL" clId="{0A18DBD1-F4B2-49D3-9BFC-A3ED50C8E71C}" dt="2023-02-27T14:58:51.499" v="1207" actId="1076"/>
      <pc:docMkLst>
        <pc:docMk/>
      </pc:docMkLst>
      <pc:sldChg chg="addSp delSp modSp mod">
        <pc:chgData name="Carla Cannone" userId="417464ba-0c67-467a-8d9f-e5f447a9fc8a" providerId="ADAL" clId="{0A18DBD1-F4B2-49D3-9BFC-A3ED50C8E71C}" dt="2023-02-27T14:20:39.004" v="883" actId="1076"/>
        <pc:sldMkLst>
          <pc:docMk/>
          <pc:sldMk cId="1823691312" sldId="397"/>
        </pc:sldMkLst>
        <pc:spChg chg="add mod">
          <ac:chgData name="Carla Cannone" userId="417464ba-0c67-467a-8d9f-e5f447a9fc8a" providerId="ADAL" clId="{0A18DBD1-F4B2-49D3-9BFC-A3ED50C8E71C}" dt="2023-02-27T14:20:39.004" v="883" actId="1076"/>
          <ac:spMkLst>
            <pc:docMk/>
            <pc:sldMk cId="1823691312" sldId="397"/>
            <ac:spMk id="4" creationId="{5F0A36BA-89B5-66A3-E144-431AA68AAB7C}"/>
          </ac:spMkLst>
        </pc:spChg>
        <pc:spChg chg="add mod">
          <ac:chgData name="Carla Cannone" userId="417464ba-0c67-467a-8d9f-e5f447a9fc8a" providerId="ADAL" clId="{0A18DBD1-F4B2-49D3-9BFC-A3ED50C8E71C}" dt="2023-02-27T14:20:25.740" v="868" actId="1076"/>
          <ac:spMkLst>
            <pc:docMk/>
            <pc:sldMk cId="1823691312" sldId="397"/>
            <ac:spMk id="7" creationId="{19D8E92D-95EE-EE4C-A27E-63B846B220AA}"/>
          </ac:spMkLst>
        </pc:spChg>
        <pc:spChg chg="add mod">
          <ac:chgData name="Carla Cannone" userId="417464ba-0c67-467a-8d9f-e5f447a9fc8a" providerId="ADAL" clId="{0A18DBD1-F4B2-49D3-9BFC-A3ED50C8E71C}" dt="2023-02-27T14:20:09.393" v="865" actId="20577"/>
          <ac:spMkLst>
            <pc:docMk/>
            <pc:sldMk cId="1823691312" sldId="397"/>
            <ac:spMk id="10" creationId="{F71219DE-24D5-02D1-D355-653A3096993B}"/>
          </ac:spMkLst>
        </pc:spChg>
        <pc:spChg chg="del mod">
          <ac:chgData name="Carla Cannone" userId="417464ba-0c67-467a-8d9f-e5f447a9fc8a" providerId="ADAL" clId="{0A18DBD1-F4B2-49D3-9BFC-A3ED50C8E71C}" dt="2023-02-27T14:11:52.667" v="788" actId="478"/>
          <ac:spMkLst>
            <pc:docMk/>
            <pc:sldMk cId="1823691312" sldId="397"/>
            <ac:spMk id="14" creationId="{68AB54F9-D945-60D0-E703-1D47A71593D4}"/>
          </ac:spMkLst>
        </pc:spChg>
        <pc:picChg chg="add del mod">
          <ac:chgData name="Carla Cannone" userId="417464ba-0c67-467a-8d9f-e5f447a9fc8a" providerId="ADAL" clId="{0A18DBD1-F4B2-49D3-9BFC-A3ED50C8E71C}" dt="2023-02-27T14:11:25.192" v="786" actId="478"/>
          <ac:picMkLst>
            <pc:docMk/>
            <pc:sldMk cId="1823691312" sldId="397"/>
            <ac:picMk id="3" creationId="{317B0E70-4467-3D07-A48C-3866E1E7C618}"/>
          </ac:picMkLst>
        </pc:picChg>
        <pc:picChg chg="add del mod">
          <ac:chgData name="Carla Cannone" userId="417464ba-0c67-467a-8d9f-e5f447a9fc8a" providerId="ADAL" clId="{0A18DBD1-F4B2-49D3-9BFC-A3ED50C8E71C}" dt="2023-02-27T13:23:40.357" v="181"/>
          <ac:picMkLst>
            <pc:docMk/>
            <pc:sldMk cId="1823691312" sldId="397"/>
            <ac:picMk id="5" creationId="{7234F262-5B1A-2C31-5A10-539576EA14D7}"/>
          </ac:picMkLst>
        </pc:picChg>
        <pc:picChg chg="add mod">
          <ac:chgData name="Carla Cannone" userId="417464ba-0c67-467a-8d9f-e5f447a9fc8a" providerId="ADAL" clId="{0A18DBD1-F4B2-49D3-9BFC-A3ED50C8E71C}" dt="2023-02-27T14:19:32.748" v="849" actId="1076"/>
          <ac:picMkLst>
            <pc:docMk/>
            <pc:sldMk cId="1823691312" sldId="397"/>
            <ac:picMk id="9" creationId="{A3C42FE0-0CE7-FC41-EC02-6D40BAFB5198}"/>
          </ac:picMkLst>
        </pc:picChg>
        <pc:picChg chg="add del">
          <ac:chgData name="Carla Cannone" userId="417464ba-0c67-467a-8d9f-e5f447a9fc8a" providerId="ADAL" clId="{0A18DBD1-F4B2-49D3-9BFC-A3ED50C8E71C}" dt="2023-02-27T14:13:23.790" v="797" actId="478"/>
          <ac:picMkLst>
            <pc:docMk/>
            <pc:sldMk cId="1823691312" sldId="397"/>
            <ac:picMk id="3074" creationId="{88E61D6D-F3DD-EC5B-AC2E-3D1100889F0E}"/>
          </ac:picMkLst>
        </pc:picChg>
        <pc:picChg chg="add mod">
          <ac:chgData name="Carla Cannone" userId="417464ba-0c67-467a-8d9f-e5f447a9fc8a" providerId="ADAL" clId="{0A18DBD1-F4B2-49D3-9BFC-A3ED50C8E71C}" dt="2023-02-27T14:17:59.091" v="843" actId="1076"/>
          <ac:picMkLst>
            <pc:docMk/>
            <pc:sldMk cId="1823691312" sldId="397"/>
            <ac:picMk id="3076" creationId="{53B0E0F2-218E-91F1-9E32-740AE2ABE264}"/>
          </ac:picMkLst>
        </pc:picChg>
      </pc:sldChg>
      <pc:sldChg chg="addSp delSp modSp mod modNotesTx">
        <pc:chgData name="Carla Cannone" userId="417464ba-0c67-467a-8d9f-e5f447a9fc8a" providerId="ADAL" clId="{0A18DBD1-F4B2-49D3-9BFC-A3ED50C8E71C}" dt="2023-02-27T14:43:58.467" v="884"/>
        <pc:sldMkLst>
          <pc:docMk/>
          <pc:sldMk cId="1589997109" sldId="400"/>
        </pc:sldMkLst>
        <pc:spChg chg="add mod">
          <ac:chgData name="Carla Cannone" userId="417464ba-0c67-467a-8d9f-e5f447a9fc8a" providerId="ADAL" clId="{0A18DBD1-F4B2-49D3-9BFC-A3ED50C8E71C}" dt="2023-02-27T13:51:00.343" v="539" actId="1076"/>
          <ac:spMkLst>
            <pc:docMk/>
            <pc:sldMk cId="1589997109" sldId="400"/>
            <ac:spMk id="7" creationId="{1471791F-D423-A98F-365A-5CBF2C8F3F99}"/>
          </ac:spMkLst>
        </pc:spChg>
        <pc:spChg chg="add mod ord">
          <ac:chgData name="Carla Cannone" userId="417464ba-0c67-467a-8d9f-e5f447a9fc8a" providerId="ADAL" clId="{0A18DBD1-F4B2-49D3-9BFC-A3ED50C8E71C}" dt="2023-02-27T13:53:13.695" v="545" actId="1076"/>
          <ac:spMkLst>
            <pc:docMk/>
            <pc:sldMk cId="1589997109" sldId="400"/>
            <ac:spMk id="9" creationId="{82AAB7FF-3018-7600-D1E0-23EDBFB60F6C}"/>
          </ac:spMkLst>
        </pc:spChg>
        <pc:spChg chg="del mod">
          <ac:chgData name="Carla Cannone" userId="417464ba-0c67-467a-8d9f-e5f447a9fc8a" providerId="ADAL" clId="{0A18DBD1-F4B2-49D3-9BFC-A3ED50C8E71C}" dt="2023-02-27T13:24:47.832" v="193" actId="478"/>
          <ac:spMkLst>
            <pc:docMk/>
            <pc:sldMk cId="1589997109" sldId="400"/>
            <ac:spMk id="14" creationId="{68AB54F9-D945-60D0-E703-1D47A71593D4}"/>
          </ac:spMkLst>
        </pc:spChg>
        <pc:spChg chg="add mod">
          <ac:chgData name="Carla Cannone" userId="417464ba-0c67-467a-8d9f-e5f447a9fc8a" providerId="ADAL" clId="{0A18DBD1-F4B2-49D3-9BFC-A3ED50C8E71C}" dt="2023-02-27T13:51:14.428" v="542" actId="1076"/>
          <ac:spMkLst>
            <pc:docMk/>
            <pc:sldMk cId="1589997109" sldId="400"/>
            <ac:spMk id="19" creationId="{8F2F04F7-4A67-CD7E-86CB-BB8127361BF2}"/>
          </ac:spMkLst>
        </pc:spChg>
        <pc:spChg chg="mod">
          <ac:chgData name="Carla Cannone" userId="417464ba-0c67-467a-8d9f-e5f447a9fc8a" providerId="ADAL" clId="{0A18DBD1-F4B2-49D3-9BFC-A3ED50C8E71C}" dt="2023-02-27T13:40:01.852" v="452" actId="1076"/>
          <ac:spMkLst>
            <pc:docMk/>
            <pc:sldMk cId="1589997109" sldId="400"/>
            <ac:spMk id="38" creationId="{DD0B7555-444F-D1E4-0A48-C00392C9A0FB}"/>
          </ac:spMkLst>
        </pc:spChg>
        <pc:graphicFrameChg chg="add del mod">
          <ac:chgData name="Carla Cannone" userId="417464ba-0c67-467a-8d9f-e5f447a9fc8a" providerId="ADAL" clId="{0A18DBD1-F4B2-49D3-9BFC-A3ED50C8E71C}" dt="2023-02-27T13:23:45.471" v="185"/>
          <ac:graphicFrameMkLst>
            <pc:docMk/>
            <pc:sldMk cId="1589997109" sldId="400"/>
            <ac:graphicFrameMk id="5" creationId="{7B671E81-2CFF-B757-7714-5726C5711E39}"/>
          </ac:graphicFrameMkLst>
        </pc:graphicFrameChg>
        <pc:graphicFrameChg chg="add del mod">
          <ac:chgData name="Carla Cannone" userId="417464ba-0c67-467a-8d9f-e5f447a9fc8a" providerId="ADAL" clId="{0A18DBD1-F4B2-49D3-9BFC-A3ED50C8E71C}" dt="2023-02-27T13:43:13.831" v="522"/>
          <ac:graphicFrameMkLst>
            <pc:docMk/>
            <pc:sldMk cId="1589997109" sldId="400"/>
            <ac:graphicFrameMk id="17" creationId="{B4229883-5E7A-3768-3BB0-421DB246A0F5}"/>
          </ac:graphicFrameMkLst>
        </pc:graphicFrameChg>
        <pc:picChg chg="del">
          <ac:chgData name="Carla Cannone" userId="417464ba-0c67-467a-8d9f-e5f447a9fc8a" providerId="ADAL" clId="{0A18DBD1-F4B2-49D3-9BFC-A3ED50C8E71C}" dt="2023-02-27T13:23:43.439" v="183" actId="478"/>
          <ac:picMkLst>
            <pc:docMk/>
            <pc:sldMk cId="1589997109" sldId="400"/>
            <ac:picMk id="3" creationId="{317B0E70-4467-3D07-A48C-3866E1E7C618}"/>
          </ac:picMkLst>
        </pc:picChg>
        <pc:picChg chg="add del mod">
          <ac:chgData name="Carla Cannone" userId="417464ba-0c67-467a-8d9f-e5f447a9fc8a" providerId="ADAL" clId="{0A18DBD1-F4B2-49D3-9BFC-A3ED50C8E71C}" dt="2023-02-27T13:37:09.367" v="221" actId="478"/>
          <ac:picMkLst>
            <pc:docMk/>
            <pc:sldMk cId="1589997109" sldId="400"/>
            <ac:picMk id="6" creationId="{C17FEB6F-0AA2-8DF3-3379-6382398D6029}"/>
          </ac:picMkLst>
        </pc:picChg>
        <pc:picChg chg="add del mod">
          <ac:chgData name="Carla Cannone" userId="417464ba-0c67-467a-8d9f-e5f447a9fc8a" providerId="ADAL" clId="{0A18DBD1-F4B2-49D3-9BFC-A3ED50C8E71C}" dt="2023-02-27T13:42:54.921" v="515" actId="478"/>
          <ac:picMkLst>
            <pc:docMk/>
            <pc:sldMk cId="1589997109" sldId="400"/>
            <ac:picMk id="8" creationId="{50D2EEB1-D5E6-850F-FC7F-8EB9B0CF11BE}"/>
          </ac:picMkLst>
        </pc:picChg>
        <pc:picChg chg="add del mod">
          <ac:chgData name="Carla Cannone" userId="417464ba-0c67-467a-8d9f-e5f447a9fc8a" providerId="ADAL" clId="{0A18DBD1-F4B2-49D3-9BFC-A3ED50C8E71C}" dt="2023-02-27T13:43:12.252" v="520" actId="478"/>
          <ac:picMkLst>
            <pc:docMk/>
            <pc:sldMk cId="1589997109" sldId="400"/>
            <ac:picMk id="16" creationId="{1FBE8DE0-6FC2-C77A-B288-E091ACC8B6D4}"/>
          </ac:picMkLst>
        </pc:picChg>
        <pc:picChg chg="add mod">
          <ac:chgData name="Carla Cannone" userId="417464ba-0c67-467a-8d9f-e5f447a9fc8a" providerId="ADAL" clId="{0A18DBD1-F4B2-49D3-9BFC-A3ED50C8E71C}" dt="2023-02-27T13:51:09.836" v="541" actId="1076"/>
          <ac:picMkLst>
            <pc:docMk/>
            <pc:sldMk cId="1589997109" sldId="400"/>
            <ac:picMk id="18" creationId="{48914EBF-6C42-09C4-1DEF-6DB46213A87F}"/>
          </ac:picMkLst>
        </pc:picChg>
        <pc:cxnChg chg="add del mod">
          <ac:chgData name="Carla Cannone" userId="417464ba-0c67-467a-8d9f-e5f447a9fc8a" providerId="ADAL" clId="{0A18DBD1-F4B2-49D3-9BFC-A3ED50C8E71C}" dt="2023-02-27T13:40:29.840" v="458" actId="478"/>
          <ac:cxnSpMkLst>
            <pc:docMk/>
            <pc:sldMk cId="1589997109" sldId="400"/>
            <ac:cxnSpMk id="11" creationId="{1B9DAB9F-4B52-5D1B-0999-7BC465DC3B03}"/>
          </ac:cxnSpMkLst>
        </pc:cxnChg>
        <pc:cxnChg chg="add mod">
          <ac:chgData name="Carla Cannone" userId="417464ba-0c67-467a-8d9f-e5f447a9fc8a" providerId="ADAL" clId="{0A18DBD1-F4B2-49D3-9BFC-A3ED50C8E71C}" dt="2023-02-27T13:51:00.343" v="539" actId="1076"/>
          <ac:cxnSpMkLst>
            <pc:docMk/>
            <pc:sldMk cId="1589997109" sldId="400"/>
            <ac:cxnSpMk id="13" creationId="{6D911EEF-FD6F-C422-05B8-81D94BD9D645}"/>
          </ac:cxnSpMkLst>
        </pc:cxnChg>
        <pc:cxnChg chg="add mod">
          <ac:chgData name="Carla Cannone" userId="417464ba-0c67-467a-8d9f-e5f447a9fc8a" providerId="ADAL" clId="{0A18DBD1-F4B2-49D3-9BFC-A3ED50C8E71C}" dt="2023-02-27T13:51:00.343" v="539" actId="1076"/>
          <ac:cxnSpMkLst>
            <pc:docMk/>
            <pc:sldMk cId="1589997109" sldId="400"/>
            <ac:cxnSpMk id="20" creationId="{15060959-32FB-0A19-E0C1-4F6FB2EDCF2F}"/>
          </ac:cxnSpMkLst>
        </pc:cxnChg>
      </pc:sldChg>
      <pc:sldChg chg="addSp delSp modSp mod">
        <pc:chgData name="Carla Cannone" userId="417464ba-0c67-467a-8d9f-e5f447a9fc8a" providerId="ADAL" clId="{0A18DBD1-F4B2-49D3-9BFC-A3ED50C8E71C}" dt="2023-02-27T14:11:03.017" v="784" actId="14100"/>
        <pc:sldMkLst>
          <pc:docMk/>
          <pc:sldMk cId="473722797" sldId="403"/>
        </pc:sldMkLst>
        <pc:spChg chg="add del">
          <ac:chgData name="Carla Cannone" userId="417464ba-0c67-467a-8d9f-e5f447a9fc8a" providerId="ADAL" clId="{0A18DBD1-F4B2-49D3-9BFC-A3ED50C8E71C}" dt="2023-02-27T14:03:58.603" v="578" actId="478"/>
          <ac:spMkLst>
            <pc:docMk/>
            <pc:sldMk cId="473722797" sldId="403"/>
            <ac:spMk id="6" creationId="{8881C322-5DC0-D61C-D9AE-8ACDDAD1C269}"/>
          </ac:spMkLst>
        </pc:spChg>
        <pc:spChg chg="add mod">
          <ac:chgData name="Carla Cannone" userId="417464ba-0c67-467a-8d9f-e5f447a9fc8a" providerId="ADAL" clId="{0A18DBD1-F4B2-49D3-9BFC-A3ED50C8E71C}" dt="2023-02-27T14:04:18.002" v="585" actId="14100"/>
          <ac:spMkLst>
            <pc:docMk/>
            <pc:sldMk cId="473722797" sldId="403"/>
            <ac:spMk id="7" creationId="{67F1E04E-36F9-3146-1434-B93E1735005A}"/>
          </ac:spMkLst>
        </pc:spChg>
        <pc:spChg chg="add mod">
          <ac:chgData name="Carla Cannone" userId="417464ba-0c67-467a-8d9f-e5f447a9fc8a" providerId="ADAL" clId="{0A18DBD1-F4B2-49D3-9BFC-A3ED50C8E71C}" dt="2023-02-27T14:04:44.130" v="591" actId="1076"/>
          <ac:spMkLst>
            <pc:docMk/>
            <pc:sldMk cId="473722797" sldId="403"/>
            <ac:spMk id="8" creationId="{1CF4D9BA-F764-8AA6-EED8-2C048BD7A422}"/>
          </ac:spMkLst>
        </pc:spChg>
        <pc:spChg chg="add mod">
          <ac:chgData name="Carla Cannone" userId="417464ba-0c67-467a-8d9f-e5f447a9fc8a" providerId="ADAL" clId="{0A18DBD1-F4B2-49D3-9BFC-A3ED50C8E71C}" dt="2023-02-27T14:06:19.574" v="597" actId="14100"/>
          <ac:spMkLst>
            <pc:docMk/>
            <pc:sldMk cId="473722797" sldId="403"/>
            <ac:spMk id="9" creationId="{B8EA49F6-62E8-3AC9-2824-D7BD82424D0F}"/>
          </ac:spMkLst>
        </pc:spChg>
        <pc:spChg chg="add del mod">
          <ac:chgData name="Carla Cannone" userId="417464ba-0c67-467a-8d9f-e5f447a9fc8a" providerId="ADAL" clId="{0A18DBD1-F4B2-49D3-9BFC-A3ED50C8E71C}" dt="2023-02-27T14:08:36.645" v="689" actId="478"/>
          <ac:spMkLst>
            <pc:docMk/>
            <pc:sldMk cId="473722797" sldId="403"/>
            <ac:spMk id="10" creationId="{9F035A57-5628-07BB-B718-47B4ED621927}"/>
          </ac:spMkLst>
        </pc:spChg>
        <pc:spChg chg="add del mod ord">
          <ac:chgData name="Carla Cannone" userId="417464ba-0c67-467a-8d9f-e5f447a9fc8a" providerId="ADAL" clId="{0A18DBD1-F4B2-49D3-9BFC-A3ED50C8E71C}" dt="2023-02-27T14:09:58.746" v="769" actId="478"/>
          <ac:spMkLst>
            <pc:docMk/>
            <pc:sldMk cId="473722797" sldId="403"/>
            <ac:spMk id="11" creationId="{8728981C-A004-884B-6F33-FFD73F6A533C}"/>
          </ac:spMkLst>
        </pc:spChg>
        <pc:spChg chg="add mod">
          <ac:chgData name="Carla Cannone" userId="417464ba-0c67-467a-8d9f-e5f447a9fc8a" providerId="ADAL" clId="{0A18DBD1-F4B2-49D3-9BFC-A3ED50C8E71C}" dt="2023-02-27T14:10:09.645" v="771" actId="1076"/>
          <ac:spMkLst>
            <pc:docMk/>
            <pc:sldMk cId="473722797" sldId="403"/>
            <ac:spMk id="12" creationId="{57B554C4-D550-46FA-3EED-F65D787F9C81}"/>
          </ac:spMkLst>
        </pc:spChg>
        <pc:spChg chg="mod">
          <ac:chgData name="Carla Cannone" userId="417464ba-0c67-467a-8d9f-e5f447a9fc8a" providerId="ADAL" clId="{0A18DBD1-F4B2-49D3-9BFC-A3ED50C8E71C}" dt="2023-02-27T14:07:34.422" v="613" actId="1076"/>
          <ac:spMkLst>
            <pc:docMk/>
            <pc:sldMk cId="473722797" sldId="403"/>
            <ac:spMk id="14" creationId="{68AB54F9-D945-60D0-E703-1D47A71593D4}"/>
          </ac:spMkLst>
        </pc:spChg>
        <pc:picChg chg="del">
          <ac:chgData name="Carla Cannone" userId="417464ba-0c67-467a-8d9f-e5f447a9fc8a" providerId="ADAL" clId="{0A18DBD1-F4B2-49D3-9BFC-A3ED50C8E71C}" dt="2023-02-27T14:00:40.439" v="546" actId="478"/>
          <ac:picMkLst>
            <pc:docMk/>
            <pc:sldMk cId="473722797" sldId="403"/>
            <ac:picMk id="3" creationId="{317B0E70-4467-3D07-A48C-3866E1E7C618}"/>
          </ac:picMkLst>
        </pc:picChg>
        <pc:picChg chg="add mod">
          <ac:chgData name="Carla Cannone" userId="417464ba-0c67-467a-8d9f-e5f447a9fc8a" providerId="ADAL" clId="{0A18DBD1-F4B2-49D3-9BFC-A3ED50C8E71C}" dt="2023-02-27T14:06:11.161" v="594" actId="1076"/>
          <ac:picMkLst>
            <pc:docMk/>
            <pc:sldMk cId="473722797" sldId="403"/>
            <ac:picMk id="5" creationId="{65963D9D-AE9F-F9E7-E95D-8A4F88E423E2}"/>
          </ac:picMkLst>
        </pc:picChg>
        <pc:cxnChg chg="add mod">
          <ac:chgData name="Carla Cannone" userId="417464ba-0c67-467a-8d9f-e5f447a9fc8a" providerId="ADAL" clId="{0A18DBD1-F4B2-49D3-9BFC-A3ED50C8E71C}" dt="2023-02-27T14:11:03.017" v="784" actId="14100"/>
          <ac:cxnSpMkLst>
            <pc:docMk/>
            <pc:sldMk cId="473722797" sldId="403"/>
            <ac:cxnSpMk id="15" creationId="{177739CF-6FF0-89EF-0929-BBEB89D5F921}"/>
          </ac:cxnSpMkLst>
        </pc:cxnChg>
        <pc:cxnChg chg="add mod">
          <ac:chgData name="Carla Cannone" userId="417464ba-0c67-467a-8d9f-e5f447a9fc8a" providerId="ADAL" clId="{0A18DBD1-F4B2-49D3-9BFC-A3ED50C8E71C}" dt="2023-02-27T14:10:43.337" v="777" actId="14100"/>
          <ac:cxnSpMkLst>
            <pc:docMk/>
            <pc:sldMk cId="473722797" sldId="403"/>
            <ac:cxnSpMk id="16" creationId="{99C8AE4D-4644-73BF-7655-292F32B99524}"/>
          </ac:cxnSpMkLst>
        </pc:cxnChg>
        <pc:cxnChg chg="add mod">
          <ac:chgData name="Carla Cannone" userId="417464ba-0c67-467a-8d9f-e5f447a9fc8a" providerId="ADAL" clId="{0A18DBD1-F4B2-49D3-9BFC-A3ED50C8E71C}" dt="2023-02-27T14:10:59.301" v="783" actId="14100"/>
          <ac:cxnSpMkLst>
            <pc:docMk/>
            <pc:sldMk cId="473722797" sldId="403"/>
            <ac:cxnSpMk id="20" creationId="{45DE595C-C8E9-0CE9-7655-B64BDAE0F085}"/>
          </ac:cxnSpMkLst>
        </pc:cxnChg>
      </pc:sldChg>
      <pc:sldChg chg="addSp delSp modSp mod">
        <pc:chgData name="Carla Cannone" userId="417464ba-0c67-467a-8d9f-e5f447a9fc8a" providerId="ADAL" clId="{0A18DBD1-F4B2-49D3-9BFC-A3ED50C8E71C}" dt="2023-02-27T14:11:09.909" v="785" actId="1076"/>
        <pc:sldMkLst>
          <pc:docMk/>
          <pc:sldMk cId="651442162" sldId="404"/>
        </pc:sldMkLst>
        <pc:spChg chg="mod">
          <ac:chgData name="Carla Cannone" userId="417464ba-0c67-467a-8d9f-e5f447a9fc8a" providerId="ADAL" clId="{0A18DBD1-F4B2-49D3-9BFC-A3ED50C8E71C}" dt="2023-02-27T14:09:29.401" v="764" actId="1076"/>
          <ac:spMkLst>
            <pc:docMk/>
            <pc:sldMk cId="651442162" sldId="404"/>
            <ac:spMk id="2" creationId="{7A95BC00-B1A3-740F-4975-765716CBB1D8}"/>
          </ac:spMkLst>
        </pc:spChg>
        <pc:spChg chg="add mod">
          <ac:chgData name="Carla Cannone" userId="417464ba-0c67-467a-8d9f-e5f447a9fc8a" providerId="ADAL" clId="{0A18DBD1-F4B2-49D3-9BFC-A3ED50C8E71C}" dt="2023-02-27T14:06:37.038" v="603" actId="14100"/>
          <ac:spMkLst>
            <pc:docMk/>
            <pc:sldMk cId="651442162" sldId="404"/>
            <ac:spMk id="8" creationId="{2D882746-7414-16F2-334E-905F7322506A}"/>
          </ac:spMkLst>
        </pc:spChg>
        <pc:spChg chg="add mod">
          <ac:chgData name="Carla Cannone" userId="417464ba-0c67-467a-8d9f-e5f447a9fc8a" providerId="ADAL" clId="{0A18DBD1-F4B2-49D3-9BFC-A3ED50C8E71C}" dt="2023-02-27T14:06:47.802" v="608" actId="14100"/>
          <ac:spMkLst>
            <pc:docMk/>
            <pc:sldMk cId="651442162" sldId="404"/>
            <ac:spMk id="9" creationId="{AD3592CC-F757-302C-7B27-71C4BB6D3A84}"/>
          </ac:spMkLst>
        </pc:spChg>
        <pc:spChg chg="add mod">
          <ac:chgData name="Carla Cannone" userId="417464ba-0c67-467a-8d9f-e5f447a9fc8a" providerId="ADAL" clId="{0A18DBD1-F4B2-49D3-9BFC-A3ED50C8E71C}" dt="2023-02-27T14:11:09.909" v="785" actId="1076"/>
          <ac:spMkLst>
            <pc:docMk/>
            <pc:sldMk cId="651442162" sldId="404"/>
            <ac:spMk id="10" creationId="{06D30605-DFF9-8BCB-90B8-0F201AE75577}"/>
          </ac:spMkLst>
        </pc:spChg>
        <pc:spChg chg="del">
          <ac:chgData name="Carla Cannone" userId="417464ba-0c67-467a-8d9f-e5f447a9fc8a" providerId="ADAL" clId="{0A18DBD1-F4B2-49D3-9BFC-A3ED50C8E71C}" dt="2023-02-27T14:02:46.416" v="561" actId="478"/>
          <ac:spMkLst>
            <pc:docMk/>
            <pc:sldMk cId="651442162" sldId="404"/>
            <ac:spMk id="14" creationId="{68AB54F9-D945-60D0-E703-1D47A71593D4}"/>
          </ac:spMkLst>
        </pc:spChg>
        <pc:graphicFrameChg chg="add del mod">
          <ac:chgData name="Carla Cannone" userId="417464ba-0c67-467a-8d9f-e5f447a9fc8a" providerId="ADAL" clId="{0A18DBD1-F4B2-49D3-9BFC-A3ED50C8E71C}" dt="2023-02-27T14:02:38.577" v="557"/>
          <ac:graphicFrameMkLst>
            <pc:docMk/>
            <pc:sldMk cId="651442162" sldId="404"/>
            <ac:graphicFrameMk id="5" creationId="{04B81E73-B58E-89D0-DBF7-082AFF870E5F}"/>
          </ac:graphicFrameMkLst>
        </pc:graphicFrameChg>
        <pc:picChg chg="del">
          <ac:chgData name="Carla Cannone" userId="417464ba-0c67-467a-8d9f-e5f447a9fc8a" providerId="ADAL" clId="{0A18DBD1-F4B2-49D3-9BFC-A3ED50C8E71C}" dt="2023-02-27T14:02:36.024" v="555" actId="478"/>
          <ac:picMkLst>
            <pc:docMk/>
            <pc:sldMk cId="651442162" sldId="404"/>
            <ac:picMk id="3" creationId="{317B0E70-4467-3D07-A48C-3866E1E7C618}"/>
          </ac:picMkLst>
        </pc:picChg>
        <pc:picChg chg="add mod">
          <ac:chgData name="Carla Cannone" userId="417464ba-0c67-467a-8d9f-e5f447a9fc8a" providerId="ADAL" clId="{0A18DBD1-F4B2-49D3-9BFC-A3ED50C8E71C}" dt="2023-02-27T14:07:25.122" v="612" actId="1076"/>
          <ac:picMkLst>
            <pc:docMk/>
            <pc:sldMk cId="651442162" sldId="404"/>
            <ac:picMk id="6" creationId="{52C743DB-E274-5841-DBDB-68AC09D84E57}"/>
          </ac:picMkLst>
        </pc:picChg>
        <pc:picChg chg="add mod">
          <ac:chgData name="Carla Cannone" userId="417464ba-0c67-467a-8d9f-e5f447a9fc8a" providerId="ADAL" clId="{0A18DBD1-F4B2-49D3-9BFC-A3ED50C8E71C}" dt="2023-02-27T14:03:31.622" v="575" actId="1076"/>
          <ac:picMkLst>
            <pc:docMk/>
            <pc:sldMk cId="651442162" sldId="404"/>
            <ac:picMk id="7" creationId="{2E26941F-DE2C-30C9-A01D-69C1530C4897}"/>
          </ac:picMkLst>
        </pc:picChg>
      </pc:sldChg>
      <pc:sldChg chg="addSp delSp modSp add mod ord">
        <pc:chgData name="Carla Cannone" userId="417464ba-0c67-467a-8d9f-e5f447a9fc8a" providerId="ADAL" clId="{0A18DBD1-F4B2-49D3-9BFC-A3ED50C8E71C}" dt="2023-02-27T14:58:51.499" v="1207" actId="1076"/>
        <pc:sldMkLst>
          <pc:docMk/>
          <pc:sldMk cId="219613637" sldId="405"/>
        </pc:sldMkLst>
        <pc:spChg chg="mod">
          <ac:chgData name="Carla Cannone" userId="417464ba-0c67-467a-8d9f-e5f447a9fc8a" providerId="ADAL" clId="{0A18DBD1-F4B2-49D3-9BFC-A3ED50C8E71C}" dt="2023-02-27T14:58:51.499" v="1207" actId="1076"/>
          <ac:spMkLst>
            <pc:docMk/>
            <pc:sldMk cId="219613637" sldId="405"/>
            <ac:spMk id="2" creationId="{7A95BC00-B1A3-740F-4975-765716CBB1D8}"/>
          </ac:spMkLst>
        </pc:spChg>
        <pc:spChg chg="mod">
          <ac:chgData name="Carla Cannone" userId="417464ba-0c67-467a-8d9f-e5f447a9fc8a" providerId="ADAL" clId="{0A18DBD1-F4B2-49D3-9BFC-A3ED50C8E71C}" dt="2023-02-27T14:58:26.922" v="1201" actId="20577"/>
          <ac:spMkLst>
            <pc:docMk/>
            <pc:sldMk cId="219613637" sldId="405"/>
            <ac:spMk id="4" creationId="{5F0A36BA-89B5-66A3-E144-431AA68AAB7C}"/>
          </ac:spMkLst>
        </pc:spChg>
        <pc:spChg chg="mod">
          <ac:chgData name="Carla Cannone" userId="417464ba-0c67-467a-8d9f-e5f447a9fc8a" providerId="ADAL" clId="{0A18DBD1-F4B2-49D3-9BFC-A3ED50C8E71C}" dt="2023-02-27T14:56:25.003" v="961" actId="1076"/>
          <ac:spMkLst>
            <pc:docMk/>
            <pc:sldMk cId="219613637" sldId="405"/>
            <ac:spMk id="7" creationId="{19D8E92D-95EE-EE4C-A27E-63B846B220AA}"/>
          </ac:spMkLst>
        </pc:spChg>
        <pc:spChg chg="add mod">
          <ac:chgData name="Carla Cannone" userId="417464ba-0c67-467a-8d9f-e5f447a9fc8a" providerId="ADAL" clId="{0A18DBD1-F4B2-49D3-9BFC-A3ED50C8E71C}" dt="2023-02-27T14:57:30.750" v="1010" actId="1076"/>
          <ac:spMkLst>
            <pc:docMk/>
            <pc:sldMk cId="219613637" sldId="405"/>
            <ac:spMk id="8" creationId="{5E9A95A0-CA30-DF83-99B9-28EE847DA1F7}"/>
          </ac:spMkLst>
        </pc:spChg>
        <pc:spChg chg="mod">
          <ac:chgData name="Carla Cannone" userId="417464ba-0c67-467a-8d9f-e5f447a9fc8a" providerId="ADAL" clId="{0A18DBD1-F4B2-49D3-9BFC-A3ED50C8E71C}" dt="2023-02-27T14:55:44.928" v="946" actId="20577"/>
          <ac:spMkLst>
            <pc:docMk/>
            <pc:sldMk cId="219613637" sldId="405"/>
            <ac:spMk id="10" creationId="{F71219DE-24D5-02D1-D355-653A3096993B}"/>
          </ac:spMkLst>
        </pc:spChg>
        <pc:spChg chg="add mod">
          <ac:chgData name="Carla Cannone" userId="417464ba-0c67-467a-8d9f-e5f447a9fc8a" providerId="ADAL" clId="{0A18DBD1-F4B2-49D3-9BFC-A3ED50C8E71C}" dt="2023-02-27T14:57:47.263" v="1027" actId="1076"/>
          <ac:spMkLst>
            <pc:docMk/>
            <pc:sldMk cId="219613637" sldId="405"/>
            <ac:spMk id="11" creationId="{1B2E9E5C-B2C4-CF87-C6E0-ECAB998E7373}"/>
          </ac:spMkLst>
        </pc:spChg>
        <pc:spChg chg="mod">
          <ac:chgData name="Carla Cannone" userId="417464ba-0c67-467a-8d9f-e5f447a9fc8a" providerId="ADAL" clId="{0A18DBD1-F4B2-49D3-9BFC-A3ED50C8E71C}" dt="2023-02-27T14:58:47.271" v="1206" actId="1076"/>
          <ac:spMkLst>
            <pc:docMk/>
            <pc:sldMk cId="219613637" sldId="405"/>
            <ac:spMk id="38" creationId="{DD0B7555-444F-D1E4-0A48-C00392C9A0FB}"/>
          </ac:spMkLst>
        </pc:spChg>
        <pc:picChg chg="del">
          <ac:chgData name="Carla Cannone" userId="417464ba-0c67-467a-8d9f-e5f447a9fc8a" providerId="ADAL" clId="{0A18DBD1-F4B2-49D3-9BFC-A3ED50C8E71C}" dt="2023-02-27T14:54:35.236" v="916" actId="478"/>
          <ac:picMkLst>
            <pc:docMk/>
            <pc:sldMk cId="219613637" sldId="405"/>
            <ac:picMk id="9" creationId="{A3C42FE0-0CE7-FC41-EC02-6D40BAFB5198}"/>
          </ac:picMkLst>
        </pc:picChg>
        <pc:picChg chg="del">
          <ac:chgData name="Carla Cannone" userId="417464ba-0c67-467a-8d9f-e5f447a9fc8a" providerId="ADAL" clId="{0A18DBD1-F4B2-49D3-9BFC-A3ED50C8E71C}" dt="2023-02-27T14:58:42.452" v="1202" actId="478"/>
          <ac:picMkLst>
            <pc:docMk/>
            <pc:sldMk cId="219613637" sldId="405"/>
            <ac:picMk id="12" creationId="{43782A54-FAA5-65A9-2782-F6C82FC709E2}"/>
          </ac:picMkLst>
        </pc:picChg>
        <pc:picChg chg="add mod">
          <ac:chgData name="Carla Cannone" userId="417464ba-0c67-467a-8d9f-e5f447a9fc8a" providerId="ADAL" clId="{0A18DBD1-F4B2-49D3-9BFC-A3ED50C8E71C}" dt="2023-02-27T14:58:44.415" v="1204"/>
          <ac:picMkLst>
            <pc:docMk/>
            <pc:sldMk cId="219613637" sldId="405"/>
            <ac:picMk id="13" creationId="{A15268AB-372C-B5C2-7AF6-D2413C6A1A9D}"/>
          </ac:picMkLst>
        </pc:picChg>
        <pc:picChg chg="del">
          <ac:chgData name="Carla Cannone" userId="417464ba-0c67-467a-8d9f-e5f447a9fc8a" providerId="ADAL" clId="{0A18DBD1-F4B2-49D3-9BFC-A3ED50C8E71C}" dt="2023-02-27T14:58:44.073" v="1203" actId="478"/>
          <ac:picMkLst>
            <pc:docMk/>
            <pc:sldMk cId="219613637" sldId="405"/>
            <ac:picMk id="20" creationId="{9FBF2D8B-11F9-D452-1A77-612440B8A77E}"/>
          </ac:picMkLst>
        </pc:picChg>
        <pc:picChg chg="add mod">
          <ac:chgData name="Carla Cannone" userId="417464ba-0c67-467a-8d9f-e5f447a9fc8a" providerId="ADAL" clId="{0A18DBD1-F4B2-49D3-9BFC-A3ED50C8E71C}" dt="2023-02-27T14:56:35.970" v="966" actId="1076"/>
          <ac:picMkLst>
            <pc:docMk/>
            <pc:sldMk cId="219613637" sldId="405"/>
            <ac:picMk id="1026" creationId="{83C26D6C-E251-F6B5-3C80-85144A473ECB}"/>
          </ac:picMkLst>
        </pc:picChg>
        <pc:picChg chg="add mod">
          <ac:chgData name="Carla Cannone" userId="417464ba-0c67-467a-8d9f-e5f447a9fc8a" providerId="ADAL" clId="{0A18DBD1-F4B2-49D3-9BFC-A3ED50C8E71C}" dt="2023-02-27T14:55:11.908" v="921" actId="1076"/>
          <ac:picMkLst>
            <pc:docMk/>
            <pc:sldMk cId="219613637" sldId="405"/>
            <ac:picMk id="1028" creationId="{87831E6F-C9E8-77F1-E70B-0D3F56627CAE}"/>
          </ac:picMkLst>
        </pc:picChg>
        <pc:picChg chg="del">
          <ac:chgData name="Carla Cannone" userId="417464ba-0c67-467a-8d9f-e5f447a9fc8a" providerId="ADAL" clId="{0A18DBD1-F4B2-49D3-9BFC-A3ED50C8E71C}" dt="2023-02-27T14:54:21.848" v="912" actId="478"/>
          <ac:picMkLst>
            <pc:docMk/>
            <pc:sldMk cId="219613637" sldId="405"/>
            <ac:picMk id="3076" creationId="{53B0E0F2-218E-91F1-9E32-740AE2ABE264}"/>
          </ac:picMkLst>
        </pc:picChg>
        <pc:cxnChg chg="add mod">
          <ac:chgData name="Carla Cannone" userId="417464ba-0c67-467a-8d9f-e5f447a9fc8a" providerId="ADAL" clId="{0A18DBD1-F4B2-49D3-9BFC-A3ED50C8E71C}" dt="2023-02-27T14:56:58.009" v="971" actId="208"/>
          <ac:cxnSpMkLst>
            <pc:docMk/>
            <pc:sldMk cId="219613637" sldId="405"/>
            <ac:cxnSpMk id="5" creationId="{13D89BE7-A9CF-A28D-F0CE-156D5F7DA016}"/>
          </ac:cxnSpMkLst>
        </pc:cxnChg>
        <pc:cxnChg chg="add mod">
          <ac:chgData name="Carla Cannone" userId="417464ba-0c67-467a-8d9f-e5f447a9fc8a" providerId="ADAL" clId="{0A18DBD1-F4B2-49D3-9BFC-A3ED50C8E71C}" dt="2023-02-27T14:57:00.140" v="972" actId="208"/>
          <ac:cxnSpMkLst>
            <pc:docMk/>
            <pc:sldMk cId="219613637" sldId="405"/>
            <ac:cxnSpMk id="6" creationId="{1194DCE8-B282-E59B-4077-35C55711C44E}"/>
          </ac:cxnSpMkLst>
        </pc:cxnChg>
      </pc:sldChg>
    </pc:docChg>
  </pc:docChgLst>
  <pc:docChgLst>
    <pc:chgData name="Carla Cannone" userId="417464ba-0c67-467a-8d9f-e5f447a9fc8a" providerId="ADAL" clId="{9D70CB87-AB78-440F-9A65-EB2725D2F6C9}"/>
    <pc:docChg chg="undo custSel addSld delSld modSld sldOrd">
      <pc:chgData name="Carla Cannone" userId="417464ba-0c67-467a-8d9f-e5f447a9fc8a" providerId="ADAL" clId="{9D70CB87-AB78-440F-9A65-EB2725D2F6C9}" dt="2023-03-02T15:12:01.279" v="2415" actId="207"/>
      <pc:docMkLst>
        <pc:docMk/>
      </pc:docMkLst>
      <pc:sldChg chg="modSp mod">
        <pc:chgData name="Carla Cannone" userId="417464ba-0c67-467a-8d9f-e5f447a9fc8a" providerId="ADAL" clId="{9D70CB87-AB78-440F-9A65-EB2725D2F6C9}" dt="2023-02-27T15:14:07.609" v="24" actId="1076"/>
        <pc:sldMkLst>
          <pc:docMk/>
          <pc:sldMk cId="0" sldId="256"/>
        </pc:sldMkLst>
        <pc:spChg chg="mod">
          <ac:chgData name="Carla Cannone" userId="417464ba-0c67-467a-8d9f-e5f447a9fc8a" providerId="ADAL" clId="{9D70CB87-AB78-440F-9A65-EB2725D2F6C9}" dt="2023-02-27T15:14:07.609" v="24" actId="1076"/>
          <ac:spMkLst>
            <pc:docMk/>
            <pc:sldMk cId="0" sldId="256"/>
            <ac:spMk id="7" creationId="{A30B8E22-AB78-BA4E-A699-F7241C1EC8AE}"/>
          </ac:spMkLst>
        </pc:spChg>
        <pc:spChg chg="mod">
          <ac:chgData name="Carla Cannone" userId="417464ba-0c67-467a-8d9f-e5f447a9fc8a" providerId="ADAL" clId="{9D70CB87-AB78-440F-9A65-EB2725D2F6C9}" dt="2023-02-27T15:14:05.625" v="23" actId="1076"/>
          <ac:spMkLst>
            <pc:docMk/>
            <pc:sldMk cId="0" sldId="256"/>
            <ac:spMk id="15362" creationId="{387F75CF-EFF7-48EE-9B58-68F46609EE5D}"/>
          </ac:spMkLst>
        </pc:spChg>
      </pc:sldChg>
      <pc:sldChg chg="addSp delSp modSp mod">
        <pc:chgData name="Carla Cannone" userId="417464ba-0c67-467a-8d9f-e5f447a9fc8a" providerId="ADAL" clId="{9D70CB87-AB78-440F-9A65-EB2725D2F6C9}" dt="2023-03-02T13:39:28.342" v="1699" actId="478"/>
        <pc:sldMkLst>
          <pc:docMk/>
          <pc:sldMk cId="927864516" sldId="264"/>
        </pc:sldMkLst>
        <pc:spChg chg="mod">
          <ac:chgData name="Carla Cannone" userId="417464ba-0c67-467a-8d9f-e5f447a9fc8a" providerId="ADAL" clId="{9D70CB87-AB78-440F-9A65-EB2725D2F6C9}" dt="2023-03-02T13:25:00.489" v="1196" actId="20577"/>
          <ac:spMkLst>
            <pc:docMk/>
            <pc:sldMk cId="927864516" sldId="264"/>
            <ac:spMk id="6" creationId="{1755527A-30CA-944E-A482-ED896F156CD0}"/>
          </ac:spMkLst>
        </pc:spChg>
        <pc:spChg chg="add mod">
          <ac:chgData name="Carla Cannone" userId="417464ba-0c67-467a-8d9f-e5f447a9fc8a" providerId="ADAL" clId="{9D70CB87-AB78-440F-9A65-EB2725D2F6C9}" dt="2023-03-02T13:39:22.905" v="1697"/>
          <ac:spMkLst>
            <pc:docMk/>
            <pc:sldMk cId="927864516" sldId="264"/>
            <ac:spMk id="14" creationId="{F6BF469D-7B15-4109-8836-10BCF6752C7A}"/>
          </ac:spMkLst>
        </pc:spChg>
        <pc:spChg chg="mod">
          <ac:chgData name="Carla Cannone" userId="417464ba-0c67-467a-8d9f-e5f447a9fc8a" providerId="ADAL" clId="{9D70CB87-AB78-440F-9A65-EB2725D2F6C9}" dt="2023-03-02T13:25:04.786" v="1200" actId="20577"/>
          <ac:spMkLst>
            <pc:docMk/>
            <pc:sldMk cId="927864516" sldId="264"/>
            <ac:spMk id="20" creationId="{36F277D6-322B-A848-92DC-A83C2D17258F}"/>
          </ac:spMkLst>
        </pc:spChg>
        <pc:spChg chg="del mod">
          <ac:chgData name="Carla Cannone" userId="417464ba-0c67-467a-8d9f-e5f447a9fc8a" providerId="ADAL" clId="{9D70CB87-AB78-440F-9A65-EB2725D2F6C9}" dt="2023-03-02T13:39:28.342" v="1699" actId="478"/>
          <ac:spMkLst>
            <pc:docMk/>
            <pc:sldMk cId="927864516" sldId="264"/>
            <ac:spMk id="21" creationId="{9A10AD75-26C3-4941-B4C1-385901041619}"/>
          </ac:spMkLst>
        </pc:spChg>
      </pc:sldChg>
      <pc:sldChg chg="modSp mod">
        <pc:chgData name="Carla Cannone" userId="417464ba-0c67-467a-8d9f-e5f447a9fc8a" providerId="ADAL" clId="{9D70CB87-AB78-440F-9A65-EB2725D2F6C9}" dt="2023-03-02T13:17:26.496" v="1127" actId="20577"/>
        <pc:sldMkLst>
          <pc:docMk/>
          <pc:sldMk cId="0" sldId="289"/>
        </pc:sldMkLst>
        <pc:spChg chg="mod">
          <ac:chgData name="Carla Cannone" userId="417464ba-0c67-467a-8d9f-e5f447a9fc8a" providerId="ADAL" clId="{9D70CB87-AB78-440F-9A65-EB2725D2F6C9}" dt="2023-02-27T15:14:14.006" v="33" actId="20577"/>
          <ac:spMkLst>
            <pc:docMk/>
            <pc:sldMk cId="0" sldId="289"/>
            <ac:spMk id="14" creationId="{42847172-80C9-2B4A-9198-9C40FF4A0EA5}"/>
          </ac:spMkLst>
        </pc:spChg>
        <pc:spChg chg="mod">
          <ac:chgData name="Carla Cannone" userId="417464ba-0c67-467a-8d9f-e5f447a9fc8a" providerId="ADAL" clId="{9D70CB87-AB78-440F-9A65-EB2725D2F6C9}" dt="2023-03-02T13:17:19.979" v="1121" actId="20577"/>
          <ac:spMkLst>
            <pc:docMk/>
            <pc:sldMk cId="0" sldId="289"/>
            <ac:spMk id="17413" creationId="{43DE169F-8A22-4F54-8370-B010F0F75E08}"/>
          </ac:spMkLst>
        </pc:spChg>
        <pc:spChg chg="mod">
          <ac:chgData name="Carla Cannone" userId="417464ba-0c67-467a-8d9f-e5f447a9fc8a" providerId="ADAL" clId="{9D70CB87-AB78-440F-9A65-EB2725D2F6C9}" dt="2023-03-02T13:17:22.674" v="1123" actId="20577"/>
          <ac:spMkLst>
            <pc:docMk/>
            <pc:sldMk cId="0" sldId="289"/>
            <ac:spMk id="17414" creationId="{FF516A10-E762-428F-A161-36388C652F50}"/>
          </ac:spMkLst>
        </pc:spChg>
        <pc:spChg chg="mod">
          <ac:chgData name="Carla Cannone" userId="417464ba-0c67-467a-8d9f-e5f447a9fc8a" providerId="ADAL" clId="{9D70CB87-AB78-440F-9A65-EB2725D2F6C9}" dt="2023-03-02T13:17:24.721" v="1125" actId="20577"/>
          <ac:spMkLst>
            <pc:docMk/>
            <pc:sldMk cId="0" sldId="289"/>
            <ac:spMk id="17415" creationId="{D2280B66-129D-46C5-9D99-2DE8D5C0F5F5}"/>
          </ac:spMkLst>
        </pc:spChg>
        <pc:spChg chg="mod">
          <ac:chgData name="Carla Cannone" userId="417464ba-0c67-467a-8d9f-e5f447a9fc8a" providerId="ADAL" clId="{9D70CB87-AB78-440F-9A65-EB2725D2F6C9}" dt="2023-03-02T13:17:26.496" v="1127" actId="20577"/>
          <ac:spMkLst>
            <pc:docMk/>
            <pc:sldMk cId="0" sldId="289"/>
            <ac:spMk id="17416" creationId="{EB596C1E-F79E-4C65-B8F2-C5B8F6BC4800}"/>
          </ac:spMkLst>
        </pc:spChg>
      </pc:sldChg>
      <pc:sldChg chg="add del">
        <pc:chgData name="Carla Cannone" userId="417464ba-0c67-467a-8d9f-e5f447a9fc8a" providerId="ADAL" clId="{9D70CB87-AB78-440F-9A65-EB2725D2F6C9}" dt="2023-02-28T13:29:16.143" v="864" actId="47"/>
        <pc:sldMkLst>
          <pc:docMk/>
          <pc:sldMk cId="2801856280" sldId="291"/>
        </pc:sldMkLst>
      </pc:sldChg>
      <pc:sldChg chg="addSp delSp modSp mod ord modShow">
        <pc:chgData name="Carla Cannone" userId="417464ba-0c67-467a-8d9f-e5f447a9fc8a" providerId="ADAL" clId="{9D70CB87-AB78-440F-9A65-EB2725D2F6C9}" dt="2023-03-02T13:40:24.432" v="1712" actId="208"/>
        <pc:sldMkLst>
          <pc:docMk/>
          <pc:sldMk cId="386240992" sldId="345"/>
        </pc:sldMkLst>
        <pc:spChg chg="add del mod">
          <ac:chgData name="Carla Cannone" userId="417464ba-0c67-467a-8d9f-e5f447a9fc8a" providerId="ADAL" clId="{9D70CB87-AB78-440F-9A65-EB2725D2F6C9}" dt="2023-02-28T12:48:44.902" v="537"/>
          <ac:spMkLst>
            <pc:docMk/>
            <pc:sldMk cId="386240992" sldId="345"/>
            <ac:spMk id="3" creationId="{54B0C50D-B245-E96E-8A53-EC7FAD959924}"/>
          </ac:spMkLst>
        </pc:spChg>
        <pc:spChg chg="add del mod">
          <ac:chgData name="Carla Cannone" userId="417464ba-0c67-467a-8d9f-e5f447a9fc8a" providerId="ADAL" clId="{9D70CB87-AB78-440F-9A65-EB2725D2F6C9}" dt="2023-02-28T12:48:44.902" v="537"/>
          <ac:spMkLst>
            <pc:docMk/>
            <pc:sldMk cId="386240992" sldId="345"/>
            <ac:spMk id="4" creationId="{FEB627A9-EDEF-755A-2C29-427BAF1E8FDF}"/>
          </ac:spMkLst>
        </pc:spChg>
        <pc:spChg chg="add del mod">
          <ac:chgData name="Carla Cannone" userId="417464ba-0c67-467a-8d9f-e5f447a9fc8a" providerId="ADAL" clId="{9D70CB87-AB78-440F-9A65-EB2725D2F6C9}" dt="2023-02-28T12:48:44.902" v="537"/>
          <ac:spMkLst>
            <pc:docMk/>
            <pc:sldMk cId="386240992" sldId="345"/>
            <ac:spMk id="6" creationId="{304AE793-A0F0-A493-E695-98C7D774F58A}"/>
          </ac:spMkLst>
        </pc:spChg>
        <pc:spChg chg="mod">
          <ac:chgData name="Carla Cannone" userId="417464ba-0c67-467a-8d9f-e5f447a9fc8a" providerId="ADAL" clId="{9D70CB87-AB78-440F-9A65-EB2725D2F6C9}" dt="2023-02-28T13:20:50.867" v="773" actId="1076"/>
          <ac:spMkLst>
            <pc:docMk/>
            <pc:sldMk cId="386240992" sldId="345"/>
            <ac:spMk id="7" creationId="{CA510C60-D253-F14C-BBC2-7F5B6B8A099D}"/>
          </ac:spMkLst>
        </pc:spChg>
        <pc:spChg chg="add del mod">
          <ac:chgData name="Carla Cannone" userId="417464ba-0c67-467a-8d9f-e5f447a9fc8a" providerId="ADAL" clId="{9D70CB87-AB78-440F-9A65-EB2725D2F6C9}" dt="2023-02-28T12:48:44.902" v="537"/>
          <ac:spMkLst>
            <pc:docMk/>
            <pc:sldMk cId="386240992" sldId="345"/>
            <ac:spMk id="9" creationId="{40D074AB-88C6-356A-E9FB-CD06113C43E3}"/>
          </ac:spMkLst>
        </pc:spChg>
        <pc:spChg chg="add del mod">
          <ac:chgData name="Carla Cannone" userId="417464ba-0c67-467a-8d9f-e5f447a9fc8a" providerId="ADAL" clId="{9D70CB87-AB78-440F-9A65-EB2725D2F6C9}" dt="2023-02-28T12:48:44.902" v="537"/>
          <ac:spMkLst>
            <pc:docMk/>
            <pc:sldMk cId="386240992" sldId="345"/>
            <ac:spMk id="10" creationId="{A0112BFD-47F1-26AF-B31A-9E4B36CF2370}"/>
          </ac:spMkLst>
        </pc:spChg>
        <pc:spChg chg="add mod">
          <ac:chgData name="Carla Cannone" userId="417464ba-0c67-467a-8d9f-e5f447a9fc8a" providerId="ADAL" clId="{9D70CB87-AB78-440F-9A65-EB2725D2F6C9}" dt="2023-02-28T13:23:06.128" v="838" actId="113"/>
          <ac:spMkLst>
            <pc:docMk/>
            <pc:sldMk cId="386240992" sldId="345"/>
            <ac:spMk id="11" creationId="{81C04022-BEE5-6054-8BE2-E9B5FA34646A}"/>
          </ac:spMkLst>
        </pc:spChg>
        <pc:spChg chg="add mod">
          <ac:chgData name="Carla Cannone" userId="417464ba-0c67-467a-8d9f-e5f447a9fc8a" providerId="ADAL" clId="{9D70CB87-AB78-440F-9A65-EB2725D2F6C9}" dt="2023-02-28T13:03:34.297" v="755" actId="1076"/>
          <ac:spMkLst>
            <pc:docMk/>
            <pc:sldMk cId="386240992" sldId="345"/>
            <ac:spMk id="13" creationId="{3DBE45DF-3A85-C177-52F9-FC3B4B2828CA}"/>
          </ac:spMkLst>
        </pc:spChg>
        <pc:spChg chg="mod">
          <ac:chgData name="Carla Cannone" userId="417464ba-0c67-467a-8d9f-e5f447a9fc8a" providerId="ADAL" clId="{9D70CB87-AB78-440F-9A65-EB2725D2F6C9}" dt="2023-02-28T13:23:58.362" v="847" actId="1076"/>
          <ac:spMkLst>
            <pc:docMk/>
            <pc:sldMk cId="386240992" sldId="345"/>
            <ac:spMk id="14" creationId="{C4019C4D-B7E7-7049-AA9E-E193A13FA20F}"/>
          </ac:spMkLst>
        </pc:spChg>
        <pc:spChg chg="add mod">
          <ac:chgData name="Carla Cannone" userId="417464ba-0c67-467a-8d9f-e5f447a9fc8a" providerId="ADAL" clId="{9D70CB87-AB78-440F-9A65-EB2725D2F6C9}" dt="2023-02-28T13:03:34.297" v="755" actId="1076"/>
          <ac:spMkLst>
            <pc:docMk/>
            <pc:sldMk cId="386240992" sldId="345"/>
            <ac:spMk id="16" creationId="{8BB6F5BF-9825-AFB3-1A7A-61033317ACA6}"/>
          </ac:spMkLst>
        </pc:spChg>
        <pc:spChg chg="mod">
          <ac:chgData name="Carla Cannone" userId="417464ba-0c67-467a-8d9f-e5f447a9fc8a" providerId="ADAL" clId="{9D70CB87-AB78-440F-9A65-EB2725D2F6C9}" dt="2023-03-02T13:40:05.392" v="1708" actId="14100"/>
          <ac:spMkLst>
            <pc:docMk/>
            <pc:sldMk cId="386240992" sldId="345"/>
            <ac:spMk id="17" creationId="{18C9BB2E-6B8A-FA4A-96DB-2CB379047E46}"/>
          </ac:spMkLst>
        </pc:spChg>
        <pc:spChg chg="mod">
          <ac:chgData name="Carla Cannone" userId="417464ba-0c67-467a-8d9f-e5f447a9fc8a" providerId="ADAL" clId="{9D70CB87-AB78-440F-9A65-EB2725D2F6C9}" dt="2023-02-28T13:24:04.666" v="849" actId="1076"/>
          <ac:spMkLst>
            <pc:docMk/>
            <pc:sldMk cId="386240992" sldId="345"/>
            <ac:spMk id="18" creationId="{8AAA74F7-FC11-3A46-A1F4-EDB784BFF6AF}"/>
          </ac:spMkLst>
        </pc:spChg>
        <pc:spChg chg="add mod">
          <ac:chgData name="Carla Cannone" userId="417464ba-0c67-467a-8d9f-e5f447a9fc8a" providerId="ADAL" clId="{9D70CB87-AB78-440F-9A65-EB2725D2F6C9}" dt="2023-02-28T13:23:24.795" v="842" actId="14100"/>
          <ac:spMkLst>
            <pc:docMk/>
            <pc:sldMk cId="386240992" sldId="345"/>
            <ac:spMk id="20" creationId="{8803E785-36D4-B94B-2EB3-9C4F1DC3F107}"/>
          </ac:spMkLst>
        </pc:spChg>
        <pc:spChg chg="add mod">
          <ac:chgData name="Carla Cannone" userId="417464ba-0c67-467a-8d9f-e5f447a9fc8a" providerId="ADAL" clId="{9D70CB87-AB78-440F-9A65-EB2725D2F6C9}" dt="2023-02-28T13:03:34.297" v="755" actId="1076"/>
          <ac:spMkLst>
            <pc:docMk/>
            <pc:sldMk cId="386240992" sldId="345"/>
            <ac:spMk id="21" creationId="{0F09134E-F827-171A-5676-60CFB8BA8AD4}"/>
          </ac:spMkLst>
        </pc:spChg>
        <pc:spChg chg="mod">
          <ac:chgData name="Carla Cannone" userId="417464ba-0c67-467a-8d9f-e5f447a9fc8a" providerId="ADAL" clId="{9D70CB87-AB78-440F-9A65-EB2725D2F6C9}" dt="2023-02-28T13:24:10.346" v="850" actId="1076"/>
          <ac:spMkLst>
            <pc:docMk/>
            <pc:sldMk cId="386240992" sldId="345"/>
            <ac:spMk id="22" creationId="{647188E9-004B-AE4B-8085-E5777BB0C817}"/>
          </ac:spMkLst>
        </pc:spChg>
        <pc:spChg chg="add mod">
          <ac:chgData name="Carla Cannone" userId="417464ba-0c67-467a-8d9f-e5f447a9fc8a" providerId="ADAL" clId="{9D70CB87-AB78-440F-9A65-EB2725D2F6C9}" dt="2023-02-28T13:24:01.998" v="848" actId="1076"/>
          <ac:spMkLst>
            <pc:docMk/>
            <pc:sldMk cId="386240992" sldId="345"/>
            <ac:spMk id="29" creationId="{4914A346-DC89-FAA7-C8C8-B3CECFAC67B5}"/>
          </ac:spMkLst>
        </pc:spChg>
        <pc:spChg chg="mod">
          <ac:chgData name="Carla Cannone" userId="417464ba-0c67-467a-8d9f-e5f447a9fc8a" providerId="ADAL" clId="{9D70CB87-AB78-440F-9A65-EB2725D2F6C9}" dt="2023-02-28T12:50:29.391" v="563" actId="6549"/>
          <ac:spMkLst>
            <pc:docMk/>
            <pc:sldMk cId="386240992" sldId="345"/>
            <ac:spMk id="48" creationId="{1C0EB07B-EF55-8A4A-A559-3218267C9FE8}"/>
          </ac:spMkLst>
        </pc:spChg>
        <pc:picChg chg="add del mod">
          <ac:chgData name="Carla Cannone" userId="417464ba-0c67-467a-8d9f-e5f447a9fc8a" providerId="ADAL" clId="{9D70CB87-AB78-440F-9A65-EB2725D2F6C9}" dt="2023-02-28T12:48:44.902" v="537"/>
          <ac:picMkLst>
            <pc:docMk/>
            <pc:sldMk cId="386240992" sldId="345"/>
            <ac:picMk id="2" creationId="{19B8F7C6-E7B4-084D-915D-8BDCCB6D9C0F}"/>
          </ac:picMkLst>
        </pc:picChg>
        <pc:picChg chg="add mod">
          <ac:chgData name="Carla Cannone" userId="417464ba-0c67-467a-8d9f-e5f447a9fc8a" providerId="ADAL" clId="{9D70CB87-AB78-440F-9A65-EB2725D2F6C9}" dt="2023-03-02T13:40:24.432" v="1712" actId="208"/>
          <ac:picMkLst>
            <pc:docMk/>
            <pc:sldMk cId="386240992" sldId="345"/>
            <ac:picMk id="2" creationId="{4F92E7E2-B1B7-48E3-FD87-79C77AD65192}"/>
          </ac:picMkLst>
        </pc:picChg>
        <pc:picChg chg="add mod modCrop">
          <ac:chgData name="Carla Cannone" userId="417464ba-0c67-467a-8d9f-e5f447a9fc8a" providerId="ADAL" clId="{9D70CB87-AB78-440F-9A65-EB2725D2F6C9}" dt="2023-02-28T13:23:19.002" v="841" actId="14100"/>
          <ac:picMkLst>
            <pc:docMk/>
            <pc:sldMk cId="386240992" sldId="345"/>
            <ac:picMk id="12" creationId="{7EED8F31-9C21-5228-870E-1555D55B14D3}"/>
          </ac:picMkLst>
        </pc:picChg>
        <pc:cxnChg chg="add del mod">
          <ac:chgData name="Carla Cannone" userId="417464ba-0c67-467a-8d9f-e5f447a9fc8a" providerId="ADAL" clId="{9D70CB87-AB78-440F-9A65-EB2725D2F6C9}" dt="2023-02-28T12:48:44.902" v="537"/>
          <ac:cxnSpMkLst>
            <pc:docMk/>
            <pc:sldMk cId="386240992" sldId="345"/>
            <ac:cxnSpMk id="5" creationId="{FD24D0BB-8924-F7E7-F59A-01490CB242FB}"/>
          </ac:cxnSpMkLst>
        </pc:cxnChg>
        <pc:cxnChg chg="del">
          <ac:chgData name="Carla Cannone" userId="417464ba-0c67-467a-8d9f-e5f447a9fc8a" providerId="ADAL" clId="{9D70CB87-AB78-440F-9A65-EB2725D2F6C9}" dt="2023-02-28T12:50:22.031" v="560" actId="478"/>
          <ac:cxnSpMkLst>
            <pc:docMk/>
            <pc:sldMk cId="386240992" sldId="345"/>
            <ac:cxnSpMk id="8" creationId="{9276A450-EEF3-6344-9E03-17684FA2F250}"/>
          </ac:cxnSpMkLst>
        </pc:cxnChg>
        <pc:cxnChg chg="del">
          <ac:chgData name="Carla Cannone" userId="417464ba-0c67-467a-8d9f-e5f447a9fc8a" providerId="ADAL" clId="{9D70CB87-AB78-440F-9A65-EB2725D2F6C9}" dt="2023-02-28T12:50:20.336" v="558" actId="478"/>
          <ac:cxnSpMkLst>
            <pc:docMk/>
            <pc:sldMk cId="386240992" sldId="345"/>
            <ac:cxnSpMk id="15" creationId="{C3920A1F-7ECE-7245-8617-CD800EE465FA}"/>
          </ac:cxnSpMkLst>
        </pc:cxnChg>
        <pc:cxnChg chg="del">
          <ac:chgData name="Carla Cannone" userId="417464ba-0c67-467a-8d9f-e5f447a9fc8a" providerId="ADAL" clId="{9D70CB87-AB78-440F-9A65-EB2725D2F6C9}" dt="2023-02-28T12:50:20.993" v="559" actId="478"/>
          <ac:cxnSpMkLst>
            <pc:docMk/>
            <pc:sldMk cId="386240992" sldId="345"/>
            <ac:cxnSpMk id="19" creationId="{8808370D-373B-4448-9CF6-99C481655507}"/>
          </ac:cxnSpMkLst>
        </pc:cxnChg>
        <pc:cxnChg chg="del">
          <ac:chgData name="Carla Cannone" userId="417464ba-0c67-467a-8d9f-e5f447a9fc8a" providerId="ADAL" clId="{9D70CB87-AB78-440F-9A65-EB2725D2F6C9}" dt="2023-02-28T12:50:22.816" v="561" actId="478"/>
          <ac:cxnSpMkLst>
            <pc:docMk/>
            <pc:sldMk cId="386240992" sldId="345"/>
            <ac:cxnSpMk id="23" creationId="{123D5001-D9E5-D749-BD23-86C981735261}"/>
          </ac:cxnSpMkLst>
        </pc:cxnChg>
        <pc:cxnChg chg="add del mod">
          <ac:chgData name="Carla Cannone" userId="417464ba-0c67-467a-8d9f-e5f447a9fc8a" providerId="ADAL" clId="{9D70CB87-AB78-440F-9A65-EB2725D2F6C9}" dt="2023-02-28T12:57:35.318" v="673" actId="478"/>
          <ac:cxnSpMkLst>
            <pc:docMk/>
            <pc:sldMk cId="386240992" sldId="345"/>
            <ac:cxnSpMk id="26" creationId="{6D2E9DA0-1C96-5455-3D31-836E14CF0CA6}"/>
          </ac:cxnSpMkLst>
        </pc:cxnChg>
        <pc:cxnChg chg="add mod">
          <ac:chgData name="Carla Cannone" userId="417464ba-0c67-467a-8d9f-e5f447a9fc8a" providerId="ADAL" clId="{9D70CB87-AB78-440F-9A65-EB2725D2F6C9}" dt="2023-02-28T13:24:17.507" v="854" actId="14100"/>
          <ac:cxnSpMkLst>
            <pc:docMk/>
            <pc:sldMk cId="386240992" sldId="345"/>
            <ac:cxnSpMk id="30" creationId="{045891A3-2029-2797-DD87-02772A295D31}"/>
          </ac:cxnSpMkLst>
        </pc:cxnChg>
        <pc:cxnChg chg="add del mod">
          <ac:chgData name="Carla Cannone" userId="417464ba-0c67-467a-8d9f-e5f447a9fc8a" providerId="ADAL" clId="{9D70CB87-AB78-440F-9A65-EB2725D2F6C9}" dt="2023-02-28T12:57:54.869" v="678" actId="478"/>
          <ac:cxnSpMkLst>
            <pc:docMk/>
            <pc:sldMk cId="386240992" sldId="345"/>
            <ac:cxnSpMk id="35" creationId="{9DF75602-EE64-4CCE-9E26-ABF5A6A6D82E}"/>
          </ac:cxnSpMkLst>
        </pc:cxnChg>
        <pc:cxnChg chg="add mod">
          <ac:chgData name="Carla Cannone" userId="417464ba-0c67-467a-8d9f-e5f447a9fc8a" providerId="ADAL" clId="{9D70CB87-AB78-440F-9A65-EB2725D2F6C9}" dt="2023-02-28T13:23:47.438" v="846" actId="1582"/>
          <ac:cxnSpMkLst>
            <pc:docMk/>
            <pc:sldMk cId="386240992" sldId="345"/>
            <ac:cxnSpMk id="37" creationId="{5A4C546B-6C30-05C3-0649-C81F92D3088A}"/>
          </ac:cxnSpMkLst>
        </pc:cxnChg>
        <pc:cxnChg chg="add del mod">
          <ac:chgData name="Carla Cannone" userId="417464ba-0c67-467a-8d9f-e5f447a9fc8a" providerId="ADAL" clId="{9D70CB87-AB78-440F-9A65-EB2725D2F6C9}" dt="2023-02-28T12:59:13.308" v="693" actId="478"/>
          <ac:cxnSpMkLst>
            <pc:docMk/>
            <pc:sldMk cId="386240992" sldId="345"/>
            <ac:cxnSpMk id="39" creationId="{E0F83722-3980-52EA-5482-C1D61AE1C6D3}"/>
          </ac:cxnSpMkLst>
        </pc:cxnChg>
        <pc:cxnChg chg="add del mod">
          <ac:chgData name="Carla Cannone" userId="417464ba-0c67-467a-8d9f-e5f447a9fc8a" providerId="ADAL" clId="{9D70CB87-AB78-440F-9A65-EB2725D2F6C9}" dt="2023-02-28T12:59:22.892" v="696" actId="478"/>
          <ac:cxnSpMkLst>
            <pc:docMk/>
            <pc:sldMk cId="386240992" sldId="345"/>
            <ac:cxnSpMk id="42" creationId="{EC2A2532-E31B-B982-95D6-24E827EE6904}"/>
          </ac:cxnSpMkLst>
        </pc:cxnChg>
        <pc:cxnChg chg="add mod">
          <ac:chgData name="Carla Cannone" userId="417464ba-0c67-467a-8d9f-e5f447a9fc8a" providerId="ADAL" clId="{9D70CB87-AB78-440F-9A65-EB2725D2F6C9}" dt="2023-02-28T13:24:26.642" v="859" actId="14100"/>
          <ac:cxnSpMkLst>
            <pc:docMk/>
            <pc:sldMk cId="386240992" sldId="345"/>
            <ac:cxnSpMk id="44" creationId="{2204F353-B629-8688-8212-230F73C061CC}"/>
          </ac:cxnSpMkLst>
        </pc:cxnChg>
        <pc:cxnChg chg="add mod">
          <ac:chgData name="Carla Cannone" userId="417464ba-0c67-467a-8d9f-e5f447a9fc8a" providerId="ADAL" clId="{9D70CB87-AB78-440F-9A65-EB2725D2F6C9}" dt="2023-02-28T13:21:08.403" v="780" actId="14100"/>
          <ac:cxnSpMkLst>
            <pc:docMk/>
            <pc:sldMk cId="386240992" sldId="345"/>
            <ac:cxnSpMk id="47" creationId="{42E1CA07-677D-E013-DB19-2759D008F202}"/>
          </ac:cxnSpMkLst>
        </pc:cxnChg>
        <pc:cxnChg chg="add del mod">
          <ac:chgData name="Carla Cannone" userId="417464ba-0c67-467a-8d9f-e5f447a9fc8a" providerId="ADAL" clId="{9D70CB87-AB78-440F-9A65-EB2725D2F6C9}" dt="2023-02-28T13:21:20.026" v="786" actId="478"/>
          <ac:cxnSpMkLst>
            <pc:docMk/>
            <pc:sldMk cId="386240992" sldId="345"/>
            <ac:cxnSpMk id="54" creationId="{C9275E01-CC4C-BA45-AD0F-3BD1A98DACFA}"/>
          </ac:cxnSpMkLst>
        </pc:cxnChg>
        <pc:cxnChg chg="add del mod">
          <ac:chgData name="Carla Cannone" userId="417464ba-0c67-467a-8d9f-e5f447a9fc8a" providerId="ADAL" clId="{9D70CB87-AB78-440F-9A65-EB2725D2F6C9}" dt="2023-02-28T13:24:20.957" v="856" actId="478"/>
          <ac:cxnSpMkLst>
            <pc:docMk/>
            <pc:sldMk cId="386240992" sldId="345"/>
            <ac:cxnSpMk id="68" creationId="{880A03F4-1A41-7231-2F30-FF4982B8CF94}"/>
          </ac:cxnSpMkLst>
        </pc:cxnChg>
        <pc:cxnChg chg="add mod">
          <ac:chgData name="Carla Cannone" userId="417464ba-0c67-467a-8d9f-e5f447a9fc8a" providerId="ADAL" clId="{9D70CB87-AB78-440F-9A65-EB2725D2F6C9}" dt="2023-02-28T13:24:16.051" v="853" actId="14100"/>
          <ac:cxnSpMkLst>
            <pc:docMk/>
            <pc:sldMk cId="386240992" sldId="345"/>
            <ac:cxnSpMk id="83" creationId="{295BDBC9-5168-1969-3B55-1AA9158C1C05}"/>
          </ac:cxnSpMkLst>
        </pc:cxnChg>
        <pc:cxnChg chg="add mod">
          <ac:chgData name="Carla Cannone" userId="417464ba-0c67-467a-8d9f-e5f447a9fc8a" providerId="ADAL" clId="{9D70CB87-AB78-440F-9A65-EB2725D2F6C9}" dt="2023-02-28T13:24:12.223" v="851" actId="14100"/>
          <ac:cxnSpMkLst>
            <pc:docMk/>
            <pc:sldMk cId="386240992" sldId="345"/>
            <ac:cxnSpMk id="84" creationId="{1E67AB15-4E0F-6241-26F5-72379927BA00}"/>
          </ac:cxnSpMkLst>
        </pc:cxnChg>
        <pc:cxnChg chg="add del">
          <ac:chgData name="Carla Cannone" userId="417464ba-0c67-467a-8d9f-e5f447a9fc8a" providerId="ADAL" clId="{9D70CB87-AB78-440F-9A65-EB2725D2F6C9}" dt="2023-02-28T13:02:54.757" v="749" actId="478"/>
          <ac:cxnSpMkLst>
            <pc:docMk/>
            <pc:sldMk cId="386240992" sldId="345"/>
            <ac:cxnSpMk id="90" creationId="{A3BBCE9A-2362-9144-C5C3-C69D4BB3C787}"/>
          </ac:cxnSpMkLst>
        </pc:cxnChg>
        <pc:cxnChg chg="add mod">
          <ac:chgData name="Carla Cannone" userId="417464ba-0c67-467a-8d9f-e5f447a9fc8a" providerId="ADAL" clId="{9D70CB87-AB78-440F-9A65-EB2725D2F6C9}" dt="2023-02-28T13:23:14.822" v="840" actId="14100"/>
          <ac:cxnSpMkLst>
            <pc:docMk/>
            <pc:sldMk cId="386240992" sldId="345"/>
            <ac:cxnSpMk id="92" creationId="{6B79A8FE-8B46-5902-E990-B8490A18302D}"/>
          </ac:cxnSpMkLst>
        </pc:cxnChg>
      </pc:sldChg>
      <pc:sldChg chg="ord">
        <pc:chgData name="Carla Cannone" userId="417464ba-0c67-467a-8d9f-e5f447a9fc8a" providerId="ADAL" clId="{9D70CB87-AB78-440F-9A65-EB2725D2F6C9}" dt="2023-03-02T13:54:09.637" v="1994"/>
        <pc:sldMkLst>
          <pc:docMk/>
          <pc:sldMk cId="1288230459" sldId="347"/>
        </pc:sldMkLst>
      </pc:sldChg>
      <pc:sldChg chg="del">
        <pc:chgData name="Carla Cannone" userId="417464ba-0c67-467a-8d9f-e5f447a9fc8a" providerId="ADAL" clId="{9D70CB87-AB78-440F-9A65-EB2725D2F6C9}" dt="2023-02-28T14:07:22.338" v="1112" actId="47"/>
        <pc:sldMkLst>
          <pc:docMk/>
          <pc:sldMk cId="2623300561" sldId="370"/>
        </pc:sldMkLst>
      </pc:sldChg>
      <pc:sldChg chg="add del">
        <pc:chgData name="Carla Cannone" userId="417464ba-0c67-467a-8d9f-e5f447a9fc8a" providerId="ADAL" clId="{9D70CB87-AB78-440F-9A65-EB2725D2F6C9}" dt="2023-02-28T13:29:16.143" v="864" actId="47"/>
        <pc:sldMkLst>
          <pc:docMk/>
          <pc:sldMk cId="3215242977" sldId="373"/>
        </pc:sldMkLst>
      </pc:sldChg>
      <pc:sldChg chg="add del">
        <pc:chgData name="Carla Cannone" userId="417464ba-0c67-467a-8d9f-e5f447a9fc8a" providerId="ADAL" clId="{9D70CB87-AB78-440F-9A65-EB2725D2F6C9}" dt="2023-02-28T13:29:16.143" v="864" actId="47"/>
        <pc:sldMkLst>
          <pc:docMk/>
          <pc:sldMk cId="3830730864" sldId="374"/>
        </pc:sldMkLst>
      </pc:sldChg>
      <pc:sldChg chg="addSp delSp modSp add del mod">
        <pc:chgData name="Carla Cannone" userId="417464ba-0c67-467a-8d9f-e5f447a9fc8a" providerId="ADAL" clId="{9D70CB87-AB78-440F-9A65-EB2725D2F6C9}" dt="2023-03-02T13:24:07.917" v="1167" actId="1076"/>
        <pc:sldMkLst>
          <pc:docMk/>
          <pc:sldMk cId="1921036003" sldId="375"/>
        </pc:sldMkLst>
        <pc:spChg chg="mod">
          <ac:chgData name="Carla Cannone" userId="417464ba-0c67-467a-8d9f-e5f447a9fc8a" providerId="ADAL" clId="{9D70CB87-AB78-440F-9A65-EB2725D2F6C9}" dt="2023-03-02T13:18:09.182" v="1129" actId="20577"/>
          <ac:spMkLst>
            <pc:docMk/>
            <pc:sldMk cId="1921036003" sldId="375"/>
            <ac:spMk id="8" creationId="{75FC2217-6F8B-BBC7-B40B-737535E318E3}"/>
          </ac:spMkLst>
        </pc:spChg>
        <pc:spChg chg="mod">
          <ac:chgData name="Carla Cannone" userId="417464ba-0c67-467a-8d9f-e5f447a9fc8a" providerId="ADAL" clId="{9D70CB87-AB78-440F-9A65-EB2725D2F6C9}" dt="2023-02-28T13:29:30.974" v="866" actId="20577"/>
          <ac:spMkLst>
            <pc:docMk/>
            <pc:sldMk cId="1921036003" sldId="375"/>
            <ac:spMk id="9" creationId="{D65E6D98-BE8C-6B4C-B23E-6167300445AE}"/>
          </ac:spMkLst>
        </pc:spChg>
        <pc:spChg chg="mod">
          <ac:chgData name="Carla Cannone" userId="417464ba-0c67-467a-8d9f-e5f447a9fc8a" providerId="ADAL" clId="{9D70CB87-AB78-440F-9A65-EB2725D2F6C9}" dt="2023-02-28T13:29:36.597" v="870" actId="20577"/>
          <ac:spMkLst>
            <pc:docMk/>
            <pc:sldMk cId="1921036003" sldId="375"/>
            <ac:spMk id="10" creationId="{57F7817C-F1AD-0D44-B171-8337EA4CAC58}"/>
          </ac:spMkLst>
        </pc:spChg>
        <pc:spChg chg="add mod">
          <ac:chgData name="Carla Cannone" userId="417464ba-0c67-467a-8d9f-e5f447a9fc8a" providerId="ADAL" clId="{9D70CB87-AB78-440F-9A65-EB2725D2F6C9}" dt="2023-02-28T13:45:54.028" v="894" actId="1076"/>
          <ac:spMkLst>
            <pc:docMk/>
            <pc:sldMk cId="1921036003" sldId="375"/>
            <ac:spMk id="12" creationId="{53AC5EF2-250E-D451-0A63-B259FE0B3046}"/>
          </ac:spMkLst>
        </pc:spChg>
        <pc:graphicFrameChg chg="add del mod">
          <ac:chgData name="Carla Cannone" userId="417464ba-0c67-467a-8d9f-e5f447a9fc8a" providerId="ADAL" clId="{9D70CB87-AB78-440F-9A65-EB2725D2F6C9}" dt="2023-02-28T13:43:05.786" v="875"/>
          <ac:graphicFrameMkLst>
            <pc:docMk/>
            <pc:sldMk cId="1921036003" sldId="375"/>
            <ac:graphicFrameMk id="2" creationId="{C166AE4B-95A7-64BC-8F1B-1CFE634649F3}"/>
          </ac:graphicFrameMkLst>
        </pc:graphicFrameChg>
        <pc:graphicFrameChg chg="del">
          <ac:chgData name="Carla Cannone" userId="417464ba-0c67-467a-8d9f-e5f447a9fc8a" providerId="ADAL" clId="{9D70CB87-AB78-440F-9A65-EB2725D2F6C9}" dt="2023-02-28T13:42:59.353" v="871" actId="478"/>
          <ac:graphicFrameMkLst>
            <pc:docMk/>
            <pc:sldMk cId="1921036003" sldId="375"/>
            <ac:graphicFrameMk id="24" creationId="{EF7C2F41-62A8-E560-431C-659A74D31E32}"/>
          </ac:graphicFrameMkLst>
        </pc:graphicFrameChg>
        <pc:picChg chg="add mod">
          <ac:chgData name="Carla Cannone" userId="417464ba-0c67-467a-8d9f-e5f447a9fc8a" providerId="ADAL" clId="{9D70CB87-AB78-440F-9A65-EB2725D2F6C9}" dt="2023-03-02T13:24:07.917" v="1167" actId="1076"/>
          <ac:picMkLst>
            <pc:docMk/>
            <pc:sldMk cId="1921036003" sldId="375"/>
            <ac:picMk id="2" creationId="{4BF5DE3E-859F-12E9-0B97-6F8FA7916237}"/>
          </ac:picMkLst>
        </pc:picChg>
        <pc:picChg chg="add mod">
          <ac:chgData name="Carla Cannone" userId="417464ba-0c67-467a-8d9f-e5f447a9fc8a" providerId="ADAL" clId="{9D70CB87-AB78-440F-9A65-EB2725D2F6C9}" dt="2023-02-28T13:44:01.836" v="883" actId="1076"/>
          <ac:picMkLst>
            <pc:docMk/>
            <pc:sldMk cId="1921036003" sldId="375"/>
            <ac:picMk id="3" creationId="{D43D893C-50BC-3E63-6265-616D6D020C95}"/>
          </ac:picMkLst>
        </pc:picChg>
        <pc:picChg chg="add del mod">
          <ac:chgData name="Carla Cannone" userId="417464ba-0c67-467a-8d9f-e5f447a9fc8a" providerId="ADAL" clId="{9D70CB87-AB78-440F-9A65-EB2725D2F6C9}" dt="2023-02-28T13:43:51.666" v="880" actId="478"/>
          <ac:picMkLst>
            <pc:docMk/>
            <pc:sldMk cId="1921036003" sldId="375"/>
            <ac:picMk id="4" creationId="{31EDC9B2-945C-8D97-3222-7D852E581CC5}"/>
          </ac:picMkLst>
        </pc:picChg>
        <pc:picChg chg="add mod">
          <ac:chgData name="Carla Cannone" userId="417464ba-0c67-467a-8d9f-e5f447a9fc8a" providerId="ADAL" clId="{9D70CB87-AB78-440F-9A65-EB2725D2F6C9}" dt="2023-02-28T13:44:04.927" v="884" actId="1076"/>
          <ac:picMkLst>
            <pc:docMk/>
            <pc:sldMk cId="1921036003" sldId="375"/>
            <ac:picMk id="5" creationId="{86FF882D-20C4-4DA2-B20E-A2557BA6EAAC}"/>
          </ac:picMkLst>
        </pc:picChg>
        <pc:picChg chg="add mod">
          <ac:chgData name="Carla Cannone" userId="417464ba-0c67-467a-8d9f-e5f447a9fc8a" providerId="ADAL" clId="{9D70CB87-AB78-440F-9A65-EB2725D2F6C9}" dt="2023-02-28T13:44:42.788" v="889" actId="1076"/>
          <ac:picMkLst>
            <pc:docMk/>
            <pc:sldMk cId="1921036003" sldId="375"/>
            <ac:picMk id="7" creationId="{5AC04EB8-7D2A-FC41-5EEA-6A59EE3D858B}"/>
          </ac:picMkLst>
        </pc:picChg>
        <pc:picChg chg="del">
          <ac:chgData name="Carla Cannone" userId="417464ba-0c67-467a-8d9f-e5f447a9fc8a" providerId="ADAL" clId="{9D70CB87-AB78-440F-9A65-EB2725D2F6C9}" dt="2023-02-28T13:43:00.363" v="873" actId="478"/>
          <ac:picMkLst>
            <pc:docMk/>
            <pc:sldMk cId="1921036003" sldId="375"/>
            <ac:picMk id="14" creationId="{1E5DE79E-721C-C71F-2F2C-AA8FB067484B}"/>
          </ac:picMkLst>
        </pc:picChg>
        <pc:picChg chg="del">
          <ac:chgData name="Carla Cannone" userId="417464ba-0c67-467a-8d9f-e5f447a9fc8a" providerId="ADAL" clId="{9D70CB87-AB78-440F-9A65-EB2725D2F6C9}" dt="2023-02-28T13:42:59.912" v="872" actId="478"/>
          <ac:picMkLst>
            <pc:docMk/>
            <pc:sldMk cId="1921036003" sldId="375"/>
            <ac:picMk id="23" creationId="{3CE7C5CF-8923-85D2-880E-AD090D0EACE7}"/>
          </ac:picMkLst>
        </pc:picChg>
      </pc:sldChg>
      <pc:sldChg chg="modSp add del mod">
        <pc:chgData name="Carla Cannone" userId="417464ba-0c67-467a-8d9f-e5f447a9fc8a" providerId="ADAL" clId="{9D70CB87-AB78-440F-9A65-EB2725D2F6C9}" dt="2023-03-02T13:19:54.212" v="1145" actId="20577"/>
        <pc:sldMkLst>
          <pc:docMk/>
          <pc:sldMk cId="3643868350" sldId="377"/>
        </pc:sldMkLst>
        <pc:spChg chg="mod">
          <ac:chgData name="Carla Cannone" userId="417464ba-0c67-467a-8d9f-e5f447a9fc8a" providerId="ADAL" clId="{9D70CB87-AB78-440F-9A65-EB2725D2F6C9}" dt="2023-03-02T13:19:25.605" v="1132"/>
          <ac:spMkLst>
            <pc:docMk/>
            <pc:sldMk cId="3643868350" sldId="377"/>
            <ac:spMk id="9" creationId="{D65E6D98-BE8C-6B4C-B23E-6167300445AE}"/>
          </ac:spMkLst>
        </pc:spChg>
        <pc:spChg chg="mod">
          <ac:chgData name="Carla Cannone" userId="417464ba-0c67-467a-8d9f-e5f447a9fc8a" providerId="ADAL" clId="{9D70CB87-AB78-440F-9A65-EB2725D2F6C9}" dt="2023-03-02T13:19:54.212" v="1145" actId="20577"/>
          <ac:spMkLst>
            <pc:docMk/>
            <pc:sldMk cId="3643868350" sldId="377"/>
            <ac:spMk id="10" creationId="{57F7817C-F1AD-0D44-B171-8337EA4CAC58}"/>
          </ac:spMkLst>
        </pc:spChg>
      </pc:sldChg>
      <pc:sldChg chg="addSp delSp modSp mod">
        <pc:chgData name="Carla Cannone" userId="417464ba-0c67-467a-8d9f-e5f447a9fc8a" providerId="ADAL" clId="{9D70CB87-AB78-440F-9A65-EB2725D2F6C9}" dt="2023-02-28T14:19:50.122" v="1119" actId="20577"/>
        <pc:sldMkLst>
          <pc:docMk/>
          <pc:sldMk cId="1628306759" sldId="386"/>
        </pc:sldMkLst>
        <pc:spChg chg="del">
          <ac:chgData name="Carla Cannone" userId="417464ba-0c67-467a-8d9f-e5f447a9fc8a" providerId="ADAL" clId="{9D70CB87-AB78-440F-9A65-EB2725D2F6C9}" dt="2023-02-28T11:40:55.549" v="308" actId="478"/>
          <ac:spMkLst>
            <pc:docMk/>
            <pc:sldMk cId="1628306759" sldId="386"/>
            <ac:spMk id="2" creationId="{CC83D1D9-F380-D0D3-19DD-99B4E4E77BD3}"/>
          </ac:spMkLst>
        </pc:spChg>
        <pc:spChg chg="add del mod">
          <ac:chgData name="Carla Cannone" userId="417464ba-0c67-467a-8d9f-e5f447a9fc8a" providerId="ADAL" clId="{9D70CB87-AB78-440F-9A65-EB2725D2F6C9}" dt="2023-02-28T12:43:00.459" v="445" actId="20577"/>
          <ac:spMkLst>
            <pc:docMk/>
            <pc:sldMk cId="1628306759" sldId="386"/>
            <ac:spMk id="3" creationId="{6B463751-6390-C941-8D97-77C281A9C991}"/>
          </ac:spMkLst>
        </pc:spChg>
        <pc:spChg chg="mod">
          <ac:chgData name="Carla Cannone" userId="417464ba-0c67-467a-8d9f-e5f447a9fc8a" providerId="ADAL" clId="{9D70CB87-AB78-440F-9A65-EB2725D2F6C9}" dt="2023-02-28T11:07:26.192" v="59" actId="14100"/>
          <ac:spMkLst>
            <pc:docMk/>
            <pc:sldMk cId="1628306759" sldId="386"/>
            <ac:spMk id="4" creationId="{A4A4E47F-836B-437E-037C-06D2D508EE83}"/>
          </ac:spMkLst>
        </pc:spChg>
        <pc:spChg chg="add del mod">
          <ac:chgData name="Carla Cannone" userId="417464ba-0c67-467a-8d9f-e5f447a9fc8a" providerId="ADAL" clId="{9D70CB87-AB78-440F-9A65-EB2725D2F6C9}" dt="2023-02-28T11:01:58.894" v="49" actId="478"/>
          <ac:spMkLst>
            <pc:docMk/>
            <pc:sldMk cId="1628306759" sldId="386"/>
            <ac:spMk id="7" creationId="{A28EC76F-73C0-F899-7AE8-80E308F98037}"/>
          </ac:spMkLst>
        </pc:spChg>
        <pc:spChg chg="mod">
          <ac:chgData name="Carla Cannone" userId="417464ba-0c67-467a-8d9f-e5f447a9fc8a" providerId="ADAL" clId="{9D70CB87-AB78-440F-9A65-EB2725D2F6C9}" dt="2023-02-28T12:44:26.594" v="467" actId="20577"/>
          <ac:spMkLst>
            <pc:docMk/>
            <pc:sldMk cId="1628306759" sldId="386"/>
            <ac:spMk id="9" creationId="{D65E6D98-BE8C-6B4C-B23E-6167300445AE}"/>
          </ac:spMkLst>
        </pc:spChg>
        <pc:spChg chg="mod">
          <ac:chgData name="Carla Cannone" userId="417464ba-0c67-467a-8d9f-e5f447a9fc8a" providerId="ADAL" clId="{9D70CB87-AB78-440F-9A65-EB2725D2F6C9}" dt="2023-02-28T11:45:00.887" v="379" actId="1076"/>
          <ac:spMkLst>
            <pc:docMk/>
            <pc:sldMk cId="1628306759" sldId="386"/>
            <ac:spMk id="15" creationId="{DAEE686C-E588-114E-8E82-6170C01FBB7F}"/>
          </ac:spMkLst>
        </pc:spChg>
        <pc:spChg chg="mod">
          <ac:chgData name="Carla Cannone" userId="417464ba-0c67-467a-8d9f-e5f447a9fc8a" providerId="ADAL" clId="{9D70CB87-AB78-440F-9A65-EB2725D2F6C9}" dt="2023-02-28T11:43:24.631" v="348" actId="1076"/>
          <ac:spMkLst>
            <pc:docMk/>
            <pc:sldMk cId="1628306759" sldId="386"/>
            <ac:spMk id="16" creationId="{3D705E33-E4CC-C64D-8ABC-F75D88FD24E1}"/>
          </ac:spMkLst>
        </pc:spChg>
        <pc:spChg chg="mod">
          <ac:chgData name="Carla Cannone" userId="417464ba-0c67-467a-8d9f-e5f447a9fc8a" providerId="ADAL" clId="{9D70CB87-AB78-440F-9A65-EB2725D2F6C9}" dt="2023-02-28T11:43:22.691" v="347" actId="1076"/>
          <ac:spMkLst>
            <pc:docMk/>
            <pc:sldMk cId="1628306759" sldId="386"/>
            <ac:spMk id="17" creationId="{97BC4586-4B37-5041-A767-30768215C0C1}"/>
          </ac:spMkLst>
        </pc:spChg>
        <pc:spChg chg="add del mod">
          <ac:chgData name="Carla Cannone" userId="417464ba-0c67-467a-8d9f-e5f447a9fc8a" providerId="ADAL" clId="{9D70CB87-AB78-440F-9A65-EB2725D2F6C9}" dt="2023-02-28T11:43:11.131" v="343" actId="1076"/>
          <ac:spMkLst>
            <pc:docMk/>
            <pc:sldMk cId="1628306759" sldId="386"/>
            <ac:spMk id="18" creationId="{1C95FC12-6CBF-C14D-A722-5F26A9CBF3BE}"/>
          </ac:spMkLst>
        </pc:spChg>
        <pc:spChg chg="mod">
          <ac:chgData name="Carla Cannone" userId="417464ba-0c67-467a-8d9f-e5f447a9fc8a" providerId="ADAL" clId="{9D70CB87-AB78-440F-9A65-EB2725D2F6C9}" dt="2023-02-28T11:46:11.827" v="409" actId="1076"/>
          <ac:spMkLst>
            <pc:docMk/>
            <pc:sldMk cId="1628306759" sldId="386"/>
            <ac:spMk id="19" creationId="{12177C0E-5EE0-1A4A-8C59-9B11ED57CD88}"/>
          </ac:spMkLst>
        </pc:spChg>
        <pc:spChg chg="add mod">
          <ac:chgData name="Carla Cannone" userId="417464ba-0c67-467a-8d9f-e5f447a9fc8a" providerId="ADAL" clId="{9D70CB87-AB78-440F-9A65-EB2725D2F6C9}" dt="2023-02-28T11:39:10.895" v="236" actId="1076"/>
          <ac:spMkLst>
            <pc:docMk/>
            <pc:sldMk cId="1628306759" sldId="386"/>
            <ac:spMk id="20" creationId="{C4B9DC98-A3E6-ED96-44A3-65E91AF645FB}"/>
          </ac:spMkLst>
        </pc:spChg>
        <pc:spChg chg="mod">
          <ac:chgData name="Carla Cannone" userId="417464ba-0c67-467a-8d9f-e5f447a9fc8a" providerId="ADAL" clId="{9D70CB87-AB78-440F-9A65-EB2725D2F6C9}" dt="2023-02-28T11:43:20.975" v="346" actId="1076"/>
          <ac:spMkLst>
            <pc:docMk/>
            <pc:sldMk cId="1628306759" sldId="386"/>
            <ac:spMk id="21" creationId="{312A6C59-C597-B740-B229-28CE2C1B8786}"/>
          </ac:spMkLst>
        </pc:spChg>
        <pc:spChg chg="mod">
          <ac:chgData name="Carla Cannone" userId="417464ba-0c67-467a-8d9f-e5f447a9fc8a" providerId="ADAL" clId="{9D70CB87-AB78-440F-9A65-EB2725D2F6C9}" dt="2023-02-28T11:43:16.795" v="345" actId="1076"/>
          <ac:spMkLst>
            <pc:docMk/>
            <pc:sldMk cId="1628306759" sldId="386"/>
            <ac:spMk id="22" creationId="{F178F733-CBFA-5445-82B2-EA4AAE12D946}"/>
          </ac:spMkLst>
        </pc:spChg>
        <pc:spChg chg="mod">
          <ac:chgData name="Carla Cannone" userId="417464ba-0c67-467a-8d9f-e5f447a9fc8a" providerId="ADAL" clId="{9D70CB87-AB78-440F-9A65-EB2725D2F6C9}" dt="2023-02-28T11:07:01.562" v="55" actId="207"/>
          <ac:spMkLst>
            <pc:docMk/>
            <pc:sldMk cId="1628306759" sldId="386"/>
            <ac:spMk id="23" creationId="{9423F0B2-FC00-C140-A9E4-430358DC8BDD}"/>
          </ac:spMkLst>
        </pc:spChg>
        <pc:spChg chg="mod">
          <ac:chgData name="Carla Cannone" userId="417464ba-0c67-467a-8d9f-e5f447a9fc8a" providerId="ADAL" clId="{9D70CB87-AB78-440F-9A65-EB2725D2F6C9}" dt="2023-02-28T11:06:42.330" v="53" actId="207"/>
          <ac:spMkLst>
            <pc:docMk/>
            <pc:sldMk cId="1628306759" sldId="386"/>
            <ac:spMk id="26" creationId="{BA3184BF-A69D-C840-A5D2-64E68DE50FA2}"/>
          </ac:spMkLst>
        </pc:spChg>
        <pc:spChg chg="del">
          <ac:chgData name="Carla Cannone" userId="417464ba-0c67-467a-8d9f-e5f447a9fc8a" providerId="ADAL" clId="{9D70CB87-AB78-440F-9A65-EB2725D2F6C9}" dt="2023-02-28T11:07:47.362" v="83" actId="478"/>
          <ac:spMkLst>
            <pc:docMk/>
            <pc:sldMk cId="1628306759" sldId="386"/>
            <ac:spMk id="27" creationId="{DCAC118F-5514-C141-8884-BD693C2923F7}"/>
          </ac:spMkLst>
        </pc:spChg>
        <pc:spChg chg="mod">
          <ac:chgData name="Carla Cannone" userId="417464ba-0c67-467a-8d9f-e5f447a9fc8a" providerId="ADAL" clId="{9D70CB87-AB78-440F-9A65-EB2725D2F6C9}" dt="2023-02-28T11:08:02.795" v="90" actId="1076"/>
          <ac:spMkLst>
            <pc:docMk/>
            <pc:sldMk cId="1628306759" sldId="386"/>
            <ac:spMk id="28" creationId="{6578F537-8A95-7247-AA73-2175DAD775C2}"/>
          </ac:spMkLst>
        </pc:spChg>
        <pc:spChg chg="del">
          <ac:chgData name="Carla Cannone" userId="417464ba-0c67-467a-8d9f-e5f447a9fc8a" providerId="ADAL" clId="{9D70CB87-AB78-440F-9A65-EB2725D2F6C9}" dt="2023-02-28T11:07:46.102" v="81" actId="478"/>
          <ac:spMkLst>
            <pc:docMk/>
            <pc:sldMk cId="1628306759" sldId="386"/>
            <ac:spMk id="29" creationId="{DDAB793A-4DFB-FC42-8D9A-D58F0EE606C8}"/>
          </ac:spMkLst>
        </pc:spChg>
        <pc:spChg chg="add del mod">
          <ac:chgData name="Carla Cannone" userId="417464ba-0c67-467a-8d9f-e5f447a9fc8a" providerId="ADAL" clId="{9D70CB87-AB78-440F-9A65-EB2725D2F6C9}" dt="2023-02-28T11:45:17.199" v="382" actId="1076"/>
          <ac:spMkLst>
            <pc:docMk/>
            <pc:sldMk cId="1628306759" sldId="386"/>
            <ac:spMk id="30" creationId="{DBFE1E62-B394-0FA2-BEE8-76DC8A2F5CD1}"/>
          </ac:spMkLst>
        </pc:spChg>
        <pc:spChg chg="add mod">
          <ac:chgData name="Carla Cannone" userId="417464ba-0c67-467a-8d9f-e5f447a9fc8a" providerId="ADAL" clId="{9D70CB87-AB78-440F-9A65-EB2725D2F6C9}" dt="2023-02-28T11:39:29.407" v="244" actId="1076"/>
          <ac:spMkLst>
            <pc:docMk/>
            <pc:sldMk cId="1628306759" sldId="386"/>
            <ac:spMk id="31" creationId="{8BDDDD6B-636A-FB4C-BB84-2EB4B80BF31B}"/>
          </ac:spMkLst>
        </pc:spChg>
        <pc:spChg chg="add mod">
          <ac:chgData name="Carla Cannone" userId="417464ba-0c67-467a-8d9f-e5f447a9fc8a" providerId="ADAL" clId="{9D70CB87-AB78-440F-9A65-EB2725D2F6C9}" dt="2023-02-28T11:43:36.588" v="355" actId="14100"/>
          <ac:spMkLst>
            <pc:docMk/>
            <pc:sldMk cId="1628306759" sldId="386"/>
            <ac:spMk id="32" creationId="{F73A70D3-860B-2632-9C14-302EBCC59DAD}"/>
          </ac:spMkLst>
        </pc:spChg>
        <pc:spChg chg="add del mod">
          <ac:chgData name="Carla Cannone" userId="417464ba-0c67-467a-8d9f-e5f447a9fc8a" providerId="ADAL" clId="{9D70CB87-AB78-440F-9A65-EB2725D2F6C9}" dt="2023-02-28T11:43:32.710" v="354" actId="478"/>
          <ac:spMkLst>
            <pc:docMk/>
            <pc:sldMk cId="1628306759" sldId="386"/>
            <ac:spMk id="33" creationId="{1391FE24-0993-A0D6-0180-3D8D3DE783B8}"/>
          </ac:spMkLst>
        </pc:spChg>
        <pc:spChg chg="add del mod">
          <ac:chgData name="Carla Cannone" userId="417464ba-0c67-467a-8d9f-e5f447a9fc8a" providerId="ADAL" clId="{9D70CB87-AB78-440F-9A65-EB2725D2F6C9}" dt="2023-02-28T11:43:32.240" v="353" actId="478"/>
          <ac:spMkLst>
            <pc:docMk/>
            <pc:sldMk cId="1628306759" sldId="386"/>
            <ac:spMk id="34" creationId="{BE929FF6-58B9-15B9-A12B-A1921E83337B}"/>
          </ac:spMkLst>
        </pc:spChg>
        <pc:spChg chg="mod">
          <ac:chgData name="Carla Cannone" userId="417464ba-0c67-467a-8d9f-e5f447a9fc8a" providerId="ADAL" clId="{9D70CB87-AB78-440F-9A65-EB2725D2F6C9}" dt="2023-02-28T11:07:59.028" v="89" actId="1076"/>
          <ac:spMkLst>
            <pc:docMk/>
            <pc:sldMk cId="1628306759" sldId="386"/>
            <ac:spMk id="35" creationId="{442F8ACB-588A-CB42-A42A-17B811EF51B6}"/>
          </ac:spMkLst>
        </pc:spChg>
        <pc:spChg chg="mod">
          <ac:chgData name="Carla Cannone" userId="417464ba-0c67-467a-8d9f-e5f447a9fc8a" providerId="ADAL" clId="{9D70CB87-AB78-440F-9A65-EB2725D2F6C9}" dt="2023-02-28T11:39:08.283" v="235" actId="1076"/>
          <ac:spMkLst>
            <pc:docMk/>
            <pc:sldMk cId="1628306759" sldId="386"/>
            <ac:spMk id="36" creationId="{50ABAD2F-4DC8-C54A-B649-B5C7CB3465BA}"/>
          </ac:spMkLst>
        </pc:spChg>
        <pc:spChg chg="mod">
          <ac:chgData name="Carla Cannone" userId="417464ba-0c67-467a-8d9f-e5f447a9fc8a" providerId="ADAL" clId="{9D70CB87-AB78-440F-9A65-EB2725D2F6C9}" dt="2023-02-28T11:39:03.204" v="232" actId="1076"/>
          <ac:spMkLst>
            <pc:docMk/>
            <pc:sldMk cId="1628306759" sldId="386"/>
            <ac:spMk id="37" creationId="{2E1A50FF-1C18-154A-8C3E-FE5DBE59423C}"/>
          </ac:spMkLst>
        </pc:spChg>
        <pc:spChg chg="mod">
          <ac:chgData name="Carla Cannone" userId="417464ba-0c67-467a-8d9f-e5f447a9fc8a" providerId="ADAL" clId="{9D70CB87-AB78-440F-9A65-EB2725D2F6C9}" dt="2023-02-28T14:19:50.122" v="1119" actId="20577"/>
          <ac:spMkLst>
            <pc:docMk/>
            <pc:sldMk cId="1628306759" sldId="386"/>
            <ac:spMk id="38" creationId="{8126601E-51C5-D74B-A714-59F2492A1AEE}"/>
          </ac:spMkLst>
        </pc:spChg>
        <pc:spChg chg="mod">
          <ac:chgData name="Carla Cannone" userId="417464ba-0c67-467a-8d9f-e5f447a9fc8a" providerId="ADAL" clId="{9D70CB87-AB78-440F-9A65-EB2725D2F6C9}" dt="2023-02-28T11:44:56.047" v="376" actId="14100"/>
          <ac:spMkLst>
            <pc:docMk/>
            <pc:sldMk cId="1628306759" sldId="386"/>
            <ac:spMk id="41" creationId="{5D1CC192-7F9C-7241-A355-5CD0C3B8F95E}"/>
          </ac:spMkLst>
        </pc:spChg>
        <pc:spChg chg="add del mod">
          <ac:chgData name="Carla Cannone" userId="417464ba-0c67-467a-8d9f-e5f447a9fc8a" providerId="ADAL" clId="{9D70CB87-AB78-440F-9A65-EB2725D2F6C9}" dt="2023-02-28T11:43:31.203" v="351" actId="478"/>
          <ac:spMkLst>
            <pc:docMk/>
            <pc:sldMk cId="1628306759" sldId="386"/>
            <ac:spMk id="42" creationId="{D04F13A7-BC50-ED2A-4C1F-B78465CE3B77}"/>
          </ac:spMkLst>
        </pc:spChg>
        <pc:spChg chg="add mod">
          <ac:chgData name="Carla Cannone" userId="417464ba-0c67-467a-8d9f-e5f447a9fc8a" providerId="ADAL" clId="{9D70CB87-AB78-440F-9A65-EB2725D2F6C9}" dt="2023-02-28T11:43:29.811" v="350" actId="14100"/>
          <ac:spMkLst>
            <pc:docMk/>
            <pc:sldMk cId="1628306759" sldId="386"/>
            <ac:spMk id="43" creationId="{1D1EEE24-7C9E-1BE9-DDBB-5E27C27C9C65}"/>
          </ac:spMkLst>
        </pc:spChg>
        <pc:spChg chg="add del mod">
          <ac:chgData name="Carla Cannone" userId="417464ba-0c67-467a-8d9f-e5f447a9fc8a" providerId="ADAL" clId="{9D70CB87-AB78-440F-9A65-EB2725D2F6C9}" dt="2023-02-28T11:43:31.720" v="352" actId="478"/>
          <ac:spMkLst>
            <pc:docMk/>
            <pc:sldMk cId="1628306759" sldId="386"/>
            <ac:spMk id="44" creationId="{AB4DF512-9631-B8A4-8491-9497EAAF07C0}"/>
          </ac:spMkLst>
        </pc:spChg>
        <pc:spChg chg="add mod">
          <ac:chgData name="Carla Cannone" userId="417464ba-0c67-467a-8d9f-e5f447a9fc8a" providerId="ADAL" clId="{9D70CB87-AB78-440F-9A65-EB2725D2F6C9}" dt="2023-02-28T11:43:42.111" v="358" actId="14100"/>
          <ac:spMkLst>
            <pc:docMk/>
            <pc:sldMk cId="1628306759" sldId="386"/>
            <ac:spMk id="45" creationId="{1CE13185-4C73-BBAA-1B34-CDC2C696A49D}"/>
          </ac:spMkLst>
        </pc:spChg>
        <pc:spChg chg="add mod">
          <ac:chgData name="Carla Cannone" userId="417464ba-0c67-467a-8d9f-e5f447a9fc8a" providerId="ADAL" clId="{9D70CB87-AB78-440F-9A65-EB2725D2F6C9}" dt="2023-02-28T11:43:48.095" v="361" actId="14100"/>
          <ac:spMkLst>
            <pc:docMk/>
            <pc:sldMk cId="1628306759" sldId="386"/>
            <ac:spMk id="46" creationId="{659EFA55-0D52-766D-0051-8CA5C46CA5FA}"/>
          </ac:spMkLst>
        </pc:spChg>
        <pc:spChg chg="add mod">
          <ac:chgData name="Carla Cannone" userId="417464ba-0c67-467a-8d9f-e5f447a9fc8a" providerId="ADAL" clId="{9D70CB87-AB78-440F-9A65-EB2725D2F6C9}" dt="2023-02-28T11:43:58.707" v="364" actId="14100"/>
          <ac:spMkLst>
            <pc:docMk/>
            <pc:sldMk cId="1628306759" sldId="386"/>
            <ac:spMk id="47" creationId="{25ED7404-AACC-8E91-83BA-53011169C454}"/>
          </ac:spMkLst>
        </pc:spChg>
        <pc:spChg chg="add mod">
          <ac:chgData name="Carla Cannone" userId="417464ba-0c67-467a-8d9f-e5f447a9fc8a" providerId="ADAL" clId="{9D70CB87-AB78-440F-9A65-EB2725D2F6C9}" dt="2023-02-28T11:44:21.139" v="369" actId="14100"/>
          <ac:spMkLst>
            <pc:docMk/>
            <pc:sldMk cId="1628306759" sldId="386"/>
            <ac:spMk id="48" creationId="{38C5B03C-6F9A-C4D8-C1B9-0B2A9C0238CB}"/>
          </ac:spMkLst>
        </pc:spChg>
        <pc:spChg chg="add mod">
          <ac:chgData name="Carla Cannone" userId="417464ba-0c67-467a-8d9f-e5f447a9fc8a" providerId="ADAL" clId="{9D70CB87-AB78-440F-9A65-EB2725D2F6C9}" dt="2023-02-28T11:47:12.087" v="428" actId="14100"/>
          <ac:spMkLst>
            <pc:docMk/>
            <pc:sldMk cId="1628306759" sldId="386"/>
            <ac:spMk id="49" creationId="{76B05B1F-A4B5-4AEC-5B5A-69EF35CD0ABD}"/>
          </ac:spMkLst>
        </pc:spChg>
        <pc:spChg chg="add mod">
          <ac:chgData name="Carla Cannone" userId="417464ba-0c67-467a-8d9f-e5f447a9fc8a" providerId="ADAL" clId="{9D70CB87-AB78-440F-9A65-EB2725D2F6C9}" dt="2023-02-28T11:44:41.211" v="375" actId="14100"/>
          <ac:spMkLst>
            <pc:docMk/>
            <pc:sldMk cId="1628306759" sldId="386"/>
            <ac:spMk id="50" creationId="{0B368CC1-AD7B-CE0D-F6E0-A19EA3667796}"/>
          </ac:spMkLst>
        </pc:spChg>
        <pc:spChg chg="mod">
          <ac:chgData name="Carla Cannone" userId="417464ba-0c67-467a-8d9f-e5f447a9fc8a" providerId="ADAL" clId="{9D70CB87-AB78-440F-9A65-EB2725D2F6C9}" dt="2023-02-28T11:43:26.783" v="349" actId="14100"/>
          <ac:spMkLst>
            <pc:docMk/>
            <pc:sldMk cId="1628306759" sldId="386"/>
            <ac:spMk id="51" creationId="{58605342-E1EB-1946-973D-B2E036413818}"/>
          </ac:spMkLst>
        </pc:spChg>
        <pc:spChg chg="add mod">
          <ac:chgData name="Carla Cannone" userId="417464ba-0c67-467a-8d9f-e5f447a9fc8a" providerId="ADAL" clId="{9D70CB87-AB78-440F-9A65-EB2725D2F6C9}" dt="2023-02-28T11:45:57.579" v="407" actId="1076"/>
          <ac:spMkLst>
            <pc:docMk/>
            <pc:sldMk cId="1628306759" sldId="386"/>
            <ac:spMk id="52" creationId="{272A01F6-E917-6B10-3AEC-2352ED5015B7}"/>
          </ac:spMkLst>
        </pc:spChg>
        <pc:spChg chg="add del">
          <ac:chgData name="Carla Cannone" userId="417464ba-0c67-467a-8d9f-e5f447a9fc8a" providerId="ADAL" clId="{9D70CB87-AB78-440F-9A65-EB2725D2F6C9}" dt="2023-02-28T11:40:53.883" v="305" actId="478"/>
          <ac:spMkLst>
            <pc:docMk/>
            <pc:sldMk cId="1628306759" sldId="386"/>
            <ac:spMk id="53" creationId="{509556C8-8255-A24C-8B4F-A54D0BB8ACB3}"/>
          </ac:spMkLst>
        </pc:spChg>
        <pc:spChg chg="del">
          <ac:chgData name="Carla Cannone" userId="417464ba-0c67-467a-8d9f-e5f447a9fc8a" providerId="ADAL" clId="{9D70CB87-AB78-440F-9A65-EB2725D2F6C9}" dt="2023-02-28T11:40:53.163" v="304" actId="478"/>
          <ac:spMkLst>
            <pc:docMk/>
            <pc:sldMk cId="1628306759" sldId="386"/>
            <ac:spMk id="54" creationId="{1453D3B1-BE1A-C84B-8A2C-8826DCFFCFD4}"/>
          </ac:spMkLst>
        </pc:spChg>
        <pc:spChg chg="del">
          <ac:chgData name="Carla Cannone" userId="417464ba-0c67-467a-8d9f-e5f447a9fc8a" providerId="ADAL" clId="{9D70CB87-AB78-440F-9A65-EB2725D2F6C9}" dt="2023-02-28T11:40:54.602" v="306" actId="478"/>
          <ac:spMkLst>
            <pc:docMk/>
            <pc:sldMk cId="1628306759" sldId="386"/>
            <ac:spMk id="55" creationId="{23567288-B4EC-A24E-AA66-B6A241189639}"/>
          </ac:spMkLst>
        </pc:spChg>
        <pc:spChg chg="del">
          <ac:chgData name="Carla Cannone" userId="417464ba-0c67-467a-8d9f-e5f447a9fc8a" providerId="ADAL" clId="{9D70CB87-AB78-440F-9A65-EB2725D2F6C9}" dt="2023-02-28T11:40:55.030" v="307" actId="478"/>
          <ac:spMkLst>
            <pc:docMk/>
            <pc:sldMk cId="1628306759" sldId="386"/>
            <ac:spMk id="56" creationId="{8A396614-E20C-0144-AF1C-2808C2F61EE8}"/>
          </ac:spMkLst>
        </pc:spChg>
        <pc:spChg chg="del">
          <ac:chgData name="Carla Cannone" userId="417464ba-0c67-467a-8d9f-e5f447a9fc8a" providerId="ADAL" clId="{9D70CB87-AB78-440F-9A65-EB2725D2F6C9}" dt="2023-02-28T11:40:55.909" v="309" actId="478"/>
          <ac:spMkLst>
            <pc:docMk/>
            <pc:sldMk cId="1628306759" sldId="386"/>
            <ac:spMk id="57" creationId="{6B1C96D8-6C03-A04C-856C-4C31BE1A08C0}"/>
          </ac:spMkLst>
        </pc:spChg>
        <pc:spChg chg="add mod">
          <ac:chgData name="Carla Cannone" userId="417464ba-0c67-467a-8d9f-e5f447a9fc8a" providerId="ADAL" clId="{9D70CB87-AB78-440F-9A65-EB2725D2F6C9}" dt="2023-02-28T11:46:01.131" v="408" actId="1076"/>
          <ac:spMkLst>
            <pc:docMk/>
            <pc:sldMk cId="1628306759" sldId="386"/>
            <ac:spMk id="58" creationId="{BB69F04D-69E0-8E51-F51F-E604755A5108}"/>
          </ac:spMkLst>
        </pc:spChg>
        <pc:spChg chg="add mod">
          <ac:chgData name="Carla Cannone" userId="417464ba-0c67-467a-8d9f-e5f447a9fc8a" providerId="ADAL" clId="{9D70CB87-AB78-440F-9A65-EB2725D2F6C9}" dt="2023-02-28T11:46:19.215" v="411" actId="1076"/>
          <ac:spMkLst>
            <pc:docMk/>
            <pc:sldMk cId="1628306759" sldId="386"/>
            <ac:spMk id="59" creationId="{68865FA3-762F-3922-C5C2-9150D1BD414E}"/>
          </ac:spMkLst>
        </pc:spChg>
        <pc:spChg chg="add mod">
          <ac:chgData name="Carla Cannone" userId="417464ba-0c67-467a-8d9f-e5f447a9fc8a" providerId="ADAL" clId="{9D70CB87-AB78-440F-9A65-EB2725D2F6C9}" dt="2023-02-28T11:46:19.215" v="411" actId="1076"/>
          <ac:spMkLst>
            <pc:docMk/>
            <pc:sldMk cId="1628306759" sldId="386"/>
            <ac:spMk id="61" creationId="{51C18BDC-FFEB-4FA0-F89C-B90DC18F04ED}"/>
          </ac:spMkLst>
        </pc:spChg>
        <pc:spChg chg="add mod">
          <ac:chgData name="Carla Cannone" userId="417464ba-0c67-467a-8d9f-e5f447a9fc8a" providerId="ADAL" clId="{9D70CB87-AB78-440F-9A65-EB2725D2F6C9}" dt="2023-02-28T11:46:32.607" v="415" actId="14100"/>
          <ac:spMkLst>
            <pc:docMk/>
            <pc:sldMk cId="1628306759" sldId="386"/>
            <ac:spMk id="62" creationId="{A08C5842-3EEF-5D04-074E-ABA3950A7681}"/>
          </ac:spMkLst>
        </pc:spChg>
        <pc:spChg chg="add mod">
          <ac:chgData name="Carla Cannone" userId="417464ba-0c67-467a-8d9f-e5f447a9fc8a" providerId="ADAL" clId="{9D70CB87-AB78-440F-9A65-EB2725D2F6C9}" dt="2023-02-28T11:46:37.947" v="418" actId="14100"/>
          <ac:spMkLst>
            <pc:docMk/>
            <pc:sldMk cId="1628306759" sldId="386"/>
            <ac:spMk id="63" creationId="{A790376C-2484-D25D-AE6D-E175E9592B46}"/>
          </ac:spMkLst>
        </pc:spChg>
        <pc:spChg chg="add mod">
          <ac:chgData name="Carla Cannone" userId="417464ba-0c67-467a-8d9f-e5f447a9fc8a" providerId="ADAL" clId="{9D70CB87-AB78-440F-9A65-EB2725D2F6C9}" dt="2023-02-28T11:46:42.707" v="421" actId="14100"/>
          <ac:spMkLst>
            <pc:docMk/>
            <pc:sldMk cId="1628306759" sldId="386"/>
            <ac:spMk id="1024" creationId="{C99693E0-AABC-8996-D2E4-2384AFC3153A}"/>
          </ac:spMkLst>
        </pc:spChg>
        <pc:spChg chg="add mod">
          <ac:chgData name="Carla Cannone" userId="417464ba-0c67-467a-8d9f-e5f447a9fc8a" providerId="ADAL" clId="{9D70CB87-AB78-440F-9A65-EB2725D2F6C9}" dt="2023-02-28T11:46:49.306" v="424" actId="14100"/>
          <ac:spMkLst>
            <pc:docMk/>
            <pc:sldMk cId="1628306759" sldId="386"/>
            <ac:spMk id="1025" creationId="{A8E8333C-0929-16D0-904A-2ADA0C572F73}"/>
          </ac:spMkLst>
        </pc:spChg>
        <pc:spChg chg="add mod">
          <ac:chgData name="Carla Cannone" userId="417464ba-0c67-467a-8d9f-e5f447a9fc8a" providerId="ADAL" clId="{9D70CB87-AB78-440F-9A65-EB2725D2F6C9}" dt="2023-02-28T11:47:22.034" v="432" actId="14100"/>
          <ac:spMkLst>
            <pc:docMk/>
            <pc:sldMk cId="1628306759" sldId="386"/>
            <ac:spMk id="1027" creationId="{0D6FABD2-0D57-68E9-9168-9149210AD18D}"/>
          </ac:spMkLst>
        </pc:spChg>
        <pc:spChg chg="add mod">
          <ac:chgData name="Carla Cannone" userId="417464ba-0c67-467a-8d9f-e5f447a9fc8a" providerId="ADAL" clId="{9D70CB87-AB78-440F-9A65-EB2725D2F6C9}" dt="2023-02-28T11:47:18.451" v="431" actId="14100"/>
          <ac:spMkLst>
            <pc:docMk/>
            <pc:sldMk cId="1628306759" sldId="386"/>
            <ac:spMk id="1029" creationId="{C7F7887B-022F-2B3B-949B-CC07DC8C93AF}"/>
          </ac:spMkLst>
        </pc:spChg>
        <pc:picChg chg="mod">
          <ac:chgData name="Carla Cannone" userId="417464ba-0c67-467a-8d9f-e5f447a9fc8a" providerId="ADAL" clId="{9D70CB87-AB78-440F-9A65-EB2725D2F6C9}" dt="2023-02-28T11:44:58.504" v="378" actId="1076"/>
          <ac:picMkLst>
            <pc:docMk/>
            <pc:sldMk cId="1628306759" sldId="386"/>
            <ac:picMk id="5" creationId="{67EF8E5A-BA09-1042-8B07-9DE9BF668F29}"/>
          </ac:picMkLst>
        </pc:picChg>
        <pc:picChg chg="add mod">
          <ac:chgData name="Carla Cannone" userId="417464ba-0c67-467a-8d9f-e5f447a9fc8a" providerId="ADAL" clId="{9D70CB87-AB78-440F-9A65-EB2725D2F6C9}" dt="2023-02-28T11:09:17.588" v="104" actId="14100"/>
          <ac:picMkLst>
            <pc:docMk/>
            <pc:sldMk cId="1628306759" sldId="386"/>
            <ac:picMk id="8" creationId="{7C394E98-A765-A602-9CE1-E770154ABD16}"/>
          </ac:picMkLst>
        </pc:picChg>
        <pc:picChg chg="add del mod">
          <ac:chgData name="Carla Cannone" userId="417464ba-0c67-467a-8d9f-e5f447a9fc8a" providerId="ADAL" clId="{9D70CB87-AB78-440F-9A65-EB2725D2F6C9}" dt="2023-02-28T11:09:18.404" v="105"/>
          <ac:picMkLst>
            <pc:docMk/>
            <pc:sldMk cId="1628306759" sldId="386"/>
            <ac:picMk id="10" creationId="{36113A04-3B8A-9EC6-A2F8-4DB6201E6C73}"/>
          </ac:picMkLst>
        </pc:picChg>
        <pc:picChg chg="add mod">
          <ac:chgData name="Carla Cannone" userId="417464ba-0c67-467a-8d9f-e5f447a9fc8a" providerId="ADAL" clId="{9D70CB87-AB78-440F-9A65-EB2725D2F6C9}" dt="2023-02-28T11:09:39.711" v="112" actId="14100"/>
          <ac:picMkLst>
            <pc:docMk/>
            <pc:sldMk cId="1628306759" sldId="386"/>
            <ac:picMk id="11" creationId="{0137D960-A917-7AAB-320C-676D9CAD2376}"/>
          </ac:picMkLst>
        </pc:picChg>
        <pc:picChg chg="del">
          <ac:chgData name="Carla Cannone" userId="417464ba-0c67-467a-8d9f-e5f447a9fc8a" providerId="ADAL" clId="{9D70CB87-AB78-440F-9A65-EB2725D2F6C9}" dt="2023-02-28T11:08:04.708" v="92" actId="478"/>
          <ac:picMkLst>
            <pc:docMk/>
            <pc:sldMk cId="1628306759" sldId="386"/>
            <ac:picMk id="1026" creationId="{46977333-80C9-46C2-2679-0D07044039EC}"/>
          </ac:picMkLst>
        </pc:picChg>
        <pc:picChg chg="del">
          <ac:chgData name="Carla Cannone" userId="417464ba-0c67-467a-8d9f-e5f447a9fc8a" providerId="ADAL" clId="{9D70CB87-AB78-440F-9A65-EB2725D2F6C9}" dt="2023-02-28T11:08:04.056" v="91" actId="478"/>
          <ac:picMkLst>
            <pc:docMk/>
            <pc:sldMk cId="1628306759" sldId="386"/>
            <ac:picMk id="1028" creationId="{56C92A76-3616-DCA4-507A-C2A942AB2086}"/>
          </ac:picMkLst>
        </pc:picChg>
        <pc:picChg chg="del">
          <ac:chgData name="Carla Cannone" userId="417464ba-0c67-467a-8d9f-e5f447a9fc8a" providerId="ADAL" clId="{9D70CB87-AB78-440F-9A65-EB2725D2F6C9}" dt="2023-02-28T11:07:46.709" v="82" actId="478"/>
          <ac:picMkLst>
            <pc:docMk/>
            <pc:sldMk cId="1628306759" sldId="386"/>
            <ac:picMk id="1030" creationId="{157ED5DA-6561-6A4A-5BCA-FADE98FE9B35}"/>
          </ac:picMkLst>
        </pc:picChg>
        <pc:picChg chg="del">
          <ac:chgData name="Carla Cannone" userId="417464ba-0c67-467a-8d9f-e5f447a9fc8a" providerId="ADAL" clId="{9D70CB87-AB78-440F-9A65-EB2725D2F6C9}" dt="2023-02-28T11:07:47.813" v="84" actId="478"/>
          <ac:picMkLst>
            <pc:docMk/>
            <pc:sldMk cId="1628306759" sldId="386"/>
            <ac:picMk id="1032" creationId="{A2D2E370-CA18-4B8E-43A0-EC39AC3C20A4}"/>
          </ac:picMkLst>
        </pc:picChg>
        <pc:picChg chg="mod">
          <ac:chgData name="Carla Cannone" userId="417464ba-0c67-467a-8d9f-e5f447a9fc8a" providerId="ADAL" clId="{9D70CB87-AB78-440F-9A65-EB2725D2F6C9}" dt="2023-02-28T12:45:46.479" v="528"/>
          <ac:picMkLst>
            <pc:docMk/>
            <pc:sldMk cId="1628306759" sldId="386"/>
            <ac:picMk id="1034" creationId="{A10D16FE-CB5A-37C2-EEDE-B5717F82A278}"/>
          </ac:picMkLst>
        </pc:picChg>
        <pc:picChg chg="mod">
          <ac:chgData name="Carla Cannone" userId="417464ba-0c67-467a-8d9f-e5f447a9fc8a" providerId="ADAL" clId="{9D70CB87-AB78-440F-9A65-EB2725D2F6C9}" dt="2023-02-28T12:45:41.614" v="527"/>
          <ac:picMkLst>
            <pc:docMk/>
            <pc:sldMk cId="1628306759" sldId="386"/>
            <ac:picMk id="1040" creationId="{D3CDD3C0-2453-8D96-5B14-35D0DDB24BF8}"/>
          </ac:picMkLst>
        </pc:picChg>
      </pc:sldChg>
      <pc:sldChg chg="addSp delSp modSp add del mod">
        <pc:chgData name="Carla Cannone" userId="417464ba-0c67-467a-8d9f-e5f447a9fc8a" providerId="ADAL" clId="{9D70CB87-AB78-440F-9A65-EB2725D2F6C9}" dt="2023-03-02T13:39:08.256" v="1693" actId="1036"/>
        <pc:sldMkLst>
          <pc:docMk/>
          <pc:sldMk cId="2032237119" sldId="387"/>
        </pc:sldMkLst>
        <pc:spChg chg="mod">
          <ac:chgData name="Carla Cannone" userId="417464ba-0c67-467a-8d9f-e5f447a9fc8a" providerId="ADAL" clId="{9D70CB87-AB78-440F-9A65-EB2725D2F6C9}" dt="2023-03-02T13:19:33.242" v="1137" actId="20577"/>
          <ac:spMkLst>
            <pc:docMk/>
            <pc:sldMk cId="2032237119" sldId="387"/>
            <ac:spMk id="2" creationId="{7A95BC00-B1A3-740F-4975-765716CBB1D8}"/>
          </ac:spMkLst>
        </pc:spChg>
        <pc:spChg chg="add mod">
          <ac:chgData name="Carla Cannone" userId="417464ba-0c67-467a-8d9f-e5f447a9fc8a" providerId="ADAL" clId="{9D70CB87-AB78-440F-9A65-EB2725D2F6C9}" dt="2023-03-02T13:39:08.256" v="1693" actId="1036"/>
          <ac:spMkLst>
            <pc:docMk/>
            <pc:sldMk cId="2032237119" sldId="387"/>
            <ac:spMk id="12" creationId="{17B07AE1-CED7-83F3-0E53-DAC0188721FC}"/>
          </ac:spMkLst>
        </pc:spChg>
        <pc:spChg chg="mod">
          <ac:chgData name="Carla Cannone" userId="417464ba-0c67-467a-8d9f-e5f447a9fc8a" providerId="ADAL" clId="{9D70CB87-AB78-440F-9A65-EB2725D2F6C9}" dt="2023-03-02T13:20:01.233" v="1151" actId="20577"/>
          <ac:spMkLst>
            <pc:docMk/>
            <pc:sldMk cId="2032237119" sldId="387"/>
            <ac:spMk id="38" creationId="{DD0B7555-444F-D1E4-0A48-C00392C9A0FB}"/>
          </ac:spMkLst>
        </pc:spChg>
        <pc:graphicFrameChg chg="add del mod">
          <ac:chgData name="Carla Cannone" userId="417464ba-0c67-467a-8d9f-e5f447a9fc8a" providerId="ADAL" clId="{9D70CB87-AB78-440F-9A65-EB2725D2F6C9}" dt="2023-02-28T13:46:16.074" v="897"/>
          <ac:graphicFrameMkLst>
            <pc:docMk/>
            <pc:sldMk cId="2032237119" sldId="387"/>
            <ac:graphicFrameMk id="12" creationId="{CC8CA4B6-7B25-6E6E-62E2-BC22F7921BE9}"/>
          </ac:graphicFrameMkLst>
        </pc:graphicFrameChg>
        <pc:picChg chg="add del mod">
          <ac:chgData name="Carla Cannone" userId="417464ba-0c67-467a-8d9f-e5f447a9fc8a" providerId="ADAL" clId="{9D70CB87-AB78-440F-9A65-EB2725D2F6C9}" dt="2023-03-02T13:23:28.645" v="1157" actId="478"/>
          <ac:picMkLst>
            <pc:docMk/>
            <pc:sldMk cId="2032237119" sldId="387"/>
            <ac:picMk id="3" creationId="{1C3D6B21-5DA4-E5A5-FDC5-D738A98A5D07}"/>
          </ac:picMkLst>
        </pc:picChg>
        <pc:picChg chg="del">
          <ac:chgData name="Carla Cannone" userId="417464ba-0c67-467a-8d9f-e5f447a9fc8a" providerId="ADAL" clId="{9D70CB87-AB78-440F-9A65-EB2725D2F6C9}" dt="2023-02-28T13:46:14.738" v="895" actId="478"/>
          <ac:picMkLst>
            <pc:docMk/>
            <pc:sldMk cId="2032237119" sldId="387"/>
            <ac:picMk id="3" creationId="{317B0E70-4467-3D07-A48C-3866E1E7C618}"/>
          </ac:picMkLst>
        </pc:picChg>
        <pc:picChg chg="add mod">
          <ac:chgData name="Carla Cannone" userId="417464ba-0c67-467a-8d9f-e5f447a9fc8a" providerId="ADAL" clId="{9D70CB87-AB78-440F-9A65-EB2725D2F6C9}" dt="2023-03-02T13:23:33.397" v="1159" actId="1076"/>
          <ac:picMkLst>
            <pc:docMk/>
            <pc:sldMk cId="2032237119" sldId="387"/>
            <ac:picMk id="13" creationId="{89A063DC-5555-7A6B-E0B2-235D8BE6B005}"/>
          </ac:picMkLst>
        </pc:picChg>
        <pc:picChg chg="del">
          <ac:chgData name="Carla Cannone" userId="417464ba-0c67-467a-8d9f-e5f447a9fc8a" providerId="ADAL" clId="{9D70CB87-AB78-440F-9A65-EB2725D2F6C9}" dt="2023-03-02T13:20:11.512" v="1152" actId="478"/>
          <ac:picMkLst>
            <pc:docMk/>
            <pc:sldMk cId="2032237119" sldId="387"/>
            <ac:picMk id="31" creationId="{B72D28DF-7C70-DBFC-F921-4C3A3885C67C}"/>
          </ac:picMkLst>
        </pc:picChg>
        <pc:picChg chg="add mod">
          <ac:chgData name="Carla Cannone" userId="417464ba-0c67-467a-8d9f-e5f447a9fc8a" providerId="ADAL" clId="{9D70CB87-AB78-440F-9A65-EB2725D2F6C9}" dt="2023-03-02T13:23:51.276" v="1165" actId="1076"/>
          <ac:picMkLst>
            <pc:docMk/>
            <pc:sldMk cId="2032237119" sldId="387"/>
            <ac:picMk id="1026" creationId="{E3C20168-2607-F5BD-60A9-6CF988DD06E8}"/>
          </ac:picMkLst>
        </pc:picChg>
        <pc:cxnChg chg="mod">
          <ac:chgData name="Carla Cannone" userId="417464ba-0c67-467a-8d9f-e5f447a9fc8a" providerId="ADAL" clId="{9D70CB87-AB78-440F-9A65-EB2725D2F6C9}" dt="2023-02-28T13:46:49.432" v="907" actId="14100"/>
          <ac:cxnSpMkLst>
            <pc:docMk/>
            <pc:sldMk cId="2032237119" sldId="387"/>
            <ac:cxnSpMk id="16" creationId="{505986B7-C37A-1E87-9097-87D0090BD9BA}"/>
          </ac:cxnSpMkLst>
        </pc:cxnChg>
        <pc:cxnChg chg="mod">
          <ac:chgData name="Carla Cannone" userId="417464ba-0c67-467a-8d9f-e5f447a9fc8a" providerId="ADAL" clId="{9D70CB87-AB78-440F-9A65-EB2725D2F6C9}" dt="2023-02-28T13:46:47.287" v="906" actId="14100"/>
          <ac:cxnSpMkLst>
            <pc:docMk/>
            <pc:sldMk cId="2032237119" sldId="387"/>
            <ac:cxnSpMk id="21" creationId="{4149A8CB-0657-3935-2EB3-0B244B021221}"/>
          </ac:cxnSpMkLst>
        </pc:cxnChg>
        <pc:cxnChg chg="mod">
          <ac:chgData name="Carla Cannone" userId="417464ba-0c67-467a-8d9f-e5f447a9fc8a" providerId="ADAL" clId="{9D70CB87-AB78-440F-9A65-EB2725D2F6C9}" dt="2023-02-28T13:46:52.172" v="908" actId="14100"/>
          <ac:cxnSpMkLst>
            <pc:docMk/>
            <pc:sldMk cId="2032237119" sldId="387"/>
            <ac:cxnSpMk id="25" creationId="{30389D47-3555-04E2-7D3C-A4D1C24ED009}"/>
          </ac:cxnSpMkLst>
        </pc:cxnChg>
      </pc:sldChg>
      <pc:sldChg chg="addSp delSp modSp add del mod">
        <pc:chgData name="Carla Cannone" userId="417464ba-0c67-467a-8d9f-e5f447a9fc8a" providerId="ADAL" clId="{9D70CB87-AB78-440F-9A65-EB2725D2F6C9}" dt="2023-03-02T13:39:13.633" v="1695" actId="1036"/>
        <pc:sldMkLst>
          <pc:docMk/>
          <pc:sldMk cId="1457699181" sldId="388"/>
        </pc:sldMkLst>
        <pc:spChg chg="mod">
          <ac:chgData name="Carla Cannone" userId="417464ba-0c67-467a-8d9f-e5f447a9fc8a" providerId="ADAL" clId="{9D70CB87-AB78-440F-9A65-EB2725D2F6C9}" dt="2023-03-02T13:24:43.816" v="1180" actId="20577"/>
          <ac:spMkLst>
            <pc:docMk/>
            <pc:sldMk cId="1457699181" sldId="388"/>
            <ac:spMk id="2" creationId="{7A95BC00-B1A3-740F-4975-765716CBB1D8}"/>
          </ac:spMkLst>
        </pc:spChg>
        <pc:spChg chg="add mod">
          <ac:chgData name="Carla Cannone" userId="417464ba-0c67-467a-8d9f-e5f447a9fc8a" providerId="ADAL" clId="{9D70CB87-AB78-440F-9A65-EB2725D2F6C9}" dt="2023-03-02T13:39:13.633" v="1695" actId="1036"/>
          <ac:spMkLst>
            <pc:docMk/>
            <pc:sldMk cId="1457699181" sldId="388"/>
            <ac:spMk id="15" creationId="{E6DFA0CA-B989-D347-93DC-1F871378112D}"/>
          </ac:spMkLst>
        </pc:spChg>
        <pc:spChg chg="mod">
          <ac:chgData name="Carla Cannone" userId="417464ba-0c67-467a-8d9f-e5f447a9fc8a" providerId="ADAL" clId="{9D70CB87-AB78-440F-9A65-EB2725D2F6C9}" dt="2023-03-02T13:24:47.729" v="1184" actId="20577"/>
          <ac:spMkLst>
            <pc:docMk/>
            <pc:sldMk cId="1457699181" sldId="388"/>
            <ac:spMk id="68" creationId="{AEADA239-BD1C-5C5D-BD8B-EC072097EC84}"/>
          </ac:spMkLst>
        </pc:spChg>
        <pc:graphicFrameChg chg="add mod">
          <ac:chgData name="Carla Cannone" userId="417464ba-0c67-467a-8d9f-e5f447a9fc8a" providerId="ADAL" clId="{9D70CB87-AB78-440F-9A65-EB2725D2F6C9}" dt="2023-03-02T13:18:59.046" v="1131"/>
          <ac:graphicFrameMkLst>
            <pc:docMk/>
            <pc:sldMk cId="1457699181" sldId="388"/>
            <ac:graphicFrameMk id="12" creationId="{37A0CBA1-3877-93EE-741A-CB372C246877}"/>
          </ac:graphicFrameMkLst>
        </pc:graphicFrameChg>
        <pc:graphicFrameChg chg="add mod">
          <ac:chgData name="Carla Cannone" userId="417464ba-0c67-467a-8d9f-e5f447a9fc8a" providerId="ADAL" clId="{9D70CB87-AB78-440F-9A65-EB2725D2F6C9}" dt="2023-03-02T13:18:38.267" v="1130"/>
          <ac:graphicFrameMkLst>
            <pc:docMk/>
            <pc:sldMk cId="1457699181" sldId="388"/>
            <ac:graphicFrameMk id="14" creationId="{D6545670-0C1E-790B-A8C7-91BB02AE80D0}"/>
          </ac:graphicFrameMkLst>
        </pc:graphicFrameChg>
        <pc:graphicFrameChg chg="add mod">
          <ac:chgData name="Carla Cannone" userId="417464ba-0c67-467a-8d9f-e5f447a9fc8a" providerId="ADAL" clId="{9D70CB87-AB78-440F-9A65-EB2725D2F6C9}" dt="2023-02-28T13:50:01.492" v="919" actId="1076"/>
          <ac:graphicFrameMkLst>
            <pc:docMk/>
            <pc:sldMk cId="1457699181" sldId="388"/>
            <ac:graphicFrameMk id="18" creationId="{64B3FCA4-FA8A-685C-19B2-25F1698EAB0E}"/>
          </ac:graphicFrameMkLst>
        </pc:graphicFrameChg>
        <pc:picChg chg="add mod">
          <ac:chgData name="Carla Cannone" userId="417464ba-0c67-467a-8d9f-e5f447a9fc8a" providerId="ADAL" clId="{9D70CB87-AB78-440F-9A65-EB2725D2F6C9}" dt="2023-02-28T13:47:10.176" v="911" actId="1076"/>
          <ac:picMkLst>
            <pc:docMk/>
            <pc:sldMk cId="1457699181" sldId="388"/>
            <ac:picMk id="3" creationId="{58273580-697D-E648-F1A5-0AFAE0D8AABD}"/>
          </ac:picMkLst>
        </pc:picChg>
        <pc:picChg chg="del">
          <ac:chgData name="Carla Cannone" userId="417464ba-0c67-467a-8d9f-e5f447a9fc8a" providerId="ADAL" clId="{9D70CB87-AB78-440F-9A65-EB2725D2F6C9}" dt="2023-02-28T13:47:01.451" v="909" actId="478"/>
          <ac:picMkLst>
            <pc:docMk/>
            <pc:sldMk cId="1457699181" sldId="388"/>
            <ac:picMk id="13" creationId="{4986DCFA-E321-EDAE-B15C-D7F87E92FE57}"/>
          </ac:picMkLst>
        </pc:picChg>
        <pc:picChg chg="add mod">
          <ac:chgData name="Carla Cannone" userId="417464ba-0c67-467a-8d9f-e5f447a9fc8a" providerId="ADAL" clId="{9D70CB87-AB78-440F-9A65-EB2725D2F6C9}" dt="2023-03-02T13:24:17.721" v="1172" actId="1076"/>
          <ac:picMkLst>
            <pc:docMk/>
            <pc:sldMk cId="1457699181" sldId="388"/>
            <ac:picMk id="13" creationId="{7A1CE098-CCF3-A680-D4E4-654D89C09390}"/>
          </ac:picMkLst>
        </pc:picChg>
        <pc:picChg chg="del">
          <ac:chgData name="Carla Cannone" userId="417464ba-0c67-467a-8d9f-e5f447a9fc8a" providerId="ADAL" clId="{9D70CB87-AB78-440F-9A65-EB2725D2F6C9}" dt="2023-03-02T13:24:11.296" v="1168" actId="478"/>
          <ac:picMkLst>
            <pc:docMk/>
            <pc:sldMk cId="1457699181" sldId="388"/>
            <ac:picMk id="67" creationId="{864A2CA3-B3C7-4E7E-3880-AC3532B371AB}"/>
          </ac:picMkLst>
        </pc:picChg>
        <pc:cxnChg chg="mod">
          <ac:chgData name="Carla Cannone" userId="417464ba-0c67-467a-8d9f-e5f447a9fc8a" providerId="ADAL" clId="{9D70CB87-AB78-440F-9A65-EB2725D2F6C9}" dt="2023-02-28T13:49:54.167" v="917" actId="14100"/>
          <ac:cxnSpMkLst>
            <pc:docMk/>
            <pc:sldMk cId="1457699181" sldId="388"/>
            <ac:cxnSpMk id="64" creationId="{86F89D5F-F172-6956-143B-F623B4BD3404}"/>
          </ac:cxnSpMkLst>
        </pc:cxnChg>
      </pc:sldChg>
      <pc:sldChg chg="addSp delSp modSp add del mod">
        <pc:chgData name="Carla Cannone" userId="417464ba-0c67-467a-8d9f-e5f447a9fc8a" providerId="ADAL" clId="{9D70CB87-AB78-440F-9A65-EB2725D2F6C9}" dt="2023-03-02T13:39:15.998" v="1696"/>
        <pc:sldMkLst>
          <pc:docMk/>
          <pc:sldMk cId="2350355477" sldId="389"/>
        </pc:sldMkLst>
        <pc:spChg chg="mod">
          <ac:chgData name="Carla Cannone" userId="417464ba-0c67-467a-8d9f-e5f447a9fc8a" providerId="ADAL" clId="{9D70CB87-AB78-440F-9A65-EB2725D2F6C9}" dt="2023-03-02T13:24:50.644" v="1186" actId="20577"/>
          <ac:spMkLst>
            <pc:docMk/>
            <pc:sldMk cId="2350355477" sldId="389"/>
            <ac:spMk id="2" creationId="{7A95BC00-B1A3-740F-4975-765716CBB1D8}"/>
          </ac:spMkLst>
        </pc:spChg>
        <pc:spChg chg="add mod">
          <ac:chgData name="Carla Cannone" userId="417464ba-0c67-467a-8d9f-e5f447a9fc8a" providerId="ADAL" clId="{9D70CB87-AB78-440F-9A65-EB2725D2F6C9}" dt="2023-03-02T13:39:15.998" v="1696"/>
          <ac:spMkLst>
            <pc:docMk/>
            <pc:sldMk cId="2350355477" sldId="389"/>
            <ac:spMk id="13" creationId="{530F915F-C3F4-5416-FB21-587539186E7E}"/>
          </ac:spMkLst>
        </pc:spChg>
        <pc:spChg chg="del">
          <ac:chgData name="Carla Cannone" userId="417464ba-0c67-467a-8d9f-e5f447a9fc8a" providerId="ADAL" clId="{9D70CB87-AB78-440F-9A65-EB2725D2F6C9}" dt="2023-02-28T13:52:59.407" v="925" actId="478"/>
          <ac:spMkLst>
            <pc:docMk/>
            <pc:sldMk cId="2350355477" sldId="389"/>
            <ac:spMk id="15" creationId="{8D5B0CF0-6E26-6770-FD45-32EB179E8194}"/>
          </ac:spMkLst>
        </pc:spChg>
        <pc:spChg chg="mod">
          <ac:chgData name="Carla Cannone" userId="417464ba-0c67-467a-8d9f-e5f447a9fc8a" providerId="ADAL" clId="{9D70CB87-AB78-440F-9A65-EB2725D2F6C9}" dt="2023-02-28T13:53:36.303" v="970" actId="1076"/>
          <ac:spMkLst>
            <pc:docMk/>
            <pc:sldMk cId="2350355477" sldId="389"/>
            <ac:spMk id="18" creationId="{4174C385-B891-C3CF-7495-3AA83E83AAC8}"/>
          </ac:spMkLst>
        </pc:spChg>
        <pc:spChg chg="del">
          <ac:chgData name="Carla Cannone" userId="417464ba-0c67-467a-8d9f-e5f447a9fc8a" providerId="ADAL" clId="{9D70CB87-AB78-440F-9A65-EB2725D2F6C9}" dt="2023-02-28T13:53:00.788" v="927" actId="478"/>
          <ac:spMkLst>
            <pc:docMk/>
            <pc:sldMk cId="2350355477" sldId="389"/>
            <ac:spMk id="20" creationId="{A79266D4-9769-89C6-2BF2-331F048EFE00}"/>
          </ac:spMkLst>
        </pc:spChg>
        <pc:spChg chg="del">
          <ac:chgData name="Carla Cannone" userId="417464ba-0c67-467a-8d9f-e5f447a9fc8a" providerId="ADAL" clId="{9D70CB87-AB78-440F-9A65-EB2725D2F6C9}" dt="2023-02-28T13:53:00.201" v="926" actId="478"/>
          <ac:spMkLst>
            <pc:docMk/>
            <pc:sldMk cId="2350355477" sldId="389"/>
            <ac:spMk id="22" creationId="{B10E8201-0958-4851-85EE-59E1F0AD56E2}"/>
          </ac:spMkLst>
        </pc:spChg>
        <pc:spChg chg="mod">
          <ac:chgData name="Carla Cannone" userId="417464ba-0c67-467a-8d9f-e5f447a9fc8a" providerId="ADAL" clId="{9D70CB87-AB78-440F-9A65-EB2725D2F6C9}" dt="2023-03-02T13:24:54.479" v="1190" actId="20577"/>
          <ac:spMkLst>
            <pc:docMk/>
            <pc:sldMk cId="2350355477" sldId="389"/>
            <ac:spMk id="23" creationId="{5DAE4898-A63F-A42E-D3ED-EFA5FE776EBC}"/>
          </ac:spMkLst>
        </pc:spChg>
        <pc:picChg chg="add mod modCrop">
          <ac:chgData name="Carla Cannone" userId="417464ba-0c67-467a-8d9f-e5f447a9fc8a" providerId="ADAL" clId="{9D70CB87-AB78-440F-9A65-EB2725D2F6C9}" dt="2023-02-28T13:53:16.603" v="933" actId="1076"/>
          <ac:picMkLst>
            <pc:docMk/>
            <pc:sldMk cId="2350355477" sldId="389"/>
            <ac:picMk id="3" creationId="{375D6635-4CF1-2632-A9A6-EF5647F3DC09}"/>
          </ac:picMkLst>
        </pc:picChg>
        <pc:picChg chg="add mod">
          <ac:chgData name="Carla Cannone" userId="417464ba-0c67-467a-8d9f-e5f447a9fc8a" providerId="ADAL" clId="{9D70CB87-AB78-440F-9A65-EB2725D2F6C9}" dt="2023-03-02T13:24:21.182" v="1174"/>
          <ac:picMkLst>
            <pc:docMk/>
            <pc:sldMk cId="2350355477" sldId="389"/>
            <ac:picMk id="12" creationId="{94EBB215-DB9F-1F45-5C4E-30982470F9ED}"/>
          </ac:picMkLst>
        </pc:picChg>
        <pc:picChg chg="del mod">
          <ac:chgData name="Carla Cannone" userId="417464ba-0c67-467a-8d9f-e5f447a9fc8a" providerId="ADAL" clId="{9D70CB87-AB78-440F-9A65-EB2725D2F6C9}" dt="2023-02-28T13:52:52.417" v="922" actId="478"/>
          <ac:picMkLst>
            <pc:docMk/>
            <pc:sldMk cId="2350355477" sldId="389"/>
            <ac:picMk id="13" creationId="{2307B72B-74B3-4AF3-7470-8FB4FC5A44D9}"/>
          </ac:picMkLst>
        </pc:picChg>
        <pc:picChg chg="del">
          <ac:chgData name="Carla Cannone" userId="417464ba-0c67-467a-8d9f-e5f447a9fc8a" providerId="ADAL" clId="{9D70CB87-AB78-440F-9A65-EB2725D2F6C9}" dt="2023-03-02T13:24:20.994" v="1173" actId="478"/>
          <ac:picMkLst>
            <pc:docMk/>
            <pc:sldMk cId="2350355477" sldId="389"/>
            <ac:picMk id="31" creationId="{B72D28DF-7C70-DBFC-F921-4C3A3885C67C}"/>
          </ac:picMkLst>
        </pc:picChg>
      </pc:sldChg>
      <pc:sldChg chg="add del mod modShow">
        <pc:chgData name="Carla Cannone" userId="417464ba-0c67-467a-8d9f-e5f447a9fc8a" providerId="ADAL" clId="{9D70CB87-AB78-440F-9A65-EB2725D2F6C9}" dt="2023-02-28T14:06:57.262" v="1111" actId="47"/>
        <pc:sldMkLst>
          <pc:docMk/>
          <pc:sldMk cId="775258822" sldId="390"/>
        </pc:sldMkLst>
      </pc:sldChg>
      <pc:sldChg chg="add del mod modShow">
        <pc:chgData name="Carla Cannone" userId="417464ba-0c67-467a-8d9f-e5f447a9fc8a" providerId="ADAL" clId="{9D70CB87-AB78-440F-9A65-EB2725D2F6C9}" dt="2023-02-28T14:06:57.262" v="1111" actId="47"/>
        <pc:sldMkLst>
          <pc:docMk/>
          <pc:sldMk cId="688940967" sldId="391"/>
        </pc:sldMkLst>
      </pc:sldChg>
      <pc:sldChg chg="addSp delSp modSp mod">
        <pc:chgData name="Carla Cannone" userId="417464ba-0c67-467a-8d9f-e5f447a9fc8a" providerId="ADAL" clId="{9D70CB87-AB78-440F-9A65-EB2725D2F6C9}" dt="2023-03-02T13:39:30.040" v="1700"/>
        <pc:sldMkLst>
          <pc:docMk/>
          <pc:sldMk cId="821675295" sldId="392"/>
        </pc:sldMkLst>
        <pc:spChg chg="mod">
          <ac:chgData name="Carla Cannone" userId="417464ba-0c67-467a-8d9f-e5f447a9fc8a" providerId="ADAL" clId="{9D70CB87-AB78-440F-9A65-EB2725D2F6C9}" dt="2023-03-02T13:25:11.624" v="1204" actId="20577"/>
          <ac:spMkLst>
            <pc:docMk/>
            <pc:sldMk cId="821675295" sldId="392"/>
            <ac:spMk id="2" creationId="{7A95BC00-B1A3-740F-4975-765716CBB1D8}"/>
          </ac:spMkLst>
        </pc:spChg>
        <pc:spChg chg="add mod">
          <ac:chgData name="Carla Cannone" userId="417464ba-0c67-467a-8d9f-e5f447a9fc8a" providerId="ADAL" clId="{9D70CB87-AB78-440F-9A65-EB2725D2F6C9}" dt="2023-03-02T13:39:30.040" v="1700"/>
          <ac:spMkLst>
            <pc:docMk/>
            <pc:sldMk cId="821675295" sldId="392"/>
            <ac:spMk id="12" creationId="{70B73371-9C42-00BC-5A1D-E252B5F8B982}"/>
          </ac:spMkLst>
        </pc:spChg>
        <pc:spChg chg="mod">
          <ac:chgData name="Carla Cannone" userId="417464ba-0c67-467a-8d9f-e5f447a9fc8a" providerId="ADAL" clId="{9D70CB87-AB78-440F-9A65-EB2725D2F6C9}" dt="2023-02-28T13:54:27.927" v="976" actId="1076"/>
          <ac:spMkLst>
            <pc:docMk/>
            <pc:sldMk cId="821675295" sldId="392"/>
            <ac:spMk id="15" creationId="{8D5B0CF0-6E26-6770-FD45-32EB179E8194}"/>
          </ac:spMkLst>
        </pc:spChg>
        <pc:spChg chg="mod">
          <ac:chgData name="Carla Cannone" userId="417464ba-0c67-467a-8d9f-e5f447a9fc8a" providerId="ADAL" clId="{9D70CB87-AB78-440F-9A65-EB2725D2F6C9}" dt="2023-02-28T13:54:52.690" v="1006" actId="1076"/>
          <ac:spMkLst>
            <pc:docMk/>
            <pc:sldMk cId="821675295" sldId="392"/>
            <ac:spMk id="18" creationId="{4174C385-B891-C3CF-7495-3AA83E83AAC8}"/>
          </ac:spMkLst>
        </pc:spChg>
        <pc:spChg chg="mod">
          <ac:chgData name="Carla Cannone" userId="417464ba-0c67-467a-8d9f-e5f447a9fc8a" providerId="ADAL" clId="{9D70CB87-AB78-440F-9A65-EB2725D2F6C9}" dt="2023-03-02T13:25:16.778" v="1210" actId="20577"/>
          <ac:spMkLst>
            <pc:docMk/>
            <pc:sldMk cId="821675295" sldId="392"/>
            <ac:spMk id="19" creationId="{DE333D4B-C33A-56D9-8188-429C47905A16}"/>
          </ac:spMkLst>
        </pc:spChg>
        <pc:graphicFrameChg chg="add mod ord">
          <ac:chgData name="Carla Cannone" userId="417464ba-0c67-467a-8d9f-e5f447a9fc8a" providerId="ADAL" clId="{9D70CB87-AB78-440F-9A65-EB2725D2F6C9}" dt="2023-02-28T13:54:32.394" v="978" actId="167"/>
          <ac:graphicFrameMkLst>
            <pc:docMk/>
            <pc:sldMk cId="821675295" sldId="392"/>
            <ac:graphicFrameMk id="4" creationId="{2A99346C-49F7-2EC2-65D8-E77945C1634E}"/>
          </ac:graphicFrameMkLst>
        </pc:graphicFrameChg>
        <pc:picChg chg="add mod">
          <ac:chgData name="Carla Cannone" userId="417464ba-0c67-467a-8d9f-e5f447a9fc8a" providerId="ADAL" clId="{9D70CB87-AB78-440F-9A65-EB2725D2F6C9}" dt="2023-03-02T13:24:26.426" v="1176"/>
          <ac:picMkLst>
            <pc:docMk/>
            <pc:sldMk cId="821675295" sldId="392"/>
            <ac:picMk id="5" creationId="{E52882F6-E220-A9D9-3E58-B1BFE8092C7B}"/>
          </ac:picMkLst>
        </pc:picChg>
        <pc:picChg chg="del">
          <ac:chgData name="Carla Cannone" userId="417464ba-0c67-467a-8d9f-e5f447a9fc8a" providerId="ADAL" clId="{9D70CB87-AB78-440F-9A65-EB2725D2F6C9}" dt="2023-02-28T13:54:15.196" v="972" actId="478"/>
          <ac:picMkLst>
            <pc:docMk/>
            <pc:sldMk cId="821675295" sldId="392"/>
            <ac:picMk id="21" creationId="{C5F425D8-A144-9A07-E85B-505DD5057F99}"/>
          </ac:picMkLst>
        </pc:picChg>
        <pc:picChg chg="del">
          <ac:chgData name="Carla Cannone" userId="417464ba-0c67-467a-8d9f-e5f447a9fc8a" providerId="ADAL" clId="{9D70CB87-AB78-440F-9A65-EB2725D2F6C9}" dt="2023-03-02T13:24:26.281" v="1175" actId="478"/>
          <ac:picMkLst>
            <pc:docMk/>
            <pc:sldMk cId="821675295" sldId="392"/>
            <ac:picMk id="31" creationId="{B72D28DF-7C70-DBFC-F921-4C3A3885C67C}"/>
          </ac:picMkLst>
        </pc:picChg>
      </pc:sldChg>
      <pc:sldChg chg="addSp delSp modSp mod">
        <pc:chgData name="Carla Cannone" userId="417464ba-0c67-467a-8d9f-e5f447a9fc8a" providerId="ADAL" clId="{9D70CB87-AB78-440F-9A65-EB2725D2F6C9}" dt="2023-03-02T13:39:31.680" v="1701"/>
        <pc:sldMkLst>
          <pc:docMk/>
          <pc:sldMk cId="1719770498" sldId="394"/>
        </pc:sldMkLst>
        <pc:spChg chg="mod">
          <ac:chgData name="Carla Cannone" userId="417464ba-0c67-467a-8d9f-e5f447a9fc8a" providerId="ADAL" clId="{9D70CB87-AB78-440F-9A65-EB2725D2F6C9}" dt="2023-03-02T13:25:25.237" v="1220" actId="20577"/>
          <ac:spMkLst>
            <pc:docMk/>
            <pc:sldMk cId="1719770498" sldId="394"/>
            <ac:spMk id="2" creationId="{7A95BC00-B1A3-740F-4975-765716CBB1D8}"/>
          </ac:spMkLst>
        </pc:spChg>
        <pc:spChg chg="add mod">
          <ac:chgData name="Carla Cannone" userId="417464ba-0c67-467a-8d9f-e5f447a9fc8a" providerId="ADAL" clId="{9D70CB87-AB78-440F-9A65-EB2725D2F6C9}" dt="2023-03-02T13:39:31.680" v="1701"/>
          <ac:spMkLst>
            <pc:docMk/>
            <pc:sldMk cId="1719770498" sldId="394"/>
            <ac:spMk id="5" creationId="{2179ED5E-6827-AE7E-AC36-22BEEA5888EE}"/>
          </ac:spMkLst>
        </pc:spChg>
        <pc:spChg chg="mod ord">
          <ac:chgData name="Carla Cannone" userId="417464ba-0c67-467a-8d9f-e5f447a9fc8a" providerId="ADAL" clId="{9D70CB87-AB78-440F-9A65-EB2725D2F6C9}" dt="2023-02-28T13:57:08.622" v="1022" actId="1076"/>
          <ac:spMkLst>
            <pc:docMk/>
            <pc:sldMk cId="1719770498" sldId="394"/>
            <ac:spMk id="15" creationId="{8D5B0CF0-6E26-6770-FD45-32EB179E8194}"/>
          </ac:spMkLst>
        </pc:spChg>
        <pc:spChg chg="mod">
          <ac:chgData name="Carla Cannone" userId="417464ba-0c67-467a-8d9f-e5f447a9fc8a" providerId="ADAL" clId="{9D70CB87-AB78-440F-9A65-EB2725D2F6C9}" dt="2023-02-28T13:57:54.059" v="1078" actId="14100"/>
          <ac:spMkLst>
            <pc:docMk/>
            <pc:sldMk cId="1719770498" sldId="394"/>
            <ac:spMk id="18" creationId="{4174C385-B891-C3CF-7495-3AA83E83AAC8}"/>
          </ac:spMkLst>
        </pc:spChg>
        <pc:spChg chg="mod">
          <ac:chgData name="Carla Cannone" userId="417464ba-0c67-467a-8d9f-e5f447a9fc8a" providerId="ADAL" clId="{9D70CB87-AB78-440F-9A65-EB2725D2F6C9}" dt="2023-03-02T13:25:21.974" v="1216" actId="20577"/>
          <ac:spMkLst>
            <pc:docMk/>
            <pc:sldMk cId="1719770498" sldId="394"/>
            <ac:spMk id="19" creationId="{DE333D4B-C33A-56D9-8188-429C47905A16}"/>
          </ac:spMkLst>
        </pc:spChg>
        <pc:spChg chg="del">
          <ac:chgData name="Carla Cannone" userId="417464ba-0c67-467a-8d9f-e5f447a9fc8a" providerId="ADAL" clId="{9D70CB87-AB78-440F-9A65-EB2725D2F6C9}" dt="2023-02-28T13:56:49.146" v="1017" actId="478"/>
          <ac:spMkLst>
            <pc:docMk/>
            <pc:sldMk cId="1719770498" sldId="394"/>
            <ac:spMk id="20" creationId="{A79266D4-9769-89C6-2BF2-331F048EFE00}"/>
          </ac:spMkLst>
        </pc:spChg>
        <pc:spChg chg="mod">
          <ac:chgData name="Carla Cannone" userId="417464ba-0c67-467a-8d9f-e5f447a9fc8a" providerId="ADAL" clId="{9D70CB87-AB78-440F-9A65-EB2725D2F6C9}" dt="2023-02-28T13:57:26.696" v="1055" actId="20577"/>
          <ac:spMkLst>
            <pc:docMk/>
            <pc:sldMk cId="1719770498" sldId="394"/>
            <ac:spMk id="22" creationId="{B10E8201-0958-4851-85EE-59E1F0AD56E2}"/>
          </ac:spMkLst>
        </pc:spChg>
        <pc:spChg chg="mod ord">
          <ac:chgData name="Carla Cannone" userId="417464ba-0c67-467a-8d9f-e5f447a9fc8a" providerId="ADAL" clId="{9D70CB87-AB78-440F-9A65-EB2725D2F6C9}" dt="2023-02-28T13:57:12.187" v="1023" actId="14100"/>
          <ac:spMkLst>
            <pc:docMk/>
            <pc:sldMk cId="1719770498" sldId="394"/>
            <ac:spMk id="24" creationId="{4FC049CB-4D57-BD00-2E12-9899C4406CBE}"/>
          </ac:spMkLst>
        </pc:spChg>
        <pc:picChg chg="add del mod">
          <ac:chgData name="Carla Cannone" userId="417464ba-0c67-467a-8d9f-e5f447a9fc8a" providerId="ADAL" clId="{9D70CB87-AB78-440F-9A65-EB2725D2F6C9}" dt="2023-02-28T13:56:39.872" v="1014" actId="478"/>
          <ac:picMkLst>
            <pc:docMk/>
            <pc:sldMk cId="1719770498" sldId="394"/>
            <ac:picMk id="4" creationId="{5155CDB7-B19A-8253-3FFA-A81E8018AA39}"/>
          </ac:picMkLst>
        </pc:picChg>
        <pc:picChg chg="add mod">
          <ac:chgData name="Carla Cannone" userId="417464ba-0c67-467a-8d9f-e5f447a9fc8a" providerId="ADAL" clId="{9D70CB87-AB78-440F-9A65-EB2725D2F6C9}" dt="2023-03-02T13:24:29.286" v="1178"/>
          <ac:picMkLst>
            <pc:docMk/>
            <pc:sldMk cId="1719770498" sldId="394"/>
            <ac:picMk id="4" creationId="{81F516EA-DDBE-608B-5F3D-6F07359CCF6F}"/>
          </ac:picMkLst>
        </pc:picChg>
        <pc:picChg chg="del">
          <ac:chgData name="Carla Cannone" userId="417464ba-0c67-467a-8d9f-e5f447a9fc8a" providerId="ADAL" clId="{9D70CB87-AB78-440F-9A65-EB2725D2F6C9}" dt="2023-02-28T13:56:16.559" v="1007" actId="478"/>
          <ac:picMkLst>
            <pc:docMk/>
            <pc:sldMk cId="1719770498" sldId="394"/>
            <ac:picMk id="5" creationId="{F6B71A32-8A11-9A88-092B-704501DF154D}"/>
          </ac:picMkLst>
        </pc:picChg>
        <pc:picChg chg="add mod">
          <ac:chgData name="Carla Cannone" userId="417464ba-0c67-467a-8d9f-e5f447a9fc8a" providerId="ADAL" clId="{9D70CB87-AB78-440F-9A65-EB2725D2F6C9}" dt="2023-02-28T13:57:02.326" v="1021" actId="1076"/>
          <ac:picMkLst>
            <pc:docMk/>
            <pc:sldMk cId="1719770498" sldId="394"/>
            <ac:picMk id="12" creationId="{F1E947C4-2172-176D-0853-65BAD8D4ACB2}"/>
          </ac:picMkLst>
        </pc:picChg>
        <pc:picChg chg="del">
          <ac:chgData name="Carla Cannone" userId="417464ba-0c67-467a-8d9f-e5f447a9fc8a" providerId="ADAL" clId="{9D70CB87-AB78-440F-9A65-EB2725D2F6C9}" dt="2023-03-02T13:24:29.161" v="1177" actId="478"/>
          <ac:picMkLst>
            <pc:docMk/>
            <pc:sldMk cId="1719770498" sldId="394"/>
            <ac:picMk id="31" creationId="{B72D28DF-7C70-DBFC-F921-4C3A3885C67C}"/>
          </ac:picMkLst>
        </pc:picChg>
        <pc:cxnChg chg="mod">
          <ac:chgData name="Carla Cannone" userId="417464ba-0c67-467a-8d9f-e5f447a9fc8a" providerId="ADAL" clId="{9D70CB87-AB78-440F-9A65-EB2725D2F6C9}" dt="2023-02-28T13:57:25.911" v="1050" actId="20577"/>
          <ac:cxnSpMkLst>
            <pc:docMk/>
            <pc:sldMk cId="1719770498" sldId="394"/>
            <ac:cxnSpMk id="14" creationId="{7F032BC1-0E27-615B-8221-876C8E39E05C}"/>
          </ac:cxnSpMkLst>
        </pc:cxnChg>
        <pc:cxnChg chg="mod">
          <ac:chgData name="Carla Cannone" userId="417464ba-0c67-467a-8d9f-e5f447a9fc8a" providerId="ADAL" clId="{9D70CB87-AB78-440F-9A65-EB2725D2F6C9}" dt="2023-02-28T13:57:12.187" v="1023" actId="14100"/>
          <ac:cxnSpMkLst>
            <pc:docMk/>
            <pc:sldMk cId="1719770498" sldId="394"/>
            <ac:cxnSpMk id="26" creationId="{280939F9-5B7F-3765-5DE1-4417B16B64CF}"/>
          </ac:cxnSpMkLst>
        </pc:cxnChg>
      </pc:sldChg>
      <pc:sldChg chg="del">
        <pc:chgData name="Carla Cannone" userId="417464ba-0c67-467a-8d9f-e5f447a9fc8a" providerId="ADAL" clId="{9D70CB87-AB78-440F-9A65-EB2725D2F6C9}" dt="2023-02-28T14:06:17.116" v="1110" actId="47"/>
        <pc:sldMkLst>
          <pc:docMk/>
          <pc:sldMk cId="2600887471" sldId="396"/>
        </pc:sldMkLst>
      </pc:sldChg>
      <pc:sldChg chg="addSp delSp modSp mod">
        <pc:chgData name="Carla Cannone" userId="417464ba-0c67-467a-8d9f-e5f447a9fc8a" providerId="ADAL" clId="{9D70CB87-AB78-440F-9A65-EB2725D2F6C9}" dt="2023-03-02T14:51:30.425" v="2271" actId="1076"/>
        <pc:sldMkLst>
          <pc:docMk/>
          <pc:sldMk cId="1823691312" sldId="397"/>
        </pc:sldMkLst>
        <pc:spChg chg="mod">
          <ac:chgData name="Carla Cannone" userId="417464ba-0c67-467a-8d9f-e5f447a9fc8a" providerId="ADAL" clId="{9D70CB87-AB78-440F-9A65-EB2725D2F6C9}" dt="2023-03-02T13:42:44.055" v="1741" actId="14100"/>
          <ac:spMkLst>
            <pc:docMk/>
            <pc:sldMk cId="1823691312" sldId="397"/>
            <ac:spMk id="2" creationId="{7A95BC00-B1A3-740F-4975-765716CBB1D8}"/>
          </ac:spMkLst>
        </pc:spChg>
        <pc:spChg chg="add mod">
          <ac:chgData name="Carla Cannone" userId="417464ba-0c67-467a-8d9f-e5f447a9fc8a" providerId="ADAL" clId="{9D70CB87-AB78-440F-9A65-EB2725D2F6C9}" dt="2023-03-02T13:38:49.155" v="1683"/>
          <ac:spMkLst>
            <pc:docMk/>
            <pc:sldMk cId="1823691312" sldId="397"/>
            <ac:spMk id="3" creationId="{6559D607-2394-1B56-D3FD-52322B85EE61}"/>
          </ac:spMkLst>
        </pc:spChg>
        <pc:spChg chg="del">
          <ac:chgData name="Carla Cannone" userId="417464ba-0c67-467a-8d9f-e5f447a9fc8a" providerId="ADAL" clId="{9D70CB87-AB78-440F-9A65-EB2725D2F6C9}" dt="2023-03-02T13:49:52.007" v="1795" actId="478"/>
          <ac:spMkLst>
            <pc:docMk/>
            <pc:sldMk cId="1823691312" sldId="397"/>
            <ac:spMk id="4" creationId="{5F0A36BA-89B5-66A3-E144-431AA68AAB7C}"/>
          </ac:spMkLst>
        </pc:spChg>
        <pc:spChg chg="del">
          <ac:chgData name="Carla Cannone" userId="417464ba-0c67-467a-8d9f-e5f447a9fc8a" providerId="ADAL" clId="{9D70CB87-AB78-440F-9A65-EB2725D2F6C9}" dt="2023-03-02T13:35:01.224" v="1417" actId="478"/>
          <ac:spMkLst>
            <pc:docMk/>
            <pc:sldMk cId="1823691312" sldId="397"/>
            <ac:spMk id="7" creationId="{19D8E92D-95EE-EE4C-A27E-63B846B220AA}"/>
          </ac:spMkLst>
        </pc:spChg>
        <pc:spChg chg="del">
          <ac:chgData name="Carla Cannone" userId="417464ba-0c67-467a-8d9f-e5f447a9fc8a" providerId="ADAL" clId="{9D70CB87-AB78-440F-9A65-EB2725D2F6C9}" dt="2023-03-02T13:35:01.224" v="1417" actId="478"/>
          <ac:spMkLst>
            <pc:docMk/>
            <pc:sldMk cId="1823691312" sldId="397"/>
            <ac:spMk id="10" creationId="{F71219DE-24D5-02D1-D355-653A3096993B}"/>
          </ac:spMkLst>
        </pc:spChg>
        <pc:spChg chg="add del">
          <ac:chgData name="Carla Cannone" userId="417464ba-0c67-467a-8d9f-e5f447a9fc8a" providerId="ADAL" clId="{9D70CB87-AB78-440F-9A65-EB2725D2F6C9}" dt="2023-03-02T13:49:43.646" v="1791" actId="22"/>
          <ac:spMkLst>
            <pc:docMk/>
            <pc:sldMk cId="1823691312" sldId="397"/>
            <ac:spMk id="18" creationId="{F0C3AC37-6477-04EF-9B4B-7AE49FDD0744}"/>
          </ac:spMkLst>
        </pc:spChg>
        <pc:spChg chg="add mod">
          <ac:chgData name="Carla Cannone" userId="417464ba-0c67-467a-8d9f-e5f447a9fc8a" providerId="ADAL" clId="{9D70CB87-AB78-440F-9A65-EB2725D2F6C9}" dt="2023-03-02T14:51:30.425" v="2271" actId="1076"/>
          <ac:spMkLst>
            <pc:docMk/>
            <pc:sldMk cId="1823691312" sldId="397"/>
            <ac:spMk id="27" creationId="{4FB62BBC-9FD5-8A73-1721-092A5251329E}"/>
          </ac:spMkLst>
        </pc:spChg>
        <pc:spChg chg="add mod ord">
          <ac:chgData name="Carla Cannone" userId="417464ba-0c67-467a-8d9f-e5f447a9fc8a" providerId="ADAL" clId="{9D70CB87-AB78-440F-9A65-EB2725D2F6C9}" dt="2023-03-02T14:51:22.517" v="2269" actId="1076"/>
          <ac:spMkLst>
            <pc:docMk/>
            <pc:sldMk cId="1823691312" sldId="397"/>
            <ac:spMk id="28" creationId="{B42315C3-81D0-9CCF-D995-976D08ECD1F3}"/>
          </ac:spMkLst>
        </pc:spChg>
        <pc:spChg chg="add mod ord">
          <ac:chgData name="Carla Cannone" userId="417464ba-0c67-467a-8d9f-e5f447a9fc8a" providerId="ADAL" clId="{9D70CB87-AB78-440F-9A65-EB2725D2F6C9}" dt="2023-03-02T14:51:22.517" v="2269" actId="1076"/>
          <ac:spMkLst>
            <pc:docMk/>
            <pc:sldMk cId="1823691312" sldId="397"/>
            <ac:spMk id="29" creationId="{CDFB096C-FE73-923B-6043-ECBCB29D0ACC}"/>
          </ac:spMkLst>
        </pc:spChg>
        <pc:spChg chg="mod">
          <ac:chgData name="Carla Cannone" userId="417464ba-0c67-467a-8d9f-e5f447a9fc8a" providerId="ADAL" clId="{9D70CB87-AB78-440F-9A65-EB2725D2F6C9}" dt="2023-03-02T13:34:08.267" v="1314"/>
          <ac:spMkLst>
            <pc:docMk/>
            <pc:sldMk cId="1823691312" sldId="397"/>
            <ac:spMk id="38" creationId="{DD0B7555-444F-D1E4-0A48-C00392C9A0FB}"/>
          </ac:spMkLst>
        </pc:spChg>
        <pc:graphicFrameChg chg="add del mod">
          <ac:chgData name="Carla Cannone" userId="417464ba-0c67-467a-8d9f-e5f447a9fc8a" providerId="ADAL" clId="{9D70CB87-AB78-440F-9A65-EB2725D2F6C9}" dt="2023-03-02T13:49:32.664" v="1787"/>
          <ac:graphicFrameMkLst>
            <pc:docMk/>
            <pc:sldMk cId="1823691312" sldId="397"/>
            <ac:graphicFrameMk id="15" creationId="{D36AF6F9-90CD-375A-7676-9CA59D3C4F52}"/>
          </ac:graphicFrameMkLst>
        </pc:graphicFrameChg>
        <pc:graphicFrameChg chg="add del mod">
          <ac:chgData name="Carla Cannone" userId="417464ba-0c67-467a-8d9f-e5f447a9fc8a" providerId="ADAL" clId="{9D70CB87-AB78-440F-9A65-EB2725D2F6C9}" dt="2023-03-02T13:49:57.685" v="1797"/>
          <ac:graphicFrameMkLst>
            <pc:docMk/>
            <pc:sldMk cId="1823691312" sldId="397"/>
            <ac:graphicFrameMk id="22" creationId="{8FFCA285-99E3-5050-8029-A582A1AEDD2D}"/>
          </ac:graphicFrameMkLst>
        </pc:graphicFrameChg>
        <pc:graphicFrameChg chg="add del mod">
          <ac:chgData name="Carla Cannone" userId="417464ba-0c67-467a-8d9f-e5f447a9fc8a" providerId="ADAL" clId="{9D70CB87-AB78-440F-9A65-EB2725D2F6C9}" dt="2023-03-02T13:51:41.967" v="1822" actId="478"/>
          <ac:graphicFrameMkLst>
            <pc:docMk/>
            <pc:sldMk cId="1823691312" sldId="397"/>
            <ac:graphicFrameMk id="24" creationId="{579B769E-4042-AF7E-BF6D-EFF693AB0431}"/>
          </ac:graphicFrameMkLst>
        </pc:graphicFrameChg>
        <pc:picChg chg="add del mod">
          <ac:chgData name="Carla Cannone" userId="417464ba-0c67-467a-8d9f-e5f447a9fc8a" providerId="ADAL" clId="{9D70CB87-AB78-440F-9A65-EB2725D2F6C9}" dt="2023-03-02T14:50:36.639" v="2255" actId="478"/>
          <ac:picMkLst>
            <pc:docMk/>
            <pc:sldMk cId="1823691312" sldId="397"/>
            <ac:picMk id="5" creationId="{8B687F23-CCB6-6779-2771-039329627A27}"/>
          </ac:picMkLst>
        </pc:picChg>
        <pc:picChg chg="add del mod">
          <ac:chgData name="Carla Cannone" userId="417464ba-0c67-467a-8d9f-e5f447a9fc8a" providerId="ADAL" clId="{9D70CB87-AB78-440F-9A65-EB2725D2F6C9}" dt="2023-03-02T14:50:37.718" v="2257" actId="478"/>
          <ac:picMkLst>
            <pc:docMk/>
            <pc:sldMk cId="1823691312" sldId="397"/>
            <ac:picMk id="6" creationId="{E7A50E4C-CF54-1A2C-694E-EF14FA1D5236}"/>
          </ac:picMkLst>
        </pc:picChg>
        <pc:picChg chg="del">
          <ac:chgData name="Carla Cannone" userId="417464ba-0c67-467a-8d9f-e5f447a9fc8a" providerId="ADAL" clId="{9D70CB87-AB78-440F-9A65-EB2725D2F6C9}" dt="2023-03-02T13:35:01.224" v="1417" actId="478"/>
          <ac:picMkLst>
            <pc:docMk/>
            <pc:sldMk cId="1823691312" sldId="397"/>
            <ac:picMk id="9" creationId="{A3C42FE0-0CE7-FC41-EC02-6D40BAFB5198}"/>
          </ac:picMkLst>
        </pc:picChg>
        <pc:picChg chg="add del mod">
          <ac:chgData name="Carla Cannone" userId="417464ba-0c67-467a-8d9f-e5f447a9fc8a" providerId="ADAL" clId="{9D70CB87-AB78-440F-9A65-EB2725D2F6C9}" dt="2023-03-02T14:50:34.815" v="2254" actId="478"/>
          <ac:picMkLst>
            <pc:docMk/>
            <pc:sldMk cId="1823691312" sldId="397"/>
            <ac:picMk id="11" creationId="{59E5CD66-E224-DA0D-DCD2-B2E629AFF5DE}"/>
          </ac:picMkLst>
        </pc:picChg>
        <pc:picChg chg="del">
          <ac:chgData name="Carla Cannone" userId="417464ba-0c67-467a-8d9f-e5f447a9fc8a" providerId="ADAL" clId="{9D70CB87-AB78-440F-9A65-EB2725D2F6C9}" dt="2023-03-02T13:40:42.841" v="1713" actId="478"/>
          <ac:picMkLst>
            <pc:docMk/>
            <pc:sldMk cId="1823691312" sldId="397"/>
            <ac:picMk id="12" creationId="{43782A54-FAA5-65A9-2782-F6C82FC709E2}"/>
          </ac:picMkLst>
        </pc:picChg>
        <pc:picChg chg="add del mod">
          <ac:chgData name="Carla Cannone" userId="417464ba-0c67-467a-8d9f-e5f447a9fc8a" providerId="ADAL" clId="{9D70CB87-AB78-440F-9A65-EB2725D2F6C9}" dt="2023-03-02T14:50:38.123" v="2258" actId="478"/>
          <ac:picMkLst>
            <pc:docMk/>
            <pc:sldMk cId="1823691312" sldId="397"/>
            <ac:picMk id="14" creationId="{0A7AD888-E64F-7702-2031-FBFEB91A771B}"/>
          </ac:picMkLst>
        </pc:picChg>
        <pc:picChg chg="add del mod">
          <ac:chgData name="Carla Cannone" userId="417464ba-0c67-467a-8d9f-e5f447a9fc8a" providerId="ADAL" clId="{9D70CB87-AB78-440F-9A65-EB2725D2F6C9}" dt="2023-03-02T14:50:38.574" v="2259" actId="478"/>
          <ac:picMkLst>
            <pc:docMk/>
            <pc:sldMk cId="1823691312" sldId="397"/>
            <ac:picMk id="16" creationId="{144151A3-ABF0-8C42-47E0-92253E00CE78}"/>
          </ac:picMkLst>
        </pc:picChg>
        <pc:picChg chg="del">
          <ac:chgData name="Carla Cannone" userId="417464ba-0c67-467a-8d9f-e5f447a9fc8a" providerId="ADAL" clId="{9D70CB87-AB78-440F-9A65-EB2725D2F6C9}" dt="2023-03-02T13:40:44.668" v="1714" actId="478"/>
          <ac:picMkLst>
            <pc:docMk/>
            <pc:sldMk cId="1823691312" sldId="397"/>
            <ac:picMk id="20" creationId="{9FBF2D8B-11F9-D452-1A77-612440B8A77E}"/>
          </ac:picMkLst>
        </pc:picChg>
        <pc:picChg chg="add del mod">
          <ac:chgData name="Carla Cannone" userId="417464ba-0c67-467a-8d9f-e5f447a9fc8a" providerId="ADAL" clId="{9D70CB87-AB78-440F-9A65-EB2725D2F6C9}" dt="2023-03-02T14:50:39.023" v="2260" actId="478"/>
          <ac:picMkLst>
            <pc:docMk/>
            <pc:sldMk cId="1823691312" sldId="397"/>
            <ac:picMk id="21" creationId="{7B09FFD5-D067-B94F-E11F-6181B65A58FD}"/>
          </ac:picMkLst>
        </pc:picChg>
        <pc:picChg chg="add del mod">
          <ac:chgData name="Carla Cannone" userId="417464ba-0c67-467a-8d9f-e5f447a9fc8a" providerId="ADAL" clId="{9D70CB87-AB78-440F-9A65-EB2725D2F6C9}" dt="2023-03-02T14:50:39.429" v="2261" actId="478"/>
          <ac:picMkLst>
            <pc:docMk/>
            <pc:sldMk cId="1823691312" sldId="397"/>
            <ac:picMk id="23" creationId="{71AD2DC0-5A0E-6939-1034-805AC90C9C51}"/>
          </ac:picMkLst>
        </pc:picChg>
        <pc:picChg chg="add del mod modCrop">
          <ac:chgData name="Carla Cannone" userId="417464ba-0c67-467a-8d9f-e5f447a9fc8a" providerId="ADAL" clId="{9D70CB87-AB78-440F-9A65-EB2725D2F6C9}" dt="2023-03-02T14:50:37.426" v="2256" actId="478"/>
          <ac:picMkLst>
            <pc:docMk/>
            <pc:sldMk cId="1823691312" sldId="397"/>
            <ac:picMk id="26" creationId="{24F4A523-FCEC-B1E3-E642-2BCDC590B426}"/>
          </ac:picMkLst>
        </pc:picChg>
        <pc:picChg chg="add mod">
          <ac:chgData name="Carla Cannone" userId="417464ba-0c67-467a-8d9f-e5f447a9fc8a" providerId="ADAL" clId="{9D70CB87-AB78-440F-9A65-EB2725D2F6C9}" dt="2023-03-02T14:50:46.280" v="2264" actId="14100"/>
          <ac:picMkLst>
            <pc:docMk/>
            <pc:sldMk cId="1823691312" sldId="397"/>
            <ac:picMk id="30" creationId="{99BB337B-BAAE-B075-D2A2-AA2CAB8A9D92}"/>
          </ac:picMkLst>
        </pc:picChg>
        <pc:picChg chg="add mod">
          <ac:chgData name="Carla Cannone" userId="417464ba-0c67-467a-8d9f-e5f447a9fc8a" providerId="ADAL" clId="{9D70CB87-AB78-440F-9A65-EB2725D2F6C9}" dt="2023-03-02T13:42:45.848" v="1742" actId="208"/>
          <ac:picMkLst>
            <pc:docMk/>
            <pc:sldMk cId="1823691312" sldId="397"/>
            <ac:picMk id="2050" creationId="{7A722521-A538-E9EB-77CF-C32008F74D2F}"/>
          </ac:picMkLst>
        </pc:picChg>
        <pc:picChg chg="del">
          <ac:chgData name="Carla Cannone" userId="417464ba-0c67-467a-8d9f-e5f447a9fc8a" providerId="ADAL" clId="{9D70CB87-AB78-440F-9A65-EB2725D2F6C9}" dt="2023-03-02T13:35:01.224" v="1417" actId="478"/>
          <ac:picMkLst>
            <pc:docMk/>
            <pc:sldMk cId="1823691312" sldId="397"/>
            <ac:picMk id="3076" creationId="{53B0E0F2-218E-91F1-9E32-740AE2ABE264}"/>
          </ac:picMkLst>
        </pc:picChg>
      </pc:sldChg>
      <pc:sldChg chg="addSp delSp modSp mod modNotesTx">
        <pc:chgData name="Carla Cannone" userId="417464ba-0c67-467a-8d9f-e5f447a9fc8a" providerId="ADAL" clId="{9D70CB87-AB78-440F-9A65-EB2725D2F6C9}" dt="2023-03-02T15:08:55.853" v="2369" actId="113"/>
        <pc:sldMkLst>
          <pc:docMk/>
          <pc:sldMk cId="1589997109" sldId="400"/>
        </pc:sldMkLst>
        <pc:spChg chg="mod">
          <ac:chgData name="Carla Cannone" userId="417464ba-0c67-467a-8d9f-e5f447a9fc8a" providerId="ADAL" clId="{9D70CB87-AB78-440F-9A65-EB2725D2F6C9}" dt="2023-03-02T13:28:41.134" v="1254"/>
          <ac:spMkLst>
            <pc:docMk/>
            <pc:sldMk cId="1589997109" sldId="400"/>
            <ac:spMk id="2" creationId="{7A95BC00-B1A3-740F-4975-765716CBB1D8}"/>
          </ac:spMkLst>
        </pc:spChg>
        <pc:spChg chg="add mod">
          <ac:chgData name="Carla Cannone" userId="417464ba-0c67-467a-8d9f-e5f447a9fc8a" providerId="ADAL" clId="{9D70CB87-AB78-440F-9A65-EB2725D2F6C9}" dt="2023-03-02T13:38:50.303" v="1684"/>
          <ac:spMkLst>
            <pc:docMk/>
            <pc:sldMk cId="1589997109" sldId="400"/>
            <ac:spMk id="3" creationId="{6D6EF2F4-3208-204C-664E-5E9C291CD276}"/>
          </ac:spMkLst>
        </pc:spChg>
        <pc:spChg chg="add mod">
          <ac:chgData name="Carla Cannone" userId="417464ba-0c67-467a-8d9f-e5f447a9fc8a" providerId="ADAL" clId="{9D70CB87-AB78-440F-9A65-EB2725D2F6C9}" dt="2023-03-02T15:08:55.853" v="2369" actId="113"/>
          <ac:spMkLst>
            <pc:docMk/>
            <pc:sldMk cId="1589997109" sldId="400"/>
            <ac:spMk id="6" creationId="{603E59B9-DBAC-9BE0-6362-D0CE79F02B9D}"/>
          </ac:spMkLst>
        </pc:spChg>
        <pc:spChg chg="del">
          <ac:chgData name="Carla Cannone" userId="417464ba-0c67-467a-8d9f-e5f447a9fc8a" providerId="ADAL" clId="{9D70CB87-AB78-440F-9A65-EB2725D2F6C9}" dt="2023-03-02T13:35:12.042" v="1420" actId="478"/>
          <ac:spMkLst>
            <pc:docMk/>
            <pc:sldMk cId="1589997109" sldId="400"/>
            <ac:spMk id="7" creationId="{1471791F-D423-A98F-365A-5CBF2C8F3F99}"/>
          </ac:spMkLst>
        </pc:spChg>
        <pc:spChg chg="del">
          <ac:chgData name="Carla Cannone" userId="417464ba-0c67-467a-8d9f-e5f447a9fc8a" providerId="ADAL" clId="{9D70CB87-AB78-440F-9A65-EB2725D2F6C9}" dt="2023-03-02T13:35:09.011" v="1419" actId="478"/>
          <ac:spMkLst>
            <pc:docMk/>
            <pc:sldMk cId="1589997109" sldId="400"/>
            <ac:spMk id="9" creationId="{82AAB7FF-3018-7600-D1E0-23EDBFB60F6C}"/>
          </ac:spMkLst>
        </pc:spChg>
        <pc:spChg chg="mod">
          <ac:chgData name="Carla Cannone" userId="417464ba-0c67-467a-8d9f-e5f447a9fc8a" providerId="ADAL" clId="{9D70CB87-AB78-440F-9A65-EB2725D2F6C9}" dt="2023-03-02T13:54:51.859" v="2001"/>
          <ac:spMkLst>
            <pc:docMk/>
            <pc:sldMk cId="1589997109" sldId="400"/>
            <ac:spMk id="10" creationId="{60092F6F-C3A1-D96E-76B9-C5DCFE10664E}"/>
          </ac:spMkLst>
        </pc:spChg>
        <pc:spChg chg="mod">
          <ac:chgData name="Carla Cannone" userId="417464ba-0c67-467a-8d9f-e5f447a9fc8a" providerId="ADAL" clId="{9D70CB87-AB78-440F-9A65-EB2725D2F6C9}" dt="2023-03-02T13:54:51.859" v="2001"/>
          <ac:spMkLst>
            <pc:docMk/>
            <pc:sldMk cId="1589997109" sldId="400"/>
            <ac:spMk id="11" creationId="{E87A4891-B68C-EAE1-CABF-8E2BA11C425A}"/>
          </ac:spMkLst>
        </pc:spChg>
        <pc:spChg chg="mod">
          <ac:chgData name="Carla Cannone" userId="417464ba-0c67-467a-8d9f-e5f447a9fc8a" providerId="ADAL" clId="{9D70CB87-AB78-440F-9A65-EB2725D2F6C9}" dt="2023-03-02T13:54:51.859" v="2001"/>
          <ac:spMkLst>
            <pc:docMk/>
            <pc:sldMk cId="1589997109" sldId="400"/>
            <ac:spMk id="12" creationId="{C90D1AC3-EEF0-7DE2-8CD4-C18FD36412E3}"/>
          </ac:spMkLst>
        </pc:spChg>
        <pc:spChg chg="mod">
          <ac:chgData name="Carla Cannone" userId="417464ba-0c67-467a-8d9f-e5f447a9fc8a" providerId="ADAL" clId="{9D70CB87-AB78-440F-9A65-EB2725D2F6C9}" dt="2023-03-02T13:54:51.859" v="2001"/>
          <ac:spMkLst>
            <pc:docMk/>
            <pc:sldMk cId="1589997109" sldId="400"/>
            <ac:spMk id="14" creationId="{8E7FC9CF-D986-261E-9FEA-66DE963D209E}"/>
          </ac:spMkLst>
        </pc:spChg>
        <pc:spChg chg="mod">
          <ac:chgData name="Carla Cannone" userId="417464ba-0c67-467a-8d9f-e5f447a9fc8a" providerId="ADAL" clId="{9D70CB87-AB78-440F-9A65-EB2725D2F6C9}" dt="2023-03-02T13:54:51.859" v="2001"/>
          <ac:spMkLst>
            <pc:docMk/>
            <pc:sldMk cId="1589997109" sldId="400"/>
            <ac:spMk id="15" creationId="{2E5BBD90-C157-9F2C-A180-7352D8E12C45}"/>
          </ac:spMkLst>
        </pc:spChg>
        <pc:spChg chg="mod">
          <ac:chgData name="Carla Cannone" userId="417464ba-0c67-467a-8d9f-e5f447a9fc8a" providerId="ADAL" clId="{9D70CB87-AB78-440F-9A65-EB2725D2F6C9}" dt="2023-03-02T13:54:51.859" v="2001"/>
          <ac:spMkLst>
            <pc:docMk/>
            <pc:sldMk cId="1589997109" sldId="400"/>
            <ac:spMk id="16" creationId="{D9A0F2D6-D71B-782D-6335-4B3ABA2082ED}"/>
          </ac:spMkLst>
        </pc:spChg>
        <pc:spChg chg="mod">
          <ac:chgData name="Carla Cannone" userId="417464ba-0c67-467a-8d9f-e5f447a9fc8a" providerId="ADAL" clId="{9D70CB87-AB78-440F-9A65-EB2725D2F6C9}" dt="2023-03-02T13:54:51.859" v="2001"/>
          <ac:spMkLst>
            <pc:docMk/>
            <pc:sldMk cId="1589997109" sldId="400"/>
            <ac:spMk id="17" creationId="{E90433A8-FE64-9BF1-FFBE-3FB4554195CC}"/>
          </ac:spMkLst>
        </pc:spChg>
        <pc:spChg chg="del">
          <ac:chgData name="Carla Cannone" userId="417464ba-0c67-467a-8d9f-e5f447a9fc8a" providerId="ADAL" clId="{9D70CB87-AB78-440F-9A65-EB2725D2F6C9}" dt="2023-03-02T13:35:09.011" v="1419" actId="478"/>
          <ac:spMkLst>
            <pc:docMk/>
            <pc:sldMk cId="1589997109" sldId="400"/>
            <ac:spMk id="19" creationId="{8F2F04F7-4A67-CD7E-86CB-BB8127361BF2}"/>
          </ac:spMkLst>
        </pc:spChg>
        <pc:spChg chg="mod">
          <ac:chgData name="Carla Cannone" userId="417464ba-0c67-467a-8d9f-e5f447a9fc8a" providerId="ADAL" clId="{9D70CB87-AB78-440F-9A65-EB2725D2F6C9}" dt="2023-03-02T13:54:51.859" v="2001"/>
          <ac:spMkLst>
            <pc:docMk/>
            <pc:sldMk cId="1589997109" sldId="400"/>
            <ac:spMk id="21" creationId="{F5BA0551-33E5-571F-E86A-BDA152F99B04}"/>
          </ac:spMkLst>
        </pc:spChg>
        <pc:spChg chg="mod">
          <ac:chgData name="Carla Cannone" userId="417464ba-0c67-467a-8d9f-e5f447a9fc8a" providerId="ADAL" clId="{9D70CB87-AB78-440F-9A65-EB2725D2F6C9}" dt="2023-03-02T13:54:51.859" v="2001"/>
          <ac:spMkLst>
            <pc:docMk/>
            <pc:sldMk cId="1589997109" sldId="400"/>
            <ac:spMk id="22" creationId="{4CB51F5A-C00A-73CB-335B-E3B88A7F110F}"/>
          </ac:spMkLst>
        </pc:spChg>
        <pc:spChg chg="mod">
          <ac:chgData name="Carla Cannone" userId="417464ba-0c67-467a-8d9f-e5f447a9fc8a" providerId="ADAL" clId="{9D70CB87-AB78-440F-9A65-EB2725D2F6C9}" dt="2023-03-02T13:54:51.859" v="2001"/>
          <ac:spMkLst>
            <pc:docMk/>
            <pc:sldMk cId="1589997109" sldId="400"/>
            <ac:spMk id="23" creationId="{3E609A39-825C-52C7-5FCD-A0259AF204BB}"/>
          </ac:spMkLst>
        </pc:spChg>
        <pc:spChg chg="mod">
          <ac:chgData name="Carla Cannone" userId="417464ba-0c67-467a-8d9f-e5f447a9fc8a" providerId="ADAL" clId="{9D70CB87-AB78-440F-9A65-EB2725D2F6C9}" dt="2023-03-02T13:54:51.859" v="2001"/>
          <ac:spMkLst>
            <pc:docMk/>
            <pc:sldMk cId="1589997109" sldId="400"/>
            <ac:spMk id="24" creationId="{D8E570D7-7D63-1490-59E4-826CBF2F7054}"/>
          </ac:spMkLst>
        </pc:spChg>
        <pc:spChg chg="mod">
          <ac:chgData name="Carla Cannone" userId="417464ba-0c67-467a-8d9f-e5f447a9fc8a" providerId="ADAL" clId="{9D70CB87-AB78-440F-9A65-EB2725D2F6C9}" dt="2023-03-02T13:54:51.859" v="2001"/>
          <ac:spMkLst>
            <pc:docMk/>
            <pc:sldMk cId="1589997109" sldId="400"/>
            <ac:spMk id="25" creationId="{E6830A15-797A-9E92-8272-5ECDF5FDF170}"/>
          </ac:spMkLst>
        </pc:spChg>
        <pc:spChg chg="mod">
          <ac:chgData name="Carla Cannone" userId="417464ba-0c67-467a-8d9f-e5f447a9fc8a" providerId="ADAL" clId="{9D70CB87-AB78-440F-9A65-EB2725D2F6C9}" dt="2023-03-02T13:54:51.859" v="2001"/>
          <ac:spMkLst>
            <pc:docMk/>
            <pc:sldMk cId="1589997109" sldId="400"/>
            <ac:spMk id="26" creationId="{A1A0E26A-79B6-03F8-20A3-BE197C783C31}"/>
          </ac:spMkLst>
        </pc:spChg>
        <pc:spChg chg="mod">
          <ac:chgData name="Carla Cannone" userId="417464ba-0c67-467a-8d9f-e5f447a9fc8a" providerId="ADAL" clId="{9D70CB87-AB78-440F-9A65-EB2725D2F6C9}" dt="2023-03-02T13:54:51.859" v="2001"/>
          <ac:spMkLst>
            <pc:docMk/>
            <pc:sldMk cId="1589997109" sldId="400"/>
            <ac:spMk id="27" creationId="{CD179393-CBC4-DCFB-342A-B37CDF8DC785}"/>
          </ac:spMkLst>
        </pc:spChg>
        <pc:spChg chg="mod">
          <ac:chgData name="Carla Cannone" userId="417464ba-0c67-467a-8d9f-e5f447a9fc8a" providerId="ADAL" clId="{9D70CB87-AB78-440F-9A65-EB2725D2F6C9}" dt="2023-03-02T13:54:51.859" v="2001"/>
          <ac:spMkLst>
            <pc:docMk/>
            <pc:sldMk cId="1589997109" sldId="400"/>
            <ac:spMk id="28" creationId="{5EEAA4A8-293F-F555-369B-D08A43075DD8}"/>
          </ac:spMkLst>
        </pc:spChg>
        <pc:spChg chg="mod">
          <ac:chgData name="Carla Cannone" userId="417464ba-0c67-467a-8d9f-e5f447a9fc8a" providerId="ADAL" clId="{9D70CB87-AB78-440F-9A65-EB2725D2F6C9}" dt="2023-03-02T13:54:51.859" v="2001"/>
          <ac:spMkLst>
            <pc:docMk/>
            <pc:sldMk cId="1589997109" sldId="400"/>
            <ac:spMk id="29" creationId="{9B16C6D3-22D4-E758-2919-BF57510A3A52}"/>
          </ac:spMkLst>
        </pc:spChg>
        <pc:spChg chg="mod">
          <ac:chgData name="Carla Cannone" userId="417464ba-0c67-467a-8d9f-e5f447a9fc8a" providerId="ADAL" clId="{9D70CB87-AB78-440F-9A65-EB2725D2F6C9}" dt="2023-03-02T13:54:51.859" v="2001"/>
          <ac:spMkLst>
            <pc:docMk/>
            <pc:sldMk cId="1589997109" sldId="400"/>
            <ac:spMk id="30" creationId="{F11D229C-4194-72B5-BA74-01E27A5D1964}"/>
          </ac:spMkLst>
        </pc:spChg>
        <pc:spChg chg="mod">
          <ac:chgData name="Carla Cannone" userId="417464ba-0c67-467a-8d9f-e5f447a9fc8a" providerId="ADAL" clId="{9D70CB87-AB78-440F-9A65-EB2725D2F6C9}" dt="2023-03-02T13:54:51.859" v="2001"/>
          <ac:spMkLst>
            <pc:docMk/>
            <pc:sldMk cId="1589997109" sldId="400"/>
            <ac:spMk id="31" creationId="{A0522EEE-3395-F139-1AF4-8C52740EB128}"/>
          </ac:spMkLst>
        </pc:spChg>
        <pc:spChg chg="mod">
          <ac:chgData name="Carla Cannone" userId="417464ba-0c67-467a-8d9f-e5f447a9fc8a" providerId="ADAL" clId="{9D70CB87-AB78-440F-9A65-EB2725D2F6C9}" dt="2023-03-02T13:54:51.859" v="2001"/>
          <ac:spMkLst>
            <pc:docMk/>
            <pc:sldMk cId="1589997109" sldId="400"/>
            <ac:spMk id="32" creationId="{F30C37C0-84A6-DE7A-0DFB-9C997F46DD01}"/>
          </ac:spMkLst>
        </pc:spChg>
        <pc:spChg chg="mod">
          <ac:chgData name="Carla Cannone" userId="417464ba-0c67-467a-8d9f-e5f447a9fc8a" providerId="ADAL" clId="{9D70CB87-AB78-440F-9A65-EB2725D2F6C9}" dt="2023-03-02T13:54:51.859" v="2001"/>
          <ac:spMkLst>
            <pc:docMk/>
            <pc:sldMk cId="1589997109" sldId="400"/>
            <ac:spMk id="33" creationId="{EE08192D-D0FC-F551-3A40-DA5B2D3EE59C}"/>
          </ac:spMkLst>
        </pc:spChg>
        <pc:spChg chg="mod">
          <ac:chgData name="Carla Cannone" userId="417464ba-0c67-467a-8d9f-e5f447a9fc8a" providerId="ADAL" clId="{9D70CB87-AB78-440F-9A65-EB2725D2F6C9}" dt="2023-03-02T13:54:51.859" v="2001"/>
          <ac:spMkLst>
            <pc:docMk/>
            <pc:sldMk cId="1589997109" sldId="400"/>
            <ac:spMk id="34" creationId="{ED06F780-AFFF-D17A-8576-C5B95B013733}"/>
          </ac:spMkLst>
        </pc:spChg>
        <pc:spChg chg="mod">
          <ac:chgData name="Carla Cannone" userId="417464ba-0c67-467a-8d9f-e5f447a9fc8a" providerId="ADAL" clId="{9D70CB87-AB78-440F-9A65-EB2725D2F6C9}" dt="2023-03-02T13:54:51.859" v="2001"/>
          <ac:spMkLst>
            <pc:docMk/>
            <pc:sldMk cId="1589997109" sldId="400"/>
            <ac:spMk id="35" creationId="{117BD077-E36A-5B87-E18E-D733EB7C1B6E}"/>
          </ac:spMkLst>
        </pc:spChg>
        <pc:spChg chg="mod">
          <ac:chgData name="Carla Cannone" userId="417464ba-0c67-467a-8d9f-e5f447a9fc8a" providerId="ADAL" clId="{9D70CB87-AB78-440F-9A65-EB2725D2F6C9}" dt="2023-03-02T13:54:51.859" v="2001"/>
          <ac:spMkLst>
            <pc:docMk/>
            <pc:sldMk cId="1589997109" sldId="400"/>
            <ac:spMk id="36" creationId="{3BB2FC88-3017-87E4-E283-32D0499C0829}"/>
          </ac:spMkLst>
        </pc:spChg>
        <pc:spChg chg="mod">
          <ac:chgData name="Carla Cannone" userId="417464ba-0c67-467a-8d9f-e5f447a9fc8a" providerId="ADAL" clId="{9D70CB87-AB78-440F-9A65-EB2725D2F6C9}" dt="2023-03-02T13:54:51.859" v="2001"/>
          <ac:spMkLst>
            <pc:docMk/>
            <pc:sldMk cId="1589997109" sldId="400"/>
            <ac:spMk id="37" creationId="{BA8F5748-4D24-B48F-5521-1E8074FD592E}"/>
          </ac:spMkLst>
        </pc:spChg>
        <pc:spChg chg="mod">
          <ac:chgData name="Carla Cannone" userId="417464ba-0c67-467a-8d9f-e5f447a9fc8a" providerId="ADAL" clId="{9D70CB87-AB78-440F-9A65-EB2725D2F6C9}" dt="2023-03-02T13:34:24.010" v="1345" actId="20577"/>
          <ac:spMkLst>
            <pc:docMk/>
            <pc:sldMk cId="1589997109" sldId="400"/>
            <ac:spMk id="38" creationId="{DD0B7555-444F-D1E4-0A48-C00392C9A0FB}"/>
          </ac:spMkLst>
        </pc:spChg>
        <pc:spChg chg="mod">
          <ac:chgData name="Carla Cannone" userId="417464ba-0c67-467a-8d9f-e5f447a9fc8a" providerId="ADAL" clId="{9D70CB87-AB78-440F-9A65-EB2725D2F6C9}" dt="2023-03-02T13:54:51.859" v="2001"/>
          <ac:spMkLst>
            <pc:docMk/>
            <pc:sldMk cId="1589997109" sldId="400"/>
            <ac:spMk id="39" creationId="{BC42E3F1-A39E-1662-56F0-B2910EA3C8EF}"/>
          </ac:spMkLst>
        </pc:spChg>
        <pc:spChg chg="mod">
          <ac:chgData name="Carla Cannone" userId="417464ba-0c67-467a-8d9f-e5f447a9fc8a" providerId="ADAL" clId="{9D70CB87-AB78-440F-9A65-EB2725D2F6C9}" dt="2023-03-02T13:54:51.859" v="2001"/>
          <ac:spMkLst>
            <pc:docMk/>
            <pc:sldMk cId="1589997109" sldId="400"/>
            <ac:spMk id="40" creationId="{285CADD3-6CC5-9900-72B9-FE22D1FE4FE2}"/>
          </ac:spMkLst>
        </pc:spChg>
        <pc:spChg chg="mod">
          <ac:chgData name="Carla Cannone" userId="417464ba-0c67-467a-8d9f-e5f447a9fc8a" providerId="ADAL" clId="{9D70CB87-AB78-440F-9A65-EB2725D2F6C9}" dt="2023-03-02T13:54:51.859" v="2001"/>
          <ac:spMkLst>
            <pc:docMk/>
            <pc:sldMk cId="1589997109" sldId="400"/>
            <ac:spMk id="41" creationId="{13D85B0D-30AF-BBA8-0C38-6C2D31B1DA4E}"/>
          </ac:spMkLst>
        </pc:spChg>
        <pc:grpChg chg="add mod">
          <ac:chgData name="Carla Cannone" userId="417464ba-0c67-467a-8d9f-e5f447a9fc8a" providerId="ADAL" clId="{9D70CB87-AB78-440F-9A65-EB2725D2F6C9}" dt="2023-03-02T13:54:51.859" v="2001"/>
          <ac:grpSpMkLst>
            <pc:docMk/>
            <pc:sldMk cId="1589997109" sldId="400"/>
            <ac:grpSpMk id="8" creationId="{E54AB5D3-84B5-B25B-80C4-E0BF124168AA}"/>
          </ac:grpSpMkLst>
        </pc:grpChg>
        <pc:picChg chg="del">
          <ac:chgData name="Carla Cannone" userId="417464ba-0c67-467a-8d9f-e5f447a9fc8a" providerId="ADAL" clId="{9D70CB87-AB78-440F-9A65-EB2725D2F6C9}" dt="2023-03-02T13:41:01.696" v="1718" actId="478"/>
          <ac:picMkLst>
            <pc:docMk/>
            <pc:sldMk cId="1589997109" sldId="400"/>
            <ac:picMk id="4" creationId="{2AB1F186-ECE4-EC6D-E848-4D203EDFB2F2}"/>
          </ac:picMkLst>
        </pc:picChg>
        <pc:picChg chg="add mod">
          <ac:chgData name="Carla Cannone" userId="417464ba-0c67-467a-8d9f-e5f447a9fc8a" providerId="ADAL" clId="{9D70CB87-AB78-440F-9A65-EB2725D2F6C9}" dt="2023-03-02T13:42:49.798" v="1743"/>
          <ac:picMkLst>
            <pc:docMk/>
            <pc:sldMk cId="1589997109" sldId="400"/>
            <ac:picMk id="5" creationId="{7726FFCE-DC14-F086-E8B3-D99112972592}"/>
          </ac:picMkLst>
        </pc:picChg>
        <pc:picChg chg="del">
          <ac:chgData name="Carla Cannone" userId="417464ba-0c67-467a-8d9f-e5f447a9fc8a" providerId="ADAL" clId="{9D70CB87-AB78-440F-9A65-EB2725D2F6C9}" dt="2023-03-02T13:35:05.652" v="1418" actId="478"/>
          <ac:picMkLst>
            <pc:docMk/>
            <pc:sldMk cId="1589997109" sldId="400"/>
            <ac:picMk id="18" creationId="{48914EBF-6C42-09C4-1DEF-6DB46213A87F}"/>
          </ac:picMkLst>
        </pc:picChg>
        <pc:cxnChg chg="del mod">
          <ac:chgData name="Carla Cannone" userId="417464ba-0c67-467a-8d9f-e5f447a9fc8a" providerId="ADAL" clId="{9D70CB87-AB78-440F-9A65-EB2725D2F6C9}" dt="2023-03-02T13:35:13.148" v="1421" actId="478"/>
          <ac:cxnSpMkLst>
            <pc:docMk/>
            <pc:sldMk cId="1589997109" sldId="400"/>
            <ac:cxnSpMk id="13" creationId="{6D911EEF-FD6F-C422-05B8-81D94BD9D645}"/>
          </ac:cxnSpMkLst>
        </pc:cxnChg>
        <pc:cxnChg chg="del mod">
          <ac:chgData name="Carla Cannone" userId="417464ba-0c67-467a-8d9f-e5f447a9fc8a" providerId="ADAL" clId="{9D70CB87-AB78-440F-9A65-EB2725D2F6C9}" dt="2023-03-02T13:35:13.667" v="1422" actId="478"/>
          <ac:cxnSpMkLst>
            <pc:docMk/>
            <pc:sldMk cId="1589997109" sldId="400"/>
            <ac:cxnSpMk id="20" creationId="{15060959-32FB-0A19-E0C1-4F6FB2EDCF2F}"/>
          </ac:cxnSpMkLst>
        </pc:cxnChg>
      </pc:sldChg>
      <pc:sldChg chg="addSp delSp modSp mod">
        <pc:chgData name="Carla Cannone" userId="417464ba-0c67-467a-8d9f-e5f447a9fc8a" providerId="ADAL" clId="{9D70CB87-AB78-440F-9A65-EB2725D2F6C9}" dt="2023-03-02T14:55:13.030" v="2318" actId="1076"/>
        <pc:sldMkLst>
          <pc:docMk/>
          <pc:sldMk cId="473722797" sldId="403"/>
        </pc:sldMkLst>
        <pc:spChg chg="mod">
          <ac:chgData name="Carla Cannone" userId="417464ba-0c67-467a-8d9f-e5f447a9fc8a" providerId="ADAL" clId="{9D70CB87-AB78-440F-9A65-EB2725D2F6C9}" dt="2023-03-02T13:28:43.087" v="1255"/>
          <ac:spMkLst>
            <pc:docMk/>
            <pc:sldMk cId="473722797" sldId="403"/>
            <ac:spMk id="2" creationId="{7A95BC00-B1A3-740F-4975-765716CBB1D8}"/>
          </ac:spMkLst>
        </pc:spChg>
        <pc:spChg chg="add mod">
          <ac:chgData name="Carla Cannone" userId="417464ba-0c67-467a-8d9f-e5f447a9fc8a" providerId="ADAL" clId="{9D70CB87-AB78-440F-9A65-EB2725D2F6C9}" dt="2023-03-02T13:38:51.613" v="1685"/>
          <ac:spMkLst>
            <pc:docMk/>
            <pc:sldMk cId="473722797" sldId="403"/>
            <ac:spMk id="3" creationId="{5142CA99-C418-54BA-B91A-76BDA4B1A955}"/>
          </ac:spMkLst>
        </pc:spChg>
        <pc:spChg chg="del mod">
          <ac:chgData name="Carla Cannone" userId="417464ba-0c67-467a-8d9f-e5f447a9fc8a" providerId="ADAL" clId="{9D70CB87-AB78-440F-9A65-EB2725D2F6C9}" dt="2023-03-02T13:35:26.154" v="1425" actId="478"/>
          <ac:spMkLst>
            <pc:docMk/>
            <pc:sldMk cId="473722797" sldId="403"/>
            <ac:spMk id="7" creationId="{67F1E04E-36F9-3146-1434-B93E1735005A}"/>
          </ac:spMkLst>
        </pc:spChg>
        <pc:spChg chg="del mod">
          <ac:chgData name="Carla Cannone" userId="417464ba-0c67-467a-8d9f-e5f447a9fc8a" providerId="ADAL" clId="{9D70CB87-AB78-440F-9A65-EB2725D2F6C9}" dt="2023-03-02T13:35:26.154" v="1425" actId="478"/>
          <ac:spMkLst>
            <pc:docMk/>
            <pc:sldMk cId="473722797" sldId="403"/>
            <ac:spMk id="8" creationId="{1CF4D9BA-F764-8AA6-EED8-2C048BD7A422}"/>
          </ac:spMkLst>
        </pc:spChg>
        <pc:spChg chg="del mod">
          <ac:chgData name="Carla Cannone" userId="417464ba-0c67-467a-8d9f-e5f447a9fc8a" providerId="ADAL" clId="{9D70CB87-AB78-440F-9A65-EB2725D2F6C9}" dt="2023-03-02T13:35:26.154" v="1425" actId="478"/>
          <ac:spMkLst>
            <pc:docMk/>
            <pc:sldMk cId="473722797" sldId="403"/>
            <ac:spMk id="9" creationId="{B8EA49F6-62E8-3AC9-2824-D7BD82424D0F}"/>
          </ac:spMkLst>
        </pc:spChg>
        <pc:spChg chg="del">
          <ac:chgData name="Carla Cannone" userId="417464ba-0c67-467a-8d9f-e5f447a9fc8a" providerId="ADAL" clId="{9D70CB87-AB78-440F-9A65-EB2725D2F6C9}" dt="2023-03-02T13:35:26.154" v="1425" actId="478"/>
          <ac:spMkLst>
            <pc:docMk/>
            <pc:sldMk cId="473722797" sldId="403"/>
            <ac:spMk id="12" creationId="{57B554C4-D550-46FA-3EED-F65D787F9C81}"/>
          </ac:spMkLst>
        </pc:spChg>
        <pc:spChg chg="del">
          <ac:chgData name="Carla Cannone" userId="417464ba-0c67-467a-8d9f-e5f447a9fc8a" providerId="ADAL" clId="{9D70CB87-AB78-440F-9A65-EB2725D2F6C9}" dt="2023-03-02T13:35:26.154" v="1425" actId="478"/>
          <ac:spMkLst>
            <pc:docMk/>
            <pc:sldMk cId="473722797" sldId="403"/>
            <ac:spMk id="14" creationId="{68AB54F9-D945-60D0-E703-1D47A71593D4}"/>
          </ac:spMkLst>
        </pc:spChg>
        <pc:spChg chg="add del mod">
          <ac:chgData name="Carla Cannone" userId="417464ba-0c67-467a-8d9f-e5f447a9fc8a" providerId="ADAL" clId="{9D70CB87-AB78-440F-9A65-EB2725D2F6C9}" dt="2023-03-02T14:55:12.513" v="2317"/>
          <ac:spMkLst>
            <pc:docMk/>
            <pc:sldMk cId="473722797" sldId="403"/>
            <ac:spMk id="17" creationId="{F6D74E5D-E075-C58B-792F-4BA416A58C40}"/>
          </ac:spMkLst>
        </pc:spChg>
        <pc:spChg chg="mod">
          <ac:chgData name="Carla Cannone" userId="417464ba-0c67-467a-8d9f-e5f447a9fc8a" providerId="ADAL" clId="{9D70CB87-AB78-440F-9A65-EB2725D2F6C9}" dt="2023-03-02T13:34:35.056" v="1367" actId="20577"/>
          <ac:spMkLst>
            <pc:docMk/>
            <pc:sldMk cId="473722797" sldId="403"/>
            <ac:spMk id="38" creationId="{DD0B7555-444F-D1E4-0A48-C00392C9A0FB}"/>
          </ac:spMkLst>
        </pc:spChg>
        <pc:graphicFrameChg chg="add del mod">
          <ac:chgData name="Carla Cannone" userId="417464ba-0c67-467a-8d9f-e5f447a9fc8a" providerId="ADAL" clId="{9D70CB87-AB78-440F-9A65-EB2725D2F6C9}" dt="2023-03-02T13:56:25.918" v="2006"/>
          <ac:graphicFrameMkLst>
            <pc:docMk/>
            <pc:sldMk cId="473722797" sldId="403"/>
            <ac:graphicFrameMk id="10" creationId="{C77938D4-AF81-094C-4F94-D50504680C6A}"/>
          </ac:graphicFrameMkLst>
        </pc:graphicFrameChg>
        <pc:picChg chg="del">
          <ac:chgData name="Carla Cannone" userId="417464ba-0c67-467a-8d9f-e5f447a9fc8a" providerId="ADAL" clId="{9D70CB87-AB78-440F-9A65-EB2725D2F6C9}" dt="2023-03-02T13:41:03.411" v="1719" actId="478"/>
          <ac:picMkLst>
            <pc:docMk/>
            <pc:sldMk cId="473722797" sldId="403"/>
            <ac:picMk id="4" creationId="{2AB1F186-ECE4-EC6D-E848-4D203EDFB2F2}"/>
          </ac:picMkLst>
        </pc:picChg>
        <pc:picChg chg="del">
          <ac:chgData name="Carla Cannone" userId="417464ba-0c67-467a-8d9f-e5f447a9fc8a" providerId="ADAL" clId="{9D70CB87-AB78-440F-9A65-EB2725D2F6C9}" dt="2023-03-02T13:35:15.199" v="1423" actId="478"/>
          <ac:picMkLst>
            <pc:docMk/>
            <pc:sldMk cId="473722797" sldId="403"/>
            <ac:picMk id="5" creationId="{65963D9D-AE9F-F9E7-E95D-8A4F88E423E2}"/>
          </ac:picMkLst>
        </pc:picChg>
        <pc:picChg chg="add del mod">
          <ac:chgData name="Carla Cannone" userId="417464ba-0c67-467a-8d9f-e5f447a9fc8a" providerId="ADAL" clId="{9D70CB87-AB78-440F-9A65-EB2725D2F6C9}" dt="2023-03-02T13:56:24.401" v="2004" actId="478"/>
          <ac:picMkLst>
            <pc:docMk/>
            <pc:sldMk cId="473722797" sldId="403"/>
            <ac:picMk id="6" creationId="{6DFBF231-E070-D6A1-F8A1-20A0715CDBB9}"/>
          </ac:picMkLst>
        </pc:picChg>
        <pc:picChg chg="add mod">
          <ac:chgData name="Carla Cannone" userId="417464ba-0c67-467a-8d9f-e5f447a9fc8a" providerId="ADAL" clId="{9D70CB87-AB78-440F-9A65-EB2725D2F6C9}" dt="2023-03-02T14:55:13.030" v="2318" actId="1076"/>
          <ac:picMkLst>
            <pc:docMk/>
            <pc:sldMk cId="473722797" sldId="403"/>
            <ac:picMk id="11" creationId="{B7C5708F-6B7F-8A95-11E5-F66A04A9702B}"/>
          </ac:picMkLst>
        </pc:picChg>
        <pc:picChg chg="add del mod">
          <ac:chgData name="Carla Cannone" userId="417464ba-0c67-467a-8d9f-e5f447a9fc8a" providerId="ADAL" clId="{9D70CB87-AB78-440F-9A65-EB2725D2F6C9}" dt="2023-03-02T14:55:12.513" v="2317"/>
          <ac:picMkLst>
            <pc:docMk/>
            <pc:sldMk cId="473722797" sldId="403"/>
            <ac:picMk id="13" creationId="{D637542D-4430-CF87-B3DC-FE850D68E779}"/>
          </ac:picMkLst>
        </pc:picChg>
        <pc:picChg chg="add mod">
          <ac:chgData name="Carla Cannone" userId="417464ba-0c67-467a-8d9f-e5f447a9fc8a" providerId="ADAL" clId="{9D70CB87-AB78-440F-9A65-EB2725D2F6C9}" dt="2023-03-02T13:43:14.749" v="1749" actId="208"/>
          <ac:picMkLst>
            <pc:docMk/>
            <pc:sldMk cId="473722797" sldId="403"/>
            <ac:picMk id="8194" creationId="{65F87951-4D1E-244B-D94B-B045AA9C8048}"/>
          </ac:picMkLst>
        </pc:picChg>
        <pc:cxnChg chg="del">
          <ac:chgData name="Carla Cannone" userId="417464ba-0c67-467a-8d9f-e5f447a9fc8a" providerId="ADAL" clId="{9D70CB87-AB78-440F-9A65-EB2725D2F6C9}" dt="2023-03-02T13:35:26.154" v="1425" actId="478"/>
          <ac:cxnSpMkLst>
            <pc:docMk/>
            <pc:sldMk cId="473722797" sldId="403"/>
            <ac:cxnSpMk id="15" creationId="{177739CF-6FF0-89EF-0929-BBEB89D5F921}"/>
          </ac:cxnSpMkLst>
        </pc:cxnChg>
        <pc:cxnChg chg="del mod">
          <ac:chgData name="Carla Cannone" userId="417464ba-0c67-467a-8d9f-e5f447a9fc8a" providerId="ADAL" clId="{9D70CB87-AB78-440F-9A65-EB2725D2F6C9}" dt="2023-03-02T13:35:26.154" v="1425" actId="478"/>
          <ac:cxnSpMkLst>
            <pc:docMk/>
            <pc:sldMk cId="473722797" sldId="403"/>
            <ac:cxnSpMk id="16" creationId="{99C8AE4D-4644-73BF-7655-292F32B99524}"/>
          </ac:cxnSpMkLst>
        </pc:cxnChg>
        <pc:cxnChg chg="del">
          <ac:chgData name="Carla Cannone" userId="417464ba-0c67-467a-8d9f-e5f447a9fc8a" providerId="ADAL" clId="{9D70CB87-AB78-440F-9A65-EB2725D2F6C9}" dt="2023-03-02T13:35:26.154" v="1425" actId="478"/>
          <ac:cxnSpMkLst>
            <pc:docMk/>
            <pc:sldMk cId="473722797" sldId="403"/>
            <ac:cxnSpMk id="20" creationId="{45DE595C-C8E9-0CE9-7655-B64BDAE0F085}"/>
          </ac:cxnSpMkLst>
        </pc:cxnChg>
      </pc:sldChg>
      <pc:sldChg chg="addSp delSp modSp mod">
        <pc:chgData name="Carla Cannone" userId="417464ba-0c67-467a-8d9f-e5f447a9fc8a" providerId="ADAL" clId="{9D70CB87-AB78-440F-9A65-EB2725D2F6C9}" dt="2023-03-02T15:10:13.715" v="2381" actId="207"/>
        <pc:sldMkLst>
          <pc:docMk/>
          <pc:sldMk cId="651442162" sldId="404"/>
        </pc:sldMkLst>
        <pc:spChg chg="mod">
          <ac:chgData name="Carla Cannone" userId="417464ba-0c67-467a-8d9f-e5f447a9fc8a" providerId="ADAL" clId="{9D70CB87-AB78-440F-9A65-EB2725D2F6C9}" dt="2023-03-02T13:28:45.900" v="1256"/>
          <ac:spMkLst>
            <pc:docMk/>
            <pc:sldMk cId="651442162" sldId="404"/>
            <ac:spMk id="2" creationId="{7A95BC00-B1A3-740F-4975-765716CBB1D8}"/>
          </ac:spMkLst>
        </pc:spChg>
        <pc:spChg chg="add mod">
          <ac:chgData name="Carla Cannone" userId="417464ba-0c67-467a-8d9f-e5f447a9fc8a" providerId="ADAL" clId="{9D70CB87-AB78-440F-9A65-EB2725D2F6C9}" dt="2023-03-02T13:38:52.827" v="1686"/>
          <ac:spMkLst>
            <pc:docMk/>
            <pc:sldMk cId="651442162" sldId="404"/>
            <ac:spMk id="3" creationId="{D83F90E9-A05B-CCB7-2BE0-1B0243DCE3F9}"/>
          </ac:spMkLst>
        </pc:spChg>
        <pc:spChg chg="del">
          <ac:chgData name="Carla Cannone" userId="417464ba-0c67-467a-8d9f-e5f447a9fc8a" providerId="ADAL" clId="{9D70CB87-AB78-440F-9A65-EB2725D2F6C9}" dt="2023-03-02T13:35:33.242" v="1426" actId="478"/>
          <ac:spMkLst>
            <pc:docMk/>
            <pc:sldMk cId="651442162" sldId="404"/>
            <ac:spMk id="8" creationId="{2D882746-7414-16F2-334E-905F7322506A}"/>
          </ac:spMkLst>
        </pc:spChg>
        <pc:spChg chg="del">
          <ac:chgData name="Carla Cannone" userId="417464ba-0c67-467a-8d9f-e5f447a9fc8a" providerId="ADAL" clId="{9D70CB87-AB78-440F-9A65-EB2725D2F6C9}" dt="2023-03-02T13:35:33.242" v="1426" actId="478"/>
          <ac:spMkLst>
            <pc:docMk/>
            <pc:sldMk cId="651442162" sldId="404"/>
            <ac:spMk id="9" creationId="{AD3592CC-F757-302C-7B27-71C4BB6D3A84}"/>
          </ac:spMkLst>
        </pc:spChg>
        <pc:spChg chg="del">
          <ac:chgData name="Carla Cannone" userId="417464ba-0c67-467a-8d9f-e5f447a9fc8a" providerId="ADAL" clId="{9D70CB87-AB78-440F-9A65-EB2725D2F6C9}" dt="2023-03-02T13:35:33.242" v="1426" actId="478"/>
          <ac:spMkLst>
            <pc:docMk/>
            <pc:sldMk cId="651442162" sldId="404"/>
            <ac:spMk id="10" creationId="{06D30605-DFF9-8BCB-90B8-0F201AE75577}"/>
          </ac:spMkLst>
        </pc:spChg>
        <pc:spChg chg="add mod">
          <ac:chgData name="Carla Cannone" userId="417464ba-0c67-467a-8d9f-e5f447a9fc8a" providerId="ADAL" clId="{9D70CB87-AB78-440F-9A65-EB2725D2F6C9}" dt="2023-03-02T15:10:13.715" v="2381" actId="207"/>
          <ac:spMkLst>
            <pc:docMk/>
            <pc:sldMk cId="651442162" sldId="404"/>
            <ac:spMk id="12" creationId="{D4786299-D56F-FAF3-9357-28D8E6AAAE6B}"/>
          </ac:spMkLst>
        </pc:spChg>
        <pc:spChg chg="add mod">
          <ac:chgData name="Carla Cannone" userId="417464ba-0c67-467a-8d9f-e5f447a9fc8a" providerId="ADAL" clId="{9D70CB87-AB78-440F-9A65-EB2725D2F6C9}" dt="2023-03-02T15:10:03.938" v="2378" actId="207"/>
          <ac:spMkLst>
            <pc:docMk/>
            <pc:sldMk cId="651442162" sldId="404"/>
            <ac:spMk id="14" creationId="{81FF0490-4466-830D-F95B-23C3ED97614E}"/>
          </ac:spMkLst>
        </pc:spChg>
        <pc:spChg chg="add mod">
          <ac:chgData name="Carla Cannone" userId="417464ba-0c67-467a-8d9f-e5f447a9fc8a" providerId="ADAL" clId="{9D70CB87-AB78-440F-9A65-EB2725D2F6C9}" dt="2023-03-02T14:53:29.503" v="2310" actId="14100"/>
          <ac:spMkLst>
            <pc:docMk/>
            <pc:sldMk cId="651442162" sldId="404"/>
            <ac:spMk id="16" creationId="{39B969F0-73F6-1B47-5889-54BFCE41133A}"/>
          </ac:spMkLst>
        </pc:spChg>
        <pc:spChg chg="mod">
          <ac:chgData name="Carla Cannone" userId="417464ba-0c67-467a-8d9f-e5f447a9fc8a" providerId="ADAL" clId="{9D70CB87-AB78-440F-9A65-EB2725D2F6C9}" dt="2023-03-02T13:34:52.135" v="1416" actId="20577"/>
          <ac:spMkLst>
            <pc:docMk/>
            <pc:sldMk cId="651442162" sldId="404"/>
            <ac:spMk id="38" creationId="{DD0B7555-444F-D1E4-0A48-C00392C9A0FB}"/>
          </ac:spMkLst>
        </pc:spChg>
        <pc:picChg chg="del">
          <ac:chgData name="Carla Cannone" userId="417464ba-0c67-467a-8d9f-e5f447a9fc8a" providerId="ADAL" clId="{9D70CB87-AB78-440F-9A65-EB2725D2F6C9}" dt="2023-03-02T13:41:04.603" v="1720" actId="478"/>
          <ac:picMkLst>
            <pc:docMk/>
            <pc:sldMk cId="651442162" sldId="404"/>
            <ac:picMk id="4" creationId="{2AB1F186-ECE4-EC6D-E848-4D203EDFB2F2}"/>
          </ac:picMkLst>
        </pc:picChg>
        <pc:picChg chg="add mod">
          <ac:chgData name="Carla Cannone" userId="417464ba-0c67-467a-8d9f-e5f447a9fc8a" providerId="ADAL" clId="{9D70CB87-AB78-440F-9A65-EB2725D2F6C9}" dt="2023-03-02T13:43:16.751" v="1750"/>
          <ac:picMkLst>
            <pc:docMk/>
            <pc:sldMk cId="651442162" sldId="404"/>
            <ac:picMk id="5" creationId="{33EA2B92-0E1A-7A78-359E-2500E6236E82}"/>
          </ac:picMkLst>
        </pc:picChg>
        <pc:picChg chg="del">
          <ac:chgData name="Carla Cannone" userId="417464ba-0c67-467a-8d9f-e5f447a9fc8a" providerId="ADAL" clId="{9D70CB87-AB78-440F-9A65-EB2725D2F6C9}" dt="2023-03-02T13:35:33.242" v="1426" actId="478"/>
          <ac:picMkLst>
            <pc:docMk/>
            <pc:sldMk cId="651442162" sldId="404"/>
            <ac:picMk id="6" creationId="{52C743DB-E274-5841-DBDB-68AC09D84E57}"/>
          </ac:picMkLst>
        </pc:picChg>
        <pc:picChg chg="del">
          <ac:chgData name="Carla Cannone" userId="417464ba-0c67-467a-8d9f-e5f447a9fc8a" providerId="ADAL" clId="{9D70CB87-AB78-440F-9A65-EB2725D2F6C9}" dt="2023-03-02T13:35:33.242" v="1426" actId="478"/>
          <ac:picMkLst>
            <pc:docMk/>
            <pc:sldMk cId="651442162" sldId="404"/>
            <ac:picMk id="7" creationId="{2E26941F-DE2C-30C9-A01D-69C1530C4897}"/>
          </ac:picMkLst>
        </pc:picChg>
        <pc:picChg chg="add del mod">
          <ac:chgData name="Carla Cannone" userId="417464ba-0c67-467a-8d9f-e5f447a9fc8a" providerId="ADAL" clId="{9D70CB87-AB78-440F-9A65-EB2725D2F6C9}" dt="2023-03-02T14:52:38.138" v="2275" actId="478"/>
          <ac:picMkLst>
            <pc:docMk/>
            <pc:sldMk cId="651442162" sldId="404"/>
            <ac:picMk id="11266" creationId="{FFDBFF9B-5A76-C8EE-ECA3-AE8C724A3255}"/>
          </ac:picMkLst>
        </pc:picChg>
        <pc:picChg chg="add mod">
          <ac:chgData name="Carla Cannone" userId="417464ba-0c67-467a-8d9f-e5f447a9fc8a" providerId="ADAL" clId="{9D70CB87-AB78-440F-9A65-EB2725D2F6C9}" dt="2023-03-02T14:52:45.155" v="2279" actId="1076"/>
          <ac:picMkLst>
            <pc:docMk/>
            <pc:sldMk cId="651442162" sldId="404"/>
            <ac:picMk id="11268" creationId="{5899E9DC-D164-D845-E9FC-3B1F03EE3D68}"/>
          </ac:picMkLst>
        </pc:picChg>
      </pc:sldChg>
      <pc:sldChg chg="addSp delSp modSp del mod">
        <pc:chgData name="Carla Cannone" userId="417464ba-0c67-467a-8d9f-e5f447a9fc8a" providerId="ADAL" clId="{9D70CB87-AB78-440F-9A65-EB2725D2F6C9}" dt="2023-03-02T13:59:18.357" v="2046" actId="47"/>
        <pc:sldMkLst>
          <pc:docMk/>
          <pc:sldMk cId="219613637" sldId="405"/>
        </pc:sldMkLst>
        <pc:spChg chg="mod">
          <ac:chgData name="Carla Cannone" userId="417464ba-0c67-467a-8d9f-e5f447a9fc8a" providerId="ADAL" clId="{9D70CB87-AB78-440F-9A65-EB2725D2F6C9}" dt="2023-03-02T13:44:14.251" v="1761" actId="14100"/>
          <ac:spMkLst>
            <pc:docMk/>
            <pc:sldMk cId="219613637" sldId="405"/>
            <ac:spMk id="2" creationId="{7A95BC00-B1A3-740F-4975-765716CBB1D8}"/>
          </ac:spMkLst>
        </pc:spChg>
        <pc:spChg chg="add mod">
          <ac:chgData name="Carla Cannone" userId="417464ba-0c67-467a-8d9f-e5f447a9fc8a" providerId="ADAL" clId="{9D70CB87-AB78-440F-9A65-EB2725D2F6C9}" dt="2023-03-02T13:38:54.039" v="1687"/>
          <ac:spMkLst>
            <pc:docMk/>
            <pc:sldMk cId="219613637" sldId="405"/>
            <ac:spMk id="3" creationId="{F6B81FD5-C474-4FF1-D4AA-7A8CB662994B}"/>
          </ac:spMkLst>
        </pc:spChg>
        <pc:spChg chg="del">
          <ac:chgData name="Carla Cannone" userId="417464ba-0c67-467a-8d9f-e5f447a9fc8a" providerId="ADAL" clId="{9D70CB87-AB78-440F-9A65-EB2725D2F6C9}" dt="2023-03-02T13:36:26.748" v="1519" actId="478"/>
          <ac:spMkLst>
            <pc:docMk/>
            <pc:sldMk cId="219613637" sldId="405"/>
            <ac:spMk id="4" creationId="{5F0A36BA-89B5-66A3-E144-431AA68AAB7C}"/>
          </ac:spMkLst>
        </pc:spChg>
        <pc:spChg chg="del">
          <ac:chgData name="Carla Cannone" userId="417464ba-0c67-467a-8d9f-e5f447a9fc8a" providerId="ADAL" clId="{9D70CB87-AB78-440F-9A65-EB2725D2F6C9}" dt="2023-03-02T13:36:26.748" v="1519" actId="478"/>
          <ac:spMkLst>
            <pc:docMk/>
            <pc:sldMk cId="219613637" sldId="405"/>
            <ac:spMk id="7" creationId="{19D8E92D-95EE-EE4C-A27E-63B846B220AA}"/>
          </ac:spMkLst>
        </pc:spChg>
        <pc:spChg chg="del">
          <ac:chgData name="Carla Cannone" userId="417464ba-0c67-467a-8d9f-e5f447a9fc8a" providerId="ADAL" clId="{9D70CB87-AB78-440F-9A65-EB2725D2F6C9}" dt="2023-03-02T13:36:26.748" v="1519" actId="478"/>
          <ac:spMkLst>
            <pc:docMk/>
            <pc:sldMk cId="219613637" sldId="405"/>
            <ac:spMk id="8" creationId="{5E9A95A0-CA30-DF83-99B9-28EE847DA1F7}"/>
          </ac:spMkLst>
        </pc:spChg>
        <pc:spChg chg="del">
          <ac:chgData name="Carla Cannone" userId="417464ba-0c67-467a-8d9f-e5f447a9fc8a" providerId="ADAL" clId="{9D70CB87-AB78-440F-9A65-EB2725D2F6C9}" dt="2023-03-02T13:36:26.748" v="1519" actId="478"/>
          <ac:spMkLst>
            <pc:docMk/>
            <pc:sldMk cId="219613637" sldId="405"/>
            <ac:spMk id="10" creationId="{F71219DE-24D5-02D1-D355-653A3096993B}"/>
          </ac:spMkLst>
        </pc:spChg>
        <pc:spChg chg="del">
          <ac:chgData name="Carla Cannone" userId="417464ba-0c67-467a-8d9f-e5f447a9fc8a" providerId="ADAL" clId="{9D70CB87-AB78-440F-9A65-EB2725D2F6C9}" dt="2023-03-02T13:36:26.748" v="1519" actId="478"/>
          <ac:spMkLst>
            <pc:docMk/>
            <pc:sldMk cId="219613637" sldId="405"/>
            <ac:spMk id="11" creationId="{1B2E9E5C-B2C4-CF87-C6E0-ECAB998E7373}"/>
          </ac:spMkLst>
        </pc:spChg>
        <pc:spChg chg="mod">
          <ac:chgData name="Carla Cannone" userId="417464ba-0c67-467a-8d9f-e5f447a9fc8a" providerId="ADAL" clId="{9D70CB87-AB78-440F-9A65-EB2725D2F6C9}" dt="2023-03-02T13:37:29.051" v="1574" actId="20577"/>
          <ac:spMkLst>
            <pc:docMk/>
            <pc:sldMk cId="219613637" sldId="405"/>
            <ac:spMk id="38" creationId="{DD0B7555-444F-D1E4-0A48-C00392C9A0FB}"/>
          </ac:spMkLst>
        </pc:spChg>
        <pc:picChg chg="add mod">
          <ac:chgData name="Carla Cannone" userId="417464ba-0c67-467a-8d9f-e5f447a9fc8a" providerId="ADAL" clId="{9D70CB87-AB78-440F-9A65-EB2725D2F6C9}" dt="2023-03-02T13:44:11.480" v="1760"/>
          <ac:picMkLst>
            <pc:docMk/>
            <pc:sldMk cId="219613637" sldId="405"/>
            <ac:picMk id="9" creationId="{DF015A03-9E55-3797-AFAA-52DD2CD829E0}"/>
          </ac:picMkLst>
        </pc:picChg>
        <pc:picChg chg="del">
          <ac:chgData name="Carla Cannone" userId="417464ba-0c67-467a-8d9f-e5f447a9fc8a" providerId="ADAL" clId="{9D70CB87-AB78-440F-9A65-EB2725D2F6C9}" dt="2023-03-02T13:41:06.178" v="1721" actId="478"/>
          <ac:picMkLst>
            <pc:docMk/>
            <pc:sldMk cId="219613637" sldId="405"/>
            <ac:picMk id="13" creationId="{A15268AB-372C-B5C2-7AF6-D2413C6A1A9D}"/>
          </ac:picMkLst>
        </pc:picChg>
        <pc:picChg chg="del">
          <ac:chgData name="Carla Cannone" userId="417464ba-0c67-467a-8d9f-e5f447a9fc8a" providerId="ADAL" clId="{9D70CB87-AB78-440F-9A65-EB2725D2F6C9}" dt="2023-03-02T13:36:26.748" v="1519" actId="478"/>
          <ac:picMkLst>
            <pc:docMk/>
            <pc:sldMk cId="219613637" sldId="405"/>
            <ac:picMk id="1026" creationId="{83C26D6C-E251-F6B5-3C80-85144A473ECB}"/>
          </ac:picMkLst>
        </pc:picChg>
        <pc:picChg chg="del">
          <ac:chgData name="Carla Cannone" userId="417464ba-0c67-467a-8d9f-e5f447a9fc8a" providerId="ADAL" clId="{9D70CB87-AB78-440F-9A65-EB2725D2F6C9}" dt="2023-03-02T13:36:26.748" v="1519" actId="478"/>
          <ac:picMkLst>
            <pc:docMk/>
            <pc:sldMk cId="219613637" sldId="405"/>
            <ac:picMk id="1028" creationId="{87831E6F-C9E8-77F1-E70B-0D3F56627CAE}"/>
          </ac:picMkLst>
        </pc:picChg>
        <pc:cxnChg chg="del">
          <ac:chgData name="Carla Cannone" userId="417464ba-0c67-467a-8d9f-e5f447a9fc8a" providerId="ADAL" clId="{9D70CB87-AB78-440F-9A65-EB2725D2F6C9}" dt="2023-03-02T13:36:26.748" v="1519" actId="478"/>
          <ac:cxnSpMkLst>
            <pc:docMk/>
            <pc:sldMk cId="219613637" sldId="405"/>
            <ac:cxnSpMk id="5" creationId="{13D89BE7-A9CF-A28D-F0CE-156D5F7DA016}"/>
          </ac:cxnSpMkLst>
        </pc:cxnChg>
        <pc:cxnChg chg="del">
          <ac:chgData name="Carla Cannone" userId="417464ba-0c67-467a-8d9f-e5f447a9fc8a" providerId="ADAL" clId="{9D70CB87-AB78-440F-9A65-EB2725D2F6C9}" dt="2023-03-02T13:36:26.748" v="1519" actId="478"/>
          <ac:cxnSpMkLst>
            <pc:docMk/>
            <pc:sldMk cId="219613637" sldId="405"/>
            <ac:cxnSpMk id="6" creationId="{1194DCE8-B282-E59B-4077-35C55711C44E}"/>
          </ac:cxnSpMkLst>
        </pc:cxnChg>
      </pc:sldChg>
      <pc:sldChg chg="addSp delSp modSp add mod ord">
        <pc:chgData name="Carla Cannone" userId="417464ba-0c67-467a-8d9f-e5f447a9fc8a" providerId="ADAL" clId="{9D70CB87-AB78-440F-9A65-EB2725D2F6C9}" dt="2023-03-02T13:39:34.242" v="1703"/>
        <pc:sldMkLst>
          <pc:docMk/>
          <pc:sldMk cId="1501148389" sldId="406"/>
        </pc:sldMkLst>
        <pc:spChg chg="mod">
          <ac:chgData name="Carla Cannone" userId="417464ba-0c67-467a-8d9f-e5f447a9fc8a" providerId="ADAL" clId="{9D70CB87-AB78-440F-9A65-EB2725D2F6C9}" dt="2023-02-28T14:07:36.417" v="1114" actId="20577"/>
          <ac:spMkLst>
            <pc:docMk/>
            <pc:sldMk cId="1501148389" sldId="406"/>
            <ac:spMk id="3" creationId="{6B463751-6390-C941-8D97-77C281A9C991}"/>
          </ac:spMkLst>
        </pc:spChg>
        <pc:spChg chg="mod">
          <ac:chgData name="Carla Cannone" userId="417464ba-0c67-467a-8d9f-e5f447a9fc8a" providerId="ADAL" clId="{9D70CB87-AB78-440F-9A65-EB2725D2F6C9}" dt="2023-03-02T13:28:32.102" v="1251" actId="20577"/>
          <ac:spMkLst>
            <pc:docMk/>
            <pc:sldMk cId="1501148389" sldId="406"/>
            <ac:spMk id="9" creationId="{D65E6D98-BE8C-6B4C-B23E-6167300445AE}"/>
          </ac:spMkLst>
        </pc:spChg>
        <pc:spChg chg="add del mod">
          <ac:chgData name="Carla Cannone" userId="417464ba-0c67-467a-8d9f-e5f447a9fc8a" providerId="ADAL" clId="{9D70CB87-AB78-440F-9A65-EB2725D2F6C9}" dt="2023-03-02T13:39:34.242" v="1703"/>
          <ac:spMkLst>
            <pc:docMk/>
            <pc:sldMk cId="1501148389" sldId="406"/>
            <ac:spMk id="34" creationId="{983DE45F-26CC-67AB-B6D5-12DCE181665E}"/>
          </ac:spMkLst>
        </pc:spChg>
        <pc:spChg chg="mod">
          <ac:chgData name="Carla Cannone" userId="417464ba-0c67-467a-8d9f-e5f447a9fc8a" providerId="ADAL" clId="{9D70CB87-AB78-440F-9A65-EB2725D2F6C9}" dt="2023-02-28T14:05:37.389" v="1106" actId="14100"/>
          <ac:spMkLst>
            <pc:docMk/>
            <pc:sldMk cId="1501148389" sldId="406"/>
            <ac:spMk id="40" creationId="{77341F8A-75A9-F54E-83BF-E0E7587BA812}"/>
          </ac:spMkLst>
        </pc:spChg>
        <pc:spChg chg="mod">
          <ac:chgData name="Carla Cannone" userId="417464ba-0c67-467a-8d9f-e5f447a9fc8a" providerId="ADAL" clId="{9D70CB87-AB78-440F-9A65-EB2725D2F6C9}" dt="2023-02-28T14:04:45.594" v="1090" actId="14100"/>
          <ac:spMkLst>
            <pc:docMk/>
            <pc:sldMk cId="1501148389" sldId="406"/>
            <ac:spMk id="60" creationId="{263A1F36-626D-2149-B4CE-C838D77C6A14}"/>
          </ac:spMkLst>
        </pc:spChg>
        <pc:picChg chg="add mod">
          <ac:chgData name="Carla Cannone" userId="417464ba-0c67-467a-8d9f-e5f447a9fc8a" providerId="ADAL" clId="{9D70CB87-AB78-440F-9A65-EB2725D2F6C9}" dt="2023-02-28T14:04:20.173" v="1083" actId="1076"/>
          <ac:picMkLst>
            <pc:docMk/>
            <pc:sldMk cId="1501148389" sldId="406"/>
            <ac:picMk id="2" creationId="{15496F3B-A629-0428-6585-50387414D6F8}"/>
          </ac:picMkLst>
        </pc:picChg>
        <pc:picChg chg="mod">
          <ac:chgData name="Carla Cannone" userId="417464ba-0c67-467a-8d9f-e5f447a9fc8a" providerId="ADAL" clId="{9D70CB87-AB78-440F-9A65-EB2725D2F6C9}" dt="2023-02-28T14:04:50.320" v="1094" actId="1076"/>
          <ac:picMkLst>
            <pc:docMk/>
            <pc:sldMk cId="1501148389" sldId="406"/>
            <ac:picMk id="5" creationId="{67EF8E5A-BA09-1042-8B07-9DE9BF668F29}"/>
          </ac:picMkLst>
        </pc:picChg>
        <pc:picChg chg="add mod">
          <ac:chgData name="Carla Cannone" userId="417464ba-0c67-467a-8d9f-e5f447a9fc8a" providerId="ADAL" clId="{9D70CB87-AB78-440F-9A65-EB2725D2F6C9}" dt="2023-02-28T14:04:59.121" v="1097" actId="1076"/>
          <ac:picMkLst>
            <pc:docMk/>
            <pc:sldMk cId="1501148389" sldId="406"/>
            <ac:picMk id="7" creationId="{8FE3EC02-B867-5EA9-BDE0-0836D496FD6E}"/>
          </ac:picMkLst>
        </pc:picChg>
        <pc:picChg chg="mod">
          <ac:chgData name="Carla Cannone" userId="417464ba-0c67-467a-8d9f-e5f447a9fc8a" providerId="ADAL" clId="{9D70CB87-AB78-440F-9A65-EB2725D2F6C9}" dt="2023-02-28T14:05:38.909" v="1107" actId="14100"/>
          <ac:picMkLst>
            <pc:docMk/>
            <pc:sldMk cId="1501148389" sldId="406"/>
            <ac:picMk id="8" creationId="{7C394E98-A765-A602-9CE1-E770154ABD16}"/>
          </ac:picMkLst>
        </pc:picChg>
        <pc:picChg chg="add mod">
          <ac:chgData name="Carla Cannone" userId="417464ba-0c67-467a-8d9f-e5f447a9fc8a" providerId="ADAL" clId="{9D70CB87-AB78-440F-9A65-EB2725D2F6C9}" dt="2023-02-28T14:05:14.349" v="1099" actId="1076"/>
          <ac:picMkLst>
            <pc:docMk/>
            <pc:sldMk cId="1501148389" sldId="406"/>
            <ac:picMk id="10" creationId="{BB7CF3FB-1C2F-0AE4-DE53-E088E112407B}"/>
          </ac:picMkLst>
        </pc:picChg>
        <pc:picChg chg="mod">
          <ac:chgData name="Carla Cannone" userId="417464ba-0c67-467a-8d9f-e5f447a9fc8a" providerId="ADAL" clId="{9D70CB87-AB78-440F-9A65-EB2725D2F6C9}" dt="2023-02-28T14:05:42.733" v="1109" actId="1076"/>
          <ac:picMkLst>
            <pc:docMk/>
            <pc:sldMk cId="1501148389" sldId="406"/>
            <ac:picMk id="11" creationId="{0137D960-A917-7AAB-320C-676D9CAD2376}"/>
          </ac:picMkLst>
        </pc:picChg>
        <pc:picChg chg="add mod">
          <ac:chgData name="Carla Cannone" userId="417464ba-0c67-467a-8d9f-e5f447a9fc8a" providerId="ADAL" clId="{9D70CB87-AB78-440F-9A65-EB2725D2F6C9}" dt="2023-02-28T14:05:19.373" v="1101" actId="1076"/>
          <ac:picMkLst>
            <pc:docMk/>
            <pc:sldMk cId="1501148389" sldId="406"/>
            <ac:picMk id="27" creationId="{2EEEF9C1-BFCC-F945-F8E2-0DB17E086327}"/>
          </ac:picMkLst>
        </pc:picChg>
        <pc:picChg chg="add mod">
          <ac:chgData name="Carla Cannone" userId="417464ba-0c67-467a-8d9f-e5f447a9fc8a" providerId="ADAL" clId="{9D70CB87-AB78-440F-9A65-EB2725D2F6C9}" dt="2023-02-28T14:05:24.118" v="1103" actId="1076"/>
          <ac:picMkLst>
            <pc:docMk/>
            <pc:sldMk cId="1501148389" sldId="406"/>
            <ac:picMk id="29" creationId="{CB9AFBA5-46BD-9C0F-31BD-C9319CAF53F0}"/>
          </ac:picMkLst>
        </pc:picChg>
        <pc:picChg chg="add mod">
          <ac:chgData name="Carla Cannone" userId="417464ba-0c67-467a-8d9f-e5f447a9fc8a" providerId="ADAL" clId="{9D70CB87-AB78-440F-9A65-EB2725D2F6C9}" dt="2023-02-28T14:05:27.962" v="1105" actId="1076"/>
          <ac:picMkLst>
            <pc:docMk/>
            <pc:sldMk cId="1501148389" sldId="406"/>
            <ac:picMk id="33" creationId="{F104AA5B-AE84-568F-08BB-97AAFDB240A7}"/>
          </ac:picMkLst>
        </pc:picChg>
      </pc:sldChg>
      <pc:sldChg chg="add del">
        <pc:chgData name="Carla Cannone" userId="417464ba-0c67-467a-8d9f-e5f447a9fc8a" providerId="ADAL" clId="{9D70CB87-AB78-440F-9A65-EB2725D2F6C9}" dt="2023-02-28T13:29:06.202" v="862" actId="2890"/>
        <pc:sldMkLst>
          <pc:docMk/>
          <pc:sldMk cId="2390049047" sldId="406"/>
        </pc:sldMkLst>
      </pc:sldChg>
      <pc:sldChg chg="modSp add del mod">
        <pc:chgData name="Carla Cannone" userId="417464ba-0c67-467a-8d9f-e5f447a9fc8a" providerId="ADAL" clId="{9D70CB87-AB78-440F-9A65-EB2725D2F6C9}" dt="2023-03-02T13:36:43.765" v="1524" actId="47"/>
        <pc:sldMkLst>
          <pc:docMk/>
          <pc:sldMk cId="2371750465" sldId="407"/>
        </pc:sldMkLst>
        <pc:spChg chg="mod">
          <ac:chgData name="Carla Cannone" userId="417464ba-0c67-467a-8d9f-e5f447a9fc8a" providerId="ADAL" clId="{9D70CB87-AB78-440F-9A65-EB2725D2F6C9}" dt="2023-03-02T13:36:17.344" v="1518" actId="20577"/>
          <ac:spMkLst>
            <pc:docMk/>
            <pc:sldMk cId="2371750465" sldId="407"/>
            <ac:spMk id="38" creationId="{DD0B7555-444F-D1E4-0A48-C00392C9A0FB}"/>
          </ac:spMkLst>
        </pc:spChg>
      </pc:sldChg>
      <pc:sldChg chg="modSp add del mod">
        <pc:chgData name="Carla Cannone" userId="417464ba-0c67-467a-8d9f-e5f447a9fc8a" providerId="ADAL" clId="{9D70CB87-AB78-440F-9A65-EB2725D2F6C9}" dt="2023-03-02T13:36:43.765" v="1524" actId="47"/>
        <pc:sldMkLst>
          <pc:docMk/>
          <pc:sldMk cId="2773039609" sldId="408"/>
        </pc:sldMkLst>
        <pc:spChg chg="mod">
          <ac:chgData name="Carla Cannone" userId="417464ba-0c67-467a-8d9f-e5f447a9fc8a" providerId="ADAL" clId="{9D70CB87-AB78-440F-9A65-EB2725D2F6C9}" dt="2023-03-02T13:31:18.356" v="1287" actId="20577"/>
          <ac:spMkLst>
            <pc:docMk/>
            <pc:sldMk cId="2773039609" sldId="408"/>
            <ac:spMk id="38" creationId="{DD0B7555-444F-D1E4-0A48-C00392C9A0FB}"/>
          </ac:spMkLst>
        </pc:spChg>
      </pc:sldChg>
      <pc:sldChg chg="modSp add del mod">
        <pc:chgData name="Carla Cannone" userId="417464ba-0c67-467a-8d9f-e5f447a9fc8a" providerId="ADAL" clId="{9D70CB87-AB78-440F-9A65-EB2725D2F6C9}" dt="2023-03-02T13:36:43.765" v="1524" actId="47"/>
        <pc:sldMkLst>
          <pc:docMk/>
          <pc:sldMk cId="4022083291" sldId="409"/>
        </pc:sldMkLst>
        <pc:spChg chg="mod">
          <ac:chgData name="Carla Cannone" userId="417464ba-0c67-467a-8d9f-e5f447a9fc8a" providerId="ADAL" clId="{9D70CB87-AB78-440F-9A65-EB2725D2F6C9}" dt="2023-03-02T13:31:21.214" v="1289" actId="20577"/>
          <ac:spMkLst>
            <pc:docMk/>
            <pc:sldMk cId="4022083291" sldId="409"/>
            <ac:spMk id="38" creationId="{DD0B7555-444F-D1E4-0A48-C00392C9A0FB}"/>
          </ac:spMkLst>
        </pc:spChg>
      </pc:sldChg>
      <pc:sldChg chg="modSp add del mod">
        <pc:chgData name="Carla Cannone" userId="417464ba-0c67-467a-8d9f-e5f447a9fc8a" providerId="ADAL" clId="{9D70CB87-AB78-440F-9A65-EB2725D2F6C9}" dt="2023-03-02T13:36:43.765" v="1524" actId="47"/>
        <pc:sldMkLst>
          <pc:docMk/>
          <pc:sldMk cId="3262586024" sldId="410"/>
        </pc:sldMkLst>
        <pc:spChg chg="mod">
          <ac:chgData name="Carla Cannone" userId="417464ba-0c67-467a-8d9f-e5f447a9fc8a" providerId="ADAL" clId="{9D70CB87-AB78-440F-9A65-EB2725D2F6C9}" dt="2023-03-02T13:31:24.364" v="1291" actId="20577"/>
          <ac:spMkLst>
            <pc:docMk/>
            <pc:sldMk cId="3262586024" sldId="410"/>
            <ac:spMk id="38" creationId="{DD0B7555-444F-D1E4-0A48-C00392C9A0FB}"/>
          </ac:spMkLst>
        </pc:spChg>
      </pc:sldChg>
      <pc:sldChg chg="addSp delSp modSp add mod modNotesTx">
        <pc:chgData name="Carla Cannone" userId="417464ba-0c67-467a-8d9f-e5f447a9fc8a" providerId="ADAL" clId="{9D70CB87-AB78-440F-9A65-EB2725D2F6C9}" dt="2023-03-02T14:49:01.379" v="2253"/>
        <pc:sldMkLst>
          <pc:docMk/>
          <pc:sldMk cId="1230715141" sldId="411"/>
        </pc:sldMkLst>
        <pc:spChg chg="mod">
          <ac:chgData name="Carla Cannone" userId="417464ba-0c67-467a-8d9f-e5f447a9fc8a" providerId="ADAL" clId="{9D70CB87-AB78-440F-9A65-EB2725D2F6C9}" dt="2023-03-02T14:48:26.036" v="2235" actId="14100"/>
          <ac:spMkLst>
            <pc:docMk/>
            <pc:sldMk cId="1230715141" sldId="411"/>
            <ac:spMk id="2" creationId="{7A95BC00-B1A3-740F-4975-765716CBB1D8}"/>
          </ac:spMkLst>
        </pc:spChg>
        <pc:spChg chg="add mod">
          <ac:chgData name="Carla Cannone" userId="417464ba-0c67-467a-8d9f-e5f447a9fc8a" providerId="ADAL" clId="{9D70CB87-AB78-440F-9A65-EB2725D2F6C9}" dt="2023-03-02T13:38:55.005" v="1688"/>
          <ac:spMkLst>
            <pc:docMk/>
            <pc:sldMk cId="1230715141" sldId="411"/>
            <ac:spMk id="3" creationId="{50B6C0DF-248F-B67C-5F82-2586952E1019}"/>
          </ac:spMkLst>
        </pc:spChg>
        <pc:spChg chg="mod">
          <ac:chgData name="Carla Cannone" userId="417464ba-0c67-467a-8d9f-e5f447a9fc8a" providerId="ADAL" clId="{9D70CB87-AB78-440F-9A65-EB2725D2F6C9}" dt="2023-03-02T14:49:01.379" v="2253"/>
          <ac:spMkLst>
            <pc:docMk/>
            <pc:sldMk cId="1230715141" sldId="411"/>
            <ac:spMk id="38" creationId="{DD0B7555-444F-D1E4-0A48-C00392C9A0FB}"/>
          </ac:spMkLst>
        </pc:spChg>
        <pc:graphicFrameChg chg="add del mod">
          <ac:chgData name="Carla Cannone" userId="417464ba-0c67-467a-8d9f-e5f447a9fc8a" providerId="ADAL" clId="{9D70CB87-AB78-440F-9A65-EB2725D2F6C9}" dt="2023-03-02T14:20:28.138" v="2173" actId="478"/>
          <ac:graphicFrameMkLst>
            <pc:docMk/>
            <pc:sldMk cId="1230715141" sldId="411"/>
            <ac:graphicFrameMk id="4" creationId="{F349B2A8-44CD-16B1-3B91-FF2BAA08DCF8}"/>
          </ac:graphicFrameMkLst>
        </pc:graphicFrameChg>
        <pc:picChg chg="add del mod">
          <ac:chgData name="Carla Cannone" userId="417464ba-0c67-467a-8d9f-e5f447a9fc8a" providerId="ADAL" clId="{9D70CB87-AB78-440F-9A65-EB2725D2F6C9}" dt="2023-03-02T14:20:55.608" v="2182" actId="478"/>
          <ac:picMkLst>
            <pc:docMk/>
            <pc:sldMk cId="1230715141" sldId="411"/>
            <ac:picMk id="5" creationId="{41DBF8C1-BE0B-6AD2-1684-7AA0F2142679}"/>
          </ac:picMkLst>
        </pc:picChg>
        <pc:picChg chg="add mod">
          <ac:chgData name="Carla Cannone" userId="417464ba-0c67-467a-8d9f-e5f447a9fc8a" providerId="ADAL" clId="{9D70CB87-AB78-440F-9A65-EB2725D2F6C9}" dt="2023-03-02T14:47:51.012" v="2229" actId="1076"/>
          <ac:picMkLst>
            <pc:docMk/>
            <pc:sldMk cId="1230715141" sldId="411"/>
            <ac:picMk id="6" creationId="{BDF2F68F-80AC-67FB-9CC3-5B448ED20318}"/>
          </ac:picMkLst>
        </pc:picChg>
        <pc:picChg chg="add mod">
          <ac:chgData name="Carla Cannone" userId="417464ba-0c67-467a-8d9f-e5f447a9fc8a" providerId="ADAL" clId="{9D70CB87-AB78-440F-9A65-EB2725D2F6C9}" dt="2023-03-02T14:47:51.012" v="2229" actId="1076"/>
          <ac:picMkLst>
            <pc:docMk/>
            <pc:sldMk cId="1230715141" sldId="411"/>
            <ac:picMk id="7" creationId="{5BCA69AA-BAE1-361E-8B9E-CB0347BB1769}"/>
          </ac:picMkLst>
        </pc:picChg>
        <pc:picChg chg="add mod">
          <ac:chgData name="Carla Cannone" userId="417464ba-0c67-467a-8d9f-e5f447a9fc8a" providerId="ADAL" clId="{9D70CB87-AB78-440F-9A65-EB2725D2F6C9}" dt="2023-03-02T14:47:19.796" v="2224" actId="1076"/>
          <ac:picMkLst>
            <pc:docMk/>
            <pc:sldMk cId="1230715141" sldId="411"/>
            <ac:picMk id="8" creationId="{63819CA1-10CE-A489-F338-26B41F4DCD89}"/>
          </ac:picMkLst>
        </pc:picChg>
        <pc:picChg chg="del">
          <ac:chgData name="Carla Cannone" userId="417464ba-0c67-467a-8d9f-e5f447a9fc8a" providerId="ADAL" clId="{9D70CB87-AB78-440F-9A65-EB2725D2F6C9}" dt="2023-03-02T13:41:07.708" v="1722" actId="478"/>
          <ac:picMkLst>
            <pc:docMk/>
            <pc:sldMk cId="1230715141" sldId="411"/>
            <ac:picMk id="13" creationId="{A15268AB-372C-B5C2-7AF6-D2413C6A1A9D}"/>
          </ac:picMkLst>
        </pc:picChg>
        <pc:picChg chg="add mod">
          <ac:chgData name="Carla Cannone" userId="417464ba-0c67-467a-8d9f-e5f447a9fc8a" providerId="ADAL" clId="{9D70CB87-AB78-440F-9A65-EB2725D2F6C9}" dt="2023-03-02T13:44:38.583" v="1766" actId="1076"/>
          <ac:picMkLst>
            <pc:docMk/>
            <pc:sldMk cId="1230715141" sldId="411"/>
            <ac:picMk id="12290" creationId="{34E8513C-DC3B-F9BF-632F-4911BC0B6BE2}"/>
          </ac:picMkLst>
        </pc:picChg>
      </pc:sldChg>
      <pc:sldChg chg="addSp delSp modSp add mod modNotesTx">
        <pc:chgData name="Carla Cannone" userId="417464ba-0c67-467a-8d9f-e5f447a9fc8a" providerId="ADAL" clId="{9D70CB87-AB78-440F-9A65-EB2725D2F6C9}" dt="2023-03-02T15:12:01.279" v="2415" actId="207"/>
        <pc:sldMkLst>
          <pc:docMk/>
          <pc:sldMk cId="3664679300" sldId="412"/>
        </pc:sldMkLst>
        <pc:spChg chg="mod">
          <ac:chgData name="Carla Cannone" userId="417464ba-0c67-467a-8d9f-e5f447a9fc8a" providerId="ADAL" clId="{9D70CB87-AB78-440F-9A65-EB2725D2F6C9}" dt="2023-03-02T14:48:21.707" v="2234" actId="14100"/>
          <ac:spMkLst>
            <pc:docMk/>
            <pc:sldMk cId="3664679300" sldId="412"/>
            <ac:spMk id="2" creationId="{7A95BC00-B1A3-740F-4975-765716CBB1D8}"/>
          </ac:spMkLst>
        </pc:spChg>
        <pc:spChg chg="add mod">
          <ac:chgData name="Carla Cannone" userId="417464ba-0c67-467a-8d9f-e5f447a9fc8a" providerId="ADAL" clId="{9D70CB87-AB78-440F-9A65-EB2725D2F6C9}" dt="2023-03-02T13:38:56.021" v="1689"/>
          <ac:spMkLst>
            <pc:docMk/>
            <pc:sldMk cId="3664679300" sldId="412"/>
            <ac:spMk id="3" creationId="{704424A7-C4D1-7028-DD7C-92572AC67A0D}"/>
          </ac:spMkLst>
        </pc:spChg>
        <pc:spChg chg="add mod">
          <ac:chgData name="Carla Cannone" userId="417464ba-0c67-467a-8d9f-e5f447a9fc8a" providerId="ADAL" clId="{9D70CB87-AB78-440F-9A65-EB2725D2F6C9}" dt="2023-03-02T15:12:01.279" v="2415" actId="207"/>
          <ac:spMkLst>
            <pc:docMk/>
            <pc:sldMk cId="3664679300" sldId="412"/>
            <ac:spMk id="5" creationId="{465CAFF0-C4B9-34A6-2A83-2C439684596E}"/>
          </ac:spMkLst>
        </pc:spChg>
        <pc:spChg chg="add del mod">
          <ac:chgData name="Carla Cannone" userId="417464ba-0c67-467a-8d9f-e5f447a9fc8a" providerId="ADAL" clId="{9D70CB87-AB78-440F-9A65-EB2725D2F6C9}" dt="2023-03-02T15:03:38.809" v="2362" actId="478"/>
          <ac:spMkLst>
            <pc:docMk/>
            <pc:sldMk cId="3664679300" sldId="412"/>
            <ac:spMk id="8" creationId="{BAC487BB-471A-869F-470C-D4F87A35A45B}"/>
          </ac:spMkLst>
        </pc:spChg>
        <pc:spChg chg="mod">
          <ac:chgData name="Carla Cannone" userId="417464ba-0c67-467a-8d9f-e5f447a9fc8a" providerId="ADAL" clId="{9D70CB87-AB78-440F-9A65-EB2725D2F6C9}" dt="2023-03-02T14:48:54.713" v="2252" actId="14100"/>
          <ac:spMkLst>
            <pc:docMk/>
            <pc:sldMk cId="3664679300" sldId="412"/>
            <ac:spMk id="38" creationId="{DD0B7555-444F-D1E4-0A48-C00392C9A0FB}"/>
          </ac:spMkLst>
        </pc:spChg>
        <pc:picChg chg="add mod">
          <ac:chgData name="Carla Cannone" userId="417464ba-0c67-467a-8d9f-e5f447a9fc8a" providerId="ADAL" clId="{9D70CB87-AB78-440F-9A65-EB2725D2F6C9}" dt="2023-03-02T13:44:40.947" v="1767"/>
          <ac:picMkLst>
            <pc:docMk/>
            <pc:sldMk cId="3664679300" sldId="412"/>
            <ac:picMk id="4" creationId="{C4C202D9-E456-46BF-CEF9-A18726A285DE}"/>
          </ac:picMkLst>
        </pc:picChg>
        <pc:picChg chg="add mod">
          <ac:chgData name="Carla Cannone" userId="417464ba-0c67-467a-8d9f-e5f447a9fc8a" providerId="ADAL" clId="{9D70CB87-AB78-440F-9A65-EB2725D2F6C9}" dt="2023-03-02T14:48:18.311" v="2233" actId="1076"/>
          <ac:picMkLst>
            <pc:docMk/>
            <pc:sldMk cId="3664679300" sldId="412"/>
            <ac:picMk id="6" creationId="{F2D05C4A-AA7B-C8CD-5DE5-58F37535E905}"/>
          </ac:picMkLst>
        </pc:picChg>
        <pc:picChg chg="del">
          <ac:chgData name="Carla Cannone" userId="417464ba-0c67-467a-8d9f-e5f447a9fc8a" providerId="ADAL" clId="{9D70CB87-AB78-440F-9A65-EB2725D2F6C9}" dt="2023-03-02T13:41:08.992" v="1723" actId="478"/>
          <ac:picMkLst>
            <pc:docMk/>
            <pc:sldMk cId="3664679300" sldId="412"/>
            <ac:picMk id="13" creationId="{A15268AB-372C-B5C2-7AF6-D2413C6A1A9D}"/>
          </ac:picMkLst>
        </pc:picChg>
        <pc:picChg chg="add del mod">
          <ac:chgData name="Carla Cannone" userId="417464ba-0c67-467a-8d9f-e5f447a9fc8a" providerId="ADAL" clId="{9D70CB87-AB78-440F-9A65-EB2725D2F6C9}" dt="2023-03-02T15:03:36.912" v="2360" actId="478"/>
          <ac:picMkLst>
            <pc:docMk/>
            <pc:sldMk cId="3664679300" sldId="412"/>
            <ac:picMk id="15362" creationId="{29159407-0569-7A5D-3E89-E91FB06BDB17}"/>
          </ac:picMkLst>
        </pc:picChg>
        <pc:picChg chg="add del mod">
          <ac:chgData name="Carla Cannone" userId="417464ba-0c67-467a-8d9f-e5f447a9fc8a" providerId="ADAL" clId="{9D70CB87-AB78-440F-9A65-EB2725D2F6C9}" dt="2023-03-02T15:03:37.302" v="2361" actId="478"/>
          <ac:picMkLst>
            <pc:docMk/>
            <pc:sldMk cId="3664679300" sldId="412"/>
            <ac:picMk id="15364" creationId="{A0CD105C-FF0F-4E7F-673B-0BE5D0EAC9CF}"/>
          </ac:picMkLst>
        </pc:picChg>
      </pc:sldChg>
      <pc:sldChg chg="addSp delSp modSp add mod modShow modNotesTx">
        <pc:chgData name="Carla Cannone" userId="417464ba-0c67-467a-8d9f-e5f447a9fc8a" providerId="ADAL" clId="{9D70CB87-AB78-440F-9A65-EB2725D2F6C9}" dt="2023-03-02T14:47:58.965" v="2230" actId="729"/>
        <pc:sldMkLst>
          <pc:docMk/>
          <pc:sldMk cId="1548951006" sldId="413"/>
        </pc:sldMkLst>
        <pc:spChg chg="mod">
          <ac:chgData name="Carla Cannone" userId="417464ba-0c67-467a-8d9f-e5f447a9fc8a" providerId="ADAL" clId="{9D70CB87-AB78-440F-9A65-EB2725D2F6C9}" dt="2023-03-02T14:47:34.693" v="2227" actId="14100"/>
          <ac:spMkLst>
            <pc:docMk/>
            <pc:sldMk cId="1548951006" sldId="413"/>
            <ac:spMk id="2" creationId="{7A95BC00-B1A3-740F-4975-765716CBB1D8}"/>
          </ac:spMkLst>
        </pc:spChg>
        <pc:spChg chg="add mod">
          <ac:chgData name="Carla Cannone" userId="417464ba-0c67-467a-8d9f-e5f447a9fc8a" providerId="ADAL" clId="{9D70CB87-AB78-440F-9A65-EB2725D2F6C9}" dt="2023-03-02T13:38:56.692" v="1690"/>
          <ac:spMkLst>
            <pc:docMk/>
            <pc:sldMk cId="1548951006" sldId="413"/>
            <ac:spMk id="3" creationId="{57E399EA-8DCA-D3A3-966D-E2CFC1925321}"/>
          </ac:spMkLst>
        </pc:spChg>
        <pc:spChg chg="add del">
          <ac:chgData name="Carla Cannone" userId="417464ba-0c67-467a-8d9f-e5f447a9fc8a" providerId="ADAL" clId="{9D70CB87-AB78-440F-9A65-EB2725D2F6C9}" dt="2023-03-02T14:45:19.661" v="2212" actId="22"/>
          <ac:spMkLst>
            <pc:docMk/>
            <pc:sldMk cId="1548951006" sldId="413"/>
            <ac:spMk id="6" creationId="{520D1B3E-BEBC-D1E9-1DC5-E3EC0C9BDCC8}"/>
          </ac:spMkLst>
        </pc:spChg>
        <pc:spChg chg="mod">
          <ac:chgData name="Carla Cannone" userId="417464ba-0c67-467a-8d9f-e5f447a9fc8a" providerId="ADAL" clId="{9D70CB87-AB78-440F-9A65-EB2725D2F6C9}" dt="2023-03-02T13:41:49.921" v="1735" actId="20577"/>
          <ac:spMkLst>
            <pc:docMk/>
            <pc:sldMk cId="1548951006" sldId="413"/>
            <ac:spMk id="38" creationId="{DD0B7555-444F-D1E4-0A48-C00392C9A0FB}"/>
          </ac:spMkLst>
        </pc:spChg>
        <pc:picChg chg="add del mod">
          <ac:chgData name="Carla Cannone" userId="417464ba-0c67-467a-8d9f-e5f447a9fc8a" providerId="ADAL" clId="{9D70CB87-AB78-440F-9A65-EB2725D2F6C9}" dt="2023-03-02T14:46:57.225" v="2214" actId="21"/>
          <ac:picMkLst>
            <pc:docMk/>
            <pc:sldMk cId="1548951006" sldId="413"/>
            <ac:picMk id="4" creationId="{6D0453C7-0287-E0FE-A268-3C78F2431B15}"/>
          </ac:picMkLst>
        </pc:picChg>
        <pc:picChg chg="del">
          <ac:chgData name="Carla Cannone" userId="417464ba-0c67-467a-8d9f-e5f447a9fc8a" providerId="ADAL" clId="{9D70CB87-AB78-440F-9A65-EB2725D2F6C9}" dt="2023-03-02T13:41:10.590" v="1724" actId="478"/>
          <ac:picMkLst>
            <pc:docMk/>
            <pc:sldMk cId="1548951006" sldId="413"/>
            <ac:picMk id="13" creationId="{A15268AB-372C-B5C2-7AF6-D2413C6A1A9D}"/>
          </ac:picMkLst>
        </pc:picChg>
        <pc:picChg chg="add del mod">
          <ac:chgData name="Carla Cannone" userId="417464ba-0c67-467a-8d9f-e5f447a9fc8a" providerId="ADAL" clId="{9D70CB87-AB78-440F-9A65-EB2725D2F6C9}" dt="2023-03-02T14:47:14.907" v="2222" actId="21"/>
          <ac:picMkLst>
            <pc:docMk/>
            <pc:sldMk cId="1548951006" sldId="413"/>
            <ac:picMk id="14338" creationId="{B44D0797-9A95-E9F6-D64D-E64B6E594458}"/>
          </ac:picMkLst>
        </pc:picChg>
      </pc:sldChg>
      <pc:sldChg chg="addSp delSp modSp add mod ord">
        <pc:chgData name="Carla Cannone" userId="417464ba-0c67-467a-8d9f-e5f447a9fc8a" providerId="ADAL" clId="{9D70CB87-AB78-440F-9A65-EB2725D2F6C9}" dt="2023-03-02T13:58:53.038" v="2039" actId="1076"/>
        <pc:sldMkLst>
          <pc:docMk/>
          <pc:sldMk cId="2002604150" sldId="414"/>
        </pc:sldMkLst>
        <pc:spChg chg="mod">
          <ac:chgData name="Carla Cannone" userId="417464ba-0c67-467a-8d9f-e5f447a9fc8a" providerId="ADAL" clId="{9D70CB87-AB78-440F-9A65-EB2725D2F6C9}" dt="2023-03-02T13:44:06.179" v="1756" actId="14100"/>
          <ac:spMkLst>
            <pc:docMk/>
            <pc:sldMk cId="2002604150" sldId="414"/>
            <ac:spMk id="2" creationId="{7A95BC00-B1A3-740F-4975-765716CBB1D8}"/>
          </ac:spMkLst>
        </pc:spChg>
        <pc:spChg chg="add mod">
          <ac:chgData name="Carla Cannone" userId="417464ba-0c67-467a-8d9f-e5f447a9fc8a" providerId="ADAL" clId="{9D70CB87-AB78-440F-9A65-EB2725D2F6C9}" dt="2023-03-02T13:38:58.138" v="1691"/>
          <ac:spMkLst>
            <pc:docMk/>
            <pc:sldMk cId="2002604150" sldId="414"/>
            <ac:spMk id="3" creationId="{FF1EF08B-79C6-0580-11A6-1AFFFDC946CE}"/>
          </ac:spMkLst>
        </pc:spChg>
        <pc:spChg chg="mod">
          <ac:chgData name="Carla Cannone" userId="417464ba-0c67-467a-8d9f-e5f447a9fc8a" providerId="ADAL" clId="{9D70CB87-AB78-440F-9A65-EB2725D2F6C9}" dt="2023-03-02T13:41:36.962" v="1731" actId="20577"/>
          <ac:spMkLst>
            <pc:docMk/>
            <pc:sldMk cId="2002604150" sldId="414"/>
            <ac:spMk id="38" creationId="{DD0B7555-444F-D1E4-0A48-C00392C9A0FB}"/>
          </ac:spMkLst>
        </pc:spChg>
        <pc:graphicFrameChg chg="add del mod">
          <ac:chgData name="Carla Cannone" userId="417464ba-0c67-467a-8d9f-e5f447a9fc8a" providerId="ADAL" clId="{9D70CB87-AB78-440F-9A65-EB2725D2F6C9}" dt="2023-03-02T13:58:45.637" v="2035"/>
          <ac:graphicFrameMkLst>
            <pc:docMk/>
            <pc:sldMk cId="2002604150" sldId="414"/>
            <ac:graphicFrameMk id="4" creationId="{88EAC661-71D7-2EF0-24A3-0E694C4F4197}"/>
          </ac:graphicFrameMkLst>
        </pc:graphicFrameChg>
        <pc:picChg chg="add mod">
          <ac:chgData name="Carla Cannone" userId="417464ba-0c67-467a-8d9f-e5f447a9fc8a" providerId="ADAL" clId="{9D70CB87-AB78-440F-9A65-EB2725D2F6C9}" dt="2023-03-02T13:58:53.038" v="2039" actId="1076"/>
          <ac:picMkLst>
            <pc:docMk/>
            <pc:sldMk cId="2002604150" sldId="414"/>
            <ac:picMk id="5" creationId="{7D2E0ADC-4EF6-4550-1A7B-23EBDDF2AC3D}"/>
          </ac:picMkLst>
        </pc:picChg>
        <pc:picChg chg="del">
          <ac:chgData name="Carla Cannone" userId="417464ba-0c67-467a-8d9f-e5f447a9fc8a" providerId="ADAL" clId="{9D70CB87-AB78-440F-9A65-EB2725D2F6C9}" dt="2023-03-02T13:41:12.502" v="1725" actId="478"/>
          <ac:picMkLst>
            <pc:docMk/>
            <pc:sldMk cId="2002604150" sldId="414"/>
            <ac:picMk id="13" creationId="{A15268AB-372C-B5C2-7AF6-D2413C6A1A9D}"/>
          </ac:picMkLst>
        </pc:picChg>
        <pc:picChg chg="add mod">
          <ac:chgData name="Carla Cannone" userId="417464ba-0c67-467a-8d9f-e5f447a9fc8a" providerId="ADAL" clId="{9D70CB87-AB78-440F-9A65-EB2725D2F6C9}" dt="2023-03-02T13:44:09.398" v="1759" actId="208"/>
          <ac:picMkLst>
            <pc:docMk/>
            <pc:sldMk cId="2002604150" sldId="414"/>
            <ac:picMk id="10242" creationId="{3FC55951-08A0-645E-5D3C-F48588E3523F}"/>
          </ac:picMkLst>
        </pc:picChg>
      </pc:sldChg>
      <pc:sldChg chg="addSp delSp modSp add mod ord">
        <pc:chgData name="Carla Cannone" userId="417464ba-0c67-467a-8d9f-e5f447a9fc8a" providerId="ADAL" clId="{9D70CB87-AB78-440F-9A65-EB2725D2F6C9}" dt="2023-03-02T15:10:54.451" v="2394" actId="207"/>
        <pc:sldMkLst>
          <pc:docMk/>
          <pc:sldMk cId="1566792671" sldId="415"/>
        </pc:sldMkLst>
        <pc:spChg chg="mod">
          <ac:chgData name="Carla Cannone" userId="417464ba-0c67-467a-8d9f-e5f447a9fc8a" providerId="ADAL" clId="{9D70CB87-AB78-440F-9A65-EB2725D2F6C9}" dt="2023-03-02T13:59:39.569" v="2052" actId="20577"/>
          <ac:spMkLst>
            <pc:docMk/>
            <pc:sldMk cId="1566792671" sldId="415"/>
            <ac:spMk id="2" creationId="{7A95BC00-B1A3-740F-4975-765716CBB1D8}"/>
          </ac:spMkLst>
        </pc:spChg>
        <pc:spChg chg="add mod">
          <ac:chgData name="Carla Cannone" userId="417464ba-0c67-467a-8d9f-e5f447a9fc8a" providerId="ADAL" clId="{9D70CB87-AB78-440F-9A65-EB2725D2F6C9}" dt="2023-03-02T15:10:54.451" v="2394" actId="207"/>
          <ac:spMkLst>
            <pc:docMk/>
            <pc:sldMk cId="1566792671" sldId="415"/>
            <ac:spMk id="7" creationId="{0F6C10AC-6B0F-5D5D-2DE5-E72277CBAD60}"/>
          </ac:spMkLst>
        </pc:spChg>
        <pc:spChg chg="add mod">
          <ac:chgData name="Carla Cannone" userId="417464ba-0c67-467a-8d9f-e5f447a9fc8a" providerId="ADAL" clId="{9D70CB87-AB78-440F-9A65-EB2725D2F6C9}" dt="2023-03-02T14:29:00.659" v="2189" actId="1076"/>
          <ac:spMkLst>
            <pc:docMk/>
            <pc:sldMk cId="1566792671" sldId="415"/>
            <ac:spMk id="8" creationId="{55960223-9F98-C7C3-DA89-749845B2AF7F}"/>
          </ac:spMkLst>
        </pc:spChg>
        <pc:spChg chg="mod">
          <ac:chgData name="Carla Cannone" userId="417464ba-0c67-467a-8d9f-e5f447a9fc8a" providerId="ADAL" clId="{9D70CB87-AB78-440F-9A65-EB2725D2F6C9}" dt="2023-03-02T15:10:25.675" v="2384" actId="113"/>
          <ac:spMkLst>
            <pc:docMk/>
            <pc:sldMk cId="1566792671" sldId="415"/>
            <ac:spMk id="12" creationId="{D4786299-D56F-FAF3-9357-28D8E6AAAE6B}"/>
          </ac:spMkLst>
        </pc:spChg>
        <pc:spChg chg="del">
          <ac:chgData name="Carla Cannone" userId="417464ba-0c67-467a-8d9f-e5f447a9fc8a" providerId="ADAL" clId="{9D70CB87-AB78-440F-9A65-EB2725D2F6C9}" dt="2023-03-02T14:00:26.275" v="2098" actId="478"/>
          <ac:spMkLst>
            <pc:docMk/>
            <pc:sldMk cId="1566792671" sldId="415"/>
            <ac:spMk id="14" creationId="{81FF0490-4466-830D-F95B-23C3ED97614E}"/>
          </ac:spMkLst>
        </pc:spChg>
        <pc:spChg chg="mod">
          <ac:chgData name="Carla Cannone" userId="417464ba-0c67-467a-8d9f-e5f447a9fc8a" providerId="ADAL" clId="{9D70CB87-AB78-440F-9A65-EB2725D2F6C9}" dt="2023-03-02T13:59:58.065" v="2081" actId="20577"/>
          <ac:spMkLst>
            <pc:docMk/>
            <pc:sldMk cId="1566792671" sldId="415"/>
            <ac:spMk id="38" creationId="{DD0B7555-444F-D1E4-0A48-C00392C9A0FB}"/>
          </ac:spMkLst>
        </pc:spChg>
        <pc:picChg chg="add mod">
          <ac:chgData name="Carla Cannone" userId="417464ba-0c67-467a-8d9f-e5f447a9fc8a" providerId="ADAL" clId="{9D70CB87-AB78-440F-9A65-EB2725D2F6C9}" dt="2023-03-02T13:59:13.049" v="2044"/>
          <ac:picMkLst>
            <pc:docMk/>
            <pc:sldMk cId="1566792671" sldId="415"/>
            <ac:picMk id="4" creationId="{19E23A71-119F-CA63-CBB4-BF077F05F120}"/>
          </ac:picMkLst>
        </pc:picChg>
        <pc:picChg chg="del">
          <ac:chgData name="Carla Cannone" userId="417464ba-0c67-467a-8d9f-e5f447a9fc8a" providerId="ADAL" clId="{9D70CB87-AB78-440F-9A65-EB2725D2F6C9}" dt="2023-03-02T13:59:12.814" v="2043" actId="478"/>
          <ac:picMkLst>
            <pc:docMk/>
            <pc:sldMk cId="1566792671" sldId="415"/>
            <ac:picMk id="5" creationId="{33EA2B92-0E1A-7A78-359E-2500E6236E82}"/>
          </ac:picMkLst>
        </pc:picChg>
        <pc:picChg chg="add mod">
          <ac:chgData name="Carla Cannone" userId="417464ba-0c67-467a-8d9f-e5f447a9fc8a" providerId="ADAL" clId="{9D70CB87-AB78-440F-9A65-EB2725D2F6C9}" dt="2023-03-02T14:29:00.659" v="2189" actId="1076"/>
          <ac:picMkLst>
            <pc:docMk/>
            <pc:sldMk cId="1566792671" sldId="415"/>
            <ac:picMk id="9" creationId="{B94A1E03-0C54-9C09-B075-CDBE51126EA1}"/>
          </ac:picMkLst>
        </pc:picChg>
      </pc:sldChg>
    </pc:docChg>
  </pc:docChgLst>
  <pc:docChgLst>
    <pc:chgData name="Carla" userId="417464ba-0c67-467a-8d9f-e5f447a9fc8a" providerId="ADAL" clId="{0A18DBD1-F4B2-49D3-9BFC-A3ED50C8E71C}"/>
    <pc:docChg chg="undo custSel addSld delSld modSld sldOrd">
      <pc:chgData name="Carla" userId="417464ba-0c67-467a-8d9f-e5f447a9fc8a" providerId="ADAL" clId="{0A18DBD1-F4B2-49D3-9BFC-A3ED50C8E71C}" dt="2023-02-23T15:58:09.133" v="6239" actId="13926"/>
      <pc:docMkLst>
        <pc:docMk/>
      </pc:docMkLst>
      <pc:sldChg chg="modSp mod">
        <pc:chgData name="Carla" userId="417464ba-0c67-467a-8d9f-e5f447a9fc8a" providerId="ADAL" clId="{0A18DBD1-F4B2-49D3-9BFC-A3ED50C8E71C}" dt="2023-02-22T12:42:39.415" v="3132" actId="1076"/>
        <pc:sldMkLst>
          <pc:docMk/>
          <pc:sldMk cId="0" sldId="256"/>
        </pc:sldMkLst>
        <pc:spChg chg="mod">
          <ac:chgData name="Carla" userId="417464ba-0c67-467a-8d9f-e5f447a9fc8a" providerId="ADAL" clId="{0A18DBD1-F4B2-49D3-9BFC-A3ED50C8E71C}" dt="2022-11-17T14:45:50.919" v="151" actId="20577"/>
          <ac:spMkLst>
            <pc:docMk/>
            <pc:sldMk cId="0" sldId="256"/>
            <ac:spMk id="6" creationId="{F3BCD3B0-3648-480F-82BD-C8D845EDB3C6}"/>
          </ac:spMkLst>
        </pc:spChg>
        <pc:spChg chg="mod">
          <ac:chgData name="Carla" userId="417464ba-0c67-467a-8d9f-e5f447a9fc8a" providerId="ADAL" clId="{0A18DBD1-F4B2-49D3-9BFC-A3ED50C8E71C}" dt="2023-02-22T12:42:39.415" v="3132" actId="1076"/>
          <ac:spMkLst>
            <pc:docMk/>
            <pc:sldMk cId="0" sldId="256"/>
            <ac:spMk id="7" creationId="{A30B8E22-AB78-BA4E-A699-F7241C1EC8AE}"/>
          </ac:spMkLst>
        </pc:spChg>
        <pc:spChg chg="mod">
          <ac:chgData name="Carla" userId="417464ba-0c67-467a-8d9f-e5f447a9fc8a" providerId="ADAL" clId="{0A18DBD1-F4B2-49D3-9BFC-A3ED50C8E71C}" dt="2023-02-22T12:42:37.379" v="3131" actId="1076"/>
          <ac:spMkLst>
            <pc:docMk/>
            <pc:sldMk cId="0" sldId="256"/>
            <ac:spMk id="15362" creationId="{387F75CF-EFF7-48EE-9B58-68F46609EE5D}"/>
          </ac:spMkLst>
        </pc:spChg>
        <pc:picChg chg="mod">
          <ac:chgData name="Carla" userId="417464ba-0c67-467a-8d9f-e5f447a9fc8a" providerId="ADAL" clId="{0A18DBD1-F4B2-49D3-9BFC-A3ED50C8E71C}" dt="2023-02-22T12:42:33.214" v="3130" actId="1076"/>
          <ac:picMkLst>
            <pc:docMk/>
            <pc:sldMk cId="0" sldId="256"/>
            <ac:picMk id="5" creationId="{618963C7-C4EB-4513-9801-602E768061C2}"/>
          </ac:picMkLst>
        </pc:picChg>
      </pc:sldChg>
      <pc:sldChg chg="modSp mod ord">
        <pc:chgData name="Carla" userId="417464ba-0c67-467a-8d9f-e5f447a9fc8a" providerId="ADAL" clId="{0A18DBD1-F4B2-49D3-9BFC-A3ED50C8E71C}" dt="2023-02-23T14:36:13.177" v="4878"/>
        <pc:sldMkLst>
          <pc:docMk/>
          <pc:sldMk cId="0" sldId="258"/>
        </pc:sldMkLst>
        <pc:spChg chg="mod">
          <ac:chgData name="Carla" userId="417464ba-0c67-467a-8d9f-e5f447a9fc8a" providerId="ADAL" clId="{0A18DBD1-F4B2-49D3-9BFC-A3ED50C8E71C}" dt="2023-02-22T12:55:22.496" v="3525" actId="20577"/>
          <ac:spMkLst>
            <pc:docMk/>
            <pc:sldMk cId="0" sldId="258"/>
            <ac:spMk id="17" creationId="{7A73E830-0D96-134A-BD48-D56D10424447}"/>
          </ac:spMkLst>
        </pc:spChg>
        <pc:spChg chg="mod">
          <ac:chgData name="Carla" userId="417464ba-0c67-467a-8d9f-e5f447a9fc8a" providerId="ADAL" clId="{0A18DBD1-F4B2-49D3-9BFC-A3ED50C8E71C}" dt="2023-02-22T12:54:11.702" v="3491"/>
          <ac:spMkLst>
            <pc:docMk/>
            <pc:sldMk cId="0" sldId="258"/>
            <ac:spMk id="24" creationId="{BD052431-641E-1D48-935A-CEC66F721803}"/>
          </ac:spMkLst>
        </pc:spChg>
      </pc:sldChg>
      <pc:sldChg chg="addSp delSp modSp add mod ord modNotesTx">
        <pc:chgData name="Carla" userId="417464ba-0c67-467a-8d9f-e5f447a9fc8a" providerId="ADAL" clId="{0A18DBD1-F4B2-49D3-9BFC-A3ED50C8E71C}" dt="2023-02-23T14:44:47.139" v="4911" actId="404"/>
        <pc:sldMkLst>
          <pc:docMk/>
          <pc:sldMk cId="927864516" sldId="264"/>
        </pc:sldMkLst>
        <pc:spChg chg="add mod">
          <ac:chgData name="Carla" userId="417464ba-0c67-467a-8d9f-e5f447a9fc8a" providerId="ADAL" clId="{0A18DBD1-F4B2-49D3-9BFC-A3ED50C8E71C}" dt="2023-02-22T12:32:22.634" v="3024" actId="207"/>
          <ac:spMkLst>
            <pc:docMk/>
            <pc:sldMk cId="927864516" sldId="264"/>
            <ac:spMk id="2" creationId="{168E16F5-E757-9C4F-A813-A84317F4EFB6}"/>
          </ac:spMkLst>
        </pc:spChg>
        <pc:spChg chg="del">
          <ac:chgData name="Carla" userId="417464ba-0c67-467a-8d9f-e5f447a9fc8a" providerId="ADAL" clId="{0A18DBD1-F4B2-49D3-9BFC-A3ED50C8E71C}" dt="2022-11-17T16:08:27.996" v="519" actId="478"/>
          <ac:spMkLst>
            <pc:docMk/>
            <pc:sldMk cId="927864516" sldId="264"/>
            <ac:spMk id="2" creationId="{3F796761-1785-E741-A289-62BE46E24C43}"/>
          </ac:spMkLst>
        </pc:spChg>
        <pc:spChg chg="add mod">
          <ac:chgData name="Carla" userId="417464ba-0c67-467a-8d9f-e5f447a9fc8a" providerId="ADAL" clId="{0A18DBD1-F4B2-49D3-9BFC-A3ED50C8E71C}" dt="2022-11-18T08:22:59.022" v="1085" actId="1076"/>
          <ac:spMkLst>
            <pc:docMk/>
            <pc:sldMk cId="927864516" sldId="264"/>
            <ac:spMk id="3" creationId="{F83CB9D3-F450-6CBE-67FE-C85FA261EED1}"/>
          </ac:spMkLst>
        </pc:spChg>
        <pc:spChg chg="add mod">
          <ac:chgData name="Carla" userId="417464ba-0c67-467a-8d9f-e5f447a9fc8a" providerId="ADAL" clId="{0A18DBD1-F4B2-49D3-9BFC-A3ED50C8E71C}" dt="2023-02-22T11:19:39.362" v="2995" actId="1076"/>
          <ac:spMkLst>
            <pc:docMk/>
            <pc:sldMk cId="927864516" sldId="264"/>
            <ac:spMk id="4" creationId="{2B21F1D5-AC16-D0D6-9A31-DA4F6D81F5CB}"/>
          </ac:spMkLst>
        </pc:spChg>
        <pc:spChg chg="add mod">
          <ac:chgData name="Carla" userId="417464ba-0c67-467a-8d9f-e5f447a9fc8a" providerId="ADAL" clId="{0A18DBD1-F4B2-49D3-9BFC-A3ED50C8E71C}" dt="2023-02-22T11:23:03.706" v="3014" actId="1076"/>
          <ac:spMkLst>
            <pc:docMk/>
            <pc:sldMk cId="927864516" sldId="264"/>
            <ac:spMk id="5" creationId="{1CE540D7-B46C-C988-55FD-CDF94D562A98}"/>
          </ac:spMkLst>
        </pc:spChg>
        <pc:spChg chg="mod">
          <ac:chgData name="Carla" userId="417464ba-0c67-467a-8d9f-e5f447a9fc8a" providerId="ADAL" clId="{0A18DBD1-F4B2-49D3-9BFC-A3ED50C8E71C}" dt="2023-02-23T14:44:47.139" v="4911" actId="404"/>
          <ac:spMkLst>
            <pc:docMk/>
            <pc:sldMk cId="927864516" sldId="264"/>
            <ac:spMk id="6" creationId="{1755527A-30CA-944E-A482-ED896F156CD0}"/>
          </ac:spMkLst>
        </pc:spChg>
        <pc:spChg chg="add mod">
          <ac:chgData name="Carla" userId="417464ba-0c67-467a-8d9f-e5f447a9fc8a" providerId="ADAL" clId="{0A18DBD1-F4B2-49D3-9BFC-A3ED50C8E71C}" dt="2023-02-22T12:32:30.580" v="3027" actId="207"/>
          <ac:spMkLst>
            <pc:docMk/>
            <pc:sldMk cId="927864516" sldId="264"/>
            <ac:spMk id="8" creationId="{DE23367B-6308-E22B-24F9-D8E0CF28B5F6}"/>
          </ac:spMkLst>
        </pc:spChg>
        <pc:spChg chg="add mod">
          <ac:chgData name="Carla" userId="417464ba-0c67-467a-8d9f-e5f447a9fc8a" providerId="ADAL" clId="{0A18DBD1-F4B2-49D3-9BFC-A3ED50C8E71C}" dt="2023-02-22T11:23:03.706" v="3014" actId="1076"/>
          <ac:spMkLst>
            <pc:docMk/>
            <pc:sldMk cId="927864516" sldId="264"/>
            <ac:spMk id="9" creationId="{8921E6D5-300F-E541-07F4-600144EB9AC5}"/>
          </ac:spMkLst>
        </pc:spChg>
        <pc:spChg chg="add mod">
          <ac:chgData name="Carla" userId="417464ba-0c67-467a-8d9f-e5f447a9fc8a" providerId="ADAL" clId="{0A18DBD1-F4B2-49D3-9BFC-A3ED50C8E71C}" dt="2023-02-22T11:23:03.706" v="3014" actId="1076"/>
          <ac:spMkLst>
            <pc:docMk/>
            <pc:sldMk cId="927864516" sldId="264"/>
            <ac:spMk id="10" creationId="{8526A740-5049-7BBB-6689-6AB18F5733C3}"/>
          </ac:spMkLst>
        </pc:spChg>
        <pc:spChg chg="add mod">
          <ac:chgData name="Carla" userId="417464ba-0c67-467a-8d9f-e5f447a9fc8a" providerId="ADAL" clId="{0A18DBD1-F4B2-49D3-9BFC-A3ED50C8E71C}" dt="2023-02-22T11:23:03.706" v="3014" actId="1076"/>
          <ac:spMkLst>
            <pc:docMk/>
            <pc:sldMk cId="927864516" sldId="264"/>
            <ac:spMk id="11" creationId="{82A86130-8AC7-75F1-8522-5B44C5183F68}"/>
          </ac:spMkLst>
        </pc:spChg>
        <pc:spChg chg="add mod">
          <ac:chgData name="Carla" userId="417464ba-0c67-467a-8d9f-e5f447a9fc8a" providerId="ADAL" clId="{0A18DBD1-F4B2-49D3-9BFC-A3ED50C8E71C}" dt="2023-02-22T11:23:03.706" v="3014" actId="1076"/>
          <ac:spMkLst>
            <pc:docMk/>
            <pc:sldMk cId="927864516" sldId="264"/>
            <ac:spMk id="12" creationId="{090AF1F5-1319-F7E1-4337-0294414D515E}"/>
          </ac:spMkLst>
        </pc:spChg>
        <pc:spChg chg="add mod">
          <ac:chgData name="Carla" userId="417464ba-0c67-467a-8d9f-e5f447a9fc8a" providerId="ADAL" clId="{0A18DBD1-F4B2-49D3-9BFC-A3ED50C8E71C}" dt="2023-02-23T14:30:26.335" v="4822" actId="1076"/>
          <ac:spMkLst>
            <pc:docMk/>
            <pc:sldMk cId="927864516" sldId="264"/>
            <ac:spMk id="13" creationId="{D9DD04F4-A1A2-20F2-B079-C0FA35D233C5}"/>
          </ac:spMkLst>
        </pc:spChg>
        <pc:spChg chg="add mod">
          <ac:chgData name="Carla" userId="417464ba-0c67-467a-8d9f-e5f447a9fc8a" providerId="ADAL" clId="{0A18DBD1-F4B2-49D3-9BFC-A3ED50C8E71C}" dt="2022-11-17T16:17:53.363" v="681" actId="1076"/>
          <ac:spMkLst>
            <pc:docMk/>
            <pc:sldMk cId="927864516" sldId="264"/>
            <ac:spMk id="19" creationId="{A51C343B-D34D-9982-4ED1-33A8403669EA}"/>
          </ac:spMkLst>
        </pc:spChg>
        <pc:spChg chg="mod">
          <ac:chgData name="Carla" userId="417464ba-0c67-467a-8d9f-e5f447a9fc8a" providerId="ADAL" clId="{0A18DBD1-F4B2-49D3-9BFC-A3ED50C8E71C}" dt="2023-02-23T14:44:40.624" v="4909" actId="1076"/>
          <ac:spMkLst>
            <pc:docMk/>
            <pc:sldMk cId="927864516" sldId="264"/>
            <ac:spMk id="20" creationId="{36F277D6-322B-A848-92DC-A83C2D17258F}"/>
          </ac:spMkLst>
        </pc:spChg>
        <pc:spChg chg="add mod">
          <ac:chgData name="Carla" userId="417464ba-0c67-467a-8d9f-e5f447a9fc8a" providerId="ADAL" clId="{0A18DBD1-F4B2-49D3-9BFC-A3ED50C8E71C}" dt="2022-11-17T16:17:53.363" v="681" actId="1076"/>
          <ac:spMkLst>
            <pc:docMk/>
            <pc:sldMk cId="927864516" sldId="264"/>
            <ac:spMk id="22" creationId="{29EC71E9-2C61-9799-D5D4-DFFE6E22C712}"/>
          </ac:spMkLst>
        </pc:spChg>
        <pc:spChg chg="del mod">
          <ac:chgData name="Carla" userId="417464ba-0c67-467a-8d9f-e5f447a9fc8a" providerId="ADAL" clId="{0A18DBD1-F4B2-49D3-9BFC-A3ED50C8E71C}" dt="2022-11-17T16:08:41.502" v="525" actId="478"/>
          <ac:spMkLst>
            <pc:docMk/>
            <pc:sldMk cId="927864516" sldId="264"/>
            <ac:spMk id="25" creationId="{A55297EF-5DF9-414B-97D2-BD620FD31CA7}"/>
          </ac:spMkLst>
        </pc:spChg>
        <pc:spChg chg="del mod">
          <ac:chgData name="Carla" userId="417464ba-0c67-467a-8d9f-e5f447a9fc8a" providerId="ADAL" clId="{0A18DBD1-F4B2-49D3-9BFC-A3ED50C8E71C}" dt="2022-11-17T16:08:37.918" v="522" actId="478"/>
          <ac:spMkLst>
            <pc:docMk/>
            <pc:sldMk cId="927864516" sldId="264"/>
            <ac:spMk id="26" creationId="{2078AC3F-395D-D719-0BCC-94AA1306EDB1}"/>
          </ac:spMkLst>
        </pc:spChg>
        <pc:spChg chg="del">
          <ac:chgData name="Carla" userId="417464ba-0c67-467a-8d9f-e5f447a9fc8a" providerId="ADAL" clId="{0A18DBD1-F4B2-49D3-9BFC-A3ED50C8E71C}" dt="2022-11-17T16:05:50.720" v="508" actId="478"/>
          <ac:spMkLst>
            <pc:docMk/>
            <pc:sldMk cId="927864516" sldId="264"/>
            <ac:spMk id="27" creationId="{0BEA938D-29D1-472F-AE50-94C10E2AFBE7}"/>
          </ac:spMkLst>
        </pc:spChg>
        <pc:spChg chg="del">
          <ac:chgData name="Carla" userId="417464ba-0c67-467a-8d9f-e5f447a9fc8a" providerId="ADAL" clId="{0A18DBD1-F4B2-49D3-9BFC-A3ED50C8E71C}" dt="2022-11-17T16:05:49.319" v="507" actId="478"/>
          <ac:spMkLst>
            <pc:docMk/>
            <pc:sldMk cId="927864516" sldId="264"/>
            <ac:spMk id="28" creationId="{71E90035-4A27-AC1B-D369-AEB237D51388}"/>
          </ac:spMkLst>
        </pc:spChg>
        <pc:spChg chg="del">
          <ac:chgData name="Carla" userId="417464ba-0c67-467a-8d9f-e5f447a9fc8a" providerId="ADAL" clId="{0A18DBD1-F4B2-49D3-9BFC-A3ED50C8E71C}" dt="2022-11-17T16:05:43.468" v="504" actId="478"/>
          <ac:spMkLst>
            <pc:docMk/>
            <pc:sldMk cId="927864516" sldId="264"/>
            <ac:spMk id="29" creationId="{D08C5C67-71F9-AD41-34D4-176DDF8824C9}"/>
          </ac:spMkLst>
        </pc:spChg>
        <pc:spChg chg="add mod">
          <ac:chgData name="Carla" userId="417464ba-0c67-467a-8d9f-e5f447a9fc8a" providerId="ADAL" clId="{0A18DBD1-F4B2-49D3-9BFC-A3ED50C8E71C}" dt="2022-11-17T16:17:53.363" v="681" actId="1076"/>
          <ac:spMkLst>
            <pc:docMk/>
            <pc:sldMk cId="927864516" sldId="264"/>
            <ac:spMk id="31" creationId="{377461AD-ABC0-7826-E454-64EEAE103F59}"/>
          </ac:spMkLst>
        </pc:spChg>
        <pc:picChg chg="add del mod">
          <ac:chgData name="Carla" userId="417464ba-0c67-467a-8d9f-e5f447a9fc8a" providerId="ADAL" clId="{0A18DBD1-F4B2-49D3-9BFC-A3ED50C8E71C}" dt="2023-02-22T11:20:01.482" v="2996" actId="1076"/>
          <ac:picMkLst>
            <pc:docMk/>
            <pc:sldMk cId="927864516" sldId="264"/>
            <ac:picMk id="23" creationId="{76C480D8-8CE6-77A5-5475-98B1EE96D76F}"/>
          </ac:picMkLst>
        </pc:picChg>
        <pc:cxnChg chg="add mod">
          <ac:chgData name="Carla" userId="417464ba-0c67-467a-8d9f-e5f447a9fc8a" providerId="ADAL" clId="{0A18DBD1-F4B2-49D3-9BFC-A3ED50C8E71C}" dt="2023-02-22T11:19:09.770" v="2991" actId="14100"/>
          <ac:cxnSpMkLst>
            <pc:docMk/>
            <pc:sldMk cId="927864516" sldId="264"/>
            <ac:cxnSpMk id="7" creationId="{C57AC3D6-EE5D-8129-3A2C-BD8551326C17}"/>
          </ac:cxnSpMkLst>
        </pc:cxnChg>
      </pc:sldChg>
      <pc:sldChg chg="delSp modSp add del mod">
        <pc:chgData name="Carla" userId="417464ba-0c67-467a-8d9f-e5f447a9fc8a" providerId="ADAL" clId="{0A18DBD1-F4B2-49D3-9BFC-A3ED50C8E71C}" dt="2022-11-18T08:19:31.735" v="1034" actId="47"/>
        <pc:sldMkLst>
          <pc:docMk/>
          <pc:sldMk cId="3062202843" sldId="265"/>
        </pc:sldMkLst>
        <pc:spChg chg="mod">
          <ac:chgData name="Carla" userId="417464ba-0c67-467a-8d9f-e5f447a9fc8a" providerId="ADAL" clId="{0A18DBD1-F4B2-49D3-9BFC-A3ED50C8E71C}" dt="2022-11-17T16:21:37.330" v="880" actId="14100"/>
          <ac:spMkLst>
            <pc:docMk/>
            <pc:sldMk cId="3062202843" sldId="265"/>
            <ac:spMk id="2" creationId="{E88D1522-22B3-2C43-ABE2-0F59F74B10BD}"/>
          </ac:spMkLst>
        </pc:spChg>
        <pc:spChg chg="mod">
          <ac:chgData name="Carla" userId="417464ba-0c67-467a-8d9f-e5f447a9fc8a" providerId="ADAL" clId="{0A18DBD1-F4B2-49D3-9BFC-A3ED50C8E71C}" dt="2022-11-17T16:22:08.414" v="892" actId="1076"/>
          <ac:spMkLst>
            <pc:docMk/>
            <pc:sldMk cId="3062202843" sldId="265"/>
            <ac:spMk id="3" creationId="{EC028EB6-7DFD-9944-8E76-FD4C1972EBEF}"/>
          </ac:spMkLst>
        </pc:spChg>
        <pc:spChg chg="del">
          <ac:chgData name="Carla" userId="417464ba-0c67-467a-8d9f-e5f447a9fc8a" providerId="ADAL" clId="{0A18DBD1-F4B2-49D3-9BFC-A3ED50C8E71C}" dt="2022-11-17T16:21:57.668" v="888" actId="478"/>
          <ac:spMkLst>
            <pc:docMk/>
            <pc:sldMk cId="3062202843" sldId="265"/>
            <ac:spMk id="7" creationId="{0211A0C0-7B67-2013-DD2D-63717AFAD5A7}"/>
          </ac:spMkLst>
        </pc:spChg>
        <pc:spChg chg="del">
          <ac:chgData name="Carla" userId="417464ba-0c67-467a-8d9f-e5f447a9fc8a" providerId="ADAL" clId="{0A18DBD1-F4B2-49D3-9BFC-A3ED50C8E71C}" dt="2022-11-17T16:21:58.205" v="889" actId="478"/>
          <ac:spMkLst>
            <pc:docMk/>
            <pc:sldMk cId="3062202843" sldId="265"/>
            <ac:spMk id="9" creationId="{D4B22DAD-701B-440B-8FA4-7937CA72A8A3}"/>
          </ac:spMkLst>
        </pc:spChg>
        <pc:spChg chg="mod">
          <ac:chgData name="Carla" userId="417464ba-0c67-467a-8d9f-e5f447a9fc8a" providerId="ADAL" clId="{0A18DBD1-F4B2-49D3-9BFC-A3ED50C8E71C}" dt="2022-11-17T16:22:25.639" v="896" actId="1076"/>
          <ac:spMkLst>
            <pc:docMk/>
            <pc:sldMk cId="3062202843" sldId="265"/>
            <ac:spMk id="10" creationId="{FE6EF80B-8E9B-4B4F-87F8-AD02A9360EB3}"/>
          </ac:spMkLst>
        </pc:spChg>
        <pc:spChg chg="del">
          <ac:chgData name="Carla" userId="417464ba-0c67-467a-8d9f-e5f447a9fc8a" providerId="ADAL" clId="{0A18DBD1-F4B2-49D3-9BFC-A3ED50C8E71C}" dt="2022-11-17T16:21:57.210" v="887" actId="478"/>
          <ac:spMkLst>
            <pc:docMk/>
            <pc:sldMk cId="3062202843" sldId="265"/>
            <ac:spMk id="13" creationId="{24A3864E-6074-0A47-87EC-876C4CB95E10}"/>
          </ac:spMkLst>
        </pc:spChg>
        <pc:spChg chg="del">
          <ac:chgData name="Carla" userId="417464ba-0c67-467a-8d9f-e5f447a9fc8a" providerId="ADAL" clId="{0A18DBD1-F4B2-49D3-9BFC-A3ED50C8E71C}" dt="2022-11-17T16:22:10.868" v="893" actId="478"/>
          <ac:spMkLst>
            <pc:docMk/>
            <pc:sldMk cId="3062202843" sldId="265"/>
            <ac:spMk id="14" creationId="{4557FF69-DC47-AE4F-9EE1-B23B92CD4D86}"/>
          </ac:spMkLst>
        </pc:spChg>
        <pc:spChg chg="mod">
          <ac:chgData name="Carla" userId="417464ba-0c67-467a-8d9f-e5f447a9fc8a" providerId="ADAL" clId="{0A18DBD1-F4B2-49D3-9BFC-A3ED50C8E71C}" dt="2022-11-17T16:22:40.483" v="897" actId="1076"/>
          <ac:spMkLst>
            <pc:docMk/>
            <pc:sldMk cId="3062202843" sldId="265"/>
            <ac:spMk id="83" creationId="{5648E06A-5B44-D54F-9524-63A42C16F306}"/>
          </ac:spMkLst>
        </pc:spChg>
        <pc:spChg chg="mod">
          <ac:chgData name="Carla" userId="417464ba-0c67-467a-8d9f-e5f447a9fc8a" providerId="ADAL" clId="{0A18DBD1-F4B2-49D3-9BFC-A3ED50C8E71C}" dt="2022-11-17T16:22:40.483" v="897" actId="1076"/>
          <ac:spMkLst>
            <pc:docMk/>
            <pc:sldMk cId="3062202843" sldId="265"/>
            <ac:spMk id="84" creationId="{11F446CA-87D9-E748-885B-41F1094A4FFC}"/>
          </ac:spMkLst>
        </pc:spChg>
        <pc:spChg chg="mod">
          <ac:chgData name="Carla" userId="417464ba-0c67-467a-8d9f-e5f447a9fc8a" providerId="ADAL" clId="{0A18DBD1-F4B2-49D3-9BFC-A3ED50C8E71C}" dt="2022-11-17T16:22:40.483" v="897" actId="1076"/>
          <ac:spMkLst>
            <pc:docMk/>
            <pc:sldMk cId="3062202843" sldId="265"/>
            <ac:spMk id="85" creationId="{D37F9AC5-715F-F940-B549-7274F3E426DA}"/>
          </ac:spMkLst>
        </pc:spChg>
        <pc:spChg chg="mod">
          <ac:chgData name="Carla" userId="417464ba-0c67-467a-8d9f-e5f447a9fc8a" providerId="ADAL" clId="{0A18DBD1-F4B2-49D3-9BFC-A3ED50C8E71C}" dt="2022-11-17T16:22:40.483" v="897" actId="1076"/>
          <ac:spMkLst>
            <pc:docMk/>
            <pc:sldMk cId="3062202843" sldId="265"/>
            <ac:spMk id="86" creationId="{66BDBFDC-671E-C241-963E-D4DBD840A35F}"/>
          </ac:spMkLst>
        </pc:spChg>
        <pc:spChg chg="mod">
          <ac:chgData name="Carla" userId="417464ba-0c67-467a-8d9f-e5f447a9fc8a" providerId="ADAL" clId="{0A18DBD1-F4B2-49D3-9BFC-A3ED50C8E71C}" dt="2022-11-17T16:22:40.483" v="897" actId="1076"/>
          <ac:spMkLst>
            <pc:docMk/>
            <pc:sldMk cId="3062202843" sldId="265"/>
            <ac:spMk id="87" creationId="{BCC508CC-E4C3-2246-8404-5914B66183C5}"/>
          </ac:spMkLst>
        </pc:spChg>
        <pc:spChg chg="mod">
          <ac:chgData name="Carla" userId="417464ba-0c67-467a-8d9f-e5f447a9fc8a" providerId="ADAL" clId="{0A18DBD1-F4B2-49D3-9BFC-A3ED50C8E71C}" dt="2022-11-17T16:22:40.483" v="897" actId="1076"/>
          <ac:spMkLst>
            <pc:docMk/>
            <pc:sldMk cId="3062202843" sldId="265"/>
            <ac:spMk id="88" creationId="{DE7564C7-A8F3-B545-B1BF-34B8B15D87FF}"/>
          </ac:spMkLst>
        </pc:spChg>
        <pc:spChg chg="mod">
          <ac:chgData name="Carla" userId="417464ba-0c67-467a-8d9f-e5f447a9fc8a" providerId="ADAL" clId="{0A18DBD1-F4B2-49D3-9BFC-A3ED50C8E71C}" dt="2022-11-17T16:22:40.483" v="897" actId="1076"/>
          <ac:spMkLst>
            <pc:docMk/>
            <pc:sldMk cId="3062202843" sldId="265"/>
            <ac:spMk id="90" creationId="{9FE80E45-5B32-6A46-B3D0-794AAE07155F}"/>
          </ac:spMkLst>
        </pc:spChg>
        <pc:spChg chg="mod">
          <ac:chgData name="Carla" userId="417464ba-0c67-467a-8d9f-e5f447a9fc8a" providerId="ADAL" clId="{0A18DBD1-F4B2-49D3-9BFC-A3ED50C8E71C}" dt="2022-11-17T16:22:40.483" v="897" actId="1076"/>
          <ac:spMkLst>
            <pc:docMk/>
            <pc:sldMk cId="3062202843" sldId="265"/>
            <ac:spMk id="94" creationId="{6AD3D972-F628-4E40-8A9F-5B353B0E0FCC}"/>
          </ac:spMkLst>
        </pc:spChg>
        <pc:spChg chg="mod">
          <ac:chgData name="Carla" userId="417464ba-0c67-467a-8d9f-e5f447a9fc8a" providerId="ADAL" clId="{0A18DBD1-F4B2-49D3-9BFC-A3ED50C8E71C}" dt="2022-11-17T16:22:40.483" v="897" actId="1076"/>
          <ac:spMkLst>
            <pc:docMk/>
            <pc:sldMk cId="3062202843" sldId="265"/>
            <ac:spMk id="96" creationId="{180ACDCF-D100-E041-9BF8-DFBA90147637}"/>
          </ac:spMkLst>
        </pc:spChg>
        <pc:spChg chg="mod">
          <ac:chgData name="Carla" userId="417464ba-0c67-467a-8d9f-e5f447a9fc8a" providerId="ADAL" clId="{0A18DBD1-F4B2-49D3-9BFC-A3ED50C8E71C}" dt="2022-11-17T16:22:40.483" v="897" actId="1076"/>
          <ac:spMkLst>
            <pc:docMk/>
            <pc:sldMk cId="3062202843" sldId="265"/>
            <ac:spMk id="98" creationId="{4D33FCA7-DAD7-E94F-A64E-1EA83046CB18}"/>
          </ac:spMkLst>
        </pc:spChg>
        <pc:spChg chg="mod">
          <ac:chgData name="Carla" userId="417464ba-0c67-467a-8d9f-e5f447a9fc8a" providerId="ADAL" clId="{0A18DBD1-F4B2-49D3-9BFC-A3ED50C8E71C}" dt="2022-11-17T16:22:40.483" v="897" actId="1076"/>
          <ac:spMkLst>
            <pc:docMk/>
            <pc:sldMk cId="3062202843" sldId="265"/>
            <ac:spMk id="99" creationId="{188FF508-4C7C-884A-A5D2-D61290938EAC}"/>
          </ac:spMkLst>
        </pc:spChg>
        <pc:spChg chg="mod">
          <ac:chgData name="Carla" userId="417464ba-0c67-467a-8d9f-e5f447a9fc8a" providerId="ADAL" clId="{0A18DBD1-F4B2-49D3-9BFC-A3ED50C8E71C}" dt="2022-11-17T16:22:40.483" v="897" actId="1076"/>
          <ac:spMkLst>
            <pc:docMk/>
            <pc:sldMk cId="3062202843" sldId="265"/>
            <ac:spMk id="100" creationId="{77539F82-EEDB-764D-AD89-8EC278B642AF}"/>
          </ac:spMkLst>
        </pc:spChg>
        <pc:spChg chg="mod">
          <ac:chgData name="Carla" userId="417464ba-0c67-467a-8d9f-e5f447a9fc8a" providerId="ADAL" clId="{0A18DBD1-F4B2-49D3-9BFC-A3ED50C8E71C}" dt="2022-11-17T16:22:40.483" v="897" actId="1076"/>
          <ac:spMkLst>
            <pc:docMk/>
            <pc:sldMk cId="3062202843" sldId="265"/>
            <ac:spMk id="102" creationId="{90A5FB3B-2E08-1A4A-9FE4-ED929A83BFB2}"/>
          </ac:spMkLst>
        </pc:spChg>
        <pc:grpChg chg="mod">
          <ac:chgData name="Carla" userId="417464ba-0c67-467a-8d9f-e5f447a9fc8a" providerId="ADAL" clId="{0A18DBD1-F4B2-49D3-9BFC-A3ED50C8E71C}" dt="2022-11-17T16:22:40.483" v="897" actId="1076"/>
          <ac:grpSpMkLst>
            <pc:docMk/>
            <pc:sldMk cId="3062202843" sldId="265"/>
            <ac:grpSpMk id="81" creationId="{76F5390E-FB7C-0944-8B27-95B7C60D6537}"/>
          </ac:grpSpMkLst>
        </pc:grpChg>
        <pc:grpChg chg="mod">
          <ac:chgData name="Carla" userId="417464ba-0c67-467a-8d9f-e5f447a9fc8a" providerId="ADAL" clId="{0A18DBD1-F4B2-49D3-9BFC-A3ED50C8E71C}" dt="2022-11-17T16:22:40.483" v="897" actId="1076"/>
          <ac:grpSpMkLst>
            <pc:docMk/>
            <pc:sldMk cId="3062202843" sldId="265"/>
            <ac:grpSpMk id="82" creationId="{80B45166-7AB0-F848-BFD5-69FCCD65C60E}"/>
          </ac:grpSpMkLst>
        </pc:grpChg>
        <pc:picChg chg="mod">
          <ac:chgData name="Carla" userId="417464ba-0c67-467a-8d9f-e5f447a9fc8a" providerId="ADAL" clId="{0A18DBD1-F4B2-49D3-9BFC-A3ED50C8E71C}" dt="2022-11-17T16:22:14.115" v="895" actId="1076"/>
          <ac:picMkLst>
            <pc:docMk/>
            <pc:sldMk cId="3062202843" sldId="265"/>
            <ac:picMk id="5" creationId="{67EF8E5A-BA09-1042-8B07-9DE9BF668F29}"/>
          </ac:picMkLst>
        </pc:picChg>
        <pc:picChg chg="del">
          <ac:chgData name="Carla" userId="417464ba-0c67-467a-8d9f-e5f447a9fc8a" providerId="ADAL" clId="{0A18DBD1-F4B2-49D3-9BFC-A3ED50C8E71C}" dt="2022-11-17T16:21:41.820" v="881" actId="478"/>
          <ac:picMkLst>
            <pc:docMk/>
            <pc:sldMk cId="3062202843" sldId="265"/>
            <ac:picMk id="8" creationId="{4330BCB3-E52B-143C-3F5B-DD9A0AA45E2B}"/>
          </ac:picMkLst>
        </pc:picChg>
      </pc:sldChg>
      <pc:sldChg chg="modSp add del mod ord">
        <pc:chgData name="Carla" userId="417464ba-0c67-467a-8d9f-e5f447a9fc8a" providerId="ADAL" clId="{0A18DBD1-F4B2-49D3-9BFC-A3ED50C8E71C}" dt="2023-02-22T11:26:53.482" v="3021" actId="47"/>
        <pc:sldMkLst>
          <pc:docMk/>
          <pc:sldMk cId="775439378" sldId="282"/>
        </pc:sldMkLst>
        <pc:spChg chg="mod">
          <ac:chgData name="Carla" userId="417464ba-0c67-467a-8d9f-e5f447a9fc8a" providerId="ADAL" clId="{0A18DBD1-F4B2-49D3-9BFC-A3ED50C8E71C}" dt="2022-11-18T08:53:49.748" v="1474" actId="20577"/>
          <ac:spMkLst>
            <pc:docMk/>
            <pc:sldMk cId="775439378" sldId="282"/>
            <ac:spMk id="3" creationId="{BCF8F910-B923-AF40-999A-ABEF3746B46E}"/>
          </ac:spMkLst>
        </pc:spChg>
        <pc:spChg chg="mod">
          <ac:chgData name="Carla" userId="417464ba-0c67-467a-8d9f-e5f447a9fc8a" providerId="ADAL" clId="{0A18DBD1-F4B2-49D3-9BFC-A3ED50C8E71C}" dt="2022-11-18T08:53:46.986" v="1472" actId="20577"/>
          <ac:spMkLst>
            <pc:docMk/>
            <pc:sldMk cId="775439378" sldId="282"/>
            <ac:spMk id="9" creationId="{D65E6D98-BE8C-6B4C-B23E-6167300445AE}"/>
          </ac:spMkLst>
        </pc:spChg>
        <pc:spChg chg="mod">
          <ac:chgData name="Carla" userId="417464ba-0c67-467a-8d9f-e5f447a9fc8a" providerId="ADAL" clId="{0A18DBD1-F4B2-49D3-9BFC-A3ED50C8E71C}" dt="2022-11-18T09:13:15.434" v="2043" actId="207"/>
          <ac:spMkLst>
            <pc:docMk/>
            <pc:sldMk cId="775439378" sldId="282"/>
            <ac:spMk id="12" creationId="{32354CD3-2747-9E49-A549-7074FCB1EF0B}"/>
          </ac:spMkLst>
        </pc:spChg>
        <pc:spChg chg="mod">
          <ac:chgData name="Carla" userId="417464ba-0c67-467a-8d9f-e5f447a9fc8a" providerId="ADAL" clId="{0A18DBD1-F4B2-49D3-9BFC-A3ED50C8E71C}" dt="2022-11-18T09:13:15.434" v="2043" actId="207"/>
          <ac:spMkLst>
            <pc:docMk/>
            <pc:sldMk cId="775439378" sldId="282"/>
            <ac:spMk id="13" creationId="{965B6838-F849-764D-BE78-A4370208B6E8}"/>
          </ac:spMkLst>
        </pc:spChg>
        <pc:spChg chg="mod">
          <ac:chgData name="Carla" userId="417464ba-0c67-467a-8d9f-e5f447a9fc8a" providerId="ADAL" clId="{0A18DBD1-F4B2-49D3-9BFC-A3ED50C8E71C}" dt="2022-11-18T09:13:15.434" v="2043" actId="207"/>
          <ac:spMkLst>
            <pc:docMk/>
            <pc:sldMk cId="775439378" sldId="282"/>
            <ac:spMk id="14" creationId="{B34D46EE-BCDE-5540-A30E-626DD137B969}"/>
          </ac:spMkLst>
        </pc:spChg>
      </pc:sldChg>
      <pc:sldChg chg="modSp mod">
        <pc:chgData name="Carla" userId="417464ba-0c67-467a-8d9f-e5f447a9fc8a" providerId="ADAL" clId="{0A18DBD1-F4B2-49D3-9BFC-A3ED50C8E71C}" dt="2023-02-23T15:58:09.133" v="6239" actId="13926"/>
        <pc:sldMkLst>
          <pc:docMk/>
          <pc:sldMk cId="0" sldId="289"/>
        </pc:sldMkLst>
        <pc:spChg chg="mod">
          <ac:chgData name="Carla" userId="417464ba-0c67-467a-8d9f-e5f447a9fc8a" providerId="ADAL" clId="{0A18DBD1-F4B2-49D3-9BFC-A3ED50C8E71C}" dt="2023-02-23T15:58:09.133" v="6239" actId="13926"/>
          <ac:spMkLst>
            <pc:docMk/>
            <pc:sldMk cId="0" sldId="289"/>
            <ac:spMk id="14" creationId="{42847172-80C9-2B4A-9198-9C40FF4A0EA5}"/>
          </ac:spMkLst>
        </pc:spChg>
        <pc:spChg chg="mod">
          <ac:chgData name="Carla" userId="417464ba-0c67-467a-8d9f-e5f447a9fc8a" providerId="ADAL" clId="{0A18DBD1-F4B2-49D3-9BFC-A3ED50C8E71C}" dt="2023-02-22T12:47:35.860" v="3240" actId="20577"/>
          <ac:spMkLst>
            <pc:docMk/>
            <pc:sldMk cId="0" sldId="289"/>
            <ac:spMk id="17413" creationId="{43DE169F-8A22-4F54-8370-B010F0F75E08}"/>
          </ac:spMkLst>
        </pc:spChg>
        <pc:spChg chg="mod">
          <ac:chgData name="Carla" userId="417464ba-0c67-467a-8d9f-e5f447a9fc8a" providerId="ADAL" clId="{0A18DBD1-F4B2-49D3-9BFC-A3ED50C8E71C}" dt="2023-02-22T12:49:08.245" v="3388" actId="20577"/>
          <ac:spMkLst>
            <pc:docMk/>
            <pc:sldMk cId="0" sldId="289"/>
            <ac:spMk id="17414" creationId="{FF516A10-E762-428F-A161-36388C652F50}"/>
          </ac:spMkLst>
        </pc:spChg>
        <pc:spChg chg="mod">
          <ac:chgData name="Carla" userId="417464ba-0c67-467a-8d9f-e5f447a9fc8a" providerId="ADAL" clId="{0A18DBD1-F4B2-49D3-9BFC-A3ED50C8E71C}" dt="2023-02-22T12:49:05.634" v="3386" actId="20577"/>
          <ac:spMkLst>
            <pc:docMk/>
            <pc:sldMk cId="0" sldId="289"/>
            <ac:spMk id="17415" creationId="{D2280B66-129D-46C5-9D99-2DE8D5C0F5F5}"/>
          </ac:spMkLst>
        </pc:spChg>
        <pc:spChg chg="mod">
          <ac:chgData name="Carla" userId="417464ba-0c67-467a-8d9f-e5f447a9fc8a" providerId="ADAL" clId="{0A18DBD1-F4B2-49D3-9BFC-A3ED50C8E71C}" dt="2023-02-22T14:59:24.543" v="3573" actId="313"/>
          <ac:spMkLst>
            <pc:docMk/>
            <pc:sldMk cId="0" sldId="289"/>
            <ac:spMk id="17416" creationId="{EB596C1E-F79E-4C65-B8F2-C5B8F6BC4800}"/>
          </ac:spMkLst>
        </pc:spChg>
        <pc:grpChg chg="mod">
          <ac:chgData name="Carla" userId="417464ba-0c67-467a-8d9f-e5f447a9fc8a" providerId="ADAL" clId="{0A18DBD1-F4B2-49D3-9BFC-A3ED50C8E71C}" dt="2022-11-17T15:05:24.128" v="329" actId="1076"/>
          <ac:grpSpMkLst>
            <pc:docMk/>
            <pc:sldMk cId="0" sldId="289"/>
            <ac:grpSpMk id="17411" creationId="{50AF0A54-DD91-4D21-AC26-B9FD7792B12E}"/>
          </ac:grpSpMkLst>
        </pc:grpChg>
        <pc:cxnChg chg="mod">
          <ac:chgData name="Carla" userId="417464ba-0c67-467a-8d9f-e5f447a9fc8a" providerId="ADAL" clId="{0A18DBD1-F4B2-49D3-9BFC-A3ED50C8E71C}" dt="2023-02-22T12:34:54.620" v="3072" actId="1076"/>
          <ac:cxnSpMkLst>
            <pc:docMk/>
            <pc:sldMk cId="0" sldId="289"/>
            <ac:cxnSpMk id="17417" creationId="{84BDB13C-FFA0-4C75-A1AC-96BCF3C7EB47}"/>
          </ac:cxnSpMkLst>
        </pc:cxnChg>
        <pc:cxnChg chg="mod">
          <ac:chgData name="Carla" userId="417464ba-0c67-467a-8d9f-e5f447a9fc8a" providerId="ADAL" clId="{0A18DBD1-F4B2-49D3-9BFC-A3ED50C8E71C}" dt="2022-11-17T15:04:55.378" v="275" actId="1076"/>
          <ac:cxnSpMkLst>
            <pc:docMk/>
            <pc:sldMk cId="0" sldId="289"/>
            <ac:cxnSpMk id="17418" creationId="{3A9123C5-FE65-478A-B07F-D16BE6167BAA}"/>
          </ac:cxnSpMkLst>
        </pc:cxnChg>
        <pc:cxnChg chg="mod">
          <ac:chgData name="Carla" userId="417464ba-0c67-467a-8d9f-e5f447a9fc8a" providerId="ADAL" clId="{0A18DBD1-F4B2-49D3-9BFC-A3ED50C8E71C}" dt="2022-11-17T15:04:55.378" v="275" actId="1076"/>
          <ac:cxnSpMkLst>
            <pc:docMk/>
            <pc:sldMk cId="0" sldId="289"/>
            <ac:cxnSpMk id="17419" creationId="{F9EE0391-02BF-4681-B20F-4C1D82E09179}"/>
          </ac:cxnSpMkLst>
        </pc:cxnChg>
      </pc:sldChg>
      <pc:sldChg chg="addSp delSp modSp add mod ord">
        <pc:chgData name="Carla" userId="417464ba-0c67-467a-8d9f-e5f447a9fc8a" providerId="ADAL" clId="{0A18DBD1-F4B2-49D3-9BFC-A3ED50C8E71C}" dt="2023-02-22T20:17:11.578" v="4003" actId="20577"/>
        <pc:sldMkLst>
          <pc:docMk/>
          <pc:sldMk cId="2801856280" sldId="291"/>
        </pc:sldMkLst>
        <pc:spChg chg="add mod">
          <ac:chgData name="Carla" userId="417464ba-0c67-467a-8d9f-e5f447a9fc8a" providerId="ADAL" clId="{0A18DBD1-F4B2-49D3-9BFC-A3ED50C8E71C}" dt="2022-11-18T09:13:23.708" v="2045" actId="207"/>
          <ac:spMkLst>
            <pc:docMk/>
            <pc:sldMk cId="2801856280" sldId="291"/>
            <ac:spMk id="2" creationId="{6E3B2962-F31C-7687-9EC4-29063E03A6BF}"/>
          </ac:spMkLst>
        </pc:spChg>
        <pc:spChg chg="add mod">
          <ac:chgData name="Carla" userId="417464ba-0c67-467a-8d9f-e5f447a9fc8a" providerId="ADAL" clId="{0A18DBD1-F4B2-49D3-9BFC-A3ED50C8E71C}" dt="2022-11-18T09:13:23.708" v="2045" actId="207"/>
          <ac:spMkLst>
            <pc:docMk/>
            <pc:sldMk cId="2801856280" sldId="291"/>
            <ac:spMk id="3" creationId="{1C115CEE-CAD7-5259-0E1B-6DCFC57E21F1}"/>
          </ac:spMkLst>
        </pc:spChg>
        <pc:spChg chg="add mod">
          <ac:chgData name="Carla" userId="417464ba-0c67-467a-8d9f-e5f447a9fc8a" providerId="ADAL" clId="{0A18DBD1-F4B2-49D3-9BFC-A3ED50C8E71C}" dt="2022-11-18T09:13:23.708" v="2045" actId="207"/>
          <ac:spMkLst>
            <pc:docMk/>
            <pc:sldMk cId="2801856280" sldId="291"/>
            <ac:spMk id="4" creationId="{670FD672-4F22-74F6-AF36-B421404A533E}"/>
          </ac:spMkLst>
        </pc:spChg>
        <pc:spChg chg="add mod">
          <ac:chgData name="Carla" userId="417464ba-0c67-467a-8d9f-e5f447a9fc8a" providerId="ADAL" clId="{0A18DBD1-F4B2-49D3-9BFC-A3ED50C8E71C}" dt="2022-11-18T08:55:25.690" v="1491" actId="1076"/>
          <ac:spMkLst>
            <pc:docMk/>
            <pc:sldMk cId="2801856280" sldId="291"/>
            <ac:spMk id="8" creationId="{75FC2217-6F8B-BBC7-B40B-737535E318E3}"/>
          </ac:spMkLst>
        </pc:spChg>
        <pc:spChg chg="mod">
          <ac:chgData name="Carla" userId="417464ba-0c67-467a-8d9f-e5f447a9fc8a" providerId="ADAL" clId="{0A18DBD1-F4B2-49D3-9BFC-A3ED50C8E71C}" dt="2023-02-22T20:16:27.254" v="3977" actId="20577"/>
          <ac:spMkLst>
            <pc:docMk/>
            <pc:sldMk cId="2801856280" sldId="291"/>
            <ac:spMk id="9" creationId="{D65E6D98-BE8C-6B4C-B23E-6167300445AE}"/>
          </ac:spMkLst>
        </pc:spChg>
        <pc:spChg chg="mod">
          <ac:chgData name="Carla" userId="417464ba-0c67-467a-8d9f-e5f447a9fc8a" providerId="ADAL" clId="{0A18DBD1-F4B2-49D3-9BFC-A3ED50C8E71C}" dt="2023-02-22T20:17:11.578" v="4003" actId="20577"/>
          <ac:spMkLst>
            <pc:docMk/>
            <pc:sldMk cId="2801856280" sldId="291"/>
            <ac:spMk id="10" creationId="{57F7817C-F1AD-0D44-B171-8337EA4CAC58}"/>
          </ac:spMkLst>
        </pc:spChg>
        <pc:spChg chg="mod">
          <ac:chgData name="Carla" userId="417464ba-0c67-467a-8d9f-e5f447a9fc8a" providerId="ADAL" clId="{0A18DBD1-F4B2-49D3-9BFC-A3ED50C8E71C}" dt="2023-02-22T11:27:27.585" v="3022"/>
          <ac:spMkLst>
            <pc:docMk/>
            <pc:sldMk cId="2801856280" sldId="291"/>
            <ac:spMk id="11" creationId="{C5F4228F-D5AA-954B-B294-68775E7ACBB6}"/>
          </ac:spMkLst>
        </pc:spChg>
        <pc:spChg chg="mod">
          <ac:chgData name="Carla" userId="417464ba-0c67-467a-8d9f-e5f447a9fc8a" providerId="ADAL" clId="{0A18DBD1-F4B2-49D3-9BFC-A3ED50C8E71C}" dt="2022-11-18T09:13:52.826" v="2052" actId="208"/>
          <ac:spMkLst>
            <pc:docMk/>
            <pc:sldMk cId="2801856280" sldId="291"/>
            <ac:spMk id="15" creationId="{FC47BBBF-E017-034D-BDA0-B4925AE086BA}"/>
          </ac:spMkLst>
        </pc:spChg>
        <pc:spChg chg="mod">
          <ac:chgData name="Carla" userId="417464ba-0c67-467a-8d9f-e5f447a9fc8a" providerId="ADAL" clId="{0A18DBD1-F4B2-49D3-9BFC-A3ED50C8E71C}" dt="2022-11-18T09:13:52.826" v="2052" actId="208"/>
          <ac:spMkLst>
            <pc:docMk/>
            <pc:sldMk cId="2801856280" sldId="291"/>
            <ac:spMk id="16" creationId="{3261E616-59D7-E24A-B3DD-6CA7E698AABB}"/>
          </ac:spMkLst>
        </pc:spChg>
        <pc:spChg chg="mod">
          <ac:chgData name="Carla" userId="417464ba-0c67-467a-8d9f-e5f447a9fc8a" providerId="ADAL" clId="{0A18DBD1-F4B2-49D3-9BFC-A3ED50C8E71C}" dt="2022-11-18T09:13:52.826" v="2052" actId="208"/>
          <ac:spMkLst>
            <pc:docMk/>
            <pc:sldMk cId="2801856280" sldId="291"/>
            <ac:spMk id="17" creationId="{CD2C5F29-B47A-A24E-B82C-5405185BD2D6}"/>
          </ac:spMkLst>
        </pc:spChg>
        <pc:spChg chg="del">
          <ac:chgData name="Carla" userId="417464ba-0c67-467a-8d9f-e5f447a9fc8a" providerId="ADAL" clId="{0A18DBD1-F4B2-49D3-9BFC-A3ED50C8E71C}" dt="2022-11-18T08:54:03.377" v="1475" actId="478"/>
          <ac:spMkLst>
            <pc:docMk/>
            <pc:sldMk cId="2801856280" sldId="291"/>
            <ac:spMk id="21" creationId="{568031EC-0997-9C4E-8B2F-766A9C49F310}"/>
          </ac:spMkLst>
        </pc:spChg>
        <pc:spChg chg="del">
          <ac:chgData name="Carla" userId="417464ba-0c67-467a-8d9f-e5f447a9fc8a" providerId="ADAL" clId="{0A18DBD1-F4B2-49D3-9BFC-A3ED50C8E71C}" dt="2022-11-18T08:54:03.377" v="1475" actId="478"/>
          <ac:spMkLst>
            <pc:docMk/>
            <pc:sldMk cId="2801856280" sldId="291"/>
            <ac:spMk id="23" creationId="{EBB85349-8A1D-9948-ADE4-FE1BD69EA54B}"/>
          </ac:spMkLst>
        </pc:spChg>
        <pc:spChg chg="del">
          <ac:chgData name="Carla" userId="417464ba-0c67-467a-8d9f-e5f447a9fc8a" providerId="ADAL" clId="{0A18DBD1-F4B2-49D3-9BFC-A3ED50C8E71C}" dt="2022-11-18T08:54:03.377" v="1475" actId="478"/>
          <ac:spMkLst>
            <pc:docMk/>
            <pc:sldMk cId="2801856280" sldId="291"/>
            <ac:spMk id="24" creationId="{1BCDB65F-3507-134C-9C65-4C9FC3F973D1}"/>
          </ac:spMkLst>
        </pc:spChg>
      </pc:sldChg>
      <pc:sldChg chg="add del ord">
        <pc:chgData name="Carla" userId="417464ba-0c67-467a-8d9f-e5f447a9fc8a" providerId="ADAL" clId="{0A18DBD1-F4B2-49D3-9BFC-A3ED50C8E71C}" dt="2023-02-22T11:52:58.142" v="3023" actId="47"/>
        <pc:sldMkLst>
          <pc:docMk/>
          <pc:sldMk cId="2012829007" sldId="295"/>
        </pc:sldMkLst>
      </pc:sldChg>
      <pc:sldChg chg="modSp mod ord">
        <pc:chgData name="Carla" userId="417464ba-0c67-467a-8d9f-e5f447a9fc8a" providerId="ADAL" clId="{0A18DBD1-F4B2-49D3-9BFC-A3ED50C8E71C}" dt="2023-02-23T14:36:13.177" v="4878"/>
        <pc:sldMkLst>
          <pc:docMk/>
          <pc:sldMk cId="0" sldId="296"/>
        </pc:sldMkLst>
        <pc:spChg chg="mod">
          <ac:chgData name="Carla" userId="417464ba-0c67-467a-8d9f-e5f447a9fc8a" providerId="ADAL" clId="{0A18DBD1-F4B2-49D3-9BFC-A3ED50C8E71C}" dt="2023-02-22T12:54:57.850" v="3509" actId="20577"/>
          <ac:spMkLst>
            <pc:docMk/>
            <pc:sldMk cId="0" sldId="296"/>
            <ac:spMk id="115" creationId="{00BCECBB-3355-482D-B837-0284A2B8BD89}"/>
          </ac:spMkLst>
        </pc:spChg>
        <pc:spChg chg="mod">
          <ac:chgData name="Carla" userId="417464ba-0c67-467a-8d9f-e5f447a9fc8a" providerId="ADAL" clId="{0A18DBD1-F4B2-49D3-9BFC-A3ED50C8E71C}" dt="2023-02-22T12:54:08.426" v="3490"/>
          <ac:spMkLst>
            <pc:docMk/>
            <pc:sldMk cId="0" sldId="296"/>
            <ac:spMk id="21505" creationId="{33897C99-2967-44F2-BD1A-E23B842E01A4}"/>
          </ac:spMkLst>
        </pc:spChg>
      </pc:sldChg>
      <pc:sldChg chg="mod ord modShow">
        <pc:chgData name="Carla" userId="417464ba-0c67-467a-8d9f-e5f447a9fc8a" providerId="ADAL" clId="{0A18DBD1-F4B2-49D3-9BFC-A3ED50C8E71C}" dt="2023-02-22T12:53:35.055" v="3467" actId="729"/>
        <pc:sldMkLst>
          <pc:docMk/>
          <pc:sldMk cId="0" sldId="304"/>
        </pc:sldMkLst>
      </pc:sldChg>
      <pc:sldChg chg="modSp mod ord">
        <pc:chgData name="Carla" userId="417464ba-0c67-467a-8d9f-e5f447a9fc8a" providerId="ADAL" clId="{0A18DBD1-F4B2-49D3-9BFC-A3ED50C8E71C}" dt="2023-02-23T14:36:13.177" v="4878"/>
        <pc:sldMkLst>
          <pc:docMk/>
          <pc:sldMk cId="2663727173" sldId="337"/>
        </pc:sldMkLst>
        <pc:spChg chg="mod">
          <ac:chgData name="Carla" userId="417464ba-0c67-467a-8d9f-e5f447a9fc8a" providerId="ADAL" clId="{0A18DBD1-F4B2-49D3-9BFC-A3ED50C8E71C}" dt="2023-02-22T12:55:26.559" v="3527" actId="20577"/>
          <ac:spMkLst>
            <pc:docMk/>
            <pc:sldMk cId="2663727173" sldId="337"/>
            <ac:spMk id="20" creationId="{2E630E1F-8420-C94E-BCF2-4A38EEDA63C2}"/>
          </ac:spMkLst>
        </pc:spChg>
        <pc:spChg chg="mod">
          <ac:chgData name="Carla" userId="417464ba-0c67-467a-8d9f-e5f447a9fc8a" providerId="ADAL" clId="{0A18DBD1-F4B2-49D3-9BFC-A3ED50C8E71C}" dt="2023-02-22T12:55:30.854" v="3528" actId="1076"/>
          <ac:spMkLst>
            <pc:docMk/>
            <pc:sldMk cId="2663727173" sldId="337"/>
            <ac:spMk id="22" creationId="{6D5A18D9-4EEC-4443-8C13-85E2866A6CBC}"/>
          </ac:spMkLst>
        </pc:spChg>
      </pc:sldChg>
      <pc:sldChg chg="modSp mod ord">
        <pc:chgData name="Carla" userId="417464ba-0c67-467a-8d9f-e5f447a9fc8a" providerId="ADAL" clId="{0A18DBD1-F4B2-49D3-9BFC-A3ED50C8E71C}" dt="2023-02-23T14:36:13.177" v="4878"/>
        <pc:sldMkLst>
          <pc:docMk/>
          <pc:sldMk cId="7502038" sldId="338"/>
        </pc:sldMkLst>
        <pc:spChg chg="mod">
          <ac:chgData name="Carla" userId="417464ba-0c67-467a-8d9f-e5f447a9fc8a" providerId="ADAL" clId="{0A18DBD1-F4B2-49D3-9BFC-A3ED50C8E71C}" dt="2023-02-22T12:54:44.133" v="3499" actId="20577"/>
          <ac:spMkLst>
            <pc:docMk/>
            <pc:sldMk cId="7502038" sldId="338"/>
            <ac:spMk id="27" creationId="{D415855B-310A-EC4D-99C2-F6AE450E3053}"/>
          </ac:spMkLst>
        </pc:spChg>
        <pc:spChg chg="mod">
          <ac:chgData name="Carla" userId="417464ba-0c67-467a-8d9f-e5f447a9fc8a" providerId="ADAL" clId="{0A18DBD1-F4B2-49D3-9BFC-A3ED50C8E71C}" dt="2023-02-22T12:54:26.553" v="3496" actId="14100"/>
          <ac:spMkLst>
            <pc:docMk/>
            <pc:sldMk cId="7502038" sldId="338"/>
            <ac:spMk id="30" creationId="{7E7B0C94-D0C3-734D-A4FA-054CBC604EEF}"/>
          </ac:spMkLst>
        </pc:spChg>
      </pc:sldChg>
      <pc:sldChg chg="modSp mod ord">
        <pc:chgData name="Carla" userId="417464ba-0c67-467a-8d9f-e5f447a9fc8a" providerId="ADAL" clId="{0A18DBD1-F4B2-49D3-9BFC-A3ED50C8E71C}" dt="2023-02-23T14:36:13.177" v="4878"/>
        <pc:sldMkLst>
          <pc:docMk/>
          <pc:sldMk cId="3434788658" sldId="339"/>
        </pc:sldMkLst>
        <pc:spChg chg="mod">
          <ac:chgData name="Carla" userId="417464ba-0c67-467a-8d9f-e5f447a9fc8a" providerId="ADAL" clId="{0A18DBD1-F4B2-49D3-9BFC-A3ED50C8E71C}" dt="2023-02-22T12:54:04.823" v="3489"/>
          <ac:spMkLst>
            <pc:docMk/>
            <pc:sldMk cId="3434788658" sldId="339"/>
            <ac:spMk id="21" creationId="{7E9BBE3E-C496-5246-8EDF-EA3966B8694E}"/>
          </ac:spMkLst>
        </pc:spChg>
        <pc:spChg chg="mod">
          <ac:chgData name="Carla" userId="417464ba-0c67-467a-8d9f-e5f447a9fc8a" providerId="ADAL" clId="{0A18DBD1-F4B2-49D3-9BFC-A3ED50C8E71C}" dt="2023-02-22T12:54:51.608" v="3504" actId="20577"/>
          <ac:spMkLst>
            <pc:docMk/>
            <pc:sldMk cId="3434788658" sldId="339"/>
            <ac:spMk id="115" creationId="{BEED846D-A27C-4CE9-83AC-578F822929F2}"/>
          </ac:spMkLst>
        </pc:spChg>
      </pc:sldChg>
      <pc:sldChg chg="mod ord modShow">
        <pc:chgData name="Carla" userId="417464ba-0c67-467a-8d9f-e5f447a9fc8a" providerId="ADAL" clId="{0A18DBD1-F4B2-49D3-9BFC-A3ED50C8E71C}" dt="2023-02-22T12:53:35.055" v="3467" actId="729"/>
        <pc:sldMkLst>
          <pc:docMk/>
          <pc:sldMk cId="680913232" sldId="340"/>
        </pc:sldMkLst>
      </pc:sldChg>
      <pc:sldChg chg="mod ord modShow">
        <pc:chgData name="Carla" userId="417464ba-0c67-467a-8d9f-e5f447a9fc8a" providerId="ADAL" clId="{0A18DBD1-F4B2-49D3-9BFC-A3ED50C8E71C}" dt="2023-02-22T12:53:35.055" v="3467" actId="729"/>
        <pc:sldMkLst>
          <pc:docMk/>
          <pc:sldMk cId="2166291676" sldId="341"/>
        </pc:sldMkLst>
      </pc:sldChg>
      <pc:sldChg chg="mod ord modShow">
        <pc:chgData name="Carla" userId="417464ba-0c67-467a-8d9f-e5f447a9fc8a" providerId="ADAL" clId="{0A18DBD1-F4B2-49D3-9BFC-A3ED50C8E71C}" dt="2023-02-22T12:53:35.055" v="3467" actId="729"/>
        <pc:sldMkLst>
          <pc:docMk/>
          <pc:sldMk cId="3902166062" sldId="342"/>
        </pc:sldMkLst>
      </pc:sldChg>
      <pc:sldChg chg="mod ord modShow">
        <pc:chgData name="Carla" userId="417464ba-0c67-467a-8d9f-e5f447a9fc8a" providerId="ADAL" clId="{0A18DBD1-F4B2-49D3-9BFC-A3ED50C8E71C}" dt="2023-02-22T12:53:35.055" v="3467" actId="729"/>
        <pc:sldMkLst>
          <pc:docMk/>
          <pc:sldMk cId="3970471560" sldId="343"/>
        </pc:sldMkLst>
      </pc:sldChg>
      <pc:sldChg chg="mod ord modShow">
        <pc:chgData name="Carla" userId="417464ba-0c67-467a-8d9f-e5f447a9fc8a" providerId="ADAL" clId="{0A18DBD1-F4B2-49D3-9BFC-A3ED50C8E71C}" dt="2023-02-22T12:53:35.055" v="3467" actId="729"/>
        <pc:sldMkLst>
          <pc:docMk/>
          <pc:sldMk cId="857857681" sldId="344"/>
        </pc:sldMkLst>
      </pc:sldChg>
      <pc:sldChg chg="mod ord modShow">
        <pc:chgData name="Carla" userId="417464ba-0c67-467a-8d9f-e5f447a9fc8a" providerId="ADAL" clId="{0A18DBD1-F4B2-49D3-9BFC-A3ED50C8E71C}" dt="2023-02-22T12:53:35.055" v="3467" actId="729"/>
        <pc:sldMkLst>
          <pc:docMk/>
          <pc:sldMk cId="386240992" sldId="345"/>
        </pc:sldMkLst>
      </pc:sldChg>
      <pc:sldChg chg="mod ord modShow">
        <pc:chgData name="Carla" userId="417464ba-0c67-467a-8d9f-e5f447a9fc8a" providerId="ADAL" clId="{0A18DBD1-F4B2-49D3-9BFC-A3ED50C8E71C}" dt="2023-02-22T12:53:35.055" v="3467" actId="729"/>
        <pc:sldMkLst>
          <pc:docMk/>
          <pc:sldMk cId="2619872372" sldId="346"/>
        </pc:sldMkLst>
      </pc:sldChg>
      <pc:sldChg chg="mod ord modShow">
        <pc:chgData name="Carla" userId="417464ba-0c67-467a-8d9f-e5f447a9fc8a" providerId="ADAL" clId="{0A18DBD1-F4B2-49D3-9BFC-A3ED50C8E71C}" dt="2023-02-22T12:53:35.055" v="3467" actId="729"/>
        <pc:sldMkLst>
          <pc:docMk/>
          <pc:sldMk cId="1288230459" sldId="347"/>
        </pc:sldMkLst>
      </pc:sldChg>
      <pc:sldChg chg="mod ord modShow">
        <pc:chgData name="Carla" userId="417464ba-0c67-467a-8d9f-e5f447a9fc8a" providerId="ADAL" clId="{0A18DBD1-F4B2-49D3-9BFC-A3ED50C8E71C}" dt="2023-02-22T12:53:35.055" v="3467" actId="729"/>
        <pc:sldMkLst>
          <pc:docMk/>
          <pc:sldMk cId="3472603095" sldId="348"/>
        </pc:sldMkLst>
      </pc:sldChg>
      <pc:sldChg chg="mod ord modShow">
        <pc:chgData name="Carla" userId="417464ba-0c67-467a-8d9f-e5f447a9fc8a" providerId="ADAL" clId="{0A18DBD1-F4B2-49D3-9BFC-A3ED50C8E71C}" dt="2023-02-22T12:53:35.055" v="3467" actId="729"/>
        <pc:sldMkLst>
          <pc:docMk/>
          <pc:sldMk cId="3622783410" sldId="349"/>
        </pc:sldMkLst>
      </pc:sldChg>
      <pc:sldChg chg="mod ord modShow">
        <pc:chgData name="Carla" userId="417464ba-0c67-467a-8d9f-e5f447a9fc8a" providerId="ADAL" clId="{0A18DBD1-F4B2-49D3-9BFC-A3ED50C8E71C}" dt="2023-02-22T12:53:35.055" v="3467" actId="729"/>
        <pc:sldMkLst>
          <pc:docMk/>
          <pc:sldMk cId="4016126095" sldId="350"/>
        </pc:sldMkLst>
      </pc:sldChg>
      <pc:sldChg chg="mod ord modShow">
        <pc:chgData name="Carla" userId="417464ba-0c67-467a-8d9f-e5f447a9fc8a" providerId="ADAL" clId="{0A18DBD1-F4B2-49D3-9BFC-A3ED50C8E71C}" dt="2023-02-22T12:53:35.055" v="3467" actId="729"/>
        <pc:sldMkLst>
          <pc:docMk/>
          <pc:sldMk cId="2910430488" sldId="352"/>
        </pc:sldMkLst>
      </pc:sldChg>
      <pc:sldChg chg="mod ord modShow">
        <pc:chgData name="Carla" userId="417464ba-0c67-467a-8d9f-e5f447a9fc8a" providerId="ADAL" clId="{0A18DBD1-F4B2-49D3-9BFC-A3ED50C8E71C}" dt="2023-02-22T12:53:35.055" v="3467" actId="729"/>
        <pc:sldMkLst>
          <pc:docMk/>
          <pc:sldMk cId="1503226154" sldId="353"/>
        </pc:sldMkLst>
      </pc:sldChg>
      <pc:sldChg chg="mod ord modShow">
        <pc:chgData name="Carla" userId="417464ba-0c67-467a-8d9f-e5f447a9fc8a" providerId="ADAL" clId="{0A18DBD1-F4B2-49D3-9BFC-A3ED50C8E71C}" dt="2023-02-22T12:53:35.055" v="3467" actId="729"/>
        <pc:sldMkLst>
          <pc:docMk/>
          <pc:sldMk cId="544016882" sldId="354"/>
        </pc:sldMkLst>
      </pc:sldChg>
      <pc:sldChg chg="add del ord">
        <pc:chgData name="Carla" userId="417464ba-0c67-467a-8d9f-e5f447a9fc8a" providerId="ADAL" clId="{0A18DBD1-F4B2-49D3-9BFC-A3ED50C8E71C}" dt="2022-11-17T16:20:18.941" v="825" actId="47"/>
        <pc:sldMkLst>
          <pc:docMk/>
          <pc:sldMk cId="3816027252" sldId="369"/>
        </pc:sldMkLst>
      </pc:sldChg>
      <pc:sldChg chg="addSp delSp modSp add mod ord modNotesTx">
        <pc:chgData name="Carla" userId="417464ba-0c67-467a-8d9f-e5f447a9fc8a" providerId="ADAL" clId="{0A18DBD1-F4B2-49D3-9BFC-A3ED50C8E71C}" dt="2023-02-23T14:44:58.524" v="4912" actId="207"/>
        <pc:sldMkLst>
          <pc:docMk/>
          <pc:sldMk cId="2623300561" sldId="370"/>
        </pc:sldMkLst>
        <pc:spChg chg="add mod">
          <ac:chgData name="Carla" userId="417464ba-0c67-467a-8d9f-e5f447a9fc8a" providerId="ADAL" clId="{0A18DBD1-F4B2-49D3-9BFC-A3ED50C8E71C}" dt="2023-02-22T12:33:22.822" v="3035"/>
          <ac:spMkLst>
            <pc:docMk/>
            <pc:sldMk cId="2623300561" sldId="370"/>
            <ac:spMk id="2" creationId="{50DEADFA-CC2C-AB5E-D11B-CAD98D7E1E4F}"/>
          </ac:spMkLst>
        </pc:spChg>
        <pc:spChg chg="mod">
          <ac:chgData name="Carla" userId="417464ba-0c67-467a-8d9f-e5f447a9fc8a" providerId="ADAL" clId="{0A18DBD1-F4B2-49D3-9BFC-A3ED50C8E71C}" dt="2022-11-18T08:22:49.219" v="1081" actId="1076"/>
          <ac:spMkLst>
            <pc:docMk/>
            <pc:sldMk cId="2623300561" sldId="370"/>
            <ac:spMk id="3" creationId="{F83CB9D3-F450-6CBE-67FE-C85FA261EED1}"/>
          </ac:spMkLst>
        </pc:spChg>
        <pc:spChg chg="mod">
          <ac:chgData name="Carla" userId="417464ba-0c67-467a-8d9f-e5f447a9fc8a" providerId="ADAL" clId="{0A18DBD1-F4B2-49D3-9BFC-A3ED50C8E71C}" dt="2022-11-17T16:31:09.736" v="1012" actId="1076"/>
          <ac:spMkLst>
            <pc:docMk/>
            <pc:sldMk cId="2623300561" sldId="370"/>
            <ac:spMk id="4" creationId="{2B21F1D5-AC16-D0D6-9A31-DA4F6D81F5CB}"/>
          </ac:spMkLst>
        </pc:spChg>
        <pc:spChg chg="add mod">
          <ac:chgData name="Carla" userId="417464ba-0c67-467a-8d9f-e5f447a9fc8a" providerId="ADAL" clId="{0A18DBD1-F4B2-49D3-9BFC-A3ED50C8E71C}" dt="2023-02-22T12:33:22.822" v="3035"/>
          <ac:spMkLst>
            <pc:docMk/>
            <pc:sldMk cId="2623300561" sldId="370"/>
            <ac:spMk id="5" creationId="{6AAB3976-2E5C-2ACB-481E-B512AA44A971}"/>
          </ac:spMkLst>
        </pc:spChg>
        <pc:spChg chg="mod">
          <ac:chgData name="Carla" userId="417464ba-0c67-467a-8d9f-e5f447a9fc8a" providerId="ADAL" clId="{0A18DBD1-F4B2-49D3-9BFC-A3ED50C8E71C}" dt="2023-02-23T14:44:58.524" v="4912" actId="207"/>
          <ac:spMkLst>
            <pc:docMk/>
            <pc:sldMk cId="2623300561" sldId="370"/>
            <ac:spMk id="6" creationId="{1755527A-30CA-944E-A482-ED896F156CD0}"/>
          </ac:spMkLst>
        </pc:spChg>
        <pc:spChg chg="add mod">
          <ac:chgData name="Carla" userId="417464ba-0c67-467a-8d9f-e5f447a9fc8a" providerId="ADAL" clId="{0A18DBD1-F4B2-49D3-9BFC-A3ED50C8E71C}" dt="2023-02-22T12:33:22.822" v="3035"/>
          <ac:spMkLst>
            <pc:docMk/>
            <pc:sldMk cId="2623300561" sldId="370"/>
            <ac:spMk id="7" creationId="{A10EC03B-BC64-2AF2-9561-F991C02790EF}"/>
          </ac:spMkLst>
        </pc:spChg>
        <pc:spChg chg="add mod">
          <ac:chgData name="Carla" userId="417464ba-0c67-467a-8d9f-e5f447a9fc8a" providerId="ADAL" clId="{0A18DBD1-F4B2-49D3-9BFC-A3ED50C8E71C}" dt="2023-02-22T12:33:22.822" v="3035"/>
          <ac:spMkLst>
            <pc:docMk/>
            <pc:sldMk cId="2623300561" sldId="370"/>
            <ac:spMk id="8" creationId="{68065445-5CAE-F35A-2746-015F050C4576}"/>
          </ac:spMkLst>
        </pc:spChg>
        <pc:spChg chg="add mod">
          <ac:chgData name="Carla" userId="417464ba-0c67-467a-8d9f-e5f447a9fc8a" providerId="ADAL" clId="{0A18DBD1-F4B2-49D3-9BFC-A3ED50C8E71C}" dt="2023-02-22T12:33:22.822" v="3035"/>
          <ac:spMkLst>
            <pc:docMk/>
            <pc:sldMk cId="2623300561" sldId="370"/>
            <ac:spMk id="9" creationId="{3DD36D06-AD03-6653-6596-7BEFDFE7E702}"/>
          </ac:spMkLst>
        </pc:spChg>
        <pc:spChg chg="add mod">
          <ac:chgData name="Carla" userId="417464ba-0c67-467a-8d9f-e5f447a9fc8a" providerId="ADAL" clId="{0A18DBD1-F4B2-49D3-9BFC-A3ED50C8E71C}" dt="2023-02-22T12:33:22.822" v="3035"/>
          <ac:spMkLst>
            <pc:docMk/>
            <pc:sldMk cId="2623300561" sldId="370"/>
            <ac:spMk id="10" creationId="{D9242337-F88A-9118-229A-BC5F1134F575}"/>
          </ac:spMkLst>
        </pc:spChg>
        <pc:spChg chg="add mod">
          <ac:chgData name="Carla" userId="417464ba-0c67-467a-8d9f-e5f447a9fc8a" providerId="ADAL" clId="{0A18DBD1-F4B2-49D3-9BFC-A3ED50C8E71C}" dt="2023-02-22T12:33:22.822" v="3035"/>
          <ac:spMkLst>
            <pc:docMk/>
            <pc:sldMk cId="2623300561" sldId="370"/>
            <ac:spMk id="11" creationId="{AB1A6EE0-2F73-1E3F-267C-0E58FCDB0E52}"/>
          </ac:spMkLst>
        </pc:spChg>
        <pc:spChg chg="add mod">
          <ac:chgData name="Carla" userId="417464ba-0c67-467a-8d9f-e5f447a9fc8a" providerId="ADAL" clId="{0A18DBD1-F4B2-49D3-9BFC-A3ED50C8E71C}" dt="2023-02-22T12:33:22.822" v="3035"/>
          <ac:spMkLst>
            <pc:docMk/>
            <pc:sldMk cId="2623300561" sldId="370"/>
            <ac:spMk id="12" creationId="{78C67BC9-3EDC-BBA3-69A2-01D052DF4BB1}"/>
          </ac:spMkLst>
        </pc:spChg>
        <pc:spChg chg="add del mod">
          <ac:chgData name="Carla" userId="417464ba-0c67-467a-8d9f-e5f447a9fc8a" providerId="ADAL" clId="{0A18DBD1-F4B2-49D3-9BFC-A3ED50C8E71C}" dt="2022-11-17T16:24:23.871" v="922" actId="478"/>
          <ac:spMkLst>
            <pc:docMk/>
            <pc:sldMk cId="2623300561" sldId="370"/>
            <ac:spMk id="12" creationId="{D4A44DA9-4723-9186-1032-561FBB0C9A59}"/>
          </ac:spMkLst>
        </pc:spChg>
        <pc:spChg chg="del mod">
          <ac:chgData name="Carla" userId="417464ba-0c67-467a-8d9f-e5f447a9fc8a" providerId="ADAL" clId="{0A18DBD1-F4B2-49D3-9BFC-A3ED50C8E71C}" dt="2022-11-17T16:24:45.700" v="927" actId="478"/>
          <ac:spMkLst>
            <pc:docMk/>
            <pc:sldMk cId="2623300561" sldId="370"/>
            <ac:spMk id="15" creationId="{06BE1022-5D0F-BCFD-0974-0FE0EE39D2C9}"/>
          </ac:spMkLst>
        </pc:spChg>
        <pc:spChg chg="del mod topLvl">
          <ac:chgData name="Carla" userId="417464ba-0c67-467a-8d9f-e5f447a9fc8a" providerId="ADAL" clId="{0A18DBD1-F4B2-49D3-9BFC-A3ED50C8E71C}" dt="2022-11-17T16:25:20.347" v="937" actId="478"/>
          <ac:spMkLst>
            <pc:docMk/>
            <pc:sldMk cId="2623300561" sldId="370"/>
            <ac:spMk id="16" creationId="{7ABD558D-5CF9-51EF-4B13-6C062CF55E55}"/>
          </ac:spMkLst>
        </pc:spChg>
        <pc:spChg chg="mod">
          <ac:chgData name="Carla" userId="417464ba-0c67-467a-8d9f-e5f447a9fc8a" providerId="ADAL" clId="{0A18DBD1-F4B2-49D3-9BFC-A3ED50C8E71C}" dt="2022-11-17T16:31:09.736" v="1012" actId="1076"/>
          <ac:spMkLst>
            <pc:docMk/>
            <pc:sldMk cId="2623300561" sldId="370"/>
            <ac:spMk id="17" creationId="{C3F1D65D-8679-3F7E-3F8D-395755731CBB}"/>
          </ac:spMkLst>
        </pc:spChg>
        <pc:spChg chg="mod">
          <ac:chgData name="Carla" userId="417464ba-0c67-467a-8d9f-e5f447a9fc8a" providerId="ADAL" clId="{0A18DBD1-F4B2-49D3-9BFC-A3ED50C8E71C}" dt="2022-11-17T16:31:09.736" v="1012" actId="1076"/>
          <ac:spMkLst>
            <pc:docMk/>
            <pc:sldMk cId="2623300561" sldId="370"/>
            <ac:spMk id="18" creationId="{C3F43E8E-C8E4-9C5F-836B-A218CEBBCFE6}"/>
          </ac:spMkLst>
        </pc:spChg>
        <pc:spChg chg="mod">
          <ac:chgData name="Carla" userId="417464ba-0c67-467a-8d9f-e5f447a9fc8a" providerId="ADAL" clId="{0A18DBD1-F4B2-49D3-9BFC-A3ED50C8E71C}" dt="2023-02-22T12:33:16.565" v="3033" actId="1076"/>
          <ac:spMkLst>
            <pc:docMk/>
            <pc:sldMk cId="2623300561" sldId="370"/>
            <ac:spMk id="19" creationId="{A51C343B-D34D-9982-4ED1-33A8403669EA}"/>
          </ac:spMkLst>
        </pc:spChg>
        <pc:spChg chg="mod">
          <ac:chgData name="Carla" userId="417464ba-0c67-467a-8d9f-e5f447a9fc8a" providerId="ADAL" clId="{0A18DBD1-F4B2-49D3-9BFC-A3ED50C8E71C}" dt="2023-02-23T14:39:04.851" v="4891" actId="20577"/>
          <ac:spMkLst>
            <pc:docMk/>
            <pc:sldMk cId="2623300561" sldId="370"/>
            <ac:spMk id="20" creationId="{36F277D6-322B-A848-92DC-A83C2D17258F}"/>
          </ac:spMkLst>
        </pc:spChg>
        <pc:spChg chg="mod">
          <ac:chgData name="Carla" userId="417464ba-0c67-467a-8d9f-e5f447a9fc8a" providerId="ADAL" clId="{0A18DBD1-F4B2-49D3-9BFC-A3ED50C8E71C}" dt="2023-02-22T12:33:20.203" v="3034" actId="1076"/>
          <ac:spMkLst>
            <pc:docMk/>
            <pc:sldMk cId="2623300561" sldId="370"/>
            <ac:spMk id="22" creationId="{29EC71E9-2C61-9799-D5D4-DFFE6E22C712}"/>
          </ac:spMkLst>
        </pc:spChg>
        <pc:spChg chg="mod">
          <ac:chgData name="Carla" userId="417464ba-0c67-467a-8d9f-e5f447a9fc8a" providerId="ADAL" clId="{0A18DBD1-F4B2-49D3-9BFC-A3ED50C8E71C}" dt="2022-11-17T16:31:09.736" v="1012" actId="1076"/>
          <ac:spMkLst>
            <pc:docMk/>
            <pc:sldMk cId="2623300561" sldId="370"/>
            <ac:spMk id="24" creationId="{8B2F6954-CF8A-B6F8-B97A-DE6793C4104A}"/>
          </ac:spMkLst>
        </pc:spChg>
        <pc:spChg chg="mod">
          <ac:chgData name="Carla" userId="417464ba-0c67-467a-8d9f-e5f447a9fc8a" providerId="ADAL" clId="{0A18DBD1-F4B2-49D3-9BFC-A3ED50C8E71C}" dt="2022-11-17T16:31:09.736" v="1012" actId="1076"/>
          <ac:spMkLst>
            <pc:docMk/>
            <pc:sldMk cId="2623300561" sldId="370"/>
            <ac:spMk id="25" creationId="{E82C51BF-C617-FCEC-C441-A587D009F141}"/>
          </ac:spMkLst>
        </pc:spChg>
        <pc:spChg chg="mod">
          <ac:chgData name="Carla" userId="417464ba-0c67-467a-8d9f-e5f447a9fc8a" providerId="ADAL" clId="{0A18DBD1-F4B2-49D3-9BFC-A3ED50C8E71C}" dt="2022-11-17T16:31:09.736" v="1012" actId="1076"/>
          <ac:spMkLst>
            <pc:docMk/>
            <pc:sldMk cId="2623300561" sldId="370"/>
            <ac:spMk id="26" creationId="{6883856D-1523-DCAF-1B56-95552A48ECFB}"/>
          </ac:spMkLst>
        </pc:spChg>
        <pc:spChg chg="mod">
          <ac:chgData name="Carla" userId="417464ba-0c67-467a-8d9f-e5f447a9fc8a" providerId="ADAL" clId="{0A18DBD1-F4B2-49D3-9BFC-A3ED50C8E71C}" dt="2022-11-17T16:31:09.736" v="1012" actId="1076"/>
          <ac:spMkLst>
            <pc:docMk/>
            <pc:sldMk cId="2623300561" sldId="370"/>
            <ac:spMk id="27" creationId="{B83F9DAF-0FEB-CB35-D1BC-1DF53E78F948}"/>
          </ac:spMkLst>
        </pc:spChg>
        <pc:spChg chg="mod">
          <ac:chgData name="Carla" userId="417464ba-0c67-467a-8d9f-e5f447a9fc8a" providerId="ADAL" clId="{0A18DBD1-F4B2-49D3-9BFC-A3ED50C8E71C}" dt="2022-11-17T16:31:09.736" v="1012" actId="1076"/>
          <ac:spMkLst>
            <pc:docMk/>
            <pc:sldMk cId="2623300561" sldId="370"/>
            <ac:spMk id="28" creationId="{97176BC7-1998-6CD1-7ECC-53E7839BB195}"/>
          </ac:spMkLst>
        </pc:spChg>
        <pc:spChg chg="del mod">
          <ac:chgData name="Carla" userId="417464ba-0c67-467a-8d9f-e5f447a9fc8a" providerId="ADAL" clId="{0A18DBD1-F4B2-49D3-9BFC-A3ED50C8E71C}" dt="2022-11-17T16:25:11.644" v="932" actId="478"/>
          <ac:spMkLst>
            <pc:docMk/>
            <pc:sldMk cId="2623300561" sldId="370"/>
            <ac:spMk id="29" creationId="{1E0C98EF-9D5F-72CF-E078-CB5B8E9D604F}"/>
          </ac:spMkLst>
        </pc:spChg>
        <pc:spChg chg="del mod">
          <ac:chgData name="Carla" userId="417464ba-0c67-467a-8d9f-e5f447a9fc8a" providerId="ADAL" clId="{0A18DBD1-F4B2-49D3-9BFC-A3ED50C8E71C}" dt="2022-11-17T16:25:15.846" v="934" actId="478"/>
          <ac:spMkLst>
            <pc:docMk/>
            <pc:sldMk cId="2623300561" sldId="370"/>
            <ac:spMk id="30" creationId="{7972DE2E-9123-6DC4-F9D8-7F919C4AC61E}"/>
          </ac:spMkLst>
        </pc:spChg>
        <pc:spChg chg="mod">
          <ac:chgData name="Carla" userId="417464ba-0c67-467a-8d9f-e5f447a9fc8a" providerId="ADAL" clId="{0A18DBD1-F4B2-49D3-9BFC-A3ED50C8E71C}" dt="2023-02-22T12:33:05.848" v="3031" actId="1076"/>
          <ac:spMkLst>
            <pc:docMk/>
            <pc:sldMk cId="2623300561" sldId="370"/>
            <ac:spMk id="31" creationId="{377461AD-ABC0-7826-E454-64EEAE103F59}"/>
          </ac:spMkLst>
        </pc:spChg>
        <pc:spChg chg="mod">
          <ac:chgData name="Carla" userId="417464ba-0c67-467a-8d9f-e5f447a9fc8a" providerId="ADAL" clId="{0A18DBD1-F4B2-49D3-9BFC-A3ED50C8E71C}" dt="2022-11-17T16:31:09.736" v="1012" actId="1076"/>
          <ac:spMkLst>
            <pc:docMk/>
            <pc:sldMk cId="2623300561" sldId="370"/>
            <ac:spMk id="32" creationId="{A3597CFC-28DE-21B2-1C8A-421EC87023CD}"/>
          </ac:spMkLst>
        </pc:spChg>
        <pc:spChg chg="del mod">
          <ac:chgData name="Carla" userId="417464ba-0c67-467a-8d9f-e5f447a9fc8a" providerId="ADAL" clId="{0A18DBD1-F4B2-49D3-9BFC-A3ED50C8E71C}" dt="2022-11-17T16:25:13.085" v="933" actId="478"/>
          <ac:spMkLst>
            <pc:docMk/>
            <pc:sldMk cId="2623300561" sldId="370"/>
            <ac:spMk id="33" creationId="{F72CBB3A-7CB9-F399-538A-710C1E9A515C}"/>
          </ac:spMkLst>
        </pc:spChg>
        <pc:grpChg chg="add del mod">
          <ac:chgData name="Carla" userId="417464ba-0c67-467a-8d9f-e5f447a9fc8a" providerId="ADAL" clId="{0A18DBD1-F4B2-49D3-9BFC-A3ED50C8E71C}" dt="2022-11-17T16:25:20.347" v="937" actId="478"/>
          <ac:grpSpMkLst>
            <pc:docMk/>
            <pc:sldMk cId="2623300561" sldId="370"/>
            <ac:grpSpMk id="13" creationId="{6866041F-443F-D250-FDA2-818F533B5639}"/>
          </ac:grpSpMkLst>
        </pc:grpChg>
        <pc:grpChg chg="mod topLvl">
          <ac:chgData name="Carla" userId="417464ba-0c67-467a-8d9f-e5f447a9fc8a" providerId="ADAL" clId="{0A18DBD1-F4B2-49D3-9BFC-A3ED50C8E71C}" dt="2022-11-17T16:31:09.736" v="1012" actId="1076"/>
          <ac:grpSpMkLst>
            <pc:docMk/>
            <pc:sldMk cId="2623300561" sldId="370"/>
            <ac:grpSpMk id="14" creationId="{C04E1934-AA2D-8C9D-1AD4-BBBA8D8B25AC}"/>
          </ac:grpSpMkLst>
        </pc:grpChg>
        <pc:picChg chg="mod">
          <ac:chgData name="Carla" userId="417464ba-0c67-467a-8d9f-e5f447a9fc8a" providerId="ADAL" clId="{0A18DBD1-F4B2-49D3-9BFC-A3ED50C8E71C}" dt="2022-11-17T16:31:09.736" v="1012" actId="1076"/>
          <ac:picMkLst>
            <pc:docMk/>
            <pc:sldMk cId="2623300561" sldId="370"/>
            <ac:picMk id="23" creationId="{76C480D8-8CE6-77A5-5475-98B1EE96D76F}"/>
          </ac:picMkLst>
        </pc:picChg>
        <pc:cxnChg chg="del mod">
          <ac:chgData name="Carla" userId="417464ba-0c67-467a-8d9f-e5f447a9fc8a" providerId="ADAL" clId="{0A18DBD1-F4B2-49D3-9BFC-A3ED50C8E71C}" dt="2022-11-17T16:29:41.038" v="989" actId="478"/>
          <ac:cxnSpMkLst>
            <pc:docMk/>
            <pc:sldMk cId="2623300561" sldId="370"/>
            <ac:cxnSpMk id="7" creationId="{C57AC3D6-EE5D-8129-3A2C-BD8551326C17}"/>
          </ac:cxnSpMkLst>
        </pc:cxnChg>
        <pc:cxnChg chg="add del mod">
          <ac:chgData name="Carla" userId="417464ba-0c67-467a-8d9f-e5f447a9fc8a" providerId="ADAL" clId="{0A18DBD1-F4B2-49D3-9BFC-A3ED50C8E71C}" dt="2022-11-17T16:28:30.340" v="969" actId="478"/>
          <ac:cxnSpMkLst>
            <pc:docMk/>
            <pc:sldMk cId="2623300561" sldId="370"/>
            <ac:cxnSpMk id="10" creationId="{0F7F6649-567C-90AB-C306-6CD9ACB9A9D0}"/>
          </ac:cxnSpMkLst>
        </pc:cxnChg>
        <pc:cxnChg chg="add mod">
          <ac:chgData name="Carla" userId="417464ba-0c67-467a-8d9f-e5f447a9fc8a" providerId="ADAL" clId="{0A18DBD1-F4B2-49D3-9BFC-A3ED50C8E71C}" dt="2022-11-17T16:31:09.736" v="1012" actId="1076"/>
          <ac:cxnSpMkLst>
            <pc:docMk/>
            <pc:sldMk cId="2623300561" sldId="370"/>
            <ac:cxnSpMk id="43" creationId="{D277F227-E0EF-15AD-DE81-143AB077BEA1}"/>
          </ac:cxnSpMkLst>
        </pc:cxnChg>
        <pc:cxnChg chg="add mod">
          <ac:chgData name="Carla" userId="417464ba-0c67-467a-8d9f-e5f447a9fc8a" providerId="ADAL" clId="{0A18DBD1-F4B2-49D3-9BFC-A3ED50C8E71C}" dt="2022-11-17T16:31:09.736" v="1012" actId="1076"/>
          <ac:cxnSpMkLst>
            <pc:docMk/>
            <pc:sldMk cId="2623300561" sldId="370"/>
            <ac:cxnSpMk id="54" creationId="{4B47173C-81A7-694D-1A62-23851CF819C8}"/>
          </ac:cxnSpMkLst>
        </pc:cxnChg>
        <pc:cxnChg chg="add mod">
          <ac:chgData name="Carla" userId="417464ba-0c67-467a-8d9f-e5f447a9fc8a" providerId="ADAL" clId="{0A18DBD1-F4B2-49D3-9BFC-A3ED50C8E71C}" dt="2022-11-17T16:31:09.736" v="1012" actId="1076"/>
          <ac:cxnSpMkLst>
            <pc:docMk/>
            <pc:sldMk cId="2623300561" sldId="370"/>
            <ac:cxnSpMk id="55" creationId="{1A1DFFF6-6C20-5274-6A3E-76A5AE496918}"/>
          </ac:cxnSpMkLst>
        </pc:cxnChg>
        <pc:cxnChg chg="add mod">
          <ac:chgData name="Carla" userId="417464ba-0c67-467a-8d9f-e5f447a9fc8a" providerId="ADAL" clId="{0A18DBD1-F4B2-49D3-9BFC-A3ED50C8E71C}" dt="2022-11-17T16:31:09.736" v="1012" actId="1076"/>
          <ac:cxnSpMkLst>
            <pc:docMk/>
            <pc:sldMk cId="2623300561" sldId="370"/>
            <ac:cxnSpMk id="58" creationId="{E50ED36E-506A-EBBE-0566-BCBACC5D8D25}"/>
          </ac:cxnSpMkLst>
        </pc:cxnChg>
        <pc:cxnChg chg="add mod">
          <ac:chgData name="Carla" userId="417464ba-0c67-467a-8d9f-e5f447a9fc8a" providerId="ADAL" clId="{0A18DBD1-F4B2-49D3-9BFC-A3ED50C8E71C}" dt="2022-11-17T16:31:09.736" v="1012" actId="1076"/>
          <ac:cxnSpMkLst>
            <pc:docMk/>
            <pc:sldMk cId="2623300561" sldId="370"/>
            <ac:cxnSpMk id="61" creationId="{3554CC2F-6D04-AF33-D6AC-61A22E31237A}"/>
          </ac:cxnSpMkLst>
        </pc:cxnChg>
      </pc:sldChg>
      <pc:sldChg chg="modSp add del mod">
        <pc:chgData name="Carla" userId="417464ba-0c67-467a-8d9f-e5f447a9fc8a" providerId="ADAL" clId="{0A18DBD1-F4B2-49D3-9BFC-A3ED50C8E71C}" dt="2022-11-18T09:15:23.302" v="2140" actId="47"/>
        <pc:sldMkLst>
          <pc:docMk/>
          <pc:sldMk cId="3433500808" sldId="371"/>
        </pc:sldMkLst>
        <pc:spChg chg="mod">
          <ac:chgData name="Carla" userId="417464ba-0c67-467a-8d9f-e5f447a9fc8a" providerId="ADAL" clId="{0A18DBD1-F4B2-49D3-9BFC-A3ED50C8E71C}" dt="2022-11-18T08:40:23.580" v="1220" actId="20577"/>
          <ac:spMkLst>
            <pc:docMk/>
            <pc:sldMk cId="3433500808" sldId="371"/>
            <ac:spMk id="6" creationId="{1755527A-30CA-944E-A482-ED896F156CD0}"/>
          </ac:spMkLst>
        </pc:spChg>
      </pc:sldChg>
      <pc:sldChg chg="modSp add del mod">
        <pc:chgData name="Carla" userId="417464ba-0c67-467a-8d9f-e5f447a9fc8a" providerId="ADAL" clId="{0A18DBD1-F4B2-49D3-9BFC-A3ED50C8E71C}" dt="2022-11-18T08:41:25.291" v="1222" actId="47"/>
        <pc:sldMkLst>
          <pc:docMk/>
          <pc:sldMk cId="1892036648" sldId="372"/>
        </pc:sldMkLst>
        <pc:spChg chg="mod">
          <ac:chgData name="Carla" userId="417464ba-0c67-467a-8d9f-e5f447a9fc8a" providerId="ADAL" clId="{0A18DBD1-F4B2-49D3-9BFC-A3ED50C8E71C}" dt="2022-11-18T08:39:05.996" v="1096" actId="20577"/>
          <ac:spMkLst>
            <pc:docMk/>
            <pc:sldMk cId="1892036648" sldId="372"/>
            <ac:spMk id="6" creationId="{1755527A-30CA-944E-A482-ED896F156CD0}"/>
          </ac:spMkLst>
        </pc:spChg>
      </pc:sldChg>
      <pc:sldChg chg="add del ord">
        <pc:chgData name="Carla" userId="417464ba-0c67-467a-8d9f-e5f447a9fc8a" providerId="ADAL" clId="{0A18DBD1-F4B2-49D3-9BFC-A3ED50C8E71C}" dt="2023-02-22T11:52:58.142" v="3023" actId="47"/>
        <pc:sldMkLst>
          <pc:docMk/>
          <pc:sldMk cId="2812248871" sldId="372"/>
        </pc:sldMkLst>
      </pc:sldChg>
      <pc:sldChg chg="modSp add del mod">
        <pc:chgData name="Carla" userId="417464ba-0c67-467a-8d9f-e5f447a9fc8a" providerId="ADAL" clId="{0A18DBD1-F4B2-49D3-9BFC-A3ED50C8E71C}" dt="2022-11-18T08:41:25.291" v="1222" actId="47"/>
        <pc:sldMkLst>
          <pc:docMk/>
          <pc:sldMk cId="447277948" sldId="373"/>
        </pc:sldMkLst>
        <pc:spChg chg="mod">
          <ac:chgData name="Carla" userId="417464ba-0c67-467a-8d9f-e5f447a9fc8a" providerId="ADAL" clId="{0A18DBD1-F4B2-49D3-9BFC-A3ED50C8E71C}" dt="2022-11-18T08:39:26.785" v="1130" actId="20577"/>
          <ac:spMkLst>
            <pc:docMk/>
            <pc:sldMk cId="447277948" sldId="373"/>
            <ac:spMk id="6" creationId="{1755527A-30CA-944E-A482-ED896F156CD0}"/>
          </ac:spMkLst>
        </pc:spChg>
        <pc:spChg chg="mod">
          <ac:chgData name="Carla" userId="417464ba-0c67-467a-8d9f-e5f447a9fc8a" providerId="ADAL" clId="{0A18DBD1-F4B2-49D3-9BFC-A3ED50C8E71C}" dt="2022-11-18T08:39:14.005" v="1098" actId="20577"/>
          <ac:spMkLst>
            <pc:docMk/>
            <pc:sldMk cId="447277948" sldId="373"/>
            <ac:spMk id="20" creationId="{36F277D6-322B-A848-92DC-A83C2D17258F}"/>
          </ac:spMkLst>
        </pc:spChg>
      </pc:sldChg>
      <pc:sldChg chg="modSp add mod modNotesTx">
        <pc:chgData name="Carla" userId="417464ba-0c67-467a-8d9f-e5f447a9fc8a" providerId="ADAL" clId="{0A18DBD1-F4B2-49D3-9BFC-A3ED50C8E71C}" dt="2023-02-22T20:17:15.044" v="4005" actId="20577"/>
        <pc:sldMkLst>
          <pc:docMk/>
          <pc:sldMk cId="3215242977" sldId="373"/>
        </pc:sldMkLst>
        <pc:spChg chg="mod">
          <ac:chgData name="Carla" userId="417464ba-0c67-467a-8d9f-e5f447a9fc8a" providerId="ADAL" clId="{0A18DBD1-F4B2-49D3-9BFC-A3ED50C8E71C}" dt="2022-11-18T09:13:29.854" v="2047" actId="207"/>
          <ac:spMkLst>
            <pc:docMk/>
            <pc:sldMk cId="3215242977" sldId="373"/>
            <ac:spMk id="2" creationId="{6E3B2962-F31C-7687-9EC4-29063E03A6BF}"/>
          </ac:spMkLst>
        </pc:spChg>
        <pc:spChg chg="mod">
          <ac:chgData name="Carla" userId="417464ba-0c67-467a-8d9f-e5f447a9fc8a" providerId="ADAL" clId="{0A18DBD1-F4B2-49D3-9BFC-A3ED50C8E71C}" dt="2022-11-18T09:13:29.854" v="2047" actId="207"/>
          <ac:spMkLst>
            <pc:docMk/>
            <pc:sldMk cId="3215242977" sldId="373"/>
            <ac:spMk id="3" creationId="{1C115CEE-CAD7-5259-0E1B-6DCFC57E21F1}"/>
          </ac:spMkLst>
        </pc:spChg>
        <pc:spChg chg="mod">
          <ac:chgData name="Carla" userId="417464ba-0c67-467a-8d9f-e5f447a9fc8a" providerId="ADAL" clId="{0A18DBD1-F4B2-49D3-9BFC-A3ED50C8E71C}" dt="2022-11-18T09:13:29.854" v="2047" actId="207"/>
          <ac:spMkLst>
            <pc:docMk/>
            <pc:sldMk cId="3215242977" sldId="373"/>
            <ac:spMk id="4" creationId="{670FD672-4F22-74F6-AF36-B421404A533E}"/>
          </ac:spMkLst>
        </pc:spChg>
        <pc:spChg chg="mod">
          <ac:chgData name="Carla" userId="417464ba-0c67-467a-8d9f-e5f447a9fc8a" providerId="ADAL" clId="{0A18DBD1-F4B2-49D3-9BFC-A3ED50C8E71C}" dt="2023-02-22T20:16:35.961" v="3983" actId="20577"/>
          <ac:spMkLst>
            <pc:docMk/>
            <pc:sldMk cId="3215242977" sldId="373"/>
            <ac:spMk id="9" creationId="{D65E6D98-BE8C-6B4C-B23E-6167300445AE}"/>
          </ac:spMkLst>
        </pc:spChg>
        <pc:spChg chg="mod">
          <ac:chgData name="Carla" userId="417464ba-0c67-467a-8d9f-e5f447a9fc8a" providerId="ADAL" clId="{0A18DBD1-F4B2-49D3-9BFC-A3ED50C8E71C}" dt="2023-02-22T20:17:15.044" v="4005" actId="20577"/>
          <ac:spMkLst>
            <pc:docMk/>
            <pc:sldMk cId="3215242977" sldId="373"/>
            <ac:spMk id="10" creationId="{57F7817C-F1AD-0D44-B171-8337EA4CAC58}"/>
          </ac:spMkLst>
        </pc:spChg>
        <pc:spChg chg="mod">
          <ac:chgData name="Carla" userId="417464ba-0c67-467a-8d9f-e5f447a9fc8a" providerId="ADAL" clId="{0A18DBD1-F4B2-49D3-9BFC-A3ED50C8E71C}" dt="2022-11-18T09:13:48.320" v="2051" actId="208"/>
          <ac:spMkLst>
            <pc:docMk/>
            <pc:sldMk cId="3215242977" sldId="373"/>
            <ac:spMk id="11" creationId="{C5F4228F-D5AA-954B-B294-68775E7ACBB6}"/>
          </ac:spMkLst>
        </pc:spChg>
        <pc:spChg chg="mod">
          <ac:chgData name="Carla" userId="417464ba-0c67-467a-8d9f-e5f447a9fc8a" providerId="ADAL" clId="{0A18DBD1-F4B2-49D3-9BFC-A3ED50C8E71C}" dt="2022-11-18T09:13:48.320" v="2051" actId="208"/>
          <ac:spMkLst>
            <pc:docMk/>
            <pc:sldMk cId="3215242977" sldId="373"/>
            <ac:spMk id="15" creationId="{FC47BBBF-E017-034D-BDA0-B4925AE086BA}"/>
          </ac:spMkLst>
        </pc:spChg>
        <pc:spChg chg="mod">
          <ac:chgData name="Carla" userId="417464ba-0c67-467a-8d9f-e5f447a9fc8a" providerId="ADAL" clId="{0A18DBD1-F4B2-49D3-9BFC-A3ED50C8E71C}" dt="2022-11-18T09:13:48.320" v="2051" actId="208"/>
          <ac:spMkLst>
            <pc:docMk/>
            <pc:sldMk cId="3215242977" sldId="373"/>
            <ac:spMk id="16" creationId="{3261E616-59D7-E24A-B3DD-6CA7E698AABB}"/>
          </ac:spMkLst>
        </pc:spChg>
        <pc:spChg chg="mod">
          <ac:chgData name="Carla" userId="417464ba-0c67-467a-8d9f-e5f447a9fc8a" providerId="ADAL" clId="{0A18DBD1-F4B2-49D3-9BFC-A3ED50C8E71C}" dt="2022-11-18T09:13:48.320" v="2051" actId="208"/>
          <ac:spMkLst>
            <pc:docMk/>
            <pc:sldMk cId="3215242977" sldId="373"/>
            <ac:spMk id="17" creationId="{CD2C5F29-B47A-A24E-B82C-5405185BD2D6}"/>
          </ac:spMkLst>
        </pc:spChg>
      </pc:sldChg>
      <pc:sldChg chg="modSp add mod modNotesTx">
        <pc:chgData name="Carla" userId="417464ba-0c67-467a-8d9f-e5f447a9fc8a" providerId="ADAL" clId="{0A18DBD1-F4B2-49D3-9BFC-A3ED50C8E71C}" dt="2023-02-22T20:17:17.766" v="4007" actId="20577"/>
        <pc:sldMkLst>
          <pc:docMk/>
          <pc:sldMk cId="3830730864" sldId="374"/>
        </pc:sldMkLst>
        <pc:spChg chg="mod">
          <ac:chgData name="Carla" userId="417464ba-0c67-467a-8d9f-e5f447a9fc8a" providerId="ADAL" clId="{0A18DBD1-F4B2-49D3-9BFC-A3ED50C8E71C}" dt="2022-11-18T09:13:35.748" v="2049" actId="207"/>
          <ac:spMkLst>
            <pc:docMk/>
            <pc:sldMk cId="3830730864" sldId="374"/>
            <ac:spMk id="2" creationId="{6E3B2962-F31C-7687-9EC4-29063E03A6BF}"/>
          </ac:spMkLst>
        </pc:spChg>
        <pc:spChg chg="mod">
          <ac:chgData name="Carla" userId="417464ba-0c67-467a-8d9f-e5f447a9fc8a" providerId="ADAL" clId="{0A18DBD1-F4B2-49D3-9BFC-A3ED50C8E71C}" dt="2022-11-18T09:13:35.748" v="2049" actId="207"/>
          <ac:spMkLst>
            <pc:docMk/>
            <pc:sldMk cId="3830730864" sldId="374"/>
            <ac:spMk id="3" creationId="{1C115CEE-CAD7-5259-0E1B-6DCFC57E21F1}"/>
          </ac:spMkLst>
        </pc:spChg>
        <pc:spChg chg="mod">
          <ac:chgData name="Carla" userId="417464ba-0c67-467a-8d9f-e5f447a9fc8a" providerId="ADAL" clId="{0A18DBD1-F4B2-49D3-9BFC-A3ED50C8E71C}" dt="2022-11-18T09:13:35.748" v="2049" actId="207"/>
          <ac:spMkLst>
            <pc:docMk/>
            <pc:sldMk cId="3830730864" sldId="374"/>
            <ac:spMk id="4" creationId="{670FD672-4F22-74F6-AF36-B421404A533E}"/>
          </ac:spMkLst>
        </pc:spChg>
        <pc:spChg chg="mod">
          <ac:chgData name="Carla" userId="417464ba-0c67-467a-8d9f-e5f447a9fc8a" providerId="ADAL" clId="{0A18DBD1-F4B2-49D3-9BFC-A3ED50C8E71C}" dt="2022-11-18T09:11:21.090" v="2037" actId="1076"/>
          <ac:spMkLst>
            <pc:docMk/>
            <pc:sldMk cId="3830730864" sldId="374"/>
            <ac:spMk id="8" creationId="{75FC2217-6F8B-BBC7-B40B-737535E318E3}"/>
          </ac:spMkLst>
        </pc:spChg>
        <pc:spChg chg="mod">
          <ac:chgData name="Carla" userId="417464ba-0c67-467a-8d9f-e5f447a9fc8a" providerId="ADAL" clId="{0A18DBD1-F4B2-49D3-9BFC-A3ED50C8E71C}" dt="2023-02-22T20:16:41.137" v="3985" actId="20577"/>
          <ac:spMkLst>
            <pc:docMk/>
            <pc:sldMk cId="3830730864" sldId="374"/>
            <ac:spMk id="9" creationId="{D65E6D98-BE8C-6B4C-B23E-6167300445AE}"/>
          </ac:spMkLst>
        </pc:spChg>
        <pc:spChg chg="mod">
          <ac:chgData name="Carla" userId="417464ba-0c67-467a-8d9f-e5f447a9fc8a" providerId="ADAL" clId="{0A18DBD1-F4B2-49D3-9BFC-A3ED50C8E71C}" dt="2023-02-22T20:17:17.766" v="4007" actId="20577"/>
          <ac:spMkLst>
            <pc:docMk/>
            <pc:sldMk cId="3830730864" sldId="374"/>
            <ac:spMk id="10" creationId="{57F7817C-F1AD-0D44-B171-8337EA4CAC58}"/>
          </ac:spMkLst>
        </pc:spChg>
        <pc:spChg chg="mod">
          <ac:chgData name="Carla" userId="417464ba-0c67-467a-8d9f-e5f447a9fc8a" providerId="ADAL" clId="{0A18DBD1-F4B2-49D3-9BFC-A3ED50C8E71C}" dt="2022-11-18T09:13:42.866" v="2050" actId="208"/>
          <ac:spMkLst>
            <pc:docMk/>
            <pc:sldMk cId="3830730864" sldId="374"/>
            <ac:spMk id="11" creationId="{C5F4228F-D5AA-954B-B294-68775E7ACBB6}"/>
          </ac:spMkLst>
        </pc:spChg>
        <pc:spChg chg="mod">
          <ac:chgData name="Carla" userId="417464ba-0c67-467a-8d9f-e5f447a9fc8a" providerId="ADAL" clId="{0A18DBD1-F4B2-49D3-9BFC-A3ED50C8E71C}" dt="2022-11-18T09:13:42.866" v="2050" actId="208"/>
          <ac:spMkLst>
            <pc:docMk/>
            <pc:sldMk cId="3830730864" sldId="374"/>
            <ac:spMk id="15" creationId="{FC47BBBF-E017-034D-BDA0-B4925AE086BA}"/>
          </ac:spMkLst>
        </pc:spChg>
        <pc:spChg chg="mod">
          <ac:chgData name="Carla" userId="417464ba-0c67-467a-8d9f-e5f447a9fc8a" providerId="ADAL" clId="{0A18DBD1-F4B2-49D3-9BFC-A3ED50C8E71C}" dt="2022-11-18T09:13:42.866" v="2050" actId="208"/>
          <ac:spMkLst>
            <pc:docMk/>
            <pc:sldMk cId="3830730864" sldId="374"/>
            <ac:spMk id="16" creationId="{3261E616-59D7-E24A-B3DD-6CA7E698AABB}"/>
          </ac:spMkLst>
        </pc:spChg>
        <pc:spChg chg="mod">
          <ac:chgData name="Carla" userId="417464ba-0c67-467a-8d9f-e5f447a9fc8a" providerId="ADAL" clId="{0A18DBD1-F4B2-49D3-9BFC-A3ED50C8E71C}" dt="2022-11-18T09:13:42.866" v="2050" actId="208"/>
          <ac:spMkLst>
            <pc:docMk/>
            <pc:sldMk cId="3830730864" sldId="374"/>
            <ac:spMk id="17" creationId="{CD2C5F29-B47A-A24E-B82C-5405185BD2D6}"/>
          </ac:spMkLst>
        </pc:spChg>
        <pc:picChg chg="mod">
          <ac:chgData name="Carla" userId="417464ba-0c67-467a-8d9f-e5f447a9fc8a" providerId="ADAL" clId="{0A18DBD1-F4B2-49D3-9BFC-A3ED50C8E71C}" dt="2022-11-18T09:10:47.973" v="2034" actId="1076"/>
          <ac:picMkLst>
            <pc:docMk/>
            <pc:sldMk cId="3830730864" sldId="374"/>
            <ac:picMk id="5" creationId="{67EF8E5A-BA09-1042-8B07-9DE9BF668F29}"/>
          </ac:picMkLst>
        </pc:picChg>
      </pc:sldChg>
      <pc:sldChg chg="addSp delSp modSp add mod modClrScheme chgLayout modNotesTx">
        <pc:chgData name="Carla" userId="417464ba-0c67-467a-8d9f-e5f447a9fc8a" providerId="ADAL" clId="{0A18DBD1-F4B2-49D3-9BFC-A3ED50C8E71C}" dt="2023-02-22T20:17:07.055" v="4001" actId="20577"/>
        <pc:sldMkLst>
          <pc:docMk/>
          <pc:sldMk cId="1921036003" sldId="375"/>
        </pc:sldMkLst>
        <pc:spChg chg="add del mod ord">
          <ac:chgData name="Carla" userId="417464ba-0c67-467a-8d9f-e5f447a9fc8a" providerId="ADAL" clId="{0A18DBD1-F4B2-49D3-9BFC-A3ED50C8E71C}" dt="2023-02-22T11:21:50.203" v="3011" actId="478"/>
          <ac:spMkLst>
            <pc:docMk/>
            <pc:sldMk cId="1921036003" sldId="375"/>
            <ac:spMk id="2" creationId="{4D579CA6-26AF-CA73-AF53-5CB7F3C6CFCF}"/>
          </ac:spMkLst>
        </pc:spChg>
        <pc:spChg chg="del mod">
          <ac:chgData name="Carla" userId="417464ba-0c67-467a-8d9f-e5f447a9fc8a" providerId="ADAL" clId="{0A18DBD1-F4B2-49D3-9BFC-A3ED50C8E71C}" dt="2022-11-18T09:19:20.084" v="2263" actId="478"/>
          <ac:spMkLst>
            <pc:docMk/>
            <pc:sldMk cId="1921036003" sldId="375"/>
            <ac:spMk id="2" creationId="{6E3B2962-F31C-7687-9EC4-29063E03A6BF}"/>
          </ac:spMkLst>
        </pc:spChg>
        <pc:spChg chg="del mod">
          <ac:chgData name="Carla" userId="417464ba-0c67-467a-8d9f-e5f447a9fc8a" providerId="ADAL" clId="{0A18DBD1-F4B2-49D3-9BFC-A3ED50C8E71C}" dt="2022-11-18T09:19:20.084" v="2263" actId="478"/>
          <ac:spMkLst>
            <pc:docMk/>
            <pc:sldMk cId="1921036003" sldId="375"/>
            <ac:spMk id="3" creationId="{1C115CEE-CAD7-5259-0E1B-6DCFC57E21F1}"/>
          </ac:spMkLst>
        </pc:spChg>
        <pc:spChg chg="add del mod ord">
          <ac:chgData name="Carla" userId="417464ba-0c67-467a-8d9f-e5f447a9fc8a" providerId="ADAL" clId="{0A18DBD1-F4B2-49D3-9BFC-A3ED50C8E71C}" dt="2023-02-22T11:21:52.342" v="3012" actId="478"/>
          <ac:spMkLst>
            <pc:docMk/>
            <pc:sldMk cId="1921036003" sldId="375"/>
            <ac:spMk id="3" creationId="{93E5ECED-B26F-BD7E-3993-AC6A3A12B4C6}"/>
          </ac:spMkLst>
        </pc:spChg>
        <pc:spChg chg="del mod">
          <ac:chgData name="Carla" userId="417464ba-0c67-467a-8d9f-e5f447a9fc8a" providerId="ADAL" clId="{0A18DBD1-F4B2-49D3-9BFC-A3ED50C8E71C}" dt="2022-11-18T09:19:20.084" v="2263" actId="478"/>
          <ac:spMkLst>
            <pc:docMk/>
            <pc:sldMk cId="1921036003" sldId="375"/>
            <ac:spMk id="4" creationId="{670FD672-4F22-74F6-AF36-B421404A533E}"/>
          </ac:spMkLst>
        </pc:spChg>
        <pc:spChg chg="mod">
          <ac:chgData name="Carla" userId="417464ba-0c67-467a-8d9f-e5f447a9fc8a" providerId="ADAL" clId="{0A18DBD1-F4B2-49D3-9BFC-A3ED50C8E71C}" dt="2022-11-18T09:20:11.151" v="2276" actId="1076"/>
          <ac:spMkLst>
            <pc:docMk/>
            <pc:sldMk cId="1921036003" sldId="375"/>
            <ac:spMk id="8" creationId="{75FC2217-6F8B-BBC7-B40B-737535E318E3}"/>
          </ac:spMkLst>
        </pc:spChg>
        <pc:spChg chg="mod">
          <ac:chgData name="Carla" userId="417464ba-0c67-467a-8d9f-e5f447a9fc8a" providerId="ADAL" clId="{0A18DBD1-F4B2-49D3-9BFC-A3ED50C8E71C}" dt="2023-02-22T20:16:48.989" v="3991" actId="20577"/>
          <ac:spMkLst>
            <pc:docMk/>
            <pc:sldMk cId="1921036003" sldId="375"/>
            <ac:spMk id="9" creationId="{D65E6D98-BE8C-6B4C-B23E-6167300445AE}"/>
          </ac:spMkLst>
        </pc:spChg>
        <pc:spChg chg="mod">
          <ac:chgData name="Carla" userId="417464ba-0c67-467a-8d9f-e5f447a9fc8a" providerId="ADAL" clId="{0A18DBD1-F4B2-49D3-9BFC-A3ED50C8E71C}" dt="2023-02-22T20:17:07.055" v="4001" actId="20577"/>
          <ac:spMkLst>
            <pc:docMk/>
            <pc:sldMk cId="1921036003" sldId="375"/>
            <ac:spMk id="10" creationId="{57F7817C-F1AD-0D44-B171-8337EA4CAC58}"/>
          </ac:spMkLst>
        </pc:spChg>
        <pc:spChg chg="mod">
          <ac:chgData name="Carla" userId="417464ba-0c67-467a-8d9f-e5f447a9fc8a" providerId="ADAL" clId="{0A18DBD1-F4B2-49D3-9BFC-A3ED50C8E71C}" dt="2023-02-22T11:20:25.346" v="2997" actId="1076"/>
          <ac:spMkLst>
            <pc:docMk/>
            <pc:sldMk cId="1921036003" sldId="375"/>
            <ac:spMk id="11" creationId="{C5F4228F-D5AA-954B-B294-68775E7ACBB6}"/>
          </ac:spMkLst>
        </pc:spChg>
        <pc:spChg chg="mod">
          <ac:chgData name="Carla" userId="417464ba-0c67-467a-8d9f-e5f447a9fc8a" providerId="ADAL" clId="{0A18DBD1-F4B2-49D3-9BFC-A3ED50C8E71C}" dt="2023-02-22T11:20:25.346" v="2997" actId="1076"/>
          <ac:spMkLst>
            <pc:docMk/>
            <pc:sldMk cId="1921036003" sldId="375"/>
            <ac:spMk id="15" creationId="{FC47BBBF-E017-034D-BDA0-B4925AE086BA}"/>
          </ac:spMkLst>
        </pc:spChg>
        <pc:spChg chg="mod">
          <ac:chgData name="Carla" userId="417464ba-0c67-467a-8d9f-e5f447a9fc8a" providerId="ADAL" clId="{0A18DBD1-F4B2-49D3-9BFC-A3ED50C8E71C}" dt="2023-02-22T11:20:25.346" v="2997" actId="1076"/>
          <ac:spMkLst>
            <pc:docMk/>
            <pc:sldMk cId="1921036003" sldId="375"/>
            <ac:spMk id="16" creationId="{3261E616-59D7-E24A-B3DD-6CA7E698AABB}"/>
          </ac:spMkLst>
        </pc:spChg>
        <pc:spChg chg="mod">
          <ac:chgData name="Carla" userId="417464ba-0c67-467a-8d9f-e5f447a9fc8a" providerId="ADAL" clId="{0A18DBD1-F4B2-49D3-9BFC-A3ED50C8E71C}" dt="2023-02-22T11:20:25.346" v="2997" actId="1076"/>
          <ac:spMkLst>
            <pc:docMk/>
            <pc:sldMk cId="1921036003" sldId="375"/>
            <ac:spMk id="17" creationId="{CD2C5F29-B47A-A24E-B82C-5405185BD2D6}"/>
          </ac:spMkLst>
        </pc:spChg>
        <pc:spChg chg="mod">
          <ac:chgData name="Carla" userId="417464ba-0c67-467a-8d9f-e5f447a9fc8a" providerId="ADAL" clId="{0A18DBD1-F4B2-49D3-9BFC-A3ED50C8E71C}" dt="2023-02-22T11:20:25.346" v="2997" actId="1076"/>
          <ac:spMkLst>
            <pc:docMk/>
            <pc:sldMk cId="1921036003" sldId="375"/>
            <ac:spMk id="18" creationId="{FC723609-1FB1-F943-ACD2-DB8DF54D9946}"/>
          </ac:spMkLst>
        </pc:spChg>
        <pc:spChg chg="mod">
          <ac:chgData name="Carla" userId="417464ba-0c67-467a-8d9f-e5f447a9fc8a" providerId="ADAL" clId="{0A18DBD1-F4B2-49D3-9BFC-A3ED50C8E71C}" dt="2023-02-22T11:20:25.346" v="2997" actId="1076"/>
          <ac:spMkLst>
            <pc:docMk/>
            <pc:sldMk cId="1921036003" sldId="375"/>
            <ac:spMk id="19" creationId="{508A5F98-5666-D540-88C5-001B23470509}"/>
          </ac:spMkLst>
        </pc:spChg>
        <pc:spChg chg="mod">
          <ac:chgData name="Carla" userId="417464ba-0c67-467a-8d9f-e5f447a9fc8a" providerId="ADAL" clId="{0A18DBD1-F4B2-49D3-9BFC-A3ED50C8E71C}" dt="2023-02-22T11:20:25.346" v="2997" actId="1076"/>
          <ac:spMkLst>
            <pc:docMk/>
            <pc:sldMk cId="1921036003" sldId="375"/>
            <ac:spMk id="20" creationId="{2DAA1DFD-538A-B94F-8C58-25988A0A0D93}"/>
          </ac:spMkLst>
        </pc:spChg>
        <pc:spChg chg="mod">
          <ac:chgData name="Carla" userId="417464ba-0c67-467a-8d9f-e5f447a9fc8a" providerId="ADAL" clId="{0A18DBD1-F4B2-49D3-9BFC-A3ED50C8E71C}" dt="2023-02-22T11:20:28.517" v="2998" actId="1076"/>
          <ac:spMkLst>
            <pc:docMk/>
            <pc:sldMk cId="1921036003" sldId="375"/>
            <ac:spMk id="22" creationId="{4FECC7A3-3FE7-A943-899C-984498CE6AD8}"/>
          </ac:spMkLst>
        </pc:spChg>
        <pc:graphicFrameChg chg="add del mod">
          <ac:chgData name="Carla" userId="417464ba-0c67-467a-8d9f-e5f447a9fc8a" providerId="ADAL" clId="{0A18DBD1-F4B2-49D3-9BFC-A3ED50C8E71C}" dt="2022-11-18T09:28:56.050" v="2279" actId="478"/>
          <ac:graphicFrameMkLst>
            <pc:docMk/>
            <pc:sldMk cId="1921036003" sldId="375"/>
            <ac:graphicFrameMk id="7" creationId="{A2200B6D-234C-8DED-3750-26BB54395436}"/>
          </ac:graphicFrameMkLst>
        </pc:graphicFrameChg>
        <pc:graphicFrameChg chg="add del mod">
          <ac:chgData name="Carla" userId="417464ba-0c67-467a-8d9f-e5f447a9fc8a" providerId="ADAL" clId="{0A18DBD1-F4B2-49D3-9BFC-A3ED50C8E71C}" dt="2022-11-18T09:30:24.845" v="2291" actId="478"/>
          <ac:graphicFrameMkLst>
            <pc:docMk/>
            <pc:sldMk cId="1921036003" sldId="375"/>
            <ac:graphicFrameMk id="21" creationId="{3E2AD23A-DF2F-CC01-CA79-C65E74AB5B87}"/>
          </ac:graphicFrameMkLst>
        </pc:graphicFrameChg>
        <pc:graphicFrameChg chg="add mod">
          <ac:chgData name="Carla" userId="417464ba-0c67-467a-8d9f-e5f447a9fc8a" providerId="ADAL" clId="{0A18DBD1-F4B2-49D3-9BFC-A3ED50C8E71C}" dt="2022-11-18T09:31:04.053" v="2300" actId="1076"/>
          <ac:graphicFrameMkLst>
            <pc:docMk/>
            <pc:sldMk cId="1921036003" sldId="375"/>
            <ac:graphicFrameMk id="24" creationId="{EF7C2F41-62A8-E560-431C-659A74D31E32}"/>
          </ac:graphicFrameMkLst>
        </pc:graphicFrameChg>
        <pc:picChg chg="del mod">
          <ac:chgData name="Carla" userId="417464ba-0c67-467a-8d9f-e5f447a9fc8a" providerId="ADAL" clId="{0A18DBD1-F4B2-49D3-9BFC-A3ED50C8E71C}" dt="2022-11-18T09:19:20.084" v="2263" actId="478"/>
          <ac:picMkLst>
            <pc:docMk/>
            <pc:sldMk cId="1921036003" sldId="375"/>
            <ac:picMk id="5" creationId="{67EF8E5A-BA09-1042-8B07-9DE9BF668F29}"/>
          </ac:picMkLst>
        </pc:picChg>
        <pc:picChg chg="add del mod">
          <ac:chgData name="Carla" userId="417464ba-0c67-467a-8d9f-e5f447a9fc8a" providerId="ADAL" clId="{0A18DBD1-F4B2-49D3-9BFC-A3ED50C8E71C}" dt="2022-11-18T09:29:30.367" v="2282" actId="478"/>
          <ac:picMkLst>
            <pc:docMk/>
            <pc:sldMk cId="1921036003" sldId="375"/>
            <ac:picMk id="12" creationId="{02FF2941-2EDA-10C0-BF7B-35D26DFEEE9F}"/>
          </ac:picMkLst>
        </pc:picChg>
        <pc:picChg chg="add del mod">
          <ac:chgData name="Carla" userId="417464ba-0c67-467a-8d9f-e5f447a9fc8a" providerId="ADAL" clId="{0A18DBD1-F4B2-49D3-9BFC-A3ED50C8E71C}" dt="2022-11-18T09:30:03.714" v="2285" actId="478"/>
          <ac:picMkLst>
            <pc:docMk/>
            <pc:sldMk cId="1921036003" sldId="375"/>
            <ac:picMk id="13" creationId="{DE0CF21D-958D-C8EF-A4FC-2551F7C04A1F}"/>
          </ac:picMkLst>
        </pc:picChg>
        <pc:picChg chg="add mod">
          <ac:chgData name="Carla" userId="417464ba-0c67-467a-8d9f-e5f447a9fc8a" providerId="ADAL" clId="{0A18DBD1-F4B2-49D3-9BFC-A3ED50C8E71C}" dt="2022-11-18T09:30:58.705" v="2298" actId="1076"/>
          <ac:picMkLst>
            <pc:docMk/>
            <pc:sldMk cId="1921036003" sldId="375"/>
            <ac:picMk id="14" creationId="{1E5DE79E-721C-C71F-2F2C-AA8FB067484B}"/>
          </ac:picMkLst>
        </pc:picChg>
        <pc:picChg chg="add mod">
          <ac:chgData name="Carla" userId="417464ba-0c67-467a-8d9f-e5f447a9fc8a" providerId="ADAL" clId="{0A18DBD1-F4B2-49D3-9BFC-A3ED50C8E71C}" dt="2022-11-18T09:31:00.529" v="2299" actId="1076"/>
          <ac:picMkLst>
            <pc:docMk/>
            <pc:sldMk cId="1921036003" sldId="375"/>
            <ac:picMk id="23" creationId="{3CE7C5CF-8923-85D2-880E-AD090D0EACE7}"/>
          </ac:picMkLst>
        </pc:picChg>
        <pc:cxnChg chg="add mod">
          <ac:chgData name="Carla" userId="417464ba-0c67-467a-8d9f-e5f447a9fc8a" providerId="ADAL" clId="{0A18DBD1-F4B2-49D3-9BFC-A3ED50C8E71C}" dt="2022-11-18T09:32:39.593" v="2317" actId="14100"/>
          <ac:cxnSpMkLst>
            <pc:docMk/>
            <pc:sldMk cId="1921036003" sldId="375"/>
            <ac:cxnSpMk id="26" creationId="{7210D6BB-36AD-9B8C-E79D-887807737139}"/>
          </ac:cxnSpMkLst>
        </pc:cxnChg>
        <pc:cxnChg chg="add mod">
          <ac:chgData name="Carla" userId="417464ba-0c67-467a-8d9f-e5f447a9fc8a" providerId="ADAL" clId="{0A18DBD1-F4B2-49D3-9BFC-A3ED50C8E71C}" dt="2022-11-18T09:32:37.593" v="2316" actId="14100"/>
          <ac:cxnSpMkLst>
            <pc:docMk/>
            <pc:sldMk cId="1921036003" sldId="375"/>
            <ac:cxnSpMk id="28" creationId="{89AD8701-C68F-815E-C816-8FD053D95D0D}"/>
          </ac:cxnSpMkLst>
        </pc:cxnChg>
        <pc:cxnChg chg="add mod">
          <ac:chgData name="Carla" userId="417464ba-0c67-467a-8d9f-e5f447a9fc8a" providerId="ADAL" clId="{0A18DBD1-F4B2-49D3-9BFC-A3ED50C8E71C}" dt="2022-11-18T09:32:44.537" v="2319" actId="14100"/>
          <ac:cxnSpMkLst>
            <pc:docMk/>
            <pc:sldMk cId="1921036003" sldId="375"/>
            <ac:cxnSpMk id="30" creationId="{0F048742-3572-CFDF-00C2-52051B1D165F}"/>
          </ac:cxnSpMkLst>
        </pc:cxnChg>
      </pc:sldChg>
      <pc:sldChg chg="modSp add del mod ord">
        <pc:chgData name="Carla" userId="417464ba-0c67-467a-8d9f-e5f447a9fc8a" providerId="ADAL" clId="{0A18DBD1-F4B2-49D3-9BFC-A3ED50C8E71C}" dt="2022-11-18T09:46:43.504" v="2448" actId="47"/>
        <pc:sldMkLst>
          <pc:docMk/>
          <pc:sldMk cId="1729983924" sldId="376"/>
        </pc:sldMkLst>
        <pc:spChg chg="mod">
          <ac:chgData name="Carla" userId="417464ba-0c67-467a-8d9f-e5f447a9fc8a" providerId="ADAL" clId="{0A18DBD1-F4B2-49D3-9BFC-A3ED50C8E71C}" dt="2022-11-18T09:45:07.556" v="2326" actId="20577"/>
          <ac:spMkLst>
            <pc:docMk/>
            <pc:sldMk cId="1729983924" sldId="376"/>
            <ac:spMk id="9" creationId="{D65E6D98-BE8C-6B4C-B23E-6167300445AE}"/>
          </ac:spMkLst>
        </pc:spChg>
        <pc:spChg chg="mod">
          <ac:chgData name="Carla" userId="417464ba-0c67-467a-8d9f-e5f447a9fc8a" providerId="ADAL" clId="{0A18DBD1-F4B2-49D3-9BFC-A3ED50C8E71C}" dt="2022-11-18T09:45:30.597" v="2375" actId="20577"/>
          <ac:spMkLst>
            <pc:docMk/>
            <pc:sldMk cId="1729983924" sldId="376"/>
            <ac:spMk id="10" creationId="{57F7817C-F1AD-0D44-B171-8337EA4CAC58}"/>
          </ac:spMkLst>
        </pc:spChg>
      </pc:sldChg>
      <pc:sldChg chg="addSp delSp modSp add mod modClrScheme chgLayout">
        <pc:chgData name="Carla" userId="417464ba-0c67-467a-8d9f-e5f447a9fc8a" providerId="ADAL" clId="{0A18DBD1-F4B2-49D3-9BFC-A3ED50C8E71C}" dt="2023-02-23T13:41:06.589" v="4104" actId="1076"/>
        <pc:sldMkLst>
          <pc:docMk/>
          <pc:sldMk cId="3643868350" sldId="377"/>
        </pc:sldMkLst>
        <pc:spChg chg="add del mod ord">
          <ac:chgData name="Carla" userId="417464ba-0c67-467a-8d9f-e5f447a9fc8a" providerId="ADAL" clId="{0A18DBD1-F4B2-49D3-9BFC-A3ED50C8E71C}" dt="2023-02-22T11:21:34.792" v="3008" actId="478"/>
          <ac:spMkLst>
            <pc:docMk/>
            <pc:sldMk cId="3643868350" sldId="377"/>
            <ac:spMk id="2" creationId="{855728E6-70A1-31E3-099F-BBCE70CF1590}"/>
          </ac:spMkLst>
        </pc:spChg>
        <pc:spChg chg="add mod">
          <ac:chgData name="Carla" userId="417464ba-0c67-467a-8d9f-e5f447a9fc8a" providerId="ADAL" clId="{0A18DBD1-F4B2-49D3-9BFC-A3ED50C8E71C}" dt="2023-02-22T11:21:44.474" v="3010" actId="1076"/>
          <ac:spMkLst>
            <pc:docMk/>
            <pc:sldMk cId="3643868350" sldId="377"/>
            <ac:spMk id="4" creationId="{8D3220BD-A52C-1B2D-65E0-02AF4DCADD50}"/>
          </ac:spMkLst>
        </pc:spChg>
        <pc:spChg chg="add mod">
          <ac:chgData name="Carla" userId="417464ba-0c67-467a-8d9f-e5f447a9fc8a" providerId="ADAL" clId="{0A18DBD1-F4B2-49D3-9BFC-A3ED50C8E71C}" dt="2023-02-22T11:20:51.218" v="3001" actId="1076"/>
          <ac:spMkLst>
            <pc:docMk/>
            <pc:sldMk cId="3643868350" sldId="377"/>
            <ac:spMk id="5" creationId="{6712A556-9031-1C7B-ABDF-9AAFA72E6170}"/>
          </ac:spMkLst>
        </pc:spChg>
        <pc:spChg chg="add mod">
          <ac:chgData name="Carla" userId="417464ba-0c67-467a-8d9f-e5f447a9fc8a" providerId="ADAL" clId="{0A18DBD1-F4B2-49D3-9BFC-A3ED50C8E71C}" dt="2023-02-23T13:41:06.589" v="4104" actId="1076"/>
          <ac:spMkLst>
            <pc:docMk/>
            <pc:sldMk cId="3643868350" sldId="377"/>
            <ac:spMk id="7" creationId="{F792E1DB-1FD3-1168-7263-1191854AE3EC}"/>
          </ac:spMkLst>
        </pc:spChg>
        <pc:spChg chg="del">
          <ac:chgData name="Carla" userId="417464ba-0c67-467a-8d9f-e5f447a9fc8a" providerId="ADAL" clId="{0A18DBD1-F4B2-49D3-9BFC-A3ED50C8E71C}" dt="2022-11-18T09:46:06.190" v="2381" actId="478"/>
          <ac:spMkLst>
            <pc:docMk/>
            <pc:sldMk cId="3643868350" sldId="377"/>
            <ac:spMk id="8" creationId="{75FC2217-6F8B-BBC7-B40B-737535E318E3}"/>
          </ac:spMkLst>
        </pc:spChg>
        <pc:spChg chg="add del mod ord">
          <ac:chgData name="Carla" userId="417464ba-0c67-467a-8d9f-e5f447a9fc8a" providerId="ADAL" clId="{0A18DBD1-F4B2-49D3-9BFC-A3ED50C8E71C}" dt="2023-02-22T11:21:40.552" v="3009" actId="478"/>
          <ac:spMkLst>
            <pc:docMk/>
            <pc:sldMk cId="3643868350" sldId="377"/>
            <ac:spMk id="8" creationId="{EBA54E59-8100-B939-0751-EED2BC49406F}"/>
          </ac:spMkLst>
        </pc:spChg>
        <pc:spChg chg="mod">
          <ac:chgData name="Carla" userId="417464ba-0c67-467a-8d9f-e5f447a9fc8a" providerId="ADAL" clId="{0A18DBD1-F4B2-49D3-9BFC-A3ED50C8E71C}" dt="2023-02-22T20:16:55.019" v="3995" actId="20577"/>
          <ac:spMkLst>
            <pc:docMk/>
            <pc:sldMk cId="3643868350" sldId="377"/>
            <ac:spMk id="9" creationId="{D65E6D98-BE8C-6B4C-B23E-6167300445AE}"/>
          </ac:spMkLst>
        </pc:spChg>
        <pc:spChg chg="mod">
          <ac:chgData name="Carla" userId="417464ba-0c67-467a-8d9f-e5f447a9fc8a" providerId="ADAL" clId="{0A18DBD1-F4B2-49D3-9BFC-A3ED50C8E71C}" dt="2023-02-22T20:16:56.863" v="3997" actId="20577"/>
          <ac:spMkLst>
            <pc:docMk/>
            <pc:sldMk cId="3643868350" sldId="377"/>
            <ac:spMk id="10" creationId="{57F7817C-F1AD-0D44-B171-8337EA4CAC58}"/>
          </ac:spMkLst>
        </pc:spChg>
        <pc:spChg chg="mod">
          <ac:chgData name="Carla" userId="417464ba-0c67-467a-8d9f-e5f447a9fc8a" providerId="ADAL" clId="{0A18DBD1-F4B2-49D3-9BFC-A3ED50C8E71C}" dt="2023-02-22T11:22:10.775" v="3013" actId="1076"/>
          <ac:spMkLst>
            <pc:docMk/>
            <pc:sldMk cId="3643868350" sldId="377"/>
            <ac:spMk id="11" creationId="{C5F4228F-D5AA-954B-B294-68775E7ACBB6}"/>
          </ac:spMkLst>
        </pc:spChg>
        <pc:spChg chg="add mod">
          <ac:chgData name="Carla" userId="417464ba-0c67-467a-8d9f-e5f447a9fc8a" providerId="ADAL" clId="{0A18DBD1-F4B2-49D3-9BFC-A3ED50C8E71C}" dt="2022-11-18T11:14:58.485" v="2966" actId="1076"/>
          <ac:spMkLst>
            <pc:docMk/>
            <pc:sldMk cId="3643868350" sldId="377"/>
            <ac:spMk id="13" creationId="{40D66A2D-699F-6A9B-2395-A553A2B91FAD}"/>
          </ac:spMkLst>
        </pc:spChg>
        <pc:spChg chg="mod">
          <ac:chgData name="Carla" userId="417464ba-0c67-467a-8d9f-e5f447a9fc8a" providerId="ADAL" clId="{0A18DBD1-F4B2-49D3-9BFC-A3ED50C8E71C}" dt="2023-02-22T11:22:10.775" v="3013" actId="1076"/>
          <ac:spMkLst>
            <pc:docMk/>
            <pc:sldMk cId="3643868350" sldId="377"/>
            <ac:spMk id="15" creationId="{FC47BBBF-E017-034D-BDA0-B4925AE086BA}"/>
          </ac:spMkLst>
        </pc:spChg>
        <pc:spChg chg="mod">
          <ac:chgData name="Carla" userId="417464ba-0c67-467a-8d9f-e5f447a9fc8a" providerId="ADAL" clId="{0A18DBD1-F4B2-49D3-9BFC-A3ED50C8E71C}" dt="2023-02-22T11:22:10.775" v="3013" actId="1076"/>
          <ac:spMkLst>
            <pc:docMk/>
            <pc:sldMk cId="3643868350" sldId="377"/>
            <ac:spMk id="16" creationId="{3261E616-59D7-E24A-B3DD-6CA7E698AABB}"/>
          </ac:spMkLst>
        </pc:spChg>
        <pc:spChg chg="mod">
          <ac:chgData name="Carla" userId="417464ba-0c67-467a-8d9f-e5f447a9fc8a" providerId="ADAL" clId="{0A18DBD1-F4B2-49D3-9BFC-A3ED50C8E71C}" dt="2023-02-22T11:22:10.775" v="3013" actId="1076"/>
          <ac:spMkLst>
            <pc:docMk/>
            <pc:sldMk cId="3643868350" sldId="377"/>
            <ac:spMk id="17" creationId="{CD2C5F29-B47A-A24E-B82C-5405185BD2D6}"/>
          </ac:spMkLst>
        </pc:spChg>
        <pc:spChg chg="mod">
          <ac:chgData name="Carla" userId="417464ba-0c67-467a-8d9f-e5f447a9fc8a" providerId="ADAL" clId="{0A18DBD1-F4B2-49D3-9BFC-A3ED50C8E71C}" dt="2023-02-22T11:22:10.775" v="3013" actId="1076"/>
          <ac:spMkLst>
            <pc:docMk/>
            <pc:sldMk cId="3643868350" sldId="377"/>
            <ac:spMk id="18" creationId="{FC723609-1FB1-F943-ACD2-DB8DF54D9946}"/>
          </ac:spMkLst>
        </pc:spChg>
        <pc:spChg chg="mod">
          <ac:chgData name="Carla" userId="417464ba-0c67-467a-8d9f-e5f447a9fc8a" providerId="ADAL" clId="{0A18DBD1-F4B2-49D3-9BFC-A3ED50C8E71C}" dt="2023-02-22T11:22:10.775" v="3013" actId="1076"/>
          <ac:spMkLst>
            <pc:docMk/>
            <pc:sldMk cId="3643868350" sldId="377"/>
            <ac:spMk id="19" creationId="{508A5F98-5666-D540-88C5-001B23470509}"/>
          </ac:spMkLst>
        </pc:spChg>
        <pc:spChg chg="mod">
          <ac:chgData name="Carla" userId="417464ba-0c67-467a-8d9f-e5f447a9fc8a" providerId="ADAL" clId="{0A18DBD1-F4B2-49D3-9BFC-A3ED50C8E71C}" dt="2023-02-22T11:22:10.775" v="3013" actId="1076"/>
          <ac:spMkLst>
            <pc:docMk/>
            <pc:sldMk cId="3643868350" sldId="377"/>
            <ac:spMk id="20" creationId="{2DAA1DFD-538A-B94F-8C58-25988A0A0D93}"/>
          </ac:spMkLst>
        </pc:spChg>
        <pc:spChg chg="mod">
          <ac:chgData name="Carla" userId="417464ba-0c67-467a-8d9f-e5f447a9fc8a" providerId="ADAL" clId="{0A18DBD1-F4B2-49D3-9BFC-A3ED50C8E71C}" dt="2023-02-22T11:22:10.775" v="3013" actId="1076"/>
          <ac:spMkLst>
            <pc:docMk/>
            <pc:sldMk cId="3643868350" sldId="377"/>
            <ac:spMk id="22" creationId="{4FECC7A3-3FE7-A943-899C-984498CE6AD8}"/>
          </ac:spMkLst>
        </pc:spChg>
        <pc:spChg chg="add del mod">
          <ac:chgData name="Carla" userId="417464ba-0c67-467a-8d9f-e5f447a9fc8a" providerId="ADAL" clId="{0A18DBD1-F4B2-49D3-9BFC-A3ED50C8E71C}" dt="2022-11-18T11:12:48.638" v="2934" actId="478"/>
          <ac:spMkLst>
            <pc:docMk/>
            <pc:sldMk cId="3643868350" sldId="377"/>
            <ac:spMk id="25" creationId="{2617587E-8471-D856-CE7A-906AA434CBA5}"/>
          </ac:spMkLst>
        </pc:spChg>
        <pc:graphicFrameChg chg="del">
          <ac:chgData name="Carla" userId="417464ba-0c67-467a-8d9f-e5f447a9fc8a" providerId="ADAL" clId="{0A18DBD1-F4B2-49D3-9BFC-A3ED50C8E71C}" dt="2022-11-18T09:46:07.566" v="2384" actId="478"/>
          <ac:graphicFrameMkLst>
            <pc:docMk/>
            <pc:sldMk cId="3643868350" sldId="377"/>
            <ac:graphicFrameMk id="24" creationId="{EF7C2F41-62A8-E560-431C-659A74D31E32}"/>
          </ac:graphicFrameMkLst>
        </pc:graphicFrameChg>
        <pc:picChg chg="add mod">
          <ac:chgData name="Carla" userId="417464ba-0c67-467a-8d9f-e5f447a9fc8a" providerId="ADAL" clId="{0A18DBD1-F4B2-49D3-9BFC-A3ED50C8E71C}" dt="2022-11-18T11:14:53.396" v="2965" actId="1076"/>
          <ac:picMkLst>
            <pc:docMk/>
            <pc:sldMk cId="3643868350" sldId="377"/>
            <ac:picMk id="3" creationId="{86087E44-EF2B-0028-DCD4-AACF8C598731}"/>
          </ac:picMkLst>
        </pc:picChg>
        <pc:picChg chg="del">
          <ac:chgData name="Carla" userId="417464ba-0c67-467a-8d9f-e5f447a9fc8a" providerId="ADAL" clId="{0A18DBD1-F4B2-49D3-9BFC-A3ED50C8E71C}" dt="2022-11-18T09:46:06.689" v="2382" actId="478"/>
          <ac:picMkLst>
            <pc:docMk/>
            <pc:sldMk cId="3643868350" sldId="377"/>
            <ac:picMk id="14" creationId="{1E5DE79E-721C-C71F-2F2C-AA8FB067484B}"/>
          </ac:picMkLst>
        </pc:picChg>
        <pc:picChg chg="del">
          <ac:chgData name="Carla" userId="417464ba-0c67-467a-8d9f-e5f447a9fc8a" providerId="ADAL" clId="{0A18DBD1-F4B2-49D3-9BFC-A3ED50C8E71C}" dt="2022-11-18T09:46:07.138" v="2383" actId="478"/>
          <ac:picMkLst>
            <pc:docMk/>
            <pc:sldMk cId="3643868350" sldId="377"/>
            <ac:picMk id="23" creationId="{3CE7C5CF-8923-85D2-880E-AD090D0EACE7}"/>
          </ac:picMkLst>
        </pc:picChg>
        <pc:cxnChg chg="del">
          <ac:chgData name="Carla" userId="417464ba-0c67-467a-8d9f-e5f447a9fc8a" providerId="ADAL" clId="{0A18DBD1-F4B2-49D3-9BFC-A3ED50C8E71C}" dt="2022-11-18T09:46:10.264" v="2387" actId="478"/>
          <ac:cxnSpMkLst>
            <pc:docMk/>
            <pc:sldMk cId="3643868350" sldId="377"/>
            <ac:cxnSpMk id="26" creationId="{7210D6BB-36AD-9B8C-E79D-887807737139}"/>
          </ac:cxnSpMkLst>
        </pc:cxnChg>
        <pc:cxnChg chg="del">
          <ac:chgData name="Carla" userId="417464ba-0c67-467a-8d9f-e5f447a9fc8a" providerId="ADAL" clId="{0A18DBD1-F4B2-49D3-9BFC-A3ED50C8E71C}" dt="2022-11-18T09:46:09.097" v="2386" actId="478"/>
          <ac:cxnSpMkLst>
            <pc:docMk/>
            <pc:sldMk cId="3643868350" sldId="377"/>
            <ac:cxnSpMk id="28" creationId="{89AD8701-C68F-815E-C816-8FD053D95D0D}"/>
          </ac:cxnSpMkLst>
        </pc:cxnChg>
        <pc:cxnChg chg="del">
          <ac:chgData name="Carla" userId="417464ba-0c67-467a-8d9f-e5f447a9fc8a" providerId="ADAL" clId="{0A18DBD1-F4B2-49D3-9BFC-A3ED50C8E71C}" dt="2022-11-18T09:46:08.670" v="2385" actId="478"/>
          <ac:cxnSpMkLst>
            <pc:docMk/>
            <pc:sldMk cId="3643868350" sldId="377"/>
            <ac:cxnSpMk id="30" creationId="{0F048742-3572-CFDF-00C2-52051B1D165F}"/>
          </ac:cxnSpMkLst>
        </pc:cxnChg>
      </pc:sldChg>
      <pc:sldChg chg="new del">
        <pc:chgData name="Carla" userId="417464ba-0c67-467a-8d9f-e5f447a9fc8a" providerId="ADAL" clId="{0A18DBD1-F4B2-49D3-9BFC-A3ED50C8E71C}" dt="2023-02-23T14:30:31.625" v="4823" actId="47"/>
        <pc:sldMkLst>
          <pc:docMk/>
          <pc:sldMk cId="1387084546" sldId="378"/>
        </pc:sldMkLst>
      </pc:sldChg>
      <pc:sldChg chg="new del">
        <pc:chgData name="Carla" userId="417464ba-0c67-467a-8d9f-e5f447a9fc8a" providerId="ADAL" clId="{0A18DBD1-F4B2-49D3-9BFC-A3ED50C8E71C}" dt="2022-11-18T11:11:11.084" v="2912" actId="680"/>
        <pc:sldMkLst>
          <pc:docMk/>
          <pc:sldMk cId="3005858431" sldId="378"/>
        </pc:sldMkLst>
      </pc:sldChg>
      <pc:sldChg chg="new del">
        <pc:chgData name="Carla" userId="417464ba-0c67-467a-8d9f-e5f447a9fc8a" providerId="ADAL" clId="{0A18DBD1-F4B2-49D3-9BFC-A3ED50C8E71C}" dt="2023-02-22T11:21:17.195" v="3005" actId="47"/>
        <pc:sldMkLst>
          <pc:docMk/>
          <pc:sldMk cId="4234389807" sldId="378"/>
        </pc:sldMkLst>
      </pc:sldChg>
      <pc:sldChg chg="new del">
        <pc:chgData name="Carla" userId="417464ba-0c67-467a-8d9f-e5f447a9fc8a" providerId="ADAL" clId="{0A18DBD1-F4B2-49D3-9BFC-A3ED50C8E71C}" dt="2023-02-23T14:30:31.625" v="4823" actId="47"/>
        <pc:sldMkLst>
          <pc:docMk/>
          <pc:sldMk cId="413715981" sldId="379"/>
        </pc:sldMkLst>
      </pc:sldChg>
      <pc:sldChg chg="add del">
        <pc:chgData name="Carla" userId="417464ba-0c67-467a-8d9f-e5f447a9fc8a" providerId="ADAL" clId="{0A18DBD1-F4B2-49D3-9BFC-A3ED50C8E71C}" dt="2023-02-22T11:21:12.057" v="3004"/>
        <pc:sldMkLst>
          <pc:docMk/>
          <pc:sldMk cId="3856785778" sldId="379"/>
        </pc:sldMkLst>
      </pc:sldChg>
      <pc:sldChg chg="new del">
        <pc:chgData name="Carla" userId="417464ba-0c67-467a-8d9f-e5f447a9fc8a" providerId="ADAL" clId="{0A18DBD1-F4B2-49D3-9BFC-A3ED50C8E71C}" dt="2023-02-23T14:30:31.625" v="4823" actId="47"/>
        <pc:sldMkLst>
          <pc:docMk/>
          <pc:sldMk cId="1315935917" sldId="380"/>
        </pc:sldMkLst>
      </pc:sldChg>
      <pc:sldChg chg="new del">
        <pc:chgData name="Carla" userId="417464ba-0c67-467a-8d9f-e5f447a9fc8a" providerId="ADAL" clId="{0A18DBD1-F4B2-49D3-9BFC-A3ED50C8E71C}" dt="2023-02-22T20:16:07.159" v="3971" actId="47"/>
        <pc:sldMkLst>
          <pc:docMk/>
          <pc:sldMk cId="1937392764" sldId="381"/>
        </pc:sldMkLst>
      </pc:sldChg>
      <pc:sldChg chg="addSp delSp modSp new del mod ord">
        <pc:chgData name="Carla" userId="417464ba-0c67-467a-8d9f-e5f447a9fc8a" providerId="ADAL" clId="{0A18DBD1-F4B2-49D3-9BFC-A3ED50C8E71C}" dt="2023-02-23T13:39:49.284" v="4092" actId="47"/>
        <pc:sldMkLst>
          <pc:docMk/>
          <pc:sldMk cId="945432886" sldId="382"/>
        </pc:sldMkLst>
        <pc:spChg chg="mod">
          <ac:chgData name="Carla" userId="417464ba-0c67-467a-8d9f-e5f447a9fc8a" providerId="ADAL" clId="{0A18DBD1-F4B2-49D3-9BFC-A3ED50C8E71C}" dt="2023-02-23T13:32:16.755" v="4015" actId="14100"/>
          <ac:spMkLst>
            <pc:docMk/>
            <pc:sldMk cId="945432886" sldId="382"/>
            <ac:spMk id="2" creationId="{7A95BC00-B1A3-740F-4975-765716CBB1D8}"/>
          </ac:spMkLst>
        </pc:spChg>
        <pc:spChg chg="del">
          <ac:chgData name="Carla" userId="417464ba-0c67-467a-8d9f-e5f447a9fc8a" providerId="ADAL" clId="{0A18DBD1-F4B2-49D3-9BFC-A3ED50C8E71C}" dt="2023-02-23T13:32:13.716" v="4014" actId="478"/>
          <ac:spMkLst>
            <pc:docMk/>
            <pc:sldMk cId="945432886" sldId="382"/>
            <ac:spMk id="3" creationId="{308F6534-2B0D-A7D0-4557-A515002DE4DA}"/>
          </ac:spMkLst>
        </pc:spChg>
        <pc:spChg chg="add mod">
          <ac:chgData name="Carla" userId="417464ba-0c67-467a-8d9f-e5f447a9fc8a" providerId="ADAL" clId="{0A18DBD1-F4B2-49D3-9BFC-A3ED50C8E71C}" dt="2023-02-23T13:31:58.209" v="4010"/>
          <ac:spMkLst>
            <pc:docMk/>
            <pc:sldMk cId="945432886" sldId="382"/>
            <ac:spMk id="4" creationId="{94FFF58D-D056-37EF-561C-75CEE447088F}"/>
          </ac:spMkLst>
        </pc:spChg>
        <pc:spChg chg="add mod">
          <ac:chgData name="Carla" userId="417464ba-0c67-467a-8d9f-e5f447a9fc8a" providerId="ADAL" clId="{0A18DBD1-F4B2-49D3-9BFC-A3ED50C8E71C}" dt="2023-02-23T13:31:58.209" v="4010"/>
          <ac:spMkLst>
            <pc:docMk/>
            <pc:sldMk cId="945432886" sldId="382"/>
            <ac:spMk id="5" creationId="{99803BB0-DE60-B2DC-1A27-E31D914AE223}"/>
          </ac:spMkLst>
        </pc:spChg>
        <pc:spChg chg="add mod">
          <ac:chgData name="Carla" userId="417464ba-0c67-467a-8d9f-e5f447a9fc8a" providerId="ADAL" clId="{0A18DBD1-F4B2-49D3-9BFC-A3ED50C8E71C}" dt="2023-02-23T13:31:58.209" v="4010"/>
          <ac:spMkLst>
            <pc:docMk/>
            <pc:sldMk cId="945432886" sldId="382"/>
            <ac:spMk id="6" creationId="{A54365C0-B904-72AC-185B-F2E11746E34E}"/>
          </ac:spMkLst>
        </pc:spChg>
        <pc:spChg chg="add mod">
          <ac:chgData name="Carla" userId="417464ba-0c67-467a-8d9f-e5f447a9fc8a" providerId="ADAL" clId="{0A18DBD1-F4B2-49D3-9BFC-A3ED50C8E71C}" dt="2023-02-23T13:31:58.209" v="4010"/>
          <ac:spMkLst>
            <pc:docMk/>
            <pc:sldMk cId="945432886" sldId="382"/>
            <ac:spMk id="7" creationId="{E45E94CC-C906-D8EE-B9E6-2DB150758060}"/>
          </ac:spMkLst>
        </pc:spChg>
        <pc:spChg chg="add mod">
          <ac:chgData name="Carla" userId="417464ba-0c67-467a-8d9f-e5f447a9fc8a" providerId="ADAL" clId="{0A18DBD1-F4B2-49D3-9BFC-A3ED50C8E71C}" dt="2023-02-23T13:31:58.209" v="4010"/>
          <ac:spMkLst>
            <pc:docMk/>
            <pc:sldMk cId="945432886" sldId="382"/>
            <ac:spMk id="8" creationId="{D09340AE-9724-AB3D-1614-5130CA9D2D4A}"/>
          </ac:spMkLst>
        </pc:spChg>
        <pc:spChg chg="add mod">
          <ac:chgData name="Carla" userId="417464ba-0c67-467a-8d9f-e5f447a9fc8a" providerId="ADAL" clId="{0A18DBD1-F4B2-49D3-9BFC-A3ED50C8E71C}" dt="2023-02-23T13:31:58.209" v="4010"/>
          <ac:spMkLst>
            <pc:docMk/>
            <pc:sldMk cId="945432886" sldId="382"/>
            <ac:spMk id="9" creationId="{F82D4321-13FE-8976-7A3E-2820CF16F27F}"/>
          </ac:spMkLst>
        </pc:spChg>
        <pc:spChg chg="add mod">
          <ac:chgData name="Carla" userId="417464ba-0c67-467a-8d9f-e5f447a9fc8a" providerId="ADAL" clId="{0A18DBD1-F4B2-49D3-9BFC-A3ED50C8E71C}" dt="2023-02-23T13:31:58.209" v="4010"/>
          <ac:spMkLst>
            <pc:docMk/>
            <pc:sldMk cId="945432886" sldId="382"/>
            <ac:spMk id="10" creationId="{39416A5D-E4C6-FCB3-AB6B-C036CC070AB2}"/>
          </ac:spMkLst>
        </pc:spChg>
        <pc:spChg chg="add mod">
          <ac:chgData name="Carla" userId="417464ba-0c67-467a-8d9f-e5f447a9fc8a" providerId="ADAL" clId="{0A18DBD1-F4B2-49D3-9BFC-A3ED50C8E71C}" dt="2023-02-23T13:32:10.710" v="4013"/>
          <ac:spMkLst>
            <pc:docMk/>
            <pc:sldMk cId="945432886" sldId="382"/>
            <ac:spMk id="11" creationId="{4ABA784E-334B-58FA-028C-00DC774BDEF8}"/>
          </ac:spMkLst>
        </pc:spChg>
        <pc:spChg chg="add mod">
          <ac:chgData name="Carla" userId="417464ba-0c67-467a-8d9f-e5f447a9fc8a" providerId="ADAL" clId="{0A18DBD1-F4B2-49D3-9BFC-A3ED50C8E71C}" dt="2023-02-23T13:37:07.918" v="4070" actId="1076"/>
          <ac:spMkLst>
            <pc:docMk/>
            <pc:sldMk cId="945432886" sldId="382"/>
            <ac:spMk id="14" creationId="{68AB54F9-D945-60D0-E703-1D47A71593D4}"/>
          </ac:spMkLst>
        </pc:spChg>
        <pc:graphicFrameChg chg="add del mod">
          <ac:chgData name="Carla" userId="417464ba-0c67-467a-8d9f-e5f447a9fc8a" providerId="ADAL" clId="{0A18DBD1-F4B2-49D3-9BFC-A3ED50C8E71C}" dt="2023-02-23T13:33:26.267" v="4017"/>
          <ac:graphicFrameMkLst>
            <pc:docMk/>
            <pc:sldMk cId="945432886" sldId="382"/>
            <ac:graphicFrameMk id="12" creationId="{E8D930D7-08B8-A59A-7A70-73DEA11F3E64}"/>
          </ac:graphicFrameMkLst>
        </pc:graphicFrameChg>
        <pc:graphicFrameChg chg="add del mod">
          <ac:chgData name="Carla" userId="417464ba-0c67-467a-8d9f-e5f447a9fc8a" providerId="ADAL" clId="{0A18DBD1-F4B2-49D3-9BFC-A3ED50C8E71C}" dt="2023-02-23T13:36:29.530" v="4060"/>
          <ac:graphicFrameMkLst>
            <pc:docMk/>
            <pc:sldMk cId="945432886" sldId="382"/>
            <ac:graphicFrameMk id="19" creationId="{14BC80BE-C12D-6382-B3C1-351D4C9ED22F}"/>
          </ac:graphicFrameMkLst>
        </pc:graphicFrameChg>
        <pc:picChg chg="add del mod">
          <ac:chgData name="Carla" userId="417464ba-0c67-467a-8d9f-e5f447a9fc8a" providerId="ADAL" clId="{0A18DBD1-F4B2-49D3-9BFC-A3ED50C8E71C}" dt="2023-02-23T13:36:27.203" v="4058" actId="478"/>
          <ac:picMkLst>
            <pc:docMk/>
            <pc:sldMk cId="945432886" sldId="382"/>
            <ac:picMk id="13" creationId="{166C2045-1918-A116-9224-1ECA1E6FC9A7}"/>
          </ac:picMkLst>
        </pc:picChg>
        <pc:picChg chg="add mod">
          <ac:chgData name="Carla" userId="417464ba-0c67-467a-8d9f-e5f447a9fc8a" providerId="ADAL" clId="{0A18DBD1-F4B2-49D3-9BFC-A3ED50C8E71C}" dt="2023-02-23T13:36:39.029" v="4062" actId="1076"/>
          <ac:picMkLst>
            <pc:docMk/>
            <pc:sldMk cId="945432886" sldId="382"/>
            <ac:picMk id="20" creationId="{55384E9D-E5F3-717B-9F7A-48754363F302}"/>
          </ac:picMkLst>
        </pc:picChg>
        <pc:cxnChg chg="add mod">
          <ac:chgData name="Carla" userId="417464ba-0c67-467a-8d9f-e5f447a9fc8a" providerId="ADAL" clId="{0A18DBD1-F4B2-49D3-9BFC-A3ED50C8E71C}" dt="2023-02-23T13:37:43.403" v="4079" actId="1582"/>
          <ac:cxnSpMkLst>
            <pc:docMk/>
            <pc:sldMk cId="945432886" sldId="382"/>
            <ac:cxnSpMk id="16" creationId="{505986B7-C37A-1E87-9097-87D0090BD9BA}"/>
          </ac:cxnSpMkLst>
        </pc:cxnChg>
        <pc:cxnChg chg="add mod">
          <ac:chgData name="Carla" userId="417464ba-0c67-467a-8d9f-e5f447a9fc8a" providerId="ADAL" clId="{0A18DBD1-F4B2-49D3-9BFC-A3ED50C8E71C}" dt="2023-02-23T13:37:39.216" v="4078" actId="1582"/>
          <ac:cxnSpMkLst>
            <pc:docMk/>
            <pc:sldMk cId="945432886" sldId="382"/>
            <ac:cxnSpMk id="21" creationId="{4149A8CB-0657-3935-2EB3-0B244B021221}"/>
          </ac:cxnSpMkLst>
        </pc:cxnChg>
        <pc:cxnChg chg="add mod">
          <ac:chgData name="Carla" userId="417464ba-0c67-467a-8d9f-e5f447a9fc8a" providerId="ADAL" clId="{0A18DBD1-F4B2-49D3-9BFC-A3ED50C8E71C}" dt="2023-02-23T13:37:35.278" v="4077" actId="1582"/>
          <ac:cxnSpMkLst>
            <pc:docMk/>
            <pc:sldMk cId="945432886" sldId="382"/>
            <ac:cxnSpMk id="25" creationId="{30389D47-3555-04E2-7D3C-A4D1C24ED009}"/>
          </ac:cxnSpMkLst>
        </pc:cxnChg>
      </pc:sldChg>
      <pc:sldChg chg="new del">
        <pc:chgData name="Carla" userId="417464ba-0c67-467a-8d9f-e5f447a9fc8a" providerId="ADAL" clId="{0A18DBD1-F4B2-49D3-9BFC-A3ED50C8E71C}" dt="2023-02-23T14:29:17.202" v="4820" actId="47"/>
        <pc:sldMkLst>
          <pc:docMk/>
          <pc:sldMk cId="1120237966" sldId="383"/>
        </pc:sldMkLst>
      </pc:sldChg>
      <pc:sldChg chg="new del">
        <pc:chgData name="Carla" userId="417464ba-0c67-467a-8d9f-e5f447a9fc8a" providerId="ADAL" clId="{0A18DBD1-F4B2-49D3-9BFC-A3ED50C8E71C}" dt="2023-02-23T14:29:17.202" v="4820" actId="47"/>
        <pc:sldMkLst>
          <pc:docMk/>
          <pc:sldMk cId="2871559418" sldId="384"/>
        </pc:sldMkLst>
      </pc:sldChg>
      <pc:sldChg chg="new del">
        <pc:chgData name="Carla" userId="417464ba-0c67-467a-8d9f-e5f447a9fc8a" providerId="ADAL" clId="{0A18DBD1-F4B2-49D3-9BFC-A3ED50C8E71C}" dt="2023-02-23T14:29:17.202" v="4820" actId="47"/>
        <pc:sldMkLst>
          <pc:docMk/>
          <pc:sldMk cId="2923997423" sldId="385"/>
        </pc:sldMkLst>
      </pc:sldChg>
      <pc:sldChg chg="addSp delSp modSp add mod">
        <pc:chgData name="Carla" userId="417464ba-0c67-467a-8d9f-e5f447a9fc8a" providerId="ADAL" clId="{0A18DBD1-F4B2-49D3-9BFC-A3ED50C8E71C}" dt="2023-02-22T20:16:23.903" v="3975" actId="20577"/>
        <pc:sldMkLst>
          <pc:docMk/>
          <pc:sldMk cId="1628306759" sldId="386"/>
        </pc:sldMkLst>
        <pc:spChg chg="add mod">
          <ac:chgData name="Carla" userId="417464ba-0c67-467a-8d9f-e5f447a9fc8a" providerId="ADAL" clId="{0A18DBD1-F4B2-49D3-9BFC-A3ED50C8E71C}" dt="2023-02-22T15:26:30.209" v="3860" actId="14100"/>
          <ac:spMkLst>
            <pc:docMk/>
            <pc:sldMk cId="1628306759" sldId="386"/>
            <ac:spMk id="2" creationId="{CC83D1D9-F380-D0D3-19DD-99B4E4E77BD3}"/>
          </ac:spMkLst>
        </pc:spChg>
        <pc:spChg chg="mod">
          <ac:chgData name="Carla" userId="417464ba-0c67-467a-8d9f-e5f447a9fc8a" providerId="ADAL" clId="{0A18DBD1-F4B2-49D3-9BFC-A3ED50C8E71C}" dt="2023-02-22T20:16:16.948" v="3973" actId="20577"/>
          <ac:spMkLst>
            <pc:docMk/>
            <pc:sldMk cId="1628306759" sldId="386"/>
            <ac:spMk id="3" creationId="{6B463751-6390-C941-8D97-77C281A9C991}"/>
          </ac:spMkLst>
        </pc:spChg>
        <pc:spChg chg="add mod">
          <ac:chgData name="Carla" userId="417464ba-0c67-467a-8d9f-e5f447a9fc8a" providerId="ADAL" clId="{0A18DBD1-F4B2-49D3-9BFC-A3ED50C8E71C}" dt="2023-02-22T15:20:15.698" v="3810" actId="14100"/>
          <ac:spMkLst>
            <pc:docMk/>
            <pc:sldMk cId="1628306759" sldId="386"/>
            <ac:spMk id="4" creationId="{A4A4E47F-836B-437E-037C-06D2D508EE83}"/>
          </ac:spMkLst>
        </pc:spChg>
        <pc:spChg chg="mod">
          <ac:chgData name="Carla" userId="417464ba-0c67-467a-8d9f-e5f447a9fc8a" providerId="ADAL" clId="{0A18DBD1-F4B2-49D3-9BFC-A3ED50C8E71C}" dt="2023-02-22T20:16:23.903" v="3975" actId="20577"/>
          <ac:spMkLst>
            <pc:docMk/>
            <pc:sldMk cId="1628306759" sldId="386"/>
            <ac:spMk id="9" creationId="{D65E6D98-BE8C-6B4C-B23E-6167300445AE}"/>
          </ac:spMkLst>
        </pc:spChg>
        <pc:spChg chg="mod">
          <ac:chgData name="Carla" userId="417464ba-0c67-467a-8d9f-e5f447a9fc8a" providerId="ADAL" clId="{0A18DBD1-F4B2-49D3-9BFC-A3ED50C8E71C}" dt="2023-02-22T15:29:37.189" v="3963" actId="1076"/>
          <ac:spMkLst>
            <pc:docMk/>
            <pc:sldMk cId="1628306759" sldId="386"/>
            <ac:spMk id="12" creationId="{418AC68E-5821-814D-A8C3-190037A3E2AD}"/>
          </ac:spMkLst>
        </pc:spChg>
        <pc:spChg chg="mod">
          <ac:chgData name="Carla" userId="417464ba-0c67-467a-8d9f-e5f447a9fc8a" providerId="ADAL" clId="{0A18DBD1-F4B2-49D3-9BFC-A3ED50C8E71C}" dt="2023-02-22T15:29:39.784" v="3964" actId="1076"/>
          <ac:spMkLst>
            <pc:docMk/>
            <pc:sldMk cId="1628306759" sldId="386"/>
            <ac:spMk id="13" creationId="{22A63FB2-6A33-0E46-88F3-B7CFCF57934F}"/>
          </ac:spMkLst>
        </pc:spChg>
        <pc:spChg chg="mod">
          <ac:chgData name="Carla" userId="417464ba-0c67-467a-8d9f-e5f447a9fc8a" providerId="ADAL" clId="{0A18DBD1-F4B2-49D3-9BFC-A3ED50C8E71C}" dt="2023-02-22T15:30:01.701" v="3967" actId="1076"/>
          <ac:spMkLst>
            <pc:docMk/>
            <pc:sldMk cId="1628306759" sldId="386"/>
            <ac:spMk id="14" creationId="{A8D10147-924D-7243-80B5-468CC542060D}"/>
          </ac:spMkLst>
        </pc:spChg>
        <pc:spChg chg="mod">
          <ac:chgData name="Carla" userId="417464ba-0c67-467a-8d9f-e5f447a9fc8a" providerId="ADAL" clId="{0A18DBD1-F4B2-49D3-9BFC-A3ED50C8E71C}" dt="2023-02-22T15:29:49.612" v="3966" actId="1076"/>
          <ac:spMkLst>
            <pc:docMk/>
            <pc:sldMk cId="1628306759" sldId="386"/>
            <ac:spMk id="15" creationId="{DAEE686C-E588-114E-8E82-6170C01FBB7F}"/>
          </ac:spMkLst>
        </pc:spChg>
        <pc:spChg chg="mod">
          <ac:chgData name="Carla" userId="417464ba-0c67-467a-8d9f-e5f447a9fc8a" providerId="ADAL" clId="{0A18DBD1-F4B2-49D3-9BFC-A3ED50C8E71C}" dt="2023-02-22T15:06:33.205" v="3655" actId="21"/>
          <ac:spMkLst>
            <pc:docMk/>
            <pc:sldMk cId="1628306759" sldId="386"/>
            <ac:spMk id="16" creationId="{3D705E33-E4CC-C64D-8ABC-F75D88FD24E1}"/>
          </ac:spMkLst>
        </pc:spChg>
        <pc:spChg chg="mod">
          <ac:chgData name="Carla" userId="417464ba-0c67-467a-8d9f-e5f447a9fc8a" providerId="ADAL" clId="{0A18DBD1-F4B2-49D3-9BFC-A3ED50C8E71C}" dt="2023-02-22T15:03:59.198" v="3596" actId="20577"/>
          <ac:spMkLst>
            <pc:docMk/>
            <pc:sldMk cId="1628306759" sldId="386"/>
            <ac:spMk id="17" creationId="{97BC4586-4B37-5041-A767-30768215C0C1}"/>
          </ac:spMkLst>
        </pc:spChg>
        <pc:spChg chg="mod">
          <ac:chgData name="Carla" userId="417464ba-0c67-467a-8d9f-e5f447a9fc8a" providerId="ADAL" clId="{0A18DBD1-F4B2-49D3-9BFC-A3ED50C8E71C}" dt="2023-02-22T15:04:05.521" v="3608" actId="20577"/>
          <ac:spMkLst>
            <pc:docMk/>
            <pc:sldMk cId="1628306759" sldId="386"/>
            <ac:spMk id="18" creationId="{1C95FC12-6CBF-C14D-A722-5F26A9CBF3BE}"/>
          </ac:spMkLst>
        </pc:spChg>
        <pc:spChg chg="mod">
          <ac:chgData name="Carla" userId="417464ba-0c67-467a-8d9f-e5f447a9fc8a" providerId="ADAL" clId="{0A18DBD1-F4B2-49D3-9BFC-A3ED50C8E71C}" dt="2023-02-22T15:04:12.675" v="3619" actId="20577"/>
          <ac:spMkLst>
            <pc:docMk/>
            <pc:sldMk cId="1628306759" sldId="386"/>
            <ac:spMk id="19" creationId="{12177C0E-5EE0-1A4A-8C59-9B11ED57CD88}"/>
          </ac:spMkLst>
        </pc:spChg>
        <pc:spChg chg="mod">
          <ac:chgData name="Carla" userId="417464ba-0c67-467a-8d9f-e5f447a9fc8a" providerId="ADAL" clId="{0A18DBD1-F4B2-49D3-9BFC-A3ED50C8E71C}" dt="2023-02-22T15:06:35.449" v="3656"/>
          <ac:spMkLst>
            <pc:docMk/>
            <pc:sldMk cId="1628306759" sldId="386"/>
            <ac:spMk id="21" creationId="{312A6C59-C597-B740-B229-28CE2C1B8786}"/>
          </ac:spMkLst>
        </pc:spChg>
        <pc:spChg chg="mod">
          <ac:chgData name="Carla" userId="417464ba-0c67-467a-8d9f-e5f447a9fc8a" providerId="ADAL" clId="{0A18DBD1-F4B2-49D3-9BFC-A3ED50C8E71C}" dt="2023-02-22T15:04:24.984" v="3632" actId="20577"/>
          <ac:spMkLst>
            <pc:docMk/>
            <pc:sldMk cId="1628306759" sldId="386"/>
            <ac:spMk id="22" creationId="{F178F733-CBFA-5445-82B2-EA4AAE12D946}"/>
          </ac:spMkLst>
        </pc:spChg>
        <pc:spChg chg="mod">
          <ac:chgData name="Carla" userId="417464ba-0c67-467a-8d9f-e5f447a9fc8a" providerId="ADAL" clId="{0A18DBD1-F4B2-49D3-9BFC-A3ED50C8E71C}" dt="2023-02-22T15:19:53.949" v="3806" actId="1076"/>
          <ac:spMkLst>
            <pc:docMk/>
            <pc:sldMk cId="1628306759" sldId="386"/>
            <ac:spMk id="23" creationId="{9423F0B2-FC00-C140-A9E4-430358DC8BDD}"/>
          </ac:spMkLst>
        </pc:spChg>
        <pc:spChg chg="mod">
          <ac:chgData name="Carla" userId="417464ba-0c67-467a-8d9f-e5f447a9fc8a" providerId="ADAL" clId="{0A18DBD1-F4B2-49D3-9BFC-A3ED50C8E71C}" dt="2023-02-22T15:26:01.574" v="3851" actId="207"/>
          <ac:spMkLst>
            <pc:docMk/>
            <pc:sldMk cId="1628306759" sldId="386"/>
            <ac:spMk id="24" creationId="{33ECEE68-0126-314A-AABB-ECBC5D6F4F1C}"/>
          </ac:spMkLst>
        </pc:spChg>
        <pc:spChg chg="mod">
          <ac:chgData name="Carla" userId="417464ba-0c67-467a-8d9f-e5f447a9fc8a" providerId="ADAL" clId="{0A18DBD1-F4B2-49D3-9BFC-A3ED50C8E71C}" dt="2023-02-22T15:25:45.907" v="3848" actId="207"/>
          <ac:spMkLst>
            <pc:docMk/>
            <pc:sldMk cId="1628306759" sldId="386"/>
            <ac:spMk id="25" creationId="{55B3601F-7F30-E745-BF69-535BD9A38FF7}"/>
          </ac:spMkLst>
        </pc:spChg>
        <pc:spChg chg="mod">
          <ac:chgData name="Carla" userId="417464ba-0c67-467a-8d9f-e5f447a9fc8a" providerId="ADAL" clId="{0A18DBD1-F4B2-49D3-9BFC-A3ED50C8E71C}" dt="2023-02-22T15:25:56.318" v="3850" actId="207"/>
          <ac:spMkLst>
            <pc:docMk/>
            <pc:sldMk cId="1628306759" sldId="386"/>
            <ac:spMk id="26" creationId="{BA3184BF-A69D-C840-A5D2-64E68DE50FA2}"/>
          </ac:spMkLst>
        </pc:spChg>
        <pc:spChg chg="mod">
          <ac:chgData name="Carla" userId="417464ba-0c67-467a-8d9f-e5f447a9fc8a" providerId="ADAL" clId="{0A18DBD1-F4B2-49D3-9BFC-A3ED50C8E71C}" dt="2023-02-22T15:29:28.797" v="3962" actId="1582"/>
          <ac:spMkLst>
            <pc:docMk/>
            <pc:sldMk cId="1628306759" sldId="386"/>
            <ac:spMk id="27" creationId="{DCAC118F-5514-C141-8884-BD693C2923F7}"/>
          </ac:spMkLst>
        </pc:spChg>
        <pc:spChg chg="mod">
          <ac:chgData name="Carla" userId="417464ba-0c67-467a-8d9f-e5f447a9fc8a" providerId="ADAL" clId="{0A18DBD1-F4B2-49D3-9BFC-A3ED50C8E71C}" dt="2023-02-22T15:29:28.797" v="3962" actId="1582"/>
          <ac:spMkLst>
            <pc:docMk/>
            <pc:sldMk cId="1628306759" sldId="386"/>
            <ac:spMk id="28" creationId="{6578F537-8A95-7247-AA73-2175DAD775C2}"/>
          </ac:spMkLst>
        </pc:spChg>
        <pc:spChg chg="mod">
          <ac:chgData name="Carla" userId="417464ba-0c67-467a-8d9f-e5f447a9fc8a" providerId="ADAL" clId="{0A18DBD1-F4B2-49D3-9BFC-A3ED50C8E71C}" dt="2023-02-22T15:29:28.797" v="3962" actId="1582"/>
          <ac:spMkLst>
            <pc:docMk/>
            <pc:sldMk cId="1628306759" sldId="386"/>
            <ac:spMk id="29" creationId="{DDAB793A-4DFB-FC42-8D9A-D58F0EE606C8}"/>
          </ac:spMkLst>
        </pc:spChg>
        <pc:spChg chg="del">
          <ac:chgData name="Carla" userId="417464ba-0c67-467a-8d9f-e5f447a9fc8a" providerId="ADAL" clId="{0A18DBD1-F4B2-49D3-9BFC-A3ED50C8E71C}" dt="2023-02-22T15:06:53.480" v="3659" actId="478"/>
          <ac:spMkLst>
            <pc:docMk/>
            <pc:sldMk cId="1628306759" sldId="386"/>
            <ac:spMk id="30" creationId="{405B6BC7-6F0A-DA4F-8B5D-02AF01F4C7AD}"/>
          </ac:spMkLst>
        </pc:spChg>
        <pc:spChg chg="del mod">
          <ac:chgData name="Carla" userId="417464ba-0c67-467a-8d9f-e5f447a9fc8a" providerId="ADAL" clId="{0A18DBD1-F4B2-49D3-9BFC-A3ED50C8E71C}" dt="2023-02-22T15:06:55.309" v="3661" actId="478"/>
          <ac:spMkLst>
            <pc:docMk/>
            <pc:sldMk cId="1628306759" sldId="386"/>
            <ac:spMk id="31" creationId="{065377EB-50DD-0F46-B07B-7682911D26A1}"/>
          </ac:spMkLst>
        </pc:spChg>
        <pc:spChg chg="del">
          <ac:chgData name="Carla" userId="417464ba-0c67-467a-8d9f-e5f447a9fc8a" providerId="ADAL" clId="{0A18DBD1-F4B2-49D3-9BFC-A3ED50C8E71C}" dt="2023-02-22T15:07:24.133" v="3669" actId="478"/>
          <ac:spMkLst>
            <pc:docMk/>
            <pc:sldMk cId="1628306759" sldId="386"/>
            <ac:spMk id="32" creationId="{61F31335-AAE6-0845-B15E-82F42DC2572D}"/>
          </ac:spMkLst>
        </pc:spChg>
        <pc:spChg chg="del mod">
          <ac:chgData name="Carla" userId="417464ba-0c67-467a-8d9f-e5f447a9fc8a" providerId="ADAL" clId="{0A18DBD1-F4B2-49D3-9BFC-A3ED50C8E71C}" dt="2023-02-22T15:07:23.456" v="3668" actId="478"/>
          <ac:spMkLst>
            <pc:docMk/>
            <pc:sldMk cId="1628306759" sldId="386"/>
            <ac:spMk id="33" creationId="{8E36FA74-48AD-D341-A66F-42EA07E7D482}"/>
          </ac:spMkLst>
        </pc:spChg>
        <pc:spChg chg="del">
          <ac:chgData name="Carla" userId="417464ba-0c67-467a-8d9f-e5f447a9fc8a" providerId="ADAL" clId="{0A18DBD1-F4B2-49D3-9BFC-A3ED50C8E71C}" dt="2023-02-22T15:07:21.678" v="3666" actId="478"/>
          <ac:spMkLst>
            <pc:docMk/>
            <pc:sldMk cId="1628306759" sldId="386"/>
            <ac:spMk id="34" creationId="{D35BF090-B4CA-9145-8980-37A2A238EE50}"/>
          </ac:spMkLst>
        </pc:spChg>
        <pc:spChg chg="mod">
          <ac:chgData name="Carla" userId="417464ba-0c67-467a-8d9f-e5f447a9fc8a" providerId="ADAL" clId="{0A18DBD1-F4B2-49D3-9BFC-A3ED50C8E71C}" dt="2023-02-22T15:29:28.797" v="3962" actId="1582"/>
          <ac:spMkLst>
            <pc:docMk/>
            <pc:sldMk cId="1628306759" sldId="386"/>
            <ac:spMk id="35" creationId="{442F8ACB-588A-CB42-A42A-17B811EF51B6}"/>
          </ac:spMkLst>
        </pc:spChg>
        <pc:spChg chg="mod">
          <ac:chgData name="Carla" userId="417464ba-0c67-467a-8d9f-e5f447a9fc8a" providerId="ADAL" clId="{0A18DBD1-F4B2-49D3-9BFC-A3ED50C8E71C}" dt="2023-02-22T15:30:01.701" v="3967" actId="1076"/>
          <ac:spMkLst>
            <pc:docMk/>
            <pc:sldMk cId="1628306759" sldId="386"/>
            <ac:spMk id="36" creationId="{50ABAD2F-4DC8-C54A-B649-B5C7CB3465BA}"/>
          </ac:spMkLst>
        </pc:spChg>
        <pc:spChg chg="mod">
          <ac:chgData name="Carla" userId="417464ba-0c67-467a-8d9f-e5f447a9fc8a" providerId="ADAL" clId="{0A18DBD1-F4B2-49D3-9BFC-A3ED50C8E71C}" dt="2023-02-22T15:30:01.701" v="3967" actId="1076"/>
          <ac:spMkLst>
            <pc:docMk/>
            <pc:sldMk cId="1628306759" sldId="386"/>
            <ac:spMk id="37" creationId="{2E1A50FF-1C18-154A-8C3E-FE5DBE59423C}"/>
          </ac:spMkLst>
        </pc:spChg>
        <pc:spChg chg="mod">
          <ac:chgData name="Carla" userId="417464ba-0c67-467a-8d9f-e5f447a9fc8a" providerId="ADAL" clId="{0A18DBD1-F4B2-49D3-9BFC-A3ED50C8E71C}" dt="2023-02-22T15:30:01.701" v="3967" actId="1076"/>
          <ac:spMkLst>
            <pc:docMk/>
            <pc:sldMk cId="1628306759" sldId="386"/>
            <ac:spMk id="38" creationId="{8126601E-51C5-D74B-A714-59F2492A1AEE}"/>
          </ac:spMkLst>
        </pc:spChg>
        <pc:spChg chg="mod">
          <ac:chgData name="Carla" userId="417464ba-0c67-467a-8d9f-e5f447a9fc8a" providerId="ADAL" clId="{0A18DBD1-F4B2-49D3-9BFC-A3ED50C8E71C}" dt="2023-02-22T15:18:43.237" v="3801" actId="14100"/>
          <ac:spMkLst>
            <pc:docMk/>
            <pc:sldMk cId="1628306759" sldId="386"/>
            <ac:spMk id="39" creationId="{50299CA9-A692-2448-BF56-90B38F149934}"/>
          </ac:spMkLst>
        </pc:spChg>
        <pc:spChg chg="mod">
          <ac:chgData name="Carla" userId="417464ba-0c67-467a-8d9f-e5f447a9fc8a" providerId="ADAL" clId="{0A18DBD1-F4B2-49D3-9BFC-A3ED50C8E71C}" dt="2023-02-22T15:13:38.806" v="3761" actId="14100"/>
          <ac:spMkLst>
            <pc:docMk/>
            <pc:sldMk cId="1628306759" sldId="386"/>
            <ac:spMk id="40" creationId="{77341F8A-75A9-F54E-83BF-E0E7587BA812}"/>
          </ac:spMkLst>
        </pc:spChg>
        <pc:spChg chg="mod">
          <ac:chgData name="Carla" userId="417464ba-0c67-467a-8d9f-e5f447a9fc8a" providerId="ADAL" clId="{0A18DBD1-F4B2-49D3-9BFC-A3ED50C8E71C}" dt="2023-02-22T15:30:01.701" v="3967" actId="1076"/>
          <ac:spMkLst>
            <pc:docMk/>
            <pc:sldMk cId="1628306759" sldId="386"/>
            <ac:spMk id="41" creationId="{5D1CC192-7F9C-7241-A355-5CD0C3B8F95E}"/>
          </ac:spMkLst>
        </pc:spChg>
        <pc:spChg chg="del mod">
          <ac:chgData name="Carla" userId="417464ba-0c67-467a-8d9f-e5f447a9fc8a" providerId="ADAL" clId="{0A18DBD1-F4B2-49D3-9BFC-A3ED50C8E71C}" dt="2023-02-22T15:11:01.775" v="3735" actId="478"/>
          <ac:spMkLst>
            <pc:docMk/>
            <pc:sldMk cId="1628306759" sldId="386"/>
            <ac:spMk id="42" creationId="{E5462EC0-63FF-644F-A2E0-6DC85EE881CB}"/>
          </ac:spMkLst>
        </pc:spChg>
        <pc:spChg chg="del mod">
          <ac:chgData name="Carla" userId="417464ba-0c67-467a-8d9f-e5f447a9fc8a" providerId="ADAL" clId="{0A18DBD1-F4B2-49D3-9BFC-A3ED50C8E71C}" dt="2023-02-22T15:11:02.748" v="3736" actId="478"/>
          <ac:spMkLst>
            <pc:docMk/>
            <pc:sldMk cId="1628306759" sldId="386"/>
            <ac:spMk id="43" creationId="{F1F4A3EA-C2EF-C147-B353-E9E7036B031A}"/>
          </ac:spMkLst>
        </pc:spChg>
        <pc:spChg chg="del mod">
          <ac:chgData name="Carla" userId="417464ba-0c67-467a-8d9f-e5f447a9fc8a" providerId="ADAL" clId="{0A18DBD1-F4B2-49D3-9BFC-A3ED50C8E71C}" dt="2023-02-22T15:11:04.233" v="3738" actId="478"/>
          <ac:spMkLst>
            <pc:docMk/>
            <pc:sldMk cId="1628306759" sldId="386"/>
            <ac:spMk id="44" creationId="{6FBEADFD-DE03-5E4B-A1C4-972368BA4D9B}"/>
          </ac:spMkLst>
        </pc:spChg>
        <pc:spChg chg="del mod">
          <ac:chgData name="Carla" userId="417464ba-0c67-467a-8d9f-e5f447a9fc8a" providerId="ADAL" clId="{0A18DBD1-F4B2-49D3-9BFC-A3ED50C8E71C}" dt="2023-02-22T15:11:03.468" v="3737" actId="478"/>
          <ac:spMkLst>
            <pc:docMk/>
            <pc:sldMk cId="1628306759" sldId="386"/>
            <ac:spMk id="45" creationId="{500B1840-66F9-6A47-86DD-10CC83BFCC56}"/>
          </ac:spMkLst>
        </pc:spChg>
        <pc:spChg chg="del">
          <ac:chgData name="Carla" userId="417464ba-0c67-467a-8d9f-e5f447a9fc8a" providerId="ADAL" clId="{0A18DBD1-F4B2-49D3-9BFC-A3ED50C8E71C}" dt="2023-02-22T15:07:25.459" v="3671" actId="478"/>
          <ac:spMkLst>
            <pc:docMk/>
            <pc:sldMk cId="1628306759" sldId="386"/>
            <ac:spMk id="47" creationId="{2FFCF7E5-3A70-9F4B-9842-3E8721EFF736}"/>
          </ac:spMkLst>
        </pc:spChg>
        <pc:spChg chg="del">
          <ac:chgData name="Carla" userId="417464ba-0c67-467a-8d9f-e5f447a9fc8a" providerId="ADAL" clId="{0A18DBD1-F4B2-49D3-9BFC-A3ED50C8E71C}" dt="2023-02-22T15:07:25.978" v="3672" actId="478"/>
          <ac:spMkLst>
            <pc:docMk/>
            <pc:sldMk cId="1628306759" sldId="386"/>
            <ac:spMk id="48" creationId="{B96644A0-1D3D-6849-AA07-57608A854A4E}"/>
          </ac:spMkLst>
        </pc:spChg>
        <pc:spChg chg="del">
          <ac:chgData name="Carla" userId="417464ba-0c67-467a-8d9f-e5f447a9fc8a" providerId="ADAL" clId="{0A18DBD1-F4B2-49D3-9BFC-A3ED50C8E71C}" dt="2023-02-22T15:06:57.198" v="3663" actId="478"/>
          <ac:spMkLst>
            <pc:docMk/>
            <pc:sldMk cId="1628306759" sldId="386"/>
            <ac:spMk id="49" creationId="{FA2D98E8-4D85-5B4C-ABA0-E8FAE3B324DF}"/>
          </ac:spMkLst>
        </pc:spChg>
        <pc:spChg chg="del">
          <ac:chgData name="Carla" userId="417464ba-0c67-467a-8d9f-e5f447a9fc8a" providerId="ADAL" clId="{0A18DBD1-F4B2-49D3-9BFC-A3ED50C8E71C}" dt="2023-02-22T15:06:56.300" v="3662" actId="478"/>
          <ac:spMkLst>
            <pc:docMk/>
            <pc:sldMk cId="1628306759" sldId="386"/>
            <ac:spMk id="50" creationId="{56282B25-8E64-4544-A2ED-73C17172465D}"/>
          </ac:spMkLst>
        </pc:spChg>
        <pc:spChg chg="mod">
          <ac:chgData name="Carla" userId="417464ba-0c67-467a-8d9f-e5f447a9fc8a" providerId="ADAL" clId="{0A18DBD1-F4B2-49D3-9BFC-A3ED50C8E71C}" dt="2023-02-22T15:26:19.606" v="3856" actId="14100"/>
          <ac:spMkLst>
            <pc:docMk/>
            <pc:sldMk cId="1628306759" sldId="386"/>
            <ac:spMk id="51" creationId="{58605342-E1EB-1946-973D-B2E036413818}"/>
          </ac:spMkLst>
        </pc:spChg>
        <pc:spChg chg="del">
          <ac:chgData name="Carla" userId="417464ba-0c67-467a-8d9f-e5f447a9fc8a" providerId="ADAL" clId="{0A18DBD1-F4B2-49D3-9BFC-A3ED50C8E71C}" dt="2023-02-22T15:05:34.529" v="3648" actId="478"/>
          <ac:spMkLst>
            <pc:docMk/>
            <pc:sldMk cId="1628306759" sldId="386"/>
            <ac:spMk id="52" creationId="{6C1AC088-F66E-494A-92C3-8D4513176F41}"/>
          </ac:spMkLst>
        </pc:spChg>
        <pc:spChg chg="mod">
          <ac:chgData name="Carla" userId="417464ba-0c67-467a-8d9f-e5f447a9fc8a" providerId="ADAL" clId="{0A18DBD1-F4B2-49D3-9BFC-A3ED50C8E71C}" dt="2023-02-22T15:26:24.017" v="3858" actId="14100"/>
          <ac:spMkLst>
            <pc:docMk/>
            <pc:sldMk cId="1628306759" sldId="386"/>
            <ac:spMk id="53" creationId="{509556C8-8255-A24C-8B4F-A54D0BB8ACB3}"/>
          </ac:spMkLst>
        </pc:spChg>
        <pc:spChg chg="mod">
          <ac:chgData name="Carla" userId="417464ba-0c67-467a-8d9f-e5f447a9fc8a" providerId="ADAL" clId="{0A18DBD1-F4B2-49D3-9BFC-A3ED50C8E71C}" dt="2023-02-22T15:26:21.585" v="3857" actId="14100"/>
          <ac:spMkLst>
            <pc:docMk/>
            <pc:sldMk cId="1628306759" sldId="386"/>
            <ac:spMk id="54" creationId="{1453D3B1-BE1A-C84B-8A2C-8826DCFFCFD4}"/>
          </ac:spMkLst>
        </pc:spChg>
        <pc:spChg chg="mod">
          <ac:chgData name="Carla" userId="417464ba-0c67-467a-8d9f-e5f447a9fc8a" providerId="ADAL" clId="{0A18DBD1-F4B2-49D3-9BFC-A3ED50C8E71C}" dt="2023-02-22T15:26:34.457" v="3862" actId="14100"/>
          <ac:spMkLst>
            <pc:docMk/>
            <pc:sldMk cId="1628306759" sldId="386"/>
            <ac:spMk id="55" creationId="{23567288-B4EC-A24E-AA66-B6A241189639}"/>
          </ac:spMkLst>
        </pc:spChg>
        <pc:spChg chg="mod">
          <ac:chgData name="Carla" userId="417464ba-0c67-467a-8d9f-e5f447a9fc8a" providerId="ADAL" clId="{0A18DBD1-F4B2-49D3-9BFC-A3ED50C8E71C}" dt="2023-02-22T15:26:32.741" v="3861" actId="14100"/>
          <ac:spMkLst>
            <pc:docMk/>
            <pc:sldMk cId="1628306759" sldId="386"/>
            <ac:spMk id="56" creationId="{8A396614-E20C-0144-AF1C-2808C2F61EE8}"/>
          </ac:spMkLst>
        </pc:spChg>
        <pc:spChg chg="mod">
          <ac:chgData name="Carla" userId="417464ba-0c67-467a-8d9f-e5f447a9fc8a" providerId="ADAL" clId="{0A18DBD1-F4B2-49D3-9BFC-A3ED50C8E71C}" dt="2023-02-22T15:26:36.458" v="3863" actId="14100"/>
          <ac:spMkLst>
            <pc:docMk/>
            <pc:sldMk cId="1628306759" sldId="386"/>
            <ac:spMk id="57" creationId="{6B1C96D8-6C03-A04C-856C-4C31BE1A08C0}"/>
          </ac:spMkLst>
        </pc:spChg>
        <pc:spChg chg="del">
          <ac:chgData name="Carla" userId="417464ba-0c67-467a-8d9f-e5f447a9fc8a" providerId="ADAL" clId="{0A18DBD1-F4B2-49D3-9BFC-A3ED50C8E71C}" dt="2023-02-22T15:05:36.535" v="3649" actId="478"/>
          <ac:spMkLst>
            <pc:docMk/>
            <pc:sldMk cId="1628306759" sldId="386"/>
            <ac:spMk id="58" creationId="{85F785E4-B491-EA49-9F78-8D49A383B6C3}"/>
          </ac:spMkLst>
        </pc:spChg>
        <pc:spChg chg="del mod">
          <ac:chgData name="Carla" userId="417464ba-0c67-467a-8d9f-e5f447a9fc8a" providerId="ADAL" clId="{0A18DBD1-F4B2-49D3-9BFC-A3ED50C8E71C}" dt="2023-02-22T15:13:20.065" v="3755" actId="478"/>
          <ac:spMkLst>
            <pc:docMk/>
            <pc:sldMk cId="1628306759" sldId="386"/>
            <ac:spMk id="59" creationId="{5D89B093-9395-464B-8BDA-CFA967BFE1BF}"/>
          </ac:spMkLst>
        </pc:spChg>
        <pc:spChg chg="mod">
          <ac:chgData name="Carla" userId="417464ba-0c67-467a-8d9f-e5f447a9fc8a" providerId="ADAL" clId="{0A18DBD1-F4B2-49D3-9BFC-A3ED50C8E71C}" dt="2023-02-22T15:30:06.649" v="3968" actId="14100"/>
          <ac:spMkLst>
            <pc:docMk/>
            <pc:sldMk cId="1628306759" sldId="386"/>
            <ac:spMk id="60" creationId="{263A1F36-626D-2149-B4CE-C838D77C6A14}"/>
          </ac:spMkLst>
        </pc:spChg>
        <pc:spChg chg="del mod">
          <ac:chgData name="Carla" userId="417464ba-0c67-467a-8d9f-e5f447a9fc8a" providerId="ADAL" clId="{0A18DBD1-F4B2-49D3-9BFC-A3ED50C8E71C}" dt="2023-02-22T15:13:20.992" v="3756" actId="478"/>
          <ac:spMkLst>
            <pc:docMk/>
            <pc:sldMk cId="1628306759" sldId="386"/>
            <ac:spMk id="61" creationId="{A1932C62-FC6A-FB4C-8C4C-3528B61F773B}"/>
          </ac:spMkLst>
        </pc:spChg>
        <pc:spChg chg="del mod">
          <ac:chgData name="Carla" userId="417464ba-0c67-467a-8d9f-e5f447a9fc8a" providerId="ADAL" clId="{0A18DBD1-F4B2-49D3-9BFC-A3ED50C8E71C}" dt="2023-02-22T15:07:20.999" v="3665" actId="478"/>
          <ac:spMkLst>
            <pc:docMk/>
            <pc:sldMk cId="1628306759" sldId="386"/>
            <ac:spMk id="62" creationId="{7EADFC84-1714-2345-A922-0FDF95A074C1}"/>
          </ac:spMkLst>
        </pc:spChg>
        <pc:spChg chg="del">
          <ac:chgData name="Carla" userId="417464ba-0c67-467a-8d9f-e5f447a9fc8a" providerId="ADAL" clId="{0A18DBD1-F4B2-49D3-9BFC-A3ED50C8E71C}" dt="2023-02-22T15:07:26.652" v="3673" actId="478"/>
          <ac:spMkLst>
            <pc:docMk/>
            <pc:sldMk cId="1628306759" sldId="386"/>
            <ac:spMk id="63" creationId="{B6F3CFA3-A278-E444-8356-D66C97CBF1DF}"/>
          </ac:spMkLst>
        </pc:spChg>
        <pc:spChg chg="del">
          <ac:chgData name="Carla" userId="417464ba-0c67-467a-8d9f-e5f447a9fc8a" providerId="ADAL" clId="{0A18DBD1-F4B2-49D3-9BFC-A3ED50C8E71C}" dt="2023-02-22T15:07:24.763" v="3670" actId="478"/>
          <ac:spMkLst>
            <pc:docMk/>
            <pc:sldMk cId="1628306759" sldId="386"/>
            <ac:spMk id="64" creationId="{01F72037-89EB-4FEB-A29E-858C017562E9}"/>
          </ac:spMkLst>
        </pc:spChg>
        <pc:picChg chg="mod">
          <ac:chgData name="Carla" userId="417464ba-0c67-467a-8d9f-e5f447a9fc8a" providerId="ADAL" clId="{0A18DBD1-F4B2-49D3-9BFC-A3ED50C8E71C}" dt="2023-02-22T15:24:31.560" v="3838" actId="14100"/>
          <ac:picMkLst>
            <pc:docMk/>
            <pc:sldMk cId="1628306759" sldId="386"/>
            <ac:picMk id="5" creationId="{67EF8E5A-BA09-1042-8B07-9DE9BF668F29}"/>
          </ac:picMkLst>
        </pc:picChg>
        <pc:picChg chg="add mod">
          <ac:chgData name="Carla" userId="417464ba-0c67-467a-8d9f-e5f447a9fc8a" providerId="ADAL" clId="{0A18DBD1-F4B2-49D3-9BFC-A3ED50C8E71C}" dt="2023-02-22T15:14:46.425" v="3768" actId="1076"/>
          <ac:picMkLst>
            <pc:docMk/>
            <pc:sldMk cId="1628306759" sldId="386"/>
            <ac:picMk id="1026" creationId="{46977333-80C9-46C2-2679-0D07044039EC}"/>
          </ac:picMkLst>
        </pc:picChg>
        <pc:picChg chg="add mod">
          <ac:chgData name="Carla" userId="417464ba-0c67-467a-8d9f-e5f447a9fc8a" providerId="ADAL" clId="{0A18DBD1-F4B2-49D3-9BFC-A3ED50C8E71C}" dt="2023-02-22T15:15:21.990" v="3775" actId="1076"/>
          <ac:picMkLst>
            <pc:docMk/>
            <pc:sldMk cId="1628306759" sldId="386"/>
            <ac:picMk id="1028" creationId="{56C92A76-3616-DCA4-507A-C2A942AB2086}"/>
          </ac:picMkLst>
        </pc:picChg>
        <pc:picChg chg="add mod">
          <ac:chgData name="Carla" userId="417464ba-0c67-467a-8d9f-e5f447a9fc8a" providerId="ADAL" clId="{0A18DBD1-F4B2-49D3-9BFC-A3ED50C8E71C}" dt="2023-02-22T15:16:53.005" v="3782" actId="1076"/>
          <ac:picMkLst>
            <pc:docMk/>
            <pc:sldMk cId="1628306759" sldId="386"/>
            <ac:picMk id="1030" creationId="{157ED5DA-6561-6A4A-5BCA-FADE98FE9B35}"/>
          </ac:picMkLst>
        </pc:picChg>
        <pc:picChg chg="add mod">
          <ac:chgData name="Carla" userId="417464ba-0c67-467a-8d9f-e5f447a9fc8a" providerId="ADAL" clId="{0A18DBD1-F4B2-49D3-9BFC-A3ED50C8E71C}" dt="2023-02-22T15:17:35.093" v="3793" actId="1076"/>
          <ac:picMkLst>
            <pc:docMk/>
            <pc:sldMk cId="1628306759" sldId="386"/>
            <ac:picMk id="1032" creationId="{A2D2E370-CA18-4B8E-43A0-EC39AC3C20A4}"/>
          </ac:picMkLst>
        </pc:picChg>
        <pc:picChg chg="add mod">
          <ac:chgData name="Carla" userId="417464ba-0c67-467a-8d9f-e5f447a9fc8a" providerId="ADAL" clId="{0A18DBD1-F4B2-49D3-9BFC-A3ED50C8E71C}" dt="2023-02-22T15:25:31.875" v="3847"/>
          <ac:picMkLst>
            <pc:docMk/>
            <pc:sldMk cId="1628306759" sldId="386"/>
            <ac:picMk id="1034" creationId="{A10D16FE-CB5A-37C2-EEDE-B5717F82A278}"/>
          </ac:picMkLst>
        </pc:picChg>
        <pc:picChg chg="add mod">
          <ac:chgData name="Carla" userId="417464ba-0c67-467a-8d9f-e5f447a9fc8a" providerId="ADAL" clId="{0A18DBD1-F4B2-49D3-9BFC-A3ED50C8E71C}" dt="2023-02-22T15:24:52.166" v="3843"/>
          <ac:picMkLst>
            <pc:docMk/>
            <pc:sldMk cId="1628306759" sldId="386"/>
            <ac:picMk id="1036" creationId="{D8979234-3981-1119-DC14-461668FB09FF}"/>
          </ac:picMkLst>
        </pc:picChg>
        <pc:picChg chg="add del mod">
          <ac:chgData name="Carla" userId="417464ba-0c67-467a-8d9f-e5f447a9fc8a" providerId="ADAL" clId="{0A18DBD1-F4B2-49D3-9BFC-A3ED50C8E71C}" dt="2023-02-22T15:24:02.290" v="3830"/>
          <ac:picMkLst>
            <pc:docMk/>
            <pc:sldMk cId="1628306759" sldId="386"/>
            <ac:picMk id="1038" creationId="{9423BB1E-FF05-531D-2777-05EFEE1BC11C}"/>
          </ac:picMkLst>
        </pc:picChg>
        <pc:picChg chg="add mod">
          <ac:chgData name="Carla" userId="417464ba-0c67-467a-8d9f-e5f447a9fc8a" providerId="ADAL" clId="{0A18DBD1-F4B2-49D3-9BFC-A3ED50C8E71C}" dt="2023-02-22T15:24:56.895" v="3844"/>
          <ac:picMkLst>
            <pc:docMk/>
            <pc:sldMk cId="1628306759" sldId="386"/>
            <ac:picMk id="1040" creationId="{D3CDD3C0-2453-8D96-5B14-35D0DDB24BF8}"/>
          </ac:picMkLst>
        </pc:picChg>
        <pc:picChg chg="add mod">
          <ac:chgData name="Carla" userId="417464ba-0c67-467a-8d9f-e5f447a9fc8a" providerId="ADAL" clId="{0A18DBD1-F4B2-49D3-9BFC-A3ED50C8E71C}" dt="2023-02-22T15:25:00.160" v="3845"/>
          <ac:picMkLst>
            <pc:docMk/>
            <pc:sldMk cId="1628306759" sldId="386"/>
            <ac:picMk id="1042" creationId="{83F8D88F-4378-BD02-5257-27F3F4525C51}"/>
          </ac:picMkLst>
        </pc:picChg>
      </pc:sldChg>
      <pc:sldChg chg="addSp delSp modSp add mod ord">
        <pc:chgData name="Carla" userId="417464ba-0c67-467a-8d9f-e5f447a9fc8a" providerId="ADAL" clId="{0A18DBD1-F4B2-49D3-9BFC-A3ED50C8E71C}" dt="2023-02-23T14:31:49.575" v="4830" actId="20577"/>
        <pc:sldMkLst>
          <pc:docMk/>
          <pc:sldMk cId="2032237119" sldId="387"/>
        </pc:sldMkLst>
        <pc:spChg chg="mod">
          <ac:chgData name="Carla" userId="417464ba-0c67-467a-8d9f-e5f447a9fc8a" providerId="ADAL" clId="{0A18DBD1-F4B2-49D3-9BFC-A3ED50C8E71C}" dt="2023-02-23T13:55:44.058" v="4276" actId="1076"/>
          <ac:spMkLst>
            <pc:docMk/>
            <pc:sldMk cId="2032237119" sldId="387"/>
            <ac:spMk id="2" creationId="{7A95BC00-B1A3-740F-4975-765716CBB1D8}"/>
          </ac:spMkLst>
        </pc:spChg>
        <pc:spChg chg="mod">
          <ac:chgData name="Carla" userId="417464ba-0c67-467a-8d9f-e5f447a9fc8a" providerId="ADAL" clId="{0A18DBD1-F4B2-49D3-9BFC-A3ED50C8E71C}" dt="2023-02-23T13:42:55.414" v="4125" actId="1076"/>
          <ac:spMkLst>
            <pc:docMk/>
            <pc:sldMk cId="2032237119" sldId="387"/>
            <ac:spMk id="4" creationId="{94FFF58D-D056-37EF-561C-75CEE447088F}"/>
          </ac:spMkLst>
        </pc:spChg>
        <pc:spChg chg="mod">
          <ac:chgData name="Carla" userId="417464ba-0c67-467a-8d9f-e5f447a9fc8a" providerId="ADAL" clId="{0A18DBD1-F4B2-49D3-9BFC-A3ED50C8E71C}" dt="2023-02-23T13:43:00.025" v="4126" actId="1076"/>
          <ac:spMkLst>
            <pc:docMk/>
            <pc:sldMk cId="2032237119" sldId="387"/>
            <ac:spMk id="5" creationId="{99803BB0-DE60-B2DC-1A27-E31D914AE223}"/>
          </ac:spMkLst>
        </pc:spChg>
        <pc:spChg chg="mod">
          <ac:chgData name="Carla" userId="417464ba-0c67-467a-8d9f-e5f447a9fc8a" providerId="ADAL" clId="{0A18DBD1-F4B2-49D3-9BFC-A3ED50C8E71C}" dt="2023-02-23T13:42:55.414" v="4125" actId="1076"/>
          <ac:spMkLst>
            <pc:docMk/>
            <pc:sldMk cId="2032237119" sldId="387"/>
            <ac:spMk id="6" creationId="{A54365C0-B904-72AC-185B-F2E11746E34E}"/>
          </ac:spMkLst>
        </pc:spChg>
        <pc:spChg chg="mod">
          <ac:chgData name="Carla" userId="417464ba-0c67-467a-8d9f-e5f447a9fc8a" providerId="ADAL" clId="{0A18DBD1-F4B2-49D3-9BFC-A3ED50C8E71C}" dt="2023-02-23T13:42:55.414" v="4125" actId="1076"/>
          <ac:spMkLst>
            <pc:docMk/>
            <pc:sldMk cId="2032237119" sldId="387"/>
            <ac:spMk id="7" creationId="{E45E94CC-C906-D8EE-B9E6-2DB150758060}"/>
          </ac:spMkLst>
        </pc:spChg>
        <pc:spChg chg="mod">
          <ac:chgData name="Carla" userId="417464ba-0c67-467a-8d9f-e5f447a9fc8a" providerId="ADAL" clId="{0A18DBD1-F4B2-49D3-9BFC-A3ED50C8E71C}" dt="2023-02-23T13:42:55.414" v="4125" actId="1076"/>
          <ac:spMkLst>
            <pc:docMk/>
            <pc:sldMk cId="2032237119" sldId="387"/>
            <ac:spMk id="8" creationId="{D09340AE-9724-AB3D-1614-5130CA9D2D4A}"/>
          </ac:spMkLst>
        </pc:spChg>
        <pc:spChg chg="mod">
          <ac:chgData name="Carla" userId="417464ba-0c67-467a-8d9f-e5f447a9fc8a" providerId="ADAL" clId="{0A18DBD1-F4B2-49D3-9BFC-A3ED50C8E71C}" dt="2023-02-23T13:42:55.414" v="4125" actId="1076"/>
          <ac:spMkLst>
            <pc:docMk/>
            <pc:sldMk cId="2032237119" sldId="387"/>
            <ac:spMk id="9" creationId="{F82D4321-13FE-8976-7A3E-2820CF16F27F}"/>
          </ac:spMkLst>
        </pc:spChg>
        <pc:spChg chg="mod">
          <ac:chgData name="Carla" userId="417464ba-0c67-467a-8d9f-e5f447a9fc8a" providerId="ADAL" clId="{0A18DBD1-F4B2-49D3-9BFC-A3ED50C8E71C}" dt="2023-02-23T13:42:55.414" v="4125" actId="1076"/>
          <ac:spMkLst>
            <pc:docMk/>
            <pc:sldMk cId="2032237119" sldId="387"/>
            <ac:spMk id="10" creationId="{39416A5D-E4C6-FCB3-AB6B-C036CC070AB2}"/>
          </ac:spMkLst>
        </pc:spChg>
        <pc:spChg chg="mod">
          <ac:chgData name="Carla" userId="417464ba-0c67-467a-8d9f-e5f447a9fc8a" providerId="ADAL" clId="{0A18DBD1-F4B2-49D3-9BFC-A3ED50C8E71C}" dt="2023-02-23T13:42:55.414" v="4125" actId="1076"/>
          <ac:spMkLst>
            <pc:docMk/>
            <pc:sldMk cId="2032237119" sldId="387"/>
            <ac:spMk id="11" creationId="{4ABA784E-334B-58FA-028C-00DC774BDEF8}"/>
          </ac:spMkLst>
        </pc:spChg>
        <pc:spChg chg="mod">
          <ac:chgData name="Carla" userId="417464ba-0c67-467a-8d9f-e5f447a9fc8a" providerId="ADAL" clId="{0A18DBD1-F4B2-49D3-9BFC-A3ED50C8E71C}" dt="2023-02-23T13:42:04.029" v="4116" actId="1076"/>
          <ac:spMkLst>
            <pc:docMk/>
            <pc:sldMk cId="2032237119" sldId="387"/>
            <ac:spMk id="14" creationId="{68AB54F9-D945-60D0-E703-1D47A71593D4}"/>
          </ac:spMkLst>
        </pc:spChg>
        <pc:spChg chg="add mod">
          <ac:chgData name="Carla" userId="417464ba-0c67-467a-8d9f-e5f447a9fc8a" providerId="ADAL" clId="{0A18DBD1-F4B2-49D3-9BFC-A3ED50C8E71C}" dt="2023-02-23T14:31:49.575" v="4830" actId="20577"/>
          <ac:spMkLst>
            <pc:docMk/>
            <pc:sldMk cId="2032237119" sldId="387"/>
            <ac:spMk id="38" creationId="{DD0B7555-444F-D1E4-0A48-C00392C9A0FB}"/>
          </ac:spMkLst>
        </pc:spChg>
        <pc:picChg chg="add mod">
          <ac:chgData name="Carla" userId="417464ba-0c67-467a-8d9f-e5f447a9fc8a" providerId="ADAL" clId="{0A18DBD1-F4B2-49D3-9BFC-A3ED50C8E71C}" dt="2023-02-23T14:31:30.551" v="4824" actId="1076"/>
          <ac:picMkLst>
            <pc:docMk/>
            <pc:sldMk cId="2032237119" sldId="387"/>
            <ac:picMk id="3" creationId="{317B0E70-4467-3D07-A48C-3866E1E7C618}"/>
          </ac:picMkLst>
        </pc:picChg>
        <pc:picChg chg="add mod modCrop">
          <ac:chgData name="Carla" userId="417464ba-0c67-467a-8d9f-e5f447a9fc8a" providerId="ADAL" clId="{0A18DBD1-F4B2-49D3-9BFC-A3ED50C8E71C}" dt="2023-02-23T14:31:39.046" v="4826" actId="1076"/>
          <ac:picMkLst>
            <pc:docMk/>
            <pc:sldMk cId="2032237119" sldId="387"/>
            <ac:picMk id="19" creationId="{4A7844BB-E822-F921-7C8B-0704767F0FDB}"/>
          </ac:picMkLst>
        </pc:picChg>
        <pc:picChg chg="del">
          <ac:chgData name="Carla" userId="417464ba-0c67-467a-8d9f-e5f447a9fc8a" providerId="ADAL" clId="{0A18DBD1-F4B2-49D3-9BFC-A3ED50C8E71C}" dt="2023-02-23T13:39:14.610" v="4081" actId="478"/>
          <ac:picMkLst>
            <pc:docMk/>
            <pc:sldMk cId="2032237119" sldId="387"/>
            <ac:picMk id="20" creationId="{55384E9D-E5F3-717B-9F7A-48754363F302}"/>
          </ac:picMkLst>
        </pc:picChg>
        <pc:picChg chg="add mod">
          <ac:chgData name="Carla" userId="417464ba-0c67-467a-8d9f-e5f447a9fc8a" providerId="ADAL" clId="{0A18DBD1-F4B2-49D3-9BFC-A3ED50C8E71C}" dt="2023-02-23T13:55:38.551" v="4275" actId="208"/>
          <ac:picMkLst>
            <pc:docMk/>
            <pc:sldMk cId="2032237119" sldId="387"/>
            <ac:picMk id="31" creationId="{B72D28DF-7C70-DBFC-F921-4C3A3885C67C}"/>
          </ac:picMkLst>
        </pc:picChg>
        <pc:cxnChg chg="mod ord">
          <ac:chgData name="Carla" userId="417464ba-0c67-467a-8d9f-e5f447a9fc8a" providerId="ADAL" clId="{0A18DBD1-F4B2-49D3-9BFC-A3ED50C8E71C}" dt="2023-02-23T13:55:17.767" v="4273" actId="14100"/>
          <ac:cxnSpMkLst>
            <pc:docMk/>
            <pc:sldMk cId="2032237119" sldId="387"/>
            <ac:cxnSpMk id="16" creationId="{505986B7-C37A-1E87-9097-87D0090BD9BA}"/>
          </ac:cxnSpMkLst>
        </pc:cxnChg>
        <pc:cxnChg chg="mod">
          <ac:chgData name="Carla" userId="417464ba-0c67-467a-8d9f-e5f447a9fc8a" providerId="ADAL" clId="{0A18DBD1-F4B2-49D3-9BFC-A3ED50C8E71C}" dt="2023-02-23T14:31:30.551" v="4824" actId="1076"/>
          <ac:cxnSpMkLst>
            <pc:docMk/>
            <pc:sldMk cId="2032237119" sldId="387"/>
            <ac:cxnSpMk id="21" creationId="{4149A8CB-0657-3935-2EB3-0B244B021221}"/>
          </ac:cxnSpMkLst>
        </pc:cxnChg>
        <pc:cxnChg chg="mod">
          <ac:chgData name="Carla" userId="417464ba-0c67-467a-8d9f-e5f447a9fc8a" providerId="ADAL" clId="{0A18DBD1-F4B2-49D3-9BFC-A3ED50C8E71C}" dt="2023-02-23T14:31:35.971" v="4825" actId="14100"/>
          <ac:cxnSpMkLst>
            <pc:docMk/>
            <pc:sldMk cId="2032237119" sldId="387"/>
            <ac:cxnSpMk id="25" creationId="{30389D47-3555-04E2-7D3C-A4D1C24ED009}"/>
          </ac:cxnSpMkLst>
        </pc:cxnChg>
      </pc:sldChg>
      <pc:sldChg chg="addSp delSp modSp add mod">
        <pc:chgData name="Carla" userId="417464ba-0c67-467a-8d9f-e5f447a9fc8a" providerId="ADAL" clId="{0A18DBD1-F4B2-49D3-9BFC-A3ED50C8E71C}" dt="2023-02-23T14:35:37.056" v="4870" actId="20577"/>
        <pc:sldMkLst>
          <pc:docMk/>
          <pc:sldMk cId="1457699181" sldId="388"/>
        </pc:sldMkLst>
        <pc:spChg chg="mod">
          <ac:chgData name="Carla" userId="417464ba-0c67-467a-8d9f-e5f447a9fc8a" providerId="ADAL" clId="{0A18DBD1-F4B2-49D3-9BFC-A3ED50C8E71C}" dt="2023-02-23T14:32:10.738" v="4835" actId="1076"/>
          <ac:spMkLst>
            <pc:docMk/>
            <pc:sldMk cId="1457699181" sldId="388"/>
            <ac:spMk id="2" creationId="{7A95BC00-B1A3-740F-4975-765716CBB1D8}"/>
          </ac:spMkLst>
        </pc:spChg>
        <pc:spChg chg="mod">
          <ac:chgData name="Carla" userId="417464ba-0c67-467a-8d9f-e5f447a9fc8a" providerId="ADAL" clId="{0A18DBD1-F4B2-49D3-9BFC-A3ED50C8E71C}" dt="2023-02-23T14:33:42.435" v="4849" actId="1076"/>
          <ac:spMkLst>
            <pc:docMk/>
            <pc:sldMk cId="1457699181" sldId="388"/>
            <ac:spMk id="4" creationId="{94FFF58D-D056-37EF-561C-75CEE447088F}"/>
          </ac:spMkLst>
        </pc:spChg>
        <pc:spChg chg="mod">
          <ac:chgData name="Carla" userId="417464ba-0c67-467a-8d9f-e5f447a9fc8a" providerId="ADAL" clId="{0A18DBD1-F4B2-49D3-9BFC-A3ED50C8E71C}" dt="2023-02-23T14:33:42.435" v="4849" actId="1076"/>
          <ac:spMkLst>
            <pc:docMk/>
            <pc:sldMk cId="1457699181" sldId="388"/>
            <ac:spMk id="5" creationId="{99803BB0-DE60-B2DC-1A27-E31D914AE223}"/>
          </ac:spMkLst>
        </pc:spChg>
        <pc:spChg chg="mod">
          <ac:chgData name="Carla" userId="417464ba-0c67-467a-8d9f-e5f447a9fc8a" providerId="ADAL" clId="{0A18DBD1-F4B2-49D3-9BFC-A3ED50C8E71C}" dt="2023-02-23T14:33:42.435" v="4849" actId="1076"/>
          <ac:spMkLst>
            <pc:docMk/>
            <pc:sldMk cId="1457699181" sldId="388"/>
            <ac:spMk id="6" creationId="{A54365C0-B904-72AC-185B-F2E11746E34E}"/>
          </ac:spMkLst>
        </pc:spChg>
        <pc:spChg chg="mod">
          <ac:chgData name="Carla" userId="417464ba-0c67-467a-8d9f-e5f447a9fc8a" providerId="ADAL" clId="{0A18DBD1-F4B2-49D3-9BFC-A3ED50C8E71C}" dt="2023-02-23T14:33:42.435" v="4849" actId="1076"/>
          <ac:spMkLst>
            <pc:docMk/>
            <pc:sldMk cId="1457699181" sldId="388"/>
            <ac:spMk id="7" creationId="{E45E94CC-C906-D8EE-B9E6-2DB150758060}"/>
          </ac:spMkLst>
        </pc:spChg>
        <pc:spChg chg="mod">
          <ac:chgData name="Carla" userId="417464ba-0c67-467a-8d9f-e5f447a9fc8a" providerId="ADAL" clId="{0A18DBD1-F4B2-49D3-9BFC-A3ED50C8E71C}" dt="2023-02-23T14:33:42.435" v="4849" actId="1076"/>
          <ac:spMkLst>
            <pc:docMk/>
            <pc:sldMk cId="1457699181" sldId="388"/>
            <ac:spMk id="8" creationId="{D09340AE-9724-AB3D-1614-5130CA9D2D4A}"/>
          </ac:spMkLst>
        </pc:spChg>
        <pc:spChg chg="mod">
          <ac:chgData name="Carla" userId="417464ba-0c67-467a-8d9f-e5f447a9fc8a" providerId="ADAL" clId="{0A18DBD1-F4B2-49D3-9BFC-A3ED50C8E71C}" dt="2023-02-23T14:33:42.435" v="4849" actId="1076"/>
          <ac:spMkLst>
            <pc:docMk/>
            <pc:sldMk cId="1457699181" sldId="388"/>
            <ac:spMk id="9" creationId="{F82D4321-13FE-8976-7A3E-2820CF16F27F}"/>
          </ac:spMkLst>
        </pc:spChg>
        <pc:spChg chg="mod">
          <ac:chgData name="Carla" userId="417464ba-0c67-467a-8d9f-e5f447a9fc8a" providerId="ADAL" clId="{0A18DBD1-F4B2-49D3-9BFC-A3ED50C8E71C}" dt="2023-02-23T14:33:42.435" v="4849" actId="1076"/>
          <ac:spMkLst>
            <pc:docMk/>
            <pc:sldMk cId="1457699181" sldId="388"/>
            <ac:spMk id="10" creationId="{39416A5D-E4C6-FCB3-AB6B-C036CC070AB2}"/>
          </ac:spMkLst>
        </pc:spChg>
        <pc:spChg chg="mod">
          <ac:chgData name="Carla" userId="417464ba-0c67-467a-8d9f-e5f447a9fc8a" providerId="ADAL" clId="{0A18DBD1-F4B2-49D3-9BFC-A3ED50C8E71C}" dt="2023-02-23T14:33:42.435" v="4849" actId="1076"/>
          <ac:spMkLst>
            <pc:docMk/>
            <pc:sldMk cId="1457699181" sldId="388"/>
            <ac:spMk id="11" creationId="{4ABA784E-334B-58FA-028C-00DC774BDEF8}"/>
          </ac:spMkLst>
        </pc:spChg>
        <pc:spChg chg="del">
          <ac:chgData name="Carla" userId="417464ba-0c67-467a-8d9f-e5f447a9fc8a" providerId="ADAL" clId="{0A18DBD1-F4B2-49D3-9BFC-A3ED50C8E71C}" dt="2023-02-23T13:43:44.661" v="4132" actId="478"/>
          <ac:spMkLst>
            <pc:docMk/>
            <pc:sldMk cId="1457699181" sldId="388"/>
            <ac:spMk id="14" creationId="{68AB54F9-D945-60D0-E703-1D47A71593D4}"/>
          </ac:spMkLst>
        </pc:spChg>
        <pc:spChg chg="add mod">
          <ac:chgData name="Carla" userId="417464ba-0c67-467a-8d9f-e5f447a9fc8a" providerId="ADAL" clId="{0A18DBD1-F4B2-49D3-9BFC-A3ED50C8E71C}" dt="2023-02-23T14:35:37.056" v="4870" actId="20577"/>
          <ac:spMkLst>
            <pc:docMk/>
            <pc:sldMk cId="1457699181" sldId="388"/>
            <ac:spMk id="68" creationId="{AEADA239-BD1C-5C5D-BD8B-EC072097EC84}"/>
          </ac:spMkLst>
        </pc:spChg>
        <pc:picChg chg="del">
          <ac:chgData name="Carla" userId="417464ba-0c67-467a-8d9f-e5f447a9fc8a" providerId="ADAL" clId="{0A18DBD1-F4B2-49D3-9BFC-A3ED50C8E71C}" dt="2023-02-23T13:40:02.825" v="4093" actId="478"/>
          <ac:picMkLst>
            <pc:docMk/>
            <pc:sldMk cId="1457699181" sldId="388"/>
            <ac:picMk id="3" creationId="{317B0E70-4467-3D07-A48C-3866E1E7C618}"/>
          </ac:picMkLst>
        </pc:picChg>
        <pc:picChg chg="add del mod">
          <ac:chgData name="Carla" userId="417464ba-0c67-467a-8d9f-e5f447a9fc8a" providerId="ADAL" clId="{0A18DBD1-F4B2-49D3-9BFC-A3ED50C8E71C}" dt="2023-02-23T13:40:41.240" v="4101" actId="478"/>
          <ac:picMkLst>
            <pc:docMk/>
            <pc:sldMk cId="1457699181" sldId="388"/>
            <ac:picMk id="12" creationId="{FD307D97-BCDD-7752-984A-5E46CD049186}"/>
          </ac:picMkLst>
        </pc:picChg>
        <pc:picChg chg="add mod">
          <ac:chgData name="Carla" userId="417464ba-0c67-467a-8d9f-e5f447a9fc8a" providerId="ADAL" clId="{0A18DBD1-F4B2-49D3-9BFC-A3ED50C8E71C}" dt="2023-02-23T14:32:39.495" v="4840" actId="1076"/>
          <ac:picMkLst>
            <pc:docMk/>
            <pc:sldMk cId="1457699181" sldId="388"/>
            <ac:picMk id="13" creationId="{4986DCFA-E321-EDAE-B15C-D7F87E92FE57}"/>
          </ac:picMkLst>
        </pc:picChg>
        <pc:picChg chg="add mod modCrop">
          <ac:chgData name="Carla" userId="417464ba-0c67-467a-8d9f-e5f447a9fc8a" providerId="ADAL" clId="{0A18DBD1-F4B2-49D3-9BFC-A3ED50C8E71C}" dt="2023-02-23T13:56:00.391" v="4277" actId="1076"/>
          <ac:picMkLst>
            <pc:docMk/>
            <pc:sldMk cId="1457699181" sldId="388"/>
            <ac:picMk id="17" creationId="{04E697D1-592C-5934-D5ED-50764C5BEFFA}"/>
          </ac:picMkLst>
        </pc:picChg>
        <pc:picChg chg="add mod">
          <ac:chgData name="Carla" userId="417464ba-0c67-467a-8d9f-e5f447a9fc8a" providerId="ADAL" clId="{0A18DBD1-F4B2-49D3-9BFC-A3ED50C8E71C}" dt="2023-02-23T14:33:22.710" v="4848" actId="1076"/>
          <ac:picMkLst>
            <pc:docMk/>
            <pc:sldMk cId="1457699181" sldId="388"/>
            <ac:picMk id="67" creationId="{864A2CA3-B3C7-4E7E-3880-AC3532B371AB}"/>
          </ac:picMkLst>
        </pc:picChg>
        <pc:cxnChg chg="del">
          <ac:chgData name="Carla" userId="417464ba-0c67-467a-8d9f-e5f447a9fc8a" providerId="ADAL" clId="{0A18DBD1-F4B2-49D3-9BFC-A3ED50C8E71C}" dt="2023-02-23T13:40:23.614" v="4094" actId="478"/>
          <ac:cxnSpMkLst>
            <pc:docMk/>
            <pc:sldMk cId="1457699181" sldId="388"/>
            <ac:cxnSpMk id="16" creationId="{505986B7-C37A-1E87-9097-87D0090BD9BA}"/>
          </ac:cxnSpMkLst>
        </pc:cxnChg>
        <pc:cxnChg chg="add del mod">
          <ac:chgData name="Carla" userId="417464ba-0c67-467a-8d9f-e5f447a9fc8a" providerId="ADAL" clId="{0A18DBD1-F4B2-49D3-9BFC-A3ED50C8E71C}" dt="2023-02-23T13:47:56.845" v="4192" actId="478"/>
          <ac:cxnSpMkLst>
            <pc:docMk/>
            <pc:sldMk cId="1457699181" sldId="388"/>
            <ac:cxnSpMk id="19" creationId="{FC216C17-3B59-8CA8-04DA-AA9D080A0AEB}"/>
          </ac:cxnSpMkLst>
        </pc:cxnChg>
        <pc:cxnChg chg="del mod">
          <ac:chgData name="Carla" userId="417464ba-0c67-467a-8d9f-e5f447a9fc8a" providerId="ADAL" clId="{0A18DBD1-F4B2-49D3-9BFC-A3ED50C8E71C}" dt="2023-02-23T13:40:24.881" v="4095" actId="478"/>
          <ac:cxnSpMkLst>
            <pc:docMk/>
            <pc:sldMk cId="1457699181" sldId="388"/>
            <ac:cxnSpMk id="21" creationId="{4149A8CB-0657-3935-2EB3-0B244B021221}"/>
          </ac:cxnSpMkLst>
        </pc:cxnChg>
        <pc:cxnChg chg="add del mod">
          <ac:chgData name="Carla" userId="417464ba-0c67-467a-8d9f-e5f447a9fc8a" providerId="ADAL" clId="{0A18DBD1-F4B2-49D3-9BFC-A3ED50C8E71C}" dt="2023-02-23T13:47:41.192" v="4186" actId="478"/>
          <ac:cxnSpMkLst>
            <pc:docMk/>
            <pc:sldMk cId="1457699181" sldId="388"/>
            <ac:cxnSpMk id="24" creationId="{6A29FE98-25F2-11DE-565E-2085D30CCAAD}"/>
          </ac:cxnSpMkLst>
        </pc:cxnChg>
        <pc:cxnChg chg="del">
          <ac:chgData name="Carla" userId="417464ba-0c67-467a-8d9f-e5f447a9fc8a" providerId="ADAL" clId="{0A18DBD1-F4B2-49D3-9BFC-A3ED50C8E71C}" dt="2023-02-23T13:40:25.757" v="4096" actId="478"/>
          <ac:cxnSpMkLst>
            <pc:docMk/>
            <pc:sldMk cId="1457699181" sldId="388"/>
            <ac:cxnSpMk id="25" creationId="{30389D47-3555-04E2-7D3C-A4D1C24ED009}"/>
          </ac:cxnSpMkLst>
        </pc:cxnChg>
        <pc:cxnChg chg="add del mod">
          <ac:chgData name="Carla" userId="417464ba-0c67-467a-8d9f-e5f447a9fc8a" providerId="ADAL" clId="{0A18DBD1-F4B2-49D3-9BFC-A3ED50C8E71C}" dt="2023-02-23T13:47:41.888" v="4187" actId="478"/>
          <ac:cxnSpMkLst>
            <pc:docMk/>
            <pc:sldMk cId="1457699181" sldId="388"/>
            <ac:cxnSpMk id="30" creationId="{253A6BA0-422C-80ED-C7A7-09CA1EE065F1}"/>
          </ac:cxnSpMkLst>
        </pc:cxnChg>
        <pc:cxnChg chg="add del mod">
          <ac:chgData name="Carla" userId="417464ba-0c67-467a-8d9f-e5f447a9fc8a" providerId="ADAL" clId="{0A18DBD1-F4B2-49D3-9BFC-A3ED50C8E71C}" dt="2023-02-23T13:47:01.722" v="4176" actId="478"/>
          <ac:cxnSpMkLst>
            <pc:docMk/>
            <pc:sldMk cId="1457699181" sldId="388"/>
            <ac:cxnSpMk id="35" creationId="{CA995706-0A62-FDFF-C5B6-0D39970A7C4B}"/>
          </ac:cxnSpMkLst>
        </pc:cxnChg>
        <pc:cxnChg chg="add del mod">
          <ac:chgData name="Carla" userId="417464ba-0c67-467a-8d9f-e5f447a9fc8a" providerId="ADAL" clId="{0A18DBD1-F4B2-49D3-9BFC-A3ED50C8E71C}" dt="2023-02-23T13:47:40.511" v="4185" actId="478"/>
          <ac:cxnSpMkLst>
            <pc:docMk/>
            <pc:sldMk cId="1457699181" sldId="388"/>
            <ac:cxnSpMk id="39" creationId="{31B37B44-C385-D4A5-9E87-5D09A8FEA969}"/>
          </ac:cxnSpMkLst>
        </pc:cxnChg>
        <pc:cxnChg chg="add mod">
          <ac:chgData name="Carla" userId="417464ba-0c67-467a-8d9f-e5f447a9fc8a" providerId="ADAL" clId="{0A18DBD1-F4B2-49D3-9BFC-A3ED50C8E71C}" dt="2023-02-23T14:33:01.738" v="4845" actId="14100"/>
          <ac:cxnSpMkLst>
            <pc:docMk/>
            <pc:sldMk cId="1457699181" sldId="388"/>
            <ac:cxnSpMk id="43" creationId="{766D2C56-6EE4-DBE1-EFF5-A214124DFEC2}"/>
          </ac:cxnSpMkLst>
        </pc:cxnChg>
        <pc:cxnChg chg="add del mod">
          <ac:chgData name="Carla" userId="417464ba-0c67-467a-8d9f-e5f447a9fc8a" providerId="ADAL" clId="{0A18DBD1-F4B2-49D3-9BFC-A3ED50C8E71C}" dt="2023-02-23T13:49:56.888" v="4216" actId="478"/>
          <ac:cxnSpMkLst>
            <pc:docMk/>
            <pc:sldMk cId="1457699181" sldId="388"/>
            <ac:cxnSpMk id="45" creationId="{8DBF4C63-C437-3F4F-4338-3802811871E8}"/>
          </ac:cxnSpMkLst>
        </pc:cxnChg>
        <pc:cxnChg chg="add mod">
          <ac:chgData name="Carla" userId="417464ba-0c67-467a-8d9f-e5f447a9fc8a" providerId="ADAL" clId="{0A18DBD1-F4B2-49D3-9BFC-A3ED50C8E71C}" dt="2023-02-23T14:32:41.467" v="4841" actId="14100"/>
          <ac:cxnSpMkLst>
            <pc:docMk/>
            <pc:sldMk cId="1457699181" sldId="388"/>
            <ac:cxnSpMk id="51" creationId="{994FA1D4-CB54-09C2-36EA-5FADD0ADBDBA}"/>
          </ac:cxnSpMkLst>
        </pc:cxnChg>
        <pc:cxnChg chg="add mod">
          <ac:chgData name="Carla" userId="417464ba-0c67-467a-8d9f-e5f447a9fc8a" providerId="ADAL" clId="{0A18DBD1-F4B2-49D3-9BFC-A3ED50C8E71C}" dt="2023-02-23T14:32:45.711" v="4842" actId="14100"/>
          <ac:cxnSpMkLst>
            <pc:docMk/>
            <pc:sldMk cId="1457699181" sldId="388"/>
            <ac:cxnSpMk id="52" creationId="{5B24F4FF-B82F-24BE-3208-DCDFD4BF5432}"/>
          </ac:cxnSpMkLst>
        </pc:cxnChg>
        <pc:cxnChg chg="add del mod">
          <ac:chgData name="Carla" userId="417464ba-0c67-467a-8d9f-e5f447a9fc8a" providerId="ADAL" clId="{0A18DBD1-F4B2-49D3-9BFC-A3ED50C8E71C}" dt="2023-02-23T13:51:30.671" v="4239" actId="478"/>
          <ac:cxnSpMkLst>
            <pc:docMk/>
            <pc:sldMk cId="1457699181" sldId="388"/>
            <ac:cxnSpMk id="56" creationId="{5F27A5C4-99F4-C55F-BD6E-BEE76A4CC347}"/>
          </ac:cxnSpMkLst>
        </pc:cxnChg>
        <pc:cxnChg chg="add mod">
          <ac:chgData name="Carla" userId="417464ba-0c67-467a-8d9f-e5f447a9fc8a" providerId="ADAL" clId="{0A18DBD1-F4B2-49D3-9BFC-A3ED50C8E71C}" dt="2023-02-23T14:34:10.534" v="4852" actId="14100"/>
          <ac:cxnSpMkLst>
            <pc:docMk/>
            <pc:sldMk cId="1457699181" sldId="388"/>
            <ac:cxnSpMk id="64" creationId="{86F89D5F-F172-6956-143B-F623B4BD3404}"/>
          </ac:cxnSpMkLst>
        </pc:cxnChg>
      </pc:sldChg>
      <pc:sldChg chg="addSp delSp modSp add mod ord">
        <pc:chgData name="Carla" userId="417464ba-0c67-467a-8d9f-e5f447a9fc8a" providerId="ADAL" clId="{0A18DBD1-F4B2-49D3-9BFC-A3ED50C8E71C}" dt="2023-02-23T14:35:40.385" v="4872" actId="20577"/>
        <pc:sldMkLst>
          <pc:docMk/>
          <pc:sldMk cId="2350355477" sldId="389"/>
        </pc:sldMkLst>
        <pc:spChg chg="mod">
          <ac:chgData name="Carla" userId="417464ba-0c67-467a-8d9f-e5f447a9fc8a" providerId="ADAL" clId="{0A18DBD1-F4B2-49D3-9BFC-A3ED50C8E71C}" dt="2023-02-23T14:04:39.422" v="4298" actId="1076"/>
          <ac:spMkLst>
            <pc:docMk/>
            <pc:sldMk cId="2350355477" sldId="389"/>
            <ac:spMk id="4" creationId="{94FFF58D-D056-37EF-561C-75CEE447088F}"/>
          </ac:spMkLst>
        </pc:spChg>
        <pc:spChg chg="mod">
          <ac:chgData name="Carla" userId="417464ba-0c67-467a-8d9f-e5f447a9fc8a" providerId="ADAL" clId="{0A18DBD1-F4B2-49D3-9BFC-A3ED50C8E71C}" dt="2023-02-23T14:04:39.422" v="4298" actId="1076"/>
          <ac:spMkLst>
            <pc:docMk/>
            <pc:sldMk cId="2350355477" sldId="389"/>
            <ac:spMk id="5" creationId="{99803BB0-DE60-B2DC-1A27-E31D914AE223}"/>
          </ac:spMkLst>
        </pc:spChg>
        <pc:spChg chg="mod">
          <ac:chgData name="Carla" userId="417464ba-0c67-467a-8d9f-e5f447a9fc8a" providerId="ADAL" clId="{0A18DBD1-F4B2-49D3-9BFC-A3ED50C8E71C}" dt="2023-02-23T14:04:39.422" v="4298" actId="1076"/>
          <ac:spMkLst>
            <pc:docMk/>
            <pc:sldMk cId="2350355477" sldId="389"/>
            <ac:spMk id="6" creationId="{A54365C0-B904-72AC-185B-F2E11746E34E}"/>
          </ac:spMkLst>
        </pc:spChg>
        <pc:spChg chg="mod">
          <ac:chgData name="Carla" userId="417464ba-0c67-467a-8d9f-e5f447a9fc8a" providerId="ADAL" clId="{0A18DBD1-F4B2-49D3-9BFC-A3ED50C8E71C}" dt="2023-02-23T14:04:39.422" v="4298" actId="1076"/>
          <ac:spMkLst>
            <pc:docMk/>
            <pc:sldMk cId="2350355477" sldId="389"/>
            <ac:spMk id="7" creationId="{E45E94CC-C906-D8EE-B9E6-2DB150758060}"/>
          </ac:spMkLst>
        </pc:spChg>
        <pc:spChg chg="mod">
          <ac:chgData name="Carla" userId="417464ba-0c67-467a-8d9f-e5f447a9fc8a" providerId="ADAL" clId="{0A18DBD1-F4B2-49D3-9BFC-A3ED50C8E71C}" dt="2023-02-23T14:04:39.422" v="4298" actId="1076"/>
          <ac:spMkLst>
            <pc:docMk/>
            <pc:sldMk cId="2350355477" sldId="389"/>
            <ac:spMk id="8" creationId="{D09340AE-9724-AB3D-1614-5130CA9D2D4A}"/>
          </ac:spMkLst>
        </pc:spChg>
        <pc:spChg chg="mod">
          <ac:chgData name="Carla" userId="417464ba-0c67-467a-8d9f-e5f447a9fc8a" providerId="ADAL" clId="{0A18DBD1-F4B2-49D3-9BFC-A3ED50C8E71C}" dt="2023-02-23T14:04:39.422" v="4298" actId="1076"/>
          <ac:spMkLst>
            <pc:docMk/>
            <pc:sldMk cId="2350355477" sldId="389"/>
            <ac:spMk id="9" creationId="{F82D4321-13FE-8976-7A3E-2820CF16F27F}"/>
          </ac:spMkLst>
        </pc:spChg>
        <pc:spChg chg="mod">
          <ac:chgData name="Carla" userId="417464ba-0c67-467a-8d9f-e5f447a9fc8a" providerId="ADAL" clId="{0A18DBD1-F4B2-49D3-9BFC-A3ED50C8E71C}" dt="2023-02-23T14:04:39.422" v="4298" actId="1076"/>
          <ac:spMkLst>
            <pc:docMk/>
            <pc:sldMk cId="2350355477" sldId="389"/>
            <ac:spMk id="10" creationId="{39416A5D-E4C6-FCB3-AB6B-C036CC070AB2}"/>
          </ac:spMkLst>
        </pc:spChg>
        <pc:spChg chg="mod">
          <ac:chgData name="Carla" userId="417464ba-0c67-467a-8d9f-e5f447a9fc8a" providerId="ADAL" clId="{0A18DBD1-F4B2-49D3-9BFC-A3ED50C8E71C}" dt="2023-02-23T14:04:39.422" v="4298" actId="1076"/>
          <ac:spMkLst>
            <pc:docMk/>
            <pc:sldMk cId="2350355477" sldId="389"/>
            <ac:spMk id="11" creationId="{4ABA784E-334B-58FA-028C-00DC774BDEF8}"/>
          </ac:spMkLst>
        </pc:spChg>
        <pc:spChg chg="del">
          <ac:chgData name="Carla" userId="417464ba-0c67-467a-8d9f-e5f447a9fc8a" providerId="ADAL" clId="{0A18DBD1-F4B2-49D3-9BFC-A3ED50C8E71C}" dt="2023-02-23T14:04:24.088" v="4296" actId="478"/>
          <ac:spMkLst>
            <pc:docMk/>
            <pc:sldMk cId="2350355477" sldId="389"/>
            <ac:spMk id="14" creationId="{68AB54F9-D945-60D0-E703-1D47A71593D4}"/>
          </ac:spMkLst>
        </pc:spChg>
        <pc:spChg chg="add mod ord">
          <ac:chgData name="Carla" userId="417464ba-0c67-467a-8d9f-e5f447a9fc8a" providerId="ADAL" clId="{0A18DBD1-F4B2-49D3-9BFC-A3ED50C8E71C}" dt="2023-02-23T14:34:52.602" v="4855" actId="1076"/>
          <ac:spMkLst>
            <pc:docMk/>
            <pc:sldMk cId="2350355477" sldId="389"/>
            <ac:spMk id="15" creationId="{8D5B0CF0-6E26-6770-FD45-32EB179E8194}"/>
          </ac:spMkLst>
        </pc:spChg>
        <pc:spChg chg="add mod">
          <ac:chgData name="Carla" userId="417464ba-0c67-467a-8d9f-e5f447a9fc8a" providerId="ADAL" clId="{0A18DBD1-F4B2-49D3-9BFC-A3ED50C8E71C}" dt="2023-02-23T14:34:52.602" v="4855" actId="1076"/>
          <ac:spMkLst>
            <pc:docMk/>
            <pc:sldMk cId="2350355477" sldId="389"/>
            <ac:spMk id="18" creationId="{4174C385-B891-C3CF-7495-3AA83E83AAC8}"/>
          </ac:spMkLst>
        </pc:spChg>
        <pc:spChg chg="add mod">
          <ac:chgData name="Carla" userId="417464ba-0c67-467a-8d9f-e5f447a9fc8a" providerId="ADAL" clId="{0A18DBD1-F4B2-49D3-9BFC-A3ED50C8E71C}" dt="2023-02-23T14:34:54.538" v="4856" actId="1076"/>
          <ac:spMkLst>
            <pc:docMk/>
            <pc:sldMk cId="2350355477" sldId="389"/>
            <ac:spMk id="20" creationId="{A79266D4-9769-89C6-2BF2-331F048EFE00}"/>
          </ac:spMkLst>
        </pc:spChg>
        <pc:spChg chg="add mod">
          <ac:chgData name="Carla" userId="417464ba-0c67-467a-8d9f-e5f447a9fc8a" providerId="ADAL" clId="{0A18DBD1-F4B2-49D3-9BFC-A3ED50C8E71C}" dt="2023-02-23T14:34:57.534" v="4857" actId="1076"/>
          <ac:spMkLst>
            <pc:docMk/>
            <pc:sldMk cId="2350355477" sldId="389"/>
            <ac:spMk id="22" creationId="{B10E8201-0958-4851-85EE-59E1F0AD56E2}"/>
          </ac:spMkLst>
        </pc:spChg>
        <pc:spChg chg="add mod">
          <ac:chgData name="Carla" userId="417464ba-0c67-467a-8d9f-e5f447a9fc8a" providerId="ADAL" clId="{0A18DBD1-F4B2-49D3-9BFC-A3ED50C8E71C}" dt="2023-02-23T14:35:40.385" v="4872" actId="20577"/>
          <ac:spMkLst>
            <pc:docMk/>
            <pc:sldMk cId="2350355477" sldId="389"/>
            <ac:spMk id="23" creationId="{5DAE4898-A63F-A42E-D3ED-EFA5FE776EBC}"/>
          </ac:spMkLst>
        </pc:spChg>
        <pc:picChg chg="del">
          <ac:chgData name="Carla" userId="417464ba-0c67-467a-8d9f-e5f447a9fc8a" providerId="ADAL" clId="{0A18DBD1-F4B2-49D3-9BFC-A3ED50C8E71C}" dt="2023-02-23T14:03:46.462" v="4285" actId="478"/>
          <ac:picMkLst>
            <pc:docMk/>
            <pc:sldMk cId="2350355477" sldId="389"/>
            <ac:picMk id="3" creationId="{317B0E70-4467-3D07-A48C-3866E1E7C618}"/>
          </ac:picMkLst>
        </pc:picChg>
        <pc:picChg chg="add mod">
          <ac:chgData name="Carla" userId="417464ba-0c67-467a-8d9f-e5f447a9fc8a" providerId="ADAL" clId="{0A18DBD1-F4B2-49D3-9BFC-A3ED50C8E71C}" dt="2023-02-23T14:34:52.602" v="4855" actId="1076"/>
          <ac:picMkLst>
            <pc:docMk/>
            <pc:sldMk cId="2350355477" sldId="389"/>
            <ac:picMk id="13" creationId="{2307B72B-74B3-4AF3-7470-8FB4FC5A44D9}"/>
          </ac:picMkLst>
        </pc:picChg>
        <pc:picChg chg="del">
          <ac:chgData name="Carla" userId="417464ba-0c67-467a-8d9f-e5f447a9fc8a" providerId="ADAL" clId="{0A18DBD1-F4B2-49D3-9BFC-A3ED50C8E71C}" dt="2023-02-23T14:04:20.279" v="4292" actId="478"/>
          <ac:picMkLst>
            <pc:docMk/>
            <pc:sldMk cId="2350355477" sldId="389"/>
            <ac:picMk id="19" creationId="{4A7844BB-E822-F921-7C8B-0704767F0FDB}"/>
          </ac:picMkLst>
        </pc:picChg>
        <pc:cxnChg chg="del">
          <ac:chgData name="Carla" userId="417464ba-0c67-467a-8d9f-e5f447a9fc8a" providerId="ADAL" clId="{0A18DBD1-F4B2-49D3-9BFC-A3ED50C8E71C}" dt="2023-02-23T14:04:20.938" v="4293" actId="478"/>
          <ac:cxnSpMkLst>
            <pc:docMk/>
            <pc:sldMk cId="2350355477" sldId="389"/>
            <ac:cxnSpMk id="16" creationId="{505986B7-C37A-1E87-9097-87D0090BD9BA}"/>
          </ac:cxnSpMkLst>
        </pc:cxnChg>
        <pc:cxnChg chg="del mod">
          <ac:chgData name="Carla" userId="417464ba-0c67-467a-8d9f-e5f447a9fc8a" providerId="ADAL" clId="{0A18DBD1-F4B2-49D3-9BFC-A3ED50C8E71C}" dt="2023-02-23T14:04:22.109" v="4294" actId="478"/>
          <ac:cxnSpMkLst>
            <pc:docMk/>
            <pc:sldMk cId="2350355477" sldId="389"/>
            <ac:cxnSpMk id="21" creationId="{4149A8CB-0657-3935-2EB3-0B244B021221}"/>
          </ac:cxnSpMkLst>
        </pc:cxnChg>
        <pc:cxnChg chg="del">
          <ac:chgData name="Carla" userId="417464ba-0c67-467a-8d9f-e5f447a9fc8a" providerId="ADAL" clId="{0A18DBD1-F4B2-49D3-9BFC-A3ED50C8E71C}" dt="2023-02-23T14:04:22.918" v="4295" actId="478"/>
          <ac:cxnSpMkLst>
            <pc:docMk/>
            <pc:sldMk cId="2350355477" sldId="389"/>
            <ac:cxnSpMk id="25" creationId="{30389D47-3555-04E2-7D3C-A4D1C24ED009}"/>
          </ac:cxnSpMkLst>
        </pc:cxnChg>
      </pc:sldChg>
      <pc:sldChg chg="addSp delSp modSp add mod">
        <pc:chgData name="Carla" userId="417464ba-0c67-467a-8d9f-e5f447a9fc8a" providerId="ADAL" clId="{0A18DBD1-F4B2-49D3-9BFC-A3ED50C8E71C}" dt="2023-02-23T14:35:44.232" v="4874" actId="20577"/>
        <pc:sldMkLst>
          <pc:docMk/>
          <pc:sldMk cId="775258822" sldId="390"/>
        </pc:sldMkLst>
        <pc:spChg chg="mod ord">
          <ac:chgData name="Carla" userId="417464ba-0c67-467a-8d9f-e5f447a9fc8a" providerId="ADAL" clId="{0A18DBD1-F4B2-49D3-9BFC-A3ED50C8E71C}" dt="2023-02-23T14:13:11.713" v="4437" actId="14100"/>
          <ac:spMkLst>
            <pc:docMk/>
            <pc:sldMk cId="775258822" sldId="390"/>
            <ac:spMk id="15" creationId="{8D5B0CF0-6E26-6770-FD45-32EB179E8194}"/>
          </ac:spMkLst>
        </pc:spChg>
        <pc:spChg chg="mod">
          <ac:chgData name="Carla" userId="417464ba-0c67-467a-8d9f-e5f447a9fc8a" providerId="ADAL" clId="{0A18DBD1-F4B2-49D3-9BFC-A3ED50C8E71C}" dt="2023-02-23T14:28:50.543" v="4819" actId="14100"/>
          <ac:spMkLst>
            <pc:docMk/>
            <pc:sldMk cId="775258822" sldId="390"/>
            <ac:spMk id="18" creationId="{4174C385-B891-C3CF-7495-3AA83E83AAC8}"/>
          </ac:spMkLst>
        </pc:spChg>
        <pc:spChg chg="add mod">
          <ac:chgData name="Carla" userId="417464ba-0c67-467a-8d9f-e5f447a9fc8a" providerId="ADAL" clId="{0A18DBD1-F4B2-49D3-9BFC-A3ED50C8E71C}" dt="2023-02-23T14:35:44.232" v="4874" actId="20577"/>
          <ac:spMkLst>
            <pc:docMk/>
            <pc:sldMk cId="775258822" sldId="390"/>
            <ac:spMk id="19" creationId="{DE333D4B-C33A-56D9-8188-429C47905A16}"/>
          </ac:spMkLst>
        </pc:spChg>
        <pc:spChg chg="mod">
          <ac:chgData name="Carla" userId="417464ba-0c67-467a-8d9f-e5f447a9fc8a" providerId="ADAL" clId="{0A18DBD1-F4B2-49D3-9BFC-A3ED50C8E71C}" dt="2023-02-23T14:13:15.617" v="4438" actId="1076"/>
          <ac:spMkLst>
            <pc:docMk/>
            <pc:sldMk cId="775258822" sldId="390"/>
            <ac:spMk id="20" creationId="{A79266D4-9769-89C6-2BF2-331F048EFE00}"/>
          </ac:spMkLst>
        </pc:spChg>
        <pc:spChg chg="mod">
          <ac:chgData name="Carla" userId="417464ba-0c67-467a-8d9f-e5f447a9fc8a" providerId="ADAL" clId="{0A18DBD1-F4B2-49D3-9BFC-A3ED50C8E71C}" dt="2023-02-23T14:16:26.642" v="4659" actId="113"/>
          <ac:spMkLst>
            <pc:docMk/>
            <pc:sldMk cId="775258822" sldId="390"/>
            <ac:spMk id="22" creationId="{B10E8201-0958-4851-85EE-59E1F0AD56E2}"/>
          </ac:spMkLst>
        </pc:spChg>
        <pc:graphicFrameChg chg="add del mod">
          <ac:chgData name="Carla" userId="417464ba-0c67-467a-8d9f-e5f447a9fc8a" providerId="ADAL" clId="{0A18DBD1-F4B2-49D3-9BFC-A3ED50C8E71C}" dt="2023-02-23T14:11:58.243" v="4416"/>
          <ac:graphicFrameMkLst>
            <pc:docMk/>
            <pc:sldMk cId="775258822" sldId="390"/>
            <ac:graphicFrameMk id="3" creationId="{EC7C408F-6F4E-3B10-E692-48DD1D76BC52}"/>
          </ac:graphicFrameMkLst>
        </pc:graphicFrameChg>
        <pc:graphicFrameChg chg="add del mod">
          <ac:chgData name="Carla" userId="417464ba-0c67-467a-8d9f-e5f447a9fc8a" providerId="ADAL" clId="{0A18DBD1-F4B2-49D3-9BFC-A3ED50C8E71C}" dt="2023-02-23T14:15:25.041" v="4637"/>
          <ac:graphicFrameMkLst>
            <pc:docMk/>
            <pc:sldMk cId="775258822" sldId="390"/>
            <ac:graphicFrameMk id="16" creationId="{F2B333B2-C059-5AF4-293C-31DB65B4A838}"/>
          </ac:graphicFrameMkLst>
        </pc:graphicFrameChg>
        <pc:graphicFrameChg chg="add del mod">
          <ac:chgData name="Carla" userId="417464ba-0c67-467a-8d9f-e5f447a9fc8a" providerId="ADAL" clId="{0A18DBD1-F4B2-49D3-9BFC-A3ED50C8E71C}" dt="2023-02-23T14:15:33.750" v="4643"/>
          <ac:graphicFrameMkLst>
            <pc:docMk/>
            <pc:sldMk cId="775258822" sldId="390"/>
            <ac:graphicFrameMk id="17" creationId="{7911115E-68AA-C111-3A9A-D358DCC3BD08}"/>
          </ac:graphicFrameMkLst>
        </pc:graphicFrameChg>
        <pc:picChg chg="add mod">
          <ac:chgData name="Carla" userId="417464ba-0c67-467a-8d9f-e5f447a9fc8a" providerId="ADAL" clId="{0A18DBD1-F4B2-49D3-9BFC-A3ED50C8E71C}" dt="2023-02-23T14:12:36.122" v="4427" actId="14100"/>
          <ac:picMkLst>
            <pc:docMk/>
            <pc:sldMk cId="775258822" sldId="390"/>
            <ac:picMk id="12" creationId="{C46769A5-E7C6-429C-4415-8649EB11CCF5}"/>
          </ac:picMkLst>
        </pc:picChg>
        <pc:picChg chg="del">
          <ac:chgData name="Carla" userId="417464ba-0c67-467a-8d9f-e5f447a9fc8a" providerId="ADAL" clId="{0A18DBD1-F4B2-49D3-9BFC-A3ED50C8E71C}" dt="2023-02-23T14:11:55.827" v="4414" actId="478"/>
          <ac:picMkLst>
            <pc:docMk/>
            <pc:sldMk cId="775258822" sldId="390"/>
            <ac:picMk id="13" creationId="{2307B72B-74B3-4AF3-7470-8FB4FC5A44D9}"/>
          </ac:picMkLst>
        </pc:picChg>
        <pc:picChg chg="add mod">
          <ac:chgData name="Carla" userId="417464ba-0c67-467a-8d9f-e5f447a9fc8a" providerId="ADAL" clId="{0A18DBD1-F4B2-49D3-9BFC-A3ED50C8E71C}" dt="2023-02-23T14:12:47.805" v="4430" actId="14100"/>
          <ac:picMkLst>
            <pc:docMk/>
            <pc:sldMk cId="775258822" sldId="390"/>
            <ac:picMk id="14" creationId="{50F40B09-D140-13E3-CA4D-36EECCD5F10D}"/>
          </ac:picMkLst>
        </pc:picChg>
      </pc:sldChg>
      <pc:sldChg chg="addSp delSp modSp add mod">
        <pc:chgData name="Carla" userId="417464ba-0c67-467a-8d9f-e5f447a9fc8a" providerId="ADAL" clId="{0A18DBD1-F4B2-49D3-9BFC-A3ED50C8E71C}" dt="2023-02-23T14:44:19.587" v="4907" actId="1076"/>
        <pc:sldMkLst>
          <pc:docMk/>
          <pc:sldMk cId="688940967" sldId="391"/>
        </pc:sldMkLst>
        <pc:spChg chg="del mod">
          <ac:chgData name="Carla" userId="417464ba-0c67-467a-8d9f-e5f447a9fc8a" providerId="ADAL" clId="{0A18DBD1-F4B2-49D3-9BFC-A3ED50C8E71C}" dt="2023-02-23T14:23:48.152" v="4759" actId="478"/>
          <ac:spMkLst>
            <pc:docMk/>
            <pc:sldMk cId="688940967" sldId="391"/>
            <ac:spMk id="15" creationId="{8D5B0CF0-6E26-6770-FD45-32EB179E8194}"/>
          </ac:spMkLst>
        </pc:spChg>
        <pc:spChg chg="mod">
          <ac:chgData name="Carla" userId="417464ba-0c67-467a-8d9f-e5f447a9fc8a" providerId="ADAL" clId="{0A18DBD1-F4B2-49D3-9BFC-A3ED50C8E71C}" dt="2023-02-23T14:19:13.385" v="4686" actId="14100"/>
          <ac:spMkLst>
            <pc:docMk/>
            <pc:sldMk cId="688940967" sldId="391"/>
            <ac:spMk id="18" creationId="{4174C385-B891-C3CF-7495-3AA83E83AAC8}"/>
          </ac:spMkLst>
        </pc:spChg>
        <pc:spChg chg="add mod">
          <ac:chgData name="Carla" userId="417464ba-0c67-467a-8d9f-e5f447a9fc8a" providerId="ADAL" clId="{0A18DBD1-F4B2-49D3-9BFC-A3ED50C8E71C}" dt="2023-02-23T14:25:53.379" v="4795" actId="1076"/>
          <ac:spMkLst>
            <pc:docMk/>
            <pc:sldMk cId="688940967" sldId="391"/>
            <ac:spMk id="19" creationId="{54CF2468-89B4-B98C-868A-4B9B39021B25}"/>
          </ac:spMkLst>
        </pc:spChg>
        <pc:spChg chg="del mod">
          <ac:chgData name="Carla" userId="417464ba-0c67-467a-8d9f-e5f447a9fc8a" providerId="ADAL" clId="{0A18DBD1-F4B2-49D3-9BFC-A3ED50C8E71C}" dt="2023-02-23T14:23:47.629" v="4758" actId="478"/>
          <ac:spMkLst>
            <pc:docMk/>
            <pc:sldMk cId="688940967" sldId="391"/>
            <ac:spMk id="20" creationId="{A79266D4-9769-89C6-2BF2-331F048EFE00}"/>
          </ac:spMkLst>
        </pc:spChg>
        <pc:spChg chg="del mod">
          <ac:chgData name="Carla" userId="417464ba-0c67-467a-8d9f-e5f447a9fc8a" providerId="ADAL" clId="{0A18DBD1-F4B2-49D3-9BFC-A3ED50C8E71C}" dt="2023-02-23T14:23:44.350" v="4756" actId="478"/>
          <ac:spMkLst>
            <pc:docMk/>
            <pc:sldMk cId="688940967" sldId="391"/>
            <ac:spMk id="22" creationId="{B10E8201-0958-4851-85EE-59E1F0AD56E2}"/>
          </ac:spMkLst>
        </pc:spChg>
        <pc:spChg chg="add mod">
          <ac:chgData name="Carla" userId="417464ba-0c67-467a-8d9f-e5f447a9fc8a" providerId="ADAL" clId="{0A18DBD1-F4B2-49D3-9BFC-A3ED50C8E71C}" dt="2023-02-23T14:25:58.167" v="4797" actId="1076"/>
          <ac:spMkLst>
            <pc:docMk/>
            <pc:sldMk cId="688940967" sldId="391"/>
            <ac:spMk id="25" creationId="{3F8056A7-9C56-FAA5-8EFA-04D977BBDD2B}"/>
          </ac:spMkLst>
        </pc:spChg>
        <pc:spChg chg="add mod">
          <ac:chgData name="Carla" userId="417464ba-0c67-467a-8d9f-e5f447a9fc8a" providerId="ADAL" clId="{0A18DBD1-F4B2-49D3-9BFC-A3ED50C8E71C}" dt="2023-02-23T14:26:48.987" v="4805" actId="1076"/>
          <ac:spMkLst>
            <pc:docMk/>
            <pc:sldMk cId="688940967" sldId="391"/>
            <ac:spMk id="27" creationId="{01DD66AA-E0B7-0A59-71FE-31DD9B3E6DC8}"/>
          </ac:spMkLst>
        </pc:spChg>
        <pc:spChg chg="add mod">
          <ac:chgData name="Carla" userId="417464ba-0c67-467a-8d9f-e5f447a9fc8a" providerId="ADAL" clId="{0A18DBD1-F4B2-49D3-9BFC-A3ED50C8E71C}" dt="2023-02-23T14:26:01.652" v="4798" actId="1076"/>
          <ac:spMkLst>
            <pc:docMk/>
            <pc:sldMk cId="688940967" sldId="391"/>
            <ac:spMk id="29" creationId="{0485EA06-2D62-5375-B9E2-47E13DAAE4F6}"/>
          </ac:spMkLst>
        </pc:spChg>
        <pc:spChg chg="add mod">
          <ac:chgData name="Carla" userId="417464ba-0c67-467a-8d9f-e5f447a9fc8a" providerId="ADAL" clId="{0A18DBD1-F4B2-49D3-9BFC-A3ED50C8E71C}" dt="2023-02-23T14:27:48.947" v="4817" actId="1076"/>
          <ac:spMkLst>
            <pc:docMk/>
            <pc:sldMk cId="688940967" sldId="391"/>
            <ac:spMk id="33" creationId="{E18F4554-B15E-BD5F-1159-848DA288F65E}"/>
          </ac:spMkLst>
        </pc:spChg>
        <pc:spChg chg="add mod">
          <ac:chgData name="Carla" userId="417464ba-0c67-467a-8d9f-e5f447a9fc8a" providerId="ADAL" clId="{0A18DBD1-F4B2-49D3-9BFC-A3ED50C8E71C}" dt="2023-02-23T14:27:13.693" v="4813" actId="403"/>
          <ac:spMkLst>
            <pc:docMk/>
            <pc:sldMk cId="688940967" sldId="391"/>
            <ac:spMk id="43" creationId="{A952D7B8-FAC2-F4B0-AF58-B2B115B062A0}"/>
          </ac:spMkLst>
        </pc:spChg>
        <pc:spChg chg="add mod">
          <ac:chgData name="Carla" userId="417464ba-0c67-467a-8d9f-e5f447a9fc8a" providerId="ADAL" clId="{0A18DBD1-F4B2-49D3-9BFC-A3ED50C8E71C}" dt="2023-02-23T14:44:19.587" v="4907" actId="1076"/>
          <ac:spMkLst>
            <pc:docMk/>
            <pc:sldMk cId="688940967" sldId="391"/>
            <ac:spMk id="44" creationId="{D2F0F1F0-8270-F4E7-0B8A-236EF5635D14}"/>
          </ac:spMkLst>
        </pc:spChg>
        <pc:graphicFrameChg chg="add del mod">
          <ac:chgData name="Carla" userId="417464ba-0c67-467a-8d9f-e5f447a9fc8a" providerId="ADAL" clId="{0A18DBD1-F4B2-49D3-9BFC-A3ED50C8E71C}" dt="2023-02-23T14:18:01.488" v="4664"/>
          <ac:graphicFrameMkLst>
            <pc:docMk/>
            <pc:sldMk cId="688940967" sldId="391"/>
            <ac:graphicFrameMk id="3" creationId="{D45BD7DC-7419-467F-F433-75EE766E2D69}"/>
          </ac:graphicFrameMkLst>
        </pc:graphicFrameChg>
        <pc:picChg chg="del">
          <ac:chgData name="Carla" userId="417464ba-0c67-467a-8d9f-e5f447a9fc8a" providerId="ADAL" clId="{0A18DBD1-F4B2-49D3-9BFC-A3ED50C8E71C}" dt="2023-02-23T14:17:57.791" v="4661" actId="478"/>
          <ac:picMkLst>
            <pc:docMk/>
            <pc:sldMk cId="688940967" sldId="391"/>
            <ac:picMk id="12" creationId="{C46769A5-E7C6-429C-4415-8649EB11CCF5}"/>
          </ac:picMkLst>
        </pc:picChg>
        <pc:picChg chg="add mod">
          <ac:chgData name="Carla" userId="417464ba-0c67-467a-8d9f-e5f447a9fc8a" providerId="ADAL" clId="{0A18DBD1-F4B2-49D3-9BFC-A3ED50C8E71C}" dt="2023-02-23T14:19:17.736" v="4687" actId="1076"/>
          <ac:picMkLst>
            <pc:docMk/>
            <pc:sldMk cId="688940967" sldId="391"/>
            <ac:picMk id="13" creationId="{C75EFEBB-10BF-24A3-BC58-8B65881302BD}"/>
          </ac:picMkLst>
        </pc:picChg>
        <pc:picChg chg="del">
          <ac:chgData name="Carla" userId="417464ba-0c67-467a-8d9f-e5f447a9fc8a" providerId="ADAL" clId="{0A18DBD1-F4B2-49D3-9BFC-A3ED50C8E71C}" dt="2023-02-23T14:17:59.619" v="4662" actId="478"/>
          <ac:picMkLst>
            <pc:docMk/>
            <pc:sldMk cId="688940967" sldId="391"/>
            <ac:picMk id="14" creationId="{50F40B09-D140-13E3-CA4D-36EECCD5F10D}"/>
          </ac:picMkLst>
        </pc:picChg>
        <pc:picChg chg="add mod">
          <ac:chgData name="Carla" userId="417464ba-0c67-467a-8d9f-e5f447a9fc8a" providerId="ADAL" clId="{0A18DBD1-F4B2-49D3-9BFC-A3ED50C8E71C}" dt="2023-02-23T14:27:29.779" v="4814" actId="14100"/>
          <ac:picMkLst>
            <pc:docMk/>
            <pc:sldMk cId="688940967" sldId="391"/>
            <ac:picMk id="16" creationId="{EBF659F0-CAD8-5F89-A047-2C0AAF9FA65D}"/>
          </ac:picMkLst>
        </pc:picChg>
        <pc:cxnChg chg="add mod">
          <ac:chgData name="Carla" userId="417464ba-0c67-467a-8d9f-e5f447a9fc8a" providerId="ADAL" clId="{0A18DBD1-F4B2-49D3-9BFC-A3ED50C8E71C}" dt="2023-02-23T14:25:53.379" v="4795" actId="1076"/>
          <ac:cxnSpMkLst>
            <pc:docMk/>
            <pc:sldMk cId="688940967" sldId="391"/>
            <ac:cxnSpMk id="23" creationId="{5BDAC33A-9BE9-8848-A288-1A78FE2756CE}"/>
          </ac:cxnSpMkLst>
        </pc:cxnChg>
        <pc:cxnChg chg="add mod">
          <ac:chgData name="Carla" userId="417464ba-0c67-467a-8d9f-e5f447a9fc8a" providerId="ADAL" clId="{0A18DBD1-F4B2-49D3-9BFC-A3ED50C8E71C}" dt="2023-02-23T14:26:19.940" v="4803" actId="1076"/>
          <ac:cxnSpMkLst>
            <pc:docMk/>
            <pc:sldMk cId="688940967" sldId="391"/>
            <ac:cxnSpMk id="32" creationId="{7471D8E5-1BC2-4CDA-AB57-222809CC720D}"/>
          </ac:cxnSpMkLst>
        </pc:cxnChg>
        <pc:cxnChg chg="add mod">
          <ac:chgData name="Carla" userId="417464ba-0c67-467a-8d9f-e5f447a9fc8a" providerId="ADAL" clId="{0A18DBD1-F4B2-49D3-9BFC-A3ED50C8E71C}" dt="2023-02-23T14:26:04.984" v="4799" actId="14100"/>
          <ac:cxnSpMkLst>
            <pc:docMk/>
            <pc:sldMk cId="688940967" sldId="391"/>
            <ac:cxnSpMk id="34" creationId="{D618DB0A-20DD-5C81-3A69-EFF903803D3B}"/>
          </ac:cxnSpMkLst>
        </pc:cxnChg>
        <pc:cxnChg chg="add mod">
          <ac:chgData name="Carla" userId="417464ba-0c67-467a-8d9f-e5f447a9fc8a" providerId="ADAL" clId="{0A18DBD1-F4B2-49D3-9BFC-A3ED50C8E71C}" dt="2023-02-23T14:26:13.476" v="4802" actId="14100"/>
          <ac:cxnSpMkLst>
            <pc:docMk/>
            <pc:sldMk cId="688940967" sldId="391"/>
            <ac:cxnSpMk id="39" creationId="{1C5E4027-2FE6-80C5-5E89-5EF439FDDA50}"/>
          </ac:cxnSpMkLst>
        </pc:cxnChg>
      </pc:sldChg>
      <pc:sldChg chg="new del">
        <pc:chgData name="Carla" userId="417464ba-0c67-467a-8d9f-e5f447a9fc8a" providerId="ADAL" clId="{0A18DBD1-F4B2-49D3-9BFC-A3ED50C8E71C}" dt="2023-02-23T14:15:17.391" v="4630" actId="680"/>
        <pc:sldMkLst>
          <pc:docMk/>
          <pc:sldMk cId="4159886549" sldId="391"/>
        </pc:sldMkLst>
      </pc:sldChg>
      <pc:sldChg chg="addSp delSp modSp add mod ord">
        <pc:chgData name="Carla" userId="417464ba-0c67-467a-8d9f-e5f447a9fc8a" providerId="ADAL" clId="{0A18DBD1-F4B2-49D3-9BFC-A3ED50C8E71C}" dt="2023-02-23T15:11:26.546" v="5635" actId="1076"/>
        <pc:sldMkLst>
          <pc:docMk/>
          <pc:sldMk cId="821675295" sldId="392"/>
        </pc:sldMkLst>
        <pc:spChg chg="mod">
          <ac:chgData name="Carla" userId="417464ba-0c67-467a-8d9f-e5f447a9fc8a" providerId="ADAL" clId="{0A18DBD1-F4B2-49D3-9BFC-A3ED50C8E71C}" dt="2023-02-23T14:50:12.280" v="4966" actId="20577"/>
          <ac:spMkLst>
            <pc:docMk/>
            <pc:sldMk cId="821675295" sldId="392"/>
            <ac:spMk id="2" creationId="{7A95BC00-B1A3-740F-4975-765716CBB1D8}"/>
          </ac:spMkLst>
        </pc:spChg>
        <pc:spChg chg="add mod">
          <ac:chgData name="Carla" userId="417464ba-0c67-467a-8d9f-e5f447a9fc8a" providerId="ADAL" clId="{0A18DBD1-F4B2-49D3-9BFC-A3ED50C8E71C}" dt="2023-02-23T14:46:14.205" v="4921" actId="1076"/>
          <ac:spMkLst>
            <pc:docMk/>
            <pc:sldMk cId="821675295" sldId="392"/>
            <ac:spMk id="3" creationId="{436DDCC3-E3BC-F331-631C-5B4C674078D9}"/>
          </ac:spMkLst>
        </pc:spChg>
        <pc:spChg chg="del">
          <ac:chgData name="Carla" userId="417464ba-0c67-467a-8d9f-e5f447a9fc8a" providerId="ADAL" clId="{0A18DBD1-F4B2-49D3-9BFC-A3ED50C8E71C}" dt="2023-02-23T14:45:48.597" v="4914" actId="478"/>
          <ac:spMkLst>
            <pc:docMk/>
            <pc:sldMk cId="821675295" sldId="392"/>
            <ac:spMk id="4" creationId="{94FFF58D-D056-37EF-561C-75CEE447088F}"/>
          </ac:spMkLst>
        </pc:spChg>
        <pc:spChg chg="del">
          <ac:chgData name="Carla" userId="417464ba-0c67-467a-8d9f-e5f447a9fc8a" providerId="ADAL" clId="{0A18DBD1-F4B2-49D3-9BFC-A3ED50C8E71C}" dt="2023-02-23T14:45:47.264" v="4913" actId="478"/>
          <ac:spMkLst>
            <pc:docMk/>
            <pc:sldMk cId="821675295" sldId="392"/>
            <ac:spMk id="5" creationId="{99803BB0-DE60-B2DC-1A27-E31D914AE223}"/>
          </ac:spMkLst>
        </pc:spChg>
        <pc:spChg chg="add mod">
          <ac:chgData name="Carla" userId="417464ba-0c67-467a-8d9f-e5f447a9fc8a" providerId="ADAL" clId="{0A18DBD1-F4B2-49D3-9BFC-A3ED50C8E71C}" dt="2023-02-23T14:46:14.205" v="4921" actId="1076"/>
          <ac:spMkLst>
            <pc:docMk/>
            <pc:sldMk cId="821675295" sldId="392"/>
            <ac:spMk id="13" creationId="{0EC77138-9951-0D89-5795-E20DDB8DF5FB}"/>
          </ac:spMkLst>
        </pc:spChg>
        <pc:spChg chg="mod ord">
          <ac:chgData name="Carla" userId="417464ba-0c67-467a-8d9f-e5f447a9fc8a" providerId="ADAL" clId="{0A18DBD1-F4B2-49D3-9BFC-A3ED50C8E71C}" dt="2023-02-23T14:49:36.440" v="4962" actId="1076"/>
          <ac:spMkLst>
            <pc:docMk/>
            <pc:sldMk cId="821675295" sldId="392"/>
            <ac:spMk id="15" creationId="{8D5B0CF0-6E26-6770-FD45-32EB179E8194}"/>
          </ac:spMkLst>
        </pc:spChg>
        <pc:spChg chg="mod">
          <ac:chgData name="Carla" userId="417464ba-0c67-467a-8d9f-e5f447a9fc8a" providerId="ADAL" clId="{0A18DBD1-F4B2-49D3-9BFC-A3ED50C8E71C}" dt="2023-02-23T14:47:48.409" v="4944" actId="1076"/>
          <ac:spMkLst>
            <pc:docMk/>
            <pc:sldMk cId="821675295" sldId="392"/>
            <ac:spMk id="18" creationId="{4174C385-B891-C3CF-7495-3AA83E83AAC8}"/>
          </ac:spMkLst>
        </pc:spChg>
        <pc:spChg chg="mod">
          <ac:chgData name="Carla" userId="417464ba-0c67-467a-8d9f-e5f447a9fc8a" providerId="ADAL" clId="{0A18DBD1-F4B2-49D3-9BFC-A3ED50C8E71C}" dt="2023-02-23T14:50:09.100" v="4964" actId="1076"/>
          <ac:spMkLst>
            <pc:docMk/>
            <pc:sldMk cId="821675295" sldId="392"/>
            <ac:spMk id="19" creationId="{DE333D4B-C33A-56D9-8188-429C47905A16}"/>
          </ac:spMkLst>
        </pc:spChg>
        <pc:spChg chg="mod">
          <ac:chgData name="Carla" userId="417464ba-0c67-467a-8d9f-e5f447a9fc8a" providerId="ADAL" clId="{0A18DBD1-F4B2-49D3-9BFC-A3ED50C8E71C}" dt="2023-02-23T14:49:39.948" v="4963" actId="1076"/>
          <ac:spMkLst>
            <pc:docMk/>
            <pc:sldMk cId="821675295" sldId="392"/>
            <ac:spMk id="20" creationId="{A79266D4-9769-89C6-2BF2-331F048EFE00}"/>
          </ac:spMkLst>
        </pc:spChg>
        <pc:spChg chg="mod">
          <ac:chgData name="Carla" userId="417464ba-0c67-467a-8d9f-e5f447a9fc8a" providerId="ADAL" clId="{0A18DBD1-F4B2-49D3-9BFC-A3ED50C8E71C}" dt="2023-02-23T14:51:48.964" v="5196" actId="1076"/>
          <ac:spMkLst>
            <pc:docMk/>
            <pc:sldMk cId="821675295" sldId="392"/>
            <ac:spMk id="22" creationId="{B10E8201-0958-4851-85EE-59E1F0AD56E2}"/>
          </ac:spMkLst>
        </pc:spChg>
        <pc:spChg chg="add mod">
          <ac:chgData name="Carla" userId="417464ba-0c67-467a-8d9f-e5f447a9fc8a" providerId="ADAL" clId="{0A18DBD1-F4B2-49D3-9BFC-A3ED50C8E71C}" dt="2023-02-23T15:11:26.546" v="5635" actId="1076"/>
          <ac:spMkLst>
            <pc:docMk/>
            <pc:sldMk cId="821675295" sldId="392"/>
            <ac:spMk id="23" creationId="{EAD0CF30-D005-EBE5-8DB8-6C1A29A9E11F}"/>
          </ac:spMkLst>
        </pc:spChg>
        <pc:graphicFrameChg chg="add del mod">
          <ac:chgData name="Carla" userId="417464ba-0c67-467a-8d9f-e5f447a9fc8a" providerId="ADAL" clId="{0A18DBD1-F4B2-49D3-9BFC-A3ED50C8E71C}" dt="2023-02-23T14:48:33.640" v="4947"/>
          <ac:graphicFrameMkLst>
            <pc:docMk/>
            <pc:sldMk cId="821675295" sldId="392"/>
            <ac:graphicFrameMk id="17" creationId="{39E26D66-CA7D-E98A-6990-B4E961EB87F8}"/>
          </ac:graphicFrameMkLst>
        </pc:graphicFrameChg>
        <pc:picChg chg="del">
          <ac:chgData name="Carla" userId="417464ba-0c67-467a-8d9f-e5f447a9fc8a" providerId="ADAL" clId="{0A18DBD1-F4B2-49D3-9BFC-A3ED50C8E71C}" dt="2023-02-23T14:47:03.901" v="4925" actId="478"/>
          <ac:picMkLst>
            <pc:docMk/>
            <pc:sldMk cId="821675295" sldId="392"/>
            <ac:picMk id="12" creationId="{C46769A5-E7C6-429C-4415-8649EB11CCF5}"/>
          </ac:picMkLst>
        </pc:picChg>
        <pc:picChg chg="del">
          <ac:chgData name="Carla" userId="417464ba-0c67-467a-8d9f-e5f447a9fc8a" providerId="ADAL" clId="{0A18DBD1-F4B2-49D3-9BFC-A3ED50C8E71C}" dt="2023-02-23T14:47:04.468" v="4926" actId="478"/>
          <ac:picMkLst>
            <pc:docMk/>
            <pc:sldMk cId="821675295" sldId="392"/>
            <ac:picMk id="14" creationId="{50F40B09-D140-13E3-CA4D-36EECCD5F10D}"/>
          </ac:picMkLst>
        </pc:picChg>
        <pc:picChg chg="add del mod">
          <ac:chgData name="Carla" userId="417464ba-0c67-467a-8d9f-e5f447a9fc8a" providerId="ADAL" clId="{0A18DBD1-F4B2-49D3-9BFC-A3ED50C8E71C}" dt="2023-02-23T14:48:32.217" v="4945" actId="478"/>
          <ac:picMkLst>
            <pc:docMk/>
            <pc:sldMk cId="821675295" sldId="392"/>
            <ac:picMk id="16" creationId="{6F899AEB-68ED-424E-3ACB-D48DAB39CCCF}"/>
          </ac:picMkLst>
        </pc:picChg>
        <pc:picChg chg="add mod">
          <ac:chgData name="Carla" userId="417464ba-0c67-467a-8d9f-e5f447a9fc8a" providerId="ADAL" clId="{0A18DBD1-F4B2-49D3-9BFC-A3ED50C8E71C}" dt="2023-02-23T14:49:33.286" v="4961" actId="1076"/>
          <ac:picMkLst>
            <pc:docMk/>
            <pc:sldMk cId="821675295" sldId="392"/>
            <ac:picMk id="21" creationId="{C5F425D8-A144-9A07-E85B-505DD5057F99}"/>
          </ac:picMkLst>
        </pc:picChg>
      </pc:sldChg>
      <pc:sldChg chg="addSp delSp modSp add del mod">
        <pc:chgData name="Carla" userId="417464ba-0c67-467a-8d9f-e5f447a9fc8a" providerId="ADAL" clId="{0A18DBD1-F4B2-49D3-9BFC-A3ED50C8E71C}" dt="2023-02-23T14:51:53.071" v="5198" actId="47"/>
        <pc:sldMkLst>
          <pc:docMk/>
          <pc:sldMk cId="3738357690" sldId="393"/>
        </pc:sldMkLst>
        <pc:spChg chg="mod">
          <ac:chgData name="Carla" userId="417464ba-0c67-467a-8d9f-e5f447a9fc8a" providerId="ADAL" clId="{0A18DBD1-F4B2-49D3-9BFC-A3ED50C8E71C}" dt="2023-02-23T14:50:21.439" v="4968" actId="20577"/>
          <ac:spMkLst>
            <pc:docMk/>
            <pc:sldMk cId="3738357690" sldId="393"/>
            <ac:spMk id="2" creationId="{7A95BC00-B1A3-740F-4975-765716CBB1D8}"/>
          </ac:spMkLst>
        </pc:spChg>
        <pc:spChg chg="add mod">
          <ac:chgData name="Carla" userId="417464ba-0c67-467a-8d9f-e5f447a9fc8a" providerId="ADAL" clId="{0A18DBD1-F4B2-49D3-9BFC-A3ED50C8E71C}" dt="2023-02-23T14:46:04.157" v="4920" actId="1076"/>
          <ac:spMkLst>
            <pc:docMk/>
            <pc:sldMk cId="3738357690" sldId="393"/>
            <ac:spMk id="3" creationId="{7F780B58-D6D6-BBF1-D4C4-110A53D1F5E1}"/>
          </ac:spMkLst>
        </pc:spChg>
        <pc:spChg chg="del">
          <ac:chgData name="Carla" userId="417464ba-0c67-467a-8d9f-e5f447a9fc8a" providerId="ADAL" clId="{0A18DBD1-F4B2-49D3-9BFC-A3ED50C8E71C}" dt="2023-02-23T14:45:51.029" v="4916" actId="478"/>
          <ac:spMkLst>
            <pc:docMk/>
            <pc:sldMk cId="3738357690" sldId="393"/>
            <ac:spMk id="4" creationId="{94FFF58D-D056-37EF-561C-75CEE447088F}"/>
          </ac:spMkLst>
        </pc:spChg>
        <pc:spChg chg="del">
          <ac:chgData name="Carla" userId="417464ba-0c67-467a-8d9f-e5f447a9fc8a" providerId="ADAL" clId="{0A18DBD1-F4B2-49D3-9BFC-A3ED50C8E71C}" dt="2023-02-23T14:45:50.510" v="4915" actId="478"/>
          <ac:spMkLst>
            <pc:docMk/>
            <pc:sldMk cId="3738357690" sldId="393"/>
            <ac:spMk id="5" creationId="{99803BB0-DE60-B2DC-1A27-E31D914AE223}"/>
          </ac:spMkLst>
        </pc:spChg>
        <pc:spChg chg="add mod">
          <ac:chgData name="Carla" userId="417464ba-0c67-467a-8d9f-e5f447a9fc8a" providerId="ADAL" clId="{0A18DBD1-F4B2-49D3-9BFC-A3ED50C8E71C}" dt="2023-02-23T14:46:04.157" v="4920" actId="1076"/>
          <ac:spMkLst>
            <pc:docMk/>
            <pc:sldMk cId="3738357690" sldId="393"/>
            <ac:spMk id="13" creationId="{7B538B16-3134-9B95-ED76-6382BE41518F}"/>
          </ac:spMkLst>
        </pc:spChg>
        <pc:spChg chg="mod">
          <ac:chgData name="Carla" userId="417464ba-0c67-467a-8d9f-e5f447a9fc8a" providerId="ADAL" clId="{0A18DBD1-F4B2-49D3-9BFC-A3ED50C8E71C}" dt="2023-02-23T14:39:20.687" v="4901" actId="20577"/>
          <ac:spMkLst>
            <pc:docMk/>
            <pc:sldMk cId="3738357690" sldId="393"/>
            <ac:spMk id="19" creationId="{DE333D4B-C33A-56D9-8188-429C47905A16}"/>
          </ac:spMkLst>
        </pc:spChg>
      </pc:sldChg>
      <pc:sldChg chg="addSp delSp modSp add mod">
        <pc:chgData name="Carla" userId="417464ba-0c67-467a-8d9f-e5f447a9fc8a" providerId="ADAL" clId="{0A18DBD1-F4B2-49D3-9BFC-A3ED50C8E71C}" dt="2023-02-23T15:11:19.274" v="5633" actId="1076"/>
        <pc:sldMkLst>
          <pc:docMk/>
          <pc:sldMk cId="1719770498" sldId="394"/>
        </pc:sldMkLst>
        <pc:spChg chg="mod">
          <ac:chgData name="Carla" userId="417464ba-0c67-467a-8d9f-e5f447a9fc8a" providerId="ADAL" clId="{0A18DBD1-F4B2-49D3-9BFC-A3ED50C8E71C}" dt="2023-02-23T14:57:02.448" v="5554" actId="207"/>
          <ac:spMkLst>
            <pc:docMk/>
            <pc:sldMk cId="1719770498" sldId="394"/>
            <ac:spMk id="11" creationId="{4ABA784E-334B-58FA-028C-00DC774BDEF8}"/>
          </ac:spMkLst>
        </pc:spChg>
        <pc:spChg chg="mod">
          <ac:chgData name="Carla" userId="417464ba-0c67-467a-8d9f-e5f447a9fc8a" providerId="ADAL" clId="{0A18DBD1-F4B2-49D3-9BFC-A3ED50C8E71C}" dt="2023-02-23T14:57:08.523" v="5555" actId="207"/>
          <ac:spMkLst>
            <pc:docMk/>
            <pc:sldMk cId="1719770498" sldId="394"/>
            <ac:spMk id="13" creationId="{0EC77138-9951-0D89-5795-E20DDB8DF5FB}"/>
          </ac:spMkLst>
        </pc:spChg>
        <pc:spChg chg="mod ord">
          <ac:chgData name="Carla" userId="417464ba-0c67-467a-8d9f-e5f447a9fc8a" providerId="ADAL" clId="{0A18DBD1-F4B2-49D3-9BFC-A3ED50C8E71C}" dt="2023-02-23T14:56:15.736" v="5544" actId="14100"/>
          <ac:spMkLst>
            <pc:docMk/>
            <pc:sldMk cId="1719770498" sldId="394"/>
            <ac:spMk id="15" creationId="{8D5B0CF0-6E26-6770-FD45-32EB179E8194}"/>
          </ac:spMkLst>
        </pc:spChg>
        <pc:spChg chg="mod">
          <ac:chgData name="Carla" userId="417464ba-0c67-467a-8d9f-e5f447a9fc8a" providerId="ADAL" clId="{0A18DBD1-F4B2-49D3-9BFC-A3ED50C8E71C}" dt="2023-02-23T14:53:02.069" v="5211" actId="1076"/>
          <ac:spMkLst>
            <pc:docMk/>
            <pc:sldMk cId="1719770498" sldId="394"/>
            <ac:spMk id="18" creationId="{4174C385-B891-C3CF-7495-3AA83E83AAC8}"/>
          </ac:spMkLst>
        </pc:spChg>
        <pc:spChg chg="mod">
          <ac:chgData name="Carla" userId="417464ba-0c67-467a-8d9f-e5f447a9fc8a" providerId="ADAL" clId="{0A18DBD1-F4B2-49D3-9BFC-A3ED50C8E71C}" dt="2023-02-23T14:51:56.210" v="5200" actId="20577"/>
          <ac:spMkLst>
            <pc:docMk/>
            <pc:sldMk cId="1719770498" sldId="394"/>
            <ac:spMk id="19" creationId="{DE333D4B-C33A-56D9-8188-429C47905A16}"/>
          </ac:spMkLst>
        </pc:spChg>
        <pc:spChg chg="mod">
          <ac:chgData name="Carla" userId="417464ba-0c67-467a-8d9f-e5f447a9fc8a" providerId="ADAL" clId="{0A18DBD1-F4B2-49D3-9BFC-A3ED50C8E71C}" dt="2023-02-23T14:58:46.375" v="5624" actId="1076"/>
          <ac:spMkLst>
            <pc:docMk/>
            <pc:sldMk cId="1719770498" sldId="394"/>
            <ac:spMk id="22" creationId="{B10E8201-0958-4851-85EE-59E1F0AD56E2}"/>
          </ac:spMkLst>
        </pc:spChg>
        <pc:spChg chg="add mod">
          <ac:chgData name="Carla" userId="417464ba-0c67-467a-8d9f-e5f447a9fc8a" providerId="ADAL" clId="{0A18DBD1-F4B2-49D3-9BFC-A3ED50C8E71C}" dt="2023-02-23T14:59:00.664" v="5627" actId="113"/>
          <ac:spMkLst>
            <pc:docMk/>
            <pc:sldMk cId="1719770498" sldId="394"/>
            <ac:spMk id="23" creationId="{3FA1A4EA-06B4-9C42-5330-2FC6DA6C0B84}"/>
          </ac:spMkLst>
        </pc:spChg>
        <pc:spChg chg="add mod">
          <ac:chgData name="Carla" userId="417464ba-0c67-467a-8d9f-e5f447a9fc8a" providerId="ADAL" clId="{0A18DBD1-F4B2-49D3-9BFC-A3ED50C8E71C}" dt="2023-02-23T14:58:57.152" v="5626" actId="1076"/>
          <ac:spMkLst>
            <pc:docMk/>
            <pc:sldMk cId="1719770498" sldId="394"/>
            <ac:spMk id="24" creationId="{4FC049CB-4D57-BD00-2E12-9899C4406CBE}"/>
          </ac:spMkLst>
        </pc:spChg>
        <pc:spChg chg="add mod">
          <ac:chgData name="Carla" userId="417464ba-0c67-467a-8d9f-e5f447a9fc8a" providerId="ADAL" clId="{0A18DBD1-F4B2-49D3-9BFC-A3ED50C8E71C}" dt="2023-02-23T15:11:19.274" v="5633" actId="1076"/>
          <ac:spMkLst>
            <pc:docMk/>
            <pc:sldMk cId="1719770498" sldId="394"/>
            <ac:spMk id="37" creationId="{994FC1C8-0364-A531-766C-1D8CF45D563A}"/>
          </ac:spMkLst>
        </pc:spChg>
        <pc:graphicFrameChg chg="add del mod">
          <ac:chgData name="Carla" userId="417464ba-0c67-467a-8d9f-e5f447a9fc8a" providerId="ADAL" clId="{0A18DBD1-F4B2-49D3-9BFC-A3ED50C8E71C}" dt="2023-02-23T14:52:13.380" v="5203"/>
          <ac:graphicFrameMkLst>
            <pc:docMk/>
            <pc:sldMk cId="1719770498" sldId="394"/>
            <ac:graphicFrameMk id="4" creationId="{D03E3C6D-9F73-2DC7-B0D5-7A50453AE9C2}"/>
          </ac:graphicFrameMkLst>
        </pc:graphicFrameChg>
        <pc:picChg chg="add mod">
          <ac:chgData name="Carla" userId="417464ba-0c67-467a-8d9f-e5f447a9fc8a" providerId="ADAL" clId="{0A18DBD1-F4B2-49D3-9BFC-A3ED50C8E71C}" dt="2023-02-23T14:53:06.244" v="5213" actId="1076"/>
          <ac:picMkLst>
            <pc:docMk/>
            <pc:sldMk cId="1719770498" sldId="394"/>
            <ac:picMk id="5" creationId="{F6B71A32-8A11-9A88-092B-704501DF154D}"/>
          </ac:picMkLst>
        </pc:picChg>
        <pc:picChg chg="del">
          <ac:chgData name="Carla" userId="417464ba-0c67-467a-8d9f-e5f447a9fc8a" providerId="ADAL" clId="{0A18DBD1-F4B2-49D3-9BFC-A3ED50C8E71C}" dt="2023-02-23T14:52:11.933" v="5201" actId="478"/>
          <ac:picMkLst>
            <pc:docMk/>
            <pc:sldMk cId="1719770498" sldId="394"/>
            <ac:picMk id="21" creationId="{C5F425D8-A144-9A07-E85B-505DD5057F99}"/>
          </ac:picMkLst>
        </pc:picChg>
        <pc:cxnChg chg="add mod">
          <ac:chgData name="Carla" userId="417464ba-0c67-467a-8d9f-e5f447a9fc8a" providerId="ADAL" clId="{0A18DBD1-F4B2-49D3-9BFC-A3ED50C8E71C}" dt="2023-02-23T14:58:46.375" v="5624" actId="1076"/>
          <ac:cxnSpMkLst>
            <pc:docMk/>
            <pc:sldMk cId="1719770498" sldId="394"/>
            <ac:cxnSpMk id="14" creationId="{7F032BC1-0E27-615B-8221-876C8E39E05C}"/>
          </ac:cxnSpMkLst>
        </pc:cxnChg>
        <pc:cxnChg chg="add mod">
          <ac:chgData name="Carla" userId="417464ba-0c67-467a-8d9f-e5f447a9fc8a" providerId="ADAL" clId="{0A18DBD1-F4B2-49D3-9BFC-A3ED50C8E71C}" dt="2023-02-23T14:58:57.152" v="5626" actId="1076"/>
          <ac:cxnSpMkLst>
            <pc:docMk/>
            <pc:sldMk cId="1719770498" sldId="394"/>
            <ac:cxnSpMk id="26" creationId="{280939F9-5B7F-3765-5DE1-4417B16B64CF}"/>
          </ac:cxnSpMkLst>
        </pc:cxnChg>
      </pc:sldChg>
      <pc:sldChg chg="modSp add del mod ord">
        <pc:chgData name="Carla" userId="417464ba-0c67-467a-8d9f-e5f447a9fc8a" providerId="ADAL" clId="{0A18DBD1-F4B2-49D3-9BFC-A3ED50C8E71C}" dt="2023-02-23T15:13:24.578" v="5704" actId="47"/>
        <pc:sldMkLst>
          <pc:docMk/>
          <pc:sldMk cId="3243323160" sldId="395"/>
        </pc:sldMkLst>
        <pc:spChg chg="mod">
          <ac:chgData name="Carla" userId="417464ba-0c67-467a-8d9f-e5f447a9fc8a" providerId="ADAL" clId="{0A18DBD1-F4B2-49D3-9BFC-A3ED50C8E71C}" dt="2023-02-23T15:12:55.835" v="5681" actId="20577"/>
          <ac:spMkLst>
            <pc:docMk/>
            <pc:sldMk cId="3243323160" sldId="395"/>
            <ac:spMk id="9" creationId="{D65E6D98-BE8C-6B4C-B23E-6167300445AE}"/>
          </ac:spMkLst>
        </pc:spChg>
        <pc:spChg chg="mod">
          <ac:chgData name="Carla" userId="417464ba-0c67-467a-8d9f-e5f447a9fc8a" providerId="ADAL" clId="{0A18DBD1-F4B2-49D3-9BFC-A3ED50C8E71C}" dt="2023-02-23T15:13:10.528" v="5700" actId="20577"/>
          <ac:spMkLst>
            <pc:docMk/>
            <pc:sldMk cId="3243323160" sldId="395"/>
            <ac:spMk id="10" creationId="{57F7817C-F1AD-0D44-B171-8337EA4CAC58}"/>
          </ac:spMkLst>
        </pc:spChg>
      </pc:sldChg>
      <pc:sldChg chg="addSp modSp add mod ord">
        <pc:chgData name="Carla" userId="417464ba-0c67-467a-8d9f-e5f447a9fc8a" providerId="ADAL" clId="{0A18DBD1-F4B2-49D3-9BFC-A3ED50C8E71C}" dt="2023-02-23T15:17:40.802" v="5758" actId="20577"/>
        <pc:sldMkLst>
          <pc:docMk/>
          <pc:sldMk cId="2600887471" sldId="396"/>
        </pc:sldMkLst>
        <pc:spChg chg="mod">
          <ac:chgData name="Carla" userId="417464ba-0c67-467a-8d9f-e5f447a9fc8a" providerId="ADAL" clId="{0A18DBD1-F4B2-49D3-9BFC-A3ED50C8E71C}" dt="2023-02-23T15:17:40.802" v="5758" actId="20577"/>
          <ac:spMkLst>
            <pc:docMk/>
            <pc:sldMk cId="2600887471" sldId="396"/>
            <ac:spMk id="3" creationId="{6B463751-6390-C941-8D97-77C281A9C991}"/>
          </ac:spMkLst>
        </pc:spChg>
        <pc:spChg chg="mod">
          <ac:chgData name="Carla" userId="417464ba-0c67-467a-8d9f-e5f447a9fc8a" providerId="ADAL" clId="{0A18DBD1-F4B2-49D3-9BFC-A3ED50C8E71C}" dt="2023-02-23T15:13:40.206" v="5735" actId="20577"/>
          <ac:spMkLst>
            <pc:docMk/>
            <pc:sldMk cId="2600887471" sldId="396"/>
            <ac:spMk id="9" creationId="{D65E6D98-BE8C-6B4C-B23E-6167300445AE}"/>
          </ac:spMkLst>
        </pc:spChg>
        <pc:picChg chg="add mod">
          <ac:chgData name="Carla" userId="417464ba-0c67-467a-8d9f-e5f447a9fc8a" providerId="ADAL" clId="{0A18DBD1-F4B2-49D3-9BFC-A3ED50C8E71C}" dt="2023-02-23T15:16:30.946" v="5750" actId="1076"/>
          <ac:picMkLst>
            <pc:docMk/>
            <pc:sldMk cId="2600887471" sldId="396"/>
            <ac:picMk id="7" creationId="{1728F606-213A-AC0E-3109-57EE3174D64B}"/>
          </ac:picMkLst>
        </pc:picChg>
        <pc:picChg chg="add mod">
          <ac:chgData name="Carla" userId="417464ba-0c67-467a-8d9f-e5f447a9fc8a" providerId="ADAL" clId="{0A18DBD1-F4B2-49D3-9BFC-A3ED50C8E71C}" dt="2023-02-23T15:16:19.877" v="5745" actId="1076"/>
          <ac:picMkLst>
            <pc:docMk/>
            <pc:sldMk cId="2600887471" sldId="396"/>
            <ac:picMk id="8" creationId="{2D4DA0B9-5CED-01CB-45A1-1B42151523D0}"/>
          </ac:picMkLst>
        </pc:picChg>
        <pc:picChg chg="add mod">
          <ac:chgData name="Carla" userId="417464ba-0c67-467a-8d9f-e5f447a9fc8a" providerId="ADAL" clId="{0A18DBD1-F4B2-49D3-9BFC-A3ED50C8E71C}" dt="2023-02-23T15:16:22.937" v="5747" actId="1076"/>
          <ac:picMkLst>
            <pc:docMk/>
            <pc:sldMk cId="2600887471" sldId="396"/>
            <ac:picMk id="10" creationId="{92709A8C-1137-F5D1-B56D-8851E41748FA}"/>
          </ac:picMkLst>
        </pc:picChg>
        <pc:picChg chg="add mod">
          <ac:chgData name="Carla" userId="417464ba-0c67-467a-8d9f-e5f447a9fc8a" providerId="ADAL" clId="{0A18DBD1-F4B2-49D3-9BFC-A3ED50C8E71C}" dt="2023-02-23T15:16:28.205" v="5749" actId="1076"/>
          <ac:picMkLst>
            <pc:docMk/>
            <pc:sldMk cId="2600887471" sldId="396"/>
            <ac:picMk id="11" creationId="{31333042-B5B1-9B74-EECB-A197A2175B9F}"/>
          </ac:picMkLst>
        </pc:picChg>
      </pc:sldChg>
      <pc:sldChg chg="addSp delSp modSp add mod ord">
        <pc:chgData name="Carla" userId="417464ba-0c67-467a-8d9f-e5f447a9fc8a" providerId="ADAL" clId="{0A18DBD1-F4B2-49D3-9BFC-A3ED50C8E71C}" dt="2023-02-23T15:45:05.061" v="5922" actId="20577"/>
        <pc:sldMkLst>
          <pc:docMk/>
          <pc:sldMk cId="1823691312" sldId="397"/>
        </pc:sldMkLst>
        <pc:spChg chg="mod">
          <ac:chgData name="Carla" userId="417464ba-0c67-467a-8d9f-e5f447a9fc8a" providerId="ADAL" clId="{0A18DBD1-F4B2-49D3-9BFC-A3ED50C8E71C}" dt="2023-02-23T15:44:01.992" v="5904" actId="20577"/>
          <ac:spMkLst>
            <pc:docMk/>
            <pc:sldMk cId="1823691312" sldId="397"/>
            <ac:spMk id="2" creationId="{7A95BC00-B1A3-740F-4975-765716CBB1D8}"/>
          </ac:spMkLst>
        </pc:spChg>
        <pc:spChg chg="del">
          <ac:chgData name="Carla" userId="417464ba-0c67-467a-8d9f-e5f447a9fc8a" providerId="ADAL" clId="{0A18DBD1-F4B2-49D3-9BFC-A3ED50C8E71C}" dt="2023-02-23T15:19:08.825" v="5773" actId="478"/>
          <ac:spMkLst>
            <pc:docMk/>
            <pc:sldMk cId="1823691312" sldId="397"/>
            <ac:spMk id="4" creationId="{94FFF58D-D056-37EF-561C-75CEE447088F}"/>
          </ac:spMkLst>
        </pc:spChg>
        <pc:spChg chg="del">
          <ac:chgData name="Carla" userId="417464ba-0c67-467a-8d9f-e5f447a9fc8a" providerId="ADAL" clId="{0A18DBD1-F4B2-49D3-9BFC-A3ED50C8E71C}" dt="2023-02-23T15:19:08.825" v="5773" actId="478"/>
          <ac:spMkLst>
            <pc:docMk/>
            <pc:sldMk cId="1823691312" sldId="397"/>
            <ac:spMk id="5" creationId="{99803BB0-DE60-B2DC-1A27-E31D914AE223}"/>
          </ac:spMkLst>
        </pc:spChg>
        <pc:spChg chg="del">
          <ac:chgData name="Carla" userId="417464ba-0c67-467a-8d9f-e5f447a9fc8a" providerId="ADAL" clId="{0A18DBD1-F4B2-49D3-9BFC-A3ED50C8E71C}" dt="2023-02-23T15:19:08.825" v="5773" actId="478"/>
          <ac:spMkLst>
            <pc:docMk/>
            <pc:sldMk cId="1823691312" sldId="397"/>
            <ac:spMk id="6" creationId="{A54365C0-B904-72AC-185B-F2E11746E34E}"/>
          </ac:spMkLst>
        </pc:spChg>
        <pc:spChg chg="del">
          <ac:chgData name="Carla" userId="417464ba-0c67-467a-8d9f-e5f447a9fc8a" providerId="ADAL" clId="{0A18DBD1-F4B2-49D3-9BFC-A3ED50C8E71C}" dt="2023-02-23T15:19:08.825" v="5773" actId="478"/>
          <ac:spMkLst>
            <pc:docMk/>
            <pc:sldMk cId="1823691312" sldId="397"/>
            <ac:spMk id="7" creationId="{E45E94CC-C906-D8EE-B9E6-2DB150758060}"/>
          </ac:spMkLst>
        </pc:spChg>
        <pc:spChg chg="del">
          <ac:chgData name="Carla" userId="417464ba-0c67-467a-8d9f-e5f447a9fc8a" providerId="ADAL" clId="{0A18DBD1-F4B2-49D3-9BFC-A3ED50C8E71C}" dt="2023-02-23T15:19:08.825" v="5773" actId="478"/>
          <ac:spMkLst>
            <pc:docMk/>
            <pc:sldMk cId="1823691312" sldId="397"/>
            <ac:spMk id="8" creationId="{D09340AE-9724-AB3D-1614-5130CA9D2D4A}"/>
          </ac:spMkLst>
        </pc:spChg>
        <pc:spChg chg="del">
          <ac:chgData name="Carla" userId="417464ba-0c67-467a-8d9f-e5f447a9fc8a" providerId="ADAL" clId="{0A18DBD1-F4B2-49D3-9BFC-A3ED50C8E71C}" dt="2023-02-23T15:19:08.825" v="5773" actId="478"/>
          <ac:spMkLst>
            <pc:docMk/>
            <pc:sldMk cId="1823691312" sldId="397"/>
            <ac:spMk id="9" creationId="{F82D4321-13FE-8976-7A3E-2820CF16F27F}"/>
          </ac:spMkLst>
        </pc:spChg>
        <pc:spChg chg="del">
          <ac:chgData name="Carla" userId="417464ba-0c67-467a-8d9f-e5f447a9fc8a" providerId="ADAL" clId="{0A18DBD1-F4B2-49D3-9BFC-A3ED50C8E71C}" dt="2023-02-23T15:19:08.825" v="5773" actId="478"/>
          <ac:spMkLst>
            <pc:docMk/>
            <pc:sldMk cId="1823691312" sldId="397"/>
            <ac:spMk id="10" creationId="{39416A5D-E4C6-FCB3-AB6B-C036CC070AB2}"/>
          </ac:spMkLst>
        </pc:spChg>
        <pc:spChg chg="del">
          <ac:chgData name="Carla" userId="417464ba-0c67-467a-8d9f-e5f447a9fc8a" providerId="ADAL" clId="{0A18DBD1-F4B2-49D3-9BFC-A3ED50C8E71C}" dt="2023-02-23T15:19:08.825" v="5773" actId="478"/>
          <ac:spMkLst>
            <pc:docMk/>
            <pc:sldMk cId="1823691312" sldId="397"/>
            <ac:spMk id="11" creationId="{4ABA784E-334B-58FA-028C-00DC774BDEF8}"/>
          </ac:spMkLst>
        </pc:spChg>
        <pc:spChg chg="mod">
          <ac:chgData name="Carla" userId="417464ba-0c67-467a-8d9f-e5f447a9fc8a" providerId="ADAL" clId="{0A18DBD1-F4B2-49D3-9BFC-A3ED50C8E71C}" dt="2023-02-23T15:45:05.061" v="5922" actId="20577"/>
          <ac:spMkLst>
            <pc:docMk/>
            <pc:sldMk cId="1823691312" sldId="397"/>
            <ac:spMk id="38" creationId="{DD0B7555-444F-D1E4-0A48-C00392C9A0FB}"/>
          </ac:spMkLst>
        </pc:spChg>
        <pc:picChg chg="add del mod">
          <ac:chgData name="Carla" userId="417464ba-0c67-467a-8d9f-e5f447a9fc8a" providerId="ADAL" clId="{0A18DBD1-F4B2-49D3-9BFC-A3ED50C8E71C}" dt="2023-02-23T15:44:08.319" v="5905" actId="1076"/>
          <ac:picMkLst>
            <pc:docMk/>
            <pc:sldMk cId="1823691312" sldId="397"/>
            <ac:picMk id="3" creationId="{317B0E70-4467-3D07-A48C-3866E1E7C618}"/>
          </ac:picMkLst>
        </pc:picChg>
        <pc:picChg chg="add mod">
          <ac:chgData name="Carla" userId="417464ba-0c67-467a-8d9f-e5f447a9fc8a" providerId="ADAL" clId="{0A18DBD1-F4B2-49D3-9BFC-A3ED50C8E71C}" dt="2023-02-23T15:18:46.746" v="5771" actId="1076"/>
          <ac:picMkLst>
            <pc:docMk/>
            <pc:sldMk cId="1823691312" sldId="397"/>
            <ac:picMk id="12" creationId="{43782A54-FAA5-65A9-2782-F6C82FC709E2}"/>
          </ac:picMkLst>
        </pc:picChg>
        <pc:picChg chg="add del mod">
          <ac:chgData name="Carla" userId="417464ba-0c67-467a-8d9f-e5f447a9fc8a" providerId="ADAL" clId="{0A18DBD1-F4B2-49D3-9BFC-A3ED50C8E71C}" dt="2023-02-23T15:20:53.338" v="5864" actId="478"/>
          <ac:picMkLst>
            <pc:docMk/>
            <pc:sldMk cId="1823691312" sldId="397"/>
            <ac:picMk id="13" creationId="{2D492BA9-EFB5-E5AC-F46E-41042A38BC10}"/>
          </ac:picMkLst>
        </pc:picChg>
        <pc:picChg chg="add del mod">
          <ac:chgData name="Carla" userId="417464ba-0c67-467a-8d9f-e5f447a9fc8a" providerId="ADAL" clId="{0A18DBD1-F4B2-49D3-9BFC-A3ED50C8E71C}" dt="2023-02-23T15:20:51.892" v="5863" actId="478"/>
          <ac:picMkLst>
            <pc:docMk/>
            <pc:sldMk cId="1823691312" sldId="397"/>
            <ac:picMk id="15" creationId="{CB8A27FF-2F0B-FFDD-70C9-2AE48F58D396}"/>
          </ac:picMkLst>
        </pc:picChg>
        <pc:picChg chg="add del mod">
          <ac:chgData name="Carla" userId="417464ba-0c67-467a-8d9f-e5f447a9fc8a" providerId="ADAL" clId="{0A18DBD1-F4B2-49D3-9BFC-A3ED50C8E71C}" dt="2023-02-23T15:43:51.974" v="5900" actId="478"/>
          <ac:picMkLst>
            <pc:docMk/>
            <pc:sldMk cId="1823691312" sldId="397"/>
            <ac:picMk id="18" creationId="{A8738B7D-F8CD-C840-09B5-6AAED20E87D4}"/>
          </ac:picMkLst>
        </pc:picChg>
        <pc:picChg chg="del">
          <ac:chgData name="Carla" userId="417464ba-0c67-467a-8d9f-e5f447a9fc8a" providerId="ADAL" clId="{0A18DBD1-F4B2-49D3-9BFC-A3ED50C8E71C}" dt="2023-02-23T15:19:11.299" v="5774" actId="478"/>
          <ac:picMkLst>
            <pc:docMk/>
            <pc:sldMk cId="1823691312" sldId="397"/>
            <ac:picMk id="19" creationId="{4A7844BB-E822-F921-7C8B-0704767F0FDB}"/>
          </ac:picMkLst>
        </pc:picChg>
        <pc:picChg chg="add mod">
          <ac:chgData name="Carla" userId="417464ba-0c67-467a-8d9f-e5f447a9fc8a" providerId="ADAL" clId="{0A18DBD1-F4B2-49D3-9BFC-A3ED50C8E71C}" dt="2023-02-23T15:43:55.022" v="5901" actId="1076"/>
          <ac:picMkLst>
            <pc:docMk/>
            <pc:sldMk cId="1823691312" sldId="397"/>
            <ac:picMk id="20" creationId="{9FBF2D8B-11F9-D452-1A77-612440B8A77E}"/>
          </ac:picMkLst>
        </pc:picChg>
        <pc:picChg chg="del">
          <ac:chgData name="Carla" userId="417464ba-0c67-467a-8d9f-e5f447a9fc8a" providerId="ADAL" clId="{0A18DBD1-F4B2-49D3-9BFC-A3ED50C8E71C}" dt="2023-02-23T15:18:34.845" v="5764" actId="478"/>
          <ac:picMkLst>
            <pc:docMk/>
            <pc:sldMk cId="1823691312" sldId="397"/>
            <ac:picMk id="31" creationId="{B72D28DF-7C70-DBFC-F921-4C3A3885C67C}"/>
          </ac:picMkLst>
        </pc:picChg>
        <pc:cxnChg chg="del">
          <ac:chgData name="Carla" userId="417464ba-0c67-467a-8d9f-e5f447a9fc8a" providerId="ADAL" clId="{0A18DBD1-F4B2-49D3-9BFC-A3ED50C8E71C}" dt="2023-02-23T15:21:02.782" v="5866" actId="478"/>
          <ac:cxnSpMkLst>
            <pc:docMk/>
            <pc:sldMk cId="1823691312" sldId="397"/>
            <ac:cxnSpMk id="16" creationId="{505986B7-C37A-1E87-9097-87D0090BD9BA}"/>
          </ac:cxnSpMkLst>
        </pc:cxnChg>
        <pc:cxnChg chg="del mod">
          <ac:chgData name="Carla" userId="417464ba-0c67-467a-8d9f-e5f447a9fc8a" providerId="ADAL" clId="{0A18DBD1-F4B2-49D3-9BFC-A3ED50C8E71C}" dt="2023-02-23T15:21:03.194" v="5867" actId="478"/>
          <ac:cxnSpMkLst>
            <pc:docMk/>
            <pc:sldMk cId="1823691312" sldId="397"/>
            <ac:cxnSpMk id="21" creationId="{4149A8CB-0657-3935-2EB3-0B244B021221}"/>
          </ac:cxnSpMkLst>
        </pc:cxnChg>
        <pc:cxnChg chg="del">
          <ac:chgData name="Carla" userId="417464ba-0c67-467a-8d9f-e5f447a9fc8a" providerId="ADAL" clId="{0A18DBD1-F4B2-49D3-9BFC-A3ED50C8E71C}" dt="2023-02-23T15:21:03.959" v="5868" actId="478"/>
          <ac:cxnSpMkLst>
            <pc:docMk/>
            <pc:sldMk cId="1823691312" sldId="397"/>
            <ac:cxnSpMk id="25" creationId="{30389D47-3555-04E2-7D3C-A4D1C24ED009}"/>
          </ac:cxnSpMkLst>
        </pc:cxnChg>
      </pc:sldChg>
      <pc:sldChg chg="addSp delSp modSp add del mod">
        <pc:chgData name="Carla" userId="417464ba-0c67-467a-8d9f-e5f447a9fc8a" providerId="ADAL" clId="{0A18DBD1-F4B2-49D3-9BFC-A3ED50C8E71C}" dt="2023-02-23T15:44:29.310" v="5907" actId="47"/>
        <pc:sldMkLst>
          <pc:docMk/>
          <pc:sldMk cId="3356130170" sldId="398"/>
        </pc:sldMkLst>
        <pc:spChg chg="mod">
          <ac:chgData name="Carla" userId="417464ba-0c67-467a-8d9f-e5f447a9fc8a" providerId="ADAL" clId="{0A18DBD1-F4B2-49D3-9BFC-A3ED50C8E71C}" dt="2023-02-23T15:20:37.410" v="5857" actId="20577"/>
          <ac:spMkLst>
            <pc:docMk/>
            <pc:sldMk cId="3356130170" sldId="398"/>
            <ac:spMk id="38" creationId="{DD0B7555-444F-D1E4-0A48-C00392C9A0FB}"/>
          </ac:spMkLst>
        </pc:spChg>
        <pc:picChg chg="add mod">
          <ac:chgData name="Carla" userId="417464ba-0c67-467a-8d9f-e5f447a9fc8a" providerId="ADAL" clId="{0A18DBD1-F4B2-49D3-9BFC-A3ED50C8E71C}" dt="2023-02-23T15:20:33.788" v="5851" actId="1076"/>
          <ac:picMkLst>
            <pc:docMk/>
            <pc:sldMk cId="3356130170" sldId="398"/>
            <ac:picMk id="4" creationId="{D701B610-CE4C-2C74-B0D0-92D4892E7A43}"/>
          </ac:picMkLst>
        </pc:picChg>
        <pc:picChg chg="del">
          <ac:chgData name="Carla" userId="417464ba-0c67-467a-8d9f-e5f447a9fc8a" providerId="ADAL" clId="{0A18DBD1-F4B2-49D3-9BFC-A3ED50C8E71C}" dt="2023-02-23T15:20:27.436" v="5847" actId="478"/>
          <ac:picMkLst>
            <pc:docMk/>
            <pc:sldMk cId="3356130170" sldId="398"/>
            <ac:picMk id="12" creationId="{43782A54-FAA5-65A9-2782-F6C82FC709E2}"/>
          </ac:picMkLst>
        </pc:picChg>
        <pc:picChg chg="del">
          <ac:chgData name="Carla" userId="417464ba-0c67-467a-8d9f-e5f447a9fc8a" providerId="ADAL" clId="{0A18DBD1-F4B2-49D3-9BFC-A3ED50C8E71C}" dt="2023-02-23T15:20:39.697" v="5858" actId="478"/>
          <ac:picMkLst>
            <pc:docMk/>
            <pc:sldMk cId="3356130170" sldId="398"/>
            <ac:picMk id="13" creationId="{2D492BA9-EFB5-E5AC-F46E-41042A38BC10}"/>
          </ac:picMkLst>
        </pc:picChg>
        <pc:picChg chg="del">
          <ac:chgData name="Carla" userId="417464ba-0c67-467a-8d9f-e5f447a9fc8a" providerId="ADAL" clId="{0A18DBD1-F4B2-49D3-9BFC-A3ED50C8E71C}" dt="2023-02-23T15:20:42.246" v="5862" actId="478"/>
          <ac:picMkLst>
            <pc:docMk/>
            <pc:sldMk cId="3356130170" sldId="398"/>
            <ac:picMk id="15" creationId="{CB8A27FF-2F0B-FFDD-70C9-2AE48F58D396}"/>
          </ac:picMkLst>
        </pc:picChg>
        <pc:cxnChg chg="del">
          <ac:chgData name="Carla" userId="417464ba-0c67-467a-8d9f-e5f447a9fc8a" providerId="ADAL" clId="{0A18DBD1-F4B2-49D3-9BFC-A3ED50C8E71C}" dt="2023-02-23T15:20:41.750" v="5861" actId="478"/>
          <ac:cxnSpMkLst>
            <pc:docMk/>
            <pc:sldMk cId="3356130170" sldId="398"/>
            <ac:cxnSpMk id="16" creationId="{505986B7-C37A-1E87-9097-87D0090BD9BA}"/>
          </ac:cxnSpMkLst>
        </pc:cxnChg>
        <pc:cxnChg chg="del mod">
          <ac:chgData name="Carla" userId="417464ba-0c67-467a-8d9f-e5f447a9fc8a" providerId="ADAL" clId="{0A18DBD1-F4B2-49D3-9BFC-A3ED50C8E71C}" dt="2023-02-23T15:20:41.211" v="5860" actId="478"/>
          <ac:cxnSpMkLst>
            <pc:docMk/>
            <pc:sldMk cId="3356130170" sldId="398"/>
            <ac:cxnSpMk id="21" creationId="{4149A8CB-0657-3935-2EB3-0B244B021221}"/>
          </ac:cxnSpMkLst>
        </pc:cxnChg>
        <pc:cxnChg chg="del">
          <ac:chgData name="Carla" userId="417464ba-0c67-467a-8d9f-e5f447a9fc8a" providerId="ADAL" clId="{0A18DBD1-F4B2-49D3-9BFC-A3ED50C8E71C}" dt="2023-02-23T15:20:40.716" v="5859" actId="478"/>
          <ac:cxnSpMkLst>
            <pc:docMk/>
            <pc:sldMk cId="3356130170" sldId="398"/>
            <ac:cxnSpMk id="25" creationId="{30389D47-3555-04E2-7D3C-A4D1C24ED009}"/>
          </ac:cxnSpMkLst>
        </pc:cxnChg>
      </pc:sldChg>
      <pc:sldChg chg="new del">
        <pc:chgData name="Carla" userId="417464ba-0c67-467a-8d9f-e5f447a9fc8a" providerId="ADAL" clId="{0A18DBD1-F4B2-49D3-9BFC-A3ED50C8E71C}" dt="2023-02-23T15:19:41.033" v="5808" actId="680"/>
        <pc:sldMkLst>
          <pc:docMk/>
          <pc:sldMk cId="1856009679" sldId="399"/>
        </pc:sldMkLst>
      </pc:sldChg>
      <pc:sldChg chg="addSp delSp modSp add del mod">
        <pc:chgData name="Carla" userId="417464ba-0c67-467a-8d9f-e5f447a9fc8a" providerId="ADAL" clId="{0A18DBD1-F4B2-49D3-9BFC-A3ED50C8E71C}" dt="2023-02-23T15:44:44.284" v="5910" actId="47"/>
        <pc:sldMkLst>
          <pc:docMk/>
          <pc:sldMk cId="1995636814" sldId="399"/>
        </pc:sldMkLst>
        <pc:picChg chg="add mod">
          <ac:chgData name="Carla" userId="417464ba-0c67-467a-8d9f-e5f447a9fc8a" providerId="ADAL" clId="{0A18DBD1-F4B2-49D3-9BFC-A3ED50C8E71C}" dt="2023-02-23T15:20:17.860" v="5843" actId="1076"/>
          <ac:picMkLst>
            <pc:docMk/>
            <pc:sldMk cId="1995636814" sldId="399"/>
            <ac:picMk id="4" creationId="{2A6F2ADF-1A84-B95B-C578-7C847665103E}"/>
          </ac:picMkLst>
        </pc:picChg>
        <pc:picChg chg="del">
          <ac:chgData name="Carla" userId="417464ba-0c67-467a-8d9f-e5f447a9fc8a" providerId="ADAL" clId="{0A18DBD1-F4B2-49D3-9BFC-A3ED50C8E71C}" dt="2023-02-23T15:20:11.894" v="5839" actId="478"/>
          <ac:picMkLst>
            <pc:docMk/>
            <pc:sldMk cId="1995636814" sldId="399"/>
            <ac:picMk id="12" creationId="{43782A54-FAA5-65A9-2782-F6C82FC709E2}"/>
          </ac:picMkLst>
        </pc:picChg>
        <pc:picChg chg="del">
          <ac:chgData name="Carla" userId="417464ba-0c67-467a-8d9f-e5f447a9fc8a" providerId="ADAL" clId="{0A18DBD1-F4B2-49D3-9BFC-A3ED50C8E71C}" dt="2023-02-23T15:20:23.731" v="5846" actId="21"/>
          <ac:picMkLst>
            <pc:docMk/>
            <pc:sldMk cId="1995636814" sldId="399"/>
            <ac:picMk id="13" creationId="{2D492BA9-EFB5-E5AC-F46E-41042A38BC10}"/>
          </ac:picMkLst>
        </pc:picChg>
        <pc:picChg chg="del">
          <ac:chgData name="Carla" userId="417464ba-0c67-467a-8d9f-e5f447a9fc8a" providerId="ADAL" clId="{0A18DBD1-F4B2-49D3-9BFC-A3ED50C8E71C}" dt="2023-02-23T15:20:19.248" v="5844" actId="478"/>
          <ac:picMkLst>
            <pc:docMk/>
            <pc:sldMk cId="1995636814" sldId="399"/>
            <ac:picMk id="15" creationId="{CB8A27FF-2F0B-FFDD-70C9-2AE48F58D396}"/>
          </ac:picMkLst>
        </pc:picChg>
        <pc:cxnChg chg="del">
          <ac:chgData name="Carla" userId="417464ba-0c67-467a-8d9f-e5f447a9fc8a" providerId="ADAL" clId="{0A18DBD1-F4B2-49D3-9BFC-A3ED50C8E71C}" dt="2023-02-23T15:20:22.014" v="5845" actId="478"/>
          <ac:cxnSpMkLst>
            <pc:docMk/>
            <pc:sldMk cId="1995636814" sldId="399"/>
            <ac:cxnSpMk id="16" creationId="{505986B7-C37A-1E87-9097-87D0090BD9BA}"/>
          </ac:cxnSpMkLst>
        </pc:cxnChg>
        <pc:cxnChg chg="del mod">
          <ac:chgData name="Carla" userId="417464ba-0c67-467a-8d9f-e5f447a9fc8a" providerId="ADAL" clId="{0A18DBD1-F4B2-49D3-9BFC-A3ED50C8E71C}" dt="2023-02-23T15:20:22.014" v="5845" actId="478"/>
          <ac:cxnSpMkLst>
            <pc:docMk/>
            <pc:sldMk cId="1995636814" sldId="399"/>
            <ac:cxnSpMk id="21" creationId="{4149A8CB-0657-3935-2EB3-0B244B021221}"/>
          </ac:cxnSpMkLst>
        </pc:cxnChg>
        <pc:cxnChg chg="del">
          <ac:chgData name="Carla" userId="417464ba-0c67-467a-8d9f-e5f447a9fc8a" providerId="ADAL" clId="{0A18DBD1-F4B2-49D3-9BFC-A3ED50C8E71C}" dt="2023-02-23T15:21:06.677" v="5869" actId="478"/>
          <ac:cxnSpMkLst>
            <pc:docMk/>
            <pc:sldMk cId="1995636814" sldId="399"/>
            <ac:cxnSpMk id="25" creationId="{30389D47-3555-04E2-7D3C-A4D1C24ED009}"/>
          </ac:cxnSpMkLst>
        </pc:cxnChg>
      </pc:sldChg>
      <pc:sldChg chg="addSp delSp modSp add mod">
        <pc:chgData name="Carla" userId="417464ba-0c67-467a-8d9f-e5f447a9fc8a" providerId="ADAL" clId="{0A18DBD1-F4B2-49D3-9BFC-A3ED50C8E71C}" dt="2023-02-23T15:45:08.371" v="5924" actId="20577"/>
        <pc:sldMkLst>
          <pc:docMk/>
          <pc:sldMk cId="1589997109" sldId="400"/>
        </pc:sldMkLst>
        <pc:spChg chg="mod">
          <ac:chgData name="Carla" userId="417464ba-0c67-467a-8d9f-e5f447a9fc8a" providerId="ADAL" clId="{0A18DBD1-F4B2-49D3-9BFC-A3ED50C8E71C}" dt="2023-02-23T15:45:08.371" v="5924" actId="20577"/>
          <ac:spMkLst>
            <pc:docMk/>
            <pc:sldMk cId="1589997109" sldId="400"/>
            <ac:spMk id="38" creationId="{DD0B7555-444F-D1E4-0A48-C00392C9A0FB}"/>
          </ac:spMkLst>
        </pc:spChg>
        <pc:picChg chg="add mod">
          <ac:chgData name="Carla" userId="417464ba-0c67-467a-8d9f-e5f447a9fc8a" providerId="ADAL" clId="{0A18DBD1-F4B2-49D3-9BFC-A3ED50C8E71C}" dt="2023-02-23T15:19:57.472" v="5816" actId="1076"/>
          <ac:picMkLst>
            <pc:docMk/>
            <pc:sldMk cId="1589997109" sldId="400"/>
            <ac:picMk id="4" creationId="{2AB1F186-ECE4-EC6D-E848-4D203EDFB2F2}"/>
          </ac:picMkLst>
        </pc:picChg>
        <pc:picChg chg="del">
          <ac:chgData name="Carla" userId="417464ba-0c67-467a-8d9f-e5f447a9fc8a" providerId="ADAL" clId="{0A18DBD1-F4B2-49D3-9BFC-A3ED50C8E71C}" dt="2023-02-23T15:19:47.550" v="5811" actId="478"/>
          <ac:picMkLst>
            <pc:docMk/>
            <pc:sldMk cId="1589997109" sldId="400"/>
            <ac:picMk id="12" creationId="{43782A54-FAA5-65A9-2782-F6C82FC709E2}"/>
          </ac:picMkLst>
        </pc:picChg>
        <pc:picChg chg="del">
          <ac:chgData name="Carla" userId="417464ba-0c67-467a-8d9f-e5f447a9fc8a" providerId="ADAL" clId="{0A18DBD1-F4B2-49D3-9BFC-A3ED50C8E71C}" dt="2023-02-23T15:20:59.544" v="5865" actId="478"/>
          <ac:picMkLst>
            <pc:docMk/>
            <pc:sldMk cId="1589997109" sldId="400"/>
            <ac:picMk id="13" creationId="{2D492BA9-EFB5-E5AC-F46E-41042A38BC10}"/>
          </ac:picMkLst>
        </pc:picChg>
        <pc:picChg chg="del">
          <ac:chgData name="Carla" userId="417464ba-0c67-467a-8d9f-e5f447a9fc8a" providerId="ADAL" clId="{0A18DBD1-F4B2-49D3-9BFC-A3ED50C8E71C}" dt="2023-02-23T15:20:10.095" v="5838" actId="21"/>
          <ac:picMkLst>
            <pc:docMk/>
            <pc:sldMk cId="1589997109" sldId="400"/>
            <ac:picMk id="15" creationId="{CB8A27FF-2F0B-FFDD-70C9-2AE48F58D396}"/>
          </ac:picMkLst>
        </pc:picChg>
        <pc:cxnChg chg="del">
          <ac:chgData name="Carla" userId="417464ba-0c67-467a-8d9f-e5f447a9fc8a" providerId="ADAL" clId="{0A18DBD1-F4B2-49D3-9BFC-A3ED50C8E71C}" dt="2023-02-23T15:21:08.796" v="5871" actId="478"/>
          <ac:cxnSpMkLst>
            <pc:docMk/>
            <pc:sldMk cId="1589997109" sldId="400"/>
            <ac:cxnSpMk id="16" creationId="{505986B7-C37A-1E87-9097-87D0090BD9BA}"/>
          </ac:cxnSpMkLst>
        </pc:cxnChg>
        <pc:cxnChg chg="del mod">
          <ac:chgData name="Carla" userId="417464ba-0c67-467a-8d9f-e5f447a9fc8a" providerId="ADAL" clId="{0A18DBD1-F4B2-49D3-9BFC-A3ED50C8E71C}" dt="2023-02-23T15:21:08.166" v="5870" actId="478"/>
          <ac:cxnSpMkLst>
            <pc:docMk/>
            <pc:sldMk cId="1589997109" sldId="400"/>
            <ac:cxnSpMk id="21" creationId="{4149A8CB-0657-3935-2EB3-0B244B021221}"/>
          </ac:cxnSpMkLst>
        </pc:cxnChg>
        <pc:cxnChg chg="del mod">
          <ac:chgData name="Carla" userId="417464ba-0c67-467a-8d9f-e5f447a9fc8a" providerId="ADAL" clId="{0A18DBD1-F4B2-49D3-9BFC-A3ED50C8E71C}" dt="2023-02-23T15:21:09.496" v="5873" actId="478"/>
          <ac:cxnSpMkLst>
            <pc:docMk/>
            <pc:sldMk cId="1589997109" sldId="400"/>
            <ac:cxnSpMk id="25" creationId="{30389D47-3555-04E2-7D3C-A4D1C24ED009}"/>
          </ac:cxnSpMkLst>
        </pc:cxnChg>
      </pc:sldChg>
      <pc:sldChg chg="add del">
        <pc:chgData name="Carla" userId="417464ba-0c67-467a-8d9f-e5f447a9fc8a" providerId="ADAL" clId="{0A18DBD1-F4B2-49D3-9BFC-A3ED50C8E71C}" dt="2023-02-23T15:45:20.783" v="5933" actId="47"/>
        <pc:sldMkLst>
          <pc:docMk/>
          <pc:sldMk cId="470077674" sldId="401"/>
        </pc:sldMkLst>
      </pc:sldChg>
      <pc:sldChg chg="add del">
        <pc:chgData name="Carla" userId="417464ba-0c67-467a-8d9f-e5f447a9fc8a" providerId="ADAL" clId="{0A18DBD1-F4B2-49D3-9BFC-A3ED50C8E71C}" dt="2023-02-23T15:44:44.284" v="5910" actId="47"/>
        <pc:sldMkLst>
          <pc:docMk/>
          <pc:sldMk cId="2891803798" sldId="402"/>
        </pc:sldMkLst>
      </pc:sldChg>
      <pc:sldChg chg="modSp add mod">
        <pc:chgData name="Carla" userId="417464ba-0c67-467a-8d9f-e5f447a9fc8a" providerId="ADAL" clId="{0A18DBD1-F4B2-49D3-9BFC-A3ED50C8E71C}" dt="2023-02-23T15:45:12.238" v="5928" actId="20577"/>
        <pc:sldMkLst>
          <pc:docMk/>
          <pc:sldMk cId="473722797" sldId="403"/>
        </pc:sldMkLst>
        <pc:spChg chg="mod">
          <ac:chgData name="Carla" userId="417464ba-0c67-467a-8d9f-e5f447a9fc8a" providerId="ADAL" clId="{0A18DBD1-F4B2-49D3-9BFC-A3ED50C8E71C}" dt="2023-02-23T15:45:12.238" v="5928" actId="20577"/>
          <ac:spMkLst>
            <pc:docMk/>
            <pc:sldMk cId="473722797" sldId="403"/>
            <ac:spMk id="38" creationId="{DD0B7555-444F-D1E4-0A48-C00392C9A0FB}"/>
          </ac:spMkLst>
        </pc:spChg>
      </pc:sldChg>
      <pc:sldChg chg="modSp add mod">
        <pc:chgData name="Carla" userId="417464ba-0c67-467a-8d9f-e5f447a9fc8a" providerId="ADAL" clId="{0A18DBD1-F4B2-49D3-9BFC-A3ED50C8E71C}" dt="2023-02-23T15:45:40.971" v="5935" actId="20577"/>
        <pc:sldMkLst>
          <pc:docMk/>
          <pc:sldMk cId="651442162" sldId="404"/>
        </pc:sldMkLst>
        <pc:spChg chg="mod">
          <ac:chgData name="Carla" userId="417464ba-0c67-467a-8d9f-e5f447a9fc8a" providerId="ADAL" clId="{0A18DBD1-F4B2-49D3-9BFC-A3ED50C8E71C}" dt="2023-02-23T15:45:40.971" v="5935" actId="20577"/>
          <ac:spMkLst>
            <pc:docMk/>
            <pc:sldMk cId="651442162" sldId="404"/>
            <ac:spMk id="2" creationId="{7A95BC00-B1A3-740F-4975-765716CBB1D8}"/>
          </ac:spMkLst>
        </pc:spChg>
        <pc:spChg chg="mod">
          <ac:chgData name="Carla" userId="417464ba-0c67-467a-8d9f-e5f447a9fc8a" providerId="ADAL" clId="{0A18DBD1-F4B2-49D3-9BFC-A3ED50C8E71C}" dt="2023-02-23T15:45:17.368" v="5932" actId="20577"/>
          <ac:spMkLst>
            <pc:docMk/>
            <pc:sldMk cId="651442162" sldId="404"/>
            <ac:spMk id="38" creationId="{DD0B7555-444F-D1E4-0A48-C00392C9A0FB}"/>
          </ac:spMkLst>
        </pc:spChg>
      </pc:sldChg>
      <pc:sldMasterChg chg="delSldLayout">
        <pc:chgData name="Carla" userId="417464ba-0c67-467a-8d9f-e5f447a9fc8a" providerId="ADAL" clId="{0A18DBD1-F4B2-49D3-9BFC-A3ED50C8E71C}" dt="2022-11-18T08:19:31.735" v="1034" actId="47"/>
        <pc:sldMasterMkLst>
          <pc:docMk/>
          <pc:sldMasterMk cId="0" sldId="2147483648"/>
        </pc:sldMasterMkLst>
        <pc:sldLayoutChg chg="del">
          <pc:chgData name="Carla" userId="417464ba-0c67-467a-8d9f-e5f447a9fc8a" providerId="ADAL" clId="{0A18DBD1-F4B2-49D3-9BFC-A3ED50C8E71C}" dt="2022-11-18T08:19:31.735" v="1034" actId="47"/>
          <pc:sldLayoutMkLst>
            <pc:docMk/>
            <pc:sldMasterMk cId="0" sldId="2147483648"/>
            <pc:sldLayoutMk cId="1218019614" sldId="214748369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B55905-F541-4F94-8841-7C2C6786D1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b="0" i="0" dirty="0">
                <a:latin typeface="Open Sans" panose="020B0606030504020204" pitchFamily="34" charset="0"/>
              </a:defRPr>
            </a:lvl1pPr>
          </a:lstStyle>
          <a:p>
            <a:pPr>
              <a:defRPr/>
            </a:pPr>
            <a:endParaRPr lang="en-US"/>
          </a:p>
        </p:txBody>
      </p:sp>
      <p:sp>
        <p:nvSpPr>
          <p:cNvPr id="3" name="Date Placeholder 2">
            <a:extLst>
              <a:ext uri="{FF2B5EF4-FFF2-40B4-BE49-F238E27FC236}">
                <a16:creationId xmlns:a16="http://schemas.microsoft.com/office/drawing/2014/main" id="{E1FFB805-3238-4E1C-9316-3097958C1B6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b="0" i="0" smtClean="0">
                <a:latin typeface="Open Sans" panose="020B0606030504020204" pitchFamily="34" charset="0"/>
              </a:defRPr>
            </a:lvl1pPr>
          </a:lstStyle>
          <a:p>
            <a:pPr>
              <a:defRPr/>
            </a:pPr>
            <a:fld id="{7F79426F-CB08-44B1-9C18-F07F3E038B1B}" type="datetimeFigureOut">
              <a:rPr lang="en-US" smtClean="0"/>
              <a:pPr>
                <a:defRPr/>
              </a:pPr>
              <a:t>3/31/2023</a:t>
            </a:fld>
            <a:endParaRPr lang="en-US"/>
          </a:p>
        </p:txBody>
      </p:sp>
      <p:sp>
        <p:nvSpPr>
          <p:cNvPr id="4" name="Slide Image Placeholder 3">
            <a:extLst>
              <a:ext uri="{FF2B5EF4-FFF2-40B4-BE49-F238E27FC236}">
                <a16:creationId xmlns:a16="http://schemas.microsoft.com/office/drawing/2014/main" id="{CE9C8740-9C33-4360-B1B2-AD8E9C389B8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57FCFA3-1512-407A-8713-A78BC5AEE62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1AAA9953-0E07-41FD-8EAF-2A2D6DA2157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b="0" i="0" dirty="0">
                <a:latin typeface="Open Sans" panose="020B0606030504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E3BA1074-B448-4BA0-BAD3-16EC51E71DFD}"/>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b="0" i="0" smtClean="0">
                <a:latin typeface="Open Sans" panose="020B0606030504020204" pitchFamily="34" charset="0"/>
              </a:defRPr>
            </a:lvl1pPr>
          </a:lstStyle>
          <a:p>
            <a:pPr>
              <a:defRPr/>
            </a:pPr>
            <a:fld id="{D9B1C64B-2C89-4D73-B67D-9057020DA13B}" type="slidenum">
              <a:rPr lang="en-US" smtClean="0"/>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1pPr>
    <a:lvl2pPr marL="4572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2pPr>
    <a:lvl3pPr marL="9144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3pPr>
    <a:lvl4pPr marL="13716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4pPr>
    <a:lvl5pPr marL="18288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D0875AB3-D05F-4F87-B8FF-D8561620A8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5FA269CB-2CF9-4022-A24B-CE2C41B00A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t>Lecture 7: the sectors.</a:t>
            </a:r>
          </a:p>
        </p:txBody>
      </p:sp>
      <p:sp>
        <p:nvSpPr>
          <p:cNvPr id="16387" name="Slide Number Placeholder 3">
            <a:extLst>
              <a:ext uri="{FF2B5EF4-FFF2-40B4-BE49-F238E27FC236}">
                <a16:creationId xmlns:a16="http://schemas.microsoft.com/office/drawing/2014/main" id="{A940634B-574F-4981-8414-FC594C9295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718B384-6E8E-4BBF-BBA2-219E1ED2C1C0}" type="slidenum">
              <a:rPr lang="en-US" altLang="en-US">
                <a:latin typeface="Open Sans" panose="020B0606030504020204" pitchFamily="34" charset="0"/>
              </a:rPr>
              <a:pPr fontAlgn="base">
                <a:spcBef>
                  <a:spcPct val="0"/>
                </a:spcBef>
                <a:spcAft>
                  <a:spcPct val="0"/>
                </a:spcAft>
              </a:pPr>
              <a:t>1</a:t>
            </a:fld>
            <a:endParaRPr lang="en-US" altLang="en-US">
              <a:latin typeface="Open Sans" panose="020B0606030504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kern="1200">
                <a:effectLst/>
                <a:latin typeface="Open Sans"/>
              </a:rPr>
              <a:t>Electricity for specific uses and lighting is calculated directly as final energy demand.</a:t>
            </a:r>
            <a:r>
              <a:rPr lang="en-GB">
                <a:latin typeface="Open Sans"/>
              </a:rPr>
              <a:t> </a:t>
            </a:r>
            <a:endParaRPr lang="en-US">
              <a:latin typeface="Open Sans"/>
            </a:endParaRPr>
          </a:p>
          <a:p>
            <a:r>
              <a:rPr lang="en-GB" kern="1200">
                <a:effectLst/>
                <a:latin typeface="Open Sans"/>
              </a:rPr>
              <a:t>Electricity for specific uses equals</a:t>
            </a:r>
            <a:r>
              <a:rPr lang="en-GB">
                <a:latin typeface="Open Sans"/>
              </a:rPr>
              <a:t> the</a:t>
            </a:r>
            <a:r>
              <a:rPr lang="en-GB" kern="1200">
                <a:effectLst/>
                <a:latin typeface="Open Sans"/>
              </a:rPr>
              <a:t> total number of dwelling times the fraction of dwelling with electricity multiplied by the specific electricity consumption per dwelling. The equation for lighting is the same.</a:t>
            </a:r>
            <a:endParaRPr lang="en-GB">
              <a:latin typeface="Open Sans"/>
            </a:endParaRPr>
          </a:p>
          <a:p>
            <a:r>
              <a:rPr lang="en-GB" kern="1200">
                <a:effectLst/>
                <a:latin typeface="Open Sans"/>
              </a:rPr>
              <a:t>Using the fraction of electrified dwellings, the fraction of non-electrified dwellings is used to obtain the final energy demand for fossil fuels used for appliances in non-connected households.</a:t>
            </a:r>
            <a:r>
              <a:rPr lang="en-GB">
                <a:latin typeface="Open Sans"/>
              </a:rPr>
              <a:t>   </a:t>
            </a:r>
          </a:p>
          <a:p>
            <a:endParaRPr lang="en-GB"/>
          </a:p>
        </p:txBody>
      </p:sp>
      <p:sp>
        <p:nvSpPr>
          <p:cNvPr id="4" name="Slide Number Placeholder 3"/>
          <p:cNvSpPr>
            <a:spLocks noGrp="1"/>
          </p:cNvSpPr>
          <p:nvPr>
            <p:ph type="sldNum" sz="quarter" idx="5"/>
          </p:nvPr>
        </p:nvSpPr>
        <p:spPr/>
        <p:txBody>
          <a:bodyPr/>
          <a:lstStyle/>
          <a:p>
            <a:pPr>
              <a:defRPr/>
            </a:pPr>
            <a:fld id="{D9B1C64B-2C89-4D73-B67D-9057020DA13B}" type="slidenum">
              <a:rPr lang="en-US" smtClean="0"/>
              <a:pPr>
                <a:defRPr/>
              </a:pPr>
              <a:t>10</a:t>
            </a:fld>
            <a:endParaRPr lang="en-US"/>
          </a:p>
        </p:txBody>
      </p:sp>
    </p:spTree>
    <p:extLst>
      <p:ext uri="{BB962C8B-B14F-4D97-AF65-F5344CB8AC3E}">
        <p14:creationId xmlns:p14="http://schemas.microsoft.com/office/powerpoint/2010/main" val="3736989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kern="1200">
                <a:effectLst/>
                <a:latin typeface="Open Sans"/>
              </a:rPr>
              <a:t>Electricity for specific uses and lighting is calculated directly as final energy demand.</a:t>
            </a:r>
            <a:r>
              <a:rPr lang="en-GB">
                <a:latin typeface="Open Sans"/>
              </a:rPr>
              <a:t> </a:t>
            </a:r>
            <a:endParaRPr lang="en-US">
              <a:latin typeface="Open Sans"/>
            </a:endParaRPr>
          </a:p>
          <a:p>
            <a:r>
              <a:rPr lang="en-GB" kern="1200">
                <a:effectLst/>
                <a:latin typeface="Open Sans"/>
              </a:rPr>
              <a:t>Electricity for specific uses equals</a:t>
            </a:r>
            <a:r>
              <a:rPr lang="en-GB">
                <a:latin typeface="Open Sans"/>
              </a:rPr>
              <a:t> the</a:t>
            </a:r>
            <a:r>
              <a:rPr lang="en-GB" kern="1200">
                <a:effectLst/>
                <a:latin typeface="Open Sans"/>
              </a:rPr>
              <a:t> total number of dwelling times the fraction of dwelling with electricity multiplied by the specific electricity consumption per dwelling. The equation for lighting is the same.</a:t>
            </a:r>
            <a:endParaRPr lang="en-GB">
              <a:latin typeface="Open Sans"/>
            </a:endParaRPr>
          </a:p>
          <a:p>
            <a:r>
              <a:rPr lang="en-GB" kern="1200">
                <a:effectLst/>
                <a:latin typeface="Open Sans"/>
              </a:rPr>
              <a:t>Using the fraction of electrified dwellings, the fraction of non-electrified dwellings is used to obtain the final energy demand for fossil fuels used for appliances in non-connected households.</a:t>
            </a:r>
            <a:r>
              <a:rPr lang="en-GB">
                <a:latin typeface="Open Sans"/>
              </a:rPr>
              <a:t>   </a:t>
            </a:r>
          </a:p>
          <a:p>
            <a:endParaRPr lang="en-GB"/>
          </a:p>
        </p:txBody>
      </p:sp>
      <p:sp>
        <p:nvSpPr>
          <p:cNvPr id="4" name="Slide Number Placeholder 3"/>
          <p:cNvSpPr>
            <a:spLocks noGrp="1"/>
          </p:cNvSpPr>
          <p:nvPr>
            <p:ph type="sldNum" sz="quarter" idx="5"/>
          </p:nvPr>
        </p:nvSpPr>
        <p:spPr/>
        <p:txBody>
          <a:bodyPr/>
          <a:lstStyle/>
          <a:p>
            <a:pPr>
              <a:defRPr/>
            </a:pPr>
            <a:fld id="{D9B1C64B-2C89-4D73-B67D-9057020DA13B}" type="slidenum">
              <a:rPr lang="en-US" smtClean="0"/>
              <a:pPr>
                <a:defRPr/>
              </a:pPr>
              <a:t>11</a:t>
            </a:fld>
            <a:endParaRPr lang="en-US"/>
          </a:p>
        </p:txBody>
      </p:sp>
    </p:spTree>
    <p:extLst>
      <p:ext uri="{BB962C8B-B14F-4D97-AF65-F5344CB8AC3E}">
        <p14:creationId xmlns:p14="http://schemas.microsoft.com/office/powerpoint/2010/main" val="2466625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Google Shape;336;gb649170e4b_0_149:notes">
            <a:extLst>
              <a:ext uri="{FF2B5EF4-FFF2-40B4-BE49-F238E27FC236}">
                <a16:creationId xmlns:a16="http://schemas.microsoft.com/office/drawing/2014/main" id="{6890CF74-808A-4E56-9FB9-AB3EE29A1BD6}"/>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6866" name="Google Shape;337;gb649170e4b_0_149:notes">
            <a:extLst>
              <a:ext uri="{FF2B5EF4-FFF2-40B4-BE49-F238E27FC236}">
                <a16:creationId xmlns:a16="http://schemas.microsoft.com/office/drawing/2014/main" id="{3E5E4AD8-A1C6-4AA5-8AB3-03688E57BB3E}"/>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a:latin typeface="Open Sans"/>
              </a:rPr>
              <a:t>Specific uses of electricity for appliances and motor fuels for motive power are also calculated by subsector. In this case, they are calculated directly in terms of final energy demand. </a:t>
            </a:r>
            <a:r>
              <a:rPr lang="en-US">
                <a:latin typeface="Open Sans"/>
              </a:rPr>
              <a:t>Equations are of the same form. Final energy demand for electricity or motor fuels equals energy intensity of electricity or motor fuels in each subsector times the value added of each subsector. </a:t>
            </a:r>
            <a:r>
              <a:rPr lang="en-GB">
                <a:latin typeface="Open Sans"/>
              </a:rPr>
              <a:t>Total final energy demand in the service sector for specific uses of electricity and motor fuels are found adding up the contribution of each subsector.</a:t>
            </a:r>
            <a:endParaRPr lang="en-US">
              <a:latin typeface="Open Sans"/>
            </a:endParaRPr>
          </a:p>
          <a:p>
            <a:r>
              <a:rPr lang="en-GB">
                <a:latin typeface="Open Sans"/>
              </a:rPr>
              <a:t> </a:t>
            </a:r>
          </a:p>
          <a:p>
            <a:r>
              <a:rPr lang="en-GB">
                <a:latin typeface="Open Sans"/>
              </a:rPr>
              <a:t>For uses where the useful energy demand was obtained, that useful energy is then converted into final energy, taking into account the penetration of each energy carrier into the market and the efficiency of each alternative energy source. Market penetration and efficiencies are specified as scenario parameters.</a:t>
            </a:r>
          </a:p>
          <a:p>
            <a:r>
              <a:rPr lang="en-US">
                <a:latin typeface="Open Sans"/>
              </a:rPr>
              <a:t>It should be mentioned that all the efficiencies in the MAED model are expressed in relative terms versus the efficiency of electricity for the same end-use.</a:t>
            </a:r>
            <a:endParaRPr lang="en-GB">
              <a:latin typeface="Open Sans"/>
            </a:endParaRPr>
          </a:p>
          <a:p>
            <a:r>
              <a:rPr lang="en-US">
                <a:latin typeface="Open Sans"/>
              </a:rPr>
              <a:t> </a:t>
            </a:r>
            <a:endParaRPr lang="en-GB">
              <a:latin typeface="Open Sans"/>
            </a:endParaRPr>
          </a:p>
          <a:p>
            <a:r>
              <a:rPr lang="en-US">
                <a:latin typeface="Open Sans"/>
              </a:rPr>
              <a:t>For example, the final energy demand for modern biomass for </a:t>
            </a:r>
            <a:r>
              <a:rPr lang="en-GB">
                <a:latin typeface="Open Sans"/>
              </a:rPr>
              <a:t>space heating equals the useful energy demand for space heating times the market penetration of modern biomass for space heating, times the inverse of the efficiency of space heating with biomass.</a:t>
            </a:r>
          </a:p>
          <a:p>
            <a:r>
              <a:rPr lang="en-GB">
                <a:latin typeface="Open Sans"/>
              </a:rPr>
              <a:t> </a:t>
            </a:r>
          </a:p>
          <a:p>
            <a:r>
              <a:rPr lang="en-US">
                <a:latin typeface="Open Sans"/>
              </a:rPr>
              <a:t>For space heating, heat pumps can be used. In this case, they are included in the equation of electricity using their coefficient of performance.</a:t>
            </a:r>
            <a:endParaRPr lang="en-GB">
              <a:latin typeface="Open Sans"/>
            </a:endParaRPr>
          </a:p>
        </p:txBody>
      </p:sp>
    </p:spTree>
    <p:extLst>
      <p:ext uri="{BB962C8B-B14F-4D97-AF65-F5344CB8AC3E}">
        <p14:creationId xmlns:p14="http://schemas.microsoft.com/office/powerpoint/2010/main" val="2670612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 </a:t>
            </a:r>
          </a:p>
          <a:p>
            <a:r>
              <a:rPr lang="en-GB" dirty="0">
                <a:latin typeface="Open Sans"/>
              </a:rPr>
              <a:t>In MAED, the energy demand of the transportation sector is calculated directly in terms of final energy, as a function of the total demand for transportation of passengers, freight, and international travel. </a:t>
            </a:r>
          </a:p>
          <a:p>
            <a:r>
              <a:rPr lang="en-GB" dirty="0">
                <a:latin typeface="Open Sans"/>
              </a:rPr>
              <a:t>For the transport of passengers, a distinction is made for urban and intercity transport.</a:t>
            </a:r>
          </a:p>
          <a:p>
            <a:r>
              <a:rPr lang="en-GB" dirty="0">
                <a:latin typeface="Open Sans"/>
              </a:rPr>
              <a:t>The fuels are user defined as needed. Each mode is defined for a single type of fuel. For example, gasoline, diesel cars, and electric cars should be defined as three different modes to allow separate fuel type calculations.</a:t>
            </a:r>
          </a:p>
          <a:p>
            <a:r>
              <a:rPr lang="en-GB" dirty="0">
                <a:latin typeface="Open Sans"/>
              </a:rPr>
              <a:t>Each transport mode has a fuel associated.</a:t>
            </a:r>
          </a:p>
          <a:p>
            <a:r>
              <a:rPr lang="en-GB" dirty="0">
                <a:latin typeface="Open Sans"/>
              </a:rPr>
              <a:t> </a:t>
            </a:r>
          </a:p>
          <a:p>
            <a:r>
              <a:rPr lang="en-US" dirty="0">
                <a:latin typeface="Open Sans"/>
              </a:rPr>
              <a:t>International and other miscellaneous fuel consumption in transport is calculated as a linear function of total G.D.P.. Coefficients are found fitting historical data.</a:t>
            </a:r>
            <a:endParaRPr lang="en-GB" dirty="0">
              <a:latin typeface="Open Sans"/>
            </a:endParaRPr>
          </a:p>
          <a:p>
            <a:r>
              <a:rPr lang="en-GB" dirty="0">
                <a:latin typeface="Open Sans"/>
              </a:rPr>
              <a:t>The energy demand is met by competing modes such as car, bus, plane, truck, train, etc.  The specific energy needs, and load factors of each mode, are specified. For passenger transportation in urban and intercity, and for freight transportation, at least one transport mode must be defined..</a:t>
            </a:r>
          </a:p>
          <a:p>
            <a:endParaRPr lang="en-GB" dirty="0">
              <a:latin typeface="Open Sans"/>
            </a:endParaRPr>
          </a:p>
          <a:p>
            <a:pPr marL="342900" indent="-342900" eaLnBrk="1" hangingPunct="1">
              <a:lnSpc>
                <a:spcPct val="100000"/>
              </a:lnSpc>
              <a:spcAft>
                <a:spcPts val="0"/>
              </a:spcAft>
            </a:pPr>
            <a:r>
              <a:rPr lang="en-GB" sz="1200" b="1" dirty="0">
                <a:solidFill>
                  <a:srgbClr val="00B050"/>
                </a:solidFill>
                <a:ea typeface="Open Sans" panose="020B0606030504020204" pitchFamily="34" charset="0"/>
                <a:cs typeface="Open Sans" panose="020B0606030504020204" pitchFamily="34" charset="0"/>
              </a:rPr>
              <a:t>Final Energy demand </a:t>
            </a:r>
            <a:r>
              <a:rPr lang="en-GB" sz="1200" dirty="0">
                <a:ea typeface="Open Sans" panose="020B0606030504020204" pitchFamily="34" charset="0"/>
                <a:cs typeface="Open Sans" panose="020B0606030504020204" pitchFamily="34" charset="0"/>
              </a:rPr>
              <a:t>is a function of the </a:t>
            </a:r>
            <a:r>
              <a:rPr lang="en-GB" sz="1200" b="1" dirty="0">
                <a:solidFill>
                  <a:srgbClr val="00B050"/>
                </a:solidFill>
                <a:ea typeface="Open Sans" panose="020B0606030504020204" pitchFamily="34" charset="0"/>
                <a:cs typeface="Open Sans" panose="020B0606030504020204" pitchFamily="34" charset="0"/>
              </a:rPr>
              <a:t>total demand for transportation (passengers, freight, international)</a:t>
            </a:r>
          </a:p>
          <a:p>
            <a:pPr marL="342900" indent="-342900" eaLnBrk="1" hangingPunct="1">
              <a:lnSpc>
                <a:spcPct val="100000"/>
              </a:lnSpc>
              <a:spcAft>
                <a:spcPts val="0"/>
              </a:spcAft>
            </a:pPr>
            <a:r>
              <a:rPr lang="en-GB" sz="1200" dirty="0">
                <a:ea typeface="Open Sans" panose="020B0606030504020204" pitchFamily="34" charset="0"/>
                <a:cs typeface="Open Sans" panose="020B0606030504020204" pitchFamily="34" charset="0"/>
              </a:rPr>
              <a:t>Transport of passengers is split between urban (intracity), and Intercity</a:t>
            </a:r>
          </a:p>
          <a:p>
            <a:pPr marL="342900" indent="-342900" eaLnBrk="1" hangingPunct="1">
              <a:lnSpc>
                <a:spcPct val="100000"/>
              </a:lnSpc>
              <a:spcAft>
                <a:spcPts val="0"/>
              </a:spcAft>
            </a:pPr>
            <a:r>
              <a:rPr lang="en-GB" sz="1200" dirty="0">
                <a:ea typeface="Open Sans" panose="020B0606030504020204" pitchFamily="34" charset="0"/>
                <a:cs typeface="Open Sans" panose="020B0606030504020204" pitchFamily="34" charset="0"/>
              </a:rPr>
              <a:t>International/other energy in transport is calculated as a linear function of </a:t>
            </a:r>
            <a:r>
              <a:rPr lang="en-GB" sz="1200" b="1" dirty="0">
                <a:solidFill>
                  <a:srgbClr val="C00000"/>
                </a:solidFill>
                <a:ea typeface="Open Sans" panose="020B0606030504020204" pitchFamily="34" charset="0"/>
                <a:cs typeface="Open Sans" panose="020B0606030504020204" pitchFamily="34" charset="0"/>
              </a:rPr>
              <a:t>total GDP</a:t>
            </a:r>
            <a:r>
              <a:rPr lang="en-GB" sz="1200" dirty="0">
                <a:ea typeface="Open Sans" panose="020B0606030504020204" pitchFamily="34" charset="0"/>
                <a:cs typeface="Open Sans" panose="020B0606030504020204" pitchFamily="34" charset="0"/>
              </a:rPr>
              <a:t> fitting historical data</a:t>
            </a:r>
          </a:p>
          <a:p>
            <a:pPr marL="342900" indent="-342900" eaLnBrk="1" hangingPunct="1">
              <a:lnSpc>
                <a:spcPct val="100000"/>
              </a:lnSpc>
              <a:spcAft>
                <a:spcPts val="0"/>
              </a:spcAft>
            </a:pPr>
            <a:r>
              <a:rPr lang="en-GB" sz="1200" b="1" dirty="0">
                <a:solidFill>
                  <a:srgbClr val="00B050"/>
                </a:solidFill>
                <a:ea typeface="Open Sans" panose="020B0606030504020204" pitchFamily="34" charset="0"/>
                <a:cs typeface="Open Sans" panose="020B0606030504020204" pitchFamily="34" charset="0"/>
              </a:rPr>
              <a:t>Energy demand </a:t>
            </a:r>
            <a:r>
              <a:rPr lang="en-GB" sz="1200" dirty="0">
                <a:ea typeface="Open Sans" panose="020B0606030504020204" pitchFamily="34" charset="0"/>
                <a:cs typeface="Open Sans" panose="020B0606030504020204" pitchFamily="34" charset="0"/>
              </a:rPr>
              <a:t>is met by competing modes, each with specified fuel type, energy intensity, and load factor</a:t>
            </a:r>
            <a:endParaRPr lang="en-GB" sz="1200" dirty="0">
              <a:latin typeface="Open Sans" panose="020B0606030504020204" pitchFamily="34" charset="0"/>
              <a:ea typeface="Open Sans" panose="020B0606030504020204" pitchFamily="34" charset="0"/>
              <a:cs typeface="Open Sans" panose="020B0606030504020204" pitchFamily="34" charset="0"/>
            </a:endParaRPr>
          </a:p>
          <a:p>
            <a:endParaRPr lang="en-GB" dirty="0">
              <a:latin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a:p>
        </p:txBody>
      </p:sp>
    </p:spTree>
    <p:extLst>
      <p:ext uri="{BB962C8B-B14F-4D97-AF65-F5344CB8AC3E}">
        <p14:creationId xmlns:p14="http://schemas.microsoft.com/office/powerpoint/2010/main" val="545517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Google Shape;336;gb649170e4b_0_149:notes">
            <a:extLst>
              <a:ext uri="{FF2B5EF4-FFF2-40B4-BE49-F238E27FC236}">
                <a16:creationId xmlns:a16="http://schemas.microsoft.com/office/drawing/2014/main" id="{6890CF74-808A-4E56-9FB9-AB3EE29A1BD6}"/>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6866" name="Google Shape;337;gb649170e4b_0_149:notes">
            <a:extLst>
              <a:ext uri="{FF2B5EF4-FFF2-40B4-BE49-F238E27FC236}">
                <a16:creationId xmlns:a16="http://schemas.microsoft.com/office/drawing/2014/main" id="{3E5E4AD8-A1C6-4AA5-8AB3-03688E57BB3E}"/>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a:solidFill>
                  <a:schemeClr val="tx1"/>
                </a:solidFill>
                <a:effectLst/>
                <a:latin typeface="Open Sans"/>
              </a:rPr>
              <a:t>Urban travel in MAED is considered as the travel of people living in large </a:t>
            </a:r>
            <a:r>
              <a:rPr lang="en-GB">
                <a:latin typeface="Open Sans"/>
              </a:rPr>
              <a:t>cities, (where</a:t>
            </a:r>
            <a:r>
              <a:rPr lang="en-GB" sz="1200" kern="1200">
                <a:solidFill>
                  <a:schemeClr val="tx1"/>
                </a:solidFill>
                <a:effectLst/>
                <a:latin typeface="Open Sans"/>
              </a:rPr>
              <a:t> public transportation exists or could be considered in the future</a:t>
            </a:r>
            <a:r>
              <a:rPr lang="en-GB">
                <a:latin typeface="Open Sans"/>
              </a:rPr>
              <a:t>)</a:t>
            </a:r>
            <a:r>
              <a:rPr lang="en-GB" sz="1200" kern="1200">
                <a:solidFill>
                  <a:schemeClr val="tx1"/>
                </a:solidFill>
                <a:effectLst/>
                <a:latin typeface="Open Sans"/>
              </a:rPr>
              <a:t> and trips that are done as part of one’s normal daily routine, (for example, daily commute to work).</a:t>
            </a:r>
            <a:r>
              <a:rPr lang="en-GB">
                <a:latin typeface="Open Sans"/>
              </a:rPr>
              <a:t> </a:t>
            </a:r>
            <a:endParaRPr lang="en-GB" sz="1200" kern="1200">
              <a:solidFill>
                <a:schemeClr val="tx1"/>
              </a:solidFill>
              <a:effectLst/>
              <a:ea typeface="+mn-ea"/>
              <a:cs typeface="+mn-cs"/>
            </a:endParaRPr>
          </a:p>
          <a:p>
            <a:r>
              <a:rPr lang="en-GB" sz="1200" kern="1200">
                <a:solidFill>
                  <a:schemeClr val="tx1"/>
                </a:solidFill>
                <a:effectLst/>
                <a:latin typeface="Open Sans"/>
              </a:rPr>
              <a:t>Urban passenger transportation demand is calculated as a function of the population living in large cities and the average distance travelled per person.</a:t>
            </a:r>
          </a:p>
          <a:p>
            <a:r>
              <a:rPr lang="en-GB" sz="1200" kern="1200">
                <a:solidFill>
                  <a:schemeClr val="tx1"/>
                </a:solidFill>
                <a:effectLst/>
                <a:latin typeface="Open Sans"/>
              </a:rPr>
              <a:t>The urban demand is then split into modes </a:t>
            </a:r>
            <a:r>
              <a:rPr lang="en-GB" sz="1200" kern="1200" err="1">
                <a:solidFill>
                  <a:schemeClr val="tx1"/>
                </a:solidFill>
                <a:effectLst/>
                <a:latin typeface="Open Sans"/>
              </a:rPr>
              <a:t>i</a:t>
            </a:r>
            <a:r>
              <a:rPr lang="en-GB" sz="1200" kern="1200">
                <a:solidFill>
                  <a:schemeClr val="tx1"/>
                </a:solidFill>
                <a:effectLst/>
                <a:latin typeface="Open Sans"/>
              </a:rPr>
              <a:t> as the product total urban passenger kilometre multiplied by the share of urban mode </a:t>
            </a:r>
            <a:r>
              <a:rPr lang="en-GB" sz="1200" kern="1200" err="1">
                <a:solidFill>
                  <a:schemeClr val="tx1"/>
                </a:solidFill>
                <a:effectLst/>
                <a:latin typeface="Open Sans"/>
              </a:rPr>
              <a:t>i</a:t>
            </a:r>
            <a:r>
              <a:rPr lang="en-GB" sz="1200" kern="1200">
                <a:solidFill>
                  <a:schemeClr val="tx1"/>
                </a:solidFill>
                <a:effectLst/>
                <a:latin typeface="Open Sans"/>
              </a:rPr>
              <a:t>.</a:t>
            </a:r>
          </a:p>
          <a:p>
            <a:r>
              <a:rPr lang="en-GB" sz="1200" kern="1200">
                <a:solidFill>
                  <a:schemeClr val="tx1"/>
                </a:solidFill>
                <a:effectLst/>
                <a:latin typeface="Open Sans"/>
              </a:rPr>
              <a:t>Each urban transportation mode has assigned a fuel type and a specific energy intensity</a:t>
            </a:r>
            <a:r>
              <a:rPr lang="en-GB">
                <a:latin typeface="Open Sans"/>
              </a:rPr>
              <a:t>, which is expressed</a:t>
            </a:r>
            <a:r>
              <a:rPr lang="en-GB" sz="1200" kern="1200">
                <a:solidFill>
                  <a:schemeClr val="tx1"/>
                </a:solidFill>
                <a:effectLst/>
                <a:latin typeface="Open Sans"/>
              </a:rPr>
              <a:t> in energy units per 100 </a:t>
            </a:r>
            <a:r>
              <a:rPr lang="en-GB">
                <a:latin typeface="Open Sans"/>
              </a:rPr>
              <a:t>kilometres</a:t>
            </a:r>
            <a:r>
              <a:rPr lang="en-GB" sz="1200" kern="1200">
                <a:solidFill>
                  <a:schemeClr val="tx1"/>
                </a:solidFill>
                <a:effectLst/>
                <a:latin typeface="Open Sans"/>
              </a:rPr>
              <a:t>.</a:t>
            </a:r>
            <a:r>
              <a:rPr lang="en-GB">
                <a:latin typeface="Open Sans"/>
              </a:rPr>
              <a:t> </a:t>
            </a:r>
            <a:endParaRPr lang="en-GB" sz="1200" kern="1200">
              <a:solidFill>
                <a:schemeClr val="tx1"/>
              </a:solidFill>
              <a:effectLst/>
            </a:endParaRPr>
          </a:p>
          <a:p>
            <a:r>
              <a:rPr lang="en-US" sz="1200" kern="1200">
                <a:solidFill>
                  <a:schemeClr val="tx1"/>
                </a:solidFill>
                <a:effectLst/>
                <a:latin typeface="Open Sans"/>
              </a:rPr>
              <a:t>The total energy demand is a function of the energy intensity of urban transportation modes </a:t>
            </a:r>
            <a:r>
              <a:rPr lang="en-US" sz="1200" kern="1200" err="1">
                <a:solidFill>
                  <a:schemeClr val="tx1"/>
                </a:solidFill>
                <a:effectLst/>
                <a:latin typeface="Open Sans"/>
              </a:rPr>
              <a:t>i</a:t>
            </a:r>
            <a:r>
              <a:rPr lang="en-US" sz="1200" kern="1200">
                <a:solidFill>
                  <a:schemeClr val="tx1"/>
                </a:solidFill>
                <a:effectLst/>
                <a:latin typeface="Open Sans"/>
              </a:rPr>
              <a:t> in energy unit per kilometer and the load factor of each transportation mode.</a:t>
            </a:r>
            <a:endParaRPr lang="en-GB" sz="1200" kern="1200">
              <a:solidFill>
                <a:schemeClr val="tx1"/>
              </a:solidFill>
              <a:effectLst/>
              <a:latin typeface="Open Sans"/>
            </a:endParaRPr>
          </a:p>
          <a:p>
            <a:pPr eaLnBrk="1" hangingPunct="1">
              <a:spcBef>
                <a:spcPct val="0"/>
              </a:spcBef>
            </a:pPr>
            <a:endParaRPr lang="en-GB" altLang="en-US"/>
          </a:p>
        </p:txBody>
      </p:sp>
    </p:spTree>
    <p:extLst>
      <p:ext uri="{BB962C8B-B14F-4D97-AF65-F5344CB8AC3E}">
        <p14:creationId xmlns:p14="http://schemas.microsoft.com/office/powerpoint/2010/main" val="3848323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Google Shape;336;gb649170e4b_0_149:notes">
            <a:extLst>
              <a:ext uri="{FF2B5EF4-FFF2-40B4-BE49-F238E27FC236}">
                <a16:creationId xmlns:a16="http://schemas.microsoft.com/office/drawing/2014/main" id="{6890CF74-808A-4E56-9FB9-AB3EE29A1BD6}"/>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6866" name="Google Shape;337;gb649170e4b_0_149:notes">
            <a:extLst>
              <a:ext uri="{FF2B5EF4-FFF2-40B4-BE49-F238E27FC236}">
                <a16:creationId xmlns:a16="http://schemas.microsoft.com/office/drawing/2014/main" id="{3E5E4AD8-A1C6-4AA5-8AB3-03688E57BB3E}"/>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a:latin typeface="Open Sans"/>
              </a:rPr>
              <a:t>Energy demand for intercity passengers is found in a similar way as it was found in urban areas.</a:t>
            </a:r>
            <a:endParaRPr lang="en-US">
              <a:latin typeface="Open Sans"/>
            </a:endParaRPr>
          </a:p>
          <a:p>
            <a:r>
              <a:rPr lang="en-GB">
                <a:latin typeface="Open Sans"/>
              </a:rPr>
              <a:t>First, the user provides data on the average distance travelled by a person per year. The travel activity in passenger-km is obtained using demography data.</a:t>
            </a:r>
          </a:p>
          <a:p>
            <a:r>
              <a:rPr lang="en-GB">
                <a:latin typeface="Open Sans"/>
              </a:rPr>
              <a:t>The total intercity traffic activity equals the total population multiplied by the average distance travelled by a person per year. </a:t>
            </a:r>
          </a:p>
          <a:p>
            <a:r>
              <a:rPr lang="en-US">
                <a:latin typeface="Open Sans"/>
              </a:rPr>
              <a:t>The share of the traffic activity covered by cars is then calculated by the product of the total population, </a:t>
            </a:r>
            <a:r>
              <a:rPr lang="en-US" b="0">
                <a:latin typeface="Open Sans"/>
              </a:rPr>
              <a:t>the average intercity distance driven per car per year, the load factor for cars and the </a:t>
            </a:r>
            <a:r>
              <a:rPr lang="en-US">
                <a:latin typeface="Open Sans"/>
              </a:rPr>
              <a:t>inverse of the car ownership ratio in passengers per car.</a:t>
            </a:r>
            <a:r>
              <a:rPr lang="en-GB">
                <a:latin typeface="Open Sans"/>
              </a:rPr>
              <a:t> </a:t>
            </a:r>
            <a:r>
              <a:rPr lang="en-US">
                <a:latin typeface="Open Sans"/>
              </a:rPr>
              <a:t>The same load factor is assumed for all types of cars in intercity passenger transportation. The rest of the demand is covered by public modes.</a:t>
            </a:r>
            <a:endParaRPr lang="en-GB">
              <a:latin typeface="Open Sans"/>
            </a:endParaRPr>
          </a:p>
        </p:txBody>
      </p:sp>
    </p:spTree>
    <p:extLst>
      <p:ext uri="{BB962C8B-B14F-4D97-AF65-F5344CB8AC3E}">
        <p14:creationId xmlns:p14="http://schemas.microsoft.com/office/powerpoint/2010/main" val="2954692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Google Shape;336;gb649170e4b_0_149:notes">
            <a:extLst>
              <a:ext uri="{FF2B5EF4-FFF2-40B4-BE49-F238E27FC236}">
                <a16:creationId xmlns:a16="http://schemas.microsoft.com/office/drawing/2014/main" id="{6890CF74-808A-4E56-9FB9-AB3EE29A1BD6}"/>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6866" name="Google Shape;337;gb649170e4b_0_149:notes">
            <a:extLst>
              <a:ext uri="{FF2B5EF4-FFF2-40B4-BE49-F238E27FC236}">
                <a16:creationId xmlns:a16="http://schemas.microsoft.com/office/drawing/2014/main" id="{3E5E4AD8-A1C6-4AA5-8AB3-03688E57BB3E}"/>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a:latin typeface="Open Sans"/>
              </a:rPr>
              <a:t>The model splits the total energy demand by modes for both car and public transport, using proportions given by the user.</a:t>
            </a:r>
            <a:endParaRPr lang="en-US">
              <a:latin typeface="Open Sans"/>
            </a:endParaRPr>
          </a:p>
          <a:p>
            <a:r>
              <a:rPr lang="en-GB">
                <a:latin typeface="Open Sans"/>
              </a:rPr>
              <a:t>Each transportation mode has assigned a fuel type, specific energy consumption or energy intensity, and loading factor given by the user in energy units per km.</a:t>
            </a:r>
            <a:r>
              <a:rPr lang="en-GB" b="1">
                <a:latin typeface="Open Sans"/>
              </a:rPr>
              <a:t> </a:t>
            </a:r>
          </a:p>
          <a:p>
            <a:r>
              <a:rPr lang="en-GB">
                <a:latin typeface="Open Sans"/>
              </a:rPr>
              <a:t>Summing over all modes for both car and public transport, the final energy demand for intercity transportation is obtained.</a:t>
            </a:r>
          </a:p>
        </p:txBody>
      </p:sp>
    </p:spTree>
    <p:extLst>
      <p:ext uri="{BB962C8B-B14F-4D97-AF65-F5344CB8AC3E}">
        <p14:creationId xmlns:p14="http://schemas.microsoft.com/office/powerpoint/2010/main" val="259222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Google Shape;336;gb649170e4b_0_149:notes">
            <a:extLst>
              <a:ext uri="{FF2B5EF4-FFF2-40B4-BE49-F238E27FC236}">
                <a16:creationId xmlns:a16="http://schemas.microsoft.com/office/drawing/2014/main" id="{6890CF74-808A-4E56-9FB9-AB3EE29A1BD6}"/>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6866" name="Google Shape;337;gb649170e4b_0_149:notes">
            <a:extLst>
              <a:ext uri="{FF2B5EF4-FFF2-40B4-BE49-F238E27FC236}">
                <a16:creationId xmlns:a16="http://schemas.microsoft.com/office/drawing/2014/main" id="{3E5E4AD8-A1C6-4AA5-8AB3-03688E57BB3E}"/>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dirty="0">
                <a:latin typeface="Open Sans"/>
              </a:rPr>
              <a:t>The energy demand for the freight transportation mode i is calculated as a function of the freight demand in ton kilometres, the share of the demand met by this transportation mode i, and the energy intensity of the respective mode, given in energy units per ton kilometre. </a:t>
            </a:r>
            <a:endParaRPr lang="en-US" dirty="0">
              <a:latin typeface="Open Sans"/>
            </a:endParaRPr>
          </a:p>
          <a:p>
            <a:r>
              <a:rPr lang="en-GB" dirty="0">
                <a:latin typeface="Open Sans"/>
              </a:rPr>
              <a:t>The total freight demand is calculated as a function of the value added of the economic sectors producing goods that need to be transported such as Agriculture, Construction, Mining, Manufacturing, Service, and the Energy sector. </a:t>
            </a:r>
          </a:p>
          <a:p>
            <a:r>
              <a:rPr lang="en-GB" dirty="0">
                <a:latin typeface="Open Sans"/>
              </a:rPr>
              <a:t>The total ton kilometres of freight equals a base value (here </a:t>
            </a:r>
            <a:r>
              <a:rPr lang="en-GB" dirty="0" err="1">
                <a:latin typeface="Open Sans"/>
              </a:rPr>
              <a:t>A.i.</a:t>
            </a:r>
            <a:r>
              <a:rPr lang="en-GB" dirty="0">
                <a:latin typeface="Open Sans"/>
              </a:rPr>
              <a:t>) plus the sum across all the</a:t>
            </a:r>
            <a:r>
              <a:rPr lang="en-GB" b="1" dirty="0">
                <a:latin typeface="Open Sans"/>
              </a:rPr>
              <a:t> </a:t>
            </a:r>
            <a:r>
              <a:rPr lang="en-GB" dirty="0">
                <a:latin typeface="Open Sans"/>
              </a:rPr>
              <a:t>economic sectors of a variable (</a:t>
            </a:r>
            <a:r>
              <a:rPr lang="en-GB" dirty="0" err="1">
                <a:latin typeface="Open Sans"/>
              </a:rPr>
              <a:t>B.i</a:t>
            </a:r>
            <a:r>
              <a:rPr lang="en-GB" dirty="0">
                <a:latin typeface="Open Sans"/>
              </a:rPr>
              <a:t>.) which represents the transport activity multiplied by the value added for each respective sector. The variable </a:t>
            </a:r>
            <a:r>
              <a:rPr lang="en-GB" dirty="0" err="1">
                <a:latin typeface="Open Sans"/>
              </a:rPr>
              <a:t>B.i</a:t>
            </a:r>
            <a:r>
              <a:rPr lang="en-GB" dirty="0">
                <a:latin typeface="Open Sans"/>
              </a:rPr>
              <a:t>. is given in terms of ton kilometres per unit of value added.</a:t>
            </a:r>
          </a:p>
        </p:txBody>
      </p:sp>
    </p:spTree>
    <p:extLst>
      <p:ext uri="{BB962C8B-B14F-4D97-AF65-F5344CB8AC3E}">
        <p14:creationId xmlns:p14="http://schemas.microsoft.com/office/powerpoint/2010/main" val="4168861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Google Shape;95;gb649170e4b_0_246:notes">
            <a:extLst>
              <a:ext uri="{FF2B5EF4-FFF2-40B4-BE49-F238E27FC236}">
                <a16:creationId xmlns:a16="http://schemas.microsoft.com/office/drawing/2014/main" id="{BEE54E1F-7E51-4779-AD90-9757B18B8EA7}"/>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96" name="Google Shape;96;gb649170e4b_0_246:notes">
            <a:extLst>
              <a:ext uri="{FF2B5EF4-FFF2-40B4-BE49-F238E27FC236}">
                <a16:creationId xmlns:a16="http://schemas.microsoft.com/office/drawing/2014/main" id="{BE24B1D0-10AE-4D27-BF7E-BAF40182213C}"/>
              </a:ext>
            </a:extLst>
          </p:cNvPr>
          <p:cNvSpPr txBox="1">
            <a:spLocks noGrp="1"/>
          </p:cNvSpPr>
          <p:nvPr>
            <p:ph type="body" idx="1"/>
          </p:nvPr>
        </p:nvSpPr>
        <p:spPr>
          <a:xfrm>
            <a:off x="685800" y="4343400"/>
            <a:ext cx="5486400" cy="4114800"/>
          </a:xfrm>
        </p:spPr>
        <p:txBody>
          <a:bodyPr spcFirstLastPara="1" wrap="square" lIns="91425" tIns="91425" rIns="91425" bIns="91425" anchor="t" anchorCtr="0">
            <a:noAutofit/>
          </a:bodyPr>
          <a:lstStyle/>
          <a:p>
            <a:pPr>
              <a:spcBef>
                <a:spcPts val="0"/>
              </a:spcBef>
              <a:spcAft>
                <a:spcPts val="0"/>
              </a:spcAft>
              <a:defRPr/>
            </a:pPr>
            <a:r>
              <a:rPr lang="en-GB" dirty="0">
                <a:latin typeface="Open Sans"/>
              </a:rPr>
              <a:t>This lecture has four Intended Learner Outcomes:  </a:t>
            </a:r>
            <a:r>
              <a:rPr lang="en-US" dirty="0">
                <a:latin typeface="Open Sans"/>
              </a:rPr>
              <a:t>to learn about the service sector and its subsector, how to collect the raw data for the base year reconstruction and about the transport sector. </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The service sector is divided into four sub-sectors called Commercial and </a:t>
            </a:r>
            <a:r>
              <a:rPr lang="en-GB" dirty="0" err="1">
                <a:latin typeface="Open Sans"/>
              </a:rPr>
              <a:t>Turism</a:t>
            </a:r>
            <a:r>
              <a:rPr lang="en-GB" dirty="0">
                <a:latin typeface="Open Sans"/>
              </a:rPr>
              <a:t>, Public Administration, Finance and Business and Personal Services and others. </a:t>
            </a:r>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a:p>
        </p:txBody>
      </p:sp>
    </p:spTree>
    <p:extLst>
      <p:ext uri="{BB962C8B-B14F-4D97-AF65-F5344CB8AC3E}">
        <p14:creationId xmlns:p14="http://schemas.microsoft.com/office/powerpoint/2010/main" val="3896167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Google Shape;336;gb649170e4b_0_149:notes">
            <a:extLst>
              <a:ext uri="{FF2B5EF4-FFF2-40B4-BE49-F238E27FC236}">
                <a16:creationId xmlns:a16="http://schemas.microsoft.com/office/drawing/2014/main" id="{6890CF74-808A-4E56-9FB9-AB3EE29A1BD6}"/>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6866" name="Google Shape;337;gb649170e4b_0_149:notes">
            <a:extLst>
              <a:ext uri="{FF2B5EF4-FFF2-40B4-BE49-F238E27FC236}">
                <a16:creationId xmlns:a16="http://schemas.microsoft.com/office/drawing/2014/main" id="{3E5E4AD8-A1C6-4AA5-8AB3-03688E57BB3E}"/>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endParaRPr lang="en-GB" dirty="0">
              <a:latin typeface="Open Sans"/>
            </a:endParaRPr>
          </a:p>
        </p:txBody>
      </p:sp>
    </p:spTree>
    <p:extLst>
      <p:ext uri="{BB962C8B-B14F-4D97-AF65-F5344CB8AC3E}">
        <p14:creationId xmlns:p14="http://schemas.microsoft.com/office/powerpoint/2010/main" val="3499094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To calculate the Useful Energy Demand for Space Heating we need to gather some raw data on the Floor Area (%) requiring space heating and the % of area actually heated. Also, we need to know the Low Rise Building percentage, the COP Heat Pumps Ratio and the Share of Solar Thermal. </a:t>
            </a:r>
          </a:p>
        </p:txBody>
      </p:sp>
      <p:sp>
        <p:nvSpPr>
          <p:cNvPr id="4" name="Slide Number Placeholder 3"/>
          <p:cNvSpPr>
            <a:spLocks noGrp="1"/>
          </p:cNvSpPr>
          <p:nvPr>
            <p:ph type="sldNum" sz="quarter" idx="5"/>
          </p:nvPr>
        </p:nvSpPr>
        <p:spPr/>
        <p:txBody>
          <a:bodyPr/>
          <a:lstStyle/>
          <a:p>
            <a:pPr>
              <a:defRPr/>
            </a:pPr>
            <a:fld id="{D9B1C64B-2C89-4D73-B67D-9057020DA13B}" type="slidenum">
              <a:rPr lang="en-US" smtClean="0"/>
              <a:pPr>
                <a:defRPr/>
              </a:pPr>
              <a:t>5</a:t>
            </a:fld>
            <a:endParaRPr lang="en-US"/>
          </a:p>
        </p:txBody>
      </p:sp>
    </p:spTree>
    <p:extLst>
      <p:ext uri="{BB962C8B-B14F-4D97-AF65-F5344CB8AC3E}">
        <p14:creationId xmlns:p14="http://schemas.microsoft.com/office/powerpoint/2010/main" val="4263739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Useful Energy Demand for Space Heating end-use is calculated multiplying the total area of the service sector, the fraction of that area that needs to be warmed up and the specific energy consumption per area heated. </a:t>
            </a:r>
          </a:p>
          <a:p>
            <a:r>
              <a:rPr lang="en-GB" dirty="0">
                <a:latin typeface="Open Sans"/>
              </a:rPr>
              <a:t> </a:t>
            </a:r>
          </a:p>
          <a:p>
            <a:r>
              <a:rPr lang="en-US" dirty="0">
                <a:latin typeface="Open Sans"/>
              </a:rPr>
              <a:t>In general, space heating is needed only during the winter months; in MAED a factor called Degree-Day is defined to represent this seasonal behavior. </a:t>
            </a:r>
            <a:endParaRPr lang="en-GB" dirty="0">
              <a:latin typeface="Open Sans"/>
            </a:endParaRPr>
          </a:p>
          <a:p>
            <a:r>
              <a:rPr lang="en-US" dirty="0">
                <a:latin typeface="Open Sans"/>
              </a:rPr>
              <a:t>The degree day coefficient is defined as the sum over those months when the average temperatures is less than 18 degrees Celsius, or the difference between 18 degree Celsius and the monthly average temperature (M.A.T.), multiplied by the number of days per month (</a:t>
            </a:r>
            <a:r>
              <a:rPr lang="en-US" dirty="0" err="1">
                <a:latin typeface="Open Sans"/>
              </a:rPr>
              <a:t>N.D.m.</a:t>
            </a:r>
            <a:r>
              <a:rPr lang="en-US" dirty="0">
                <a:latin typeface="Open Sans"/>
              </a:rPr>
              <a:t>). Heating is only required for those months when the average temperature is less than 18 degrees Celsius.</a:t>
            </a:r>
            <a:endParaRPr lang="en-GB" dirty="0">
              <a:latin typeface="Open Sans"/>
            </a:endParaRPr>
          </a:p>
          <a:p>
            <a:endParaRPr lang="en-GB" dirty="0"/>
          </a:p>
        </p:txBody>
      </p:sp>
      <p:sp>
        <p:nvSpPr>
          <p:cNvPr id="4" name="Slide Number Placeholder 3"/>
          <p:cNvSpPr>
            <a:spLocks noGrp="1"/>
          </p:cNvSpPr>
          <p:nvPr>
            <p:ph type="sldNum" sz="quarter" idx="5"/>
          </p:nvPr>
        </p:nvSpPr>
        <p:spPr/>
        <p:txBody>
          <a:bodyPr/>
          <a:lstStyle/>
          <a:p>
            <a:pPr>
              <a:defRPr/>
            </a:pPr>
            <a:fld id="{D9B1C64B-2C89-4D73-B67D-9057020DA13B}" type="slidenum">
              <a:rPr lang="en-US" smtClean="0"/>
              <a:pPr>
                <a:defRPr/>
              </a:pPr>
              <a:t>6</a:t>
            </a:fld>
            <a:endParaRPr lang="en-US"/>
          </a:p>
        </p:txBody>
      </p:sp>
    </p:spTree>
    <p:extLst>
      <p:ext uri="{BB962C8B-B14F-4D97-AF65-F5344CB8AC3E}">
        <p14:creationId xmlns:p14="http://schemas.microsoft.com/office/powerpoint/2010/main" val="3343852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Google Shape;336;gb649170e4b_0_149:notes">
            <a:extLst>
              <a:ext uri="{FF2B5EF4-FFF2-40B4-BE49-F238E27FC236}">
                <a16:creationId xmlns:a16="http://schemas.microsoft.com/office/drawing/2014/main" id="{6890CF74-808A-4E56-9FB9-AB3EE29A1BD6}"/>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6866" name="Google Shape;337;gb649170e4b_0_149:notes">
            <a:extLst>
              <a:ext uri="{FF2B5EF4-FFF2-40B4-BE49-F238E27FC236}">
                <a16:creationId xmlns:a16="http://schemas.microsoft.com/office/drawing/2014/main" id="{3E5E4AD8-A1C6-4AA5-8AB3-03688E57BB3E}"/>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US" dirty="0">
                <a:latin typeface="Open Sans"/>
              </a:rPr>
              <a:t>When converting useful energy demand for space heating into final energy demand for the electricity energy carrier, the fraction of that useful energy requirement which is met by heat pumps should be considered.</a:t>
            </a:r>
          </a:p>
          <a:p>
            <a:r>
              <a:rPr lang="en-US" dirty="0">
                <a:latin typeface="Open Sans"/>
              </a:rPr>
              <a:t>In MAED, electricity is assumed to have an efficiency of 1. However, heat pumps often have an efficiency, which in this context is called the coefficient of performance (C.O.P.), larger than 1. Coefficients of performance can typically range from 3 to 5. For heat pumps, the coefficient of performance is the ratio of the number of units of energy obtained in heat output and the number of units of energy inputted. This means that when using heat pumps, one unit of electricity inputted yields more than one unit of heat energy.</a:t>
            </a:r>
          </a:p>
          <a:p>
            <a:r>
              <a:rPr lang="en-US" dirty="0">
                <a:latin typeface="Open Sans"/>
              </a:rPr>
              <a:t>When calculating the final energy demand for space heating using electricity, we use the usual formula</a:t>
            </a:r>
            <a:r>
              <a:rPr lang="en-US" b="1" dirty="0">
                <a:latin typeface="Open Sans"/>
              </a:rPr>
              <a:t> </a:t>
            </a:r>
            <a:r>
              <a:rPr lang="en-US" dirty="0">
                <a:latin typeface="Open Sans"/>
              </a:rPr>
              <a:t>taking into account the market penetration of electricity for heating, but reduce the total amount by a fraction highlighted in red on the slide.</a:t>
            </a:r>
          </a:p>
          <a:p>
            <a:r>
              <a:rPr lang="en-US" dirty="0">
                <a:latin typeface="Open Sans"/>
              </a:rPr>
              <a:t> </a:t>
            </a:r>
          </a:p>
          <a:p>
            <a:r>
              <a:rPr lang="en-US" dirty="0">
                <a:latin typeface="Open Sans"/>
              </a:rPr>
              <a:t>For example, if 25 percent of space heating useful energy demand is provided by heat pumps with coefficient of performance equal to 4 (meaning with one unit of electricity energy input giving 4 units of heat energy), 25 percent of the total required useful energy demand for heat requires 75 percent less final energy relative to an efficiency 1 with electricity. The total final energy demand is therefore reduced by the market penetration of heat pumps (M) multiplied by the difference between the coefficient of performance and 1, divided by the coefficient of performance. In this example, that is one over four times three over four, which equals three over sixteen.</a:t>
            </a:r>
          </a:p>
          <a:p>
            <a:endParaRPr lang="en-US" dirty="0"/>
          </a:p>
          <a:p>
            <a:r>
              <a:rPr lang="en-US" dirty="0">
                <a:latin typeface="Open Sans"/>
              </a:rPr>
              <a:t>This concludes lecture 7 on the sectors of MAED-D.</a:t>
            </a:r>
            <a:endParaRPr lang="en-US" dirty="0"/>
          </a:p>
        </p:txBody>
      </p:sp>
    </p:spTree>
    <p:extLst>
      <p:ext uri="{BB962C8B-B14F-4D97-AF65-F5344CB8AC3E}">
        <p14:creationId xmlns:p14="http://schemas.microsoft.com/office/powerpoint/2010/main" val="1644759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calculate the Useful Energy Demand for Air conditioning we need to gather some raw data on the Floor Area (%) requiring air conditioning and the specific cooling requirements. </a:t>
            </a:r>
          </a:p>
        </p:txBody>
      </p:sp>
      <p:sp>
        <p:nvSpPr>
          <p:cNvPr id="4" name="Slide Number Placeholder 3"/>
          <p:cNvSpPr>
            <a:spLocks noGrp="1"/>
          </p:cNvSpPr>
          <p:nvPr>
            <p:ph type="sldNum" sz="quarter" idx="5"/>
          </p:nvPr>
        </p:nvSpPr>
        <p:spPr/>
        <p:txBody>
          <a:bodyPr/>
          <a:lstStyle/>
          <a:p>
            <a:pPr>
              <a:defRPr/>
            </a:pPr>
            <a:fld id="{D9B1C64B-2C89-4D73-B67D-9057020DA13B}" type="slidenum">
              <a:rPr lang="en-US" smtClean="0"/>
              <a:pPr>
                <a:defRPr/>
              </a:pPr>
              <a:t>8</a:t>
            </a:fld>
            <a:endParaRPr lang="en-US"/>
          </a:p>
        </p:txBody>
      </p:sp>
    </p:spTree>
    <p:extLst>
      <p:ext uri="{BB962C8B-B14F-4D97-AF65-F5344CB8AC3E}">
        <p14:creationId xmlns:p14="http://schemas.microsoft.com/office/powerpoint/2010/main" val="2251675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Useful Energy Demand for Air conditioning end-use is calculated multiplying the total area of the service sector, the fraction of that area that needs to be cooled down and the specific energy consumption per area cooled. </a:t>
            </a:r>
          </a:p>
        </p:txBody>
      </p:sp>
      <p:sp>
        <p:nvSpPr>
          <p:cNvPr id="4" name="Slide Number Placeholder 3"/>
          <p:cNvSpPr>
            <a:spLocks noGrp="1"/>
          </p:cNvSpPr>
          <p:nvPr>
            <p:ph type="sldNum" sz="quarter" idx="5"/>
          </p:nvPr>
        </p:nvSpPr>
        <p:spPr/>
        <p:txBody>
          <a:bodyPr/>
          <a:lstStyle/>
          <a:p>
            <a:pPr>
              <a:defRPr/>
            </a:pPr>
            <a:fld id="{D9B1C64B-2C89-4D73-B67D-9057020DA13B}" type="slidenum">
              <a:rPr lang="en-US" smtClean="0"/>
              <a:pPr>
                <a:defRPr/>
              </a:pPr>
              <a:t>9</a:t>
            </a:fld>
            <a:endParaRPr lang="en-US"/>
          </a:p>
        </p:txBody>
      </p:sp>
    </p:spTree>
    <p:extLst>
      <p:ext uri="{BB962C8B-B14F-4D97-AF65-F5344CB8AC3E}">
        <p14:creationId xmlns:p14="http://schemas.microsoft.com/office/powerpoint/2010/main" val="9218883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AF1E442-558B-4ECF-9AF6-12BA54AEEEE8}"/>
              </a:ext>
            </a:extLst>
          </p:cNvPr>
          <p:cNvSpPr txBox="1">
            <a:spLocks/>
          </p:cNvSpPr>
          <p:nvPr userDrawn="1"/>
        </p:nvSpPr>
        <p:spPr>
          <a:xfrm>
            <a:off x="11701463" y="6456363"/>
            <a:ext cx="45402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58293345-4715-4ABF-A600-A6F12C48A962}"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fontAlgn="auto">
                <a:spcBef>
                  <a:spcPts val="0"/>
                </a:spcBef>
                <a:spcAft>
                  <a:spcPts val="0"/>
                </a:spcAft>
                <a:defRPr/>
              </a:pPr>
              <a:t>‹#›</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5" name="Slide Number Placeholder 5">
            <a:extLst>
              <a:ext uri="{FF2B5EF4-FFF2-40B4-BE49-F238E27FC236}">
                <a16:creationId xmlns:a16="http://schemas.microsoft.com/office/drawing/2014/main" id="{7E06DC46-F59A-4825-8AE6-1354C199500D}"/>
              </a:ext>
            </a:extLst>
          </p:cNvPr>
          <p:cNvSpPr txBox="1">
            <a:spLocks/>
          </p:cNvSpPr>
          <p:nvPr userDrawn="1"/>
        </p:nvSpPr>
        <p:spPr>
          <a:xfrm>
            <a:off x="11798300" y="6492875"/>
            <a:ext cx="3937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B8DFA00-C2CB-4DFB-81F3-43F83E025139}" type="slidenum">
              <a:rPr lang="en-US" b="0" i="0" smtClean="0">
                <a:latin typeface="Open Sans" panose="020B0606030504020204" pitchFamily="34" charset="0"/>
              </a:rPr>
              <a:pPr fontAlgn="auto">
                <a:spcBef>
                  <a:spcPts val="0"/>
                </a:spcBef>
                <a:spcAft>
                  <a:spcPts val="0"/>
                </a:spcAft>
                <a:defRPr/>
              </a:pPr>
              <a:t>‹#›</a:t>
            </a:fld>
            <a:endParaRPr lang="en-US" b="0" i="0">
              <a:latin typeface="Open Sans" panose="020B0606030504020204" pitchFamily="34" charset="0"/>
            </a:endParaRPr>
          </a:p>
        </p:txBody>
      </p:sp>
      <p:pic>
        <p:nvPicPr>
          <p:cNvPr id="6" name="Picture 6" descr="A picture containing background pattern&#10;&#10;Description automatically generated">
            <a:extLst>
              <a:ext uri="{FF2B5EF4-FFF2-40B4-BE49-F238E27FC236}">
                <a16:creationId xmlns:a16="http://schemas.microsoft.com/office/drawing/2014/main" id="{E5308BF7-2196-4445-BA77-9306E454B7A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Date Placeholder 3">
            <a:extLst>
              <a:ext uri="{FF2B5EF4-FFF2-40B4-BE49-F238E27FC236}">
                <a16:creationId xmlns:a16="http://schemas.microsoft.com/office/drawing/2014/main" id="{6229BC06-06E7-474E-90DB-0B37DE79F109}"/>
              </a:ext>
            </a:extLst>
          </p:cNvPr>
          <p:cNvSpPr>
            <a:spLocks noGrp="1"/>
          </p:cNvSpPr>
          <p:nvPr>
            <p:ph type="dt" sz="half" idx="10"/>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BDFEE2A0-BA75-462B-B84F-D59CFC4AC0FD}" type="datetimeFigureOut">
              <a:rPr lang="en-US" smtClean="0"/>
              <a:pPr>
                <a:defRPr/>
              </a:pPr>
              <a:t>3/31/2023</a:t>
            </a:fld>
            <a:endParaRPr lang="en-US"/>
          </a:p>
        </p:txBody>
      </p:sp>
      <p:sp>
        <p:nvSpPr>
          <p:cNvPr id="8" name="Footer Placeholder 4">
            <a:extLst>
              <a:ext uri="{FF2B5EF4-FFF2-40B4-BE49-F238E27FC236}">
                <a16:creationId xmlns:a16="http://schemas.microsoft.com/office/drawing/2014/main" id="{FB1252B7-1175-4F12-A002-067E21C1E4D8}"/>
              </a:ext>
            </a:extLst>
          </p:cNvPr>
          <p:cNvSpPr>
            <a:spLocks noGrp="1"/>
          </p:cNvSpPr>
          <p:nvPr>
            <p:ph type="ftr" sz="quarter" idx="11"/>
          </p:nvPr>
        </p:nvSpPr>
        <p:spPr/>
        <p:txBody>
          <a:bodyPr/>
          <a:lstStyle>
            <a:lvl1pPr>
              <a:defRPr b="0" i="0" dirty="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Tree>
    <p:extLst>
      <p:ext uri="{BB962C8B-B14F-4D97-AF65-F5344CB8AC3E}">
        <p14:creationId xmlns:p14="http://schemas.microsoft.com/office/powerpoint/2010/main" val="1528493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3D444624-F7D9-40B6-ACDE-F693FFDBE813}"/>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4C6DC744-E759-4962-8640-6AB34CAFCB69}" type="datetimeFigureOut">
              <a:rPr lang="en-US" smtClean="0"/>
              <a:pPr>
                <a:defRPr/>
              </a:pPr>
              <a:t>3/31/2023</a:t>
            </a:fld>
            <a:endParaRPr lang="en-US"/>
          </a:p>
        </p:txBody>
      </p:sp>
      <p:sp>
        <p:nvSpPr>
          <p:cNvPr id="6" name="Footer Placeholder 4">
            <a:extLst>
              <a:ext uri="{FF2B5EF4-FFF2-40B4-BE49-F238E27FC236}">
                <a16:creationId xmlns:a16="http://schemas.microsoft.com/office/drawing/2014/main" id="{ED9FDB78-C9D9-4760-8265-1511443DF190}"/>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7" name="Slide Number Placeholder 5">
            <a:extLst>
              <a:ext uri="{FF2B5EF4-FFF2-40B4-BE49-F238E27FC236}">
                <a16:creationId xmlns:a16="http://schemas.microsoft.com/office/drawing/2014/main" id="{E6240372-0BCF-4B08-A321-AA162D3F656C}"/>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E867B7FD-D951-4D33-93CE-49DE56FE269A}" type="slidenum">
              <a:rPr lang="en-US" smtClean="0"/>
              <a:pPr>
                <a:defRPr/>
              </a:pPr>
              <a:t>‹#›</a:t>
            </a:fld>
            <a:endParaRPr lang="en-US"/>
          </a:p>
        </p:txBody>
      </p:sp>
    </p:spTree>
    <p:extLst>
      <p:ext uri="{BB962C8B-B14F-4D97-AF65-F5344CB8AC3E}">
        <p14:creationId xmlns:p14="http://schemas.microsoft.com/office/powerpoint/2010/main" val="62022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F9DE57D-C2F4-4FE0-B4EB-EE880A4372E1}"/>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5D00AA64-8024-406E-8F7F-61C410ADA5CC}" type="datetimeFigureOut">
              <a:rPr lang="en-US" smtClean="0"/>
              <a:pPr>
                <a:defRPr/>
              </a:pPr>
              <a:t>3/31/2023</a:t>
            </a:fld>
            <a:endParaRPr lang="en-US"/>
          </a:p>
        </p:txBody>
      </p:sp>
      <p:sp>
        <p:nvSpPr>
          <p:cNvPr id="5" name="Footer Placeholder 4">
            <a:extLst>
              <a:ext uri="{FF2B5EF4-FFF2-40B4-BE49-F238E27FC236}">
                <a16:creationId xmlns:a16="http://schemas.microsoft.com/office/drawing/2014/main" id="{0B232D57-0F66-44F0-8840-9473ADEF41CC}"/>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EE7006B4-A38C-4A4F-8EA3-E5F7490E1892}"/>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2FC186E6-F826-4A18-97DA-F9A2F193E2A1}" type="slidenum">
              <a:rPr lang="en-US" smtClean="0"/>
              <a:pPr>
                <a:defRPr/>
              </a:pPr>
              <a:t>‹#›</a:t>
            </a:fld>
            <a:endParaRPr lang="en-US"/>
          </a:p>
        </p:txBody>
      </p:sp>
    </p:spTree>
    <p:extLst>
      <p:ext uri="{BB962C8B-B14F-4D97-AF65-F5344CB8AC3E}">
        <p14:creationId xmlns:p14="http://schemas.microsoft.com/office/powerpoint/2010/main" val="1427779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C246D3-3967-414B-8883-FD1262CCBBF8}"/>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8C59BBF9-74D1-4EA9-8847-0C90DD0D1EB4}" type="datetimeFigureOut">
              <a:rPr lang="en-US" smtClean="0"/>
              <a:pPr>
                <a:defRPr/>
              </a:pPr>
              <a:t>3/31/2023</a:t>
            </a:fld>
            <a:endParaRPr lang="en-US"/>
          </a:p>
        </p:txBody>
      </p:sp>
      <p:sp>
        <p:nvSpPr>
          <p:cNvPr id="5" name="Footer Placeholder 4">
            <a:extLst>
              <a:ext uri="{FF2B5EF4-FFF2-40B4-BE49-F238E27FC236}">
                <a16:creationId xmlns:a16="http://schemas.microsoft.com/office/drawing/2014/main" id="{3AB0F4E5-2B68-4126-910C-EB6204E6D03C}"/>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24D7EFED-4161-4946-BFA1-F97970F9D1BD}"/>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2C0E4B7E-050E-4CEC-8A24-7412036FB675}" type="slidenum">
              <a:rPr lang="en-US" smtClean="0"/>
              <a:pPr>
                <a:defRPr/>
              </a:pPr>
              <a:t>‹#›</a:t>
            </a:fld>
            <a:endParaRPr lang="en-US"/>
          </a:p>
        </p:txBody>
      </p:sp>
    </p:spTree>
    <p:extLst>
      <p:ext uri="{BB962C8B-B14F-4D97-AF65-F5344CB8AC3E}">
        <p14:creationId xmlns:p14="http://schemas.microsoft.com/office/powerpoint/2010/main" val="4255379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2CFF-28F6-C249-B15D-73A6FFC07EAF}"/>
              </a:ext>
            </a:extLst>
          </p:cNvPr>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4000CA9-F862-0B42-A259-EAFDA2DD4080}"/>
              </a:ext>
            </a:extLst>
          </p:cNvPr>
          <p:cNvSpPr>
            <a:spLocks noGrp="1"/>
          </p:cNvSpPr>
          <p:nvPr>
            <p:ph idx="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321DC9-873B-134F-8600-8A65169D25A6}"/>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fld id="{986BB1F3-09E8-2A4B-94FB-2B55395E3B4A}" type="datetimeFigureOut">
              <a:rPr lang="en-US" smtClean="0"/>
              <a:pPr/>
              <a:t>3/31/2023</a:t>
            </a:fld>
            <a:endParaRPr lang="en-US"/>
          </a:p>
        </p:txBody>
      </p:sp>
      <p:sp>
        <p:nvSpPr>
          <p:cNvPr id="5" name="Footer Placeholder 4">
            <a:extLst>
              <a:ext uri="{FF2B5EF4-FFF2-40B4-BE49-F238E27FC236}">
                <a16:creationId xmlns:a16="http://schemas.microsoft.com/office/drawing/2014/main" id="{2E8F8AFF-68B0-564D-AA35-B80FD101DD66}"/>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6" name="Slide Number Placeholder 5">
            <a:extLst>
              <a:ext uri="{FF2B5EF4-FFF2-40B4-BE49-F238E27FC236}">
                <a16:creationId xmlns:a16="http://schemas.microsoft.com/office/drawing/2014/main" id="{DB394593-2117-1A41-88E1-64040F6B8C98}"/>
              </a:ext>
            </a:extLst>
          </p:cNvPr>
          <p:cNvSpPr>
            <a:spLocks noGrp="1"/>
          </p:cNvSpPr>
          <p:nvPr>
            <p:ph type="sldNum" sz="quarter" idx="12"/>
          </p:nvPr>
        </p:nvSpPr>
        <p:spPr>
          <a:xfrm>
            <a:off x="11786286" y="6497852"/>
            <a:ext cx="405714" cy="365125"/>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fld id="{9F12B3B0-2BE9-CC4D-B1FD-EFE2D6A22EBD}" type="slidenum">
              <a:rPr lang="en-US" smtClean="0"/>
              <a:pPr/>
              <a:t>‹#›</a:t>
            </a:fld>
            <a:endParaRPr lang="en-US"/>
          </a:p>
        </p:txBody>
      </p:sp>
    </p:spTree>
    <p:extLst>
      <p:ext uri="{BB962C8B-B14F-4D97-AF65-F5344CB8AC3E}">
        <p14:creationId xmlns:p14="http://schemas.microsoft.com/office/powerpoint/2010/main" val="1362955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6" descr="Graphical user interface, text&#10;&#10;Description automatically generated">
            <a:extLst>
              <a:ext uri="{FF2B5EF4-FFF2-40B4-BE49-F238E27FC236}">
                <a16:creationId xmlns:a16="http://schemas.microsoft.com/office/drawing/2014/main" id="{A085BA85-76D9-4F8F-AB3D-190542F9D4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207808"/>
            <a:ext cx="10515600" cy="1325563"/>
          </a:xfrm>
        </p:spPr>
        <p:txBody>
          <a:bodyPr anchor="b"/>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p>
        </p:txBody>
      </p:sp>
      <p:sp>
        <p:nvSpPr>
          <p:cNvPr id="7"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ea typeface="Open Sans" panose="020B0606030504020204" pitchFamily="34" charset="0"/>
                <a:cs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5" name="Date Placeholder 2">
            <a:extLst>
              <a:ext uri="{FF2B5EF4-FFF2-40B4-BE49-F238E27FC236}">
                <a16:creationId xmlns:a16="http://schemas.microsoft.com/office/drawing/2014/main" id="{C8FE5922-5D43-4A6C-94CC-012AD668C0D7}"/>
              </a:ext>
            </a:extLst>
          </p:cNvPr>
          <p:cNvSpPr>
            <a:spLocks noGrp="1"/>
          </p:cNvSpPr>
          <p:nvPr>
            <p:ph type="dt" sz="half" idx="14"/>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7F3D7FF6-97A2-432E-8101-99E11A739477}" type="datetimeFigureOut">
              <a:rPr lang="en-US" smtClean="0"/>
              <a:pPr>
                <a:defRPr/>
              </a:pPr>
              <a:t>3/31/2023</a:t>
            </a:fld>
            <a:endParaRPr lang="en-US"/>
          </a:p>
        </p:txBody>
      </p:sp>
      <p:sp>
        <p:nvSpPr>
          <p:cNvPr id="6" name="Footer Placeholder 3">
            <a:extLst>
              <a:ext uri="{FF2B5EF4-FFF2-40B4-BE49-F238E27FC236}">
                <a16:creationId xmlns:a16="http://schemas.microsoft.com/office/drawing/2014/main" id="{01DFEEBA-6989-4FE9-893E-E395EA960E9F}"/>
              </a:ext>
            </a:extLst>
          </p:cNvPr>
          <p:cNvSpPr>
            <a:spLocks noGrp="1"/>
          </p:cNvSpPr>
          <p:nvPr>
            <p:ph type="ftr" sz="quarter" idx="15"/>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8" name="Slide Number Placeholder 4">
            <a:extLst>
              <a:ext uri="{FF2B5EF4-FFF2-40B4-BE49-F238E27FC236}">
                <a16:creationId xmlns:a16="http://schemas.microsoft.com/office/drawing/2014/main" id="{7861D7FD-E048-464A-B972-C827ED68B077}"/>
              </a:ext>
            </a:extLst>
          </p:cNvPr>
          <p:cNvSpPr>
            <a:spLocks noGrp="1"/>
          </p:cNvSpPr>
          <p:nvPr>
            <p:ph type="sldNum" sz="quarter" idx="16"/>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B140C725-9315-4FAE-8470-E7079EE5FB65}" type="slidenum">
              <a:rPr lang="en-US" smtClean="0"/>
              <a:pPr>
                <a:defRPr/>
              </a:pPr>
              <a:t>‹#›</a:t>
            </a:fld>
            <a:endParaRPr lang="en-US"/>
          </a:p>
        </p:txBody>
      </p:sp>
    </p:spTree>
    <p:extLst>
      <p:ext uri="{BB962C8B-B14F-4D97-AF65-F5344CB8AC3E}">
        <p14:creationId xmlns:p14="http://schemas.microsoft.com/office/powerpoint/2010/main" val="1159850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descr="Graphical user interface, text&#10;&#10;Description automatically generated">
            <a:extLst>
              <a:ext uri="{FF2B5EF4-FFF2-40B4-BE49-F238E27FC236}">
                <a16:creationId xmlns:a16="http://schemas.microsoft.com/office/drawing/2014/main" id="{70D64FD4-1D78-4109-83DC-BA149D9792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7781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0">
            <a:extLst>
              <a:ext uri="{FF2B5EF4-FFF2-40B4-BE49-F238E27FC236}">
                <a16:creationId xmlns:a16="http://schemas.microsoft.com/office/drawing/2014/main" id="{17BA69C4-8390-47FA-8ADB-B5627EC94F59}"/>
              </a:ext>
            </a:extLst>
          </p:cNvPr>
          <p:cNvSpPr txBox="1">
            <a:spLocks/>
          </p:cNvSpPr>
          <p:nvPr userDrawn="1"/>
        </p:nvSpPr>
        <p:spPr>
          <a:xfrm>
            <a:off x="887413" y="11113"/>
            <a:ext cx="7651750" cy="1370012"/>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endParaRPr lang="en-GB" sz="4400" b="0" i="0">
              <a:latin typeface="Open Sans" panose="020B0606030504020204" pitchFamily="34" charset="0"/>
              <a:ea typeface="Open Sans" panose="020B0606030504020204" pitchFamily="34" charset="0"/>
              <a:cs typeface="Open Sans" panose="020B0606030504020204" pitchFamily="34" charset="0"/>
              <a:sym typeface="Bodoni SvtyTwo ITC TT-Book"/>
            </a:endParaRPr>
          </a:p>
        </p:txBody>
      </p:sp>
      <p:sp>
        <p:nvSpPr>
          <p:cNvPr id="6" name="Title 10">
            <a:extLst>
              <a:ext uri="{FF2B5EF4-FFF2-40B4-BE49-F238E27FC236}">
                <a16:creationId xmlns:a16="http://schemas.microsoft.com/office/drawing/2014/main" id="{ECEB3564-BDCC-4D21-A3D5-AB121EF9EB4C}"/>
              </a:ext>
            </a:extLst>
          </p:cNvPr>
          <p:cNvSpPr txBox="1">
            <a:spLocks/>
          </p:cNvSpPr>
          <p:nvPr userDrawn="1"/>
        </p:nvSpPr>
        <p:spPr>
          <a:xfrm>
            <a:off x="835025" y="46038"/>
            <a:ext cx="7651750" cy="1362075"/>
          </a:xfrm>
          <a:prstGeom prst="rect">
            <a:avLst/>
          </a:prstGeom>
        </p:spPr>
        <p:txBody>
          <a:bodyPr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sz="4400" b="0" i="0">
              <a:latin typeface="Open Sans" panose="020B0606030504020204" pitchFamily="34" charset="0"/>
            </a:endParaRPr>
          </a:p>
        </p:txBody>
      </p:sp>
      <p:sp>
        <p:nvSpPr>
          <p:cNvPr id="3" name="Content Placeholder 2"/>
          <p:cNvSpPr>
            <a:spLocks noGrp="1"/>
          </p:cNvSpPr>
          <p:nvPr>
            <p:ph idx="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ea typeface="Open Sans" panose="020B0606030504020204" pitchFamily="34" charset="0"/>
                <a:cs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7" name="Date Placeholder 3">
            <a:extLst>
              <a:ext uri="{FF2B5EF4-FFF2-40B4-BE49-F238E27FC236}">
                <a16:creationId xmlns:a16="http://schemas.microsoft.com/office/drawing/2014/main" id="{3678939F-52D2-4F78-B57F-3EF89ED63B26}"/>
              </a:ext>
            </a:extLst>
          </p:cNvPr>
          <p:cNvSpPr>
            <a:spLocks noGrp="1"/>
          </p:cNvSpPr>
          <p:nvPr>
            <p:ph type="dt" sz="half" idx="14"/>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7B88A716-CD3D-4843-93F1-1F683A7905A2}" type="datetimeFigureOut">
              <a:rPr lang="en-US" smtClean="0"/>
              <a:pPr>
                <a:defRPr/>
              </a:pPr>
              <a:t>3/31/2023</a:t>
            </a:fld>
            <a:endParaRPr lang="en-US"/>
          </a:p>
        </p:txBody>
      </p:sp>
      <p:sp>
        <p:nvSpPr>
          <p:cNvPr id="8" name="Footer Placeholder 4">
            <a:extLst>
              <a:ext uri="{FF2B5EF4-FFF2-40B4-BE49-F238E27FC236}">
                <a16:creationId xmlns:a16="http://schemas.microsoft.com/office/drawing/2014/main" id="{2DCD0341-EFF5-4CA0-853D-F38B277A2FF2}"/>
              </a:ext>
            </a:extLst>
          </p:cNvPr>
          <p:cNvSpPr>
            <a:spLocks noGrp="1"/>
          </p:cNvSpPr>
          <p:nvPr>
            <p:ph type="ftr" sz="quarter" idx="15"/>
          </p:nvPr>
        </p:nvSpPr>
        <p:spPr/>
        <p:txBody>
          <a:bodyPr/>
          <a:lstStyle>
            <a:lvl1pPr>
              <a:defRPr b="0" i="0" dirty="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9" name="Slide Number Placeholder 5">
            <a:extLst>
              <a:ext uri="{FF2B5EF4-FFF2-40B4-BE49-F238E27FC236}">
                <a16:creationId xmlns:a16="http://schemas.microsoft.com/office/drawing/2014/main" id="{D3A89DD1-BA30-42DF-98B7-78BE56424FF9}"/>
              </a:ext>
            </a:extLst>
          </p:cNvPr>
          <p:cNvSpPr>
            <a:spLocks noGrp="1"/>
          </p:cNvSpPr>
          <p:nvPr>
            <p:ph type="sldNum" sz="quarter" idx="16"/>
          </p:nvPr>
        </p:nvSpPr>
        <p:spPr>
          <a:xfrm>
            <a:off x="11785600" y="6497638"/>
            <a:ext cx="406400" cy="365125"/>
          </a:xfrm>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47E19023-B420-4766-B188-5B81DB68248C}" type="slidenum">
              <a:rPr lang="en-US" smtClean="0"/>
              <a:pPr>
                <a:defRPr/>
              </a:pPr>
              <a:t>‹#›</a:t>
            </a:fld>
            <a:endParaRPr lang="en-US"/>
          </a:p>
        </p:txBody>
      </p:sp>
    </p:spTree>
    <p:extLst>
      <p:ext uri="{BB962C8B-B14F-4D97-AF65-F5344CB8AC3E}">
        <p14:creationId xmlns:p14="http://schemas.microsoft.com/office/powerpoint/2010/main" val="1540190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F436EDEC-FA4D-4039-8ECB-45C8032278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13">
            <a:extLst>
              <a:ext uri="{FF2B5EF4-FFF2-40B4-BE49-F238E27FC236}">
                <a16:creationId xmlns:a16="http://schemas.microsoft.com/office/drawing/2014/main" id="{424D2FF1-A204-4697-9DCC-2C1B1F916009}"/>
              </a:ext>
            </a:extLst>
          </p:cNvPr>
          <p:cNvSpPr txBox="1">
            <a:spLocks/>
          </p:cNvSpPr>
          <p:nvPr userDrawn="1"/>
        </p:nvSpPr>
        <p:spPr>
          <a:xfrm>
            <a:off x="865188" y="1425575"/>
            <a:ext cx="5992812" cy="34893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0"/>
              </a:spcBef>
              <a:defRPr/>
            </a:pPr>
            <a:endParaRPr lang="en-US" sz="2000" b="0" i="0">
              <a:solidFill>
                <a:schemeClr val="accent5">
                  <a:lumMod val="60000"/>
                  <a:lumOff val="40000"/>
                </a:schemeClr>
              </a:solidFill>
              <a:latin typeface="Open Sans" panose="020B0606030504020204" pitchFamily="34" charset="0"/>
              <a:cs typeface="Open Sans" panose="020B0606030504020204" pitchFamily="34" charset="0"/>
            </a:endParaRPr>
          </a:p>
        </p:txBody>
      </p:sp>
      <p:sp>
        <p:nvSpPr>
          <p:cNvPr id="7" name="Title 1">
            <a:extLst>
              <a:ext uri="{FF2B5EF4-FFF2-40B4-BE49-F238E27FC236}">
                <a16:creationId xmlns:a16="http://schemas.microsoft.com/office/drawing/2014/main" id="{39BA4316-C9D7-422B-A2C3-0FE01131358F}"/>
              </a:ext>
            </a:extLst>
          </p:cNvPr>
          <p:cNvSpPr txBox="1">
            <a:spLocks/>
          </p:cNvSpPr>
          <p:nvPr userDrawn="1"/>
        </p:nvSpPr>
        <p:spPr bwMode="auto">
          <a:xfrm>
            <a:off x="987425" y="198438"/>
            <a:ext cx="10515600" cy="1325562"/>
          </a:xfrm>
          <a:prstGeom prst="rect">
            <a:avLst/>
          </a:prstGeom>
          <a:noFill/>
          <a:ln>
            <a:noFill/>
          </a:ln>
        </p:spPr>
        <p:txBody>
          <a:bodyPr anchor="b"/>
          <a:lstStyle>
            <a:lvl1pPr algn="l" rtl="0" fontAlgn="base">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defRPr/>
            </a:pPr>
            <a:r>
              <a:rPr lang="en-GB" b="0" i="0">
                <a:latin typeface="Open Sans" panose="020B0606030504020204" pitchFamily="34" charset="0"/>
                <a:ea typeface="Open Sans" panose="020B0606030504020204" pitchFamily="34" charset="0"/>
                <a:cs typeface="Open Sans" panose="020B0606030504020204" pitchFamily="34" charset="0"/>
              </a:rPr>
              <a:t>Click to edit Master title style</a:t>
            </a:r>
            <a:endParaRPr lang="en-US" b="0" i="0">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p:cNvSpPr>
            <a:spLocks noGrp="1"/>
          </p:cNvSpPr>
          <p:nvPr>
            <p:ph type="title"/>
          </p:nvPr>
        </p:nvSpPr>
        <p:spPr>
          <a:xfrm>
            <a:off x="831850" y="1709738"/>
            <a:ext cx="10515600" cy="2852737"/>
          </a:xfrm>
        </p:spPr>
        <p:txBody>
          <a:bodyPr anchor="b"/>
          <a:lstStyle>
            <a:lvl1pPr>
              <a:defRPr sz="60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b="0" i="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1"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ea typeface="Open Sans" panose="020B0606030504020204" pitchFamily="34" charset="0"/>
                <a:cs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8" name="Date Placeholder 3">
            <a:extLst>
              <a:ext uri="{FF2B5EF4-FFF2-40B4-BE49-F238E27FC236}">
                <a16:creationId xmlns:a16="http://schemas.microsoft.com/office/drawing/2014/main" id="{4C14ECF0-A38C-477B-BAE5-685BE418D59F}"/>
              </a:ext>
            </a:extLst>
          </p:cNvPr>
          <p:cNvSpPr>
            <a:spLocks noGrp="1"/>
          </p:cNvSpPr>
          <p:nvPr>
            <p:ph type="dt" sz="half" idx="14"/>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A32E54A4-AC34-480D-8CF5-5A8173F9FFA0}" type="datetimeFigureOut">
              <a:rPr lang="en-US" smtClean="0"/>
              <a:pPr>
                <a:defRPr/>
              </a:pPr>
              <a:t>3/31/2023</a:t>
            </a:fld>
            <a:endParaRPr lang="en-US"/>
          </a:p>
        </p:txBody>
      </p:sp>
      <p:sp>
        <p:nvSpPr>
          <p:cNvPr id="9" name="Footer Placeholder 4">
            <a:extLst>
              <a:ext uri="{FF2B5EF4-FFF2-40B4-BE49-F238E27FC236}">
                <a16:creationId xmlns:a16="http://schemas.microsoft.com/office/drawing/2014/main" id="{E7DC3E5F-6CCA-41DC-912F-94BF8BDF9993}"/>
              </a:ext>
            </a:extLst>
          </p:cNvPr>
          <p:cNvSpPr>
            <a:spLocks noGrp="1"/>
          </p:cNvSpPr>
          <p:nvPr>
            <p:ph type="ftr" sz="quarter" idx="15"/>
          </p:nvPr>
        </p:nvSpPr>
        <p:spPr/>
        <p:txBody>
          <a:bodyPr/>
          <a:lstStyle>
            <a:lvl1pPr>
              <a:defRPr b="0" i="0" dirty="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10" name="Slide Number Placeholder 5">
            <a:extLst>
              <a:ext uri="{FF2B5EF4-FFF2-40B4-BE49-F238E27FC236}">
                <a16:creationId xmlns:a16="http://schemas.microsoft.com/office/drawing/2014/main" id="{1F83199D-ADA0-4E41-9788-3D43A074FAA8}"/>
              </a:ext>
            </a:extLst>
          </p:cNvPr>
          <p:cNvSpPr>
            <a:spLocks noGrp="1"/>
          </p:cNvSpPr>
          <p:nvPr>
            <p:ph type="sldNum" sz="quarter" idx="16"/>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61732825-D4E8-42F0-80DC-E3500B69BD1F}" type="slidenum">
              <a:rPr lang="en-US" smtClean="0"/>
              <a:pPr>
                <a:defRPr/>
              </a:pPr>
              <a:t>‹#›</a:t>
            </a:fld>
            <a:endParaRPr lang="en-US"/>
          </a:p>
        </p:txBody>
      </p:sp>
    </p:spTree>
    <p:extLst>
      <p:ext uri="{BB962C8B-B14F-4D97-AF65-F5344CB8AC3E}">
        <p14:creationId xmlns:p14="http://schemas.microsoft.com/office/powerpoint/2010/main" val="3369607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1C22640E-2865-4F92-9827-041D353F92E1}"/>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29CC1C8A-829F-486A-9222-1930C2A4A234}" type="datetimeFigureOut">
              <a:rPr lang="en-US" smtClean="0"/>
              <a:pPr>
                <a:defRPr/>
              </a:pPr>
              <a:t>3/31/2023</a:t>
            </a:fld>
            <a:endParaRPr lang="en-US"/>
          </a:p>
        </p:txBody>
      </p:sp>
      <p:sp>
        <p:nvSpPr>
          <p:cNvPr id="6" name="Footer Placeholder 4">
            <a:extLst>
              <a:ext uri="{FF2B5EF4-FFF2-40B4-BE49-F238E27FC236}">
                <a16:creationId xmlns:a16="http://schemas.microsoft.com/office/drawing/2014/main" id="{94C1EBCF-9A51-41F4-8796-CFAF8F42581F}"/>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7" name="Slide Number Placeholder 5">
            <a:extLst>
              <a:ext uri="{FF2B5EF4-FFF2-40B4-BE49-F238E27FC236}">
                <a16:creationId xmlns:a16="http://schemas.microsoft.com/office/drawing/2014/main" id="{912C38BB-12DE-4395-904C-F62AEC24DEA5}"/>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51A0B8CC-343E-42DA-8E2A-FCFD82EDF053}" type="slidenum">
              <a:rPr lang="en-US" smtClean="0"/>
              <a:pPr>
                <a:defRPr/>
              </a:pPr>
              <a:t>‹#›</a:t>
            </a:fld>
            <a:endParaRPr lang="en-US"/>
          </a:p>
        </p:txBody>
      </p:sp>
    </p:spTree>
    <p:extLst>
      <p:ext uri="{BB962C8B-B14F-4D97-AF65-F5344CB8AC3E}">
        <p14:creationId xmlns:p14="http://schemas.microsoft.com/office/powerpoint/2010/main" val="398786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931492D6-25FF-457E-8378-15157A3600EF}"/>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055D33A7-DC55-468F-BB04-51BAA9E80EEE}" type="datetimeFigureOut">
              <a:rPr lang="en-US" smtClean="0"/>
              <a:pPr>
                <a:defRPr/>
              </a:pPr>
              <a:t>3/31/2023</a:t>
            </a:fld>
            <a:endParaRPr lang="en-US"/>
          </a:p>
        </p:txBody>
      </p:sp>
      <p:sp>
        <p:nvSpPr>
          <p:cNvPr id="8" name="Footer Placeholder 4">
            <a:extLst>
              <a:ext uri="{FF2B5EF4-FFF2-40B4-BE49-F238E27FC236}">
                <a16:creationId xmlns:a16="http://schemas.microsoft.com/office/drawing/2014/main" id="{C8140141-7523-43A7-AE3F-52151BB3487F}"/>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9" name="Slide Number Placeholder 5">
            <a:extLst>
              <a:ext uri="{FF2B5EF4-FFF2-40B4-BE49-F238E27FC236}">
                <a16:creationId xmlns:a16="http://schemas.microsoft.com/office/drawing/2014/main" id="{4A599E9C-3C5F-45CB-9E56-9A3543F0C019}"/>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0CD65B42-BBDD-4606-B48F-BADA23212FF8}" type="slidenum">
              <a:rPr lang="en-US" smtClean="0"/>
              <a:pPr>
                <a:defRPr/>
              </a:pPr>
              <a:t>‹#›</a:t>
            </a:fld>
            <a:endParaRPr lang="en-US"/>
          </a:p>
        </p:txBody>
      </p:sp>
    </p:spTree>
    <p:extLst>
      <p:ext uri="{BB962C8B-B14F-4D97-AF65-F5344CB8AC3E}">
        <p14:creationId xmlns:p14="http://schemas.microsoft.com/office/powerpoint/2010/main" val="1580485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Date Placeholder 3">
            <a:extLst>
              <a:ext uri="{FF2B5EF4-FFF2-40B4-BE49-F238E27FC236}">
                <a16:creationId xmlns:a16="http://schemas.microsoft.com/office/drawing/2014/main" id="{192F1AF2-A908-46AD-9103-86F3C9717C4A}"/>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600B5346-6676-4D1F-8813-5334D50A5F8F}" type="datetimeFigureOut">
              <a:rPr lang="en-US" smtClean="0"/>
              <a:pPr>
                <a:defRPr/>
              </a:pPr>
              <a:t>3/31/2023</a:t>
            </a:fld>
            <a:endParaRPr lang="en-US"/>
          </a:p>
        </p:txBody>
      </p:sp>
      <p:sp>
        <p:nvSpPr>
          <p:cNvPr id="4" name="Footer Placeholder 4">
            <a:extLst>
              <a:ext uri="{FF2B5EF4-FFF2-40B4-BE49-F238E27FC236}">
                <a16:creationId xmlns:a16="http://schemas.microsoft.com/office/drawing/2014/main" id="{8FED3185-F94B-44D5-8B29-FFCBD27D9F6F}"/>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5" name="Slide Number Placeholder 5">
            <a:extLst>
              <a:ext uri="{FF2B5EF4-FFF2-40B4-BE49-F238E27FC236}">
                <a16:creationId xmlns:a16="http://schemas.microsoft.com/office/drawing/2014/main" id="{102BD98D-0499-412B-B0A4-5D4B0C5AE658}"/>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E1F6B351-3C93-44C3-8C57-39E9F399D429}" type="slidenum">
              <a:rPr lang="en-US" smtClean="0"/>
              <a:pPr>
                <a:defRPr/>
              </a:pPr>
              <a:t>‹#›</a:t>
            </a:fld>
            <a:endParaRPr lang="en-US"/>
          </a:p>
        </p:txBody>
      </p:sp>
    </p:spTree>
    <p:extLst>
      <p:ext uri="{BB962C8B-B14F-4D97-AF65-F5344CB8AC3E}">
        <p14:creationId xmlns:p14="http://schemas.microsoft.com/office/powerpoint/2010/main" val="173935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4667050-48AC-4A70-B850-5222D557A70E}"/>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DD1FCBAA-8979-4529-BD81-75B0E5C28C34}" type="datetimeFigureOut">
              <a:rPr lang="en-US" smtClean="0"/>
              <a:pPr>
                <a:defRPr/>
              </a:pPr>
              <a:t>3/31/2023</a:t>
            </a:fld>
            <a:endParaRPr lang="en-US"/>
          </a:p>
        </p:txBody>
      </p:sp>
      <p:sp>
        <p:nvSpPr>
          <p:cNvPr id="3" name="Footer Placeholder 4">
            <a:extLst>
              <a:ext uri="{FF2B5EF4-FFF2-40B4-BE49-F238E27FC236}">
                <a16:creationId xmlns:a16="http://schemas.microsoft.com/office/drawing/2014/main" id="{C5C75C89-FF9A-4B9D-AE08-4C201C58CE55}"/>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4" name="Slide Number Placeholder 5">
            <a:extLst>
              <a:ext uri="{FF2B5EF4-FFF2-40B4-BE49-F238E27FC236}">
                <a16:creationId xmlns:a16="http://schemas.microsoft.com/office/drawing/2014/main" id="{624EEAFD-A5B7-401A-B45A-FEAA4305A4CF}"/>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378235DA-E438-4A8C-8420-EFC0B04DF2A4}" type="slidenum">
              <a:rPr lang="en-US" smtClean="0"/>
              <a:pPr>
                <a:defRPr/>
              </a:pPr>
              <a:t>‹#›</a:t>
            </a:fld>
            <a:endParaRPr lang="en-US"/>
          </a:p>
        </p:txBody>
      </p:sp>
    </p:spTree>
    <p:extLst>
      <p:ext uri="{BB962C8B-B14F-4D97-AF65-F5344CB8AC3E}">
        <p14:creationId xmlns:p14="http://schemas.microsoft.com/office/powerpoint/2010/main" val="1650665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b="0" i="0">
                <a:latin typeface="Open Sans" panose="020B0606030504020204" pitchFamily="34" charset="0"/>
                <a:ea typeface="Open Sans" panose="020B0606030504020204" pitchFamily="34" charset="0"/>
                <a:cs typeface="Open Sans" panose="020B0606030504020204" pitchFamily="34" charset="0"/>
              </a:defRPr>
            </a:lvl1pPr>
            <a:lvl2pPr>
              <a:defRPr sz="2800" b="0" i="0">
                <a:latin typeface="Open Sans" panose="020B0606030504020204" pitchFamily="34" charset="0"/>
                <a:ea typeface="Open Sans" panose="020B0606030504020204" pitchFamily="34" charset="0"/>
                <a:cs typeface="Open Sans" panose="020B0606030504020204" pitchFamily="34" charset="0"/>
              </a:defRPr>
            </a:lvl2pPr>
            <a:lvl3pPr>
              <a:defRPr sz="2400" b="0" i="0">
                <a:latin typeface="Open Sans" panose="020B0606030504020204" pitchFamily="34" charset="0"/>
                <a:ea typeface="Open Sans" panose="020B0606030504020204" pitchFamily="34" charset="0"/>
                <a:cs typeface="Open Sans" panose="020B0606030504020204" pitchFamily="34" charset="0"/>
              </a:defRPr>
            </a:lvl3pPr>
            <a:lvl4pPr>
              <a:defRPr sz="2000" b="0" i="0">
                <a:latin typeface="Open Sans" panose="020B0606030504020204" pitchFamily="34" charset="0"/>
                <a:ea typeface="Open Sans" panose="020B0606030504020204" pitchFamily="34" charset="0"/>
                <a:cs typeface="Open Sans" panose="020B0606030504020204" pitchFamily="34" charset="0"/>
              </a:defRPr>
            </a:lvl4pPr>
            <a:lvl5pPr>
              <a:defRPr sz="2000" b="0" i="0">
                <a:latin typeface="Open Sans" panose="020B0606030504020204" pitchFamily="34" charset="0"/>
                <a:ea typeface="Open Sans" panose="020B0606030504020204" pitchFamily="34" charset="0"/>
                <a:cs typeface="Open Sans" panose="020B0606030504020204"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760AC549-91F9-438A-B42B-59D29E28EFBB}"/>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A07D6DFC-3332-4E84-87C0-5ACB4C3D343B}" type="datetimeFigureOut">
              <a:rPr lang="en-US" smtClean="0"/>
              <a:pPr>
                <a:defRPr/>
              </a:pPr>
              <a:t>3/31/2023</a:t>
            </a:fld>
            <a:endParaRPr lang="en-US"/>
          </a:p>
        </p:txBody>
      </p:sp>
      <p:sp>
        <p:nvSpPr>
          <p:cNvPr id="6" name="Footer Placeholder 4">
            <a:extLst>
              <a:ext uri="{FF2B5EF4-FFF2-40B4-BE49-F238E27FC236}">
                <a16:creationId xmlns:a16="http://schemas.microsoft.com/office/drawing/2014/main" id="{33B50DDA-537B-40DC-B841-67BBA9039AB0}"/>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7" name="Slide Number Placeholder 5">
            <a:extLst>
              <a:ext uri="{FF2B5EF4-FFF2-40B4-BE49-F238E27FC236}">
                <a16:creationId xmlns:a16="http://schemas.microsoft.com/office/drawing/2014/main" id="{6BD44D9D-C746-42F3-A0DA-D0A6A8F94BAD}"/>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15FAC9FB-9D01-4809-9F2F-D597455790DA}" type="slidenum">
              <a:rPr lang="en-US" smtClean="0"/>
              <a:pPr>
                <a:defRPr/>
              </a:pPr>
              <a:t>‹#›</a:t>
            </a:fld>
            <a:endParaRPr lang="en-US"/>
          </a:p>
        </p:txBody>
      </p:sp>
    </p:spTree>
    <p:extLst>
      <p:ext uri="{BB962C8B-B14F-4D97-AF65-F5344CB8AC3E}">
        <p14:creationId xmlns:p14="http://schemas.microsoft.com/office/powerpoint/2010/main" val="1920265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8C94567-59D4-4694-AB5F-3229F9457C7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F09D7B7D-F0D7-41A8-A9F0-72EFA297E0C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A6075641-A295-425F-9338-083BBF928B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i="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679D03E9-CE3B-4B74-9AEA-2F369F2C9F5D}" type="datetimeFigureOut">
              <a:rPr lang="en-US" smtClean="0"/>
              <a:pPr>
                <a:defRPr/>
              </a:pPr>
              <a:t>3/31/2023</a:t>
            </a:fld>
            <a:endParaRPr lang="en-US"/>
          </a:p>
        </p:txBody>
      </p:sp>
      <p:sp>
        <p:nvSpPr>
          <p:cNvPr id="5" name="Footer Placeholder 4">
            <a:extLst>
              <a:ext uri="{FF2B5EF4-FFF2-40B4-BE49-F238E27FC236}">
                <a16:creationId xmlns:a16="http://schemas.microsoft.com/office/drawing/2014/main" id="{B2D50D35-38CE-476B-AA52-04E6142FA3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i="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59F9AEF8-C86C-48A9-BB98-BF93D8461A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i="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7FD11071-2EB5-4B59-8F65-42CD67EFA9DC}"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93" r:id="rId13"/>
  </p:sldLayoutIdLst>
  <p:txStyles>
    <p:title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emf"/><Relationship Id="rId4" Type="http://schemas.openxmlformats.org/officeDocument/2006/relationships/image" Target="../media/image26.emf"/></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4.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image" Target="../media/image34.png"/><Relationship Id="rId5" Type="http://schemas.openxmlformats.org/officeDocument/2006/relationships/image" Target="../media/image6.png"/><Relationship Id="rId10" Type="http://schemas.openxmlformats.org/officeDocument/2006/relationships/image" Target="../media/image33.png"/><Relationship Id="rId4" Type="http://schemas.openxmlformats.org/officeDocument/2006/relationships/image" Target="../media/image5.png"/><Relationship Id="rId9" Type="http://schemas.openxmlformats.org/officeDocument/2006/relationships/image" Target="../media/image32.png"/><Relationship Id="rId1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50.png"/><Relationship Id="rId5" Type="http://schemas.openxmlformats.org/officeDocument/2006/relationships/image" Target="../media/image340.png"/><Relationship Id="rId4" Type="http://schemas.openxmlformats.org/officeDocument/2006/relationships/image" Target="../media/image330.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10.png"/><Relationship Id="rId4" Type="http://schemas.openxmlformats.org/officeDocument/2006/relationships/image" Target="../media/image300.png"/></Relationships>
</file>

<file path=ppt/slides/_rels/slide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freepik.com/free-photo/3d-rendering-ventilation-system_22894132.htm#query=space%20heating&amp;position=33&amp;from_view=search&amp;track=ais" TargetMode="External"/><Relationship Id="rId5" Type="http://schemas.openxmlformats.org/officeDocument/2006/relationships/image" Target="../media/image18.jpeg"/><Relationship Id="rId4" Type="http://schemas.openxmlformats.org/officeDocument/2006/relationships/image" Target="../media/image17.emf"/></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freepik.com/free-photo/3d-rendering-ventilation-system_22894132.htm#query=space%20heating&amp;position=33&amp;from_view=search&amp;track=ais" TargetMode="External"/><Relationship Id="rId5" Type="http://schemas.openxmlformats.org/officeDocument/2006/relationships/image" Target="../media/image18.jpe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freepik.com/free-photo/close-up-ventilation-system_25777554.htm#query=air%20conditioning%20office&amp;position=5&amp;from_view=search&amp;track=ais" TargetMode="External"/><Relationship Id="rId5" Type="http://schemas.openxmlformats.org/officeDocument/2006/relationships/image" Target="../media/image23.emf"/><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0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618963C7-C4EB-4513-9801-602E768061C2}"/>
              </a:ext>
            </a:extLst>
          </p:cNvPr>
          <p:cNvPicPr>
            <a:picLocks noChangeAspect="1"/>
          </p:cNvPicPr>
          <p:nvPr/>
        </p:nvPicPr>
        <p:blipFill>
          <a:blip r:embed="rId3"/>
          <a:stretch>
            <a:fillRect/>
          </a:stretch>
        </p:blipFill>
        <p:spPr>
          <a:xfrm>
            <a:off x="1186" y="2174"/>
            <a:ext cx="12193506" cy="6852602"/>
          </a:xfrm>
          <a:prstGeom prst="rect">
            <a:avLst/>
          </a:prstGeom>
        </p:spPr>
      </p:pic>
      <p:pic>
        <p:nvPicPr>
          <p:cNvPr id="5" name="Picture 4" descr="A picture containing background pattern&#10;&#10;Description automatically generated">
            <a:extLst>
              <a:ext uri="{FF2B5EF4-FFF2-40B4-BE49-F238E27FC236}">
                <a16:creationId xmlns:a16="http://schemas.microsoft.com/office/drawing/2014/main" id="{618963C7-C4EB-4513-9801-602E768061C2}"/>
              </a:ext>
            </a:extLst>
          </p:cNvPr>
          <p:cNvPicPr>
            <a:picLocks noChangeAspect="1"/>
          </p:cNvPicPr>
          <p:nvPr/>
        </p:nvPicPr>
        <p:blipFill>
          <a:blip r:embed="rId3"/>
          <a:stretch>
            <a:fillRect/>
          </a:stretch>
        </p:blipFill>
        <p:spPr>
          <a:xfrm>
            <a:off x="0" y="0"/>
            <a:ext cx="12193506" cy="6852602"/>
          </a:xfrm>
          <a:prstGeom prst="rect">
            <a:avLst/>
          </a:prstGeom>
        </p:spPr>
      </p:pic>
      <p:sp>
        <p:nvSpPr>
          <p:cNvPr id="15362" name="TextBox 10">
            <a:extLst>
              <a:ext uri="{FF2B5EF4-FFF2-40B4-BE49-F238E27FC236}">
                <a16:creationId xmlns:a16="http://schemas.microsoft.com/office/drawing/2014/main" id="{387F75CF-EFF7-48EE-9B58-68F46609EE5D}"/>
              </a:ext>
            </a:extLst>
          </p:cNvPr>
          <p:cNvSpPr txBox="1">
            <a:spLocks noChangeArrowheads="1"/>
          </p:cNvSpPr>
          <p:nvPr/>
        </p:nvSpPr>
        <p:spPr bwMode="auto">
          <a:xfrm>
            <a:off x="222193" y="3807261"/>
            <a:ext cx="82542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ZA" altLang="en-US" sz="4400" b="1" dirty="0">
                <a:solidFill>
                  <a:schemeClr val="bg1"/>
                </a:solidFill>
                <a:latin typeface="Open Sans ExtraBold"/>
                <a:ea typeface="Open Sans ExtraBold"/>
                <a:cs typeface="Open Sans ExtraBold"/>
              </a:rPr>
              <a:t>LECTURE 7</a:t>
            </a:r>
            <a:r>
              <a:rPr lang="en-ZA" altLang="en-US" sz="4400" b="1" dirty="0">
                <a:latin typeface="Open Sans ExtraBold"/>
                <a:ea typeface="Open Sans ExtraBold"/>
                <a:cs typeface="Open Sans ExtraBold"/>
              </a:rPr>
              <a:t> </a:t>
            </a:r>
            <a:br>
              <a:rPr lang="en-ZA" altLang="en-US" sz="4400" b="1" dirty="0">
                <a:latin typeface="Open Sans ExtraBold"/>
                <a:ea typeface="Open Sans ExtraBold"/>
                <a:cs typeface="Open Sans ExtraBold"/>
              </a:rPr>
            </a:br>
            <a:r>
              <a:rPr lang="en-GB" altLang="en-US" sz="4400" b="1" dirty="0">
                <a:latin typeface="Open Sans ExtraBold"/>
                <a:ea typeface="Open Sans ExtraBold"/>
                <a:cs typeface="Open Sans ExtraBold"/>
              </a:rPr>
              <a:t>TRANSPORT AND SERVICE SECTORS, AND SCENARIOS DEFINITION IN MAED. </a:t>
            </a:r>
            <a:endParaRPr lang="en-US" altLang="en-US" sz="4400" b="1" dirty="0">
              <a:latin typeface="Open Sans ExtraBold"/>
              <a:ea typeface="Open Sans ExtraBold"/>
              <a:cs typeface="Open Sans ExtraBold"/>
            </a:endParaRPr>
          </a:p>
        </p:txBody>
      </p:sp>
      <p:sp>
        <p:nvSpPr>
          <p:cNvPr id="6" name="TextBox 1">
            <a:extLst>
              <a:ext uri="{FF2B5EF4-FFF2-40B4-BE49-F238E27FC236}">
                <a16:creationId xmlns:a16="http://schemas.microsoft.com/office/drawing/2014/main" id="{F3BCD3B0-3648-480F-82BD-C8D845EDB3C6}"/>
              </a:ext>
            </a:extLst>
          </p:cNvPr>
          <p:cNvSpPr txBox="1"/>
          <p:nvPr/>
        </p:nvSpPr>
        <p:spPr>
          <a:xfrm>
            <a:off x="8856491" y="6300251"/>
            <a:ext cx="296696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sz="1400" b="1">
                <a:solidFill>
                  <a:schemeClr val="bg1"/>
                </a:solidFill>
                <a:latin typeface="Open Sans"/>
                <a:ea typeface="+mn-lt"/>
                <a:cs typeface="+mn-lt"/>
              </a:rPr>
              <a:t>Version 2.0</a:t>
            </a:r>
            <a:endParaRPr lang="en-US" sz="1050">
              <a:solidFill>
                <a:schemeClr val="bg1"/>
              </a:solidFill>
              <a:latin typeface="Open Sans"/>
              <a:ea typeface="+mn-lt"/>
              <a:cs typeface="+mn-lt"/>
            </a:endParaRPr>
          </a:p>
        </p:txBody>
      </p:sp>
      <p:sp>
        <p:nvSpPr>
          <p:cNvPr id="7" name="TextBox 6">
            <a:extLst>
              <a:ext uri="{FF2B5EF4-FFF2-40B4-BE49-F238E27FC236}">
                <a16:creationId xmlns:a16="http://schemas.microsoft.com/office/drawing/2014/main" id="{A30B8E22-AB78-BA4E-A699-F7241C1EC8AE}"/>
              </a:ext>
            </a:extLst>
          </p:cNvPr>
          <p:cNvSpPr txBox="1"/>
          <p:nvPr/>
        </p:nvSpPr>
        <p:spPr>
          <a:xfrm>
            <a:off x="221007" y="3239521"/>
            <a:ext cx="3483373" cy="646331"/>
          </a:xfrm>
          <a:prstGeom prst="rect">
            <a:avLst/>
          </a:prstGeom>
          <a:noFill/>
        </p:spPr>
        <p:txBody>
          <a:bodyPr wrap="square" lIns="91440" tIns="45720" rIns="91440" bIns="4572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b="1">
                <a:latin typeface="Open Sans ExtraBold"/>
                <a:ea typeface="Open Sans ExtraBold" panose="020B0606030504020204" pitchFamily="34" charset="0"/>
                <a:cs typeface="Open Sans ExtraBold" panose="020B0606030504020204" pitchFamily="34" charset="0"/>
              </a:rPr>
              <a:t>Model for Analysis of Energy Demand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3141760" y="59252"/>
            <a:ext cx="8281801" cy="1325563"/>
          </a:xfrm>
        </p:spPr>
        <p:txBody>
          <a:bodyPr/>
          <a:lstStyle/>
          <a:p>
            <a:pPr algn="l"/>
            <a:r>
              <a:rPr lang="en-GB" sz="4400" dirty="0">
                <a:latin typeface="Open Sans"/>
                <a:ea typeface="Open Sans"/>
                <a:cs typeface="Open Sans"/>
                <a:sym typeface="Bodoni SvtyTwo ITC TT-Book"/>
              </a:rPr>
              <a:t>Lecture 7.2 Other Service End-uses</a:t>
            </a:r>
          </a:p>
        </p:txBody>
      </p:sp>
      <p:sp>
        <p:nvSpPr>
          <p:cNvPr id="38" name="TextBox 37">
            <a:extLst>
              <a:ext uri="{FF2B5EF4-FFF2-40B4-BE49-F238E27FC236}">
                <a16:creationId xmlns:a16="http://schemas.microsoft.com/office/drawing/2014/main" id="{DD0B7555-444F-D1E4-0A48-C00392C9A0FB}"/>
              </a:ext>
            </a:extLst>
          </p:cNvPr>
          <p:cNvSpPr txBox="1"/>
          <p:nvPr/>
        </p:nvSpPr>
        <p:spPr>
          <a:xfrm>
            <a:off x="893970" y="1344008"/>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7.2.3. Appliances and Lightning Raw Data</a:t>
            </a:r>
            <a:endParaRPr lang="en-GB" dirty="0">
              <a:latin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50B6C0DF-248F-B67C-5F82-2586952E1019}"/>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12290" name="Picture 2">
            <a:extLst>
              <a:ext uri="{FF2B5EF4-FFF2-40B4-BE49-F238E27FC236}">
                <a16:creationId xmlns:a16="http://schemas.microsoft.com/office/drawing/2014/main" id="{34E8513C-DC3B-F9BF-632F-4911BC0B6B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247" y="245962"/>
            <a:ext cx="952145" cy="9521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DF2F68F-80AC-67FB-9CC3-5B448ED20318}"/>
              </a:ext>
            </a:extLst>
          </p:cNvPr>
          <p:cNvPicPr>
            <a:picLocks noChangeAspect="1"/>
          </p:cNvPicPr>
          <p:nvPr/>
        </p:nvPicPr>
        <p:blipFill>
          <a:blip r:embed="rId4"/>
          <a:stretch>
            <a:fillRect/>
          </a:stretch>
        </p:blipFill>
        <p:spPr>
          <a:xfrm>
            <a:off x="893964" y="2193052"/>
            <a:ext cx="10644001" cy="829133"/>
          </a:xfrm>
          <a:prstGeom prst="rect">
            <a:avLst/>
          </a:prstGeom>
        </p:spPr>
      </p:pic>
      <p:pic>
        <p:nvPicPr>
          <p:cNvPr id="7" name="Picture 6">
            <a:extLst>
              <a:ext uri="{FF2B5EF4-FFF2-40B4-BE49-F238E27FC236}">
                <a16:creationId xmlns:a16="http://schemas.microsoft.com/office/drawing/2014/main" id="{5BCA69AA-BAE1-361E-8B9E-CB0347BB1769}"/>
              </a:ext>
            </a:extLst>
          </p:cNvPr>
          <p:cNvPicPr>
            <a:picLocks noChangeAspect="1"/>
          </p:cNvPicPr>
          <p:nvPr/>
        </p:nvPicPr>
        <p:blipFill>
          <a:blip r:embed="rId5"/>
          <a:stretch>
            <a:fillRect/>
          </a:stretch>
        </p:blipFill>
        <p:spPr>
          <a:xfrm>
            <a:off x="893970" y="3543332"/>
            <a:ext cx="10643995" cy="829133"/>
          </a:xfrm>
          <a:prstGeom prst="rect">
            <a:avLst/>
          </a:prstGeom>
        </p:spPr>
      </p:pic>
      <p:pic>
        <p:nvPicPr>
          <p:cNvPr id="8" name="Picture 2">
            <a:extLst>
              <a:ext uri="{FF2B5EF4-FFF2-40B4-BE49-F238E27FC236}">
                <a16:creationId xmlns:a16="http://schemas.microsoft.com/office/drawing/2014/main" id="{63819CA1-10CE-A489-F338-26B41F4DCD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1102" y="163560"/>
            <a:ext cx="1116948" cy="1116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715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3200126" y="59254"/>
            <a:ext cx="8274950" cy="1325563"/>
          </a:xfrm>
        </p:spPr>
        <p:txBody>
          <a:bodyPr/>
          <a:lstStyle/>
          <a:p>
            <a:pPr algn="l"/>
            <a:r>
              <a:rPr lang="en-GB" sz="4400" dirty="0">
                <a:latin typeface="Open Sans"/>
                <a:ea typeface="Open Sans"/>
                <a:cs typeface="Open Sans"/>
                <a:sym typeface="Bodoni SvtyTwo ITC TT-Book"/>
              </a:rPr>
              <a:t>Lecture 7.2 Other Service End-uses</a:t>
            </a:r>
          </a:p>
        </p:txBody>
      </p:sp>
      <p:sp>
        <p:nvSpPr>
          <p:cNvPr id="38" name="TextBox 37">
            <a:extLst>
              <a:ext uri="{FF2B5EF4-FFF2-40B4-BE49-F238E27FC236}">
                <a16:creationId xmlns:a16="http://schemas.microsoft.com/office/drawing/2014/main" id="{DD0B7555-444F-D1E4-0A48-C00392C9A0FB}"/>
              </a:ext>
            </a:extLst>
          </p:cNvPr>
          <p:cNvSpPr txBox="1"/>
          <p:nvPr/>
        </p:nvSpPr>
        <p:spPr>
          <a:xfrm>
            <a:off x="893970" y="1344008"/>
            <a:ext cx="9847010"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7.2.4. Appliances and Lightning Reconstruction and Formulas</a:t>
            </a:r>
            <a:endParaRPr lang="en-GB" dirty="0">
              <a:latin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704424A7-C4D1-7028-DD7C-92572AC67A0D}"/>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4" name="Picture 2">
            <a:extLst>
              <a:ext uri="{FF2B5EF4-FFF2-40B4-BE49-F238E27FC236}">
                <a16:creationId xmlns:a16="http://schemas.microsoft.com/office/drawing/2014/main" id="{C4C202D9-E456-46BF-CEF9-A18726A285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247" y="245962"/>
            <a:ext cx="952145" cy="95214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Google Shape;115;p16">
                <a:extLst>
                  <a:ext uri="{FF2B5EF4-FFF2-40B4-BE49-F238E27FC236}">
                    <a16:creationId xmlns:a16="http://schemas.microsoft.com/office/drawing/2014/main" id="{465CAFF0-C4B9-34A6-2A83-2C439684596E}"/>
                  </a:ext>
                </a:extLst>
              </p:cNvPr>
              <p:cNvSpPr txBox="1"/>
              <p:nvPr/>
            </p:nvSpPr>
            <p:spPr>
              <a:xfrm>
                <a:off x="893969" y="1819993"/>
                <a:ext cx="10581107" cy="4427538"/>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None/>
                </a:pPr>
                <a:r>
                  <a:rPr lang="en-GB" sz="2000" b="1" dirty="0">
                    <a:solidFill>
                      <a:schemeClr val="accent6"/>
                    </a:solidFill>
                    <a:latin typeface="Open Sans" panose="020B0606030504020204" pitchFamily="34" charset="0"/>
                    <a:ea typeface="Open Sans" panose="020B0606030504020204" pitchFamily="34" charset="0"/>
                    <a:cs typeface="Times New Roman" pitchFamily="18" charset="0"/>
                  </a:rPr>
                  <a:t>Final electricity demand </a:t>
                </a:r>
                <a:r>
                  <a:rPr lang="en-GB" sz="2000" dirty="0">
                    <a:solidFill>
                      <a:prstClr val="black"/>
                    </a:solidFill>
                    <a:latin typeface="Open Sans" panose="020B0606030504020204" pitchFamily="34" charset="0"/>
                    <a:ea typeface="Open Sans" panose="020B0606030504020204" pitchFamily="34" charset="0"/>
                    <a:cs typeface="Times New Roman" pitchFamily="18" charset="0"/>
                  </a:rPr>
                  <a:t>for specific uses and lighting</a:t>
                </a:r>
                <a:r>
                  <a:rPr lang="en-GB" altLang="en-US" sz="2000" dirty="0">
                    <a:latin typeface="Open Sans" panose="020B0606030504020204" pitchFamily="34" charset="0"/>
                    <a:ea typeface="Open Sans" panose="020B0606030504020204" pitchFamily="34" charset="0"/>
                    <a:cs typeface="Open Sans" panose="020B0606030504020204" pitchFamily="34" charset="0"/>
                  </a:rPr>
                  <a:t> </a:t>
                </a:r>
              </a:p>
              <a:p>
                <a:pPr eaLnBrk="1" hangingPunct="1">
                  <a:lnSpc>
                    <a:spcPct val="100000"/>
                  </a:lnSpc>
                  <a:spcAft>
                    <a:spcPts val="1200"/>
                  </a:spcAft>
                  <a:buNone/>
                </a:pPr>
                <a14:m>
                  <m:oMathPara xmlns:m="http://schemas.openxmlformats.org/officeDocument/2006/math">
                    <m:oMathParaPr>
                      <m:jc m:val="centerGroup"/>
                    </m:oMathParaPr>
                    <m:oMath xmlns:m="http://schemas.openxmlformats.org/officeDocument/2006/math">
                      <m:r>
                        <a:rPr lang="en-GB" altLang="en-US" sz="2000" b="1" i="1" smtClean="0">
                          <a:solidFill>
                            <a:schemeClr val="accent6"/>
                          </a:solidFill>
                          <a:latin typeface="Cambria Math" panose="02040503050406030204" pitchFamily="18" charset="0"/>
                          <a:cs typeface="Calibri" panose="020F0502020204030204" pitchFamily="34" charset="0"/>
                        </a:rPr>
                        <m:t>𝐅</m:t>
                      </m:r>
                      <m:r>
                        <a:rPr lang="en-GB" altLang="en-US" sz="2000" b="1" i="1">
                          <a:solidFill>
                            <a:schemeClr val="accent6"/>
                          </a:solidFill>
                          <a:latin typeface="Cambria Math" panose="02040503050406030204" pitchFamily="18" charset="0"/>
                          <a:cs typeface="Calibri" panose="020F0502020204030204" pitchFamily="34" charset="0"/>
                        </a:rPr>
                        <m:t>𝐄</m:t>
                      </m:r>
                      <m:sSub>
                        <m:sSubPr>
                          <m:ctrlPr>
                            <a:rPr lang="en-GB" altLang="en-US" sz="2000" b="1" i="1" smtClean="0">
                              <a:solidFill>
                                <a:schemeClr val="accent6"/>
                              </a:solidFill>
                              <a:latin typeface="Cambria Math" panose="02040503050406030204" pitchFamily="18" charset="0"/>
                              <a:cs typeface="Calibri" panose="020F0502020204030204" pitchFamily="34" charset="0"/>
                            </a:rPr>
                          </m:ctrlPr>
                        </m:sSubPr>
                        <m:e>
                          <m:r>
                            <a:rPr lang="en-GB" altLang="en-US" sz="2000" b="1" i="1" smtClean="0">
                              <a:solidFill>
                                <a:schemeClr val="accent6"/>
                              </a:solidFill>
                              <a:latin typeface="Cambria Math" panose="02040503050406030204" pitchFamily="18" charset="0"/>
                              <a:cs typeface="Calibri" panose="020F0502020204030204" pitchFamily="34" charset="0"/>
                            </a:rPr>
                            <m:t>𝑫</m:t>
                          </m:r>
                        </m:e>
                        <m:sub>
                          <m:r>
                            <a:rPr lang="en-GB" altLang="en-US" sz="2000" b="1" i="1" smtClean="0">
                              <a:solidFill>
                                <a:schemeClr val="accent6"/>
                              </a:solidFill>
                              <a:latin typeface="Cambria Math" panose="02040503050406030204" pitchFamily="18" charset="0"/>
                              <a:cs typeface="Calibri" panose="020F0502020204030204" pitchFamily="34" charset="0"/>
                            </a:rPr>
                            <m:t>𝒆𝒍𝒆𝒄</m:t>
                          </m:r>
                        </m:sub>
                      </m:sSub>
                      <m:r>
                        <a:rPr lang="en-GB" sz="2000" smtClean="0">
                          <a:latin typeface="Cambria Math" panose="02040503050406030204" pitchFamily="18" charset="0"/>
                          <a:cs typeface="Times New Roman" pitchFamily="18" charset="0"/>
                        </a:rPr>
                        <m:t>=</m:t>
                      </m:r>
                      <m:nary>
                        <m:naryPr>
                          <m:chr m:val="∑"/>
                          <m:supHide m:val="on"/>
                          <m:ctrlPr>
                            <a:rPr lang="en-GB" sz="2000" i="1" smtClean="0">
                              <a:latin typeface="Cambria Math" panose="02040503050406030204" pitchFamily="18" charset="0"/>
                              <a:cs typeface="Times New Roman" pitchFamily="18" charset="0"/>
                            </a:rPr>
                          </m:ctrlPr>
                        </m:naryPr>
                        <m:sub>
                          <m:r>
                            <a:rPr lang="en-GB" sz="2000" smtClean="0">
                              <a:latin typeface="Cambria Math" panose="02040503050406030204" pitchFamily="18" charset="0"/>
                              <a:cs typeface="Times New Roman" pitchFamily="18" charset="0"/>
                            </a:rPr>
                            <m:t>h</m:t>
                          </m:r>
                          <m:r>
                            <a:rPr lang="en-GB" sz="2000" smtClean="0">
                              <a:latin typeface="Cambria Math" panose="02040503050406030204" pitchFamily="18" charset="0"/>
                              <a:cs typeface="Times New Roman" pitchFamily="18" charset="0"/>
                            </a:rPr>
                            <m:t> ∈ {</m:t>
                          </m:r>
                          <m:r>
                            <a:rPr lang="en-GB" sz="2000" smtClean="0">
                              <a:latin typeface="Cambria Math" panose="02040503050406030204" pitchFamily="18" charset="0"/>
                              <a:cs typeface="Times New Roman" pitchFamily="18" charset="0"/>
                            </a:rPr>
                            <m:t>𝑢𝑟𝑏𝑎𝑛</m:t>
                          </m:r>
                          <m:r>
                            <a:rPr lang="en-GB" sz="2000" smtClean="0">
                              <a:latin typeface="Cambria Math" panose="02040503050406030204" pitchFamily="18" charset="0"/>
                              <a:cs typeface="Times New Roman" pitchFamily="18" charset="0"/>
                            </a:rPr>
                            <m:t>, </m:t>
                          </m:r>
                          <m:r>
                            <a:rPr lang="en-GB" sz="2000" smtClean="0">
                              <a:latin typeface="Cambria Math" panose="02040503050406030204" pitchFamily="18" charset="0"/>
                              <a:cs typeface="Times New Roman" pitchFamily="18" charset="0"/>
                            </a:rPr>
                            <m:t>𝑟𝑢𝑟𝑎𝑙</m:t>
                          </m:r>
                          <m:r>
                            <a:rPr lang="en-GB" sz="2000" smtClean="0">
                              <a:latin typeface="Cambria Math" panose="02040503050406030204" pitchFamily="18" charset="0"/>
                              <a:cs typeface="Times New Roman" pitchFamily="18" charset="0"/>
                            </a:rPr>
                            <m:t>}</m:t>
                          </m:r>
                        </m:sub>
                        <m:sup/>
                        <m:e>
                          <m:sSub>
                            <m:sSubPr>
                              <m:ctrlPr>
                                <a:rPr lang="en-GB" sz="2000" b="1" i="1" smtClean="0">
                                  <a:solidFill>
                                    <a:srgbClr val="C00000"/>
                                  </a:solidFill>
                                  <a:latin typeface="Cambria Math" panose="02040503050406030204" pitchFamily="18" charset="0"/>
                                  <a:cs typeface="Times New Roman" pitchFamily="18" charset="0"/>
                                </a:rPr>
                              </m:ctrlPr>
                            </m:sSubPr>
                            <m:e>
                              <m:r>
                                <a:rPr lang="en-GB" sz="2000" b="1" i="1" smtClean="0">
                                  <a:solidFill>
                                    <a:srgbClr val="C00000"/>
                                  </a:solidFill>
                                  <a:latin typeface="Cambria Math" panose="02040503050406030204" pitchFamily="18" charset="0"/>
                                  <a:cs typeface="Times New Roman" pitchFamily="18" charset="0"/>
                                </a:rPr>
                                <m:t>𝒏</m:t>
                              </m:r>
                            </m:e>
                            <m:sub>
                              <m:r>
                                <a:rPr lang="en-GB" sz="2000" b="1" i="1" smtClean="0">
                                  <a:solidFill>
                                    <a:srgbClr val="C00000"/>
                                  </a:solidFill>
                                  <a:latin typeface="Cambria Math" panose="02040503050406030204" pitchFamily="18" charset="0"/>
                                  <a:cs typeface="Times New Roman" pitchFamily="18" charset="0"/>
                                </a:rPr>
                                <m:t>𝒉</m:t>
                              </m:r>
                            </m:sub>
                          </m:sSub>
                          <m:sSub>
                            <m:sSubPr>
                              <m:ctrlPr>
                                <a:rPr lang="en-GB" sz="2000" b="1" i="1" smtClean="0">
                                  <a:solidFill>
                                    <a:srgbClr val="C00000"/>
                                  </a:solidFill>
                                  <a:latin typeface="Cambria Math" panose="02040503050406030204" pitchFamily="18" charset="0"/>
                                  <a:cs typeface="Times New Roman" pitchFamily="18" charset="0"/>
                                </a:rPr>
                              </m:ctrlPr>
                            </m:sSubPr>
                            <m:e>
                              <m:r>
                                <a:rPr lang="en-GB" sz="2000" b="1" i="1" smtClean="0">
                                  <a:solidFill>
                                    <a:srgbClr val="C00000"/>
                                  </a:solidFill>
                                  <a:latin typeface="Cambria Math" panose="02040503050406030204" pitchFamily="18" charset="0"/>
                                  <a:cs typeface="Times New Roman" pitchFamily="18" charset="0"/>
                                </a:rPr>
                                <m:t>𝒆</m:t>
                              </m:r>
                            </m:e>
                            <m:sub>
                              <m:r>
                                <a:rPr lang="en-GB" sz="2000" b="1" i="1" smtClean="0">
                                  <a:solidFill>
                                    <a:srgbClr val="C00000"/>
                                  </a:solidFill>
                                  <a:latin typeface="Cambria Math" panose="02040503050406030204" pitchFamily="18" charset="0"/>
                                  <a:cs typeface="Times New Roman" pitchFamily="18" charset="0"/>
                                </a:rPr>
                                <m:t>𝒉</m:t>
                              </m:r>
                            </m:sub>
                          </m:sSub>
                          <m:r>
                            <a:rPr lang="en-GB" sz="2000" b="1" i="1" smtClean="0">
                              <a:solidFill>
                                <a:srgbClr val="C00000"/>
                              </a:solidFill>
                              <a:latin typeface="Cambria Math" panose="02040503050406030204" pitchFamily="18" charset="0"/>
                              <a:cs typeface="Times New Roman" pitchFamily="18" charset="0"/>
                            </a:rPr>
                            <m:t> </m:t>
                          </m:r>
                          <m:r>
                            <a:rPr lang="en-GB" sz="2000" b="1" i="1" smtClean="0">
                              <a:solidFill>
                                <a:srgbClr val="7030A0"/>
                              </a:solidFill>
                              <a:latin typeface="Cambria Math" panose="02040503050406030204" pitchFamily="18" charset="0"/>
                              <a:cs typeface="Times New Roman" pitchFamily="18" charset="0"/>
                            </a:rPr>
                            <m:t>𝐒𝐄</m:t>
                          </m:r>
                          <m:sSub>
                            <m:sSubPr>
                              <m:ctrlPr>
                                <a:rPr lang="en-GB" sz="2000" b="1" i="1" smtClean="0">
                                  <a:solidFill>
                                    <a:srgbClr val="7030A0"/>
                                  </a:solidFill>
                                  <a:latin typeface="Cambria Math" panose="02040503050406030204" pitchFamily="18" charset="0"/>
                                  <a:cs typeface="Times New Roman" pitchFamily="18" charset="0"/>
                                </a:rPr>
                              </m:ctrlPr>
                            </m:sSubPr>
                            <m:e>
                              <m:r>
                                <a:rPr lang="en-GB" sz="2000" b="1" i="1" smtClean="0">
                                  <a:solidFill>
                                    <a:srgbClr val="7030A0"/>
                                  </a:solidFill>
                                  <a:latin typeface="Cambria Math" panose="02040503050406030204" pitchFamily="18" charset="0"/>
                                  <a:cs typeface="Times New Roman" pitchFamily="18" charset="0"/>
                                </a:rPr>
                                <m:t>𝑪</m:t>
                              </m:r>
                            </m:e>
                            <m:sub>
                              <m:r>
                                <a:rPr lang="en-GB" sz="2000" b="1" i="1" smtClean="0">
                                  <a:solidFill>
                                    <a:srgbClr val="7030A0"/>
                                  </a:solidFill>
                                  <a:latin typeface="Cambria Math" panose="02040503050406030204" pitchFamily="18" charset="0"/>
                                  <a:cs typeface="Times New Roman" pitchFamily="18" charset="0"/>
                                </a:rPr>
                                <m:t>𝒆𝒍𝒆𝒄</m:t>
                              </m:r>
                            </m:sub>
                          </m:sSub>
                        </m:e>
                      </m:nary>
                    </m:oMath>
                  </m:oMathPara>
                </a14:m>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r>
                  <a:rPr lang="en-GB" sz="2000" b="1" dirty="0">
                    <a:solidFill>
                      <a:schemeClr val="accent6"/>
                    </a:solidFill>
                    <a:latin typeface="Open Sans" panose="020B0606030504020204" pitchFamily="34" charset="0"/>
                    <a:ea typeface="Open Sans" panose="020B0606030504020204" pitchFamily="34" charset="0"/>
                    <a:cs typeface="Times New Roman" pitchFamily="18" charset="0"/>
                  </a:rPr>
                  <a:t>Final fossil fuel demand </a:t>
                </a:r>
                <a:r>
                  <a:rPr lang="en-GB" sz="2000" dirty="0">
                    <a:solidFill>
                      <a:prstClr val="black"/>
                    </a:solidFill>
                    <a:latin typeface="Open Sans" panose="020B0606030504020204" pitchFamily="34" charset="0"/>
                    <a:ea typeface="Open Sans" panose="020B0606030504020204" pitchFamily="34" charset="0"/>
                    <a:cs typeface="Times New Roman" pitchFamily="18" charset="0"/>
                  </a:rPr>
                  <a:t>for appliances</a:t>
                </a: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14:m>
                  <m:oMathPara xmlns:m="http://schemas.openxmlformats.org/officeDocument/2006/math">
                    <m:oMathParaPr>
                      <m:jc m:val="centerGroup"/>
                    </m:oMathParaPr>
                    <m:oMath xmlns:m="http://schemas.openxmlformats.org/officeDocument/2006/math">
                      <m:r>
                        <a:rPr lang="en-GB" altLang="en-US" sz="2000" b="1" i="1" smtClean="0">
                          <a:solidFill>
                            <a:schemeClr val="accent6"/>
                          </a:solidFill>
                          <a:latin typeface="Cambria Math" panose="02040503050406030204" pitchFamily="18" charset="0"/>
                          <a:cs typeface="Calibri" panose="020F0502020204030204" pitchFamily="34" charset="0"/>
                        </a:rPr>
                        <m:t>𝐅𝐄</m:t>
                      </m:r>
                      <m:sSub>
                        <m:sSubPr>
                          <m:ctrlPr>
                            <a:rPr lang="en-GB" altLang="en-US" sz="2000" b="1" i="1">
                              <a:solidFill>
                                <a:schemeClr val="accent6"/>
                              </a:solidFill>
                              <a:latin typeface="Cambria Math" panose="02040503050406030204" pitchFamily="18" charset="0"/>
                              <a:cs typeface="Calibri" panose="020F0502020204030204" pitchFamily="34" charset="0"/>
                            </a:rPr>
                          </m:ctrlPr>
                        </m:sSubPr>
                        <m:e>
                          <m:r>
                            <a:rPr lang="en-GB" altLang="en-US" sz="2000" b="1" i="1">
                              <a:solidFill>
                                <a:schemeClr val="accent6"/>
                              </a:solidFill>
                              <a:latin typeface="Cambria Math" panose="02040503050406030204" pitchFamily="18" charset="0"/>
                              <a:cs typeface="Calibri" panose="020F0502020204030204" pitchFamily="34" charset="0"/>
                            </a:rPr>
                            <m:t>𝑫</m:t>
                          </m:r>
                        </m:e>
                        <m:sub>
                          <m:r>
                            <a:rPr lang="en-GB" altLang="en-US" sz="2000" b="1" i="1" smtClean="0">
                              <a:solidFill>
                                <a:schemeClr val="accent6"/>
                              </a:solidFill>
                              <a:latin typeface="Cambria Math" panose="02040503050406030204" pitchFamily="18" charset="0"/>
                              <a:cs typeface="Calibri" panose="020F0502020204030204" pitchFamily="34" charset="0"/>
                            </a:rPr>
                            <m:t>𝒇𝒐𝒔𝒔𝒊𝒍</m:t>
                          </m:r>
                        </m:sub>
                      </m:sSub>
                      <m:r>
                        <a:rPr lang="en-GB" sz="2000" b="1">
                          <a:solidFill>
                            <a:schemeClr val="accent6"/>
                          </a:solidFill>
                          <a:latin typeface="Cambria Math" panose="02040503050406030204" pitchFamily="18" charset="0"/>
                          <a:cs typeface="Times New Roman" pitchFamily="18" charset="0"/>
                        </a:rPr>
                        <m:t>=</m:t>
                      </m:r>
                      <m:nary>
                        <m:naryPr>
                          <m:chr m:val="∑"/>
                          <m:supHide m:val="on"/>
                          <m:ctrlPr>
                            <a:rPr lang="en-GB" sz="2000" i="1">
                              <a:latin typeface="Cambria Math" panose="02040503050406030204" pitchFamily="18" charset="0"/>
                              <a:cs typeface="Times New Roman" pitchFamily="18" charset="0"/>
                            </a:rPr>
                          </m:ctrlPr>
                        </m:naryPr>
                        <m:sub>
                          <m:r>
                            <a:rPr lang="en-GB" sz="2000">
                              <a:latin typeface="Cambria Math" panose="02040503050406030204" pitchFamily="18" charset="0"/>
                              <a:cs typeface="Times New Roman" pitchFamily="18" charset="0"/>
                            </a:rPr>
                            <m:t>h</m:t>
                          </m:r>
                          <m:r>
                            <a:rPr lang="en-GB" sz="2000">
                              <a:latin typeface="Cambria Math" panose="02040503050406030204" pitchFamily="18" charset="0"/>
                              <a:cs typeface="Times New Roman" pitchFamily="18" charset="0"/>
                            </a:rPr>
                            <m:t> ∈ {</m:t>
                          </m:r>
                          <m:r>
                            <a:rPr lang="en-GB" sz="2000">
                              <a:latin typeface="Cambria Math" panose="02040503050406030204" pitchFamily="18" charset="0"/>
                              <a:cs typeface="Times New Roman" pitchFamily="18" charset="0"/>
                            </a:rPr>
                            <m:t>𝑢𝑟𝑏𝑎𝑛</m:t>
                          </m:r>
                          <m:r>
                            <a:rPr lang="en-GB" sz="2000">
                              <a:latin typeface="Cambria Math" panose="02040503050406030204" pitchFamily="18" charset="0"/>
                              <a:cs typeface="Times New Roman" pitchFamily="18" charset="0"/>
                            </a:rPr>
                            <m:t>, </m:t>
                          </m:r>
                          <m:r>
                            <a:rPr lang="en-GB" sz="2000">
                              <a:latin typeface="Cambria Math" panose="02040503050406030204" pitchFamily="18" charset="0"/>
                              <a:cs typeface="Times New Roman" pitchFamily="18" charset="0"/>
                            </a:rPr>
                            <m:t>𝑟𝑢𝑟𝑎𝑙</m:t>
                          </m:r>
                          <m:r>
                            <a:rPr lang="en-GB" sz="2000">
                              <a:latin typeface="Cambria Math" panose="02040503050406030204" pitchFamily="18" charset="0"/>
                              <a:cs typeface="Times New Roman" pitchFamily="18" charset="0"/>
                            </a:rPr>
                            <m:t>}</m:t>
                          </m:r>
                        </m:sub>
                        <m:sup/>
                        <m:e>
                          <m:sSub>
                            <m:sSubPr>
                              <m:ctrlPr>
                                <a:rPr lang="en-GB" sz="2000" b="1" i="1" smtClean="0">
                                  <a:solidFill>
                                    <a:srgbClr val="C00000"/>
                                  </a:solidFill>
                                  <a:latin typeface="Cambria Math" panose="02040503050406030204" pitchFamily="18" charset="0"/>
                                  <a:cs typeface="Times New Roman" pitchFamily="18" charset="0"/>
                                </a:rPr>
                              </m:ctrlPr>
                            </m:sSubPr>
                            <m:e>
                              <m:r>
                                <a:rPr lang="en-GB" sz="2000" b="1" i="1">
                                  <a:solidFill>
                                    <a:srgbClr val="C00000"/>
                                  </a:solidFill>
                                  <a:latin typeface="Cambria Math" panose="02040503050406030204" pitchFamily="18" charset="0"/>
                                  <a:cs typeface="Times New Roman" pitchFamily="18" charset="0"/>
                                </a:rPr>
                                <m:t>𝒏</m:t>
                              </m:r>
                            </m:e>
                            <m:sub>
                              <m:r>
                                <a:rPr lang="en-GB" sz="2000" b="1" i="1">
                                  <a:solidFill>
                                    <a:srgbClr val="C00000"/>
                                  </a:solidFill>
                                  <a:latin typeface="Cambria Math" panose="02040503050406030204" pitchFamily="18" charset="0"/>
                                  <a:cs typeface="Times New Roman" pitchFamily="18" charset="0"/>
                                </a:rPr>
                                <m:t>𝒉</m:t>
                              </m:r>
                            </m:sub>
                          </m:sSub>
                          <m:d>
                            <m:dPr>
                              <m:ctrlPr>
                                <a:rPr lang="en-GB" sz="2000" b="1" i="1" smtClean="0">
                                  <a:solidFill>
                                    <a:srgbClr val="C00000"/>
                                  </a:solidFill>
                                  <a:latin typeface="Cambria Math" panose="02040503050406030204" pitchFamily="18" charset="0"/>
                                  <a:cs typeface="Times New Roman" pitchFamily="18" charset="0"/>
                                </a:rPr>
                              </m:ctrlPr>
                            </m:dPr>
                            <m:e>
                              <m:r>
                                <a:rPr lang="en-GB" sz="2000" b="1" i="1" smtClean="0">
                                  <a:solidFill>
                                    <a:srgbClr val="C00000"/>
                                  </a:solidFill>
                                  <a:latin typeface="Cambria Math" panose="02040503050406030204" pitchFamily="18" charset="0"/>
                                  <a:cs typeface="Times New Roman" pitchFamily="18" charset="0"/>
                                </a:rPr>
                                <m:t>𝟏</m:t>
                              </m:r>
                              <m:r>
                                <a:rPr lang="en-GB" sz="2000" b="1" smtClean="0">
                                  <a:solidFill>
                                    <a:srgbClr val="C00000"/>
                                  </a:solidFill>
                                  <a:latin typeface="Cambria Math" panose="02040503050406030204" pitchFamily="18" charset="0"/>
                                  <a:cs typeface="Times New Roman" pitchFamily="18" charset="0"/>
                                </a:rPr>
                                <m:t>−</m:t>
                              </m:r>
                              <m:sSub>
                                <m:sSubPr>
                                  <m:ctrlPr>
                                    <a:rPr lang="en-GB" sz="2000" b="1" i="1">
                                      <a:solidFill>
                                        <a:srgbClr val="C00000"/>
                                      </a:solidFill>
                                      <a:latin typeface="Cambria Math" panose="02040503050406030204" pitchFamily="18" charset="0"/>
                                      <a:cs typeface="Times New Roman" pitchFamily="18" charset="0"/>
                                    </a:rPr>
                                  </m:ctrlPr>
                                </m:sSubPr>
                                <m:e>
                                  <m:r>
                                    <a:rPr lang="en-GB" sz="2000" b="1" i="1">
                                      <a:solidFill>
                                        <a:srgbClr val="C00000"/>
                                      </a:solidFill>
                                      <a:latin typeface="Cambria Math" panose="02040503050406030204" pitchFamily="18" charset="0"/>
                                      <a:cs typeface="Times New Roman" pitchFamily="18" charset="0"/>
                                    </a:rPr>
                                    <m:t>𝒆</m:t>
                                  </m:r>
                                </m:e>
                                <m:sub>
                                  <m:r>
                                    <a:rPr lang="en-GB" sz="2000" b="1" i="1">
                                      <a:solidFill>
                                        <a:srgbClr val="C00000"/>
                                      </a:solidFill>
                                      <a:latin typeface="Cambria Math" panose="02040503050406030204" pitchFamily="18" charset="0"/>
                                      <a:cs typeface="Times New Roman" pitchFamily="18" charset="0"/>
                                    </a:rPr>
                                    <m:t>𝒉</m:t>
                                  </m:r>
                                </m:sub>
                              </m:sSub>
                            </m:e>
                          </m:d>
                          <m:r>
                            <a:rPr lang="en-GB" sz="2000" b="1" i="1" smtClean="0">
                              <a:solidFill>
                                <a:srgbClr val="C00000"/>
                              </a:solidFill>
                              <a:latin typeface="Cambria Math" panose="02040503050406030204" pitchFamily="18" charset="0"/>
                              <a:cs typeface="Times New Roman" pitchFamily="18" charset="0"/>
                            </a:rPr>
                            <m:t> </m:t>
                          </m:r>
                          <m:r>
                            <a:rPr lang="en-GB" sz="2000" b="1" i="1" smtClean="0">
                              <a:solidFill>
                                <a:srgbClr val="7030A0"/>
                              </a:solidFill>
                              <a:latin typeface="Cambria Math" panose="02040503050406030204" pitchFamily="18" charset="0"/>
                              <a:cs typeface="Times New Roman" pitchFamily="18" charset="0"/>
                            </a:rPr>
                            <m:t>𝐒𝐄</m:t>
                          </m:r>
                          <m:sSub>
                            <m:sSubPr>
                              <m:ctrlPr>
                                <a:rPr lang="en-GB" sz="2000" b="1" i="1">
                                  <a:solidFill>
                                    <a:srgbClr val="7030A0"/>
                                  </a:solidFill>
                                  <a:latin typeface="Cambria Math" panose="02040503050406030204" pitchFamily="18" charset="0"/>
                                  <a:cs typeface="Times New Roman" pitchFamily="18" charset="0"/>
                                </a:rPr>
                              </m:ctrlPr>
                            </m:sSubPr>
                            <m:e>
                              <m:r>
                                <a:rPr lang="en-GB" sz="2000" b="1" i="1">
                                  <a:solidFill>
                                    <a:srgbClr val="7030A0"/>
                                  </a:solidFill>
                                  <a:latin typeface="Cambria Math" panose="02040503050406030204" pitchFamily="18" charset="0"/>
                                  <a:cs typeface="Times New Roman" pitchFamily="18" charset="0"/>
                                </a:rPr>
                                <m:t>𝑪</m:t>
                              </m:r>
                            </m:e>
                            <m:sub>
                              <m:r>
                                <a:rPr lang="en-GB" sz="2000" b="1" i="1" smtClean="0">
                                  <a:solidFill>
                                    <a:srgbClr val="7030A0"/>
                                  </a:solidFill>
                                  <a:latin typeface="Cambria Math" panose="02040503050406030204" pitchFamily="18" charset="0"/>
                                  <a:cs typeface="Times New Roman" pitchFamily="18" charset="0"/>
                                </a:rPr>
                                <m:t>𝒇𝒐𝒔𝒔𝒊𝒍</m:t>
                              </m:r>
                            </m:sub>
                          </m:sSub>
                        </m:e>
                      </m:nary>
                    </m:oMath>
                  </m:oMathPara>
                </a14:m>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Bef>
                    <a:spcPts val="0"/>
                  </a:spcBef>
                  <a:spcAft>
                    <a:spcPts val="0"/>
                  </a:spcAft>
                  <a:buNone/>
                </a:pPr>
                <a14:m>
                  <m:oMath xmlns:m="http://schemas.openxmlformats.org/officeDocument/2006/math">
                    <m:r>
                      <a:rPr lang="en-GB" sz="2000" smtClean="0">
                        <a:solidFill>
                          <a:srgbClr val="C00000"/>
                        </a:solidFill>
                        <a:latin typeface="Cambria Math" panose="02040503050406030204" pitchFamily="18" charset="0"/>
                        <a:cs typeface="Times New Roman" pitchFamily="18" charset="0"/>
                      </a:rPr>
                      <m:t>𝑛</m:t>
                    </m:r>
                  </m:oMath>
                </a14:m>
                <a:r>
                  <a:rPr lang="en-GB" sz="2000" dirty="0">
                    <a:solidFill>
                      <a:srgbClr val="C00000"/>
                    </a:solidFill>
                    <a:latin typeface="Open Sans" panose="020B0606030504020204" pitchFamily="34" charset="0"/>
                    <a:ea typeface="Open Sans" panose="020B0606030504020204" pitchFamily="34" charset="0"/>
                    <a:cs typeface="Times New Roman" pitchFamily="18" charset="0"/>
                  </a:rPr>
                  <a:t>: number of households [household]</a:t>
                </a:r>
              </a:p>
              <a:p>
                <a:pPr eaLnBrk="1" hangingPunct="1">
                  <a:lnSpc>
                    <a:spcPct val="100000"/>
                  </a:lnSpc>
                  <a:spcBef>
                    <a:spcPts val="0"/>
                  </a:spcBef>
                  <a:spcAft>
                    <a:spcPts val="0"/>
                  </a:spcAft>
                  <a:buNone/>
                </a:pPr>
                <a14:m>
                  <m:oMath xmlns:m="http://schemas.openxmlformats.org/officeDocument/2006/math">
                    <m:r>
                      <a:rPr lang="en-GB" sz="2000" smtClean="0">
                        <a:solidFill>
                          <a:srgbClr val="C00000"/>
                        </a:solidFill>
                        <a:latin typeface="Cambria Math" panose="02040503050406030204" pitchFamily="18" charset="0"/>
                        <a:cs typeface="Times New Roman" pitchFamily="18" charset="0"/>
                      </a:rPr>
                      <m:t>𝑒</m:t>
                    </m:r>
                    <m:r>
                      <a:rPr lang="en-GB" sz="2000" smtClean="0">
                        <a:solidFill>
                          <a:srgbClr val="C00000"/>
                        </a:solidFill>
                        <a:latin typeface="Cambria Math" panose="02040503050406030204" pitchFamily="18" charset="0"/>
                        <a:cs typeface="Times New Roman" pitchFamily="18" charset="0"/>
                      </a:rPr>
                      <m:t>:</m:t>
                    </m:r>
                  </m:oMath>
                </a14:m>
                <a:r>
                  <a:rPr lang="en-GB" sz="2000" dirty="0">
                    <a:solidFill>
                      <a:srgbClr val="C00000"/>
                    </a:solidFill>
                    <a:latin typeface="Open Sans" panose="020B0606030504020204" pitchFamily="34" charset="0"/>
                    <a:ea typeface="Open Sans" panose="020B0606030504020204" pitchFamily="34" charset="0"/>
                    <a:cs typeface="Times New Roman" pitchFamily="18" charset="0"/>
                  </a:rPr>
                  <a:t> Fraction of households with electricity [-]</a:t>
                </a:r>
              </a:p>
              <a:p>
                <a:pPr eaLnBrk="1" hangingPunct="1">
                  <a:lnSpc>
                    <a:spcPct val="100000"/>
                  </a:lnSpc>
                  <a:spcBef>
                    <a:spcPts val="0"/>
                  </a:spcBef>
                  <a:spcAft>
                    <a:spcPts val="0"/>
                  </a:spcAft>
                  <a:buNone/>
                </a:pPr>
                <a14:m>
                  <m:oMath xmlns:m="http://schemas.openxmlformats.org/officeDocument/2006/math">
                    <m:r>
                      <a:rPr lang="en-GB" sz="2000" smtClean="0">
                        <a:solidFill>
                          <a:srgbClr val="7030A0"/>
                        </a:solidFill>
                        <a:latin typeface="Cambria Math" panose="02040503050406030204" pitchFamily="18" charset="0"/>
                        <a:cs typeface="Times New Roman" pitchFamily="18" charset="0"/>
                      </a:rPr>
                      <m:t>𝑆𝐸</m:t>
                    </m:r>
                    <m:sSub>
                      <m:sSubPr>
                        <m:ctrlPr>
                          <a:rPr lang="en-GB" sz="2000" i="1">
                            <a:solidFill>
                              <a:srgbClr val="7030A0"/>
                            </a:solidFill>
                            <a:latin typeface="Cambria Math" panose="02040503050406030204" pitchFamily="18" charset="0"/>
                            <a:cs typeface="Times New Roman" pitchFamily="18" charset="0"/>
                          </a:rPr>
                        </m:ctrlPr>
                      </m:sSubPr>
                      <m:e>
                        <m:r>
                          <a:rPr lang="en-GB" sz="2000">
                            <a:solidFill>
                              <a:srgbClr val="7030A0"/>
                            </a:solidFill>
                            <a:latin typeface="Cambria Math" panose="02040503050406030204" pitchFamily="18" charset="0"/>
                            <a:cs typeface="Times New Roman" pitchFamily="18" charset="0"/>
                          </a:rPr>
                          <m:t>𝐶</m:t>
                        </m:r>
                      </m:e>
                      <m:sub>
                        <m:r>
                          <a:rPr lang="en-GB" sz="2000" smtClean="0">
                            <a:solidFill>
                              <a:srgbClr val="7030A0"/>
                            </a:solidFill>
                            <a:latin typeface="Cambria Math" panose="02040503050406030204" pitchFamily="18" charset="0"/>
                            <a:cs typeface="Times New Roman" pitchFamily="18" charset="0"/>
                          </a:rPr>
                          <m:t>𝑒𝑙𝑒𝑐</m:t>
                        </m:r>
                      </m:sub>
                    </m:sSub>
                    <m:r>
                      <a:rPr lang="en-GB" sz="2000" smtClean="0">
                        <a:solidFill>
                          <a:srgbClr val="7030A0"/>
                        </a:solidFill>
                        <a:latin typeface="Cambria Math" panose="02040503050406030204" pitchFamily="18" charset="0"/>
                        <a:cs typeface="Times New Roman" pitchFamily="18" charset="0"/>
                      </a:rPr>
                      <m:t>,</m:t>
                    </m:r>
                    <m:r>
                      <a:rPr lang="en-GB" sz="2000">
                        <a:solidFill>
                          <a:srgbClr val="7030A0"/>
                        </a:solidFill>
                        <a:latin typeface="Cambria Math" panose="02040503050406030204" pitchFamily="18" charset="0"/>
                        <a:cs typeface="Times New Roman" pitchFamily="18" charset="0"/>
                      </a:rPr>
                      <m:t>𝑆𝐸</m:t>
                    </m:r>
                    <m:sSub>
                      <m:sSubPr>
                        <m:ctrlPr>
                          <a:rPr lang="en-GB" sz="2000" i="1">
                            <a:solidFill>
                              <a:srgbClr val="7030A0"/>
                            </a:solidFill>
                            <a:latin typeface="Cambria Math" panose="02040503050406030204" pitchFamily="18" charset="0"/>
                            <a:cs typeface="Times New Roman" pitchFamily="18" charset="0"/>
                          </a:rPr>
                        </m:ctrlPr>
                      </m:sSubPr>
                      <m:e>
                        <m:r>
                          <a:rPr lang="en-GB" sz="2000">
                            <a:solidFill>
                              <a:srgbClr val="7030A0"/>
                            </a:solidFill>
                            <a:latin typeface="Cambria Math" panose="02040503050406030204" pitchFamily="18" charset="0"/>
                            <a:cs typeface="Times New Roman" pitchFamily="18" charset="0"/>
                          </a:rPr>
                          <m:t>𝐶</m:t>
                        </m:r>
                      </m:e>
                      <m:sub>
                        <m:r>
                          <a:rPr lang="en-GB" sz="2000">
                            <a:solidFill>
                              <a:srgbClr val="7030A0"/>
                            </a:solidFill>
                            <a:latin typeface="Cambria Math" panose="02040503050406030204" pitchFamily="18" charset="0"/>
                            <a:cs typeface="Times New Roman" pitchFamily="18" charset="0"/>
                          </a:rPr>
                          <m:t>𝑓𝑜𝑠𝑠𝑖𝑙</m:t>
                        </m:r>
                      </m:sub>
                    </m:sSub>
                    <m:r>
                      <a:rPr lang="en-GB" sz="2000">
                        <a:solidFill>
                          <a:srgbClr val="7030A0"/>
                        </a:solidFill>
                        <a:latin typeface="Cambria Math" panose="02040503050406030204" pitchFamily="18" charset="0"/>
                        <a:cs typeface="Times New Roman" pitchFamily="18" charset="0"/>
                      </a:rPr>
                      <m:t>: </m:t>
                    </m:r>
                  </m:oMath>
                </a14:m>
                <a:r>
                  <a:rPr lang="en-GB" sz="2000" dirty="0">
                    <a:solidFill>
                      <a:srgbClr val="7030A0"/>
                    </a:solidFill>
                    <a:latin typeface="Open Sans" panose="020B0606030504020204" pitchFamily="34" charset="0"/>
                    <a:ea typeface="Open Sans" panose="020B0606030504020204" pitchFamily="34" charset="0"/>
                    <a:cs typeface="Times New Roman" pitchFamily="18" charset="0"/>
                  </a:rPr>
                  <a:t>Specific electricity/fossil fuel consumption [energy/household]</a:t>
                </a:r>
              </a:p>
              <a:p>
                <a:pPr eaLnBrk="1" hangingPunct="1">
                  <a:lnSpc>
                    <a:spcPct val="100000"/>
                  </a:lnSpc>
                  <a:spcAft>
                    <a:spcPts val="1200"/>
                  </a:spcAft>
                  <a:buNone/>
                </a:pPr>
                <a:endParaRPr lang="en-GB" sz="2000" dirty="0">
                  <a:solidFill>
                    <a:prstClr val="black"/>
                  </a:solidFill>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1200"/>
                  </a:spcAft>
                  <a:buNone/>
                </a:pPr>
                <a:endParaRPr lang="en-GB" altLang="en-US" sz="20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marL="342900" lvl="1" indent="-342900"/>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5" name="Google Shape;115;p16">
                <a:extLst>
                  <a:ext uri="{FF2B5EF4-FFF2-40B4-BE49-F238E27FC236}">
                    <a16:creationId xmlns:a16="http://schemas.microsoft.com/office/drawing/2014/main" id="{465CAFF0-C4B9-34A6-2A83-2C439684596E}"/>
                  </a:ext>
                </a:extLst>
              </p:cNvPr>
              <p:cNvSpPr txBox="1">
                <a:spLocks noRot="1" noChangeAspect="1" noMove="1" noResize="1" noEditPoints="1" noAdjustHandles="1" noChangeArrowheads="1" noChangeShapeType="1" noTextEdit="1"/>
              </p:cNvSpPr>
              <p:nvPr/>
            </p:nvSpPr>
            <p:spPr>
              <a:xfrm>
                <a:off x="893969" y="1819993"/>
                <a:ext cx="10581107" cy="4427538"/>
              </a:xfrm>
              <a:prstGeom prst="rect">
                <a:avLst/>
              </a:prstGeom>
              <a:blipFill>
                <a:blip r:embed="rId4"/>
                <a:stretch>
                  <a:fillRect l="-346" t="-275"/>
                </a:stretch>
              </a:blipFill>
              <a:ln>
                <a:noFill/>
              </a:ln>
            </p:spPr>
            <p:txBody>
              <a:bodyPr/>
              <a:lstStyle/>
              <a:p>
                <a:r>
                  <a:rPr lang="en-US">
                    <a:noFill/>
                  </a:rPr>
                  <a:t> </a:t>
                </a:r>
              </a:p>
            </p:txBody>
          </p:sp>
        </mc:Fallback>
      </mc:AlternateContent>
      <p:pic>
        <p:nvPicPr>
          <p:cNvPr id="6" name="Picture 2">
            <a:extLst>
              <a:ext uri="{FF2B5EF4-FFF2-40B4-BE49-F238E27FC236}">
                <a16:creationId xmlns:a16="http://schemas.microsoft.com/office/drawing/2014/main" id="{F2D05C4A-AA7B-C8CD-5DE5-58F37535E9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0285" y="163560"/>
            <a:ext cx="1116948" cy="1116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679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8" name="Google Shape;115;p16">
                <a:extLst>
                  <a:ext uri="{FF2B5EF4-FFF2-40B4-BE49-F238E27FC236}">
                    <a16:creationId xmlns:a16="http://schemas.microsoft.com/office/drawing/2014/main" id="{1C0EB07B-EF55-8A4A-A559-3218267C9FE8}"/>
                  </a:ext>
                </a:extLst>
              </p:cNvPr>
              <p:cNvSpPr txBox="1"/>
              <p:nvPr/>
            </p:nvSpPr>
            <p:spPr>
              <a:xfrm>
                <a:off x="887412" y="1332969"/>
                <a:ext cx="10439494" cy="4427538"/>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None/>
                </a:pPr>
                <a:r>
                  <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7.2.5. Final energy demand</a:t>
                </a:r>
              </a:p>
              <a:p>
                <a:pPr eaLnBrk="1" hangingPunct="1">
                  <a:lnSpc>
                    <a:spcPct val="100000"/>
                  </a:lnSpc>
                  <a:spcBef>
                    <a:spcPts val="0"/>
                  </a:spcBef>
                  <a:spcAft>
                    <a:spcPts val="1200"/>
                  </a:spcAft>
                  <a:buNone/>
                </a:pPr>
                <a:r>
                  <a:rPr lang="en-GB" altLang="en-US" sz="20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Electricity</a:t>
                </a:r>
                <a:r>
                  <a:rPr lang="en-GB" altLang="en-US" sz="2000" dirty="0">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sSub>
                      <m:sSubPr>
                        <m:ctrlPr>
                          <a:rPr lang="en-GB" altLang="en-US" sz="2000" b="1" i="1" smtClean="0">
                            <a:solidFill>
                              <a:srgbClr val="00B050"/>
                            </a:solidFill>
                            <a:latin typeface="Cambria Math" panose="02040503050406030204" pitchFamily="18" charset="0"/>
                          </a:rPr>
                        </m:ctrlPr>
                      </m:sSubPr>
                      <m:e>
                        <m:r>
                          <a:rPr lang="en-GB" altLang="en-US" sz="2000" b="1" i="1" smtClean="0">
                            <a:solidFill>
                              <a:srgbClr val="00B050"/>
                            </a:solidFill>
                            <a:latin typeface="Cambria Math" panose="02040503050406030204" pitchFamily="18" charset="0"/>
                          </a:rPr>
                          <m:t>𝑭𝑬𝑫</m:t>
                        </m:r>
                      </m:e>
                      <m:sub>
                        <m:r>
                          <a:rPr lang="en-GB" altLang="en-US" sz="2000" b="1" i="1" smtClean="0">
                            <a:solidFill>
                              <a:srgbClr val="00B050"/>
                            </a:solidFill>
                            <a:latin typeface="Cambria Math" panose="02040503050406030204" pitchFamily="18" charset="0"/>
                          </a:rPr>
                          <m:t>𝒆𝒍𝒆𝒄</m:t>
                        </m:r>
                      </m:sub>
                    </m:sSub>
                    <m:r>
                      <a:rPr lang="en-GB" altLang="en-US" sz="2000">
                        <a:latin typeface="Cambria Math" panose="02040503050406030204" pitchFamily="18" charset="0"/>
                      </a:rPr>
                      <m:t>=</m:t>
                    </m:r>
                    <m:nary>
                      <m:naryPr>
                        <m:chr m:val="∑"/>
                        <m:supHide m:val="on"/>
                        <m:ctrlPr>
                          <a:rPr lang="en-GB" altLang="en-US" sz="2000" i="1">
                            <a:latin typeface="Cambria Math" panose="02040503050406030204" pitchFamily="18" charset="0"/>
                          </a:rPr>
                        </m:ctrlPr>
                      </m:naryPr>
                      <m:sub>
                        <m:r>
                          <m:rPr>
                            <m:brk m:alnAt="7"/>
                          </m:rPr>
                          <a:rPr lang="en-GB" altLang="en-US" sz="2000">
                            <a:latin typeface="Cambria Math" panose="02040503050406030204" pitchFamily="18" charset="0"/>
                          </a:rPr>
                          <m:t>𝑗</m:t>
                        </m:r>
                        <m:r>
                          <a:rPr lang="en-GB" altLang="en-US" sz="2000">
                            <a:latin typeface="Cambria Math" panose="02040503050406030204" pitchFamily="18" charset="0"/>
                          </a:rPr>
                          <m:t> ∈ </m:t>
                        </m:r>
                        <m:r>
                          <a:rPr lang="en-GB" altLang="en-US" sz="2000">
                            <a:latin typeface="Cambria Math" panose="02040503050406030204" pitchFamily="18" charset="0"/>
                          </a:rPr>
                          <m:t>𝑠𝑢𝑏𝑠𝑒𝑐𝑡𝑜𝑟𝑠</m:t>
                        </m:r>
                      </m:sub>
                      <m:sup/>
                      <m:e>
                        <m:r>
                          <a:rPr lang="en-GB" altLang="en-US" sz="2000" b="1" i="1" smtClean="0">
                            <a:solidFill>
                              <a:srgbClr val="7030A0"/>
                            </a:solidFill>
                            <a:latin typeface="Cambria Math" panose="02040503050406030204" pitchFamily="18" charset="0"/>
                          </a:rPr>
                          <m:t>𝐄</m:t>
                        </m:r>
                        <m:sSub>
                          <m:sSubPr>
                            <m:ctrlPr>
                              <a:rPr lang="en-GB" altLang="en-US" sz="2000" b="1" i="1">
                                <a:solidFill>
                                  <a:srgbClr val="7030A0"/>
                                </a:solidFill>
                                <a:latin typeface="Cambria Math" panose="02040503050406030204" pitchFamily="18" charset="0"/>
                              </a:rPr>
                            </m:ctrlPr>
                          </m:sSubPr>
                          <m:e>
                            <m:r>
                              <a:rPr lang="en-GB" altLang="en-US" sz="2000" b="1" i="1">
                                <a:solidFill>
                                  <a:srgbClr val="7030A0"/>
                                </a:solidFill>
                                <a:latin typeface="Cambria Math" panose="02040503050406030204" pitchFamily="18" charset="0"/>
                              </a:rPr>
                              <m:t>𝑰</m:t>
                            </m:r>
                          </m:e>
                          <m:sub>
                            <m:r>
                              <a:rPr lang="en-GB" altLang="en-US" sz="2000" b="1" i="1" smtClean="0">
                                <a:solidFill>
                                  <a:srgbClr val="7030A0"/>
                                </a:solidFill>
                                <a:latin typeface="Cambria Math" panose="02040503050406030204" pitchFamily="18" charset="0"/>
                              </a:rPr>
                              <m:t>𝐞𝐥𝐞𝐜</m:t>
                            </m:r>
                            <m:r>
                              <a:rPr lang="en-GB" altLang="en-US" sz="2000" b="1" smtClean="0">
                                <a:solidFill>
                                  <a:srgbClr val="7030A0"/>
                                </a:solidFill>
                                <a:latin typeface="Cambria Math" panose="02040503050406030204" pitchFamily="18" charset="0"/>
                              </a:rPr>
                              <m:t>,</m:t>
                            </m:r>
                            <m:r>
                              <a:rPr lang="en-GB" altLang="en-US" sz="2000" b="1" i="1">
                                <a:solidFill>
                                  <a:srgbClr val="7030A0"/>
                                </a:solidFill>
                                <a:latin typeface="Cambria Math" panose="02040503050406030204" pitchFamily="18" charset="0"/>
                              </a:rPr>
                              <m:t>𝒋</m:t>
                            </m:r>
                          </m:sub>
                        </m:sSub>
                        <m:r>
                          <a:rPr lang="en-GB" altLang="en-US" sz="2000" b="1" i="1" smtClean="0">
                            <a:solidFill>
                              <a:srgbClr val="C00000"/>
                            </a:solidFill>
                            <a:latin typeface="Cambria Math" panose="02040503050406030204" pitchFamily="18" charset="0"/>
                          </a:rPr>
                          <m:t>𝐕</m:t>
                        </m:r>
                        <m:sSub>
                          <m:sSubPr>
                            <m:ctrlPr>
                              <a:rPr lang="en-GB" altLang="en-US" sz="2000" b="1" i="1">
                                <a:solidFill>
                                  <a:srgbClr val="C00000"/>
                                </a:solidFill>
                                <a:latin typeface="Cambria Math" panose="02040503050406030204" pitchFamily="18" charset="0"/>
                              </a:rPr>
                            </m:ctrlPr>
                          </m:sSubPr>
                          <m:e>
                            <m:r>
                              <a:rPr lang="en-GB" altLang="en-US" sz="2000" b="1" i="1">
                                <a:solidFill>
                                  <a:srgbClr val="C00000"/>
                                </a:solidFill>
                                <a:latin typeface="Cambria Math" panose="02040503050406030204" pitchFamily="18" charset="0"/>
                              </a:rPr>
                              <m:t>𝑨</m:t>
                            </m:r>
                          </m:e>
                          <m:sub>
                            <m:r>
                              <a:rPr lang="en-GB" altLang="en-US" sz="2000" b="1" i="1">
                                <a:solidFill>
                                  <a:srgbClr val="C00000"/>
                                </a:solidFill>
                                <a:latin typeface="Cambria Math" panose="02040503050406030204" pitchFamily="18" charset="0"/>
                              </a:rPr>
                              <m:t>𝒋</m:t>
                            </m:r>
                          </m:sub>
                        </m:sSub>
                      </m:e>
                    </m:nary>
                  </m:oMath>
                </a14:m>
                <a:endParaRPr lang="en-GB" sz="2000" dirty="0">
                  <a:latin typeface="Cambria Math" panose="02040503050406030204" pitchFamily="18" charset="0"/>
                  <a:ea typeface="Open Sans" panose="020B0606030504020204" pitchFamily="34" charset="0"/>
                  <a:cs typeface="Times New Roman" pitchFamily="18" charset="0"/>
                </a:endParaRPr>
              </a:p>
              <a:p>
                <a:pPr eaLnBrk="1" hangingPunct="1">
                  <a:lnSpc>
                    <a:spcPct val="100000"/>
                  </a:lnSpc>
                  <a:spcAft>
                    <a:spcPts val="1200"/>
                  </a:spcAft>
                  <a:buNone/>
                </a:pPr>
                <a:r>
                  <a:rPr lang="en-GB" altLang="en-US" sz="20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Motor fuels </a:t>
                </a:r>
                <a14:m>
                  <m:oMath xmlns:m="http://schemas.openxmlformats.org/officeDocument/2006/math">
                    <m:sSub>
                      <m:sSubPr>
                        <m:ctrlPr>
                          <a:rPr lang="en-GB" altLang="en-US" sz="2000" b="1" i="1" smtClean="0">
                            <a:solidFill>
                              <a:srgbClr val="00B050"/>
                            </a:solidFill>
                            <a:latin typeface="Cambria Math" panose="02040503050406030204" pitchFamily="18" charset="0"/>
                          </a:rPr>
                        </m:ctrlPr>
                      </m:sSubPr>
                      <m:e>
                        <m:r>
                          <a:rPr lang="en-GB" altLang="en-US" sz="2000" b="1" i="1">
                            <a:solidFill>
                              <a:srgbClr val="00B050"/>
                            </a:solidFill>
                            <a:latin typeface="Cambria Math" panose="02040503050406030204" pitchFamily="18" charset="0"/>
                          </a:rPr>
                          <m:t>𝑭𝑬𝑫</m:t>
                        </m:r>
                      </m:e>
                      <m:sub>
                        <m:r>
                          <a:rPr lang="en-GB" altLang="en-US" sz="2000" b="1" i="1" smtClean="0">
                            <a:solidFill>
                              <a:srgbClr val="00B050"/>
                            </a:solidFill>
                            <a:latin typeface="Cambria Math" panose="02040503050406030204" pitchFamily="18" charset="0"/>
                          </a:rPr>
                          <m:t>𝒎𝒐𝒕𝒐𝒓</m:t>
                        </m:r>
                      </m:sub>
                    </m:sSub>
                    <m:r>
                      <a:rPr lang="en-GB" altLang="en-US" sz="2000">
                        <a:latin typeface="Cambria Math" panose="02040503050406030204" pitchFamily="18" charset="0"/>
                      </a:rPr>
                      <m:t>=</m:t>
                    </m:r>
                    <m:nary>
                      <m:naryPr>
                        <m:chr m:val="∑"/>
                        <m:supHide m:val="on"/>
                        <m:ctrlPr>
                          <a:rPr lang="en-GB" altLang="en-US" sz="2000" i="1">
                            <a:latin typeface="Cambria Math" panose="02040503050406030204" pitchFamily="18" charset="0"/>
                          </a:rPr>
                        </m:ctrlPr>
                      </m:naryPr>
                      <m:sub>
                        <m:r>
                          <m:rPr>
                            <m:brk m:alnAt="7"/>
                          </m:rPr>
                          <a:rPr lang="en-GB" altLang="en-US" sz="2000">
                            <a:latin typeface="Cambria Math" panose="02040503050406030204" pitchFamily="18" charset="0"/>
                          </a:rPr>
                          <m:t>𝑗</m:t>
                        </m:r>
                        <m:r>
                          <a:rPr lang="en-GB" altLang="en-US" sz="2000">
                            <a:latin typeface="Cambria Math" panose="02040503050406030204" pitchFamily="18" charset="0"/>
                          </a:rPr>
                          <m:t> ∈ </m:t>
                        </m:r>
                        <m:r>
                          <a:rPr lang="en-GB" altLang="en-US" sz="2000">
                            <a:latin typeface="Cambria Math" panose="02040503050406030204" pitchFamily="18" charset="0"/>
                          </a:rPr>
                          <m:t>𝑠𝑢𝑏𝑠𝑒𝑐𝑡𝑜𝑟𝑠</m:t>
                        </m:r>
                      </m:sub>
                      <m:sup/>
                      <m:e>
                        <m:r>
                          <a:rPr lang="en-GB" altLang="en-US" sz="2000" b="1" i="1" smtClean="0">
                            <a:solidFill>
                              <a:srgbClr val="7030A0"/>
                            </a:solidFill>
                            <a:latin typeface="Cambria Math" panose="02040503050406030204" pitchFamily="18" charset="0"/>
                          </a:rPr>
                          <m:t>𝐄</m:t>
                        </m:r>
                        <m:sSub>
                          <m:sSubPr>
                            <m:ctrlPr>
                              <a:rPr lang="en-GB" altLang="en-US" sz="2000" b="1" i="1">
                                <a:solidFill>
                                  <a:srgbClr val="7030A0"/>
                                </a:solidFill>
                                <a:latin typeface="Cambria Math" panose="02040503050406030204" pitchFamily="18" charset="0"/>
                              </a:rPr>
                            </m:ctrlPr>
                          </m:sSubPr>
                          <m:e>
                            <m:r>
                              <a:rPr lang="en-GB" altLang="en-US" sz="2000" b="1" i="1">
                                <a:solidFill>
                                  <a:srgbClr val="7030A0"/>
                                </a:solidFill>
                                <a:latin typeface="Cambria Math" panose="02040503050406030204" pitchFamily="18" charset="0"/>
                              </a:rPr>
                              <m:t>𝑰</m:t>
                            </m:r>
                          </m:e>
                          <m:sub>
                            <m:r>
                              <a:rPr lang="en-GB" altLang="en-US" sz="2000" b="1" i="1" smtClean="0">
                                <a:solidFill>
                                  <a:srgbClr val="7030A0"/>
                                </a:solidFill>
                                <a:latin typeface="Cambria Math" panose="02040503050406030204" pitchFamily="18" charset="0"/>
                              </a:rPr>
                              <m:t>𝐦𝐨𝐭𝐨𝐫</m:t>
                            </m:r>
                            <m:r>
                              <a:rPr lang="en-GB" altLang="en-US" sz="2000" b="1">
                                <a:solidFill>
                                  <a:srgbClr val="7030A0"/>
                                </a:solidFill>
                                <a:latin typeface="Cambria Math" panose="02040503050406030204" pitchFamily="18" charset="0"/>
                              </a:rPr>
                              <m:t>,</m:t>
                            </m:r>
                            <m:r>
                              <a:rPr lang="en-GB" altLang="en-US" sz="2000" b="1" i="1">
                                <a:solidFill>
                                  <a:srgbClr val="7030A0"/>
                                </a:solidFill>
                                <a:latin typeface="Cambria Math" panose="02040503050406030204" pitchFamily="18" charset="0"/>
                              </a:rPr>
                              <m:t>𝒋</m:t>
                            </m:r>
                          </m:sub>
                        </m:sSub>
                        <m:r>
                          <a:rPr lang="en-GB" altLang="en-US" sz="2000" b="1" i="1" smtClean="0">
                            <a:solidFill>
                              <a:srgbClr val="C00000"/>
                            </a:solidFill>
                            <a:latin typeface="Cambria Math" panose="02040503050406030204" pitchFamily="18" charset="0"/>
                          </a:rPr>
                          <m:t>𝐕</m:t>
                        </m:r>
                        <m:sSub>
                          <m:sSubPr>
                            <m:ctrlPr>
                              <a:rPr lang="en-GB" altLang="en-US" sz="2000" b="1" i="1">
                                <a:solidFill>
                                  <a:srgbClr val="C00000"/>
                                </a:solidFill>
                                <a:latin typeface="Cambria Math" panose="02040503050406030204" pitchFamily="18" charset="0"/>
                              </a:rPr>
                            </m:ctrlPr>
                          </m:sSubPr>
                          <m:e>
                            <m:r>
                              <a:rPr lang="en-GB" altLang="en-US" sz="2000" b="1" i="1">
                                <a:solidFill>
                                  <a:srgbClr val="C00000"/>
                                </a:solidFill>
                                <a:latin typeface="Cambria Math" panose="02040503050406030204" pitchFamily="18" charset="0"/>
                              </a:rPr>
                              <m:t>𝑨</m:t>
                            </m:r>
                          </m:e>
                          <m:sub>
                            <m:r>
                              <a:rPr lang="en-GB" altLang="en-US" sz="2000" b="1" i="1">
                                <a:solidFill>
                                  <a:srgbClr val="C00000"/>
                                </a:solidFill>
                                <a:latin typeface="Cambria Math" panose="02040503050406030204" pitchFamily="18" charset="0"/>
                              </a:rPr>
                              <m:t>𝒋</m:t>
                            </m:r>
                          </m:sub>
                        </m:sSub>
                      </m:e>
                    </m:nary>
                  </m:oMath>
                </a14:m>
                <a:endParaRPr lang="en-GB" sz="2000" dirty="0">
                  <a:latin typeface="Cambria Math" panose="02040503050406030204" pitchFamily="18" charset="0"/>
                  <a:ea typeface="Open Sans" panose="020B0606030504020204" pitchFamily="34" charset="0"/>
                  <a:cs typeface="Times New Roman" pitchFamily="18" charset="0"/>
                </a:endParaRPr>
              </a:p>
              <a:p>
                <a:pPr eaLnBrk="1" hangingPunct="1">
                  <a:lnSpc>
                    <a:spcPct val="100000"/>
                  </a:lnSpc>
                  <a:spcAft>
                    <a:spcPts val="0"/>
                  </a:spcAft>
                  <a:buNone/>
                </a:pPr>
                <a:r>
                  <a:rPr lang="en-GB" altLang="en-US" sz="2000" dirty="0">
                    <a:latin typeface="Open Sans" panose="020B0606030504020204" pitchFamily="34" charset="0"/>
                    <a:ea typeface="Open Sans" panose="020B0606030504020204" pitchFamily="34" charset="0"/>
                    <a:cs typeface="Open Sans" panose="020B0606030504020204" pitchFamily="34" charset="0"/>
                  </a:rPr>
                  <a:t>Other: </a:t>
                </a:r>
                <a:r>
                  <a:rPr lang="en-GB" altLang="en-US" sz="20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Final energy demand (FED) </a:t>
                </a:r>
                <a:r>
                  <a:rPr lang="en-GB" altLang="en-US" sz="2000" dirty="0">
                    <a:latin typeface="Open Sans" panose="020B0606030504020204" pitchFamily="34" charset="0"/>
                    <a:ea typeface="Open Sans" panose="020B0606030504020204" pitchFamily="34" charset="0"/>
                    <a:cs typeface="Open Sans" panose="020B0606030504020204" pitchFamily="34" charset="0"/>
                  </a:rPr>
                  <a:t>for energy carrier </a:t>
                </a:r>
                <a14:m>
                  <m:oMath xmlns:m="http://schemas.openxmlformats.org/officeDocument/2006/math">
                    <m:r>
                      <a:rPr lang="en-GB" altLang="en-US" sz="2000" dirty="0" smtClean="0">
                        <a:latin typeface="Cambria Math" panose="02040503050406030204" pitchFamily="18" charset="0"/>
                      </a:rPr>
                      <m:t>𝒆</m:t>
                    </m:r>
                  </m:oMath>
                </a14:m>
                <a:r>
                  <a:rPr lang="en-GB" altLang="en-US" sz="2000" dirty="0">
                    <a:latin typeface="Open Sans" panose="020B0606030504020204" pitchFamily="34" charset="0"/>
                    <a:ea typeface="Open Sans" panose="020B0606030504020204" pitchFamily="34" charset="0"/>
                    <a:cs typeface="Open Sans" panose="020B0606030504020204" pitchFamily="34" charset="0"/>
                  </a:rPr>
                  <a:t> and end-use </a:t>
                </a:r>
                <a14:m>
                  <m:oMath xmlns:m="http://schemas.openxmlformats.org/officeDocument/2006/math">
                    <m:r>
                      <a:rPr lang="en-GB" altLang="en-US" sz="2000" dirty="0" smtClean="0">
                        <a:latin typeface="Cambria Math" panose="02040503050406030204" pitchFamily="18" charset="0"/>
                      </a:rPr>
                      <m:t>𝒖</m:t>
                    </m:r>
                  </m:oMath>
                </a14:m>
                <a:r>
                  <a:rPr lang="en-GB" altLang="en-US" sz="2000" dirty="0">
                    <a:latin typeface="Open Sans" panose="020B0606030504020204" pitchFamily="34" charset="0"/>
                    <a:ea typeface="Open Sans" panose="020B0606030504020204" pitchFamily="34" charset="0"/>
                    <a:cs typeface="Open Sans" panose="020B0606030504020204" pitchFamily="34" charset="0"/>
                  </a:rPr>
                  <a:t>, from </a:t>
                </a:r>
                <a:r>
                  <a:rPr lang="en-GB" altLang="en-US" sz="20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Useful Energy Demand (UED)</a:t>
                </a:r>
              </a:p>
              <a:p>
                <a:pPr eaLnBrk="1" hangingPunct="1">
                  <a:lnSpc>
                    <a:spcPct val="100000"/>
                  </a:lnSpc>
                  <a:spcBef>
                    <a:spcPts val="0"/>
                  </a:spcBef>
                  <a:spcAft>
                    <a:spcPts val="1200"/>
                  </a:spcAft>
                  <a:buNone/>
                </a:pPr>
                <a14:m>
                  <m:oMathPara xmlns:m="http://schemas.openxmlformats.org/officeDocument/2006/math">
                    <m:oMathParaPr>
                      <m:jc m:val="centerGroup"/>
                    </m:oMathParaPr>
                    <m:oMath xmlns:m="http://schemas.openxmlformats.org/officeDocument/2006/math">
                      <m:r>
                        <a:rPr lang="en-GB" altLang="en-US" sz="2000" b="1" i="1" smtClean="0">
                          <a:solidFill>
                            <a:srgbClr val="00B050"/>
                          </a:solidFill>
                          <a:latin typeface="Cambria Math" panose="02040503050406030204" pitchFamily="18" charset="0"/>
                        </a:rPr>
                        <m:t>𝐅𝐄</m:t>
                      </m:r>
                      <m:sSub>
                        <m:sSubPr>
                          <m:ctrlPr>
                            <a:rPr lang="en-GB" altLang="en-US" sz="2000" b="1" i="1" smtClean="0">
                              <a:solidFill>
                                <a:srgbClr val="00B050"/>
                              </a:solidFill>
                              <a:latin typeface="Cambria Math" panose="02040503050406030204" pitchFamily="18" charset="0"/>
                            </a:rPr>
                          </m:ctrlPr>
                        </m:sSubPr>
                        <m:e>
                          <m:r>
                            <a:rPr lang="en-GB" altLang="en-US" sz="2000" b="1" i="1" smtClean="0">
                              <a:solidFill>
                                <a:srgbClr val="00B050"/>
                              </a:solidFill>
                              <a:latin typeface="Cambria Math" panose="02040503050406030204" pitchFamily="18" charset="0"/>
                            </a:rPr>
                            <m:t>𝑫</m:t>
                          </m:r>
                        </m:e>
                        <m:sub>
                          <m:r>
                            <a:rPr lang="en-GB" altLang="en-US" sz="2000" b="1" i="1" smtClean="0">
                              <a:solidFill>
                                <a:srgbClr val="00B050"/>
                              </a:solidFill>
                              <a:latin typeface="Cambria Math" panose="02040503050406030204" pitchFamily="18" charset="0"/>
                            </a:rPr>
                            <m:t>𝐞</m:t>
                          </m:r>
                          <m:r>
                            <a:rPr lang="en-GB" altLang="en-US" sz="2000" b="1" smtClean="0">
                              <a:solidFill>
                                <a:srgbClr val="00B050"/>
                              </a:solidFill>
                              <a:latin typeface="Cambria Math" panose="02040503050406030204" pitchFamily="18" charset="0"/>
                            </a:rPr>
                            <m:t>,</m:t>
                          </m:r>
                          <m:r>
                            <a:rPr lang="en-GB" altLang="en-US" sz="2000" b="1" i="1" smtClean="0">
                              <a:solidFill>
                                <a:srgbClr val="00B050"/>
                              </a:solidFill>
                              <a:latin typeface="Cambria Math" panose="02040503050406030204" pitchFamily="18" charset="0"/>
                            </a:rPr>
                            <m:t>𝒖</m:t>
                          </m:r>
                        </m:sub>
                      </m:sSub>
                      <m:r>
                        <a:rPr lang="en-GB" altLang="en-US" sz="2000" smtClean="0">
                          <a:latin typeface="Cambria Math" panose="02040503050406030204" pitchFamily="18" charset="0"/>
                        </a:rPr>
                        <m:t>=</m:t>
                      </m:r>
                      <m:r>
                        <a:rPr lang="en-GB" altLang="en-US" sz="2000" b="1" i="1" smtClean="0">
                          <a:solidFill>
                            <a:srgbClr val="FFC000"/>
                          </a:solidFill>
                          <a:latin typeface="Cambria Math" panose="02040503050406030204" pitchFamily="18" charset="0"/>
                        </a:rPr>
                        <m:t>𝐔𝐄</m:t>
                      </m:r>
                      <m:sSub>
                        <m:sSubPr>
                          <m:ctrlPr>
                            <a:rPr lang="en-GB" altLang="en-US" sz="2000" b="1" i="1" smtClean="0">
                              <a:solidFill>
                                <a:srgbClr val="FFC000"/>
                              </a:solidFill>
                              <a:latin typeface="Cambria Math" panose="02040503050406030204" pitchFamily="18" charset="0"/>
                            </a:rPr>
                          </m:ctrlPr>
                        </m:sSubPr>
                        <m:e>
                          <m:r>
                            <a:rPr lang="en-GB" altLang="en-US" sz="2000" b="1" i="1" smtClean="0">
                              <a:solidFill>
                                <a:srgbClr val="FFC000"/>
                              </a:solidFill>
                              <a:latin typeface="Cambria Math" panose="02040503050406030204" pitchFamily="18" charset="0"/>
                            </a:rPr>
                            <m:t>𝑫</m:t>
                          </m:r>
                        </m:e>
                        <m:sub>
                          <m:r>
                            <a:rPr lang="en-GB" altLang="en-US" sz="2000" b="1" i="1" smtClean="0">
                              <a:solidFill>
                                <a:srgbClr val="FFC000"/>
                              </a:solidFill>
                              <a:latin typeface="Cambria Math" panose="02040503050406030204" pitchFamily="18" charset="0"/>
                            </a:rPr>
                            <m:t>𝒖</m:t>
                          </m:r>
                        </m:sub>
                      </m:sSub>
                      <m:f>
                        <m:fPr>
                          <m:ctrlPr>
                            <a:rPr lang="en-GB" altLang="en-US" sz="2000" i="1" smtClean="0">
                              <a:latin typeface="Cambria Math" panose="02040503050406030204" pitchFamily="18" charset="0"/>
                            </a:rPr>
                          </m:ctrlPr>
                        </m:fPr>
                        <m:num>
                          <m:r>
                            <a:rPr lang="en-GB" altLang="en-US" sz="2000" smtClean="0">
                              <a:latin typeface="Cambria Math" panose="02040503050406030204" pitchFamily="18" charset="0"/>
                            </a:rPr>
                            <m:t>1</m:t>
                          </m:r>
                        </m:num>
                        <m:den>
                          <m:sSub>
                            <m:sSubPr>
                              <m:ctrlPr>
                                <a:rPr lang="en-GB" altLang="en-US" sz="2000" b="1" i="1" smtClean="0">
                                  <a:solidFill>
                                    <a:schemeClr val="accent2"/>
                                  </a:solidFill>
                                  <a:latin typeface="Cambria Math" panose="02040503050406030204" pitchFamily="18" charset="0"/>
                                </a:rPr>
                              </m:ctrlPr>
                            </m:sSubPr>
                            <m:e>
                              <m:r>
                                <a:rPr lang="en-GB" altLang="en-US" sz="2000" b="1" i="1" smtClean="0">
                                  <a:solidFill>
                                    <a:schemeClr val="accent2"/>
                                  </a:solidFill>
                                  <a:latin typeface="Cambria Math" panose="02040503050406030204" pitchFamily="18" charset="0"/>
                                </a:rPr>
                                <m:t>𝜼</m:t>
                              </m:r>
                            </m:e>
                            <m:sub>
                              <m:r>
                                <a:rPr lang="en-GB" altLang="en-US" sz="2000" b="1" i="1" smtClean="0">
                                  <a:solidFill>
                                    <a:schemeClr val="accent2"/>
                                  </a:solidFill>
                                  <a:latin typeface="Cambria Math" panose="02040503050406030204" pitchFamily="18" charset="0"/>
                                </a:rPr>
                                <m:t>𝐞</m:t>
                              </m:r>
                              <m:r>
                                <a:rPr lang="en-GB" altLang="en-US" sz="2000" b="1" smtClean="0">
                                  <a:solidFill>
                                    <a:schemeClr val="accent2"/>
                                  </a:solidFill>
                                  <a:latin typeface="Cambria Math" panose="02040503050406030204" pitchFamily="18" charset="0"/>
                                </a:rPr>
                                <m:t>,</m:t>
                              </m:r>
                              <m:r>
                                <a:rPr lang="en-GB" altLang="en-US" sz="2000" b="1" i="1" smtClean="0">
                                  <a:solidFill>
                                    <a:schemeClr val="accent2"/>
                                  </a:solidFill>
                                  <a:latin typeface="Cambria Math" panose="02040503050406030204" pitchFamily="18" charset="0"/>
                                </a:rPr>
                                <m:t>𝒖</m:t>
                              </m:r>
                            </m:sub>
                          </m:sSub>
                        </m:den>
                      </m:f>
                      <m:sSub>
                        <m:sSubPr>
                          <m:ctrlPr>
                            <a:rPr lang="en-GB" altLang="en-US" sz="2000" b="1" i="1" smtClean="0">
                              <a:solidFill>
                                <a:schemeClr val="tx1">
                                  <a:lumMod val="65000"/>
                                  <a:lumOff val="35000"/>
                                </a:schemeClr>
                              </a:solidFill>
                              <a:latin typeface="Cambria Math" panose="02040503050406030204" pitchFamily="18" charset="0"/>
                            </a:rPr>
                          </m:ctrlPr>
                        </m:sSubPr>
                        <m:e>
                          <m:r>
                            <a:rPr lang="en-GB" altLang="en-US" sz="2000" b="1" i="1" smtClean="0">
                              <a:solidFill>
                                <a:schemeClr val="tx1">
                                  <a:lumMod val="65000"/>
                                  <a:lumOff val="35000"/>
                                </a:schemeClr>
                              </a:solidFill>
                              <a:latin typeface="Cambria Math" panose="02040503050406030204" pitchFamily="18" charset="0"/>
                            </a:rPr>
                            <m:t>𝑴</m:t>
                          </m:r>
                        </m:e>
                        <m:sub>
                          <m:r>
                            <a:rPr lang="en-GB" altLang="en-US" sz="2000" b="1" i="1" smtClean="0">
                              <a:solidFill>
                                <a:schemeClr val="tx1">
                                  <a:lumMod val="65000"/>
                                  <a:lumOff val="35000"/>
                                </a:schemeClr>
                              </a:solidFill>
                              <a:latin typeface="Cambria Math" panose="02040503050406030204" pitchFamily="18" charset="0"/>
                            </a:rPr>
                            <m:t>𝐞</m:t>
                          </m:r>
                          <m:r>
                            <a:rPr lang="en-GB" altLang="en-US" sz="2000" b="1" smtClean="0">
                              <a:solidFill>
                                <a:schemeClr val="tx1">
                                  <a:lumMod val="65000"/>
                                  <a:lumOff val="35000"/>
                                </a:schemeClr>
                              </a:solidFill>
                              <a:latin typeface="Cambria Math" panose="02040503050406030204" pitchFamily="18" charset="0"/>
                            </a:rPr>
                            <m:t>,</m:t>
                          </m:r>
                          <m:r>
                            <a:rPr lang="en-GB" altLang="en-US" sz="2000" b="1" i="1" smtClean="0">
                              <a:solidFill>
                                <a:schemeClr val="tx1">
                                  <a:lumMod val="65000"/>
                                  <a:lumOff val="35000"/>
                                </a:schemeClr>
                              </a:solidFill>
                              <a:latin typeface="Cambria Math" panose="02040503050406030204" pitchFamily="18" charset="0"/>
                            </a:rPr>
                            <m:t>𝒖</m:t>
                          </m:r>
                        </m:sub>
                      </m:sSub>
                    </m:oMath>
                  </m:oMathPara>
                </a14:m>
                <a:endParaRPr lang="en-GB" sz="2000" b="1"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Bef>
                    <a:spcPts val="0"/>
                  </a:spcBef>
                  <a:spcAft>
                    <a:spcPts val="0"/>
                  </a:spcAft>
                  <a:buNone/>
                </a:pPr>
                <a14:m>
                  <m:oMath xmlns:m="http://schemas.openxmlformats.org/officeDocument/2006/math">
                    <m:r>
                      <a:rPr lang="en-GB" altLang="en-US" sz="2000" b="1" i="1" smtClean="0">
                        <a:solidFill>
                          <a:srgbClr val="7030A0"/>
                        </a:solidFill>
                        <a:latin typeface="Cambria Math" panose="02040503050406030204" pitchFamily="18" charset="0"/>
                      </a:rPr>
                      <m:t>𝐄</m:t>
                    </m:r>
                    <m:sSub>
                      <m:sSubPr>
                        <m:ctrlPr>
                          <a:rPr lang="en-GB" altLang="en-US" sz="2000" b="1" i="1">
                            <a:solidFill>
                              <a:srgbClr val="7030A0"/>
                            </a:solidFill>
                            <a:latin typeface="Cambria Math" panose="02040503050406030204" pitchFamily="18" charset="0"/>
                          </a:rPr>
                        </m:ctrlPr>
                      </m:sSubPr>
                      <m:e>
                        <m:r>
                          <a:rPr lang="en-GB" altLang="en-US" sz="2000" b="1" i="1">
                            <a:solidFill>
                              <a:srgbClr val="7030A0"/>
                            </a:solidFill>
                            <a:latin typeface="Cambria Math" panose="02040503050406030204" pitchFamily="18" charset="0"/>
                          </a:rPr>
                          <m:t>𝑰</m:t>
                        </m:r>
                      </m:e>
                      <m:sub>
                        <m:r>
                          <a:rPr lang="en-GB" altLang="en-US" sz="2000" b="1" i="1">
                            <a:solidFill>
                              <a:srgbClr val="7030A0"/>
                            </a:solidFill>
                            <a:latin typeface="Cambria Math" panose="02040503050406030204" pitchFamily="18" charset="0"/>
                          </a:rPr>
                          <m:t>𝐞𝐥𝐞𝐜</m:t>
                        </m:r>
                        <m:r>
                          <a:rPr lang="en-GB" altLang="en-US" sz="2000" b="1">
                            <a:solidFill>
                              <a:srgbClr val="7030A0"/>
                            </a:solidFill>
                            <a:latin typeface="Cambria Math" panose="02040503050406030204" pitchFamily="18" charset="0"/>
                          </a:rPr>
                          <m:t>,</m:t>
                        </m:r>
                        <m:r>
                          <a:rPr lang="en-GB" altLang="en-US" sz="2000" b="1" i="1">
                            <a:solidFill>
                              <a:srgbClr val="7030A0"/>
                            </a:solidFill>
                            <a:latin typeface="Cambria Math" panose="02040503050406030204" pitchFamily="18" charset="0"/>
                          </a:rPr>
                          <m:t>𝒋</m:t>
                        </m:r>
                      </m:sub>
                    </m:sSub>
                  </m:oMath>
                </a14:m>
                <a:r>
                  <a:rPr lang="en-GB" altLang="en-US" sz="2000" b="1" dirty="0">
                    <a:solidFill>
                      <a:srgbClr val="7030A0"/>
                    </a:solidFill>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r>
                      <a:rPr lang="en-GB" altLang="en-US" sz="2000" b="1" i="1">
                        <a:solidFill>
                          <a:srgbClr val="7030A0"/>
                        </a:solidFill>
                        <a:latin typeface="Cambria Math" panose="02040503050406030204" pitchFamily="18" charset="0"/>
                      </a:rPr>
                      <m:t>𝐄</m:t>
                    </m:r>
                    <m:sSub>
                      <m:sSubPr>
                        <m:ctrlPr>
                          <a:rPr lang="en-GB" altLang="en-US" sz="2000" b="1" i="1">
                            <a:solidFill>
                              <a:srgbClr val="7030A0"/>
                            </a:solidFill>
                            <a:latin typeface="Cambria Math" panose="02040503050406030204" pitchFamily="18" charset="0"/>
                          </a:rPr>
                        </m:ctrlPr>
                      </m:sSubPr>
                      <m:e>
                        <m:r>
                          <a:rPr lang="en-GB" altLang="en-US" sz="2000" b="1" i="1">
                            <a:solidFill>
                              <a:srgbClr val="7030A0"/>
                            </a:solidFill>
                            <a:latin typeface="Cambria Math" panose="02040503050406030204" pitchFamily="18" charset="0"/>
                          </a:rPr>
                          <m:t>𝑰</m:t>
                        </m:r>
                      </m:e>
                      <m:sub>
                        <m:r>
                          <a:rPr lang="en-GB" altLang="en-US" sz="2000" b="1" i="1">
                            <a:solidFill>
                              <a:srgbClr val="7030A0"/>
                            </a:solidFill>
                            <a:latin typeface="Cambria Math" panose="02040503050406030204" pitchFamily="18" charset="0"/>
                          </a:rPr>
                          <m:t>𝐦𝐨𝐭𝐨𝐫</m:t>
                        </m:r>
                        <m:r>
                          <a:rPr lang="en-GB" altLang="en-US" sz="2000" b="1">
                            <a:solidFill>
                              <a:srgbClr val="7030A0"/>
                            </a:solidFill>
                            <a:latin typeface="Cambria Math" panose="02040503050406030204" pitchFamily="18" charset="0"/>
                          </a:rPr>
                          <m:t>,</m:t>
                        </m:r>
                        <m:r>
                          <a:rPr lang="en-GB" altLang="en-US" sz="2000" b="1" i="1">
                            <a:solidFill>
                              <a:srgbClr val="7030A0"/>
                            </a:solidFill>
                            <a:latin typeface="Cambria Math" panose="02040503050406030204" pitchFamily="18" charset="0"/>
                          </a:rPr>
                          <m:t>𝒋</m:t>
                        </m:r>
                      </m:sub>
                    </m:sSub>
                    <m:r>
                      <a:rPr lang="en-GB" altLang="en-US" sz="2000">
                        <a:latin typeface="Cambria Math" panose="02040503050406030204" pitchFamily="18" charset="0"/>
                      </a:rPr>
                      <m:t> </m:t>
                    </m:r>
                  </m:oMath>
                </a14:m>
                <a:r>
                  <a:rPr lang="en-GB" altLang="en-US" sz="2000" dirty="0">
                    <a:latin typeface="Open Sans" panose="020B0606030504020204" pitchFamily="34" charset="0"/>
                    <a:ea typeface="Open Sans" panose="020B0606030504020204" pitchFamily="34" charset="0"/>
                    <a:cs typeface="Open Sans" panose="020B0606030504020204" pitchFamily="34" charset="0"/>
                  </a:rPr>
                  <a:t>Energy intensity of specific uses electricity/motor fuels in subsector </a:t>
                </a:r>
                <a14:m>
                  <m:oMath xmlns:m="http://schemas.openxmlformats.org/officeDocument/2006/math">
                    <m:r>
                      <a:rPr lang="en-GB" altLang="en-US" sz="2000" dirty="0" smtClean="0">
                        <a:latin typeface="Cambria Math" panose="02040503050406030204" pitchFamily="18" charset="0"/>
                      </a:rPr>
                      <m:t>𝑗</m:t>
                    </m:r>
                  </m:oMath>
                </a14:m>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Bef>
                    <a:spcPts val="0"/>
                  </a:spcBef>
                  <a:spcAft>
                    <a:spcPts val="0"/>
                  </a:spcAft>
                  <a:buNone/>
                </a:pPr>
                <a14:m>
                  <m:oMath xmlns:m="http://schemas.openxmlformats.org/officeDocument/2006/math">
                    <m:r>
                      <a:rPr lang="en-GB" altLang="en-US" sz="2000" b="1" i="1" smtClean="0">
                        <a:solidFill>
                          <a:srgbClr val="C00000"/>
                        </a:solidFill>
                        <a:latin typeface="Cambria Math" panose="02040503050406030204" pitchFamily="18" charset="0"/>
                      </a:rPr>
                      <m:t>𝐕</m:t>
                    </m:r>
                    <m:sSub>
                      <m:sSubPr>
                        <m:ctrlPr>
                          <a:rPr lang="en-GB" altLang="en-US" sz="2000" b="1" i="1">
                            <a:solidFill>
                              <a:srgbClr val="C00000"/>
                            </a:solidFill>
                            <a:latin typeface="Cambria Math" panose="02040503050406030204" pitchFamily="18" charset="0"/>
                          </a:rPr>
                        </m:ctrlPr>
                      </m:sSubPr>
                      <m:e>
                        <m:r>
                          <a:rPr lang="en-GB" altLang="en-US" sz="2000" b="1" i="1">
                            <a:solidFill>
                              <a:srgbClr val="C00000"/>
                            </a:solidFill>
                            <a:latin typeface="Cambria Math" panose="02040503050406030204" pitchFamily="18" charset="0"/>
                          </a:rPr>
                          <m:t>𝑨</m:t>
                        </m:r>
                      </m:e>
                      <m:sub>
                        <m:r>
                          <a:rPr lang="en-GB" altLang="en-US" sz="2000" b="1" i="1">
                            <a:solidFill>
                              <a:srgbClr val="C00000"/>
                            </a:solidFill>
                            <a:latin typeface="Cambria Math" panose="02040503050406030204" pitchFamily="18" charset="0"/>
                          </a:rPr>
                          <m:t>𝒋</m:t>
                        </m:r>
                      </m:sub>
                    </m:sSub>
                  </m:oMath>
                </a14:m>
                <a:r>
                  <a:rPr lang="en-GB" altLang="en-US" sz="2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 </a:t>
                </a:r>
                <a:r>
                  <a:rPr lang="en-GB" altLang="en-US" sz="2000" dirty="0">
                    <a:latin typeface="Open Sans" panose="020B0606030504020204" pitchFamily="34" charset="0"/>
                    <a:ea typeface="Open Sans" panose="020B0606030504020204" pitchFamily="34" charset="0"/>
                    <a:cs typeface="Open Sans" panose="020B0606030504020204" pitchFamily="34" charset="0"/>
                  </a:rPr>
                  <a:t>value added of subsector </a:t>
                </a:r>
                <a14:m>
                  <m:oMath xmlns:m="http://schemas.openxmlformats.org/officeDocument/2006/math">
                    <m:r>
                      <a:rPr lang="en-GB" altLang="en-US" sz="2000" dirty="0">
                        <a:latin typeface="Cambria Math" panose="02040503050406030204" pitchFamily="18" charset="0"/>
                      </a:rPr>
                      <m:t>𝑗</m:t>
                    </m:r>
                  </m:oMath>
                </a14:m>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Bef>
                    <a:spcPts val="0"/>
                  </a:spcBef>
                  <a:spcAft>
                    <a:spcPts val="0"/>
                  </a:spcAft>
                  <a:buNone/>
                </a:pPr>
                <a14:m>
                  <m:oMath xmlns:m="http://schemas.openxmlformats.org/officeDocument/2006/math">
                    <m:sSub>
                      <m:sSubPr>
                        <m:ctrlPr>
                          <a:rPr lang="en-GB" altLang="en-US" sz="2000" b="1" i="1" smtClean="0">
                            <a:solidFill>
                              <a:schemeClr val="bg2">
                                <a:lumMod val="25000"/>
                              </a:schemeClr>
                            </a:solidFill>
                            <a:latin typeface="Cambria Math" panose="02040503050406030204" pitchFamily="18" charset="0"/>
                          </a:rPr>
                        </m:ctrlPr>
                      </m:sSubPr>
                      <m:e>
                        <m:r>
                          <a:rPr lang="en-GB" altLang="en-US" sz="2000" b="1" i="1" smtClean="0">
                            <a:solidFill>
                              <a:schemeClr val="bg2">
                                <a:lumMod val="25000"/>
                              </a:schemeClr>
                            </a:solidFill>
                            <a:latin typeface="Cambria Math" panose="02040503050406030204" pitchFamily="18" charset="0"/>
                          </a:rPr>
                          <m:t>𝑴</m:t>
                        </m:r>
                      </m:e>
                      <m:sub>
                        <m:r>
                          <a:rPr lang="en-GB" altLang="en-US" sz="2000" b="1" i="1" smtClean="0">
                            <a:solidFill>
                              <a:schemeClr val="bg2">
                                <a:lumMod val="25000"/>
                              </a:schemeClr>
                            </a:solidFill>
                            <a:latin typeface="Cambria Math" panose="02040503050406030204" pitchFamily="18" charset="0"/>
                          </a:rPr>
                          <m:t>𝐞</m:t>
                        </m:r>
                        <m:r>
                          <a:rPr lang="en-GB" altLang="en-US" sz="2000" b="1" smtClean="0">
                            <a:solidFill>
                              <a:schemeClr val="bg2">
                                <a:lumMod val="25000"/>
                              </a:schemeClr>
                            </a:solidFill>
                            <a:latin typeface="Cambria Math" panose="02040503050406030204" pitchFamily="18" charset="0"/>
                          </a:rPr>
                          <m:t>,</m:t>
                        </m:r>
                        <m:r>
                          <a:rPr lang="en-GB" altLang="en-US" sz="2000" b="1" i="1" smtClean="0">
                            <a:solidFill>
                              <a:schemeClr val="bg2">
                                <a:lumMod val="25000"/>
                              </a:schemeClr>
                            </a:solidFill>
                            <a:latin typeface="Cambria Math" panose="02040503050406030204" pitchFamily="18" charset="0"/>
                          </a:rPr>
                          <m:t>𝒖</m:t>
                        </m:r>
                      </m:sub>
                    </m:sSub>
                  </m:oMath>
                </a14:m>
                <a:r>
                  <a:rPr lang="en-GB" altLang="en-US" sz="20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a:t>
                </a:r>
                <a:r>
                  <a:rPr lang="en-GB" altLang="en-US" sz="2000" dirty="0">
                    <a:latin typeface="Open Sans" panose="020B0606030504020204" pitchFamily="34" charset="0"/>
                    <a:ea typeface="Open Sans" panose="020B0606030504020204" pitchFamily="34" charset="0"/>
                    <a:cs typeface="Open Sans" panose="020B0606030504020204" pitchFamily="34" charset="0"/>
                  </a:rPr>
                  <a:t>market penetration of energy carrier </a:t>
                </a:r>
                <a14:m>
                  <m:oMath xmlns:m="http://schemas.openxmlformats.org/officeDocument/2006/math">
                    <m:r>
                      <a:rPr lang="en-GB" altLang="en-US" sz="2000" dirty="0" smtClean="0">
                        <a:latin typeface="Cambria Math" panose="02040503050406030204" pitchFamily="18" charset="0"/>
                      </a:rPr>
                      <m:t>𝑒</m:t>
                    </m:r>
                  </m:oMath>
                </a14:m>
                <a:r>
                  <a:rPr lang="en-GB" altLang="en-US" sz="2000" dirty="0">
                    <a:latin typeface="Open Sans" panose="020B0606030504020204" pitchFamily="34" charset="0"/>
                    <a:ea typeface="Open Sans" panose="020B0606030504020204" pitchFamily="34" charset="0"/>
                    <a:cs typeface="Open Sans" panose="020B0606030504020204" pitchFamily="34" charset="0"/>
                  </a:rPr>
                  <a:t> for end-use </a:t>
                </a:r>
                <a14:m>
                  <m:oMath xmlns:m="http://schemas.openxmlformats.org/officeDocument/2006/math">
                    <m:r>
                      <a:rPr lang="en-GB" altLang="en-US" sz="2000" dirty="0" smtClean="0">
                        <a:latin typeface="Cambria Math" panose="02040503050406030204" pitchFamily="18" charset="0"/>
                      </a:rPr>
                      <m:t>𝑢</m:t>
                    </m:r>
                  </m:oMath>
                </a14:m>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Bef>
                    <a:spcPts val="0"/>
                  </a:spcBef>
                  <a:spcAft>
                    <a:spcPts val="0"/>
                  </a:spcAft>
                  <a:buNone/>
                </a:pPr>
                <a14:m>
                  <m:oMath xmlns:m="http://schemas.openxmlformats.org/officeDocument/2006/math">
                    <m:sSub>
                      <m:sSubPr>
                        <m:ctrlPr>
                          <a:rPr lang="en-GB" altLang="en-US" sz="2000" b="1" i="1" smtClean="0">
                            <a:solidFill>
                              <a:schemeClr val="accent2"/>
                            </a:solidFill>
                            <a:latin typeface="Cambria Math" panose="02040503050406030204" pitchFamily="18" charset="0"/>
                          </a:rPr>
                        </m:ctrlPr>
                      </m:sSubPr>
                      <m:e>
                        <m:r>
                          <a:rPr lang="en-GB" altLang="en-US" sz="2000" b="1" i="1">
                            <a:solidFill>
                              <a:schemeClr val="accent2"/>
                            </a:solidFill>
                            <a:latin typeface="Cambria Math" panose="02040503050406030204" pitchFamily="18" charset="0"/>
                          </a:rPr>
                          <m:t>𝜼</m:t>
                        </m:r>
                      </m:e>
                      <m:sub>
                        <m:r>
                          <a:rPr lang="en-GB" altLang="en-US" sz="2000" b="1" i="1">
                            <a:solidFill>
                              <a:schemeClr val="accent2"/>
                            </a:solidFill>
                            <a:latin typeface="Cambria Math" panose="02040503050406030204" pitchFamily="18" charset="0"/>
                          </a:rPr>
                          <m:t>𝐞</m:t>
                        </m:r>
                        <m:r>
                          <a:rPr lang="en-GB" altLang="en-US" sz="2000" b="1">
                            <a:solidFill>
                              <a:schemeClr val="accent2"/>
                            </a:solidFill>
                            <a:latin typeface="Cambria Math" panose="02040503050406030204" pitchFamily="18" charset="0"/>
                          </a:rPr>
                          <m:t>,</m:t>
                        </m:r>
                        <m:r>
                          <a:rPr lang="en-GB" altLang="en-US" sz="2000" b="1" i="1">
                            <a:solidFill>
                              <a:schemeClr val="accent2"/>
                            </a:solidFill>
                            <a:latin typeface="Cambria Math" panose="02040503050406030204" pitchFamily="18" charset="0"/>
                          </a:rPr>
                          <m:t>𝒖</m:t>
                        </m:r>
                      </m:sub>
                    </m:sSub>
                  </m:oMath>
                </a14:m>
                <a:r>
                  <a:rPr lang="en-GB" altLang="en-US" sz="2000" dirty="0">
                    <a:latin typeface="Open Sans" panose="020B0606030504020204" pitchFamily="34" charset="0"/>
                    <a:ea typeface="Open Sans" panose="020B0606030504020204" pitchFamily="34" charset="0"/>
                    <a:cs typeface="Open Sans" panose="020B0606030504020204" pitchFamily="34" charset="0"/>
                  </a:rPr>
                  <a:t>efficiency of energy carrier </a:t>
                </a:r>
                <a14:m>
                  <m:oMath xmlns:m="http://schemas.openxmlformats.org/officeDocument/2006/math">
                    <m:r>
                      <a:rPr lang="en-GB" altLang="en-US" sz="2000" dirty="0">
                        <a:latin typeface="Cambria Math" panose="02040503050406030204" pitchFamily="18" charset="0"/>
                      </a:rPr>
                      <m:t>𝑒</m:t>
                    </m:r>
                  </m:oMath>
                </a14:m>
                <a:r>
                  <a:rPr lang="en-GB" altLang="en-US" sz="2000" dirty="0">
                    <a:latin typeface="Open Sans" panose="020B0606030504020204" pitchFamily="34" charset="0"/>
                    <a:ea typeface="Open Sans" panose="020B0606030504020204" pitchFamily="34" charset="0"/>
                    <a:cs typeface="Open Sans" panose="020B0606030504020204" pitchFamily="34" charset="0"/>
                  </a:rPr>
                  <a:t> for end-use </a:t>
                </a:r>
                <a14:m>
                  <m:oMath xmlns:m="http://schemas.openxmlformats.org/officeDocument/2006/math">
                    <m:r>
                      <a:rPr lang="en-GB" altLang="en-US" sz="2000" dirty="0">
                        <a:latin typeface="Cambria Math" panose="02040503050406030204" pitchFamily="18" charset="0"/>
                      </a:rPr>
                      <m:t>𝑢</m:t>
                    </m:r>
                  </m:oMath>
                </a14:m>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Bef>
                    <a:spcPts val="0"/>
                  </a:spcBef>
                  <a:spcAft>
                    <a:spcPts val="0"/>
                  </a:spcAft>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Bef>
                    <a:spcPts val="0"/>
                  </a:spcBef>
                  <a:spcAft>
                    <a:spcPts val="0"/>
                  </a:spcAft>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Bef>
                    <a:spcPts val="0"/>
                  </a:spcBef>
                  <a:spcAft>
                    <a:spcPts val="0"/>
                  </a:spcAft>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Bef>
                    <a:spcPts val="0"/>
                  </a:spcBef>
                  <a:spcAft>
                    <a:spcPts val="0"/>
                  </a:spcAft>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marL="342900" lvl="1" indent="-342900"/>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48" name="Google Shape;115;p16">
                <a:extLst>
                  <a:ext uri="{FF2B5EF4-FFF2-40B4-BE49-F238E27FC236}">
                    <a16:creationId xmlns:a16="http://schemas.microsoft.com/office/drawing/2014/main" id="{1C0EB07B-EF55-8A4A-A559-3218267C9FE8}"/>
                  </a:ext>
                </a:extLst>
              </p:cNvPr>
              <p:cNvSpPr txBox="1">
                <a:spLocks noRot="1" noChangeAspect="1" noMove="1" noResize="1" noEditPoints="1" noAdjustHandles="1" noChangeArrowheads="1" noChangeShapeType="1" noTextEdit="1"/>
              </p:cNvSpPr>
              <p:nvPr/>
            </p:nvSpPr>
            <p:spPr>
              <a:xfrm>
                <a:off x="887412" y="1332969"/>
                <a:ext cx="10439494" cy="4427538"/>
              </a:xfrm>
              <a:prstGeom prst="rect">
                <a:avLst/>
              </a:prstGeom>
              <a:blipFill>
                <a:blip r:embed="rId3"/>
                <a:stretch>
                  <a:fillRect l="-350" t="-413" b="-4132"/>
                </a:stretch>
              </a:blipFill>
              <a:ln>
                <a:noFill/>
              </a:ln>
            </p:spPr>
            <p:txBody>
              <a:bodyPr/>
              <a:lstStyle/>
              <a:p>
                <a:r>
                  <a:rPr lang="en-GB">
                    <a:noFill/>
                  </a:rPr>
                  <a:t> </a:t>
                </a:r>
              </a:p>
            </p:txBody>
          </p:sp>
        </mc:Fallback>
      </mc:AlternateContent>
      <p:sp>
        <p:nvSpPr>
          <p:cNvPr id="24" name="Slide Number Placeholder 5">
            <a:extLst>
              <a:ext uri="{FF2B5EF4-FFF2-40B4-BE49-F238E27FC236}">
                <a16:creationId xmlns:a16="http://schemas.microsoft.com/office/drawing/2014/main" id="{1991717D-9290-2F48-8887-B08C19591758}"/>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72104533-DE24-4CFF-B870-25379AFBB450}"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12</a:t>
            </a:fld>
            <a:endParaRPr lang="en-US" altLang="en-US" sz="1400" b="1">
              <a:solidFill>
                <a:schemeClr val="bg1"/>
              </a:solidFill>
              <a:latin typeface="Open Sans ExtraBold"/>
              <a:ea typeface="Open Sans ExtraBold"/>
              <a:cs typeface="Open Sans ExtraBold"/>
            </a:endParaRPr>
          </a:p>
        </p:txBody>
      </p:sp>
      <p:sp>
        <p:nvSpPr>
          <p:cNvPr id="16" name="Google Shape;113;p16">
            <a:extLst>
              <a:ext uri="{FF2B5EF4-FFF2-40B4-BE49-F238E27FC236}">
                <a16:creationId xmlns:a16="http://schemas.microsoft.com/office/drawing/2014/main" id="{E4F177E8-304A-A340-B388-1E536C1795B6}"/>
              </a:ext>
            </a:extLst>
          </p:cNvPr>
          <p:cNvSpPr>
            <a:spLocks noGrp="1" noChangeArrowheads="1"/>
          </p:cNvSpPr>
          <p:nvPr>
            <p:ph type="title"/>
          </p:nvPr>
        </p:nvSpPr>
        <p:spPr>
          <a:xfrm>
            <a:off x="856129" y="-1556"/>
            <a:ext cx="10217032" cy="1343491"/>
          </a:xfrm>
        </p:spPr>
        <p:txBody>
          <a:bodyPr lIns="121900" tIns="121900" rIns="121900" bIns="121900"/>
          <a:lstStyle/>
          <a:p>
            <a:pPr eaLnBrk="1" hangingPunct="1"/>
            <a:r>
              <a:rPr lang="en-GB" altLang="en-US" dirty="0">
                <a:latin typeface="Open Sans"/>
              </a:rPr>
              <a:t>Lecture 7.2 Service sector</a:t>
            </a:r>
          </a:p>
        </p:txBody>
      </p:sp>
    </p:spTree>
    <p:extLst>
      <p:ext uri="{BB962C8B-B14F-4D97-AF65-F5344CB8AC3E}">
        <p14:creationId xmlns:p14="http://schemas.microsoft.com/office/powerpoint/2010/main" val="1503226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05" y="-294171"/>
            <a:ext cx="103903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a:cs typeface="Open Sans"/>
                <a:sym typeface="Bodoni SvtyTwo ITC TT-Book"/>
              </a:rPr>
              <a:t>Lecture 7.3 Transportation sector</a:t>
            </a:r>
          </a:p>
        </p:txBody>
      </p:sp>
      <p:sp>
        <p:nvSpPr>
          <p:cNvPr id="12" name="Text Box 1028">
            <a:extLst>
              <a:ext uri="{FF2B5EF4-FFF2-40B4-BE49-F238E27FC236}">
                <a16:creationId xmlns:a16="http://schemas.microsoft.com/office/drawing/2014/main" id="{418AC68E-5821-814D-A8C3-190037A3E2AD}"/>
              </a:ext>
            </a:extLst>
          </p:cNvPr>
          <p:cNvSpPr txBox="1">
            <a:spLocks noChangeArrowheads="1"/>
          </p:cNvSpPr>
          <p:nvPr/>
        </p:nvSpPr>
        <p:spPr bwMode="auto">
          <a:xfrm>
            <a:off x="1064860" y="1713385"/>
            <a:ext cx="1496920"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Sectors</a:t>
            </a:r>
          </a:p>
        </p:txBody>
      </p:sp>
      <p:sp>
        <p:nvSpPr>
          <p:cNvPr id="13" name="Text Box 1029">
            <a:extLst>
              <a:ext uri="{FF2B5EF4-FFF2-40B4-BE49-F238E27FC236}">
                <a16:creationId xmlns:a16="http://schemas.microsoft.com/office/drawing/2014/main" id="{22A63FB2-6A33-0E46-88F3-B7CFCF57934F}"/>
              </a:ext>
            </a:extLst>
          </p:cNvPr>
          <p:cNvSpPr txBox="1">
            <a:spLocks noChangeArrowheads="1"/>
          </p:cNvSpPr>
          <p:nvPr/>
        </p:nvSpPr>
        <p:spPr bwMode="auto">
          <a:xfrm>
            <a:off x="1013830" y="2980578"/>
            <a:ext cx="2289407"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dirty="0">
                <a:solidFill>
                  <a:schemeClr val="accent5"/>
                </a:solidFill>
                <a:latin typeface="Open Sans Light"/>
                <a:ea typeface="Open Sans Light" panose="020B0306030504020204" pitchFamily="34" charset="0"/>
                <a:cs typeface="Open Sans Light" panose="020B0306030504020204" pitchFamily="34" charset="0"/>
              </a:rPr>
              <a:t>Subsectors</a:t>
            </a:r>
            <a:endParaRPr lang="en-US" sz="1600" dirty="0">
              <a:solidFill>
                <a:schemeClr val="accent5"/>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Text Box 1030">
            <a:extLst>
              <a:ext uri="{FF2B5EF4-FFF2-40B4-BE49-F238E27FC236}">
                <a16:creationId xmlns:a16="http://schemas.microsoft.com/office/drawing/2014/main" id="{A8D10147-924D-7243-80B5-468CC542060D}"/>
              </a:ext>
            </a:extLst>
          </p:cNvPr>
          <p:cNvSpPr txBox="1">
            <a:spLocks noChangeArrowheads="1"/>
          </p:cNvSpPr>
          <p:nvPr/>
        </p:nvSpPr>
        <p:spPr bwMode="auto">
          <a:xfrm>
            <a:off x="1042279" y="4640604"/>
            <a:ext cx="1761082"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End-use</a:t>
            </a:r>
          </a:p>
        </p:txBody>
      </p:sp>
      <p:sp>
        <p:nvSpPr>
          <p:cNvPr id="15" name="Text Box 1031">
            <a:extLst>
              <a:ext uri="{FF2B5EF4-FFF2-40B4-BE49-F238E27FC236}">
                <a16:creationId xmlns:a16="http://schemas.microsoft.com/office/drawing/2014/main" id="{DAEE686C-E588-114E-8E82-6170C01FBB7F}"/>
              </a:ext>
            </a:extLst>
          </p:cNvPr>
          <p:cNvSpPr txBox="1">
            <a:spLocks noChangeArrowheads="1"/>
          </p:cNvSpPr>
          <p:nvPr/>
        </p:nvSpPr>
        <p:spPr bwMode="auto">
          <a:xfrm>
            <a:off x="713847" y="5368884"/>
            <a:ext cx="20252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Category of Final Energy Demand (FED)</a:t>
            </a:r>
          </a:p>
        </p:txBody>
      </p:sp>
      <p:sp>
        <p:nvSpPr>
          <p:cNvPr id="16" name="Text Box 1032">
            <a:extLst>
              <a:ext uri="{FF2B5EF4-FFF2-40B4-BE49-F238E27FC236}">
                <a16:creationId xmlns:a16="http://schemas.microsoft.com/office/drawing/2014/main" id="{3D705E33-E4CC-C64D-8ABC-F75D88FD24E1}"/>
              </a:ext>
            </a:extLst>
          </p:cNvPr>
          <p:cNvSpPr txBox="1">
            <a:spLocks noChangeArrowheads="1"/>
          </p:cNvSpPr>
          <p:nvPr/>
        </p:nvSpPr>
        <p:spPr bwMode="auto">
          <a:xfrm>
            <a:off x="2870001" y="5428297"/>
            <a:ext cx="1056649" cy="338554"/>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Electricity</a:t>
            </a:r>
          </a:p>
        </p:txBody>
      </p:sp>
      <p:sp>
        <p:nvSpPr>
          <p:cNvPr id="17" name="Text Box 1033">
            <a:extLst>
              <a:ext uri="{FF2B5EF4-FFF2-40B4-BE49-F238E27FC236}">
                <a16:creationId xmlns:a16="http://schemas.microsoft.com/office/drawing/2014/main" id="{97BC4586-4B37-5041-A767-30768215C0C1}"/>
              </a:ext>
            </a:extLst>
          </p:cNvPr>
          <p:cNvSpPr txBox="1">
            <a:spLocks noChangeArrowheads="1"/>
          </p:cNvSpPr>
          <p:nvPr/>
        </p:nvSpPr>
        <p:spPr bwMode="auto">
          <a:xfrm>
            <a:off x="3977278" y="5322800"/>
            <a:ext cx="794373" cy="584775"/>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Steam Coal</a:t>
            </a:r>
          </a:p>
        </p:txBody>
      </p:sp>
      <p:sp>
        <p:nvSpPr>
          <p:cNvPr id="18" name="Text Box 1034">
            <a:extLst>
              <a:ext uri="{FF2B5EF4-FFF2-40B4-BE49-F238E27FC236}">
                <a16:creationId xmlns:a16="http://schemas.microsoft.com/office/drawing/2014/main" id="{1C95FC12-6CBF-C14D-A722-5F26A9CBF3BE}"/>
              </a:ext>
            </a:extLst>
          </p:cNvPr>
          <p:cNvSpPr txBox="1">
            <a:spLocks noChangeArrowheads="1"/>
          </p:cNvSpPr>
          <p:nvPr/>
        </p:nvSpPr>
        <p:spPr bwMode="auto">
          <a:xfrm>
            <a:off x="8095467" y="5439866"/>
            <a:ext cx="703680" cy="338554"/>
          </a:xfrm>
          <a:prstGeom prst="rect">
            <a:avLst/>
          </a:prstGeom>
          <a:noFill/>
          <a:ln w="19050">
            <a:solidFill>
              <a:schemeClr val="accent6"/>
            </a:solidFill>
            <a:prstDash val="solid"/>
            <a:miter lim="800000"/>
            <a:headEnd/>
            <a:tailEnd/>
            <a:extLst>
              <a:ext uri="{C807C97D-BFC1-408E-A445-0C87EB9F89A2}">
                <ask:lineSketchStyleProps xmlns:ask="http://schemas.microsoft.com/office/drawing/2018/sketchyshapes">
                  <ask:type>
                    <ask:lineSketchNone/>
                  </ask:type>
                </ask:lineSketchStyleProps>
              </a:ext>
            </a:extLst>
          </a:ln>
          <a:extLst>
            <a:ext uri="{909E8E84-426E-40DD-AFC4-6F175D3DCCD1}">
              <a14:hiddenFill xmlns:a14="http://schemas.microsoft.com/office/drawing/2010/main">
                <a:solidFill>
                  <a:srgbClr val="FFFFFF"/>
                </a:solidFill>
              </a14:hiddenFill>
            </a:ext>
          </a:extLst>
        </p:spPr>
        <p:txBody>
          <a:bodyPr wrap="square"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LPG</a:t>
            </a:r>
          </a:p>
        </p:txBody>
      </p:sp>
      <p:sp>
        <p:nvSpPr>
          <p:cNvPr id="19" name="Text Box 1035">
            <a:extLst>
              <a:ext uri="{FF2B5EF4-FFF2-40B4-BE49-F238E27FC236}">
                <a16:creationId xmlns:a16="http://schemas.microsoft.com/office/drawing/2014/main" id="{12177C0E-5EE0-1A4A-8C59-9B11ED57CD88}"/>
              </a:ext>
            </a:extLst>
          </p:cNvPr>
          <p:cNvSpPr txBox="1">
            <a:spLocks noChangeArrowheads="1"/>
          </p:cNvSpPr>
          <p:nvPr/>
        </p:nvSpPr>
        <p:spPr bwMode="auto">
          <a:xfrm>
            <a:off x="7096131" y="5439866"/>
            <a:ext cx="898701" cy="338554"/>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Jet Fuel</a:t>
            </a:r>
          </a:p>
        </p:txBody>
      </p:sp>
      <p:sp>
        <p:nvSpPr>
          <p:cNvPr id="21" name="Text Box 1036">
            <a:extLst>
              <a:ext uri="{FF2B5EF4-FFF2-40B4-BE49-F238E27FC236}">
                <a16:creationId xmlns:a16="http://schemas.microsoft.com/office/drawing/2014/main" id="{312A6C59-C597-B740-B229-28CE2C1B8786}"/>
              </a:ext>
            </a:extLst>
          </p:cNvPr>
          <p:cNvSpPr txBox="1">
            <a:spLocks noChangeArrowheads="1"/>
          </p:cNvSpPr>
          <p:nvPr/>
        </p:nvSpPr>
        <p:spPr bwMode="auto">
          <a:xfrm>
            <a:off x="4863023" y="5441531"/>
            <a:ext cx="794374" cy="338554"/>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Diesel</a:t>
            </a:r>
          </a:p>
        </p:txBody>
      </p:sp>
      <p:sp>
        <p:nvSpPr>
          <p:cNvPr id="22" name="Text Box 1037">
            <a:extLst>
              <a:ext uri="{FF2B5EF4-FFF2-40B4-BE49-F238E27FC236}">
                <a16:creationId xmlns:a16="http://schemas.microsoft.com/office/drawing/2014/main" id="{F178F733-CBFA-5445-82B2-EA4AAE12D946}"/>
              </a:ext>
            </a:extLst>
          </p:cNvPr>
          <p:cNvSpPr txBox="1">
            <a:spLocks noChangeArrowheads="1"/>
          </p:cNvSpPr>
          <p:nvPr/>
        </p:nvSpPr>
        <p:spPr bwMode="auto">
          <a:xfrm>
            <a:off x="5769182" y="5439866"/>
            <a:ext cx="1226314" cy="338554"/>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Gasoline</a:t>
            </a:r>
          </a:p>
        </p:txBody>
      </p:sp>
      <p:sp>
        <p:nvSpPr>
          <p:cNvPr id="23" name="Text Box 1038">
            <a:extLst>
              <a:ext uri="{FF2B5EF4-FFF2-40B4-BE49-F238E27FC236}">
                <a16:creationId xmlns:a16="http://schemas.microsoft.com/office/drawing/2014/main" id="{9423F0B2-FC00-C140-A9E4-430358DC8BDD}"/>
              </a:ext>
            </a:extLst>
          </p:cNvPr>
          <p:cNvSpPr txBox="1">
            <a:spLocks noChangeArrowheads="1"/>
          </p:cNvSpPr>
          <p:nvPr/>
        </p:nvSpPr>
        <p:spPr bwMode="auto">
          <a:xfrm>
            <a:off x="3166716" y="1530665"/>
            <a:ext cx="1496920" cy="33855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solidFill>
                  <a:schemeClr val="bg1">
                    <a:lumMod val="65000"/>
                  </a:schemeClr>
                </a:solidFill>
                <a:latin typeface="Open Sans Light" panose="020B0306030504020204" pitchFamily="34" charset="0"/>
                <a:ea typeface="Open Sans Light" panose="020B0306030504020204" pitchFamily="34" charset="0"/>
                <a:cs typeface="Open Sans Light" panose="020B0306030504020204" pitchFamily="34" charset="0"/>
              </a:rPr>
              <a:t>Industry</a:t>
            </a:r>
          </a:p>
        </p:txBody>
      </p:sp>
      <p:sp>
        <p:nvSpPr>
          <p:cNvPr id="24" name="Text Box 1039">
            <a:extLst>
              <a:ext uri="{FF2B5EF4-FFF2-40B4-BE49-F238E27FC236}">
                <a16:creationId xmlns:a16="http://schemas.microsoft.com/office/drawing/2014/main" id="{33ECEE68-0126-314A-AABB-ECBC5D6F4F1C}"/>
              </a:ext>
            </a:extLst>
          </p:cNvPr>
          <p:cNvSpPr txBox="1">
            <a:spLocks noChangeArrowheads="1"/>
          </p:cNvSpPr>
          <p:nvPr/>
        </p:nvSpPr>
        <p:spPr bwMode="auto">
          <a:xfrm>
            <a:off x="9070964" y="1542988"/>
            <a:ext cx="1673028" cy="33855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latin typeface="Open Sans Light" panose="020B0306030504020204" pitchFamily="34" charset="0"/>
                <a:ea typeface="Open Sans Light" panose="020B0306030504020204" pitchFamily="34" charset="0"/>
                <a:cs typeface="Open Sans Light" panose="020B0306030504020204" pitchFamily="34" charset="0"/>
              </a:rPr>
              <a:t>Transport</a:t>
            </a:r>
          </a:p>
        </p:txBody>
      </p:sp>
      <p:sp>
        <p:nvSpPr>
          <p:cNvPr id="25" name="Text Box 1040">
            <a:extLst>
              <a:ext uri="{FF2B5EF4-FFF2-40B4-BE49-F238E27FC236}">
                <a16:creationId xmlns:a16="http://schemas.microsoft.com/office/drawing/2014/main" id="{55B3601F-7F30-E745-BF69-535BD9A38FF7}"/>
              </a:ext>
            </a:extLst>
          </p:cNvPr>
          <p:cNvSpPr txBox="1">
            <a:spLocks noChangeArrowheads="1"/>
          </p:cNvSpPr>
          <p:nvPr/>
        </p:nvSpPr>
        <p:spPr bwMode="auto">
          <a:xfrm>
            <a:off x="5069269" y="1544108"/>
            <a:ext cx="1320812" cy="33855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D2D2D2"/>
                </a:solidFill>
                <a:latin typeface="Open Sans Light" panose="020B0306030504020204" pitchFamily="34" charset="0"/>
                <a:ea typeface="Open Sans Light" panose="020B0306030504020204" pitchFamily="34" charset="0"/>
                <a:cs typeface="Open Sans Light" panose="020B0306030504020204" pitchFamily="34" charset="0"/>
              </a:rPr>
              <a:t>Service</a:t>
            </a:r>
          </a:p>
        </p:txBody>
      </p:sp>
      <p:sp>
        <p:nvSpPr>
          <p:cNvPr id="26" name="Text Box 1041">
            <a:extLst>
              <a:ext uri="{FF2B5EF4-FFF2-40B4-BE49-F238E27FC236}">
                <a16:creationId xmlns:a16="http://schemas.microsoft.com/office/drawing/2014/main" id="{BA3184BF-A69D-C840-A5D2-64E68DE50FA2}"/>
              </a:ext>
            </a:extLst>
          </p:cNvPr>
          <p:cNvSpPr txBox="1">
            <a:spLocks noChangeArrowheads="1"/>
          </p:cNvSpPr>
          <p:nvPr/>
        </p:nvSpPr>
        <p:spPr bwMode="auto">
          <a:xfrm>
            <a:off x="6704880" y="1549906"/>
            <a:ext cx="1849136" cy="33855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rPr>
              <a:t>Household</a:t>
            </a:r>
          </a:p>
        </p:txBody>
      </p:sp>
      <p:sp>
        <p:nvSpPr>
          <p:cNvPr id="35" name="Text Box 1052">
            <a:extLst>
              <a:ext uri="{FF2B5EF4-FFF2-40B4-BE49-F238E27FC236}">
                <a16:creationId xmlns:a16="http://schemas.microsoft.com/office/drawing/2014/main" id="{442F8ACB-588A-CB42-A42A-17B811EF51B6}"/>
              </a:ext>
            </a:extLst>
          </p:cNvPr>
          <p:cNvSpPr txBox="1">
            <a:spLocks noChangeArrowheads="1"/>
          </p:cNvSpPr>
          <p:nvPr/>
        </p:nvSpPr>
        <p:spPr bwMode="auto">
          <a:xfrm>
            <a:off x="2671931" y="2665661"/>
            <a:ext cx="2965459" cy="584775"/>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b="1"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Transportation of passengers (passenger-km)</a:t>
            </a:r>
          </a:p>
        </p:txBody>
      </p:sp>
      <p:sp>
        <p:nvSpPr>
          <p:cNvPr id="39" name="Rectangle 1058">
            <a:extLst>
              <a:ext uri="{FF2B5EF4-FFF2-40B4-BE49-F238E27FC236}">
                <a16:creationId xmlns:a16="http://schemas.microsoft.com/office/drawing/2014/main" id="{50299CA9-A692-2448-BF56-90B38F149934}"/>
              </a:ext>
            </a:extLst>
          </p:cNvPr>
          <p:cNvSpPr>
            <a:spLocks noChangeArrowheads="1"/>
          </p:cNvSpPr>
          <p:nvPr/>
        </p:nvSpPr>
        <p:spPr bwMode="auto">
          <a:xfrm>
            <a:off x="996087" y="1440343"/>
            <a:ext cx="10203071" cy="951616"/>
          </a:xfrm>
          <a:prstGeom prst="rect">
            <a:avLst/>
          </a:prstGeom>
          <a:noFill/>
          <a:ln w="28575" cmpd="sng">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sz="16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0" name="Rectangle 1059">
            <a:extLst>
              <a:ext uri="{FF2B5EF4-FFF2-40B4-BE49-F238E27FC236}">
                <a16:creationId xmlns:a16="http://schemas.microsoft.com/office/drawing/2014/main" id="{77341F8A-75A9-F54E-83BF-E0E7587BA812}"/>
              </a:ext>
            </a:extLst>
          </p:cNvPr>
          <p:cNvSpPr>
            <a:spLocks noChangeArrowheads="1"/>
          </p:cNvSpPr>
          <p:nvPr/>
        </p:nvSpPr>
        <p:spPr bwMode="auto">
          <a:xfrm>
            <a:off x="992609" y="2602073"/>
            <a:ext cx="10203071" cy="1437001"/>
          </a:xfrm>
          <a:prstGeom prst="rect">
            <a:avLst/>
          </a:prstGeom>
          <a:noFill/>
          <a:ln w="28575">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1" name="Rectangle 1060">
            <a:extLst>
              <a:ext uri="{FF2B5EF4-FFF2-40B4-BE49-F238E27FC236}">
                <a16:creationId xmlns:a16="http://schemas.microsoft.com/office/drawing/2014/main" id="{5D1CC192-7F9C-7241-A355-5CD0C3B8F95E}"/>
              </a:ext>
            </a:extLst>
          </p:cNvPr>
          <p:cNvSpPr>
            <a:spLocks noChangeArrowheads="1"/>
          </p:cNvSpPr>
          <p:nvPr/>
        </p:nvSpPr>
        <p:spPr bwMode="auto">
          <a:xfrm>
            <a:off x="999422" y="4375177"/>
            <a:ext cx="10203071" cy="897863"/>
          </a:xfrm>
          <a:prstGeom prst="rect">
            <a:avLst/>
          </a:prstGeom>
          <a:noFill/>
          <a:ln w="28575">
            <a:solidFill>
              <a:srgbClr val="B4323F"/>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0" name="Line 1080">
            <a:extLst>
              <a:ext uri="{FF2B5EF4-FFF2-40B4-BE49-F238E27FC236}">
                <a16:creationId xmlns:a16="http://schemas.microsoft.com/office/drawing/2014/main" id="{263A1F36-626D-2149-B4CE-C838D77C6A14}"/>
              </a:ext>
            </a:extLst>
          </p:cNvPr>
          <p:cNvSpPr>
            <a:spLocks noChangeShapeType="1"/>
          </p:cNvSpPr>
          <p:nvPr/>
        </p:nvSpPr>
        <p:spPr bwMode="auto">
          <a:xfrm flipH="1">
            <a:off x="6123383" y="4039074"/>
            <a:ext cx="0" cy="336103"/>
          </a:xfrm>
          <a:prstGeom prst="line">
            <a:avLst/>
          </a:prstGeom>
          <a:noFill/>
          <a:ln w="28575">
            <a:solidFill>
              <a:srgbClr val="B4323F"/>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Content Placeholder 2">
            <a:extLst>
              <a:ext uri="{FF2B5EF4-FFF2-40B4-BE49-F238E27FC236}">
                <a16:creationId xmlns:a16="http://schemas.microsoft.com/office/drawing/2014/main" id="{6B463751-6390-C941-8D97-77C281A9C991}"/>
              </a:ext>
            </a:extLst>
          </p:cNvPr>
          <p:cNvSpPr>
            <a:spLocks noGrp="1"/>
          </p:cNvSpPr>
          <p:nvPr>
            <p:ph idx="1"/>
          </p:nvPr>
        </p:nvSpPr>
        <p:spPr>
          <a:xfrm>
            <a:off x="912650" y="988605"/>
            <a:ext cx="10515600" cy="382925"/>
          </a:xfrm>
        </p:spPr>
        <p:txBody>
          <a:bodyPr/>
          <a:lstStyle/>
          <a:p>
            <a:pPr marL="0" lvl="6" indent="0" eaLnBrk="0" fontAlgn="base" hangingPunct="0">
              <a:lnSpc>
                <a:spcPct val="110000"/>
              </a:lnSpc>
              <a:spcAft>
                <a:spcPts val="1200"/>
              </a:spcAft>
              <a:buClr>
                <a:srgbClr val="333333"/>
              </a:buClr>
              <a:buSzPts val="1300"/>
              <a:buNone/>
              <a:defRPr/>
            </a:pPr>
            <a:r>
              <a:rPr lang="en-GB" sz="2000" b="1" dirty="0">
                <a:solidFill>
                  <a:schemeClr val="accent5">
                    <a:lumMod val="60000"/>
                    <a:lumOff val="40000"/>
                  </a:schemeClr>
                </a:solidFill>
                <a:latin typeface="Open Sans"/>
                <a:ea typeface="Open Sans"/>
                <a:cs typeface="Open Sans"/>
                <a:sym typeface="Calibri"/>
              </a:rPr>
              <a:t>7.3.1. The Transport Sector, Subsectors, End-use and Final Energy Demands</a:t>
            </a:r>
          </a:p>
          <a:p>
            <a:pPr marL="0" indent="0">
              <a:buNone/>
            </a:pPr>
            <a:endParaRPr lang="en-GB" dirty="0"/>
          </a:p>
        </p:txBody>
      </p:sp>
      <p:sp>
        <p:nvSpPr>
          <p:cNvPr id="4" name="Line 1079">
            <a:extLst>
              <a:ext uri="{FF2B5EF4-FFF2-40B4-BE49-F238E27FC236}">
                <a16:creationId xmlns:a16="http://schemas.microsoft.com/office/drawing/2014/main" id="{A4A4E47F-836B-437E-037C-06D2D508EE83}"/>
              </a:ext>
            </a:extLst>
          </p:cNvPr>
          <p:cNvSpPr>
            <a:spLocks noChangeShapeType="1"/>
          </p:cNvSpPr>
          <p:nvPr/>
        </p:nvSpPr>
        <p:spPr bwMode="auto">
          <a:xfrm flipH="1">
            <a:off x="8032123" y="1881543"/>
            <a:ext cx="1176501" cy="67100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034" name="Picture 10">
            <a:extLst>
              <a:ext uri="{FF2B5EF4-FFF2-40B4-BE49-F238E27FC236}">
                <a16:creationId xmlns:a16="http://schemas.microsoft.com/office/drawing/2014/main" id="{A10D16FE-CB5A-37C2-EEDE-B5717F82A278}"/>
              </a:ext>
            </a:extLst>
          </p:cNvPr>
          <p:cNvPicPr>
            <a:picLocks noChangeAspect="1" noChangeArrowheads="1"/>
          </p:cNvPicPr>
          <p:nvPr/>
        </p:nvPicPr>
        <p:blipFill>
          <a:blip r:embed="rId3">
            <a:duotone>
              <a:prstClr val="black"/>
              <a:schemeClr val="accent3">
                <a:tint val="45000"/>
                <a:satMod val="400000"/>
              </a:schemeClr>
            </a:duotone>
            <a:alphaModFix amt="35000"/>
            <a:extLst>
              <a:ext uri="{28A0092B-C50C-407E-A947-70E740481C1C}">
                <a14:useLocalDpi xmlns:a14="http://schemas.microsoft.com/office/drawing/2010/main" val="0"/>
              </a:ext>
            </a:extLst>
          </a:blip>
          <a:srcRect/>
          <a:stretch>
            <a:fillRect/>
          </a:stretch>
        </p:blipFill>
        <p:spPr bwMode="auto">
          <a:xfrm>
            <a:off x="3682388" y="1882662"/>
            <a:ext cx="477490" cy="47749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8979234-3981-1119-DC14-461668FB09FF}"/>
              </a:ext>
            </a:extLst>
          </p:cNvPr>
          <p:cNvPicPr>
            <a:picLocks noChangeAspect="1" noChangeArrowheads="1"/>
          </p:cNvPicPr>
          <p:nvPr/>
        </p:nvPicPr>
        <p:blipFill>
          <a:blip r:embed="rId4">
            <a:alphaModFix amt="35000"/>
            <a:extLst>
              <a:ext uri="{28A0092B-C50C-407E-A947-70E740481C1C}">
                <a14:useLocalDpi xmlns:a14="http://schemas.microsoft.com/office/drawing/2010/main" val="0"/>
              </a:ext>
            </a:extLst>
          </a:blip>
          <a:srcRect/>
          <a:stretch>
            <a:fillRect/>
          </a:stretch>
        </p:blipFill>
        <p:spPr bwMode="auto">
          <a:xfrm>
            <a:off x="5478740" y="1936831"/>
            <a:ext cx="451909" cy="45190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D3CDD3C0-2453-8D96-5B14-35D0DDB24BF8}"/>
              </a:ext>
            </a:extLst>
          </p:cNvPr>
          <p:cNvPicPr>
            <a:picLocks noChangeAspect="1" noChangeArrowheads="1"/>
          </p:cNvPicPr>
          <p:nvPr/>
        </p:nvPicPr>
        <p:blipFill>
          <a:blip r:embed="rId5">
            <a:alphaModFix amt="50000"/>
            <a:extLst>
              <a:ext uri="{28A0092B-C50C-407E-A947-70E740481C1C}">
                <a14:useLocalDpi xmlns:a14="http://schemas.microsoft.com/office/drawing/2010/main" val="0"/>
              </a:ext>
            </a:extLst>
          </a:blip>
          <a:srcRect/>
          <a:stretch>
            <a:fillRect/>
          </a:stretch>
        </p:blipFill>
        <p:spPr bwMode="auto">
          <a:xfrm>
            <a:off x="7369318" y="1910208"/>
            <a:ext cx="462367" cy="46236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83F8D88F-4378-BD02-5257-27F3F4525C51}"/>
              </a:ext>
            </a:extLst>
          </p:cNvPr>
          <p:cNvPicPr>
            <a:picLocks noChangeAspect="1" noChangeArrowheads="1"/>
          </p:cNvPicPr>
          <p:nvPr/>
        </p:nvPicPr>
        <p:blipFill>
          <a:blip r:embed="rId6">
            <a:alphaModFix/>
            <a:extLst>
              <a:ext uri="{28A0092B-C50C-407E-A947-70E740481C1C}">
                <a14:useLocalDpi xmlns:a14="http://schemas.microsoft.com/office/drawing/2010/main" val="0"/>
              </a:ext>
            </a:extLst>
          </a:blip>
          <a:srcRect/>
          <a:stretch>
            <a:fillRect/>
          </a:stretch>
        </p:blipFill>
        <p:spPr bwMode="auto">
          <a:xfrm>
            <a:off x="9739751" y="1910208"/>
            <a:ext cx="462367" cy="462367"/>
          </a:xfrm>
          <a:prstGeom prst="rect">
            <a:avLst/>
          </a:prstGeom>
          <a:noFill/>
          <a:extLst>
            <a:ext uri="{909E8E84-426E-40DD-AFC4-6F175D3DCCD1}">
              <a14:hiddenFill xmlns:a14="http://schemas.microsoft.com/office/drawing/2010/main">
                <a:solidFill>
                  <a:srgbClr val="FFFFFF"/>
                </a:solidFill>
              </a14:hiddenFill>
            </a:ext>
          </a:extLst>
        </p:spPr>
      </p:pic>
      <p:sp>
        <p:nvSpPr>
          <p:cNvPr id="30" name="Text Box 1053">
            <a:extLst>
              <a:ext uri="{FF2B5EF4-FFF2-40B4-BE49-F238E27FC236}">
                <a16:creationId xmlns:a16="http://schemas.microsoft.com/office/drawing/2014/main" id="{DBFE1E62-B394-0FA2-BEE8-76DC8A2F5CD1}"/>
              </a:ext>
            </a:extLst>
          </p:cNvPr>
          <p:cNvSpPr txBox="1">
            <a:spLocks noChangeArrowheads="1"/>
          </p:cNvSpPr>
          <p:nvPr/>
        </p:nvSpPr>
        <p:spPr bwMode="auto">
          <a:xfrm>
            <a:off x="2569309" y="4428800"/>
            <a:ext cx="1478689" cy="338554"/>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B4323F"/>
                </a:solidFill>
                <a:latin typeface="Open Sans Light"/>
                <a:ea typeface="Open Sans Light" panose="020B0306030504020204" pitchFamily="34" charset="0"/>
                <a:cs typeface="Open Sans Light" panose="020B0306030504020204" pitchFamily="34" charset="0"/>
              </a:rPr>
              <a:t>Car</a:t>
            </a:r>
            <a:endParaRPr lang="en-US" sz="1600" dirty="0">
              <a:solidFill>
                <a:srgbClr val="B4323F"/>
              </a:solidFill>
              <a:latin typeface="Open Sans Light"/>
              <a:ea typeface="Open Sans Light" panose="020B0306030504020204" pitchFamily="34" charset="0"/>
              <a:cs typeface="Open Sans Light" panose="020B0306030504020204" pitchFamily="34" charset="0"/>
            </a:endParaRPr>
          </a:p>
        </p:txBody>
      </p:sp>
      <p:sp>
        <p:nvSpPr>
          <p:cNvPr id="31" name="Text Box 1055">
            <a:extLst>
              <a:ext uri="{FF2B5EF4-FFF2-40B4-BE49-F238E27FC236}">
                <a16:creationId xmlns:a16="http://schemas.microsoft.com/office/drawing/2014/main" id="{8BDDDD6B-636A-FB4C-BB84-2EB4B80BF31B}"/>
              </a:ext>
            </a:extLst>
          </p:cNvPr>
          <p:cNvSpPr txBox="1">
            <a:spLocks noChangeArrowheads="1"/>
          </p:cNvSpPr>
          <p:nvPr/>
        </p:nvSpPr>
        <p:spPr bwMode="auto">
          <a:xfrm>
            <a:off x="4126489" y="4426237"/>
            <a:ext cx="1478689" cy="338554"/>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Bus</a:t>
            </a:r>
            <a:endParaRPr lang="en-US" sz="160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Text Box 1044">
            <a:extLst>
              <a:ext uri="{FF2B5EF4-FFF2-40B4-BE49-F238E27FC236}">
                <a16:creationId xmlns:a16="http://schemas.microsoft.com/office/drawing/2014/main" id="{10A30C8A-2486-A16D-7056-9945ABC85AED}"/>
              </a:ext>
            </a:extLst>
          </p:cNvPr>
          <p:cNvSpPr txBox="1">
            <a:spLocks noChangeArrowheads="1"/>
          </p:cNvSpPr>
          <p:nvPr/>
        </p:nvSpPr>
        <p:spPr bwMode="auto">
          <a:xfrm>
            <a:off x="6227324" y="2911882"/>
            <a:ext cx="2003872" cy="338554"/>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defPPr>
              <a:defRPr lang="en-US"/>
            </a:defPPr>
            <a:lvl1pPr algn="ctr" eaLnBrk="1" hangingPunct="1">
              <a:spcBef>
                <a:spcPct val="50000"/>
              </a:spcBef>
              <a:defRPr sz="1600" b="1">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r>
              <a:rPr lang="en-US" dirty="0"/>
              <a:t>Freight (ton-km)</a:t>
            </a:r>
          </a:p>
        </p:txBody>
      </p:sp>
      <p:sp>
        <p:nvSpPr>
          <p:cNvPr id="10" name="Text Box 1044">
            <a:extLst>
              <a:ext uri="{FF2B5EF4-FFF2-40B4-BE49-F238E27FC236}">
                <a16:creationId xmlns:a16="http://schemas.microsoft.com/office/drawing/2014/main" id="{E7CB9579-CF94-8E2B-CB71-33737B78BF39}"/>
              </a:ext>
            </a:extLst>
          </p:cNvPr>
          <p:cNvSpPr txBox="1">
            <a:spLocks noChangeArrowheads="1"/>
          </p:cNvSpPr>
          <p:nvPr/>
        </p:nvSpPr>
        <p:spPr bwMode="auto">
          <a:xfrm>
            <a:off x="9088928" y="2910454"/>
            <a:ext cx="1535366" cy="338554"/>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International</a:t>
            </a:r>
          </a:p>
        </p:txBody>
      </p:sp>
      <p:sp>
        <p:nvSpPr>
          <p:cNvPr id="29" name="Text Box 1053">
            <a:extLst>
              <a:ext uri="{FF2B5EF4-FFF2-40B4-BE49-F238E27FC236}">
                <a16:creationId xmlns:a16="http://schemas.microsoft.com/office/drawing/2014/main" id="{8A3089DA-74A9-8B19-1F6E-725425FCB043}"/>
              </a:ext>
            </a:extLst>
          </p:cNvPr>
          <p:cNvSpPr txBox="1">
            <a:spLocks noChangeArrowheads="1"/>
          </p:cNvSpPr>
          <p:nvPr/>
        </p:nvSpPr>
        <p:spPr bwMode="auto">
          <a:xfrm>
            <a:off x="5696376" y="4426237"/>
            <a:ext cx="1478689" cy="338554"/>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B4323F"/>
                </a:solidFill>
                <a:latin typeface="Open Sans Light"/>
                <a:ea typeface="Open Sans Light" panose="020B0306030504020204" pitchFamily="34" charset="0"/>
                <a:cs typeface="Open Sans Light" panose="020B0306030504020204" pitchFamily="34" charset="0"/>
              </a:rPr>
              <a:t>Plane</a:t>
            </a:r>
            <a:endParaRPr lang="en-US" sz="1600" dirty="0">
              <a:solidFill>
                <a:srgbClr val="B4323F"/>
              </a:solidFill>
              <a:latin typeface="Open Sans Light"/>
              <a:ea typeface="Open Sans Light" panose="020B0306030504020204" pitchFamily="34" charset="0"/>
              <a:cs typeface="Open Sans Light" panose="020B0306030504020204" pitchFamily="34" charset="0"/>
            </a:endParaRPr>
          </a:p>
        </p:txBody>
      </p:sp>
      <p:sp>
        <p:nvSpPr>
          <p:cNvPr id="34" name="Text Box 1037">
            <a:extLst>
              <a:ext uri="{FF2B5EF4-FFF2-40B4-BE49-F238E27FC236}">
                <a16:creationId xmlns:a16="http://schemas.microsoft.com/office/drawing/2014/main" id="{D6F0AC90-4AF2-05AB-FE72-5D6376FF7926}"/>
              </a:ext>
            </a:extLst>
          </p:cNvPr>
          <p:cNvSpPr txBox="1">
            <a:spLocks noChangeArrowheads="1"/>
          </p:cNvSpPr>
          <p:nvPr/>
        </p:nvSpPr>
        <p:spPr bwMode="auto">
          <a:xfrm>
            <a:off x="9964767" y="5439866"/>
            <a:ext cx="968595" cy="338554"/>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CNG</a:t>
            </a:r>
          </a:p>
        </p:txBody>
      </p:sp>
      <p:sp>
        <p:nvSpPr>
          <p:cNvPr id="42" name="Text Box 1053">
            <a:extLst>
              <a:ext uri="{FF2B5EF4-FFF2-40B4-BE49-F238E27FC236}">
                <a16:creationId xmlns:a16="http://schemas.microsoft.com/office/drawing/2014/main" id="{5A49A92D-89DA-D2CE-1925-5CAD02897E9D}"/>
              </a:ext>
            </a:extLst>
          </p:cNvPr>
          <p:cNvSpPr txBox="1">
            <a:spLocks noChangeArrowheads="1"/>
          </p:cNvSpPr>
          <p:nvPr/>
        </p:nvSpPr>
        <p:spPr bwMode="auto">
          <a:xfrm>
            <a:off x="8836150" y="4424937"/>
            <a:ext cx="1478689" cy="338554"/>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B4323F"/>
                </a:solidFill>
                <a:latin typeface="Open Sans Light"/>
                <a:ea typeface="Open Sans Light" panose="020B0306030504020204" pitchFamily="34" charset="0"/>
                <a:cs typeface="Open Sans Light" panose="020B0306030504020204" pitchFamily="34" charset="0"/>
              </a:rPr>
              <a:t>Train</a:t>
            </a:r>
            <a:endParaRPr lang="en-US" sz="1600" dirty="0">
              <a:solidFill>
                <a:srgbClr val="B4323F"/>
              </a:solidFill>
              <a:latin typeface="Open Sans Light"/>
              <a:ea typeface="Open Sans Light" panose="020B0306030504020204" pitchFamily="34" charset="0"/>
              <a:cs typeface="Open Sans Light" panose="020B0306030504020204" pitchFamily="34" charset="0"/>
            </a:endParaRPr>
          </a:p>
        </p:txBody>
      </p:sp>
      <p:sp>
        <p:nvSpPr>
          <p:cNvPr id="44" name="Text Box 1053">
            <a:extLst>
              <a:ext uri="{FF2B5EF4-FFF2-40B4-BE49-F238E27FC236}">
                <a16:creationId xmlns:a16="http://schemas.microsoft.com/office/drawing/2014/main" id="{4CB8C467-AEA1-47E2-F7BA-4A29E811EF96}"/>
              </a:ext>
            </a:extLst>
          </p:cNvPr>
          <p:cNvSpPr txBox="1">
            <a:spLocks noChangeArrowheads="1"/>
          </p:cNvSpPr>
          <p:nvPr/>
        </p:nvSpPr>
        <p:spPr bwMode="auto">
          <a:xfrm>
            <a:off x="7266263" y="4426237"/>
            <a:ext cx="1478689" cy="338554"/>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B4323F"/>
                </a:solidFill>
                <a:latin typeface="Open Sans Light"/>
                <a:ea typeface="Open Sans Light" panose="020B0306030504020204" pitchFamily="34" charset="0"/>
                <a:cs typeface="Open Sans Light" panose="020B0306030504020204" pitchFamily="34" charset="0"/>
              </a:rPr>
              <a:t>Truck</a:t>
            </a:r>
            <a:endParaRPr lang="en-US" sz="1600" dirty="0">
              <a:solidFill>
                <a:srgbClr val="B4323F"/>
              </a:solidFill>
              <a:latin typeface="Open Sans Light"/>
              <a:ea typeface="Open Sans Light" panose="020B0306030504020204" pitchFamily="34" charset="0"/>
              <a:cs typeface="Open Sans Light" panose="020B0306030504020204" pitchFamily="34" charset="0"/>
            </a:endParaRPr>
          </a:p>
        </p:txBody>
      </p:sp>
      <p:pic>
        <p:nvPicPr>
          <p:cNvPr id="5" name="Picture 4">
            <a:extLst>
              <a:ext uri="{FF2B5EF4-FFF2-40B4-BE49-F238E27FC236}">
                <a16:creationId xmlns:a16="http://schemas.microsoft.com/office/drawing/2014/main" id="{4C31F0E3-EAD8-365B-68CB-613F56F44198}"/>
              </a:ext>
            </a:extLst>
          </p:cNvPr>
          <p:cNvPicPr>
            <a:picLocks noChangeAspect="1"/>
          </p:cNvPicPr>
          <p:nvPr/>
        </p:nvPicPr>
        <p:blipFill>
          <a:blip r:embed="rId7"/>
          <a:stretch>
            <a:fillRect/>
          </a:stretch>
        </p:blipFill>
        <p:spPr>
          <a:xfrm>
            <a:off x="4905402" y="2910454"/>
            <a:ext cx="717095" cy="717095"/>
          </a:xfrm>
          <a:prstGeom prst="rect">
            <a:avLst/>
          </a:prstGeom>
        </p:spPr>
      </p:pic>
      <p:pic>
        <p:nvPicPr>
          <p:cNvPr id="7" name="Picture 2">
            <a:extLst>
              <a:ext uri="{FF2B5EF4-FFF2-40B4-BE49-F238E27FC236}">
                <a16:creationId xmlns:a16="http://schemas.microsoft.com/office/drawing/2014/main" id="{52A84091-4C9C-6F84-F744-29084A81FBE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7114" y="3319132"/>
            <a:ext cx="629327" cy="6293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11E0A69A-6AD2-CFBB-3C5B-57C4E967815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75495" y="3291515"/>
            <a:ext cx="663966" cy="663966"/>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044">
            <a:extLst>
              <a:ext uri="{FF2B5EF4-FFF2-40B4-BE49-F238E27FC236}">
                <a16:creationId xmlns:a16="http://schemas.microsoft.com/office/drawing/2014/main" id="{1B45F83B-92E9-A95A-22F2-2CFDB4664DEC}"/>
              </a:ext>
            </a:extLst>
          </p:cNvPr>
          <p:cNvSpPr txBox="1">
            <a:spLocks noChangeArrowheads="1"/>
          </p:cNvSpPr>
          <p:nvPr/>
        </p:nvSpPr>
        <p:spPr bwMode="auto">
          <a:xfrm>
            <a:off x="4277221" y="3611532"/>
            <a:ext cx="1360169" cy="338554"/>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Intercity</a:t>
            </a:r>
          </a:p>
        </p:txBody>
      </p:sp>
      <p:sp>
        <p:nvSpPr>
          <p:cNvPr id="20" name="Text Box 1044">
            <a:extLst>
              <a:ext uri="{FF2B5EF4-FFF2-40B4-BE49-F238E27FC236}">
                <a16:creationId xmlns:a16="http://schemas.microsoft.com/office/drawing/2014/main" id="{EC0DB143-7745-56B4-C4A0-E2F9648BBBA1}"/>
              </a:ext>
            </a:extLst>
          </p:cNvPr>
          <p:cNvSpPr txBox="1">
            <a:spLocks noChangeArrowheads="1"/>
          </p:cNvSpPr>
          <p:nvPr/>
        </p:nvSpPr>
        <p:spPr bwMode="auto">
          <a:xfrm>
            <a:off x="2671931" y="3611532"/>
            <a:ext cx="1360169" cy="338554"/>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chemeClr val="accent1"/>
                </a:solidFill>
                <a:latin typeface="Open Sans Light"/>
                <a:ea typeface="Open Sans Light"/>
                <a:cs typeface="Open Sans Light"/>
              </a:rPr>
              <a:t>Urban</a:t>
            </a:r>
            <a:endParaRPr lang="en-US" sz="1600" b="1"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7" name="Line 1079">
            <a:extLst>
              <a:ext uri="{FF2B5EF4-FFF2-40B4-BE49-F238E27FC236}">
                <a16:creationId xmlns:a16="http://schemas.microsoft.com/office/drawing/2014/main" id="{A4370442-A6E0-9323-0B9E-1A9AB0582C09}"/>
              </a:ext>
            </a:extLst>
          </p:cNvPr>
          <p:cNvSpPr>
            <a:spLocks noChangeShapeType="1"/>
          </p:cNvSpPr>
          <p:nvPr/>
        </p:nvSpPr>
        <p:spPr bwMode="auto">
          <a:xfrm>
            <a:off x="4159878" y="3260800"/>
            <a:ext cx="364728" cy="342317"/>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2" name="Line 1079">
            <a:extLst>
              <a:ext uri="{FF2B5EF4-FFF2-40B4-BE49-F238E27FC236}">
                <a16:creationId xmlns:a16="http://schemas.microsoft.com/office/drawing/2014/main" id="{E2C976EC-6760-621F-56E7-9D8069F9CBCD}"/>
              </a:ext>
            </a:extLst>
          </p:cNvPr>
          <p:cNvSpPr>
            <a:spLocks noChangeShapeType="1"/>
          </p:cNvSpPr>
          <p:nvPr/>
        </p:nvSpPr>
        <p:spPr bwMode="auto">
          <a:xfrm flipH="1">
            <a:off x="3682387" y="3260800"/>
            <a:ext cx="477489" cy="338554"/>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8" name="Text Box 1037">
            <a:extLst>
              <a:ext uri="{FF2B5EF4-FFF2-40B4-BE49-F238E27FC236}">
                <a16:creationId xmlns:a16="http://schemas.microsoft.com/office/drawing/2014/main" id="{8C458C8B-E9E9-B2F0-83C6-6B9B8CFB4DDD}"/>
              </a:ext>
            </a:extLst>
          </p:cNvPr>
          <p:cNvSpPr txBox="1">
            <a:spLocks noChangeArrowheads="1"/>
          </p:cNvSpPr>
          <p:nvPr/>
        </p:nvSpPr>
        <p:spPr bwMode="auto">
          <a:xfrm>
            <a:off x="8895555" y="5439866"/>
            <a:ext cx="968595" cy="338554"/>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Alcohol</a:t>
            </a:r>
          </a:p>
        </p:txBody>
      </p:sp>
      <p:pic>
        <p:nvPicPr>
          <p:cNvPr id="1032" name="Picture 8">
            <a:extLst>
              <a:ext uri="{FF2B5EF4-FFF2-40B4-BE49-F238E27FC236}">
                <a16:creationId xmlns:a16="http://schemas.microsoft.com/office/drawing/2014/main" id="{6EB2B2DC-7BA9-F9D1-B972-A7E8396EE82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09194" y="4761960"/>
            <a:ext cx="507657" cy="50765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0">
            <a:extLst>
              <a:ext uri="{FF2B5EF4-FFF2-40B4-BE49-F238E27FC236}">
                <a16:creationId xmlns:a16="http://schemas.microsoft.com/office/drawing/2014/main" id="{8FA55B53-45F4-642B-83FE-D5C85C3E9DD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98920" y="4794044"/>
            <a:ext cx="449743" cy="44974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2">
            <a:extLst>
              <a:ext uri="{FF2B5EF4-FFF2-40B4-BE49-F238E27FC236}">
                <a16:creationId xmlns:a16="http://schemas.microsoft.com/office/drawing/2014/main" id="{3B5E0072-C844-E762-C165-1A1DA504E99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06995" y="4742210"/>
            <a:ext cx="576944" cy="57694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a:extLst>
              <a:ext uri="{FF2B5EF4-FFF2-40B4-BE49-F238E27FC236}">
                <a16:creationId xmlns:a16="http://schemas.microsoft.com/office/drawing/2014/main" id="{2ECAC3BB-E5F1-5A91-B7A3-837401BB19BC}"/>
              </a:ext>
            </a:extLst>
          </p:cNvPr>
          <p:cNvPicPr>
            <a:picLocks noChangeAspect="1"/>
          </p:cNvPicPr>
          <p:nvPr/>
        </p:nvPicPr>
        <p:blipFill>
          <a:blip r:embed="rId13"/>
          <a:stretch>
            <a:fillRect/>
          </a:stretch>
        </p:blipFill>
        <p:spPr>
          <a:xfrm>
            <a:off x="9376882" y="4729794"/>
            <a:ext cx="576944" cy="576944"/>
          </a:xfrm>
          <a:prstGeom prst="rect">
            <a:avLst/>
          </a:prstGeom>
        </p:spPr>
      </p:pic>
      <p:pic>
        <p:nvPicPr>
          <p:cNvPr id="1038" name="Picture 14">
            <a:extLst>
              <a:ext uri="{FF2B5EF4-FFF2-40B4-BE49-F238E27FC236}">
                <a16:creationId xmlns:a16="http://schemas.microsoft.com/office/drawing/2014/main" id="{8C63BA14-9F3B-AD3E-919E-40164E894CD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37876" y="4737793"/>
            <a:ext cx="560127" cy="560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999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8" name="Google Shape;115;p16">
                <a:extLst>
                  <a:ext uri="{FF2B5EF4-FFF2-40B4-BE49-F238E27FC236}">
                    <a16:creationId xmlns:a16="http://schemas.microsoft.com/office/drawing/2014/main" id="{1C0EB07B-EF55-8A4A-A559-3218267C9FE8}"/>
                  </a:ext>
                </a:extLst>
              </p:cNvPr>
              <p:cNvSpPr txBox="1"/>
              <p:nvPr/>
            </p:nvSpPr>
            <p:spPr>
              <a:xfrm>
                <a:off x="994014" y="1144774"/>
                <a:ext cx="10439494" cy="4427538"/>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None/>
                </a:pPr>
                <a:r>
                  <a:rPr lang="en-ZA" sz="2000" b="1" dirty="0">
                    <a:solidFill>
                      <a:schemeClr val="accent5">
                        <a:lumMod val="60000"/>
                        <a:lumOff val="40000"/>
                      </a:schemeClr>
                    </a:solidFill>
                    <a:latin typeface="Open Sans"/>
                    <a:ea typeface="Open Sans"/>
                    <a:cs typeface="Open Sans"/>
                  </a:rPr>
                  <a:t>7.3.2. </a:t>
                </a:r>
                <a:r>
                  <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Urban transportation</a:t>
                </a:r>
              </a:p>
              <a:p>
                <a:pPr marL="342900" lvl="1" indent="-342900"/>
                <a:r>
                  <a:rPr lang="en-GB" sz="2000" dirty="0">
                    <a:latin typeface="Open Sans" panose="020B0606030504020204" pitchFamily="34" charset="0"/>
                    <a:ea typeface="Open Sans" panose="020B0606030504020204" pitchFamily="34" charset="0"/>
                    <a:cs typeface="Times New Roman" pitchFamily="18" charset="0"/>
                  </a:rPr>
                  <a:t>The urban passenger transportation demand </a:t>
                </a:r>
                <a14:m>
                  <m:oMath xmlns:m="http://schemas.openxmlformats.org/officeDocument/2006/math">
                    <m:sSub>
                      <m:sSubPr>
                        <m:ctrlPr>
                          <a:rPr lang="en-GB" sz="2000" i="1">
                            <a:latin typeface="Cambria Math" panose="02040503050406030204" pitchFamily="18" charset="0"/>
                            <a:cs typeface="Times New Roman" pitchFamily="18" charset="0"/>
                          </a:rPr>
                        </m:ctrlPr>
                      </m:sSubPr>
                      <m:e>
                        <m:r>
                          <a:rPr lang="en-GB" sz="2000">
                            <a:latin typeface="Cambria Math" panose="02040503050406030204" pitchFamily="18" charset="0"/>
                            <a:cs typeface="Times New Roman" pitchFamily="18" charset="0"/>
                          </a:rPr>
                          <m:t>𝐷</m:t>
                        </m:r>
                      </m:e>
                      <m:sub>
                        <m:r>
                          <a:rPr lang="en-GB" sz="2000">
                            <a:latin typeface="Cambria Math" panose="02040503050406030204" pitchFamily="18" charset="0"/>
                            <a:cs typeface="Times New Roman" pitchFamily="18" charset="0"/>
                          </a:rPr>
                          <m:t>𝑢𝑟𝑏𝑎𝑛</m:t>
                        </m:r>
                      </m:sub>
                    </m:sSub>
                    <m:r>
                      <a:rPr lang="en-GB" sz="2000">
                        <a:latin typeface="Cambria Math" panose="02040503050406030204" pitchFamily="18" charset="0"/>
                        <a:cs typeface="Times New Roman" pitchFamily="18" charset="0"/>
                      </a:rPr>
                      <m:t> </m:t>
                    </m:r>
                  </m:oMath>
                </a14:m>
                <a:r>
                  <a:rPr lang="en-GB" sz="2000" dirty="0">
                    <a:latin typeface="Open Sans" panose="020B0606030504020204" pitchFamily="34" charset="0"/>
                    <a:ea typeface="Open Sans" panose="020B0606030504020204" pitchFamily="34" charset="0"/>
                    <a:cs typeface="Times New Roman" pitchFamily="18" charset="0"/>
                  </a:rPr>
                  <a:t> in passenger-km is:</a:t>
                </a:r>
              </a:p>
              <a:p>
                <a:pPr marL="0" lvl="1" indent="0">
                  <a:buNone/>
                </a:pPr>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cs typeface="Times New Roman" pitchFamily="18" charset="0"/>
                            </a:rPr>
                          </m:ctrlPr>
                        </m:sSubPr>
                        <m:e>
                          <m:r>
                            <a:rPr lang="en-GB" sz="2000" smtClean="0">
                              <a:latin typeface="Cambria Math" panose="02040503050406030204" pitchFamily="18" charset="0"/>
                              <a:cs typeface="Times New Roman" pitchFamily="18" charset="0"/>
                            </a:rPr>
                            <m:t>𝐷</m:t>
                          </m:r>
                        </m:e>
                        <m:sub>
                          <m:r>
                            <a:rPr lang="en-GB" sz="2000" smtClean="0">
                              <a:latin typeface="Cambria Math" panose="02040503050406030204" pitchFamily="18" charset="0"/>
                              <a:cs typeface="Times New Roman" pitchFamily="18" charset="0"/>
                            </a:rPr>
                            <m:t>𝑢𝑟𝑏𝑎𝑛</m:t>
                          </m:r>
                        </m:sub>
                      </m:sSub>
                      <m:r>
                        <a:rPr lang="en-GB" sz="2000" smtClean="0">
                          <a:latin typeface="Cambria Math" panose="02040503050406030204" pitchFamily="18" charset="0"/>
                          <a:cs typeface="Times New Roman" pitchFamily="18" charset="0"/>
                        </a:rPr>
                        <m:t>=</m:t>
                      </m:r>
                      <m:acc>
                        <m:accPr>
                          <m:chr m:val="̅"/>
                          <m:ctrlPr>
                            <a:rPr lang="en-GB" sz="2000" i="1" smtClean="0">
                              <a:latin typeface="Cambria Math" panose="02040503050406030204" pitchFamily="18" charset="0"/>
                              <a:cs typeface="Times New Roman" pitchFamily="18" charset="0"/>
                            </a:rPr>
                          </m:ctrlPr>
                        </m:accPr>
                        <m:e>
                          <m:sSub>
                            <m:sSubPr>
                              <m:ctrlPr>
                                <a:rPr lang="en-GB" sz="2000" i="1" smtClean="0">
                                  <a:latin typeface="Cambria Math" panose="02040503050406030204" pitchFamily="18" charset="0"/>
                                  <a:cs typeface="Times New Roman" pitchFamily="18" charset="0"/>
                                </a:rPr>
                              </m:ctrlPr>
                            </m:sSubPr>
                            <m:e>
                              <m:r>
                                <a:rPr lang="en-GB" sz="2000" smtClean="0">
                                  <a:latin typeface="Cambria Math" panose="02040503050406030204" pitchFamily="18" charset="0"/>
                                  <a:cs typeface="Times New Roman" pitchFamily="18" charset="0"/>
                                </a:rPr>
                                <m:t>𝐷</m:t>
                              </m:r>
                            </m:e>
                            <m:sub>
                              <m:r>
                                <a:rPr lang="en-GB" sz="2000" smtClean="0">
                                  <a:latin typeface="Cambria Math" panose="02040503050406030204" pitchFamily="18" charset="0"/>
                                  <a:cs typeface="Times New Roman" pitchFamily="18" charset="0"/>
                                </a:rPr>
                                <m:t>𝑢𝑟𝑏𝑎𝑛</m:t>
                              </m:r>
                            </m:sub>
                          </m:sSub>
                        </m:e>
                      </m:acc>
                      <m:sSub>
                        <m:sSubPr>
                          <m:ctrlPr>
                            <a:rPr lang="en-GB" sz="2000" i="1" smtClean="0">
                              <a:latin typeface="Cambria Math" panose="02040503050406030204" pitchFamily="18" charset="0"/>
                              <a:cs typeface="Times New Roman" pitchFamily="18" charset="0"/>
                            </a:rPr>
                          </m:ctrlPr>
                        </m:sSubPr>
                        <m:e>
                          <m:r>
                            <a:rPr lang="en-GB" sz="2000">
                              <a:latin typeface="Cambria Math" panose="02040503050406030204" pitchFamily="18" charset="0"/>
                              <a:cs typeface="Times New Roman" pitchFamily="18" charset="0"/>
                            </a:rPr>
                            <m:t>𝑃</m:t>
                          </m:r>
                        </m:e>
                        <m:sub>
                          <m:r>
                            <a:rPr lang="en-GB" sz="2000" smtClean="0">
                              <a:latin typeface="Cambria Math" panose="02040503050406030204" pitchFamily="18" charset="0"/>
                              <a:cs typeface="Times New Roman" pitchFamily="18" charset="0"/>
                            </a:rPr>
                            <m:t>𝑢𝑟𝑏𝑎𝑛</m:t>
                          </m:r>
                        </m:sub>
                      </m:sSub>
                    </m:oMath>
                  </m:oMathPara>
                </a14:m>
                <a:endParaRPr lang="en-GB" sz="2000" dirty="0">
                  <a:latin typeface="Open Sans" panose="020B0606030504020204" pitchFamily="34" charset="0"/>
                  <a:ea typeface="Open Sans" panose="020B0606030504020204" pitchFamily="34" charset="0"/>
                  <a:cs typeface="Times New Roman" pitchFamily="18" charset="0"/>
                </a:endParaRPr>
              </a:p>
              <a:p>
                <a:pPr marL="914400" lvl="2" indent="0">
                  <a:buNone/>
                </a:pPr>
                <a:endParaRPr lang="en-GB" dirty="0">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0"/>
                  </a:spcAft>
                  <a:buNone/>
                </a:pPr>
                <a:endParaRPr lang="en-GB" sz="2000" dirty="0">
                  <a:latin typeface="Open Sans" panose="020B0606030504020204" pitchFamily="34" charset="0"/>
                  <a:ea typeface="Open Sans" panose="020B0606030504020204" pitchFamily="34" charset="0"/>
                  <a:cs typeface="Times New Roman" pitchFamily="18" charset="0"/>
                </a:endParaRPr>
              </a:p>
              <a:p>
                <a:pPr marL="342900" indent="-342900" eaLnBrk="1" hangingPunct="1">
                  <a:lnSpc>
                    <a:spcPct val="100000"/>
                  </a:lnSpc>
                  <a:spcAft>
                    <a:spcPts val="0"/>
                  </a:spcAft>
                </a:pPr>
                <a:r>
                  <a:rPr lang="en-GB" sz="2000" dirty="0">
                    <a:latin typeface="Open Sans" panose="020B0606030504020204" pitchFamily="34" charset="0"/>
                    <a:ea typeface="Open Sans" panose="020B0606030504020204" pitchFamily="34" charset="0"/>
                    <a:cs typeface="Times New Roman" pitchFamily="18" charset="0"/>
                  </a:rPr>
                  <a:t>The demand [passenger-km] is then split into modes </a:t>
                </a:r>
                <a14:m>
                  <m:oMath xmlns:m="http://schemas.openxmlformats.org/officeDocument/2006/math">
                    <m:r>
                      <a:rPr lang="en-GB" sz="2000" dirty="0" smtClean="0">
                        <a:latin typeface="Cambria Math" panose="02040503050406030204" pitchFamily="18" charset="0"/>
                        <a:cs typeface="Times New Roman" pitchFamily="18" charset="0"/>
                      </a:rPr>
                      <m:t>𝑖</m:t>
                    </m:r>
                  </m:oMath>
                </a14:m>
                <a:r>
                  <a:rPr lang="en-GB" sz="2000" dirty="0">
                    <a:latin typeface="Open Sans" panose="020B0606030504020204" pitchFamily="34" charset="0"/>
                    <a:ea typeface="Open Sans" panose="020B0606030504020204" pitchFamily="34" charset="0"/>
                    <a:cs typeface="Times New Roman" pitchFamily="18" charset="0"/>
                  </a:rPr>
                  <a:t> </a:t>
                </a:r>
              </a:p>
              <a:p>
                <a:pPr eaLnBrk="1" hangingPunct="1">
                  <a:lnSpc>
                    <a:spcPct val="100000"/>
                  </a:lnSpc>
                  <a:spcAft>
                    <a:spcPts val="0"/>
                  </a:spcAft>
                  <a:buNone/>
                </a:pPr>
                <a14:m>
                  <m:oMathPara xmlns:m="http://schemas.openxmlformats.org/officeDocument/2006/math">
                    <m:oMathParaPr>
                      <m:jc m:val="centerGroup"/>
                    </m:oMathParaPr>
                    <m:oMath xmlns:m="http://schemas.openxmlformats.org/officeDocument/2006/math">
                      <m:sSub>
                        <m:sSubPr>
                          <m:ctrlPr>
                            <a:rPr lang="en-GB" sz="2000" i="1">
                              <a:latin typeface="Cambria Math" panose="02040503050406030204" pitchFamily="18" charset="0"/>
                              <a:cs typeface="Times New Roman" pitchFamily="18" charset="0"/>
                            </a:rPr>
                          </m:ctrlPr>
                        </m:sSubPr>
                        <m:e>
                          <m:r>
                            <a:rPr lang="en-GB" sz="2000">
                              <a:latin typeface="Cambria Math" panose="02040503050406030204" pitchFamily="18" charset="0"/>
                              <a:cs typeface="Times New Roman" pitchFamily="18" charset="0"/>
                            </a:rPr>
                            <m:t>𝐷</m:t>
                          </m:r>
                        </m:e>
                        <m:sub>
                          <m:r>
                            <a:rPr lang="en-GB" sz="2000">
                              <a:latin typeface="Cambria Math" panose="02040503050406030204" pitchFamily="18" charset="0"/>
                              <a:cs typeface="Times New Roman" pitchFamily="18" charset="0"/>
                            </a:rPr>
                            <m:t>𝑢𝑟𝑏𝑎𝑛</m:t>
                          </m:r>
                          <m:r>
                            <a:rPr lang="en-GB" sz="2000" smtClean="0">
                              <a:latin typeface="Cambria Math" panose="02040503050406030204" pitchFamily="18" charset="0"/>
                              <a:cs typeface="Times New Roman" pitchFamily="18" charset="0"/>
                            </a:rPr>
                            <m:t>, </m:t>
                          </m:r>
                          <m:r>
                            <a:rPr lang="en-GB" sz="2000" smtClean="0">
                              <a:latin typeface="Cambria Math" panose="02040503050406030204" pitchFamily="18" charset="0"/>
                              <a:cs typeface="Times New Roman" pitchFamily="18" charset="0"/>
                            </a:rPr>
                            <m:t>𝑖</m:t>
                          </m:r>
                        </m:sub>
                      </m:sSub>
                      <m:r>
                        <a:rPr lang="en-GB" sz="2000">
                          <a:latin typeface="Cambria Math" panose="02040503050406030204" pitchFamily="18" charset="0"/>
                          <a:cs typeface="Times New Roman" pitchFamily="18" charset="0"/>
                        </a:rPr>
                        <m:t>=</m:t>
                      </m:r>
                      <m:sSub>
                        <m:sSubPr>
                          <m:ctrlPr>
                            <a:rPr lang="en-GB" sz="2000" i="1">
                              <a:latin typeface="Cambria Math" panose="02040503050406030204" pitchFamily="18" charset="0"/>
                              <a:cs typeface="Times New Roman" pitchFamily="18" charset="0"/>
                            </a:rPr>
                          </m:ctrlPr>
                        </m:sSubPr>
                        <m:e>
                          <m:r>
                            <a:rPr lang="en-GB" sz="2000">
                              <a:latin typeface="Cambria Math" panose="02040503050406030204" pitchFamily="18" charset="0"/>
                              <a:cs typeface="Times New Roman" pitchFamily="18" charset="0"/>
                            </a:rPr>
                            <m:t>𝐷</m:t>
                          </m:r>
                        </m:e>
                        <m:sub>
                          <m:r>
                            <a:rPr lang="en-GB" sz="2000">
                              <a:latin typeface="Cambria Math" panose="02040503050406030204" pitchFamily="18" charset="0"/>
                              <a:cs typeface="Times New Roman" pitchFamily="18" charset="0"/>
                            </a:rPr>
                            <m:t>𝑢𝑟𝑏𝑎𝑛</m:t>
                          </m:r>
                        </m:sub>
                      </m:sSub>
                      <m:sSub>
                        <m:sSubPr>
                          <m:ctrlPr>
                            <a:rPr lang="en-GB" sz="2000" i="1">
                              <a:latin typeface="Cambria Math" panose="02040503050406030204" pitchFamily="18" charset="0"/>
                              <a:cs typeface="Times New Roman" pitchFamily="18" charset="0"/>
                            </a:rPr>
                          </m:ctrlPr>
                        </m:sSubPr>
                        <m:e>
                          <m:r>
                            <a:rPr lang="en-GB" sz="2000">
                              <a:latin typeface="Cambria Math" panose="02040503050406030204" pitchFamily="18" charset="0"/>
                              <a:cs typeface="Times New Roman" pitchFamily="18" charset="0"/>
                            </a:rPr>
                            <m:t>𝜆</m:t>
                          </m:r>
                        </m:e>
                        <m:sub>
                          <m:r>
                            <a:rPr lang="en-GB" sz="2000">
                              <a:latin typeface="Cambria Math" panose="02040503050406030204" pitchFamily="18" charset="0"/>
                              <a:cs typeface="Times New Roman" pitchFamily="18" charset="0"/>
                            </a:rPr>
                            <m:t>𝑖</m:t>
                          </m:r>
                        </m:sub>
                      </m:sSub>
                    </m:oMath>
                  </m:oMathPara>
                </a14:m>
                <a:endParaRPr lang="en-GB" sz="2000" dirty="0">
                  <a:latin typeface="Open Sans" panose="020B0606030504020204" pitchFamily="34" charset="0"/>
                  <a:ea typeface="Open Sans" panose="020B0606030504020204" pitchFamily="34" charset="0"/>
                  <a:cs typeface="Times New Roman" pitchFamily="18" charset="0"/>
                </a:endParaRPr>
              </a:p>
              <a:p>
                <a:pPr marL="342900" indent="-342900" eaLnBrk="1" hangingPunct="1">
                  <a:lnSpc>
                    <a:spcPct val="100000"/>
                  </a:lnSpc>
                  <a:spcAft>
                    <a:spcPts val="0"/>
                  </a:spcAft>
                </a:pPr>
                <a:r>
                  <a:rPr lang="en-GB" sz="2000" dirty="0">
                    <a:latin typeface="Open Sans" panose="020B0606030504020204" pitchFamily="34" charset="0"/>
                    <a:ea typeface="Open Sans" panose="020B0606030504020204" pitchFamily="34" charset="0"/>
                    <a:cs typeface="Times New Roman" pitchFamily="18" charset="0"/>
                  </a:rPr>
                  <a:t>In turn the final energy demand for urban transport is obtained as</a:t>
                </a:r>
              </a:p>
              <a:p>
                <a:pPr eaLnBrk="1" hangingPunct="1">
                  <a:lnSpc>
                    <a:spcPct val="100000"/>
                  </a:lnSpc>
                  <a:spcAft>
                    <a:spcPts val="0"/>
                  </a:spcAft>
                  <a:buNone/>
                </a:pPr>
                <a14:m>
                  <m:oMathPara xmlns:m="http://schemas.openxmlformats.org/officeDocument/2006/math">
                    <m:oMathParaPr>
                      <m:jc m:val="centerGroup"/>
                    </m:oMathParaPr>
                    <m:oMath xmlns:m="http://schemas.openxmlformats.org/officeDocument/2006/math">
                      <m:sSub>
                        <m:sSubPr>
                          <m:ctrlPr>
                            <a:rPr lang="en-GB" sz="2000" b="1" i="1" smtClean="0">
                              <a:solidFill>
                                <a:srgbClr val="00B050"/>
                              </a:solidFill>
                              <a:latin typeface="Cambria Math" panose="02040503050406030204" pitchFamily="18" charset="0"/>
                              <a:cs typeface="Times New Roman" pitchFamily="18" charset="0"/>
                            </a:rPr>
                          </m:ctrlPr>
                        </m:sSubPr>
                        <m:e>
                          <m:r>
                            <a:rPr lang="en-GB" sz="2000" b="1" i="1" smtClean="0">
                              <a:solidFill>
                                <a:srgbClr val="00B050"/>
                              </a:solidFill>
                              <a:latin typeface="Cambria Math" panose="02040503050406030204" pitchFamily="18" charset="0"/>
                              <a:cs typeface="Times New Roman" pitchFamily="18" charset="0"/>
                            </a:rPr>
                            <m:t>𝑭𝑬𝑫</m:t>
                          </m:r>
                        </m:e>
                        <m:sub>
                          <m:r>
                            <a:rPr lang="en-GB" sz="2000" b="1" i="1">
                              <a:solidFill>
                                <a:srgbClr val="00B050"/>
                              </a:solidFill>
                              <a:latin typeface="Cambria Math" panose="02040503050406030204" pitchFamily="18" charset="0"/>
                              <a:cs typeface="Times New Roman" pitchFamily="18" charset="0"/>
                            </a:rPr>
                            <m:t>𝒖𝒓𝒃𝒂𝒏</m:t>
                          </m:r>
                        </m:sub>
                      </m:sSub>
                      <m:r>
                        <a:rPr lang="en-GB" sz="2000">
                          <a:latin typeface="Cambria Math" panose="02040503050406030204" pitchFamily="18" charset="0"/>
                          <a:cs typeface="Times New Roman" pitchFamily="18" charset="0"/>
                        </a:rPr>
                        <m:t>=</m:t>
                      </m:r>
                      <m:nary>
                        <m:naryPr>
                          <m:chr m:val="∑"/>
                          <m:supHide m:val="on"/>
                          <m:ctrlPr>
                            <a:rPr lang="en-GB" sz="2000" i="1" smtClean="0">
                              <a:latin typeface="Cambria Math" panose="02040503050406030204" pitchFamily="18" charset="0"/>
                              <a:cs typeface="Times New Roman" pitchFamily="18" charset="0"/>
                            </a:rPr>
                          </m:ctrlPr>
                        </m:naryPr>
                        <m:sub>
                          <m:r>
                            <a:rPr lang="en-GB" sz="2000" smtClean="0">
                              <a:latin typeface="Cambria Math" panose="02040503050406030204" pitchFamily="18" charset="0"/>
                              <a:cs typeface="Times New Roman" pitchFamily="18" charset="0"/>
                            </a:rPr>
                            <m:t>𝑖</m:t>
                          </m:r>
                        </m:sub>
                        <m:sup/>
                        <m:e>
                          <m:sSub>
                            <m:sSubPr>
                              <m:ctrlPr>
                                <a:rPr lang="en-GB" sz="2000" i="1">
                                  <a:latin typeface="Cambria Math" panose="02040503050406030204" pitchFamily="18" charset="0"/>
                                  <a:cs typeface="Times New Roman" pitchFamily="18" charset="0"/>
                                </a:rPr>
                              </m:ctrlPr>
                            </m:sSubPr>
                            <m:e>
                              <m:r>
                                <a:rPr lang="en-GB" sz="2000">
                                  <a:latin typeface="Cambria Math" panose="02040503050406030204" pitchFamily="18" charset="0"/>
                                  <a:cs typeface="Times New Roman" pitchFamily="18" charset="0"/>
                                </a:rPr>
                                <m:t>𝐷</m:t>
                              </m:r>
                            </m:e>
                            <m:sub>
                              <m:r>
                                <a:rPr lang="en-GB" sz="2000">
                                  <a:latin typeface="Cambria Math" panose="02040503050406030204" pitchFamily="18" charset="0"/>
                                  <a:cs typeface="Times New Roman" pitchFamily="18" charset="0"/>
                                </a:rPr>
                                <m:t>𝑢𝑟𝑏𝑎𝑛</m:t>
                              </m:r>
                              <m:r>
                                <a:rPr lang="en-GB" sz="2000">
                                  <a:latin typeface="Cambria Math" panose="02040503050406030204" pitchFamily="18" charset="0"/>
                                  <a:cs typeface="Times New Roman" pitchFamily="18" charset="0"/>
                                </a:rPr>
                                <m:t>, </m:t>
                              </m:r>
                              <m:r>
                                <a:rPr lang="en-GB" sz="2000">
                                  <a:latin typeface="Cambria Math" panose="02040503050406030204" pitchFamily="18" charset="0"/>
                                  <a:cs typeface="Times New Roman" pitchFamily="18" charset="0"/>
                                </a:rPr>
                                <m:t>𝑖</m:t>
                              </m:r>
                            </m:sub>
                          </m:sSub>
                          <m:r>
                            <a:rPr lang="en-GB" sz="2000" smtClean="0">
                              <a:latin typeface="Cambria Math" panose="02040503050406030204" pitchFamily="18" charset="0"/>
                              <a:cs typeface="Times New Roman" pitchFamily="18" charset="0"/>
                            </a:rPr>
                            <m:t>×</m:t>
                          </m:r>
                          <m:f>
                            <m:fPr>
                              <m:ctrlPr>
                                <a:rPr lang="en-GB" sz="2000" i="1" smtClean="0">
                                  <a:latin typeface="Cambria Math" panose="02040503050406030204" pitchFamily="18" charset="0"/>
                                  <a:cs typeface="Times New Roman" pitchFamily="18" charset="0"/>
                                </a:rPr>
                              </m:ctrlPr>
                            </m:fPr>
                            <m:num>
                              <m:r>
                                <a:rPr lang="en-GB" sz="2000" b="1" i="1" smtClean="0">
                                  <a:solidFill>
                                    <a:srgbClr val="7030A0"/>
                                  </a:solidFill>
                                  <a:latin typeface="Cambria Math" panose="02040503050406030204" pitchFamily="18" charset="0"/>
                                  <a:cs typeface="Times New Roman" pitchFamily="18" charset="0"/>
                                </a:rPr>
                                <m:t>𝐄</m:t>
                              </m:r>
                              <m:sSub>
                                <m:sSubPr>
                                  <m:ctrlPr>
                                    <a:rPr lang="en-GB" sz="2000" b="1" i="1" smtClean="0">
                                      <a:solidFill>
                                        <a:srgbClr val="7030A0"/>
                                      </a:solidFill>
                                      <a:latin typeface="Cambria Math" panose="02040503050406030204" pitchFamily="18" charset="0"/>
                                      <a:cs typeface="Times New Roman" pitchFamily="18" charset="0"/>
                                    </a:rPr>
                                  </m:ctrlPr>
                                </m:sSubPr>
                                <m:e>
                                  <m:r>
                                    <a:rPr lang="en-GB" sz="2000" b="1" i="1" smtClean="0">
                                      <a:solidFill>
                                        <a:srgbClr val="7030A0"/>
                                      </a:solidFill>
                                      <a:latin typeface="Cambria Math" panose="02040503050406030204" pitchFamily="18" charset="0"/>
                                      <a:cs typeface="Times New Roman" pitchFamily="18" charset="0"/>
                                    </a:rPr>
                                    <m:t>𝑰</m:t>
                                  </m:r>
                                </m:e>
                                <m:sub>
                                  <m:r>
                                    <a:rPr lang="en-GB" sz="2000" b="1" i="1" smtClean="0">
                                      <a:solidFill>
                                        <a:srgbClr val="7030A0"/>
                                      </a:solidFill>
                                      <a:latin typeface="Cambria Math" panose="02040503050406030204" pitchFamily="18" charset="0"/>
                                      <a:cs typeface="Times New Roman" pitchFamily="18" charset="0"/>
                                    </a:rPr>
                                    <m:t>𝒊</m:t>
                                  </m:r>
                                </m:sub>
                              </m:sSub>
                            </m:num>
                            <m:den>
                              <m:sSub>
                                <m:sSubPr>
                                  <m:ctrlPr>
                                    <a:rPr lang="en-GB" sz="2000" i="1" smtClean="0">
                                      <a:latin typeface="Cambria Math" panose="02040503050406030204" pitchFamily="18" charset="0"/>
                                      <a:cs typeface="Times New Roman" pitchFamily="18" charset="0"/>
                                    </a:rPr>
                                  </m:ctrlPr>
                                </m:sSubPr>
                                <m:e>
                                  <m:r>
                                    <a:rPr lang="en-GB" sz="2000" smtClean="0">
                                      <a:latin typeface="Cambria Math" panose="02040503050406030204" pitchFamily="18" charset="0"/>
                                      <a:cs typeface="Times New Roman" pitchFamily="18" charset="0"/>
                                    </a:rPr>
                                    <m:t>𝐿</m:t>
                                  </m:r>
                                </m:e>
                                <m:sub>
                                  <m:r>
                                    <a:rPr lang="en-GB" sz="2000" smtClean="0">
                                      <a:latin typeface="Cambria Math" panose="02040503050406030204" pitchFamily="18" charset="0"/>
                                      <a:cs typeface="Times New Roman" pitchFamily="18" charset="0"/>
                                    </a:rPr>
                                    <m:t>𝑖</m:t>
                                  </m:r>
                                </m:sub>
                              </m:sSub>
                            </m:den>
                          </m:f>
                        </m:e>
                      </m:nary>
                    </m:oMath>
                  </m:oMathPara>
                </a14:m>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48" name="Google Shape;115;p16">
                <a:extLst>
                  <a:ext uri="{FF2B5EF4-FFF2-40B4-BE49-F238E27FC236}">
                    <a16:creationId xmlns:a16="http://schemas.microsoft.com/office/drawing/2014/main" id="{1C0EB07B-EF55-8A4A-A559-3218267C9FE8}"/>
                  </a:ext>
                </a:extLst>
              </p:cNvPr>
              <p:cNvSpPr txBox="1">
                <a:spLocks noRot="1" noChangeAspect="1" noMove="1" noResize="1" noEditPoints="1" noAdjustHandles="1" noChangeArrowheads="1" noChangeShapeType="1" noTextEdit="1"/>
              </p:cNvSpPr>
              <p:nvPr/>
            </p:nvSpPr>
            <p:spPr>
              <a:xfrm>
                <a:off x="994014" y="1144774"/>
                <a:ext cx="10439494" cy="4427538"/>
              </a:xfrm>
              <a:prstGeom prst="rect">
                <a:avLst/>
              </a:prstGeom>
              <a:blipFill>
                <a:blip r:embed="rId3"/>
                <a:stretch>
                  <a:fillRect l="-292" t="-413"/>
                </a:stretch>
              </a:blipFill>
              <a:ln>
                <a:noFill/>
              </a:ln>
            </p:spPr>
            <p:txBody>
              <a:bodyPr/>
              <a:lstStyle/>
              <a:p>
                <a:r>
                  <a:rPr lang="en-GB">
                    <a:noFill/>
                  </a:rPr>
                  <a:t> </a:t>
                </a:r>
              </a:p>
            </p:txBody>
          </p:sp>
        </mc:Fallback>
      </mc:AlternateContent>
      <p:sp>
        <p:nvSpPr>
          <p:cNvPr id="35" name="Slide Number Placeholder 5">
            <a:extLst>
              <a:ext uri="{FF2B5EF4-FFF2-40B4-BE49-F238E27FC236}">
                <a16:creationId xmlns:a16="http://schemas.microsoft.com/office/drawing/2014/main" id="{29B7CE80-32F0-EA44-ABA6-004A99428429}"/>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14</a:t>
            </a:fld>
            <a:endParaRPr lang="en-US" altLang="en-US" sz="1400" b="1">
              <a:solidFill>
                <a:schemeClr val="bg1"/>
              </a:solidFill>
              <a:latin typeface="Open Sans ExtraBold"/>
              <a:ea typeface="Open Sans ExtraBold"/>
              <a:cs typeface="Open Sans ExtraBold"/>
            </a:endParaRPr>
          </a:p>
        </p:txBody>
      </p:sp>
      <p:sp>
        <p:nvSpPr>
          <p:cNvPr id="4" name="TextBox 3">
            <a:extLst>
              <a:ext uri="{FF2B5EF4-FFF2-40B4-BE49-F238E27FC236}">
                <a16:creationId xmlns:a16="http://schemas.microsoft.com/office/drawing/2014/main" id="{88D97686-819B-014A-BB83-A962234C7082}"/>
              </a:ext>
            </a:extLst>
          </p:cNvPr>
          <p:cNvSpPr txBox="1"/>
          <p:nvPr/>
        </p:nvSpPr>
        <p:spPr>
          <a:xfrm>
            <a:off x="6177084" y="2727830"/>
            <a:ext cx="4211409" cy="615553"/>
          </a:xfrm>
          <a:prstGeom prst="rect">
            <a:avLst/>
          </a:prstGeom>
          <a:noFill/>
        </p:spPr>
        <p:txBody>
          <a:bodyPr wrap="none" rtlCol="0">
            <a:spAutoFit/>
          </a:bodyPr>
          <a:lstStyle/>
          <a:p>
            <a:pPr lvl="2"/>
            <a:r>
              <a:rPr lang="en-GB"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Population living in large cities</a:t>
            </a:r>
          </a:p>
          <a:p>
            <a:endParaRPr lang="en-GB"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Rectangle 4">
            <a:extLst>
              <a:ext uri="{FF2B5EF4-FFF2-40B4-BE49-F238E27FC236}">
                <a16:creationId xmlns:a16="http://schemas.microsoft.com/office/drawing/2014/main" id="{1AAB60C8-1BE3-EF48-9A12-9DFC7FF9BAE7}"/>
              </a:ext>
            </a:extLst>
          </p:cNvPr>
          <p:cNvSpPr/>
          <p:nvPr/>
        </p:nvSpPr>
        <p:spPr>
          <a:xfrm>
            <a:off x="1360997" y="2539852"/>
            <a:ext cx="4138056" cy="646331"/>
          </a:xfrm>
          <a:prstGeom prst="rect">
            <a:avLst/>
          </a:prstGeom>
        </p:spPr>
        <p:txBody>
          <a:bodyPr wrap="square">
            <a:spAutoFit/>
          </a:bodyPr>
          <a:lstStyle/>
          <a:p>
            <a:r>
              <a:rPr lang="en-GB"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Average distance travelled by a person living in a large city</a:t>
            </a:r>
          </a:p>
        </p:txBody>
      </p:sp>
      <p:cxnSp>
        <p:nvCxnSpPr>
          <p:cNvPr id="20" name="Straight Connector 19">
            <a:extLst>
              <a:ext uri="{FF2B5EF4-FFF2-40B4-BE49-F238E27FC236}">
                <a16:creationId xmlns:a16="http://schemas.microsoft.com/office/drawing/2014/main" id="{5D3FBC13-35BD-874F-8A6B-1A5C562577F9}"/>
              </a:ext>
            </a:extLst>
          </p:cNvPr>
          <p:cNvCxnSpPr>
            <a:cxnSpLocks/>
          </p:cNvCxnSpPr>
          <p:nvPr/>
        </p:nvCxnSpPr>
        <p:spPr>
          <a:xfrm flipV="1">
            <a:off x="5482397" y="2527562"/>
            <a:ext cx="383639" cy="3234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E25A901-7E35-184C-8065-BAAE37CEF7B1}"/>
              </a:ext>
            </a:extLst>
          </p:cNvPr>
          <p:cNvCxnSpPr>
            <a:cxnSpLocks/>
          </p:cNvCxnSpPr>
          <p:nvPr/>
        </p:nvCxnSpPr>
        <p:spPr>
          <a:xfrm>
            <a:off x="7501399" y="2570202"/>
            <a:ext cx="511792" cy="2133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62A1FA7-03A2-B643-9F1C-90DEE0B4D657}"/>
                  </a:ext>
                </a:extLst>
              </p:cNvPr>
              <p:cNvSpPr txBox="1"/>
              <p:nvPr/>
            </p:nvSpPr>
            <p:spPr>
              <a:xfrm>
                <a:off x="7757295" y="3347587"/>
                <a:ext cx="1653017" cy="584775"/>
              </a:xfrm>
              <a:prstGeom prst="rect">
                <a:avLst/>
              </a:prstGeom>
              <a:noFill/>
            </p:spPr>
            <p:txBody>
              <a:bodyPr wrap="none" rtlCol="0">
                <a:spAutoFit/>
              </a:bodyPr>
              <a:lstStyle>
                <a:defPPr>
                  <a:defRPr lang="en-US"/>
                </a:defPPr>
                <a:lvl1pPr algn="ctr">
                  <a:defRPr sz="2000">
                    <a:latin typeface="Open Sans"/>
                    <a:ea typeface="Open Sans"/>
                    <a:cs typeface="Open Sans"/>
                  </a:defRPr>
                </a:lvl1pPr>
              </a:lstStyle>
              <a:p>
                <a:r>
                  <a:rPr lang="en-GB" sz="1600">
                    <a:latin typeface="Open Sans Light" panose="020B0306030504020204" pitchFamily="34" charset="0"/>
                    <a:ea typeface="Open Sans Light" panose="020B0306030504020204" pitchFamily="34" charset="0"/>
                    <a:cs typeface="Open Sans Light" panose="020B0306030504020204" pitchFamily="34" charset="0"/>
                  </a:rPr>
                  <a:t>Share of mode </a:t>
                </a:r>
                <a14:m>
                  <m:oMath xmlns:m="http://schemas.openxmlformats.org/officeDocument/2006/math">
                    <m:r>
                      <m:rPr>
                        <m:sty m:val="p"/>
                      </m:rPr>
                      <a:rPr lang="en-GB" sz="1600" b="0" i="0" dirty="0">
                        <a:latin typeface="Cambria Math" panose="02040503050406030204" pitchFamily="18" charset="0"/>
                      </a:rPr>
                      <m:t>i</m:t>
                    </m:r>
                  </m:oMath>
                </a14:m>
                <a:endParaRPr lang="en-GB" sz="1600">
                  <a:latin typeface="Open Sans Light" panose="020B0306030504020204" pitchFamily="34" charset="0"/>
                  <a:ea typeface="Open Sans Light" panose="020B0306030504020204" pitchFamily="34" charset="0"/>
                  <a:cs typeface="Open Sans Light" panose="020B0306030504020204" pitchFamily="34" charset="0"/>
                </a:endParaRPr>
              </a:p>
              <a:p>
                <a:r>
                  <a:rPr lang="en-GB" sz="1600">
                    <a:latin typeface="Open Sans Light" panose="020B0306030504020204" pitchFamily="34" charset="0"/>
                    <a:ea typeface="Open Sans Light" panose="020B0306030504020204" pitchFamily="34" charset="0"/>
                    <a:cs typeface="Open Sans Light" panose="020B0306030504020204" pitchFamily="34" charset="0"/>
                  </a:rPr>
                  <a:t>[-]</a:t>
                </a:r>
              </a:p>
            </p:txBody>
          </p:sp>
        </mc:Choice>
        <mc:Fallback xmlns="">
          <p:sp>
            <p:nvSpPr>
              <p:cNvPr id="23" name="TextBox 22">
                <a:extLst>
                  <a:ext uri="{FF2B5EF4-FFF2-40B4-BE49-F238E27FC236}">
                    <a16:creationId xmlns:a16="http://schemas.microsoft.com/office/drawing/2014/main" id="{A62A1FA7-03A2-B643-9F1C-90DEE0B4D657}"/>
                  </a:ext>
                </a:extLst>
              </p:cNvPr>
              <p:cNvSpPr txBox="1">
                <a:spLocks noRot="1" noChangeAspect="1" noMove="1" noResize="1" noEditPoints="1" noAdjustHandles="1" noChangeArrowheads="1" noChangeShapeType="1" noTextEdit="1"/>
              </p:cNvSpPr>
              <p:nvPr/>
            </p:nvSpPr>
            <p:spPr>
              <a:xfrm>
                <a:off x="7757295" y="3347587"/>
                <a:ext cx="1653017" cy="584775"/>
              </a:xfrm>
              <a:prstGeom prst="rect">
                <a:avLst/>
              </a:prstGeom>
              <a:blipFill>
                <a:blip r:embed="rId4"/>
                <a:stretch>
                  <a:fillRect l="-738" t="-4167" b="-11458"/>
                </a:stretch>
              </a:blipFill>
            </p:spPr>
            <p:txBody>
              <a:bodyPr/>
              <a:lstStyle/>
              <a:p>
                <a:r>
                  <a:rPr lang="en-US">
                    <a:noFill/>
                  </a:rPr>
                  <a:t> </a:t>
                </a:r>
              </a:p>
            </p:txBody>
          </p:sp>
        </mc:Fallback>
      </mc:AlternateContent>
      <p:cxnSp>
        <p:nvCxnSpPr>
          <p:cNvPr id="24" name="Straight Connector 23">
            <a:extLst>
              <a:ext uri="{FF2B5EF4-FFF2-40B4-BE49-F238E27FC236}">
                <a16:creationId xmlns:a16="http://schemas.microsoft.com/office/drawing/2014/main" id="{FB933CBC-A291-FC48-A31B-18AEEB1689A7}"/>
              </a:ext>
            </a:extLst>
          </p:cNvPr>
          <p:cNvCxnSpPr>
            <a:cxnSpLocks/>
          </p:cNvCxnSpPr>
          <p:nvPr/>
        </p:nvCxnSpPr>
        <p:spPr>
          <a:xfrm flipV="1">
            <a:off x="7353736" y="3600277"/>
            <a:ext cx="471326" cy="1347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ADC60253-C12F-4A47-BB91-47E52E39741A}"/>
                  </a:ext>
                </a:extLst>
              </p:cNvPr>
              <p:cNvSpPr txBox="1"/>
              <p:nvPr/>
            </p:nvSpPr>
            <p:spPr>
              <a:xfrm>
                <a:off x="7854487" y="4072292"/>
                <a:ext cx="3238101" cy="584775"/>
              </a:xfrm>
              <a:prstGeom prst="rect">
                <a:avLst/>
              </a:prstGeom>
              <a:noFill/>
            </p:spPr>
            <p:txBody>
              <a:bodyPr wrap="square" rtlCol="0">
                <a:spAutoFit/>
              </a:bodyPr>
              <a:lstStyle>
                <a:defPPr>
                  <a:defRPr lang="en-US"/>
                </a:defPPr>
                <a:lvl1pPr algn="ctr">
                  <a:defRPr sz="2000">
                    <a:latin typeface="Open Sans"/>
                    <a:ea typeface="Open Sans"/>
                    <a:cs typeface="Open Sans"/>
                  </a:defRPr>
                </a:lvl1pPr>
              </a:lstStyle>
              <a:p>
                <a:r>
                  <a:rPr lang="en-GB" sz="1600" dirty="0">
                    <a:latin typeface="Open Sans Light" panose="020B0306030504020204" pitchFamily="34" charset="0"/>
                    <a:ea typeface="Open Sans Light" panose="020B0306030504020204" pitchFamily="34" charset="0"/>
                    <a:cs typeface="Open Sans Light" panose="020B0306030504020204" pitchFamily="34" charset="0"/>
                  </a:rPr>
                  <a:t>Energy intensity of mode </a:t>
                </a:r>
                <a14:m>
                  <m:oMath xmlns:m="http://schemas.openxmlformats.org/officeDocument/2006/math">
                    <m:r>
                      <m:rPr>
                        <m:sty m:val="p"/>
                      </m:rPr>
                      <a:rPr lang="en-GB" sz="1600" b="0" i="0" dirty="0">
                        <a:latin typeface="Cambria Math" panose="02040503050406030204" pitchFamily="18" charset="0"/>
                      </a:rPr>
                      <m:t>i</m:t>
                    </m:r>
                  </m:oMath>
                </a14:m>
                <a:r>
                  <a:rPr lang="en-GB" sz="1600" dirty="0">
                    <a:latin typeface="Open Sans Light" panose="020B0306030504020204" pitchFamily="34" charset="0"/>
                    <a:ea typeface="Open Sans Light" panose="020B0306030504020204" pitchFamily="34" charset="0"/>
                    <a:cs typeface="Open Sans Light" panose="020B0306030504020204" pitchFamily="34" charset="0"/>
                  </a:rPr>
                  <a:t> [energy/km]</a:t>
                </a:r>
              </a:p>
            </p:txBody>
          </p:sp>
        </mc:Choice>
        <mc:Fallback xmlns="">
          <p:sp>
            <p:nvSpPr>
              <p:cNvPr id="28" name="TextBox 27">
                <a:extLst>
                  <a:ext uri="{FF2B5EF4-FFF2-40B4-BE49-F238E27FC236}">
                    <a16:creationId xmlns:a16="http://schemas.microsoft.com/office/drawing/2014/main" id="{ADC60253-C12F-4A47-BB91-47E52E39741A}"/>
                  </a:ext>
                </a:extLst>
              </p:cNvPr>
              <p:cNvSpPr txBox="1">
                <a:spLocks noRot="1" noChangeAspect="1" noMove="1" noResize="1" noEditPoints="1" noAdjustHandles="1" noChangeArrowheads="1" noChangeShapeType="1" noTextEdit="1"/>
              </p:cNvSpPr>
              <p:nvPr/>
            </p:nvSpPr>
            <p:spPr>
              <a:xfrm>
                <a:off x="7854487" y="4072292"/>
                <a:ext cx="3238101" cy="584775"/>
              </a:xfrm>
              <a:prstGeom prst="rect">
                <a:avLst/>
              </a:prstGeom>
              <a:blipFill>
                <a:blip r:embed="rId5"/>
                <a:stretch>
                  <a:fillRect t="-4167" b="-11458"/>
                </a:stretch>
              </a:blipFill>
            </p:spPr>
            <p:txBody>
              <a:bodyPr/>
              <a:lstStyle/>
              <a:p>
                <a:r>
                  <a:rPr lang="en-US">
                    <a:noFill/>
                  </a:rPr>
                  <a:t> </a:t>
                </a:r>
              </a:p>
            </p:txBody>
          </p:sp>
        </mc:Fallback>
      </mc:AlternateContent>
      <p:cxnSp>
        <p:nvCxnSpPr>
          <p:cNvPr id="29" name="Straight Connector 28">
            <a:extLst>
              <a:ext uri="{FF2B5EF4-FFF2-40B4-BE49-F238E27FC236}">
                <a16:creationId xmlns:a16="http://schemas.microsoft.com/office/drawing/2014/main" id="{AFC0F178-8492-E140-88EC-8CE114A7631C}"/>
              </a:ext>
            </a:extLst>
          </p:cNvPr>
          <p:cNvCxnSpPr>
            <a:cxnSpLocks/>
          </p:cNvCxnSpPr>
          <p:nvPr/>
        </p:nvCxnSpPr>
        <p:spPr>
          <a:xfrm flipV="1">
            <a:off x="7854487" y="4364680"/>
            <a:ext cx="471326" cy="1347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31340E51-05F8-E843-A88A-9B4BBBED8150}"/>
                  </a:ext>
                </a:extLst>
              </p:cNvPr>
              <p:cNvSpPr txBox="1"/>
              <p:nvPr/>
            </p:nvSpPr>
            <p:spPr>
              <a:xfrm>
                <a:off x="7757295" y="4874587"/>
                <a:ext cx="3238101" cy="584775"/>
              </a:xfrm>
              <a:prstGeom prst="rect">
                <a:avLst/>
              </a:prstGeom>
              <a:noFill/>
            </p:spPr>
            <p:txBody>
              <a:bodyPr wrap="square" rtlCol="0">
                <a:spAutoFit/>
              </a:bodyPr>
              <a:lstStyle>
                <a:defPPr>
                  <a:defRPr lang="en-US"/>
                </a:defPPr>
                <a:lvl1pPr algn="ctr">
                  <a:defRPr sz="2000">
                    <a:latin typeface="Open Sans"/>
                    <a:ea typeface="Open Sans"/>
                    <a:cs typeface="Open Sans"/>
                  </a:defRPr>
                </a:lvl1pPr>
              </a:lstStyle>
              <a:p>
                <a:r>
                  <a:rPr lang="en-GB" sz="1600">
                    <a:latin typeface="Open Sans Light" panose="020B0306030504020204" pitchFamily="34" charset="0"/>
                    <a:ea typeface="Open Sans Light" panose="020B0306030504020204" pitchFamily="34" charset="0"/>
                    <a:cs typeface="Open Sans Light" panose="020B0306030504020204" pitchFamily="34" charset="0"/>
                  </a:rPr>
                  <a:t>Load factor of mode </a:t>
                </a:r>
                <a14:m>
                  <m:oMath xmlns:m="http://schemas.openxmlformats.org/officeDocument/2006/math">
                    <m:r>
                      <m:rPr>
                        <m:sty m:val="p"/>
                      </m:rPr>
                      <a:rPr lang="en-GB" sz="1600" b="0" i="0" dirty="0">
                        <a:latin typeface="Cambria Math" panose="02040503050406030204" pitchFamily="18" charset="0"/>
                      </a:rPr>
                      <m:t>i</m:t>
                    </m:r>
                  </m:oMath>
                </a14:m>
                <a:r>
                  <a:rPr lang="en-GB" sz="1600">
                    <a:latin typeface="Open Sans Light" panose="020B0306030504020204" pitchFamily="34" charset="0"/>
                    <a:ea typeface="Open Sans Light" panose="020B0306030504020204" pitchFamily="34" charset="0"/>
                    <a:cs typeface="Open Sans Light" panose="020B0306030504020204" pitchFamily="34" charset="0"/>
                  </a:rPr>
                  <a:t> [passenger/vehicle]</a:t>
                </a:r>
              </a:p>
            </p:txBody>
          </p:sp>
        </mc:Choice>
        <mc:Fallback xmlns="">
          <p:sp>
            <p:nvSpPr>
              <p:cNvPr id="30" name="TextBox 29">
                <a:extLst>
                  <a:ext uri="{FF2B5EF4-FFF2-40B4-BE49-F238E27FC236}">
                    <a16:creationId xmlns:a16="http://schemas.microsoft.com/office/drawing/2014/main" id="{31340E51-05F8-E843-A88A-9B4BBBED8150}"/>
                  </a:ext>
                </a:extLst>
              </p:cNvPr>
              <p:cNvSpPr txBox="1">
                <a:spLocks noRot="1" noChangeAspect="1" noMove="1" noResize="1" noEditPoints="1" noAdjustHandles="1" noChangeArrowheads="1" noChangeShapeType="1" noTextEdit="1"/>
              </p:cNvSpPr>
              <p:nvPr/>
            </p:nvSpPr>
            <p:spPr>
              <a:xfrm>
                <a:off x="7757295" y="4874587"/>
                <a:ext cx="3238101" cy="584775"/>
              </a:xfrm>
              <a:prstGeom prst="rect">
                <a:avLst/>
              </a:prstGeom>
              <a:blipFill>
                <a:blip r:embed="rId6"/>
                <a:stretch>
                  <a:fillRect t="-4167" b="-11458"/>
                </a:stretch>
              </a:blipFill>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8DDC0C5B-B386-0646-8503-9044F398DD4E}"/>
              </a:ext>
            </a:extLst>
          </p:cNvPr>
          <p:cNvCxnSpPr>
            <a:cxnSpLocks/>
          </p:cNvCxnSpPr>
          <p:nvPr/>
        </p:nvCxnSpPr>
        <p:spPr>
          <a:xfrm>
            <a:off x="7825062" y="4898944"/>
            <a:ext cx="538851" cy="1705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Google Shape;339;p22">
            <a:extLst>
              <a:ext uri="{FF2B5EF4-FFF2-40B4-BE49-F238E27FC236}">
                <a16:creationId xmlns:a16="http://schemas.microsoft.com/office/drawing/2014/main" id="{23CB80BE-8431-B448-9761-6A44B6AFE933}"/>
              </a:ext>
            </a:extLst>
          </p:cNvPr>
          <p:cNvSpPr>
            <a:spLocks noGrp="1" noChangeArrowheads="1"/>
          </p:cNvSpPr>
          <p:nvPr>
            <p:ph type="title"/>
          </p:nvPr>
        </p:nvSpPr>
        <p:spPr>
          <a:xfrm>
            <a:off x="858351" y="585"/>
            <a:ext cx="9851228" cy="1325562"/>
          </a:xfrm>
        </p:spPr>
        <p:txBody>
          <a:bodyPr lIns="121900" tIns="121900" rIns="121900" bIns="121900"/>
          <a:lstStyle/>
          <a:p>
            <a:pPr eaLnBrk="1" hangingPunct="1"/>
            <a:r>
              <a:rPr lang="en-GB" altLang="en-US" dirty="0">
                <a:latin typeface="Open Sans"/>
              </a:rPr>
              <a:t>Lecture 7.3 Transportation sector</a:t>
            </a:r>
            <a:endParaRPr lang="en-US" altLang="en-US" dirty="0"/>
          </a:p>
        </p:txBody>
      </p:sp>
    </p:spTree>
    <p:extLst>
      <p:ext uri="{BB962C8B-B14F-4D97-AF65-F5344CB8AC3E}">
        <p14:creationId xmlns:p14="http://schemas.microsoft.com/office/powerpoint/2010/main" val="2166291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8" name="Google Shape;115;p16">
                <a:extLst>
                  <a:ext uri="{FF2B5EF4-FFF2-40B4-BE49-F238E27FC236}">
                    <a16:creationId xmlns:a16="http://schemas.microsoft.com/office/drawing/2014/main" id="{1C0EB07B-EF55-8A4A-A559-3218267C9FE8}"/>
                  </a:ext>
                </a:extLst>
              </p:cNvPr>
              <p:cNvSpPr txBox="1"/>
              <p:nvPr/>
            </p:nvSpPr>
            <p:spPr>
              <a:xfrm>
                <a:off x="887412" y="1703854"/>
                <a:ext cx="10439494" cy="4427538"/>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None/>
                </a:pPr>
                <a:r>
                  <a:rPr lang="en-ZA" sz="2000" b="1" dirty="0">
                    <a:solidFill>
                      <a:schemeClr val="accent5">
                        <a:lumMod val="60000"/>
                        <a:lumOff val="40000"/>
                      </a:schemeClr>
                    </a:solidFill>
                    <a:latin typeface="Open Sans"/>
                    <a:ea typeface="Open Sans"/>
                    <a:cs typeface="Open Sans"/>
                  </a:rPr>
                  <a:t>7.3.3. </a:t>
                </a:r>
                <a:r>
                  <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Intercity transportation: traffic activity (Raw Data)</a:t>
                </a:r>
              </a:p>
              <a:p>
                <a:pPr marL="342900" lvl="1" indent="-342900"/>
                <a:r>
                  <a:rPr lang="en-GB" sz="2000" dirty="0">
                    <a:latin typeface="Open Sans" panose="020B0606030504020204" pitchFamily="34" charset="0"/>
                    <a:ea typeface="Open Sans" panose="020B0606030504020204" pitchFamily="34" charset="0"/>
                    <a:cs typeface="Open Sans" panose="020B0606030504020204" pitchFamily="34" charset="0"/>
                  </a:rPr>
                  <a:t>Total intercity travel activity </a:t>
                </a:r>
                <a14:m>
                  <m:oMath xmlns:m="http://schemas.openxmlformats.org/officeDocument/2006/math">
                    <m:sSub>
                      <m:sSubPr>
                        <m:ctrlPr>
                          <a:rPr lang="en-GB" sz="2000" i="1">
                            <a:latin typeface="Cambria Math" panose="02040503050406030204" pitchFamily="18" charset="0"/>
                            <a:cs typeface="Times New Roman" pitchFamily="18" charset="0"/>
                          </a:rPr>
                        </m:ctrlPr>
                      </m:sSubPr>
                      <m:e>
                        <m:r>
                          <a:rPr lang="en-GB" sz="2000">
                            <a:latin typeface="Cambria Math" panose="02040503050406030204" pitchFamily="18" charset="0"/>
                            <a:cs typeface="Times New Roman" pitchFamily="18" charset="0"/>
                          </a:rPr>
                          <m:t>𝐷</m:t>
                        </m:r>
                      </m:e>
                      <m:sub>
                        <m:r>
                          <a:rPr lang="en-GB" sz="2000">
                            <a:latin typeface="Cambria Math" panose="02040503050406030204" pitchFamily="18" charset="0"/>
                            <a:cs typeface="Times New Roman" pitchFamily="18" charset="0"/>
                          </a:rPr>
                          <m:t>𝑖𝑛𝑡𝑒𝑟𝑐𝑖𝑡𝑦</m:t>
                        </m:r>
                      </m:sub>
                    </m:sSub>
                    <m:r>
                      <a:rPr lang="en-GB" sz="2000">
                        <a:latin typeface="Cambria Math" panose="02040503050406030204" pitchFamily="18" charset="0"/>
                        <a:cs typeface="Times New Roman" pitchFamily="18" charset="0"/>
                      </a:rPr>
                      <m:t> </m:t>
                    </m:r>
                  </m:oMath>
                </a14:m>
                <a:r>
                  <a:rPr lang="en-GB" sz="2000" dirty="0">
                    <a:latin typeface="Open Sans" panose="020B0606030504020204" pitchFamily="34" charset="0"/>
                    <a:ea typeface="Open Sans" panose="020B0606030504020204" pitchFamily="34" charset="0"/>
                    <a:cs typeface="Open Sans" panose="020B0606030504020204" pitchFamily="34" charset="0"/>
                  </a:rPr>
                  <a:t>[passenger-km]:</a:t>
                </a:r>
              </a:p>
              <a:p>
                <a:pPr marL="0" lvl="1" indent="0">
                  <a:buNone/>
                </a:pPr>
                <a14:m>
                  <m:oMathPara xmlns:m="http://schemas.openxmlformats.org/officeDocument/2006/math">
                    <m:oMathParaPr>
                      <m:jc m:val="centerGroup"/>
                    </m:oMathParaPr>
                    <m:oMath xmlns:m="http://schemas.openxmlformats.org/officeDocument/2006/math">
                      <m:sSub>
                        <m:sSubPr>
                          <m:ctrlPr>
                            <a:rPr lang="en-GB" sz="2000" b="1" i="1" smtClean="0">
                              <a:solidFill>
                                <a:srgbClr val="C00000"/>
                              </a:solidFill>
                              <a:latin typeface="Cambria Math" panose="02040503050406030204" pitchFamily="18" charset="0"/>
                              <a:cs typeface="Times New Roman" pitchFamily="18" charset="0"/>
                            </a:rPr>
                          </m:ctrlPr>
                        </m:sSubPr>
                        <m:e>
                          <m:r>
                            <a:rPr lang="en-GB" sz="2000" b="1" i="1">
                              <a:solidFill>
                                <a:srgbClr val="C00000"/>
                              </a:solidFill>
                              <a:latin typeface="Cambria Math" panose="02040503050406030204" pitchFamily="18" charset="0"/>
                              <a:cs typeface="Times New Roman" pitchFamily="18" charset="0"/>
                            </a:rPr>
                            <m:t>𝑫</m:t>
                          </m:r>
                        </m:e>
                        <m:sub>
                          <m:r>
                            <a:rPr lang="en-GB" sz="2000" b="1" i="1" smtClean="0">
                              <a:solidFill>
                                <a:srgbClr val="C00000"/>
                              </a:solidFill>
                              <a:latin typeface="Cambria Math" panose="02040503050406030204" pitchFamily="18" charset="0"/>
                              <a:cs typeface="Times New Roman" pitchFamily="18" charset="0"/>
                            </a:rPr>
                            <m:t>𝒊𝒏𝒕𝒆𝒓𝒄𝒊𝒕𝒚</m:t>
                          </m:r>
                        </m:sub>
                      </m:sSub>
                      <m:r>
                        <a:rPr lang="en-GB" sz="2000">
                          <a:latin typeface="Cambria Math" panose="02040503050406030204" pitchFamily="18" charset="0"/>
                          <a:cs typeface="Times New Roman" pitchFamily="18" charset="0"/>
                        </a:rPr>
                        <m:t>=</m:t>
                      </m:r>
                      <m:acc>
                        <m:accPr>
                          <m:chr m:val="̅"/>
                          <m:ctrlPr>
                            <a:rPr lang="en-GB" sz="2000" i="1" smtClean="0">
                              <a:solidFill>
                                <a:srgbClr val="C00000"/>
                              </a:solidFill>
                              <a:latin typeface="Cambria Math" panose="02040503050406030204" pitchFamily="18" charset="0"/>
                              <a:cs typeface="Times New Roman" pitchFamily="18" charset="0"/>
                            </a:rPr>
                          </m:ctrlPr>
                        </m:accPr>
                        <m:e>
                          <m:sSub>
                            <m:sSubPr>
                              <m:ctrlPr>
                                <a:rPr lang="en-GB" sz="2000" i="1" smtClean="0">
                                  <a:solidFill>
                                    <a:srgbClr val="C00000"/>
                                  </a:solidFill>
                                  <a:latin typeface="Cambria Math" panose="02040503050406030204" pitchFamily="18" charset="0"/>
                                  <a:cs typeface="Times New Roman" pitchFamily="18" charset="0"/>
                                </a:rPr>
                              </m:ctrlPr>
                            </m:sSubPr>
                            <m:e>
                              <m:r>
                                <a:rPr lang="en-GB" sz="2000">
                                  <a:solidFill>
                                    <a:srgbClr val="C00000"/>
                                  </a:solidFill>
                                  <a:latin typeface="Cambria Math" panose="02040503050406030204" pitchFamily="18" charset="0"/>
                                  <a:cs typeface="Times New Roman" pitchFamily="18" charset="0"/>
                                </a:rPr>
                                <m:t>𝐷</m:t>
                              </m:r>
                            </m:e>
                            <m:sub>
                              <m:r>
                                <a:rPr lang="en-GB" sz="2000" smtClean="0">
                                  <a:solidFill>
                                    <a:srgbClr val="C00000"/>
                                  </a:solidFill>
                                  <a:latin typeface="Cambria Math" panose="02040503050406030204" pitchFamily="18" charset="0"/>
                                  <a:cs typeface="Times New Roman" pitchFamily="18" charset="0"/>
                                </a:rPr>
                                <m:t>𝑖𝑛𝑡𝑒𝑟𝑐𝑖𝑡𝑦</m:t>
                              </m:r>
                            </m:sub>
                          </m:sSub>
                        </m:e>
                      </m:acc>
                      <m:sSub>
                        <m:sSubPr>
                          <m:ctrlPr>
                            <a:rPr lang="en-GB" sz="2000" i="1">
                              <a:solidFill>
                                <a:srgbClr val="C00000"/>
                              </a:solidFill>
                              <a:latin typeface="Cambria Math" panose="02040503050406030204" pitchFamily="18" charset="0"/>
                              <a:cs typeface="Times New Roman" pitchFamily="18" charset="0"/>
                            </a:rPr>
                          </m:ctrlPr>
                        </m:sSubPr>
                        <m:e>
                          <m:r>
                            <a:rPr lang="en-GB" sz="2000">
                              <a:solidFill>
                                <a:srgbClr val="C00000"/>
                              </a:solidFill>
                              <a:latin typeface="Cambria Math" panose="02040503050406030204" pitchFamily="18" charset="0"/>
                              <a:cs typeface="Times New Roman" pitchFamily="18" charset="0"/>
                            </a:rPr>
                            <m:t>𝑃</m:t>
                          </m:r>
                        </m:e>
                        <m:sub>
                          <m:r>
                            <a:rPr lang="en-GB" sz="2000" smtClean="0">
                              <a:solidFill>
                                <a:srgbClr val="C00000"/>
                              </a:solidFill>
                              <a:latin typeface="Cambria Math" panose="02040503050406030204" pitchFamily="18" charset="0"/>
                              <a:cs typeface="Times New Roman" pitchFamily="18" charset="0"/>
                            </a:rPr>
                            <m:t>𝑡𝑜𝑡</m:t>
                          </m:r>
                        </m:sub>
                      </m:sSub>
                    </m:oMath>
                  </m:oMathPara>
                </a14:m>
                <a:endParaRPr lang="en-GB" sz="2000" dirty="0">
                  <a:latin typeface="Open Sans" panose="020B0606030504020204" pitchFamily="34" charset="0"/>
                  <a:ea typeface="Open Sans" panose="020B0606030504020204" pitchFamily="34" charset="0"/>
                  <a:cs typeface="Times New Roman" pitchFamily="18" charset="0"/>
                </a:endParaRPr>
              </a:p>
              <a:p>
                <a:pPr marL="0" lvl="1" indent="0">
                  <a:buNone/>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0" lvl="1" indent="0">
                  <a:buNone/>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342900" lvl="1" indent="-342900"/>
                <a:r>
                  <a:rPr lang="en-GB" sz="2000" dirty="0">
                    <a:latin typeface="Open Sans" panose="020B0606030504020204" pitchFamily="34" charset="0"/>
                    <a:ea typeface="Open Sans" panose="020B0606030504020204" pitchFamily="34" charset="0"/>
                    <a:cs typeface="Open Sans" panose="020B0606030504020204" pitchFamily="34" charset="0"/>
                  </a:rPr>
                  <a:t>Intercity travel activity by cars </a:t>
                </a:r>
                <a14:m>
                  <m:oMath xmlns:m="http://schemas.openxmlformats.org/officeDocument/2006/math">
                    <m:sSubSup>
                      <m:sSubSupPr>
                        <m:ctrlPr>
                          <a:rPr lang="en-GB" sz="2000" i="1" smtClean="0">
                            <a:latin typeface="Cambria Math" panose="02040503050406030204" pitchFamily="18" charset="0"/>
                            <a:cs typeface="Times New Roman" pitchFamily="18" charset="0"/>
                          </a:rPr>
                        </m:ctrlPr>
                      </m:sSubSupPr>
                      <m:e>
                        <m:r>
                          <a:rPr lang="en-GB" sz="2000">
                            <a:latin typeface="Cambria Math" panose="02040503050406030204" pitchFamily="18" charset="0"/>
                            <a:cs typeface="Times New Roman" pitchFamily="18" charset="0"/>
                          </a:rPr>
                          <m:t>𝐷</m:t>
                        </m:r>
                      </m:e>
                      <m:sub>
                        <m:r>
                          <a:rPr lang="en-GB" sz="2000">
                            <a:latin typeface="Cambria Math" panose="02040503050406030204" pitchFamily="18" charset="0"/>
                            <a:cs typeface="Times New Roman" pitchFamily="18" charset="0"/>
                          </a:rPr>
                          <m:t>𝑖𝑛𝑡𝑒𝑟𝑐𝑖𝑡</m:t>
                        </m:r>
                        <m:r>
                          <a:rPr lang="en-GB" sz="2000" smtClean="0">
                            <a:latin typeface="Cambria Math" panose="02040503050406030204" pitchFamily="18" charset="0"/>
                            <a:cs typeface="Times New Roman" pitchFamily="18" charset="0"/>
                          </a:rPr>
                          <m:t>𝑦</m:t>
                        </m:r>
                      </m:sub>
                      <m:sup>
                        <m:r>
                          <a:rPr lang="en-GB" sz="2000" smtClean="0">
                            <a:latin typeface="Cambria Math" panose="02040503050406030204" pitchFamily="18" charset="0"/>
                            <a:cs typeface="Times New Roman" pitchFamily="18" charset="0"/>
                          </a:rPr>
                          <m:t>𝑐𝑎𝑟</m:t>
                        </m:r>
                      </m:sup>
                    </m:sSubSup>
                    <m:r>
                      <a:rPr lang="en-GB" sz="2000">
                        <a:latin typeface="Cambria Math" panose="02040503050406030204" pitchFamily="18" charset="0"/>
                        <a:cs typeface="Times New Roman" pitchFamily="18" charset="0"/>
                      </a:rPr>
                      <m:t> </m:t>
                    </m:r>
                  </m:oMath>
                </a14:m>
                <a:r>
                  <a:rPr lang="en-GB" sz="2000" dirty="0">
                    <a:latin typeface="Open Sans" panose="020B0606030504020204" pitchFamily="34" charset="0"/>
                    <a:ea typeface="Open Sans" panose="020B0606030504020204" pitchFamily="34" charset="0"/>
                    <a:cs typeface="Open Sans" panose="020B0606030504020204" pitchFamily="34" charset="0"/>
                  </a:rPr>
                  <a:t>[passenger-km]:</a:t>
                </a:r>
              </a:p>
              <a:p>
                <a:pPr marL="0" lvl="1" indent="0">
                  <a:buNone/>
                </a:pPr>
                <a14:m>
                  <m:oMathPara xmlns:m="http://schemas.openxmlformats.org/officeDocument/2006/math">
                    <m:oMathParaPr>
                      <m:jc m:val="centerGroup"/>
                    </m:oMathParaPr>
                    <m:oMath xmlns:m="http://schemas.openxmlformats.org/officeDocument/2006/math">
                      <m:sSubSup>
                        <m:sSubSupPr>
                          <m:ctrlPr>
                            <a:rPr lang="en-GB" sz="2000" b="1" i="1" smtClean="0">
                              <a:solidFill>
                                <a:srgbClr val="C00000"/>
                              </a:solidFill>
                              <a:latin typeface="Cambria Math" panose="02040503050406030204" pitchFamily="18" charset="0"/>
                              <a:cs typeface="Times New Roman" pitchFamily="18" charset="0"/>
                            </a:rPr>
                          </m:ctrlPr>
                        </m:sSubSupPr>
                        <m:e>
                          <m:r>
                            <a:rPr lang="en-GB" sz="2000" b="1" i="1">
                              <a:solidFill>
                                <a:srgbClr val="C00000"/>
                              </a:solidFill>
                              <a:latin typeface="Cambria Math" panose="02040503050406030204" pitchFamily="18" charset="0"/>
                              <a:cs typeface="Times New Roman" pitchFamily="18" charset="0"/>
                            </a:rPr>
                            <m:t>𝑫</m:t>
                          </m:r>
                        </m:e>
                        <m:sub>
                          <m:r>
                            <a:rPr lang="en-GB" sz="2000" b="1" i="1">
                              <a:solidFill>
                                <a:srgbClr val="C00000"/>
                              </a:solidFill>
                              <a:latin typeface="Cambria Math" panose="02040503050406030204" pitchFamily="18" charset="0"/>
                              <a:cs typeface="Times New Roman" pitchFamily="18" charset="0"/>
                            </a:rPr>
                            <m:t>𝒊𝒏𝒕𝒆𝒓𝒄𝒊𝒕𝒚</m:t>
                          </m:r>
                        </m:sub>
                        <m:sup>
                          <m:r>
                            <a:rPr lang="en-GB" sz="2000" b="1" i="1">
                              <a:solidFill>
                                <a:srgbClr val="C00000"/>
                              </a:solidFill>
                              <a:latin typeface="Cambria Math" panose="02040503050406030204" pitchFamily="18" charset="0"/>
                              <a:cs typeface="Times New Roman" pitchFamily="18" charset="0"/>
                            </a:rPr>
                            <m:t>𝒄𝒂𝒓</m:t>
                          </m:r>
                        </m:sup>
                      </m:sSubSup>
                      <m:r>
                        <a:rPr lang="en-GB" sz="2000" smtClean="0">
                          <a:latin typeface="Cambria Math" panose="02040503050406030204" pitchFamily="18" charset="0"/>
                          <a:cs typeface="Times New Roman" pitchFamily="18" charset="0"/>
                        </a:rPr>
                        <m:t>=</m:t>
                      </m:r>
                      <m:sSub>
                        <m:sSubPr>
                          <m:ctrlPr>
                            <a:rPr lang="en-GB" sz="2000" i="1" smtClean="0">
                              <a:solidFill>
                                <a:srgbClr val="C00000"/>
                              </a:solidFill>
                              <a:latin typeface="Cambria Math" panose="02040503050406030204" pitchFamily="18" charset="0"/>
                              <a:cs typeface="Times New Roman" pitchFamily="18" charset="0"/>
                            </a:rPr>
                          </m:ctrlPr>
                        </m:sSubPr>
                        <m:e>
                          <m:r>
                            <a:rPr lang="en-GB" sz="2000">
                              <a:solidFill>
                                <a:srgbClr val="C00000"/>
                              </a:solidFill>
                              <a:latin typeface="Cambria Math" panose="02040503050406030204" pitchFamily="18" charset="0"/>
                              <a:cs typeface="Times New Roman" pitchFamily="18" charset="0"/>
                            </a:rPr>
                            <m:t>𝑃</m:t>
                          </m:r>
                        </m:e>
                        <m:sub>
                          <m:r>
                            <a:rPr lang="en-GB" sz="2000">
                              <a:solidFill>
                                <a:srgbClr val="C00000"/>
                              </a:solidFill>
                              <a:latin typeface="Cambria Math" panose="02040503050406030204" pitchFamily="18" charset="0"/>
                              <a:cs typeface="Times New Roman" pitchFamily="18" charset="0"/>
                            </a:rPr>
                            <m:t>𝑡𝑜𝑡</m:t>
                          </m:r>
                        </m:sub>
                      </m:sSub>
                      <m:r>
                        <a:rPr lang="en-GB" sz="2000" smtClean="0">
                          <a:solidFill>
                            <a:srgbClr val="C00000"/>
                          </a:solidFill>
                          <a:latin typeface="Cambria Math" panose="02040503050406030204" pitchFamily="18" charset="0"/>
                          <a:cs typeface="Times New Roman" pitchFamily="18" charset="0"/>
                        </a:rPr>
                        <m:t>×</m:t>
                      </m:r>
                      <m:acc>
                        <m:accPr>
                          <m:chr m:val="̅"/>
                          <m:ctrlPr>
                            <a:rPr lang="en-GB" sz="2000" i="1">
                              <a:solidFill>
                                <a:srgbClr val="C00000"/>
                              </a:solidFill>
                              <a:latin typeface="Cambria Math" panose="02040503050406030204" pitchFamily="18" charset="0"/>
                              <a:cs typeface="Times New Roman" pitchFamily="18" charset="0"/>
                            </a:rPr>
                          </m:ctrlPr>
                        </m:accPr>
                        <m:e>
                          <m:sSubSup>
                            <m:sSubSupPr>
                              <m:ctrlPr>
                                <a:rPr lang="en-GB" sz="2000" i="1" smtClean="0">
                                  <a:solidFill>
                                    <a:srgbClr val="C00000"/>
                                  </a:solidFill>
                                  <a:latin typeface="Cambria Math" panose="02040503050406030204" pitchFamily="18" charset="0"/>
                                  <a:cs typeface="Times New Roman" pitchFamily="18" charset="0"/>
                                </a:rPr>
                              </m:ctrlPr>
                            </m:sSubSupPr>
                            <m:e>
                              <m:r>
                                <a:rPr lang="en-GB" sz="2000">
                                  <a:solidFill>
                                    <a:srgbClr val="C00000"/>
                                  </a:solidFill>
                                  <a:latin typeface="Cambria Math" panose="02040503050406030204" pitchFamily="18" charset="0"/>
                                  <a:cs typeface="Times New Roman" pitchFamily="18" charset="0"/>
                                </a:rPr>
                                <m:t>𝐷</m:t>
                              </m:r>
                            </m:e>
                            <m:sub>
                              <m:r>
                                <a:rPr lang="en-GB" sz="2000">
                                  <a:solidFill>
                                    <a:srgbClr val="C00000"/>
                                  </a:solidFill>
                                  <a:latin typeface="Cambria Math" panose="02040503050406030204" pitchFamily="18" charset="0"/>
                                  <a:cs typeface="Times New Roman" pitchFamily="18" charset="0"/>
                                </a:rPr>
                                <m:t>𝑖𝑛𝑡𝑒𝑟𝑐𝑖𝑡𝑦</m:t>
                              </m:r>
                            </m:sub>
                            <m:sup>
                              <m:r>
                                <a:rPr lang="en-GB" sz="2000" smtClean="0">
                                  <a:solidFill>
                                    <a:srgbClr val="C00000"/>
                                  </a:solidFill>
                                  <a:latin typeface="Cambria Math" panose="02040503050406030204" pitchFamily="18" charset="0"/>
                                  <a:cs typeface="Times New Roman" pitchFamily="18" charset="0"/>
                                </a:rPr>
                                <m:t>𝑐𝑎𝑟</m:t>
                              </m:r>
                            </m:sup>
                          </m:sSubSup>
                        </m:e>
                      </m:acc>
                      <m:r>
                        <a:rPr lang="en-GB" sz="2000" smtClean="0">
                          <a:solidFill>
                            <a:srgbClr val="C00000"/>
                          </a:solidFill>
                          <a:latin typeface="Cambria Math" panose="02040503050406030204" pitchFamily="18" charset="0"/>
                          <a:cs typeface="Times New Roman" pitchFamily="18" charset="0"/>
                        </a:rPr>
                        <m:t>×</m:t>
                      </m:r>
                      <m:f>
                        <m:fPr>
                          <m:ctrlPr>
                            <a:rPr lang="en-GB" sz="2000" i="1">
                              <a:solidFill>
                                <a:srgbClr val="C00000"/>
                              </a:solidFill>
                              <a:latin typeface="Cambria Math" panose="02040503050406030204" pitchFamily="18" charset="0"/>
                              <a:cs typeface="Times New Roman" pitchFamily="18" charset="0"/>
                            </a:rPr>
                          </m:ctrlPr>
                        </m:fPr>
                        <m:num>
                          <m:sSub>
                            <m:sSubPr>
                              <m:ctrlPr>
                                <a:rPr lang="en-GB" sz="2000" i="1" smtClean="0">
                                  <a:solidFill>
                                    <a:srgbClr val="C00000"/>
                                  </a:solidFill>
                                  <a:latin typeface="Cambria Math" panose="02040503050406030204" pitchFamily="18" charset="0"/>
                                  <a:cs typeface="Times New Roman" pitchFamily="18" charset="0"/>
                                </a:rPr>
                              </m:ctrlPr>
                            </m:sSubPr>
                            <m:e>
                              <m:r>
                                <a:rPr lang="en-GB" sz="2000" smtClean="0">
                                  <a:solidFill>
                                    <a:srgbClr val="C00000"/>
                                  </a:solidFill>
                                  <a:latin typeface="Cambria Math" panose="02040503050406030204" pitchFamily="18" charset="0"/>
                                  <a:cs typeface="Times New Roman" pitchFamily="18" charset="0"/>
                                </a:rPr>
                                <m:t>𝐿</m:t>
                              </m:r>
                            </m:e>
                            <m:sub>
                              <m:r>
                                <a:rPr lang="en-GB" sz="2000" smtClean="0">
                                  <a:solidFill>
                                    <a:srgbClr val="C00000"/>
                                  </a:solidFill>
                                  <a:latin typeface="Cambria Math" panose="02040503050406030204" pitchFamily="18" charset="0"/>
                                  <a:cs typeface="Times New Roman" pitchFamily="18" charset="0"/>
                                </a:rPr>
                                <m:t>𝑐𝑎𝑟</m:t>
                              </m:r>
                            </m:sub>
                          </m:sSub>
                        </m:num>
                        <m:den>
                          <m:sSub>
                            <m:sSubPr>
                              <m:ctrlPr>
                                <a:rPr lang="en-GB" sz="2000" i="1" smtClean="0">
                                  <a:solidFill>
                                    <a:srgbClr val="C00000"/>
                                  </a:solidFill>
                                  <a:latin typeface="Cambria Math" panose="02040503050406030204" pitchFamily="18" charset="0"/>
                                  <a:cs typeface="Times New Roman" pitchFamily="18" charset="0"/>
                                </a:rPr>
                              </m:ctrlPr>
                            </m:sSubPr>
                            <m:e>
                              <m:r>
                                <a:rPr lang="en-GB" sz="2000">
                                  <a:solidFill>
                                    <a:srgbClr val="C00000"/>
                                  </a:solidFill>
                                  <a:latin typeface="Cambria Math" panose="02040503050406030204" pitchFamily="18" charset="0"/>
                                  <a:cs typeface="Times New Roman" pitchFamily="18" charset="0"/>
                                </a:rPr>
                                <m:t>𝑂</m:t>
                              </m:r>
                            </m:e>
                            <m:sub>
                              <m:r>
                                <a:rPr lang="en-GB" sz="2000" smtClean="0">
                                  <a:solidFill>
                                    <a:srgbClr val="C00000"/>
                                  </a:solidFill>
                                  <a:latin typeface="Cambria Math" panose="02040503050406030204" pitchFamily="18" charset="0"/>
                                  <a:cs typeface="Times New Roman" pitchFamily="18" charset="0"/>
                                </a:rPr>
                                <m:t>𝑐𝑎𝑟</m:t>
                              </m:r>
                            </m:sub>
                          </m:sSub>
                        </m:den>
                      </m:f>
                    </m:oMath>
                  </m:oMathPara>
                </a14:m>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342900" lvl="1" indent="-342900"/>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0" lvl="1" indent="0">
                  <a:buNone/>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342900" lvl="1" indent="-342900"/>
                <a:r>
                  <a:rPr lang="en-GB" sz="2000" dirty="0">
                    <a:latin typeface="Open Sans" panose="020B0606030504020204" pitchFamily="34" charset="0"/>
                    <a:ea typeface="Open Sans" panose="020B0606030504020204" pitchFamily="34" charset="0"/>
                    <a:cs typeface="Open Sans" panose="020B0606030504020204" pitchFamily="34" charset="0"/>
                  </a:rPr>
                  <a:t>Intercity travel activity by public modes </a:t>
                </a:r>
                <a14:m>
                  <m:oMath xmlns:m="http://schemas.openxmlformats.org/officeDocument/2006/math">
                    <m:sSubSup>
                      <m:sSubSupPr>
                        <m:ctrlPr>
                          <a:rPr lang="en-GB" sz="2000" b="1" i="1" smtClean="0">
                            <a:solidFill>
                              <a:srgbClr val="C00000"/>
                            </a:solidFill>
                            <a:latin typeface="Cambria Math" panose="02040503050406030204" pitchFamily="18" charset="0"/>
                            <a:cs typeface="Times New Roman" pitchFamily="18" charset="0"/>
                          </a:rPr>
                        </m:ctrlPr>
                      </m:sSubSupPr>
                      <m:e>
                        <m:r>
                          <a:rPr lang="en-GB" sz="2000" b="1" i="1">
                            <a:solidFill>
                              <a:srgbClr val="C00000"/>
                            </a:solidFill>
                            <a:latin typeface="Cambria Math" panose="02040503050406030204" pitchFamily="18" charset="0"/>
                            <a:cs typeface="Times New Roman" pitchFamily="18" charset="0"/>
                          </a:rPr>
                          <m:t>𝑫</m:t>
                        </m:r>
                      </m:e>
                      <m:sub>
                        <m:r>
                          <a:rPr lang="en-GB" sz="2000" b="1" i="1">
                            <a:solidFill>
                              <a:srgbClr val="C00000"/>
                            </a:solidFill>
                            <a:latin typeface="Cambria Math" panose="02040503050406030204" pitchFamily="18" charset="0"/>
                            <a:cs typeface="Times New Roman" pitchFamily="18" charset="0"/>
                          </a:rPr>
                          <m:t>𝒊𝒏𝒕𝒆𝒓𝒄𝒊𝒕𝒚</m:t>
                        </m:r>
                      </m:sub>
                      <m:sup>
                        <m:r>
                          <a:rPr lang="en-GB" sz="2000" b="1" i="1" smtClean="0">
                            <a:solidFill>
                              <a:srgbClr val="C00000"/>
                            </a:solidFill>
                            <a:latin typeface="Cambria Math" panose="02040503050406030204" pitchFamily="18" charset="0"/>
                            <a:cs typeface="Times New Roman" pitchFamily="18" charset="0"/>
                          </a:rPr>
                          <m:t>𝒑𝒖𝒃𝒍𝒊𝒄</m:t>
                        </m:r>
                      </m:sup>
                    </m:sSubSup>
                    <m:r>
                      <a:rPr lang="en-GB" sz="2000">
                        <a:latin typeface="Cambria Math" panose="02040503050406030204" pitchFamily="18" charset="0"/>
                        <a:cs typeface="Times New Roman" pitchFamily="18" charset="0"/>
                      </a:rPr>
                      <m:t> </m:t>
                    </m:r>
                  </m:oMath>
                </a14:m>
                <a:r>
                  <a:rPr lang="en-GB" sz="2000" dirty="0">
                    <a:latin typeface="Open Sans" panose="020B0606030504020204" pitchFamily="34" charset="0"/>
                    <a:ea typeface="Open Sans" panose="020B0606030504020204" pitchFamily="34" charset="0"/>
                    <a:cs typeface="Open Sans" panose="020B0606030504020204" pitchFamily="34" charset="0"/>
                  </a:rPr>
                  <a:t>[passenger-km]:</a:t>
                </a:r>
              </a:p>
              <a:p>
                <a:pPr marL="0" lvl="1" indent="0">
                  <a:buNone/>
                </a:pPr>
                <a14:m>
                  <m:oMathPara xmlns:m="http://schemas.openxmlformats.org/officeDocument/2006/math">
                    <m:oMathParaPr>
                      <m:jc m:val="centerGroup"/>
                    </m:oMathParaPr>
                    <m:oMath xmlns:m="http://schemas.openxmlformats.org/officeDocument/2006/math">
                      <m:sSubSup>
                        <m:sSubSupPr>
                          <m:ctrlPr>
                            <a:rPr lang="en-GB" sz="2000" b="1" i="1" smtClean="0">
                              <a:solidFill>
                                <a:srgbClr val="C00000"/>
                              </a:solidFill>
                              <a:latin typeface="Cambria Math" panose="02040503050406030204" pitchFamily="18" charset="0"/>
                              <a:cs typeface="Times New Roman" pitchFamily="18" charset="0"/>
                            </a:rPr>
                          </m:ctrlPr>
                        </m:sSubSupPr>
                        <m:e>
                          <m:r>
                            <a:rPr lang="en-GB" sz="2000" b="1" i="1">
                              <a:solidFill>
                                <a:srgbClr val="C00000"/>
                              </a:solidFill>
                              <a:latin typeface="Cambria Math" panose="02040503050406030204" pitchFamily="18" charset="0"/>
                              <a:cs typeface="Times New Roman" pitchFamily="18" charset="0"/>
                            </a:rPr>
                            <m:t>𝑫</m:t>
                          </m:r>
                        </m:e>
                        <m:sub>
                          <m:r>
                            <a:rPr lang="en-GB" sz="2000" b="1" i="1">
                              <a:solidFill>
                                <a:srgbClr val="C00000"/>
                              </a:solidFill>
                              <a:latin typeface="Cambria Math" panose="02040503050406030204" pitchFamily="18" charset="0"/>
                              <a:cs typeface="Times New Roman" pitchFamily="18" charset="0"/>
                            </a:rPr>
                            <m:t>𝒊𝒏𝒕𝒆𝒓𝒄𝒊𝒕𝒚</m:t>
                          </m:r>
                        </m:sub>
                        <m:sup>
                          <m:r>
                            <a:rPr lang="en-GB" sz="2000" b="1" i="1">
                              <a:solidFill>
                                <a:srgbClr val="C00000"/>
                              </a:solidFill>
                              <a:latin typeface="Cambria Math" panose="02040503050406030204" pitchFamily="18" charset="0"/>
                              <a:cs typeface="Times New Roman" pitchFamily="18" charset="0"/>
                            </a:rPr>
                            <m:t>𝒑𝒖𝒃𝒍𝒊𝒄</m:t>
                          </m:r>
                        </m:sup>
                      </m:sSubSup>
                      <m:r>
                        <a:rPr lang="en-GB" sz="2000" b="1" smtClean="0">
                          <a:solidFill>
                            <a:srgbClr val="C00000"/>
                          </a:solidFill>
                          <a:latin typeface="Cambria Math" panose="02040503050406030204" pitchFamily="18" charset="0"/>
                          <a:cs typeface="Times New Roman" pitchFamily="18" charset="0"/>
                        </a:rPr>
                        <m:t>=</m:t>
                      </m:r>
                      <m:sSub>
                        <m:sSubPr>
                          <m:ctrlPr>
                            <a:rPr lang="en-GB" sz="2000" b="1" i="1">
                              <a:solidFill>
                                <a:srgbClr val="C00000"/>
                              </a:solidFill>
                              <a:latin typeface="Cambria Math" panose="02040503050406030204" pitchFamily="18" charset="0"/>
                              <a:cs typeface="Times New Roman" pitchFamily="18" charset="0"/>
                            </a:rPr>
                          </m:ctrlPr>
                        </m:sSubPr>
                        <m:e>
                          <m:r>
                            <a:rPr lang="en-GB" sz="2000" b="1" i="1">
                              <a:solidFill>
                                <a:srgbClr val="C00000"/>
                              </a:solidFill>
                              <a:latin typeface="Cambria Math" panose="02040503050406030204" pitchFamily="18" charset="0"/>
                              <a:cs typeface="Times New Roman" pitchFamily="18" charset="0"/>
                            </a:rPr>
                            <m:t>𝑫</m:t>
                          </m:r>
                        </m:e>
                        <m:sub>
                          <m:r>
                            <a:rPr lang="en-GB" sz="2000" b="1" i="1">
                              <a:solidFill>
                                <a:srgbClr val="C00000"/>
                              </a:solidFill>
                              <a:latin typeface="Cambria Math" panose="02040503050406030204" pitchFamily="18" charset="0"/>
                              <a:cs typeface="Times New Roman" pitchFamily="18" charset="0"/>
                            </a:rPr>
                            <m:t>𝒊𝒏𝒕𝒆𝒓𝒄𝒊𝒕𝒚</m:t>
                          </m:r>
                        </m:sub>
                      </m:sSub>
                      <m:r>
                        <a:rPr lang="en-GB" sz="2000" b="1" smtClean="0">
                          <a:solidFill>
                            <a:srgbClr val="C00000"/>
                          </a:solidFill>
                          <a:latin typeface="Cambria Math" panose="02040503050406030204" pitchFamily="18" charset="0"/>
                          <a:cs typeface="Times New Roman" pitchFamily="18" charset="0"/>
                        </a:rPr>
                        <m:t>−</m:t>
                      </m:r>
                      <m:sSubSup>
                        <m:sSubSupPr>
                          <m:ctrlPr>
                            <a:rPr lang="en-GB" sz="2000" b="1" i="1">
                              <a:solidFill>
                                <a:srgbClr val="C00000"/>
                              </a:solidFill>
                              <a:latin typeface="Cambria Math" panose="02040503050406030204" pitchFamily="18" charset="0"/>
                              <a:cs typeface="Times New Roman" pitchFamily="18" charset="0"/>
                            </a:rPr>
                          </m:ctrlPr>
                        </m:sSubSupPr>
                        <m:e>
                          <m:r>
                            <a:rPr lang="en-GB" sz="2000" b="1" i="1">
                              <a:solidFill>
                                <a:srgbClr val="C00000"/>
                              </a:solidFill>
                              <a:latin typeface="Cambria Math" panose="02040503050406030204" pitchFamily="18" charset="0"/>
                              <a:cs typeface="Times New Roman" pitchFamily="18" charset="0"/>
                            </a:rPr>
                            <m:t>𝑫</m:t>
                          </m:r>
                        </m:e>
                        <m:sub>
                          <m:r>
                            <a:rPr lang="en-GB" sz="2000" b="1" i="1">
                              <a:solidFill>
                                <a:srgbClr val="C00000"/>
                              </a:solidFill>
                              <a:latin typeface="Cambria Math" panose="02040503050406030204" pitchFamily="18" charset="0"/>
                              <a:cs typeface="Times New Roman" pitchFamily="18" charset="0"/>
                            </a:rPr>
                            <m:t>𝒊𝒏𝒕𝒆𝒓𝒄𝒊𝒕𝒚</m:t>
                          </m:r>
                        </m:sub>
                        <m:sup>
                          <m:r>
                            <a:rPr lang="en-GB" sz="2000" b="1" i="1">
                              <a:solidFill>
                                <a:srgbClr val="C00000"/>
                              </a:solidFill>
                              <a:latin typeface="Cambria Math" panose="02040503050406030204" pitchFamily="18" charset="0"/>
                              <a:cs typeface="Times New Roman" pitchFamily="18" charset="0"/>
                            </a:rPr>
                            <m:t>𝒄𝒂𝒓</m:t>
                          </m:r>
                        </m:sup>
                      </m:sSubSup>
                    </m:oMath>
                  </m:oMathPara>
                </a14:m>
                <a:endParaRPr lang="en-GB" sz="2000" b="1" dirty="0">
                  <a:latin typeface="Open Sans" panose="020B0606030504020204" pitchFamily="34" charset="0"/>
                  <a:ea typeface="Open Sans" panose="020B0606030504020204" pitchFamily="34" charset="0"/>
                  <a:cs typeface="Open Sans" panose="020B0606030504020204" pitchFamily="34" charset="0"/>
                </a:endParaRPr>
              </a:p>
              <a:p>
                <a:pPr marL="342900" lvl="1" indent="-342900"/>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48" name="Google Shape;115;p16">
                <a:extLst>
                  <a:ext uri="{FF2B5EF4-FFF2-40B4-BE49-F238E27FC236}">
                    <a16:creationId xmlns:a16="http://schemas.microsoft.com/office/drawing/2014/main" id="{1C0EB07B-EF55-8A4A-A559-3218267C9FE8}"/>
                  </a:ext>
                </a:extLst>
              </p:cNvPr>
              <p:cNvSpPr txBox="1">
                <a:spLocks noRot="1" noChangeAspect="1" noMove="1" noResize="1" noEditPoints="1" noAdjustHandles="1" noChangeArrowheads="1" noChangeShapeType="1" noTextEdit="1"/>
              </p:cNvSpPr>
              <p:nvPr/>
            </p:nvSpPr>
            <p:spPr>
              <a:xfrm>
                <a:off x="887412" y="1703854"/>
                <a:ext cx="10439494" cy="4427538"/>
              </a:xfrm>
              <a:prstGeom prst="rect">
                <a:avLst/>
              </a:prstGeom>
              <a:blipFill>
                <a:blip r:embed="rId3"/>
                <a:stretch>
                  <a:fillRect l="-350" t="-413"/>
                </a:stretch>
              </a:blipFill>
              <a:ln>
                <a:noFill/>
              </a:ln>
            </p:spPr>
            <p:txBody>
              <a:bodyPr/>
              <a:lstStyle/>
              <a:p>
                <a:r>
                  <a:rPr lang="en-GB">
                    <a:noFill/>
                  </a:rPr>
                  <a:t> </a:t>
                </a:r>
              </a:p>
            </p:txBody>
          </p:sp>
        </mc:Fallback>
      </mc:AlternateContent>
      <p:sp>
        <p:nvSpPr>
          <p:cNvPr id="15" name="TextBox 14">
            <a:extLst>
              <a:ext uri="{FF2B5EF4-FFF2-40B4-BE49-F238E27FC236}">
                <a16:creationId xmlns:a16="http://schemas.microsoft.com/office/drawing/2014/main" id="{FA569CFF-89A9-3645-B13A-24EDD91C3B7E}"/>
              </a:ext>
            </a:extLst>
          </p:cNvPr>
          <p:cNvSpPr txBox="1"/>
          <p:nvPr/>
        </p:nvSpPr>
        <p:spPr>
          <a:xfrm>
            <a:off x="7085154" y="2637090"/>
            <a:ext cx="2611612" cy="553998"/>
          </a:xfrm>
          <a:prstGeom prst="rect">
            <a:avLst/>
          </a:prstGeom>
          <a:noFill/>
        </p:spPr>
        <p:txBody>
          <a:bodyPr wrap="none" rtlCol="0">
            <a:spAutoFit/>
          </a:bodyPr>
          <a:lstStyle/>
          <a:p>
            <a:pPr lvl="2"/>
            <a:r>
              <a:rPr lang="en-GB" sz="1600" dirty="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Total population</a:t>
            </a:r>
          </a:p>
          <a:p>
            <a:endParaRPr lang="en-GB" sz="1400" dirty="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6" name="Rectangle 15">
            <a:extLst>
              <a:ext uri="{FF2B5EF4-FFF2-40B4-BE49-F238E27FC236}">
                <a16:creationId xmlns:a16="http://schemas.microsoft.com/office/drawing/2014/main" id="{0289B6BB-598B-8440-8247-C0E91BA2EFB0}"/>
              </a:ext>
            </a:extLst>
          </p:cNvPr>
          <p:cNvSpPr/>
          <p:nvPr/>
        </p:nvSpPr>
        <p:spPr>
          <a:xfrm>
            <a:off x="2691091" y="3037931"/>
            <a:ext cx="5070693" cy="338554"/>
          </a:xfrm>
          <a:prstGeom prst="rect">
            <a:avLst/>
          </a:prstGeom>
        </p:spPr>
        <p:txBody>
          <a:bodyPr wrap="square">
            <a:spAutoFit/>
          </a:bodyPr>
          <a:lstStyle/>
          <a:p>
            <a:r>
              <a:rPr lang="en-GB" sz="1600" dirty="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Average distance travelled/person/year</a:t>
            </a:r>
          </a:p>
        </p:txBody>
      </p:sp>
      <p:cxnSp>
        <p:nvCxnSpPr>
          <p:cNvPr id="17" name="Straight Connector 16">
            <a:extLst>
              <a:ext uri="{FF2B5EF4-FFF2-40B4-BE49-F238E27FC236}">
                <a16:creationId xmlns:a16="http://schemas.microsoft.com/office/drawing/2014/main" id="{9A2D703C-AE5E-E947-BCFD-81596DABC3F5}"/>
              </a:ext>
            </a:extLst>
          </p:cNvPr>
          <p:cNvCxnSpPr>
            <a:cxnSpLocks/>
          </p:cNvCxnSpPr>
          <p:nvPr/>
        </p:nvCxnSpPr>
        <p:spPr>
          <a:xfrm flipV="1">
            <a:off x="5803900" y="2894567"/>
            <a:ext cx="292100" cy="1617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58D781B-952C-5042-B666-86913E0756E3}"/>
              </a:ext>
            </a:extLst>
          </p:cNvPr>
          <p:cNvCxnSpPr>
            <a:cxnSpLocks/>
          </p:cNvCxnSpPr>
          <p:nvPr/>
        </p:nvCxnSpPr>
        <p:spPr>
          <a:xfrm flipV="1">
            <a:off x="7543800" y="2849925"/>
            <a:ext cx="435968" cy="381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EE6C8119-139F-6647-ABE2-7088AF1AE0E9}"/>
              </a:ext>
            </a:extLst>
          </p:cNvPr>
          <p:cNvSpPr/>
          <p:nvPr/>
        </p:nvSpPr>
        <p:spPr>
          <a:xfrm>
            <a:off x="2691091" y="4599617"/>
            <a:ext cx="5873875" cy="338554"/>
          </a:xfrm>
          <a:prstGeom prst="rect">
            <a:avLst/>
          </a:prstGeom>
        </p:spPr>
        <p:txBody>
          <a:bodyPr wrap="square">
            <a:spAutoFit/>
          </a:bodyPr>
          <a:lstStyle/>
          <a:p>
            <a:r>
              <a:rPr lang="en-GB" sz="160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Average distance travelled/person/year by car</a:t>
            </a:r>
          </a:p>
        </p:txBody>
      </p:sp>
      <p:cxnSp>
        <p:nvCxnSpPr>
          <p:cNvPr id="25" name="Straight Connector 24">
            <a:extLst>
              <a:ext uri="{FF2B5EF4-FFF2-40B4-BE49-F238E27FC236}">
                <a16:creationId xmlns:a16="http://schemas.microsoft.com/office/drawing/2014/main" id="{F78B32A6-452F-CD46-B02D-45329736BBD4}"/>
              </a:ext>
            </a:extLst>
          </p:cNvPr>
          <p:cNvCxnSpPr>
            <a:cxnSpLocks/>
          </p:cNvCxnSpPr>
          <p:nvPr/>
        </p:nvCxnSpPr>
        <p:spPr>
          <a:xfrm flipV="1">
            <a:off x="5961109" y="4415740"/>
            <a:ext cx="292100" cy="1617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6A2862E4-DEDD-6340-AAA9-573FD178282E}"/>
              </a:ext>
            </a:extLst>
          </p:cNvPr>
          <p:cNvSpPr/>
          <p:nvPr/>
        </p:nvSpPr>
        <p:spPr>
          <a:xfrm>
            <a:off x="8251732" y="3536623"/>
            <a:ext cx="3292568" cy="338554"/>
          </a:xfrm>
          <a:prstGeom prst="rect">
            <a:avLst/>
          </a:prstGeom>
        </p:spPr>
        <p:txBody>
          <a:bodyPr wrap="square">
            <a:spAutoFit/>
          </a:bodyPr>
          <a:lstStyle/>
          <a:p>
            <a:r>
              <a:rPr lang="en-GB" sz="160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Loading factor [person/car]</a:t>
            </a:r>
          </a:p>
        </p:txBody>
      </p:sp>
      <p:cxnSp>
        <p:nvCxnSpPr>
          <p:cNvPr id="27" name="Straight Connector 26">
            <a:extLst>
              <a:ext uri="{FF2B5EF4-FFF2-40B4-BE49-F238E27FC236}">
                <a16:creationId xmlns:a16="http://schemas.microsoft.com/office/drawing/2014/main" id="{4621A189-C52D-174D-8F1A-5290CE340763}"/>
              </a:ext>
            </a:extLst>
          </p:cNvPr>
          <p:cNvCxnSpPr>
            <a:cxnSpLocks/>
          </p:cNvCxnSpPr>
          <p:nvPr/>
        </p:nvCxnSpPr>
        <p:spPr>
          <a:xfrm flipV="1">
            <a:off x="7979768" y="3830196"/>
            <a:ext cx="292100" cy="1617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20EDDDDC-1421-4D4B-B95A-8765D276043D}"/>
              </a:ext>
            </a:extLst>
          </p:cNvPr>
          <p:cNvSpPr/>
          <p:nvPr/>
        </p:nvSpPr>
        <p:spPr>
          <a:xfrm>
            <a:off x="8251732" y="4341785"/>
            <a:ext cx="4138056" cy="338554"/>
          </a:xfrm>
          <a:prstGeom prst="rect">
            <a:avLst/>
          </a:prstGeom>
        </p:spPr>
        <p:txBody>
          <a:bodyPr wrap="square">
            <a:spAutoFit/>
          </a:bodyPr>
          <a:lstStyle/>
          <a:p>
            <a:r>
              <a:rPr lang="en-GB" sz="160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Car ownership [car/passenger]</a:t>
            </a:r>
          </a:p>
        </p:txBody>
      </p:sp>
      <p:cxnSp>
        <p:nvCxnSpPr>
          <p:cNvPr id="33" name="Straight Connector 32">
            <a:extLst>
              <a:ext uri="{FF2B5EF4-FFF2-40B4-BE49-F238E27FC236}">
                <a16:creationId xmlns:a16="http://schemas.microsoft.com/office/drawing/2014/main" id="{10344F5A-FEC1-BF47-96C7-75FD6CD9A8DE}"/>
              </a:ext>
            </a:extLst>
          </p:cNvPr>
          <p:cNvCxnSpPr>
            <a:cxnSpLocks/>
          </p:cNvCxnSpPr>
          <p:nvPr/>
        </p:nvCxnSpPr>
        <p:spPr>
          <a:xfrm>
            <a:off x="7979768" y="4496612"/>
            <a:ext cx="292100" cy="1387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Google Shape;339;p22">
            <a:extLst>
              <a:ext uri="{FF2B5EF4-FFF2-40B4-BE49-F238E27FC236}">
                <a16:creationId xmlns:a16="http://schemas.microsoft.com/office/drawing/2014/main" id="{322D44C0-6EA4-8B46-99C7-F26394326322}"/>
              </a:ext>
            </a:extLst>
          </p:cNvPr>
          <p:cNvSpPr>
            <a:spLocks noGrp="1" noChangeArrowheads="1"/>
          </p:cNvSpPr>
          <p:nvPr>
            <p:ph type="title"/>
          </p:nvPr>
        </p:nvSpPr>
        <p:spPr>
          <a:xfrm>
            <a:off x="858350" y="585"/>
            <a:ext cx="10319579" cy="1325562"/>
          </a:xfrm>
        </p:spPr>
        <p:txBody>
          <a:bodyPr lIns="121900" tIns="121900" rIns="121900" bIns="121900"/>
          <a:lstStyle/>
          <a:p>
            <a:pPr eaLnBrk="1" hangingPunct="1"/>
            <a:r>
              <a:rPr lang="en-GB" altLang="en-US" dirty="0">
                <a:latin typeface="Open Sans"/>
              </a:rPr>
              <a:t>Lecture 7.3 Transportation sector</a:t>
            </a:r>
            <a:endParaRPr lang="en-US" altLang="en-US" dirty="0">
              <a:latin typeface="Open Sans"/>
            </a:endParaRPr>
          </a:p>
        </p:txBody>
      </p:sp>
      <p:sp>
        <p:nvSpPr>
          <p:cNvPr id="2" name="Slide Number Placeholder 5">
            <a:extLst>
              <a:ext uri="{FF2B5EF4-FFF2-40B4-BE49-F238E27FC236}">
                <a16:creationId xmlns:a16="http://schemas.microsoft.com/office/drawing/2014/main" id="{072CDE4A-1409-425D-919B-435D7F3002FE}"/>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15</a:t>
            </a:fld>
            <a:endParaRPr lang="en-US" altLang="en-US" sz="1400" b="1">
              <a:solidFill>
                <a:schemeClr val="bg1"/>
              </a:solidFill>
              <a:latin typeface="Open Sans ExtraBold"/>
              <a:ea typeface="Open Sans ExtraBold"/>
              <a:cs typeface="Open Sans ExtraBold"/>
            </a:endParaRPr>
          </a:p>
        </p:txBody>
      </p:sp>
    </p:spTree>
    <p:extLst>
      <p:ext uri="{BB962C8B-B14F-4D97-AF65-F5344CB8AC3E}">
        <p14:creationId xmlns:p14="http://schemas.microsoft.com/office/powerpoint/2010/main" val="3902166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8" name="Google Shape;115;p16">
                <a:extLst>
                  <a:ext uri="{FF2B5EF4-FFF2-40B4-BE49-F238E27FC236}">
                    <a16:creationId xmlns:a16="http://schemas.microsoft.com/office/drawing/2014/main" id="{1C0EB07B-EF55-8A4A-A559-3218267C9FE8}"/>
                  </a:ext>
                </a:extLst>
              </p:cNvPr>
              <p:cNvSpPr txBox="1"/>
              <p:nvPr/>
            </p:nvSpPr>
            <p:spPr>
              <a:xfrm>
                <a:off x="887412" y="1299252"/>
                <a:ext cx="10439494" cy="4427538"/>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None/>
                </a:pPr>
                <a:r>
                  <a:rPr lang="en-ZA" sz="2000" b="1" dirty="0">
                    <a:solidFill>
                      <a:schemeClr val="accent5">
                        <a:lumMod val="60000"/>
                        <a:lumOff val="40000"/>
                      </a:schemeClr>
                    </a:solidFill>
                    <a:latin typeface="Open Sans"/>
                    <a:ea typeface="Open Sans"/>
                    <a:cs typeface="Open Sans"/>
                  </a:rPr>
                  <a:t>7.3.4. </a:t>
                </a:r>
                <a:r>
                  <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Intercity transportation: </a:t>
                </a:r>
                <a:r>
                  <a:rPr lang="en-GB" altLang="en-US" sz="2000" b="1" i="1" dirty="0">
                    <a:solidFill>
                      <a:srgbClr val="00B050"/>
                    </a:solidFill>
                    <a:latin typeface="Cambria Math" panose="02040503050406030204" pitchFamily="18" charset="0"/>
                    <a:cs typeface="Times New Roman" pitchFamily="18" charset="0"/>
                  </a:rPr>
                  <a:t>energy demand</a:t>
                </a:r>
              </a:p>
              <a:p>
                <a:pPr eaLnBrk="1" hangingPunct="1">
                  <a:lnSpc>
                    <a:spcPct val="100000"/>
                  </a:lnSpc>
                  <a:spcAft>
                    <a:spcPts val="1200"/>
                  </a:spcAft>
                  <a:buNone/>
                </a:pPr>
                <a:r>
                  <a:rPr lang="en-GB" altLang="en-US" sz="2000" dirty="0">
                    <a:latin typeface="Open Sans" panose="020B0606030504020204" pitchFamily="34" charset="0"/>
                    <a:ea typeface="Open Sans" panose="020B0606030504020204" pitchFamily="34" charset="0"/>
                    <a:cs typeface="Open Sans" panose="020B0606030504020204" pitchFamily="34" charset="0"/>
                  </a:rPr>
                  <a:t>The </a:t>
                </a:r>
                <a:r>
                  <a:rPr lang="en-GB" altLang="en-US" sz="2000" b="1" i="1" dirty="0">
                    <a:solidFill>
                      <a:srgbClr val="00B050"/>
                    </a:solidFill>
                    <a:latin typeface="Cambria Math" panose="02040503050406030204" pitchFamily="18" charset="0"/>
                    <a:cs typeface="Times New Roman" pitchFamily="18" charset="0"/>
                  </a:rPr>
                  <a:t>final energy consumption </a:t>
                </a:r>
                <a:r>
                  <a:rPr lang="en-GB" altLang="en-US" sz="2000" dirty="0">
                    <a:latin typeface="Open Sans" panose="020B0606030504020204" pitchFamily="34" charset="0"/>
                    <a:ea typeface="Open Sans" panose="020B0606030504020204" pitchFamily="34" charset="0"/>
                    <a:cs typeface="Open Sans" panose="020B0606030504020204" pitchFamily="34" charset="0"/>
                  </a:rPr>
                  <a:t>per mode is obtained as</a:t>
                </a:r>
              </a:p>
              <a:p>
                <a:pPr eaLnBrk="1" hangingPunct="1">
                  <a:lnSpc>
                    <a:spcPct val="100000"/>
                  </a:lnSpc>
                  <a:spcAft>
                    <a:spcPts val="1200"/>
                  </a:spcAft>
                  <a:buNone/>
                </a:pPr>
                <a14:m>
                  <m:oMathPara xmlns:m="http://schemas.openxmlformats.org/officeDocument/2006/math">
                    <m:oMathParaPr>
                      <m:jc m:val="centerGroup"/>
                    </m:oMathParaPr>
                    <m:oMath xmlns:m="http://schemas.openxmlformats.org/officeDocument/2006/math">
                      <m:r>
                        <a:rPr lang="en-GB" sz="2000" b="1" i="1" smtClean="0">
                          <a:solidFill>
                            <a:srgbClr val="00B050"/>
                          </a:solidFill>
                          <a:latin typeface="Cambria Math" panose="02040503050406030204" pitchFamily="18" charset="0"/>
                          <a:cs typeface="Times New Roman" pitchFamily="18" charset="0"/>
                        </a:rPr>
                        <m:t>𝐅𝐄</m:t>
                      </m:r>
                      <m:sSub>
                        <m:sSubPr>
                          <m:ctrlPr>
                            <a:rPr lang="en-GB" sz="2000" b="1" i="1" smtClean="0">
                              <a:solidFill>
                                <a:srgbClr val="00B050"/>
                              </a:solidFill>
                              <a:latin typeface="Cambria Math" panose="02040503050406030204" pitchFamily="18" charset="0"/>
                              <a:cs typeface="Times New Roman" pitchFamily="18" charset="0"/>
                            </a:rPr>
                          </m:ctrlPr>
                        </m:sSubPr>
                        <m:e>
                          <m:r>
                            <a:rPr lang="en-GB" sz="2000" b="1" i="1" smtClean="0">
                              <a:solidFill>
                                <a:srgbClr val="00B050"/>
                              </a:solidFill>
                              <a:latin typeface="Cambria Math" panose="02040503050406030204" pitchFamily="18" charset="0"/>
                              <a:cs typeface="Times New Roman" pitchFamily="18" charset="0"/>
                            </a:rPr>
                            <m:t>𝑫</m:t>
                          </m:r>
                        </m:e>
                        <m:sub>
                          <m:r>
                            <a:rPr lang="en-GB" sz="2000" b="1" i="1" smtClean="0">
                              <a:solidFill>
                                <a:srgbClr val="00B050"/>
                              </a:solidFill>
                              <a:latin typeface="Cambria Math" panose="02040503050406030204" pitchFamily="18" charset="0"/>
                              <a:cs typeface="Times New Roman" pitchFamily="18" charset="0"/>
                            </a:rPr>
                            <m:t>𝒊𝒏𝒕𝒆𝒓𝒄𝒊𝒕𝒚</m:t>
                          </m:r>
                        </m:sub>
                      </m:sSub>
                      <m:r>
                        <a:rPr lang="en-GB" sz="2000" b="1" smtClean="0">
                          <a:solidFill>
                            <a:srgbClr val="00B050"/>
                          </a:solidFill>
                          <a:latin typeface="Cambria Math" panose="02040503050406030204" pitchFamily="18" charset="0"/>
                          <a:cs typeface="Times New Roman" pitchFamily="18" charset="0"/>
                        </a:rPr>
                        <m:t>=</m:t>
                      </m:r>
                      <m:sSubSup>
                        <m:sSubSupPr>
                          <m:ctrlPr>
                            <a:rPr lang="en-GB" sz="2000" i="1">
                              <a:latin typeface="Cambria Math" panose="02040503050406030204" pitchFamily="18" charset="0"/>
                              <a:cs typeface="Times New Roman" pitchFamily="18" charset="0"/>
                            </a:rPr>
                          </m:ctrlPr>
                        </m:sSubSupPr>
                        <m:e>
                          <m:r>
                            <a:rPr lang="en-GB" sz="2000">
                              <a:latin typeface="Cambria Math" panose="02040503050406030204" pitchFamily="18" charset="0"/>
                              <a:cs typeface="Times New Roman" pitchFamily="18" charset="0"/>
                            </a:rPr>
                            <m:t>𝐷</m:t>
                          </m:r>
                        </m:e>
                        <m:sub>
                          <m:r>
                            <a:rPr lang="en-GB" sz="2000">
                              <a:latin typeface="Cambria Math" panose="02040503050406030204" pitchFamily="18" charset="0"/>
                              <a:cs typeface="Times New Roman" pitchFamily="18" charset="0"/>
                            </a:rPr>
                            <m:t>𝑖𝑛𝑡𝑒𝑟𝑐𝑖𝑡𝑦</m:t>
                          </m:r>
                        </m:sub>
                        <m:sup>
                          <m:r>
                            <a:rPr lang="en-GB" sz="2000">
                              <a:latin typeface="Cambria Math" panose="02040503050406030204" pitchFamily="18" charset="0"/>
                              <a:cs typeface="Times New Roman" pitchFamily="18" charset="0"/>
                            </a:rPr>
                            <m:t>𝑐𝑎𝑟</m:t>
                          </m:r>
                        </m:sup>
                      </m:sSubSup>
                      <m:nary>
                        <m:naryPr>
                          <m:chr m:val="∑"/>
                          <m:supHide m:val="on"/>
                          <m:ctrlPr>
                            <a:rPr lang="en-GB" sz="2000" i="1" smtClean="0">
                              <a:latin typeface="Cambria Math" panose="02040503050406030204" pitchFamily="18" charset="0"/>
                              <a:cs typeface="Times New Roman" pitchFamily="18" charset="0"/>
                            </a:rPr>
                          </m:ctrlPr>
                        </m:naryPr>
                        <m:sub>
                          <m:r>
                            <a:rPr lang="en-GB" sz="2000" smtClean="0">
                              <a:latin typeface="Cambria Math" panose="02040503050406030204" pitchFamily="18" charset="0"/>
                              <a:cs typeface="Times New Roman" pitchFamily="18" charset="0"/>
                            </a:rPr>
                            <m:t>𝑖</m:t>
                          </m:r>
                        </m:sub>
                        <m:sup/>
                        <m:e>
                          <m:sSubSup>
                            <m:sSubSupPr>
                              <m:ctrlPr>
                                <a:rPr lang="en-GB" sz="2000" i="1" smtClean="0">
                                  <a:latin typeface="Cambria Math" panose="02040503050406030204" pitchFamily="18" charset="0"/>
                                  <a:cs typeface="Times New Roman" pitchFamily="18" charset="0"/>
                                </a:rPr>
                              </m:ctrlPr>
                            </m:sSubSupPr>
                            <m:e>
                              <m:r>
                                <a:rPr lang="en-GB" sz="2000" smtClean="0">
                                  <a:latin typeface="Cambria Math" panose="02040503050406030204" pitchFamily="18" charset="0"/>
                                  <a:cs typeface="Times New Roman" pitchFamily="18" charset="0"/>
                                </a:rPr>
                                <m:t>𝜆</m:t>
                              </m:r>
                            </m:e>
                            <m:sub>
                              <m:r>
                                <a:rPr lang="en-GB" sz="2000" smtClean="0">
                                  <a:latin typeface="Cambria Math" panose="02040503050406030204" pitchFamily="18" charset="0"/>
                                  <a:cs typeface="Times New Roman" pitchFamily="18" charset="0"/>
                                </a:rPr>
                                <m:t>𝑖</m:t>
                              </m:r>
                            </m:sub>
                            <m:sup>
                              <m:r>
                                <a:rPr lang="en-GB" sz="2000" smtClean="0">
                                  <a:latin typeface="Cambria Math" panose="02040503050406030204" pitchFamily="18" charset="0"/>
                                  <a:cs typeface="Times New Roman" pitchFamily="18" charset="0"/>
                                </a:rPr>
                                <m:t>𝑐𝑎𝑟</m:t>
                              </m:r>
                            </m:sup>
                          </m:sSubSup>
                          <m:r>
                            <a:rPr lang="en-GB" sz="2000">
                              <a:latin typeface="Cambria Math" panose="02040503050406030204" pitchFamily="18" charset="0"/>
                              <a:cs typeface="Times New Roman" pitchFamily="18" charset="0"/>
                            </a:rPr>
                            <m:t>×</m:t>
                          </m:r>
                          <m:f>
                            <m:fPr>
                              <m:ctrlPr>
                                <a:rPr lang="en-GB" sz="2000" i="1">
                                  <a:latin typeface="Cambria Math" panose="02040503050406030204" pitchFamily="18" charset="0"/>
                                  <a:cs typeface="Times New Roman" pitchFamily="18" charset="0"/>
                                </a:rPr>
                              </m:ctrlPr>
                            </m:fPr>
                            <m:num>
                              <m:r>
                                <a:rPr lang="en-GB" sz="2000" b="1" i="1" smtClean="0">
                                  <a:solidFill>
                                    <a:srgbClr val="7030A0"/>
                                  </a:solidFill>
                                  <a:latin typeface="Cambria Math" panose="02040503050406030204" pitchFamily="18" charset="0"/>
                                  <a:cs typeface="Times New Roman" pitchFamily="18" charset="0"/>
                                </a:rPr>
                                <m:t>𝐄</m:t>
                              </m:r>
                              <m:sSup>
                                <m:sSupPr>
                                  <m:ctrlPr>
                                    <a:rPr lang="en-GB" sz="2000" b="1" i="1">
                                      <a:solidFill>
                                        <a:srgbClr val="7030A0"/>
                                      </a:solidFill>
                                      <a:latin typeface="Cambria Math" panose="02040503050406030204" pitchFamily="18" charset="0"/>
                                      <a:cs typeface="Times New Roman" pitchFamily="18" charset="0"/>
                                    </a:rPr>
                                  </m:ctrlPr>
                                </m:sSupPr>
                                <m:e>
                                  <m:r>
                                    <a:rPr lang="en-GB" sz="2000" b="1" i="1">
                                      <a:solidFill>
                                        <a:srgbClr val="7030A0"/>
                                      </a:solidFill>
                                      <a:latin typeface="Cambria Math" panose="02040503050406030204" pitchFamily="18" charset="0"/>
                                      <a:cs typeface="Times New Roman" pitchFamily="18" charset="0"/>
                                    </a:rPr>
                                    <m:t>𝑰</m:t>
                                  </m:r>
                                </m:e>
                                <m:sup>
                                  <m:r>
                                    <a:rPr lang="en-GB" sz="2000" b="1" i="1">
                                      <a:solidFill>
                                        <a:srgbClr val="7030A0"/>
                                      </a:solidFill>
                                      <a:latin typeface="Cambria Math" panose="02040503050406030204" pitchFamily="18" charset="0"/>
                                      <a:cs typeface="Times New Roman" pitchFamily="18" charset="0"/>
                                    </a:rPr>
                                    <m:t>𝒊</m:t>
                                  </m:r>
                                </m:sup>
                              </m:sSup>
                            </m:num>
                            <m:den>
                              <m:sSub>
                                <m:sSubPr>
                                  <m:ctrlPr>
                                    <a:rPr lang="en-GB" sz="2000" i="1">
                                      <a:latin typeface="Cambria Math" panose="02040503050406030204" pitchFamily="18" charset="0"/>
                                      <a:cs typeface="Times New Roman" pitchFamily="18" charset="0"/>
                                    </a:rPr>
                                  </m:ctrlPr>
                                </m:sSubPr>
                                <m:e>
                                  <m:r>
                                    <a:rPr lang="en-GB" sz="2000">
                                      <a:latin typeface="Cambria Math" panose="02040503050406030204" pitchFamily="18" charset="0"/>
                                      <a:cs typeface="Times New Roman" pitchFamily="18" charset="0"/>
                                    </a:rPr>
                                    <m:t>𝐿</m:t>
                                  </m:r>
                                </m:e>
                                <m:sub>
                                  <m:r>
                                    <a:rPr lang="en-GB" sz="2000">
                                      <a:latin typeface="Cambria Math" panose="02040503050406030204" pitchFamily="18" charset="0"/>
                                      <a:cs typeface="Times New Roman" pitchFamily="18" charset="0"/>
                                    </a:rPr>
                                    <m:t>𝑖</m:t>
                                  </m:r>
                                </m:sub>
                              </m:sSub>
                            </m:den>
                          </m:f>
                        </m:e>
                      </m:nary>
                      <m:r>
                        <a:rPr lang="en-GB" sz="2000" smtClean="0">
                          <a:latin typeface="Cambria Math" panose="02040503050406030204" pitchFamily="18" charset="0"/>
                          <a:cs typeface="Times New Roman" pitchFamily="18" charset="0"/>
                        </a:rPr>
                        <m:t>+</m:t>
                      </m:r>
                      <m:sSubSup>
                        <m:sSubSupPr>
                          <m:ctrlPr>
                            <a:rPr lang="en-GB" sz="2000" i="1">
                              <a:latin typeface="Cambria Math" panose="02040503050406030204" pitchFamily="18" charset="0"/>
                              <a:cs typeface="Times New Roman" pitchFamily="18" charset="0"/>
                            </a:rPr>
                          </m:ctrlPr>
                        </m:sSubSupPr>
                        <m:e>
                          <m:r>
                            <a:rPr lang="en-GB" sz="2000">
                              <a:latin typeface="Cambria Math" panose="02040503050406030204" pitchFamily="18" charset="0"/>
                              <a:cs typeface="Times New Roman" pitchFamily="18" charset="0"/>
                            </a:rPr>
                            <m:t>𝐷</m:t>
                          </m:r>
                        </m:e>
                        <m:sub>
                          <m:r>
                            <a:rPr lang="en-GB" sz="2000">
                              <a:latin typeface="Cambria Math" panose="02040503050406030204" pitchFamily="18" charset="0"/>
                              <a:cs typeface="Times New Roman" pitchFamily="18" charset="0"/>
                            </a:rPr>
                            <m:t>𝑖𝑛𝑡𝑒𝑟𝑐𝑖𝑡𝑦</m:t>
                          </m:r>
                        </m:sub>
                        <m:sup>
                          <m:r>
                            <a:rPr lang="en-GB" sz="2000" smtClean="0">
                              <a:latin typeface="Cambria Math" panose="02040503050406030204" pitchFamily="18" charset="0"/>
                              <a:cs typeface="Times New Roman" pitchFamily="18" charset="0"/>
                            </a:rPr>
                            <m:t>𝑝𝑢𝑏𝑙𝑖𝑐</m:t>
                          </m:r>
                        </m:sup>
                      </m:sSubSup>
                      <m:nary>
                        <m:naryPr>
                          <m:chr m:val="∑"/>
                          <m:supHide m:val="on"/>
                          <m:ctrlPr>
                            <a:rPr lang="en-GB" sz="2000" i="1">
                              <a:latin typeface="Cambria Math" panose="02040503050406030204" pitchFamily="18" charset="0"/>
                              <a:cs typeface="Times New Roman" pitchFamily="18" charset="0"/>
                            </a:rPr>
                          </m:ctrlPr>
                        </m:naryPr>
                        <m:sub>
                          <m:r>
                            <a:rPr lang="en-GB" sz="2000">
                              <a:latin typeface="Cambria Math" panose="02040503050406030204" pitchFamily="18" charset="0"/>
                              <a:cs typeface="Times New Roman" pitchFamily="18" charset="0"/>
                            </a:rPr>
                            <m:t>𝑖</m:t>
                          </m:r>
                        </m:sub>
                        <m:sup/>
                        <m:e>
                          <m:sSubSup>
                            <m:sSubSupPr>
                              <m:ctrlPr>
                                <a:rPr lang="en-GB" sz="2000" i="1">
                                  <a:latin typeface="Cambria Math" panose="02040503050406030204" pitchFamily="18" charset="0"/>
                                  <a:cs typeface="Times New Roman" pitchFamily="18" charset="0"/>
                                </a:rPr>
                              </m:ctrlPr>
                            </m:sSubSupPr>
                            <m:e>
                              <m:r>
                                <a:rPr lang="en-GB" sz="2000">
                                  <a:latin typeface="Cambria Math" panose="02040503050406030204" pitchFamily="18" charset="0"/>
                                  <a:cs typeface="Times New Roman" pitchFamily="18" charset="0"/>
                                </a:rPr>
                                <m:t>𝜆</m:t>
                              </m:r>
                            </m:e>
                            <m:sub>
                              <m:r>
                                <a:rPr lang="en-GB" sz="2000">
                                  <a:latin typeface="Cambria Math" panose="02040503050406030204" pitchFamily="18" charset="0"/>
                                  <a:cs typeface="Times New Roman" pitchFamily="18" charset="0"/>
                                </a:rPr>
                                <m:t>𝑖</m:t>
                              </m:r>
                            </m:sub>
                            <m:sup>
                              <m:r>
                                <a:rPr lang="en-GB" sz="2000" smtClean="0">
                                  <a:latin typeface="Cambria Math" panose="02040503050406030204" pitchFamily="18" charset="0"/>
                                  <a:cs typeface="Times New Roman" pitchFamily="18" charset="0"/>
                                </a:rPr>
                                <m:t>𝑝𝑢𝑏𝑙𝑖𝑐</m:t>
                              </m:r>
                            </m:sup>
                          </m:sSubSup>
                          <m:r>
                            <a:rPr lang="en-GB" sz="2000">
                              <a:latin typeface="Cambria Math" panose="02040503050406030204" pitchFamily="18" charset="0"/>
                              <a:cs typeface="Times New Roman" pitchFamily="18" charset="0"/>
                            </a:rPr>
                            <m:t>×</m:t>
                          </m:r>
                          <m:f>
                            <m:fPr>
                              <m:ctrlPr>
                                <a:rPr lang="en-GB" sz="2000" i="1">
                                  <a:latin typeface="Cambria Math" panose="02040503050406030204" pitchFamily="18" charset="0"/>
                                  <a:cs typeface="Times New Roman" pitchFamily="18" charset="0"/>
                                </a:rPr>
                              </m:ctrlPr>
                            </m:fPr>
                            <m:num>
                              <m:r>
                                <a:rPr lang="en-GB" sz="2000" b="1" i="1" smtClean="0">
                                  <a:solidFill>
                                    <a:srgbClr val="7030A0"/>
                                  </a:solidFill>
                                  <a:latin typeface="Cambria Math" panose="02040503050406030204" pitchFamily="18" charset="0"/>
                                  <a:cs typeface="Times New Roman" pitchFamily="18" charset="0"/>
                                </a:rPr>
                                <m:t>𝐄</m:t>
                              </m:r>
                              <m:sSup>
                                <m:sSupPr>
                                  <m:ctrlPr>
                                    <a:rPr lang="en-GB" sz="2000" b="1" i="1">
                                      <a:solidFill>
                                        <a:srgbClr val="7030A0"/>
                                      </a:solidFill>
                                      <a:latin typeface="Cambria Math" panose="02040503050406030204" pitchFamily="18" charset="0"/>
                                      <a:cs typeface="Times New Roman" pitchFamily="18" charset="0"/>
                                    </a:rPr>
                                  </m:ctrlPr>
                                </m:sSupPr>
                                <m:e>
                                  <m:r>
                                    <a:rPr lang="en-GB" sz="2000" b="1" i="1">
                                      <a:solidFill>
                                        <a:srgbClr val="7030A0"/>
                                      </a:solidFill>
                                      <a:latin typeface="Cambria Math" panose="02040503050406030204" pitchFamily="18" charset="0"/>
                                      <a:cs typeface="Times New Roman" pitchFamily="18" charset="0"/>
                                    </a:rPr>
                                    <m:t>𝑰</m:t>
                                  </m:r>
                                </m:e>
                                <m:sup>
                                  <m:r>
                                    <a:rPr lang="en-GB" sz="2000" b="1" i="1">
                                      <a:solidFill>
                                        <a:srgbClr val="7030A0"/>
                                      </a:solidFill>
                                      <a:latin typeface="Cambria Math" panose="02040503050406030204" pitchFamily="18" charset="0"/>
                                      <a:cs typeface="Times New Roman" pitchFamily="18" charset="0"/>
                                    </a:rPr>
                                    <m:t>𝒊</m:t>
                                  </m:r>
                                </m:sup>
                              </m:sSup>
                            </m:num>
                            <m:den>
                              <m:sSub>
                                <m:sSubPr>
                                  <m:ctrlPr>
                                    <a:rPr lang="en-GB" sz="2000" i="1">
                                      <a:latin typeface="Cambria Math" panose="02040503050406030204" pitchFamily="18" charset="0"/>
                                      <a:cs typeface="Times New Roman" pitchFamily="18" charset="0"/>
                                    </a:rPr>
                                  </m:ctrlPr>
                                </m:sSubPr>
                                <m:e>
                                  <m:r>
                                    <a:rPr lang="en-GB" sz="2000">
                                      <a:latin typeface="Cambria Math" panose="02040503050406030204" pitchFamily="18" charset="0"/>
                                      <a:cs typeface="Times New Roman" pitchFamily="18" charset="0"/>
                                    </a:rPr>
                                    <m:t>𝐿</m:t>
                                  </m:r>
                                </m:e>
                                <m:sub>
                                  <m:r>
                                    <a:rPr lang="en-GB" sz="2000">
                                      <a:latin typeface="Cambria Math" panose="02040503050406030204" pitchFamily="18" charset="0"/>
                                      <a:cs typeface="Times New Roman" pitchFamily="18" charset="0"/>
                                    </a:rPr>
                                    <m:t>𝑖</m:t>
                                  </m:r>
                                </m:sub>
                              </m:sSub>
                            </m:den>
                          </m:f>
                        </m:e>
                      </m:nary>
                    </m:oMath>
                  </m:oMathPara>
                </a14:m>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0"/>
                  </a:spcAft>
                  <a:buNone/>
                </a:pPr>
                <a14:m>
                  <m:oMath xmlns:m="http://schemas.openxmlformats.org/officeDocument/2006/math">
                    <m:r>
                      <a:rPr lang="en-GB" sz="1800" b="1" i="0" smtClean="0">
                        <a:solidFill>
                          <a:srgbClr val="7030A0"/>
                        </a:solidFill>
                        <a:latin typeface="Cambria Math" panose="02040503050406030204" pitchFamily="18" charset="0"/>
                        <a:cs typeface="Times New Roman" pitchFamily="18" charset="0"/>
                      </a:rPr>
                      <m:t>𝐄</m:t>
                    </m:r>
                    <m:sSup>
                      <m:sSupPr>
                        <m:ctrlPr>
                          <a:rPr lang="en-GB" sz="1800" b="1" i="1">
                            <a:solidFill>
                              <a:srgbClr val="7030A0"/>
                            </a:solidFill>
                            <a:latin typeface="Cambria Math" panose="02040503050406030204" pitchFamily="18" charset="0"/>
                            <a:cs typeface="Times New Roman" pitchFamily="18" charset="0"/>
                          </a:rPr>
                        </m:ctrlPr>
                      </m:sSupPr>
                      <m:e>
                        <m:r>
                          <a:rPr lang="en-GB" sz="1800" b="1" i="0">
                            <a:solidFill>
                              <a:srgbClr val="7030A0"/>
                            </a:solidFill>
                            <a:latin typeface="Cambria Math" panose="02040503050406030204" pitchFamily="18" charset="0"/>
                            <a:cs typeface="Times New Roman" pitchFamily="18" charset="0"/>
                          </a:rPr>
                          <m:t>𝐈</m:t>
                        </m:r>
                      </m:e>
                      <m:sup>
                        <m:r>
                          <a:rPr lang="en-GB" sz="1800" b="1" i="0">
                            <a:solidFill>
                              <a:srgbClr val="7030A0"/>
                            </a:solidFill>
                            <a:latin typeface="Cambria Math" panose="02040503050406030204" pitchFamily="18" charset="0"/>
                            <a:cs typeface="Times New Roman" pitchFamily="18" charset="0"/>
                          </a:rPr>
                          <m:t>𝐢</m:t>
                        </m:r>
                      </m:sup>
                    </m:sSup>
                  </m:oMath>
                </a14:m>
                <a:r>
                  <a:rPr lang="en-GB" altLang="en-US" sz="1800" b="1" dirty="0">
                    <a:solidFill>
                      <a:srgbClr val="7030A0"/>
                    </a:solidFill>
                    <a:latin typeface="Open Sans Light" panose="020B0306030504020204" pitchFamily="34" charset="0"/>
                    <a:ea typeface="Open Sans Light" panose="020B0306030504020204" pitchFamily="34" charset="0"/>
                    <a:cs typeface="Open Sans Light" panose="020B0306030504020204" pitchFamily="34" charset="0"/>
                  </a:rPr>
                  <a:t> </a:t>
                </a:r>
                <a:r>
                  <a:rPr lang="en-GB" altLang="en-US" sz="1800" dirty="0">
                    <a:latin typeface="Open Sans Light" panose="020B0306030504020204" pitchFamily="34" charset="0"/>
                    <a:ea typeface="Open Sans Light" panose="020B0306030504020204" pitchFamily="34" charset="0"/>
                    <a:cs typeface="Open Sans Light" panose="020B0306030504020204" pitchFamily="34" charset="0"/>
                  </a:rPr>
                  <a:t>is the </a:t>
                </a:r>
                <a:r>
                  <a:rPr lang="en-GB" altLang="en-US" sz="1800" b="1" dirty="0">
                    <a:solidFill>
                      <a:srgbClr val="7030A0"/>
                    </a:solidFill>
                    <a:latin typeface="Open Sans Light" panose="020B0306030504020204" pitchFamily="34" charset="0"/>
                    <a:ea typeface="Open Sans Light" panose="020B0306030504020204" pitchFamily="34" charset="0"/>
                    <a:cs typeface="Open Sans Light" panose="020B0306030504020204" pitchFamily="34" charset="0"/>
                  </a:rPr>
                  <a:t>e</a:t>
                </a:r>
                <a:r>
                  <a:rPr lang="en-GB" sz="1800" b="1" dirty="0">
                    <a:solidFill>
                      <a:srgbClr val="7030A0"/>
                    </a:solidFill>
                    <a:latin typeface="Open Sans Light" panose="020B0306030504020204" pitchFamily="34" charset="0"/>
                    <a:ea typeface="Open Sans Light" panose="020B0306030504020204" pitchFamily="34" charset="0"/>
                    <a:cs typeface="Open Sans Light" panose="020B0306030504020204" pitchFamily="34" charset="0"/>
                  </a:rPr>
                  <a:t>nergy intensity </a:t>
                </a:r>
                <a:r>
                  <a:rPr lang="en-GB" sz="1800" dirty="0">
                    <a:latin typeface="Open Sans Light" panose="020B0306030504020204" pitchFamily="34" charset="0"/>
                    <a:ea typeface="Open Sans Light" panose="020B0306030504020204" pitchFamily="34" charset="0"/>
                    <a:cs typeface="Open Sans Light" panose="020B0306030504020204" pitchFamily="34" charset="0"/>
                  </a:rPr>
                  <a:t>of mode </a:t>
                </a:r>
                <a14:m>
                  <m:oMath xmlns:m="http://schemas.openxmlformats.org/officeDocument/2006/math">
                    <m:r>
                      <m:rPr>
                        <m:sty m:val="p"/>
                      </m:rPr>
                      <a:rPr lang="en-GB" sz="1800" b="0" i="0" dirty="0">
                        <a:latin typeface="Cambria Math" panose="02040503050406030204" pitchFamily="18" charset="0"/>
                      </a:rPr>
                      <m:t>i</m:t>
                    </m:r>
                  </m:oMath>
                </a14:m>
                <a:r>
                  <a:rPr lang="en-GB" sz="1800" dirty="0">
                    <a:latin typeface="Open Sans Light" panose="020B0306030504020204" pitchFamily="34" charset="0"/>
                    <a:ea typeface="Open Sans Light" panose="020B0306030504020204" pitchFamily="34" charset="0"/>
                    <a:cs typeface="Open Sans Light" panose="020B0306030504020204" pitchFamily="34" charset="0"/>
                  </a:rPr>
                  <a:t> [energy/km]</a:t>
                </a:r>
              </a:p>
              <a:p>
                <a:pPr eaLnBrk="1" hangingPunct="1">
                  <a:lnSpc>
                    <a:spcPct val="100000"/>
                  </a:lnSpc>
                  <a:spcAft>
                    <a:spcPts val="0"/>
                  </a:spcAft>
                  <a:buNone/>
                </a:pPr>
                <a14:m>
                  <m:oMath xmlns:m="http://schemas.openxmlformats.org/officeDocument/2006/math">
                    <m:sSub>
                      <m:sSubPr>
                        <m:ctrlPr>
                          <a:rPr lang="en-GB" sz="1800" b="1" i="1" smtClean="0">
                            <a:solidFill>
                              <a:srgbClr val="C00000"/>
                            </a:solidFill>
                            <a:latin typeface="Cambria Math" panose="02040503050406030204" pitchFamily="18" charset="0"/>
                            <a:cs typeface="Times New Roman" pitchFamily="18" charset="0"/>
                          </a:rPr>
                        </m:ctrlPr>
                      </m:sSubPr>
                      <m:e>
                        <m:r>
                          <a:rPr lang="en-GB" sz="1800" b="1" i="0">
                            <a:solidFill>
                              <a:srgbClr val="C00000"/>
                            </a:solidFill>
                            <a:latin typeface="Cambria Math" panose="02040503050406030204" pitchFamily="18" charset="0"/>
                            <a:cs typeface="Times New Roman" pitchFamily="18" charset="0"/>
                          </a:rPr>
                          <m:t>𝐋</m:t>
                        </m:r>
                      </m:e>
                      <m:sub>
                        <m:r>
                          <a:rPr lang="en-GB" sz="1800" b="1" i="0">
                            <a:solidFill>
                              <a:srgbClr val="C00000"/>
                            </a:solidFill>
                            <a:latin typeface="Cambria Math" panose="02040503050406030204" pitchFamily="18" charset="0"/>
                            <a:cs typeface="Times New Roman" pitchFamily="18" charset="0"/>
                          </a:rPr>
                          <m:t>𝐢</m:t>
                        </m:r>
                      </m:sub>
                    </m:sSub>
                  </m:oMath>
                </a14:m>
                <a:r>
                  <a:rPr lang="en-GB" sz="1800" b="1" dirty="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GB" altLang="en-US" sz="1800" dirty="0">
                    <a:latin typeface="Open Sans Light" panose="020B0306030504020204" pitchFamily="34" charset="0"/>
                    <a:ea typeface="Open Sans Light" panose="020B0306030504020204" pitchFamily="34" charset="0"/>
                    <a:cs typeface="Open Sans Light" panose="020B0306030504020204" pitchFamily="34" charset="0"/>
                  </a:rPr>
                  <a:t>is the </a:t>
                </a:r>
                <a:r>
                  <a:rPr lang="en-GB" altLang="en-US" sz="1800" b="1" dirty="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l</a:t>
                </a:r>
                <a:r>
                  <a:rPr lang="en-GB" sz="1800" b="1" dirty="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oad factor </a:t>
                </a:r>
                <a:r>
                  <a:rPr lang="en-GB" sz="1800" dirty="0">
                    <a:latin typeface="Open Sans Light" panose="020B0306030504020204" pitchFamily="34" charset="0"/>
                    <a:ea typeface="Open Sans Light" panose="020B0306030504020204" pitchFamily="34" charset="0"/>
                    <a:cs typeface="Open Sans Light" panose="020B0306030504020204" pitchFamily="34" charset="0"/>
                  </a:rPr>
                  <a:t>of mode </a:t>
                </a:r>
                <a14:m>
                  <m:oMath xmlns:m="http://schemas.openxmlformats.org/officeDocument/2006/math">
                    <m:r>
                      <m:rPr>
                        <m:sty m:val="p"/>
                      </m:rPr>
                      <a:rPr lang="en-GB" sz="1800" b="0" i="0" dirty="0">
                        <a:latin typeface="Cambria Math" panose="02040503050406030204" pitchFamily="18" charset="0"/>
                      </a:rPr>
                      <m:t>i</m:t>
                    </m:r>
                  </m:oMath>
                </a14:m>
                <a:r>
                  <a:rPr lang="en-GB" sz="1800" dirty="0">
                    <a:latin typeface="Open Sans Light" panose="020B0306030504020204" pitchFamily="34" charset="0"/>
                    <a:ea typeface="Open Sans Light" panose="020B0306030504020204" pitchFamily="34" charset="0"/>
                    <a:cs typeface="Open Sans Light" panose="020B0306030504020204" pitchFamily="34" charset="0"/>
                  </a:rPr>
                  <a:t> [passenger/vehicle]</a:t>
                </a:r>
              </a:p>
              <a:p>
                <a:pPr eaLnBrk="1" hangingPunct="1">
                  <a:lnSpc>
                    <a:spcPct val="100000"/>
                  </a:lnSpc>
                  <a:spcAft>
                    <a:spcPts val="0"/>
                  </a:spcAft>
                  <a:buNone/>
                </a:pPr>
                <a14:m>
                  <m:oMath xmlns:m="http://schemas.openxmlformats.org/officeDocument/2006/math">
                    <m:sSubSup>
                      <m:sSubSupPr>
                        <m:ctrlPr>
                          <a:rPr lang="en-GB" sz="1800" i="1" smtClean="0">
                            <a:solidFill>
                              <a:srgbClr val="C00000"/>
                            </a:solidFill>
                            <a:latin typeface="Cambria Math" panose="02040503050406030204" pitchFamily="18" charset="0"/>
                            <a:cs typeface="Times New Roman" pitchFamily="18" charset="0"/>
                          </a:rPr>
                        </m:ctrlPr>
                      </m:sSubSupPr>
                      <m:e>
                        <m:r>
                          <m:rPr>
                            <m:sty m:val="p"/>
                          </m:rPr>
                          <a:rPr lang="en-GB" sz="1800" b="0" i="0">
                            <a:solidFill>
                              <a:srgbClr val="C00000"/>
                            </a:solidFill>
                            <a:latin typeface="Cambria Math" panose="02040503050406030204" pitchFamily="18" charset="0"/>
                            <a:cs typeface="Times New Roman" pitchFamily="18" charset="0"/>
                          </a:rPr>
                          <m:t>λ</m:t>
                        </m:r>
                      </m:e>
                      <m:sub>
                        <m:r>
                          <m:rPr>
                            <m:sty m:val="p"/>
                          </m:rPr>
                          <a:rPr lang="en-GB" sz="1800" b="0" i="0">
                            <a:solidFill>
                              <a:srgbClr val="C00000"/>
                            </a:solidFill>
                            <a:latin typeface="Cambria Math" panose="02040503050406030204" pitchFamily="18" charset="0"/>
                            <a:cs typeface="Times New Roman" pitchFamily="18" charset="0"/>
                          </a:rPr>
                          <m:t>i</m:t>
                        </m:r>
                      </m:sub>
                      <m:sup>
                        <m:r>
                          <m:rPr>
                            <m:sty m:val="p"/>
                          </m:rPr>
                          <a:rPr lang="en-GB" sz="1800" b="0" i="0">
                            <a:solidFill>
                              <a:srgbClr val="C00000"/>
                            </a:solidFill>
                            <a:latin typeface="Cambria Math" panose="02040503050406030204" pitchFamily="18" charset="0"/>
                            <a:cs typeface="Times New Roman" pitchFamily="18" charset="0"/>
                          </a:rPr>
                          <m:t>car</m:t>
                        </m:r>
                      </m:sup>
                    </m:sSubSup>
                  </m:oMath>
                </a14:m>
                <a:r>
                  <a:rPr lang="en-GB" sz="1800" dirty="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 and </a:t>
                </a:r>
                <a14:m>
                  <m:oMath xmlns:m="http://schemas.openxmlformats.org/officeDocument/2006/math">
                    <m:sSubSup>
                      <m:sSubSupPr>
                        <m:ctrlPr>
                          <a:rPr lang="en-GB" sz="1800" i="1">
                            <a:solidFill>
                              <a:srgbClr val="C00000"/>
                            </a:solidFill>
                            <a:latin typeface="Cambria Math" panose="02040503050406030204" pitchFamily="18" charset="0"/>
                            <a:cs typeface="Times New Roman" pitchFamily="18" charset="0"/>
                          </a:rPr>
                        </m:ctrlPr>
                      </m:sSubSupPr>
                      <m:e>
                        <m:r>
                          <m:rPr>
                            <m:sty m:val="p"/>
                          </m:rPr>
                          <a:rPr lang="en-GB" sz="1800" b="0" i="0">
                            <a:solidFill>
                              <a:srgbClr val="C00000"/>
                            </a:solidFill>
                            <a:latin typeface="Cambria Math" panose="02040503050406030204" pitchFamily="18" charset="0"/>
                            <a:cs typeface="Times New Roman" pitchFamily="18" charset="0"/>
                          </a:rPr>
                          <m:t>λ</m:t>
                        </m:r>
                      </m:e>
                      <m:sub>
                        <m:r>
                          <m:rPr>
                            <m:sty m:val="p"/>
                          </m:rPr>
                          <a:rPr lang="en-GB" sz="1800" b="0" i="0">
                            <a:solidFill>
                              <a:srgbClr val="C00000"/>
                            </a:solidFill>
                            <a:latin typeface="Cambria Math" panose="02040503050406030204" pitchFamily="18" charset="0"/>
                            <a:cs typeface="Times New Roman" pitchFamily="18" charset="0"/>
                          </a:rPr>
                          <m:t>i</m:t>
                        </m:r>
                      </m:sub>
                      <m:sup>
                        <m:r>
                          <m:rPr>
                            <m:sty m:val="p"/>
                          </m:rPr>
                          <a:rPr lang="en-GB" sz="1800" b="0" i="0">
                            <a:solidFill>
                              <a:srgbClr val="C00000"/>
                            </a:solidFill>
                            <a:latin typeface="Cambria Math" panose="02040503050406030204" pitchFamily="18" charset="0"/>
                            <a:cs typeface="Times New Roman" pitchFamily="18" charset="0"/>
                          </a:rPr>
                          <m:t>public</m:t>
                        </m:r>
                      </m:sup>
                    </m:sSubSup>
                  </m:oMath>
                </a14:m>
                <a:r>
                  <a:rPr lang="en-GB" sz="1800" dirty="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 the shares of demand </a:t>
                </a:r>
                <a:r>
                  <a:rPr lang="en-GB" sz="1800" dirty="0">
                    <a:latin typeface="Open Sans Light" panose="020B0306030504020204" pitchFamily="34" charset="0"/>
                    <a:ea typeface="Open Sans Light" panose="020B0306030504020204" pitchFamily="34" charset="0"/>
                    <a:cs typeface="Open Sans Light" panose="020B0306030504020204" pitchFamily="34" charset="0"/>
                  </a:rPr>
                  <a:t>for car and public transport by mode </a:t>
                </a:r>
                <a14:m>
                  <m:oMath xmlns:m="http://schemas.openxmlformats.org/officeDocument/2006/math">
                    <m:r>
                      <m:rPr>
                        <m:sty m:val="p"/>
                      </m:rPr>
                      <a:rPr lang="en-GB" sz="1800" b="0" i="0" dirty="0" smtClean="0">
                        <a:latin typeface="Cambria Math" panose="02040503050406030204" pitchFamily="18" charset="0"/>
                      </a:rPr>
                      <m:t>i</m:t>
                    </m:r>
                  </m:oMath>
                </a14:m>
                <a:endParaRPr lang="en-GB" sz="1800" dirty="0">
                  <a:latin typeface="Open Sans Light" panose="020B0306030504020204" pitchFamily="34" charset="0"/>
                  <a:ea typeface="Open Sans Light" panose="020B0306030504020204" pitchFamily="34" charset="0"/>
                  <a:cs typeface="Open Sans Light" panose="020B0306030504020204" pitchFamily="34" charset="0"/>
                </a:endParaRPr>
              </a:p>
              <a:p>
                <a:pPr eaLnBrk="1" hangingPunct="1">
                  <a:lnSpc>
                    <a:spcPct val="100000"/>
                  </a:lnSpc>
                  <a:spcAft>
                    <a:spcPts val="1200"/>
                  </a:spcAft>
                  <a:buNone/>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endParaRPr lang="en-GB" altLang="en-US" sz="20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marL="342900" lvl="1" indent="-342900"/>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48" name="Google Shape;115;p16">
                <a:extLst>
                  <a:ext uri="{FF2B5EF4-FFF2-40B4-BE49-F238E27FC236}">
                    <a16:creationId xmlns:a16="http://schemas.microsoft.com/office/drawing/2014/main" id="{1C0EB07B-EF55-8A4A-A559-3218267C9FE8}"/>
                  </a:ext>
                </a:extLst>
              </p:cNvPr>
              <p:cNvSpPr txBox="1">
                <a:spLocks noRot="1" noChangeAspect="1" noMove="1" noResize="1" noEditPoints="1" noAdjustHandles="1" noChangeArrowheads="1" noChangeShapeType="1" noTextEdit="1"/>
              </p:cNvSpPr>
              <p:nvPr/>
            </p:nvSpPr>
            <p:spPr>
              <a:xfrm>
                <a:off x="887412" y="1299252"/>
                <a:ext cx="10439494" cy="4427538"/>
              </a:xfrm>
              <a:prstGeom prst="rect">
                <a:avLst/>
              </a:prstGeom>
              <a:blipFill>
                <a:blip r:embed="rId3"/>
                <a:stretch>
                  <a:fillRect l="-350" t="-551"/>
                </a:stretch>
              </a:blipFill>
              <a:ln>
                <a:noFill/>
              </a:ln>
            </p:spPr>
            <p:txBody>
              <a:bodyPr/>
              <a:lstStyle/>
              <a:p>
                <a:r>
                  <a:rPr lang="en-GB">
                    <a:noFill/>
                  </a:rPr>
                  <a:t> </a:t>
                </a:r>
              </a:p>
            </p:txBody>
          </p:sp>
        </mc:Fallback>
      </mc:AlternateContent>
      <p:sp>
        <p:nvSpPr>
          <p:cNvPr id="5" name="Google Shape;339;p22">
            <a:extLst>
              <a:ext uri="{FF2B5EF4-FFF2-40B4-BE49-F238E27FC236}">
                <a16:creationId xmlns:a16="http://schemas.microsoft.com/office/drawing/2014/main" id="{205C78B0-A560-084F-8DCC-EFE61EEB9AD8}"/>
              </a:ext>
            </a:extLst>
          </p:cNvPr>
          <p:cNvSpPr>
            <a:spLocks noGrp="1" noChangeArrowheads="1"/>
          </p:cNvSpPr>
          <p:nvPr>
            <p:ph type="title"/>
          </p:nvPr>
        </p:nvSpPr>
        <p:spPr>
          <a:xfrm>
            <a:off x="865094" y="585"/>
            <a:ext cx="10461812" cy="1325562"/>
          </a:xfrm>
        </p:spPr>
        <p:txBody>
          <a:bodyPr lIns="121900" tIns="121900" rIns="121900" bIns="121900"/>
          <a:lstStyle/>
          <a:p>
            <a:pPr eaLnBrk="1" hangingPunct="1"/>
            <a:r>
              <a:rPr lang="en-GB" altLang="en-US" dirty="0">
                <a:latin typeface="Open Sans"/>
              </a:rPr>
              <a:t>Lecture 7.3 Transportation sector</a:t>
            </a:r>
            <a:endParaRPr lang="en-US" altLang="en-US" dirty="0">
              <a:latin typeface="Open Sans"/>
            </a:endParaRPr>
          </a:p>
        </p:txBody>
      </p:sp>
      <p:sp>
        <p:nvSpPr>
          <p:cNvPr id="2" name="Slide Number Placeholder 5">
            <a:extLst>
              <a:ext uri="{FF2B5EF4-FFF2-40B4-BE49-F238E27FC236}">
                <a16:creationId xmlns:a16="http://schemas.microsoft.com/office/drawing/2014/main" id="{07ABBCD8-4283-4DE2-9151-83317641FDED}"/>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16</a:t>
            </a:fld>
            <a:endParaRPr lang="en-US" altLang="en-US" sz="1400" b="1">
              <a:solidFill>
                <a:schemeClr val="bg1"/>
              </a:solidFill>
              <a:latin typeface="Open Sans ExtraBold"/>
              <a:ea typeface="Open Sans ExtraBold"/>
              <a:cs typeface="Open Sans ExtraBold"/>
            </a:endParaRPr>
          </a:p>
        </p:txBody>
      </p:sp>
      <p:sp>
        <p:nvSpPr>
          <p:cNvPr id="11" name="Slide Number Placeholder 5">
            <a:extLst>
              <a:ext uri="{FF2B5EF4-FFF2-40B4-BE49-F238E27FC236}">
                <a16:creationId xmlns:a16="http://schemas.microsoft.com/office/drawing/2014/main" id="{2D301576-F8F7-4EC7-98A9-D6349F85637B}"/>
              </a:ext>
            </a:extLst>
          </p:cNvPr>
          <p:cNvSpPr txBox="1">
            <a:spLocks noChangeArrowheads="1"/>
          </p:cNvSpPr>
          <p:nvPr/>
        </p:nvSpPr>
        <p:spPr bwMode="auto">
          <a:xfrm>
            <a:off x="12385675" y="70643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dirty="0">
                <a:solidFill>
                  <a:schemeClr val="bg1"/>
                </a:solidFill>
                <a:latin typeface="Open Sans ExtraBold"/>
                <a:ea typeface="Open Sans ExtraBold"/>
                <a:cs typeface="Open Sans ExtraBold"/>
              </a:rPr>
              <a:pPr algn="ctr" eaLnBrk="1" hangingPunct="1">
                <a:lnSpc>
                  <a:spcPct val="100000"/>
                </a:lnSpc>
                <a:spcBef>
                  <a:spcPct val="0"/>
                </a:spcBef>
                <a:buFontTx/>
                <a:buNone/>
              </a:pPr>
              <a:t>16</a:t>
            </a:fld>
            <a:endParaRPr lang="en-US" altLang="en-US" sz="1400" b="1">
              <a:solidFill>
                <a:schemeClr val="bg1"/>
              </a:solidFill>
              <a:latin typeface="Open Sans ExtraBold"/>
              <a:ea typeface="Open Sans ExtraBold"/>
              <a:cs typeface="Open Sans ExtraBold"/>
            </a:endParaRPr>
          </a:p>
        </p:txBody>
      </p:sp>
    </p:spTree>
    <p:extLst>
      <p:ext uri="{BB962C8B-B14F-4D97-AF65-F5344CB8AC3E}">
        <p14:creationId xmlns:p14="http://schemas.microsoft.com/office/powerpoint/2010/main" val="3970471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a:extLst>
              <a:ext uri="{FF2B5EF4-FFF2-40B4-BE49-F238E27FC236}">
                <a16:creationId xmlns:a16="http://schemas.microsoft.com/office/drawing/2014/main" id="{89521B3F-E95E-46C3-8BA5-6D2FDC6D28E9}"/>
              </a:ext>
            </a:extLst>
          </p:cNvPr>
          <p:cNvSpPr>
            <a:spLocks noChangeArrowheads="1"/>
          </p:cNvSpPr>
          <p:nvPr/>
        </p:nvSpPr>
        <p:spPr bwMode="auto">
          <a:xfrm>
            <a:off x="-439738" y="3173413"/>
            <a:ext cx="7932738"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GB" altLang="en-US">
              <a:latin typeface="Open Sans" panose="020B0606030504020204" pitchFamily="34" charset="0"/>
            </a:endParaRPr>
          </a:p>
        </p:txBody>
      </p:sp>
      <mc:AlternateContent xmlns:mc="http://schemas.openxmlformats.org/markup-compatibility/2006" xmlns:a14="http://schemas.microsoft.com/office/drawing/2010/main">
        <mc:Choice Requires="a14">
          <p:sp>
            <p:nvSpPr>
              <p:cNvPr id="48" name="Google Shape;115;p16">
                <a:extLst>
                  <a:ext uri="{FF2B5EF4-FFF2-40B4-BE49-F238E27FC236}">
                    <a16:creationId xmlns:a16="http://schemas.microsoft.com/office/drawing/2014/main" id="{1C0EB07B-EF55-8A4A-A559-3218267C9FE8}"/>
                  </a:ext>
                </a:extLst>
              </p:cNvPr>
              <p:cNvSpPr txBox="1"/>
              <p:nvPr/>
            </p:nvSpPr>
            <p:spPr>
              <a:xfrm>
                <a:off x="887412" y="1279022"/>
                <a:ext cx="10439494" cy="4427538"/>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None/>
                </a:pPr>
                <a:r>
                  <a:rPr lang="en-ZA" sz="2000" b="1" dirty="0">
                    <a:solidFill>
                      <a:schemeClr val="accent5">
                        <a:lumMod val="60000"/>
                        <a:lumOff val="40000"/>
                      </a:schemeClr>
                    </a:solidFill>
                    <a:latin typeface="Open Sans"/>
                    <a:ea typeface="Open Sans"/>
                    <a:cs typeface="Open Sans"/>
                  </a:rPr>
                  <a:t>7.3.5. Final </a:t>
                </a:r>
                <a:r>
                  <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Energy Demand of Freight Transportation</a:t>
                </a:r>
              </a:p>
              <a:p>
                <a:pPr eaLnBrk="1" hangingPunct="1">
                  <a:lnSpc>
                    <a:spcPct val="100000"/>
                  </a:lnSpc>
                  <a:spcAft>
                    <a:spcPts val="0"/>
                  </a:spcAft>
                  <a:buNone/>
                </a:pPr>
                <a:r>
                  <a:rPr lang="en-GB" sz="2000" dirty="0">
                    <a:latin typeface="Open Sans" panose="020B0606030504020204" pitchFamily="34" charset="0"/>
                    <a:ea typeface="Open Sans" panose="020B0606030504020204" pitchFamily="34" charset="0"/>
                    <a:cs typeface="Open Sans" panose="020B0606030504020204" pitchFamily="34" charset="0"/>
                  </a:rPr>
                  <a:t>The </a:t>
                </a:r>
                <a:r>
                  <a:rPr lang="en-GB" sz="20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Final Energy Demand (FED) </a:t>
                </a:r>
                <a:r>
                  <a:rPr lang="en-GB"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for the freight transport mode </a:t>
                </a:r>
                <a14:m>
                  <m:oMath xmlns:m="http://schemas.openxmlformats.org/officeDocument/2006/math">
                    <m:r>
                      <a:rPr lang="en-GB" sz="2000" dirty="0" smtClean="0">
                        <a:solidFill>
                          <a:schemeClr val="tx1"/>
                        </a:solidFill>
                        <a:latin typeface="Cambria Math" panose="02040503050406030204" pitchFamily="18" charset="0"/>
                      </a:rPr>
                      <m:t>𝑖</m:t>
                    </m:r>
                  </m:oMath>
                </a14:m>
                <a:r>
                  <a:rPr lang="en-GB"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 is calculated as:</a:t>
                </a:r>
              </a:p>
              <a:p>
                <a:pPr eaLnBrk="1" hangingPunct="1">
                  <a:lnSpc>
                    <a:spcPct val="100000"/>
                  </a:lnSpc>
                  <a:spcAft>
                    <a:spcPts val="0"/>
                  </a:spcAft>
                  <a:buNone/>
                </a:pPr>
                <a14:m>
                  <m:oMathPara xmlns:m="http://schemas.openxmlformats.org/officeDocument/2006/math">
                    <m:oMathParaPr>
                      <m:jc m:val="centerGroup"/>
                    </m:oMathParaPr>
                    <m:oMath xmlns:m="http://schemas.openxmlformats.org/officeDocument/2006/math">
                      <m:r>
                        <a:rPr lang="en-GB" sz="2000" b="1" i="1" smtClean="0">
                          <a:solidFill>
                            <a:srgbClr val="00B050"/>
                          </a:solidFill>
                          <a:latin typeface="Cambria Math" panose="02040503050406030204" pitchFamily="18" charset="0"/>
                          <a:cs typeface="Times New Roman" pitchFamily="18" charset="0"/>
                        </a:rPr>
                        <m:t>𝐅𝐄</m:t>
                      </m:r>
                      <m:sSub>
                        <m:sSubPr>
                          <m:ctrlPr>
                            <a:rPr lang="en-GB" sz="2000" b="1" i="1" smtClean="0">
                              <a:solidFill>
                                <a:srgbClr val="00B050"/>
                              </a:solidFill>
                              <a:latin typeface="Cambria Math" panose="02040503050406030204" pitchFamily="18" charset="0"/>
                              <a:cs typeface="Times New Roman" pitchFamily="18" charset="0"/>
                            </a:rPr>
                          </m:ctrlPr>
                        </m:sSubPr>
                        <m:e>
                          <m:r>
                            <a:rPr lang="en-GB" sz="2000" b="1" i="1" smtClean="0">
                              <a:solidFill>
                                <a:srgbClr val="00B050"/>
                              </a:solidFill>
                              <a:latin typeface="Cambria Math" panose="02040503050406030204" pitchFamily="18" charset="0"/>
                              <a:cs typeface="Times New Roman" pitchFamily="18" charset="0"/>
                            </a:rPr>
                            <m:t>𝑫</m:t>
                          </m:r>
                        </m:e>
                        <m:sub>
                          <m:r>
                            <a:rPr lang="en-GB" sz="2000" b="1" i="1" smtClean="0">
                              <a:solidFill>
                                <a:srgbClr val="00B050"/>
                              </a:solidFill>
                              <a:latin typeface="Cambria Math" panose="02040503050406030204" pitchFamily="18" charset="0"/>
                              <a:cs typeface="Times New Roman" pitchFamily="18" charset="0"/>
                            </a:rPr>
                            <m:t>𝒊</m:t>
                          </m:r>
                        </m:sub>
                      </m:sSub>
                      <m:r>
                        <a:rPr lang="en-GB" sz="2000" smtClean="0">
                          <a:solidFill>
                            <a:schemeClr val="tx1"/>
                          </a:solidFill>
                          <a:latin typeface="Cambria Math" panose="02040503050406030204" pitchFamily="18" charset="0"/>
                          <a:cs typeface="Times New Roman" pitchFamily="18" charset="0"/>
                        </a:rPr>
                        <m:t>=</m:t>
                      </m:r>
                      <m:sSub>
                        <m:sSubPr>
                          <m:ctrlPr>
                            <a:rPr lang="en-GB" sz="2000" i="1" smtClean="0">
                              <a:solidFill>
                                <a:schemeClr val="tx1"/>
                              </a:solidFill>
                              <a:latin typeface="Cambria Math" panose="02040503050406030204" pitchFamily="18" charset="0"/>
                              <a:cs typeface="Times New Roman" pitchFamily="18" charset="0"/>
                            </a:rPr>
                          </m:ctrlPr>
                        </m:sSubPr>
                        <m:e>
                          <m:r>
                            <a:rPr lang="en-GB" sz="2000" smtClean="0">
                              <a:solidFill>
                                <a:schemeClr val="tx1"/>
                              </a:solidFill>
                              <a:latin typeface="Cambria Math" panose="02040503050406030204" pitchFamily="18" charset="0"/>
                              <a:cs typeface="Times New Roman" pitchFamily="18" charset="0"/>
                            </a:rPr>
                            <m:t>𝐷</m:t>
                          </m:r>
                        </m:e>
                        <m:sub>
                          <m:r>
                            <a:rPr lang="en-GB" sz="2000" smtClean="0">
                              <a:solidFill>
                                <a:schemeClr val="tx1"/>
                              </a:solidFill>
                              <a:latin typeface="Cambria Math" panose="02040503050406030204" pitchFamily="18" charset="0"/>
                              <a:cs typeface="Times New Roman" pitchFamily="18" charset="0"/>
                            </a:rPr>
                            <m:t>𝑓𝑟𝑒𝑖𝑔h𝑡</m:t>
                          </m:r>
                        </m:sub>
                      </m:sSub>
                      <m:r>
                        <a:rPr lang="en-GB" sz="2000" smtClean="0">
                          <a:solidFill>
                            <a:schemeClr val="tx1"/>
                          </a:solidFill>
                          <a:latin typeface="Cambria Math" panose="02040503050406030204" pitchFamily="18" charset="0"/>
                          <a:cs typeface="Times New Roman" pitchFamily="18" charset="0"/>
                        </a:rPr>
                        <m:t> × </m:t>
                      </m:r>
                      <m:sSub>
                        <m:sSubPr>
                          <m:ctrlPr>
                            <a:rPr lang="en-GB" sz="2000" i="1" smtClean="0">
                              <a:solidFill>
                                <a:schemeClr val="tx1"/>
                              </a:solidFill>
                              <a:latin typeface="Cambria Math" panose="02040503050406030204" pitchFamily="18" charset="0"/>
                              <a:cs typeface="Times New Roman" pitchFamily="18" charset="0"/>
                            </a:rPr>
                          </m:ctrlPr>
                        </m:sSubPr>
                        <m:e>
                          <m:r>
                            <a:rPr lang="en-GB" sz="2000" smtClean="0">
                              <a:solidFill>
                                <a:schemeClr val="tx1"/>
                              </a:solidFill>
                              <a:latin typeface="Cambria Math" panose="02040503050406030204" pitchFamily="18" charset="0"/>
                              <a:cs typeface="Times New Roman" pitchFamily="18" charset="0"/>
                            </a:rPr>
                            <m:t>𝜆</m:t>
                          </m:r>
                        </m:e>
                        <m:sub>
                          <m:r>
                            <a:rPr lang="en-GB" sz="2000" smtClean="0">
                              <a:solidFill>
                                <a:schemeClr val="tx1"/>
                              </a:solidFill>
                              <a:latin typeface="Cambria Math" panose="02040503050406030204" pitchFamily="18" charset="0"/>
                              <a:cs typeface="Times New Roman" pitchFamily="18" charset="0"/>
                            </a:rPr>
                            <m:t>𝑖</m:t>
                          </m:r>
                        </m:sub>
                      </m:sSub>
                      <m:r>
                        <a:rPr lang="en-GB" sz="2000" smtClean="0">
                          <a:solidFill>
                            <a:schemeClr val="tx1"/>
                          </a:solidFill>
                          <a:latin typeface="Cambria Math" panose="02040503050406030204" pitchFamily="18" charset="0"/>
                          <a:cs typeface="Times New Roman" pitchFamily="18" charset="0"/>
                        </a:rPr>
                        <m:t> × </m:t>
                      </m:r>
                      <m:r>
                        <a:rPr lang="en-GB" sz="2000" b="1" i="1" smtClean="0">
                          <a:solidFill>
                            <a:srgbClr val="7030A0"/>
                          </a:solidFill>
                          <a:latin typeface="Cambria Math" panose="02040503050406030204" pitchFamily="18" charset="0"/>
                          <a:cs typeface="Times New Roman" pitchFamily="18" charset="0"/>
                        </a:rPr>
                        <m:t>𝐄</m:t>
                      </m:r>
                      <m:sSub>
                        <m:sSubPr>
                          <m:ctrlPr>
                            <a:rPr lang="en-GB" sz="2000" b="1" i="1" smtClean="0">
                              <a:solidFill>
                                <a:srgbClr val="7030A0"/>
                              </a:solidFill>
                              <a:latin typeface="Cambria Math" panose="02040503050406030204" pitchFamily="18" charset="0"/>
                              <a:cs typeface="Times New Roman" pitchFamily="18" charset="0"/>
                            </a:rPr>
                          </m:ctrlPr>
                        </m:sSubPr>
                        <m:e>
                          <m:r>
                            <a:rPr lang="en-GB" sz="2000" b="1" i="1" smtClean="0">
                              <a:solidFill>
                                <a:srgbClr val="7030A0"/>
                              </a:solidFill>
                              <a:latin typeface="Cambria Math" panose="02040503050406030204" pitchFamily="18" charset="0"/>
                              <a:cs typeface="Times New Roman" pitchFamily="18" charset="0"/>
                            </a:rPr>
                            <m:t>𝑰</m:t>
                          </m:r>
                        </m:e>
                        <m:sub>
                          <m:r>
                            <a:rPr lang="en-GB" sz="2000" b="1" i="1" smtClean="0">
                              <a:solidFill>
                                <a:srgbClr val="7030A0"/>
                              </a:solidFill>
                              <a:latin typeface="Cambria Math" panose="02040503050406030204" pitchFamily="18" charset="0"/>
                              <a:cs typeface="Times New Roman" pitchFamily="18" charset="0"/>
                            </a:rPr>
                            <m:t>𝒊</m:t>
                          </m:r>
                        </m:sub>
                      </m:sSub>
                    </m:oMath>
                  </m:oMathPara>
                </a14:m>
                <a:endParaRPr lang="en-GB" sz="2000" b="1" dirty="0">
                  <a:solidFill>
                    <a:schemeClr val="tx1"/>
                  </a:solidFill>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0"/>
                  </a:spcAft>
                  <a:buNone/>
                </a:pPr>
                <a:endParaRPr lang="en-GB" sz="2000" dirty="0">
                  <a:solidFill>
                    <a:schemeClr val="tx1"/>
                  </a:solidFill>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0"/>
                  </a:spcAft>
                  <a:buNone/>
                </a:pPr>
                <a:endParaRPr lang="en-GB" sz="2000" dirty="0">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0"/>
                  </a:spcAft>
                  <a:buNone/>
                </a:pPr>
                <a:endParaRPr lang="en-GB" sz="2000" dirty="0">
                  <a:solidFill>
                    <a:schemeClr val="tx1"/>
                  </a:solidFill>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0"/>
                  </a:spcAft>
                  <a:buNone/>
                </a:pPr>
                <a:r>
                  <a:rPr lang="en-GB" sz="2000" dirty="0">
                    <a:latin typeface="Open Sans" panose="020B0606030504020204" pitchFamily="34" charset="0"/>
                    <a:ea typeface="Open Sans" panose="020B0606030504020204" pitchFamily="34" charset="0"/>
                    <a:cs typeface="Times New Roman" pitchFamily="18" charset="0"/>
                  </a:rPr>
                  <a:t>The freight demand is calculated as function of </a:t>
                </a:r>
                <a:r>
                  <a:rPr lang="en-GB" sz="2000" b="1" dirty="0">
                    <a:solidFill>
                      <a:srgbClr val="C00000"/>
                    </a:solidFill>
                    <a:latin typeface="Open Sans" panose="020B0606030504020204" pitchFamily="34" charset="0"/>
                    <a:ea typeface="Open Sans" panose="020B0606030504020204" pitchFamily="34" charset="0"/>
                    <a:cs typeface="Times New Roman" pitchFamily="18" charset="0"/>
                  </a:rPr>
                  <a:t>Value added of the economic sectors producing goods that need to be transported </a:t>
                </a:r>
                <a:r>
                  <a:rPr lang="en-GB" sz="2000" dirty="0">
                    <a:latin typeface="Open Sans" panose="020B0606030504020204" pitchFamily="34" charset="0"/>
                    <a:ea typeface="Open Sans" panose="020B0606030504020204" pitchFamily="34" charset="0"/>
                    <a:cs typeface="Times New Roman" pitchFamily="18" charset="0"/>
                  </a:rPr>
                  <a:t>(Agriculture, Construction, Mining, Manufacturing, Service, and Energy sector)</a:t>
                </a:r>
              </a:p>
              <a:p>
                <a:pPr eaLnBrk="1" hangingPunct="1">
                  <a:lnSpc>
                    <a:spcPct val="100000"/>
                  </a:lnSpc>
                  <a:spcAft>
                    <a:spcPts val="0"/>
                  </a:spcAft>
                  <a:buNone/>
                </a:pPr>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cs typeface="Times New Roman" pitchFamily="18" charset="0"/>
                            </a:rPr>
                          </m:ctrlPr>
                        </m:sSubPr>
                        <m:e>
                          <m:r>
                            <a:rPr lang="en-GB" sz="2000">
                              <a:latin typeface="Cambria Math" panose="02040503050406030204" pitchFamily="18" charset="0"/>
                              <a:cs typeface="Times New Roman" pitchFamily="18" charset="0"/>
                            </a:rPr>
                            <m:t>𝐷</m:t>
                          </m:r>
                        </m:e>
                        <m:sub>
                          <m:r>
                            <a:rPr lang="en-GB" sz="2000" smtClean="0">
                              <a:latin typeface="Cambria Math" panose="02040503050406030204" pitchFamily="18" charset="0"/>
                              <a:cs typeface="Times New Roman" pitchFamily="18" charset="0"/>
                            </a:rPr>
                            <m:t>𝑓𝑟𝑒𝑖𝑔h𝑡</m:t>
                          </m:r>
                        </m:sub>
                      </m:sSub>
                      <m:r>
                        <a:rPr lang="en-GB" sz="2000" smtClean="0">
                          <a:latin typeface="Cambria Math" panose="02040503050406030204" pitchFamily="18" charset="0"/>
                          <a:cs typeface="Times New Roman" pitchFamily="18" charset="0"/>
                        </a:rPr>
                        <m:t>=</m:t>
                      </m:r>
                      <m:sSub>
                        <m:sSubPr>
                          <m:ctrlPr>
                            <a:rPr lang="en-GB" sz="2000" i="1" smtClean="0">
                              <a:latin typeface="Cambria Math" panose="02040503050406030204" pitchFamily="18" charset="0"/>
                              <a:cs typeface="Times New Roman" pitchFamily="18" charset="0"/>
                            </a:rPr>
                          </m:ctrlPr>
                        </m:sSubPr>
                        <m:e>
                          <m:r>
                            <a:rPr lang="en-GB" sz="2000" smtClean="0">
                              <a:latin typeface="Cambria Math" panose="02040503050406030204" pitchFamily="18" charset="0"/>
                              <a:cs typeface="Times New Roman" pitchFamily="18" charset="0"/>
                            </a:rPr>
                            <m:t>𝐴</m:t>
                          </m:r>
                        </m:e>
                        <m:sub>
                          <m:r>
                            <a:rPr lang="en-GB" sz="2000" smtClean="0">
                              <a:latin typeface="Cambria Math" panose="02040503050406030204" pitchFamily="18" charset="0"/>
                              <a:cs typeface="Times New Roman" pitchFamily="18" charset="0"/>
                            </a:rPr>
                            <m:t>𝑖</m:t>
                          </m:r>
                        </m:sub>
                      </m:sSub>
                      <m:r>
                        <a:rPr lang="en-GB" sz="2000" smtClean="0">
                          <a:latin typeface="Cambria Math" panose="02040503050406030204" pitchFamily="18" charset="0"/>
                          <a:cs typeface="Times New Roman" pitchFamily="18" charset="0"/>
                        </a:rPr>
                        <m:t>+</m:t>
                      </m:r>
                      <m:nary>
                        <m:naryPr>
                          <m:chr m:val="∑"/>
                          <m:supHide m:val="on"/>
                          <m:ctrlPr>
                            <a:rPr lang="en-GB" sz="2000" i="1" smtClean="0">
                              <a:latin typeface="Cambria Math" panose="02040503050406030204" pitchFamily="18" charset="0"/>
                              <a:cs typeface="Times New Roman" pitchFamily="18" charset="0"/>
                            </a:rPr>
                          </m:ctrlPr>
                        </m:naryPr>
                        <m:sub>
                          <m:r>
                            <m:rPr>
                              <m:brk m:alnAt="7"/>
                            </m:rPr>
                            <a:rPr lang="en-GB" sz="2000" smtClean="0">
                              <a:latin typeface="Cambria Math" panose="02040503050406030204" pitchFamily="18" charset="0"/>
                              <a:cs typeface="Times New Roman" pitchFamily="18" charset="0"/>
                            </a:rPr>
                            <m:t>𝑠</m:t>
                          </m:r>
                          <m:r>
                            <a:rPr lang="en-GB" sz="2000" smtClean="0">
                              <a:latin typeface="Cambria Math" panose="02040503050406030204" pitchFamily="18" charset="0"/>
                              <a:cs typeface="Times New Roman" pitchFamily="18" charset="0"/>
                            </a:rPr>
                            <m:t>∈</m:t>
                          </m:r>
                          <m:r>
                            <a:rPr lang="en-GB" sz="2000" smtClean="0">
                              <a:latin typeface="Cambria Math" panose="02040503050406030204" pitchFamily="18" charset="0"/>
                              <a:cs typeface="Times New Roman" pitchFamily="18" charset="0"/>
                            </a:rPr>
                            <m:t>𝑠𝑒𝑐𝑡𝑜𝑟𝑠</m:t>
                          </m:r>
                        </m:sub>
                        <m:sup/>
                        <m:e>
                          <m:sSub>
                            <m:sSubPr>
                              <m:ctrlPr>
                                <a:rPr lang="en-GB" sz="2000" i="1" smtClean="0">
                                  <a:latin typeface="Cambria Math" panose="02040503050406030204" pitchFamily="18" charset="0"/>
                                  <a:cs typeface="Times New Roman" pitchFamily="18" charset="0"/>
                                </a:rPr>
                              </m:ctrlPr>
                            </m:sSubPr>
                            <m:e>
                              <m:r>
                                <a:rPr lang="en-GB" sz="2000" smtClean="0">
                                  <a:latin typeface="Cambria Math" panose="02040503050406030204" pitchFamily="18" charset="0"/>
                                  <a:cs typeface="Times New Roman" pitchFamily="18" charset="0"/>
                                </a:rPr>
                                <m:t>𝐵</m:t>
                              </m:r>
                            </m:e>
                            <m:sub>
                              <m:r>
                                <a:rPr lang="en-GB" sz="2000" smtClean="0">
                                  <a:latin typeface="Cambria Math" panose="02040503050406030204" pitchFamily="18" charset="0"/>
                                  <a:cs typeface="Times New Roman" pitchFamily="18" charset="0"/>
                                </a:rPr>
                                <m:t>𝑖</m:t>
                              </m:r>
                            </m:sub>
                          </m:sSub>
                          <m:r>
                            <a:rPr lang="en-GB" sz="2000" smtClean="0">
                              <a:latin typeface="Cambria Math" panose="02040503050406030204" pitchFamily="18" charset="0"/>
                              <a:cs typeface="Times New Roman" pitchFamily="18" charset="0"/>
                            </a:rPr>
                            <m:t> × </m:t>
                          </m:r>
                          <m:r>
                            <a:rPr lang="en-GB" sz="2000" b="1" i="1" smtClean="0">
                              <a:solidFill>
                                <a:srgbClr val="C00000"/>
                              </a:solidFill>
                              <a:latin typeface="Cambria Math" panose="02040503050406030204" pitchFamily="18" charset="0"/>
                              <a:cs typeface="Times New Roman" pitchFamily="18" charset="0"/>
                            </a:rPr>
                            <m:t>𝐕</m:t>
                          </m:r>
                          <m:sSub>
                            <m:sSubPr>
                              <m:ctrlPr>
                                <a:rPr lang="en-GB" sz="2000" b="1" i="1" smtClean="0">
                                  <a:solidFill>
                                    <a:srgbClr val="C00000"/>
                                  </a:solidFill>
                                  <a:latin typeface="Cambria Math" panose="02040503050406030204" pitchFamily="18" charset="0"/>
                                  <a:cs typeface="Times New Roman" pitchFamily="18" charset="0"/>
                                </a:rPr>
                              </m:ctrlPr>
                            </m:sSubPr>
                            <m:e>
                              <m:r>
                                <a:rPr lang="en-GB" sz="2000" b="1" i="1" smtClean="0">
                                  <a:solidFill>
                                    <a:srgbClr val="C00000"/>
                                  </a:solidFill>
                                  <a:latin typeface="Cambria Math" panose="02040503050406030204" pitchFamily="18" charset="0"/>
                                  <a:cs typeface="Times New Roman" pitchFamily="18" charset="0"/>
                                </a:rPr>
                                <m:t>𝑨</m:t>
                              </m:r>
                            </m:e>
                            <m:sub>
                              <m:r>
                                <a:rPr lang="en-GB" sz="2000" b="1" i="1" smtClean="0">
                                  <a:solidFill>
                                    <a:srgbClr val="C00000"/>
                                  </a:solidFill>
                                  <a:latin typeface="Cambria Math" panose="02040503050406030204" pitchFamily="18" charset="0"/>
                                  <a:cs typeface="Times New Roman" pitchFamily="18" charset="0"/>
                                </a:rPr>
                                <m:t>𝒊</m:t>
                              </m:r>
                            </m:sub>
                          </m:sSub>
                        </m:e>
                      </m:nary>
                    </m:oMath>
                  </m:oMathPara>
                </a14:m>
                <a:endParaRPr lang="en-GB" sz="2000" dirty="0">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0"/>
                  </a:spcAft>
                  <a:buNone/>
                </a:pPr>
                <a:endParaRPr lang="en-GB" sz="2000" dirty="0">
                  <a:solidFill>
                    <a:schemeClr val="tx1"/>
                  </a:solidFill>
                  <a:latin typeface="Open Sans" panose="020B0606030504020204" pitchFamily="34" charset="0"/>
                  <a:ea typeface="Open Sans" panose="020B0606030504020204" pitchFamily="34" charset="0"/>
                  <a:cs typeface="Times New Roman" pitchFamily="18" charset="0"/>
                </a:endParaRPr>
              </a:p>
              <a:p>
                <a:pPr marL="342900" indent="-342900" eaLnBrk="1" hangingPunct="1">
                  <a:lnSpc>
                    <a:spcPct val="100000"/>
                  </a:lnSpc>
                  <a:spcAft>
                    <a:spcPts val="0"/>
                  </a:spcAft>
                </a:pPr>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48" name="Google Shape;115;p16">
                <a:extLst>
                  <a:ext uri="{FF2B5EF4-FFF2-40B4-BE49-F238E27FC236}">
                    <a16:creationId xmlns:a16="http://schemas.microsoft.com/office/drawing/2014/main" id="{1C0EB07B-EF55-8A4A-A559-3218267C9FE8}"/>
                  </a:ext>
                </a:extLst>
              </p:cNvPr>
              <p:cNvSpPr txBox="1">
                <a:spLocks noRot="1" noChangeAspect="1" noMove="1" noResize="1" noEditPoints="1" noAdjustHandles="1" noChangeArrowheads="1" noChangeShapeType="1" noTextEdit="1"/>
              </p:cNvSpPr>
              <p:nvPr/>
            </p:nvSpPr>
            <p:spPr>
              <a:xfrm>
                <a:off x="887412" y="1279022"/>
                <a:ext cx="10439494" cy="4427538"/>
              </a:xfrm>
              <a:prstGeom prst="rect">
                <a:avLst/>
              </a:prstGeom>
              <a:blipFill>
                <a:blip r:embed="rId3"/>
                <a:stretch>
                  <a:fillRect l="-350" t="-413"/>
                </a:stretch>
              </a:blipFill>
              <a:ln>
                <a:noFill/>
              </a:ln>
            </p:spPr>
            <p:txBody>
              <a:bodyPr/>
              <a:lstStyle/>
              <a:p>
                <a:r>
                  <a:rPr lang="en-GB">
                    <a:noFill/>
                  </a:rPr>
                  <a:t> </a:t>
                </a:r>
              </a:p>
            </p:txBody>
          </p:sp>
        </mc:Fallback>
      </mc:AlternateContent>
      <p:sp>
        <p:nvSpPr>
          <p:cNvPr id="35" name="Slide Number Placeholder 5">
            <a:extLst>
              <a:ext uri="{FF2B5EF4-FFF2-40B4-BE49-F238E27FC236}">
                <a16:creationId xmlns:a16="http://schemas.microsoft.com/office/drawing/2014/main" id="{29B7CE80-32F0-EA44-ABA6-004A99428429}"/>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17</a:t>
            </a:fld>
            <a:endParaRPr lang="en-US" altLang="en-US" sz="1400" b="1">
              <a:solidFill>
                <a:schemeClr val="bg1"/>
              </a:solidFill>
              <a:latin typeface="Open Sans ExtraBold"/>
              <a:ea typeface="Open Sans ExtraBold"/>
              <a:cs typeface="Open Sans ExtraBold"/>
            </a:endParaRPr>
          </a:p>
        </p:txBody>
      </p:sp>
      <p:sp>
        <p:nvSpPr>
          <p:cNvPr id="2" name="TextBox 1">
            <a:extLst>
              <a:ext uri="{FF2B5EF4-FFF2-40B4-BE49-F238E27FC236}">
                <a16:creationId xmlns:a16="http://schemas.microsoft.com/office/drawing/2014/main" id="{3E27846C-25A5-5242-B75A-25517E690459}"/>
              </a:ext>
            </a:extLst>
          </p:cNvPr>
          <p:cNvSpPr txBox="1"/>
          <p:nvPr/>
        </p:nvSpPr>
        <p:spPr>
          <a:xfrm>
            <a:off x="4062404" y="2867167"/>
            <a:ext cx="1949573" cy="646331"/>
          </a:xfrm>
          <a:prstGeom prst="rect">
            <a:avLst/>
          </a:prstGeom>
          <a:noFill/>
        </p:spPr>
        <p:txBody>
          <a:bodyPr wrap="none" rtlCol="0">
            <a:spAutoFit/>
          </a:bodyPr>
          <a:lstStyle/>
          <a:p>
            <a:pPr algn="ctr"/>
            <a:r>
              <a:rPr lang="en-GB" sz="1600">
                <a:latin typeface="Open Sans Light" panose="020B0306030504020204" pitchFamily="34" charset="0"/>
                <a:ea typeface="Open Sans Light" panose="020B0306030504020204" pitchFamily="34" charset="0"/>
                <a:cs typeface="Open Sans Light" panose="020B0306030504020204" pitchFamily="34" charset="0"/>
              </a:rPr>
              <a:t>Freight demand </a:t>
            </a:r>
          </a:p>
          <a:p>
            <a:pPr algn="ctr"/>
            <a:r>
              <a:rPr lang="en-GB" sz="1600">
                <a:latin typeface="Open Sans Light" panose="020B0306030504020204" pitchFamily="34" charset="0"/>
                <a:ea typeface="Open Sans Light" panose="020B0306030504020204" pitchFamily="34" charset="0"/>
                <a:cs typeface="Open Sans Light" panose="020B0306030504020204" pitchFamily="34" charset="0"/>
              </a:rPr>
              <a:t>[t-km]</a:t>
            </a: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22A266F9-7688-1449-BFA5-485C96243E8E}"/>
                  </a:ext>
                </a:extLst>
              </p:cNvPr>
              <p:cNvSpPr txBox="1"/>
              <p:nvPr/>
            </p:nvSpPr>
            <p:spPr>
              <a:xfrm>
                <a:off x="5994632" y="2867167"/>
                <a:ext cx="1832553" cy="646331"/>
              </a:xfrm>
              <a:prstGeom prst="rect">
                <a:avLst/>
              </a:prstGeom>
              <a:noFill/>
            </p:spPr>
            <p:txBody>
              <a:bodyPr wrap="none" rtlCol="0">
                <a:spAutoFit/>
              </a:bodyPr>
              <a:lstStyle>
                <a:defPPr>
                  <a:defRPr lang="en-US"/>
                </a:defPPr>
                <a:lvl1pPr algn="ctr">
                  <a:defRPr sz="2000">
                    <a:latin typeface="Open Sans"/>
                    <a:ea typeface="Open Sans"/>
                    <a:cs typeface="Open Sans"/>
                  </a:defRPr>
                </a:lvl1pPr>
              </a:lstStyle>
              <a:p>
                <a:r>
                  <a:rPr lang="en-GB" sz="1600">
                    <a:latin typeface="Open Sans Light" panose="020B0306030504020204" pitchFamily="34" charset="0"/>
                    <a:ea typeface="Open Sans Light" panose="020B0306030504020204" pitchFamily="34" charset="0"/>
                    <a:cs typeface="Open Sans Light" panose="020B0306030504020204" pitchFamily="34" charset="0"/>
                  </a:rPr>
                  <a:t>Share of mode </a:t>
                </a:r>
                <a14:m>
                  <m:oMath xmlns:m="http://schemas.openxmlformats.org/officeDocument/2006/math">
                    <m:r>
                      <m:rPr>
                        <m:sty m:val="p"/>
                      </m:rPr>
                      <a:rPr lang="en-GB" sz="1600" b="0" i="0" dirty="0" smtClean="0">
                        <a:latin typeface="Cambria Math" panose="02040503050406030204" pitchFamily="18" charset="0"/>
                      </a:rPr>
                      <m:t>i</m:t>
                    </m:r>
                  </m:oMath>
                </a14:m>
                <a:endParaRPr lang="en-GB" sz="1600">
                  <a:latin typeface="Open Sans Light" panose="020B0306030504020204" pitchFamily="34" charset="0"/>
                  <a:ea typeface="Open Sans Light" panose="020B0306030504020204" pitchFamily="34" charset="0"/>
                  <a:cs typeface="Open Sans Light" panose="020B0306030504020204" pitchFamily="34" charset="0"/>
                </a:endParaRPr>
              </a:p>
              <a:p>
                <a:r>
                  <a:rPr lang="en-GB" sz="1600">
                    <a:latin typeface="Open Sans Light" panose="020B0306030504020204" pitchFamily="34" charset="0"/>
                    <a:ea typeface="Open Sans Light" panose="020B0306030504020204" pitchFamily="34" charset="0"/>
                    <a:cs typeface="Open Sans Light" panose="020B0306030504020204" pitchFamily="34" charset="0"/>
                  </a:rPr>
                  <a:t>[-]</a:t>
                </a:r>
              </a:p>
            </p:txBody>
          </p:sp>
        </mc:Choice>
        <mc:Fallback xmlns="">
          <p:sp>
            <p:nvSpPr>
              <p:cNvPr id="37" name="TextBox 36">
                <a:extLst>
                  <a:ext uri="{FF2B5EF4-FFF2-40B4-BE49-F238E27FC236}">
                    <a16:creationId xmlns:a16="http://schemas.microsoft.com/office/drawing/2014/main" id="{22A266F9-7688-1449-BFA5-485C96243E8E}"/>
                  </a:ext>
                </a:extLst>
              </p:cNvPr>
              <p:cNvSpPr txBox="1">
                <a:spLocks noRot="1" noChangeAspect="1" noMove="1" noResize="1" noEditPoints="1" noAdjustHandles="1" noChangeArrowheads="1" noChangeShapeType="1" noTextEdit="1"/>
              </p:cNvSpPr>
              <p:nvPr/>
            </p:nvSpPr>
            <p:spPr>
              <a:xfrm>
                <a:off x="5994632" y="2867167"/>
                <a:ext cx="1832553" cy="646331"/>
              </a:xfrm>
              <a:prstGeom prst="rect">
                <a:avLst/>
              </a:prstGeom>
              <a:blipFill>
                <a:blip r:embed="rId4"/>
                <a:stretch>
                  <a:fillRect t="-3774" b="-9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4F14CF40-89B8-5244-BA3C-A2D07FC47961}"/>
                  </a:ext>
                </a:extLst>
              </p:cNvPr>
              <p:cNvSpPr txBox="1"/>
              <p:nvPr/>
            </p:nvSpPr>
            <p:spPr>
              <a:xfrm>
                <a:off x="7837101" y="2867167"/>
                <a:ext cx="2869696" cy="646331"/>
              </a:xfrm>
              <a:prstGeom prst="rect">
                <a:avLst/>
              </a:prstGeom>
              <a:noFill/>
            </p:spPr>
            <p:txBody>
              <a:bodyPr wrap="none" rtlCol="0">
                <a:spAutoFit/>
              </a:bodyPr>
              <a:lstStyle/>
              <a:p>
                <a:pPr algn="ctr"/>
                <a:r>
                  <a:rPr lang="en-GB" sz="1600">
                    <a:latin typeface="Open Sans Light" panose="020B0306030504020204" pitchFamily="34" charset="0"/>
                    <a:ea typeface="Open Sans Light" panose="020B0306030504020204" pitchFamily="34" charset="0"/>
                    <a:cs typeface="Open Sans Light" panose="020B0306030504020204" pitchFamily="34" charset="0"/>
                  </a:rPr>
                  <a:t>Energy intensity of mode </a:t>
                </a:r>
                <a14:m>
                  <m:oMath xmlns:m="http://schemas.openxmlformats.org/officeDocument/2006/math">
                    <m:r>
                      <m:rPr>
                        <m:sty m:val="p"/>
                      </m:rPr>
                      <a:rPr lang="en-GB" sz="1600" b="0" i="0" dirty="0" smtClean="0">
                        <a:latin typeface="Cambria Math" panose="02040503050406030204" pitchFamily="18" charset="0"/>
                        <a:ea typeface="Open Sans"/>
                        <a:cs typeface="Open Sans"/>
                      </a:rPr>
                      <m:t>i</m:t>
                    </m:r>
                  </m:oMath>
                </a14:m>
                <a:endParaRPr lang="en-GB" sz="1600">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GB" sz="1600">
                    <a:latin typeface="Open Sans Light" panose="020B0306030504020204" pitchFamily="34" charset="0"/>
                    <a:ea typeface="Open Sans Light" panose="020B0306030504020204" pitchFamily="34" charset="0"/>
                    <a:cs typeface="Open Sans Light" panose="020B0306030504020204" pitchFamily="34" charset="0"/>
                  </a:rPr>
                  <a:t>[energy/t-km]</a:t>
                </a:r>
              </a:p>
            </p:txBody>
          </p:sp>
        </mc:Choice>
        <mc:Fallback xmlns="">
          <p:sp>
            <p:nvSpPr>
              <p:cNvPr id="38" name="TextBox 37">
                <a:extLst>
                  <a:ext uri="{FF2B5EF4-FFF2-40B4-BE49-F238E27FC236}">
                    <a16:creationId xmlns:a16="http://schemas.microsoft.com/office/drawing/2014/main" id="{4F14CF40-89B8-5244-BA3C-A2D07FC47961}"/>
                  </a:ext>
                </a:extLst>
              </p:cNvPr>
              <p:cNvSpPr txBox="1">
                <a:spLocks noRot="1" noChangeAspect="1" noMove="1" noResize="1" noEditPoints="1" noAdjustHandles="1" noChangeArrowheads="1" noChangeShapeType="1" noTextEdit="1"/>
              </p:cNvSpPr>
              <p:nvPr/>
            </p:nvSpPr>
            <p:spPr>
              <a:xfrm>
                <a:off x="7837101" y="2867167"/>
                <a:ext cx="2869696" cy="646331"/>
              </a:xfrm>
              <a:prstGeom prst="rect">
                <a:avLst/>
              </a:prstGeom>
              <a:blipFill>
                <a:blip r:embed="rId5"/>
                <a:stretch>
                  <a:fillRect t="-3774" b="-943"/>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AB164DD6-9BD7-284B-A718-DFA2DF802113}"/>
              </a:ext>
            </a:extLst>
          </p:cNvPr>
          <p:cNvCxnSpPr>
            <a:cxnSpLocks/>
          </p:cNvCxnSpPr>
          <p:nvPr/>
        </p:nvCxnSpPr>
        <p:spPr>
          <a:xfrm flipV="1">
            <a:off x="5405519" y="2575635"/>
            <a:ext cx="461881"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E2CEDCC-D4D5-9D4F-8A30-402240F6D97F}"/>
              </a:ext>
            </a:extLst>
          </p:cNvPr>
          <p:cNvCxnSpPr>
            <a:cxnSpLocks/>
          </p:cNvCxnSpPr>
          <p:nvPr/>
        </p:nvCxnSpPr>
        <p:spPr>
          <a:xfrm flipV="1">
            <a:off x="6593259" y="2575635"/>
            <a:ext cx="213941"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8339519-B576-4947-AC82-7C53C91EBD6A}"/>
              </a:ext>
            </a:extLst>
          </p:cNvPr>
          <p:cNvCxnSpPr>
            <a:cxnSpLocks/>
          </p:cNvCxnSpPr>
          <p:nvPr/>
        </p:nvCxnSpPr>
        <p:spPr>
          <a:xfrm flipH="1" flipV="1">
            <a:off x="7365894" y="2575635"/>
            <a:ext cx="977643"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60674DB8-4A13-BF4B-891B-A9CECFD8DE7E}"/>
              </a:ext>
            </a:extLst>
          </p:cNvPr>
          <p:cNvSpPr txBox="1"/>
          <p:nvPr/>
        </p:nvSpPr>
        <p:spPr>
          <a:xfrm>
            <a:off x="8806492" y="5448584"/>
            <a:ext cx="1519968" cy="369332"/>
          </a:xfrm>
          <a:prstGeom prst="rect">
            <a:avLst/>
          </a:prstGeom>
          <a:noFill/>
        </p:spPr>
        <p:txBody>
          <a:bodyPr wrap="none" rtlCol="0">
            <a:spAutoFit/>
          </a:bodyPr>
          <a:lstStyle/>
          <a:p>
            <a:pPr algn="ctr"/>
            <a:r>
              <a:rPr lang="en-GB" sz="1600">
                <a:latin typeface="Open Sans Light" panose="020B0306030504020204" pitchFamily="34" charset="0"/>
                <a:ea typeface="Open Sans Light" panose="020B0306030504020204" pitchFamily="34" charset="0"/>
                <a:cs typeface="Open Sans Light" panose="020B0306030504020204" pitchFamily="34" charset="0"/>
              </a:rPr>
              <a:t>Value added</a:t>
            </a:r>
          </a:p>
        </p:txBody>
      </p:sp>
      <p:cxnSp>
        <p:nvCxnSpPr>
          <p:cNvPr id="61" name="Straight Connector 60">
            <a:extLst>
              <a:ext uri="{FF2B5EF4-FFF2-40B4-BE49-F238E27FC236}">
                <a16:creationId xmlns:a16="http://schemas.microsoft.com/office/drawing/2014/main" id="{24342457-5324-D84E-B283-3C2A91491F63}"/>
              </a:ext>
            </a:extLst>
          </p:cNvPr>
          <p:cNvCxnSpPr>
            <a:cxnSpLocks/>
          </p:cNvCxnSpPr>
          <p:nvPr/>
        </p:nvCxnSpPr>
        <p:spPr>
          <a:xfrm flipH="1" flipV="1">
            <a:off x="7864503" y="5448584"/>
            <a:ext cx="87282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C817ECB-1D8B-AC4B-8E2B-700699F67C4C}"/>
              </a:ext>
            </a:extLst>
          </p:cNvPr>
          <p:cNvCxnSpPr>
            <a:cxnSpLocks/>
          </p:cNvCxnSpPr>
          <p:nvPr/>
        </p:nvCxnSpPr>
        <p:spPr>
          <a:xfrm flipH="1">
            <a:off x="5476672" y="5448584"/>
            <a:ext cx="43683" cy="4463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CA2512B-C2A7-5B48-B060-7078710E4AC5}"/>
              </a:ext>
            </a:extLst>
          </p:cNvPr>
          <p:cNvCxnSpPr>
            <a:cxnSpLocks/>
          </p:cNvCxnSpPr>
          <p:nvPr/>
        </p:nvCxnSpPr>
        <p:spPr>
          <a:xfrm>
            <a:off x="7036307" y="5402526"/>
            <a:ext cx="456693" cy="3920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F2B80800-8DD3-244C-BA6E-405A5E69883B}"/>
              </a:ext>
            </a:extLst>
          </p:cNvPr>
          <p:cNvSpPr txBox="1"/>
          <p:nvPr/>
        </p:nvSpPr>
        <p:spPr>
          <a:xfrm>
            <a:off x="4745854" y="5856020"/>
            <a:ext cx="1154483" cy="369332"/>
          </a:xfrm>
          <a:prstGeom prst="rect">
            <a:avLst/>
          </a:prstGeom>
          <a:noFill/>
        </p:spPr>
        <p:txBody>
          <a:bodyPr wrap="none" rtlCol="0">
            <a:spAutoFit/>
          </a:bodyPr>
          <a:lstStyle/>
          <a:p>
            <a:pPr algn="ctr"/>
            <a:r>
              <a:rPr lang="en-GB" sz="1600" dirty="0">
                <a:latin typeface="Open Sans Light" panose="020B0306030504020204" pitchFamily="34" charset="0"/>
                <a:ea typeface="Open Sans Light" panose="020B0306030504020204" pitchFamily="34" charset="0"/>
                <a:cs typeface="Open Sans Light" panose="020B0306030504020204" pitchFamily="34" charset="0"/>
              </a:rPr>
              <a:t>Constant</a:t>
            </a:r>
          </a:p>
        </p:txBody>
      </p:sp>
      <p:sp>
        <p:nvSpPr>
          <p:cNvPr id="18" name="Google Shape;339;p22">
            <a:extLst>
              <a:ext uri="{FF2B5EF4-FFF2-40B4-BE49-F238E27FC236}">
                <a16:creationId xmlns:a16="http://schemas.microsoft.com/office/drawing/2014/main" id="{52C58C8B-2079-1A4C-8F14-EFB7C6034DD7}"/>
              </a:ext>
            </a:extLst>
          </p:cNvPr>
          <p:cNvSpPr>
            <a:spLocks noGrp="1" noChangeArrowheads="1"/>
          </p:cNvSpPr>
          <p:nvPr>
            <p:ph type="title"/>
          </p:nvPr>
        </p:nvSpPr>
        <p:spPr>
          <a:xfrm>
            <a:off x="865094" y="585"/>
            <a:ext cx="10107706" cy="1325562"/>
          </a:xfrm>
        </p:spPr>
        <p:txBody>
          <a:bodyPr lIns="121900" tIns="121900" rIns="121900" bIns="121900"/>
          <a:lstStyle/>
          <a:p>
            <a:pPr eaLnBrk="1" hangingPunct="1"/>
            <a:r>
              <a:rPr lang="en-GB" altLang="en-US" dirty="0">
                <a:latin typeface="Open Sans"/>
              </a:rPr>
              <a:t>Lecture 7.3 Transportation sector</a:t>
            </a:r>
            <a:endParaRPr lang="en-US" altLang="en-US" dirty="0">
              <a:latin typeface="Open Sans"/>
            </a:endParaRPr>
          </a:p>
        </p:txBody>
      </p:sp>
      <p:sp>
        <p:nvSpPr>
          <p:cNvPr id="19" name="TextBox 18">
            <a:extLst>
              <a:ext uri="{FF2B5EF4-FFF2-40B4-BE49-F238E27FC236}">
                <a16:creationId xmlns:a16="http://schemas.microsoft.com/office/drawing/2014/main" id="{79AA8A05-ED62-254E-8102-1F4A8AA8B884}"/>
              </a:ext>
            </a:extLst>
          </p:cNvPr>
          <p:cNvSpPr txBox="1"/>
          <p:nvPr/>
        </p:nvSpPr>
        <p:spPr>
          <a:xfrm>
            <a:off x="7304733" y="5794586"/>
            <a:ext cx="860941" cy="338554"/>
          </a:xfrm>
          <a:prstGeom prst="rect">
            <a:avLst/>
          </a:prstGeom>
          <a:noFill/>
        </p:spPr>
        <p:txBody>
          <a:bodyPr wrap="none" rtlCol="0">
            <a:spAutoFit/>
          </a:bodyPr>
          <a:lstStyle/>
          <a:p>
            <a:pPr algn="ctr"/>
            <a:r>
              <a:rPr lang="en-GB" sz="1600">
                <a:latin typeface="Open Sans Light" panose="020B0306030504020204" pitchFamily="34" charset="0"/>
                <a:ea typeface="Open Sans Light" panose="020B0306030504020204" pitchFamily="34" charset="0"/>
                <a:cs typeface="Open Sans Light" panose="020B0306030504020204" pitchFamily="34" charset="0"/>
              </a:rPr>
              <a:t>Variable</a:t>
            </a:r>
          </a:p>
        </p:txBody>
      </p:sp>
    </p:spTree>
    <p:extLst>
      <p:ext uri="{BB962C8B-B14F-4D97-AF65-F5344CB8AC3E}">
        <p14:creationId xmlns:p14="http://schemas.microsoft.com/office/powerpoint/2010/main" val="680913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website&#10;&#10;Description automatically generated">
            <a:extLst>
              <a:ext uri="{FF2B5EF4-FFF2-40B4-BE49-F238E27FC236}">
                <a16:creationId xmlns:a16="http://schemas.microsoft.com/office/drawing/2014/main" id="{C23BB44C-43C6-48C9-BB4F-B5A8867E1BAE}"/>
              </a:ext>
            </a:extLst>
          </p:cNvPr>
          <p:cNvPicPr>
            <a:picLocks noChangeAspect="1"/>
          </p:cNvPicPr>
          <p:nvPr/>
        </p:nvPicPr>
        <p:blipFill>
          <a:blip r:embed="rId2"/>
          <a:stretch>
            <a:fillRect/>
          </a:stretch>
        </p:blipFill>
        <p:spPr>
          <a:xfrm>
            <a:off x="708" y="-19299"/>
            <a:ext cx="12190521" cy="6892739"/>
          </a:xfrm>
          <a:prstGeom prst="rect">
            <a:avLst/>
          </a:prstGeom>
        </p:spPr>
      </p:pic>
      <p:sp>
        <p:nvSpPr>
          <p:cNvPr id="6" name="TextBox 3">
            <a:extLst>
              <a:ext uri="{FF2B5EF4-FFF2-40B4-BE49-F238E27FC236}">
                <a16:creationId xmlns:a16="http://schemas.microsoft.com/office/drawing/2014/main" id="{B55537A8-5987-48F2-9EB4-FAE3EA33E0E6}"/>
              </a:ext>
            </a:extLst>
          </p:cNvPr>
          <p:cNvSpPr txBox="1"/>
          <p:nvPr/>
        </p:nvSpPr>
        <p:spPr>
          <a:xfrm>
            <a:off x="9899301" y="5905083"/>
            <a:ext cx="1930957"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800">
                <a:solidFill>
                  <a:schemeClr val="bg1"/>
                </a:solidFill>
                <a:latin typeface="Open Sans"/>
                <a:ea typeface="+mn-lt"/>
                <a:cs typeface="+mn-lt"/>
              </a:rPr>
              <a:t>CCG courses (this will take </a:t>
            </a:r>
            <a:br>
              <a:rPr lang="en-US" sz="800">
                <a:latin typeface="Open Sans"/>
                <a:ea typeface="+mn-lt"/>
                <a:cs typeface="+mn-lt"/>
              </a:rPr>
            </a:br>
            <a:r>
              <a:rPr lang="en-US" sz="800">
                <a:solidFill>
                  <a:schemeClr val="bg1"/>
                </a:solidFill>
                <a:latin typeface="Open Sans"/>
                <a:ea typeface="+mn-lt"/>
                <a:cs typeface="+mn-lt"/>
              </a:rPr>
              <a:t>you to the website link http://www.ClimateCompatibleGrowth.com/teachingmaterials)</a:t>
            </a:r>
          </a:p>
        </p:txBody>
      </p:sp>
      <p:sp>
        <p:nvSpPr>
          <p:cNvPr id="2" name="Slide Number Placeholder 5">
            <a:extLst>
              <a:ext uri="{FF2B5EF4-FFF2-40B4-BE49-F238E27FC236}">
                <a16:creationId xmlns:a16="http://schemas.microsoft.com/office/drawing/2014/main" id="{D152DFBF-D0C4-4971-BCBB-BE210C2B6DC2}"/>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72104533-DE24-4CFF-B870-25379AFBB450}"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18</a:t>
            </a:fld>
            <a:endParaRPr lang="en-US" altLang="en-US" sz="1400" b="1">
              <a:solidFill>
                <a:schemeClr val="bg1"/>
              </a:solidFill>
              <a:latin typeface="Open Sans ExtraBold"/>
              <a:ea typeface="Open Sans ExtraBold"/>
              <a:cs typeface="Open Sans ExtraBold"/>
            </a:endParaRPr>
          </a:p>
        </p:txBody>
      </p:sp>
      <p:sp>
        <p:nvSpPr>
          <p:cNvPr id="3" name="TextBox 2">
            <a:extLst>
              <a:ext uri="{FF2B5EF4-FFF2-40B4-BE49-F238E27FC236}">
                <a16:creationId xmlns:a16="http://schemas.microsoft.com/office/drawing/2014/main" id="{35D4413E-0DE8-99AF-11E6-8CC512263E98}"/>
              </a:ext>
            </a:extLst>
          </p:cNvPr>
          <p:cNvSpPr txBox="1"/>
          <p:nvPr/>
        </p:nvSpPr>
        <p:spPr>
          <a:xfrm>
            <a:off x="8811492" y="4675914"/>
            <a:ext cx="3231203"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chemeClr val="bg1"/>
                </a:solidFill>
                <a:latin typeface="Open Sans"/>
                <a:ea typeface="+mn-lt"/>
                <a:cs typeface="+mn-lt"/>
              </a:rPr>
              <a:t>Cannone, C., Collett, K.A., Charbonnier F., Ahsan A., Halloran C., Vijay,A.,</a:t>
            </a:r>
            <a:r>
              <a:rPr lang="en-US" sz="800" dirty="0" err="1">
                <a:solidFill>
                  <a:schemeClr val="bg1"/>
                </a:solidFill>
                <a:latin typeface="Open Sans"/>
                <a:ea typeface="+mn-lt"/>
                <a:cs typeface="+mn-lt"/>
              </a:rPr>
              <a:t>Berdellans</a:t>
            </a:r>
            <a:r>
              <a:rPr lang="en-US" sz="800" dirty="0">
                <a:solidFill>
                  <a:schemeClr val="bg1"/>
                </a:solidFill>
                <a:latin typeface="Open Sans"/>
                <a:ea typeface="+mn-lt"/>
                <a:cs typeface="+mn-lt"/>
              </a:rPr>
              <a:t> I., </a:t>
            </a:r>
            <a:r>
              <a:rPr lang="en-US" sz="800" dirty="0" err="1">
                <a:solidFill>
                  <a:schemeClr val="bg1"/>
                </a:solidFill>
                <a:latin typeface="Open Sans"/>
                <a:ea typeface="+mn-lt"/>
                <a:cs typeface="+mn-lt"/>
              </a:rPr>
              <a:t>Hasanovic</a:t>
            </a:r>
            <a:r>
              <a:rPr lang="en-US" sz="800" dirty="0">
                <a:solidFill>
                  <a:schemeClr val="bg1"/>
                </a:solidFill>
                <a:latin typeface="Open Sans"/>
                <a:ea typeface="+mn-lt"/>
                <a:cs typeface="+mn-lt"/>
              </a:rPr>
              <a:t> S., Gritsevskyi </a:t>
            </a:r>
            <a:r>
              <a:rPr lang="en-US" sz="800" dirty="0" err="1">
                <a:solidFill>
                  <a:schemeClr val="bg1"/>
                </a:solidFill>
                <a:latin typeface="Open Sans"/>
                <a:ea typeface="+mn-lt"/>
                <a:cs typeface="+mn-lt"/>
              </a:rPr>
              <a:t>A,Stankeviciute</a:t>
            </a:r>
            <a:r>
              <a:rPr lang="en-US" sz="800" dirty="0">
                <a:solidFill>
                  <a:schemeClr val="bg1"/>
                </a:solidFill>
                <a:latin typeface="Open Sans"/>
                <a:ea typeface="+mn-lt"/>
                <a:cs typeface="+mn-lt"/>
              </a:rPr>
              <a:t> L., Tot M.; Welsch M., </a:t>
            </a:r>
            <a:r>
              <a:rPr lang="en-US" sz="800" dirty="0" err="1">
                <a:solidFill>
                  <a:schemeClr val="bg1"/>
                </a:solidFill>
                <a:latin typeface="Open Sans"/>
                <a:ea typeface="+mn-lt"/>
                <a:cs typeface="+mn-lt"/>
              </a:rPr>
              <a:t>Hirmer</a:t>
            </a:r>
            <a:r>
              <a:rPr lang="en-US" sz="800" dirty="0">
                <a:solidFill>
                  <a:schemeClr val="bg1"/>
                </a:solidFill>
                <a:latin typeface="Open Sans"/>
                <a:ea typeface="+mn-lt"/>
                <a:cs typeface="+mn-lt"/>
              </a:rPr>
              <a:t> S., 2023. Lecture 7: "</a:t>
            </a:r>
            <a:r>
              <a:rPr lang="en-GB" sz="800">
                <a:solidFill>
                  <a:schemeClr val="bg1"/>
                </a:solidFill>
                <a:latin typeface="Open Sans"/>
                <a:ea typeface="+mn-lt"/>
                <a:cs typeface="+mn-lt"/>
              </a:rPr>
              <a:t>TRANSPORT AND SERVICE SECTORS, AND SCENARIOS DEFINITION IN MAED</a:t>
            </a:r>
            <a:r>
              <a:rPr lang="en-US" sz="800">
                <a:solidFill>
                  <a:schemeClr val="bg1"/>
                </a:solidFill>
                <a:latin typeface="Open Sans"/>
                <a:ea typeface="+mn-lt"/>
                <a:cs typeface="+mn-lt"/>
              </a:rPr>
              <a:t>" </a:t>
            </a:r>
            <a:r>
              <a:rPr lang="en-US" sz="800" dirty="0">
                <a:solidFill>
                  <a:schemeClr val="bg1"/>
                </a:solidFill>
                <a:latin typeface="Open Sans"/>
                <a:ea typeface="+mn-lt"/>
                <a:cs typeface="+mn-lt"/>
              </a:rPr>
              <a:t>, Energy Demands Projections with MAED (Model for Analysis of Energy Demand). Release Version 2.0.  [online presentation]. Climate Compatible Growth &amp; </a:t>
            </a:r>
            <a:r>
              <a:rPr lang="en-US" sz="800" dirty="0" err="1">
                <a:solidFill>
                  <a:schemeClr val="bg1"/>
                </a:solidFill>
                <a:latin typeface="Open Sans"/>
                <a:ea typeface="+mn-lt"/>
                <a:cs typeface="+mn-lt"/>
              </a:rPr>
              <a:t>Programme</a:t>
            </a:r>
            <a:r>
              <a:rPr lang="en-US" sz="800" dirty="0">
                <a:solidFill>
                  <a:schemeClr val="bg1"/>
                </a:solidFill>
                <a:latin typeface="Open Sans"/>
                <a:ea typeface="+mn-lt"/>
                <a:cs typeface="+mn-lt"/>
              </a:rPr>
              <a:t> and International Atomic Energy Agency.</a:t>
            </a:r>
            <a:endParaRPr lang="en-US" sz="800" dirty="0">
              <a:solidFill>
                <a:schemeClr val="bg1"/>
              </a:solidFill>
              <a:cs typeface="Calibri"/>
            </a:endParaRPr>
          </a:p>
        </p:txBody>
      </p:sp>
    </p:spTree>
    <p:extLst>
      <p:ext uri="{BB962C8B-B14F-4D97-AF65-F5344CB8AC3E}">
        <p14:creationId xmlns:p14="http://schemas.microsoft.com/office/powerpoint/2010/main" val="144697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Google Shape;98;p15">
            <a:extLst>
              <a:ext uri="{FF2B5EF4-FFF2-40B4-BE49-F238E27FC236}">
                <a16:creationId xmlns:a16="http://schemas.microsoft.com/office/drawing/2014/main" id="{17269629-B354-48FF-8C19-69CDE510F51A}"/>
              </a:ext>
            </a:extLst>
          </p:cNvPr>
          <p:cNvSpPr txBox="1">
            <a:spLocks noGrp="1"/>
          </p:cNvSpPr>
          <p:nvPr>
            <p:ph type="title"/>
          </p:nvPr>
        </p:nvSpPr>
        <p:spPr>
          <a:xfrm>
            <a:off x="838200" y="-8127"/>
            <a:ext cx="10515600" cy="1325562"/>
          </a:xfrm>
        </p:spPr>
        <p:txBody>
          <a:bodyPr lIns="121900" tIns="121900" rIns="121900" bIns="121900" rtlCol="0"/>
          <a:lstStyle/>
          <a:p>
            <a:pPr eaLnBrk="1" fontAlgn="auto" hangingPunct="1">
              <a:defRPr/>
            </a:pPr>
            <a:r>
              <a:rPr lang="en-GB"/>
              <a:t>Intended Learning Outcomes (ILOs)</a:t>
            </a:r>
          </a:p>
        </p:txBody>
      </p:sp>
      <p:grpSp>
        <p:nvGrpSpPr>
          <p:cNvPr id="17411" name="Google Shape;101;p15">
            <a:extLst>
              <a:ext uri="{FF2B5EF4-FFF2-40B4-BE49-F238E27FC236}">
                <a16:creationId xmlns:a16="http://schemas.microsoft.com/office/drawing/2014/main" id="{50AF0A54-DD91-4D21-AC26-B9FD7792B12E}"/>
              </a:ext>
            </a:extLst>
          </p:cNvPr>
          <p:cNvGrpSpPr>
            <a:grpSpLocks/>
          </p:cNvGrpSpPr>
          <p:nvPr/>
        </p:nvGrpSpPr>
        <p:grpSpPr bwMode="auto">
          <a:xfrm>
            <a:off x="6770955" y="1622563"/>
            <a:ext cx="4286251" cy="2661487"/>
            <a:chOff x="5322277" y="1512599"/>
            <a:chExt cx="3214026" cy="1815039"/>
          </a:xfrm>
        </p:grpSpPr>
        <p:sp>
          <p:nvSpPr>
            <p:cNvPr id="17413" name="Google Shape;102;p15">
              <a:extLst>
                <a:ext uri="{FF2B5EF4-FFF2-40B4-BE49-F238E27FC236}">
                  <a16:creationId xmlns:a16="http://schemas.microsoft.com/office/drawing/2014/main" id="{43DE169F-8A22-4F54-8370-B010F0F75E08}"/>
                </a:ext>
              </a:extLst>
            </p:cNvPr>
            <p:cNvSpPr>
              <a:spLocks noChangeArrowheads="1"/>
            </p:cNvSpPr>
            <p:nvPr/>
          </p:nvSpPr>
          <p:spPr bwMode="auto">
            <a:xfrm>
              <a:off x="5322277" y="1512599"/>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FontTx/>
                <a:buNone/>
              </a:pPr>
              <a:r>
                <a:rPr lang="en-GB" altLang="en-US" sz="1600" dirty="0">
                  <a:latin typeface="Open Sans" panose="020B0606030504020204" pitchFamily="34" charset="0"/>
                  <a:ea typeface="Open Sans" panose="020B0606030504020204" pitchFamily="34" charset="0"/>
                  <a:cs typeface="Open Sans" panose="020B0606030504020204" pitchFamily="34" charset="0"/>
                </a:rPr>
                <a:t>7.1 Service Sector and its sub-sectors</a:t>
              </a:r>
              <a:endParaRPr lang="en-US" alt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7414" name="Google Shape;103;p15">
              <a:extLst>
                <a:ext uri="{FF2B5EF4-FFF2-40B4-BE49-F238E27FC236}">
                  <a16:creationId xmlns:a16="http://schemas.microsoft.com/office/drawing/2014/main" id="{FF516A10-E762-428F-A161-36388C652F50}"/>
                </a:ext>
              </a:extLst>
            </p:cNvPr>
            <p:cNvSpPr>
              <a:spLocks noChangeArrowheads="1"/>
            </p:cNvSpPr>
            <p:nvPr/>
          </p:nvSpPr>
          <p:spPr bwMode="auto">
            <a:xfrm>
              <a:off x="5322277" y="2212350"/>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FontTx/>
                <a:buNone/>
              </a:pPr>
              <a:r>
                <a:rPr lang="en-GB" altLang="en-US" sz="1600" dirty="0">
                  <a:latin typeface="Open Sans" panose="020B0606030504020204" pitchFamily="34" charset="0"/>
                  <a:ea typeface="Open Sans" panose="020B0606030504020204" pitchFamily="34" charset="0"/>
                  <a:cs typeface="Open Sans" panose="020B0606030504020204" pitchFamily="34" charset="0"/>
                </a:rPr>
                <a:t>7.2 Base Year Reconstruction - Collection of Raw Data</a:t>
              </a:r>
            </a:p>
          </p:txBody>
        </p:sp>
        <p:sp>
          <p:nvSpPr>
            <p:cNvPr id="17415" name="Google Shape;104;p15">
              <a:extLst>
                <a:ext uri="{FF2B5EF4-FFF2-40B4-BE49-F238E27FC236}">
                  <a16:creationId xmlns:a16="http://schemas.microsoft.com/office/drawing/2014/main" id="{D2280B66-129D-46C5-9D99-2DE8D5C0F5F5}"/>
                </a:ext>
              </a:extLst>
            </p:cNvPr>
            <p:cNvSpPr>
              <a:spLocks noChangeArrowheads="1"/>
            </p:cNvSpPr>
            <p:nvPr/>
          </p:nvSpPr>
          <p:spPr bwMode="auto">
            <a:xfrm>
              <a:off x="5322278" y="2861138"/>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None/>
              </a:pPr>
              <a:r>
                <a:rPr lang="en-GB" altLang="en-US" sz="1600" dirty="0">
                  <a:ea typeface="Open Sans" panose="020B0606030504020204" pitchFamily="34" charset="0"/>
                  <a:cs typeface="Open Sans" panose="020B0606030504020204" pitchFamily="34" charset="0"/>
                </a:rPr>
                <a:t>7.3 </a:t>
              </a:r>
              <a:r>
                <a:rPr lang="en-GB" altLang="en-US" sz="1600" dirty="0">
                  <a:latin typeface="Open Sans" panose="020B0606030504020204" pitchFamily="34" charset="0"/>
                  <a:ea typeface="Open Sans" panose="020B0606030504020204" pitchFamily="34" charset="0"/>
                  <a:cs typeface="Open Sans" panose="020B0606030504020204" pitchFamily="34" charset="0"/>
                </a:rPr>
                <a:t>Transport Sector and its sub-sectors</a:t>
              </a:r>
              <a:endParaRPr lang="en-US" altLang="en-US" sz="1600" dirty="0">
                <a:ea typeface="Open Sans" panose="020B0606030504020204" pitchFamily="34" charset="0"/>
                <a:cs typeface="Open Sans" panose="020B0606030504020204" pitchFamily="34" charset="0"/>
              </a:endParaRPr>
            </a:p>
          </p:txBody>
        </p:sp>
        <p:cxnSp>
          <p:nvCxnSpPr>
            <p:cNvPr id="17417" name="Google Shape;106;p15">
              <a:extLst>
                <a:ext uri="{FF2B5EF4-FFF2-40B4-BE49-F238E27FC236}">
                  <a16:creationId xmlns:a16="http://schemas.microsoft.com/office/drawing/2014/main" id="{84BDB13C-FFA0-4C75-A1AC-96BCF3C7EB47}"/>
                </a:ext>
              </a:extLst>
            </p:cNvPr>
            <p:cNvCxnSpPr>
              <a:cxnSpLocks/>
              <a:stCxn id="17413" idx="2"/>
              <a:endCxn id="17414" idx="0"/>
            </p:cNvCxnSpPr>
            <p:nvPr/>
          </p:nvCxnSpPr>
          <p:spPr bwMode="auto">
            <a:xfrm>
              <a:off x="6929290" y="1979099"/>
              <a:ext cx="0" cy="233252"/>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17418" name="Google Shape;107;p15">
              <a:extLst>
                <a:ext uri="{FF2B5EF4-FFF2-40B4-BE49-F238E27FC236}">
                  <a16:creationId xmlns:a16="http://schemas.microsoft.com/office/drawing/2014/main" id="{3A9123C5-FE65-478A-B07F-D16BE6167BAA}"/>
                </a:ext>
              </a:extLst>
            </p:cNvPr>
            <p:cNvCxnSpPr>
              <a:cxnSpLocks/>
              <a:stCxn id="17414" idx="2"/>
              <a:endCxn id="17415" idx="0"/>
            </p:cNvCxnSpPr>
            <p:nvPr/>
          </p:nvCxnSpPr>
          <p:spPr bwMode="auto">
            <a:xfrm>
              <a:off x="6929290" y="2678850"/>
              <a:ext cx="0" cy="182288"/>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grpSp>
      <p:sp>
        <p:nvSpPr>
          <p:cNvPr id="17412" name="Slide Number Placeholder 5">
            <a:extLst>
              <a:ext uri="{FF2B5EF4-FFF2-40B4-BE49-F238E27FC236}">
                <a16:creationId xmlns:a16="http://schemas.microsoft.com/office/drawing/2014/main" id="{39C6A332-1736-4706-B224-5C266A464693}"/>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20F23F1D-DA3A-4EC4-90BA-A96E0FFF1E51}"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2</a:t>
            </a:fld>
            <a:endParaRPr lang="en-US" altLang="en-US" sz="1400" b="1">
              <a:solidFill>
                <a:schemeClr val="bg1"/>
              </a:solidFill>
              <a:latin typeface="Open Sans ExtraBold"/>
              <a:ea typeface="Open Sans ExtraBold"/>
              <a:cs typeface="Open Sans ExtraBold"/>
            </a:endParaRPr>
          </a:p>
        </p:txBody>
      </p:sp>
      <p:sp>
        <p:nvSpPr>
          <p:cNvPr id="14" name="Google Shape;115;p16">
            <a:extLst>
              <a:ext uri="{FF2B5EF4-FFF2-40B4-BE49-F238E27FC236}">
                <a16:creationId xmlns:a16="http://schemas.microsoft.com/office/drawing/2014/main" id="{42847172-80C9-2B4A-9198-9C40FF4A0EA5}"/>
              </a:ext>
            </a:extLst>
          </p:cNvPr>
          <p:cNvSpPr txBox="1"/>
          <p:nvPr/>
        </p:nvSpPr>
        <p:spPr>
          <a:xfrm>
            <a:off x="1024205" y="1317435"/>
            <a:ext cx="5746750" cy="4584700"/>
          </a:xfrm>
          <a:prstGeom prst="rect">
            <a:avLst/>
          </a:prstGeom>
          <a:noFill/>
          <a:ln>
            <a:noFill/>
          </a:ln>
        </p:spPr>
        <p:txBody>
          <a:bodyPr spcFirstLastPara="1" lIns="121900" tIns="60933" rIns="121900" bIns="60933" anchor="t"/>
          <a:lstStyle/>
          <a:p>
            <a:pPr eaLnBrk="1" fontAlgn="auto" hangingPunct="1">
              <a:spcBef>
                <a:spcPts val="1000"/>
              </a:spcBef>
              <a:spcAft>
                <a:spcPts val="0"/>
              </a:spcAft>
              <a:defRPr/>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This lecture has four Intended Learning Outcomes (ILOs):</a:t>
            </a:r>
          </a:p>
          <a:p>
            <a:pPr marL="342900" indent="-342900" eaLnBrk="1" fontAlgn="auto" hangingPunct="1">
              <a:spcBef>
                <a:spcPts val="1000"/>
              </a:spcBef>
              <a:spcAft>
                <a:spcPts val="0"/>
              </a:spcAft>
              <a:buFont typeface="Arial" panose="020B0604020202020204" pitchFamily="34" charset="0"/>
              <a:buChar char="•"/>
              <a:defRPr/>
            </a:pPr>
            <a:r>
              <a:rPr lang="en-GB" sz="2100" dirty="0">
                <a:latin typeface="Open Sans"/>
                <a:cs typeface="Open Sans" panose="020B0606030504020204" pitchFamily="34" charset="0"/>
              </a:rPr>
              <a:t>ILO1: learn about the service sector and its subsectors</a:t>
            </a:r>
          </a:p>
          <a:p>
            <a:pPr marL="342900" indent="-342900" eaLnBrk="1" fontAlgn="auto" hangingPunct="1">
              <a:spcBef>
                <a:spcPts val="1000"/>
              </a:spcBef>
              <a:spcAft>
                <a:spcPts val="0"/>
              </a:spcAft>
              <a:buFont typeface="Arial" panose="020B0604020202020204" pitchFamily="34" charset="0"/>
              <a:buChar char="•"/>
              <a:defRPr/>
            </a:pPr>
            <a:r>
              <a:rPr lang="en-GB" sz="2100" dirty="0">
                <a:latin typeface="Open Sans"/>
                <a:cs typeface="Open Sans" panose="020B0606030504020204" pitchFamily="34" charset="0"/>
              </a:rPr>
              <a:t>ILO2: learn how to collect the raw data needed for the base year reconstruction</a:t>
            </a:r>
          </a:p>
          <a:p>
            <a:pPr marL="342900" indent="-342900" eaLnBrk="1" fontAlgn="auto" hangingPunct="1">
              <a:spcBef>
                <a:spcPts val="1000"/>
              </a:spcBef>
              <a:spcAft>
                <a:spcPts val="0"/>
              </a:spcAft>
              <a:buFont typeface="Arial" panose="020B0604020202020204" pitchFamily="34" charset="0"/>
              <a:buChar char="•"/>
              <a:defRPr/>
            </a:pPr>
            <a:r>
              <a:rPr lang="en-GB" sz="2100" dirty="0">
                <a:latin typeface="Open Sans"/>
                <a:cs typeface="Open Sans" panose="020B0606030504020204" pitchFamily="34" charset="0"/>
              </a:rPr>
              <a:t>ILO3: learn about the transport sector and its subsectors</a:t>
            </a:r>
            <a:endParaRPr lang="en-GB" sz="2100" dirty="0">
              <a:latin typeface="Open Sans" panose="020B0606030504020204" pitchFamily="34" charset="0"/>
              <a:cs typeface="Open Sans" panose="020B0606030504020204" pitchFamily="34" charset="0"/>
            </a:endParaRPr>
          </a:p>
          <a:p>
            <a:pPr marL="342900" indent="-342900" eaLnBrk="1" fontAlgn="auto" hangingPunct="1">
              <a:spcBef>
                <a:spcPts val="0"/>
              </a:spcBef>
              <a:spcAft>
                <a:spcPts val="0"/>
              </a:spcAft>
              <a:buFont typeface="Arial" panose="020B0604020202020204" pitchFamily="34" charset="0"/>
              <a:buChar char="•"/>
              <a:defRPr/>
            </a:pPr>
            <a:endParaRPr lang="en-GB" sz="2133" dirty="0">
              <a:latin typeface="Open Sans" panose="020B0606030504020204" pitchFamily="34" charset="0"/>
              <a:cs typeface="Open Sans" panose="020B0606030504020204" pitchFamily="34" charset="0"/>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05" y="-294171"/>
            <a:ext cx="103903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a:cs typeface="Open Sans"/>
                <a:sym typeface="Bodoni SvtyTwo ITC TT-Book"/>
              </a:rPr>
              <a:t>Lecture 7.1 Service sector</a:t>
            </a:r>
          </a:p>
        </p:txBody>
      </p:sp>
      <p:sp>
        <p:nvSpPr>
          <p:cNvPr id="12" name="Text Box 1028">
            <a:extLst>
              <a:ext uri="{FF2B5EF4-FFF2-40B4-BE49-F238E27FC236}">
                <a16:creationId xmlns:a16="http://schemas.microsoft.com/office/drawing/2014/main" id="{418AC68E-5821-814D-A8C3-190037A3E2AD}"/>
              </a:ext>
            </a:extLst>
          </p:cNvPr>
          <p:cNvSpPr txBox="1">
            <a:spLocks noChangeArrowheads="1"/>
          </p:cNvSpPr>
          <p:nvPr/>
        </p:nvSpPr>
        <p:spPr bwMode="auto">
          <a:xfrm>
            <a:off x="1064860" y="1713385"/>
            <a:ext cx="1496920"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Sectors</a:t>
            </a:r>
          </a:p>
        </p:txBody>
      </p:sp>
      <p:sp>
        <p:nvSpPr>
          <p:cNvPr id="13" name="Text Box 1029">
            <a:extLst>
              <a:ext uri="{FF2B5EF4-FFF2-40B4-BE49-F238E27FC236}">
                <a16:creationId xmlns:a16="http://schemas.microsoft.com/office/drawing/2014/main" id="{22A63FB2-6A33-0E46-88F3-B7CFCF57934F}"/>
              </a:ext>
            </a:extLst>
          </p:cNvPr>
          <p:cNvSpPr txBox="1">
            <a:spLocks noChangeArrowheads="1"/>
          </p:cNvSpPr>
          <p:nvPr/>
        </p:nvSpPr>
        <p:spPr bwMode="auto">
          <a:xfrm>
            <a:off x="1013830" y="2980578"/>
            <a:ext cx="2289407"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a:solidFill>
                  <a:schemeClr val="accent3">
                    <a:lumMod val="50000"/>
                  </a:schemeClr>
                </a:solidFill>
                <a:latin typeface="Open Sans Light"/>
                <a:ea typeface="Open Sans Light" panose="020B0306030504020204" pitchFamily="34" charset="0"/>
                <a:cs typeface="Open Sans Light" panose="020B0306030504020204" pitchFamily="34" charset="0"/>
              </a:rPr>
              <a:t>Subsectors</a:t>
            </a:r>
            <a:endParaRPr lang="en-US"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Text Box 1030">
            <a:extLst>
              <a:ext uri="{FF2B5EF4-FFF2-40B4-BE49-F238E27FC236}">
                <a16:creationId xmlns:a16="http://schemas.microsoft.com/office/drawing/2014/main" id="{A8D10147-924D-7243-80B5-468CC542060D}"/>
              </a:ext>
            </a:extLst>
          </p:cNvPr>
          <p:cNvSpPr txBox="1">
            <a:spLocks noChangeArrowheads="1"/>
          </p:cNvSpPr>
          <p:nvPr/>
        </p:nvSpPr>
        <p:spPr bwMode="auto">
          <a:xfrm>
            <a:off x="1042279" y="4640604"/>
            <a:ext cx="1761082"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End-use</a:t>
            </a:r>
          </a:p>
        </p:txBody>
      </p:sp>
      <p:sp>
        <p:nvSpPr>
          <p:cNvPr id="15" name="Text Box 1031">
            <a:extLst>
              <a:ext uri="{FF2B5EF4-FFF2-40B4-BE49-F238E27FC236}">
                <a16:creationId xmlns:a16="http://schemas.microsoft.com/office/drawing/2014/main" id="{DAEE686C-E588-114E-8E82-6170C01FBB7F}"/>
              </a:ext>
            </a:extLst>
          </p:cNvPr>
          <p:cNvSpPr txBox="1">
            <a:spLocks noChangeArrowheads="1"/>
          </p:cNvSpPr>
          <p:nvPr/>
        </p:nvSpPr>
        <p:spPr bwMode="auto">
          <a:xfrm>
            <a:off x="893255" y="5319329"/>
            <a:ext cx="20252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Category of Final Energy Demand (FED)</a:t>
            </a:r>
          </a:p>
        </p:txBody>
      </p:sp>
      <p:sp>
        <p:nvSpPr>
          <p:cNvPr id="16" name="Text Box 1032">
            <a:extLst>
              <a:ext uri="{FF2B5EF4-FFF2-40B4-BE49-F238E27FC236}">
                <a16:creationId xmlns:a16="http://schemas.microsoft.com/office/drawing/2014/main" id="{3D705E33-E4CC-C64D-8ABC-F75D88FD24E1}"/>
              </a:ext>
            </a:extLst>
          </p:cNvPr>
          <p:cNvSpPr txBox="1">
            <a:spLocks noChangeArrowheads="1"/>
          </p:cNvSpPr>
          <p:nvPr/>
        </p:nvSpPr>
        <p:spPr bwMode="auto">
          <a:xfrm>
            <a:off x="2906283" y="5372015"/>
            <a:ext cx="687386" cy="584775"/>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Fossil Fuels</a:t>
            </a:r>
          </a:p>
        </p:txBody>
      </p:sp>
      <p:sp>
        <p:nvSpPr>
          <p:cNvPr id="17" name="Text Box 1033">
            <a:extLst>
              <a:ext uri="{FF2B5EF4-FFF2-40B4-BE49-F238E27FC236}">
                <a16:creationId xmlns:a16="http://schemas.microsoft.com/office/drawing/2014/main" id="{97BC4586-4B37-5041-A767-30768215C0C1}"/>
              </a:ext>
            </a:extLst>
          </p:cNvPr>
          <p:cNvSpPr txBox="1">
            <a:spLocks noChangeArrowheads="1"/>
          </p:cNvSpPr>
          <p:nvPr/>
        </p:nvSpPr>
        <p:spPr bwMode="auto">
          <a:xfrm>
            <a:off x="3676364" y="5375539"/>
            <a:ext cx="1056649" cy="584775"/>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Modern Biomass</a:t>
            </a:r>
          </a:p>
        </p:txBody>
      </p:sp>
      <p:sp>
        <p:nvSpPr>
          <p:cNvPr id="18" name="Text Box 1034">
            <a:extLst>
              <a:ext uri="{FF2B5EF4-FFF2-40B4-BE49-F238E27FC236}">
                <a16:creationId xmlns:a16="http://schemas.microsoft.com/office/drawing/2014/main" id="{1C95FC12-6CBF-C14D-A722-5F26A9CBF3BE}"/>
              </a:ext>
            </a:extLst>
          </p:cNvPr>
          <p:cNvSpPr txBox="1">
            <a:spLocks noChangeArrowheads="1"/>
          </p:cNvSpPr>
          <p:nvPr/>
        </p:nvSpPr>
        <p:spPr bwMode="auto">
          <a:xfrm>
            <a:off x="8385248" y="5415463"/>
            <a:ext cx="1591061" cy="620989"/>
          </a:xfrm>
          <a:prstGeom prst="rect">
            <a:avLst/>
          </a:prstGeom>
          <a:noFill/>
          <a:ln w="19050">
            <a:solidFill>
              <a:schemeClr val="accent6"/>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Electricity Heat Pump</a:t>
            </a:r>
          </a:p>
        </p:txBody>
      </p:sp>
      <p:sp>
        <p:nvSpPr>
          <p:cNvPr id="19" name="Text Box 1035">
            <a:extLst>
              <a:ext uri="{FF2B5EF4-FFF2-40B4-BE49-F238E27FC236}">
                <a16:creationId xmlns:a16="http://schemas.microsoft.com/office/drawing/2014/main" id="{12177C0E-5EE0-1A4A-8C59-9B11ED57CD88}"/>
              </a:ext>
            </a:extLst>
          </p:cNvPr>
          <p:cNvSpPr txBox="1">
            <a:spLocks noChangeArrowheads="1"/>
          </p:cNvSpPr>
          <p:nvPr/>
        </p:nvSpPr>
        <p:spPr bwMode="auto">
          <a:xfrm>
            <a:off x="7149567" y="5372015"/>
            <a:ext cx="2897532" cy="707886"/>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Electricity</a:t>
            </a:r>
          </a:p>
          <a:p>
            <a:pPr algn="ctr" eaLnBrk="1" hangingPunct="1">
              <a:spcBef>
                <a:spcPct val="50000"/>
              </a:spcBef>
            </a:pPr>
            <a:endParaRPr lang="en-US" sz="160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1" name="Text Box 1036">
            <a:extLst>
              <a:ext uri="{FF2B5EF4-FFF2-40B4-BE49-F238E27FC236}">
                <a16:creationId xmlns:a16="http://schemas.microsoft.com/office/drawing/2014/main" id="{312A6C59-C597-B740-B229-28CE2C1B8786}"/>
              </a:ext>
            </a:extLst>
          </p:cNvPr>
          <p:cNvSpPr txBox="1">
            <a:spLocks noChangeArrowheads="1"/>
          </p:cNvSpPr>
          <p:nvPr/>
        </p:nvSpPr>
        <p:spPr bwMode="auto">
          <a:xfrm>
            <a:off x="4815708" y="5381521"/>
            <a:ext cx="1187587" cy="584775"/>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Traditional Fuels</a:t>
            </a:r>
          </a:p>
        </p:txBody>
      </p:sp>
      <p:sp>
        <p:nvSpPr>
          <p:cNvPr id="22" name="Text Box 1037">
            <a:extLst>
              <a:ext uri="{FF2B5EF4-FFF2-40B4-BE49-F238E27FC236}">
                <a16:creationId xmlns:a16="http://schemas.microsoft.com/office/drawing/2014/main" id="{F178F733-CBFA-5445-82B2-EA4AAE12D946}"/>
              </a:ext>
            </a:extLst>
          </p:cNvPr>
          <p:cNvSpPr txBox="1">
            <a:spLocks noChangeArrowheads="1"/>
          </p:cNvSpPr>
          <p:nvPr/>
        </p:nvSpPr>
        <p:spPr bwMode="auto">
          <a:xfrm>
            <a:off x="6094144" y="5372015"/>
            <a:ext cx="968595" cy="584775"/>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Solar Thermal</a:t>
            </a:r>
          </a:p>
        </p:txBody>
      </p:sp>
      <p:sp>
        <p:nvSpPr>
          <p:cNvPr id="23" name="Text Box 1038">
            <a:extLst>
              <a:ext uri="{FF2B5EF4-FFF2-40B4-BE49-F238E27FC236}">
                <a16:creationId xmlns:a16="http://schemas.microsoft.com/office/drawing/2014/main" id="{9423F0B2-FC00-C140-A9E4-430358DC8BDD}"/>
              </a:ext>
            </a:extLst>
          </p:cNvPr>
          <p:cNvSpPr txBox="1">
            <a:spLocks noChangeArrowheads="1"/>
          </p:cNvSpPr>
          <p:nvPr/>
        </p:nvSpPr>
        <p:spPr bwMode="auto">
          <a:xfrm>
            <a:off x="3384886" y="1530003"/>
            <a:ext cx="1496920" cy="338554"/>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solidFill>
                  <a:schemeClr val="bg1">
                    <a:lumMod val="65000"/>
                  </a:schemeClr>
                </a:solidFill>
                <a:latin typeface="Open Sans Light" panose="020B0306030504020204" pitchFamily="34" charset="0"/>
                <a:ea typeface="Open Sans Light" panose="020B0306030504020204" pitchFamily="34" charset="0"/>
                <a:cs typeface="Open Sans Light" panose="020B0306030504020204" pitchFamily="34" charset="0"/>
              </a:rPr>
              <a:t>Industry</a:t>
            </a:r>
          </a:p>
        </p:txBody>
      </p:sp>
      <p:sp>
        <p:nvSpPr>
          <p:cNvPr id="24" name="Text Box 1039">
            <a:extLst>
              <a:ext uri="{FF2B5EF4-FFF2-40B4-BE49-F238E27FC236}">
                <a16:creationId xmlns:a16="http://schemas.microsoft.com/office/drawing/2014/main" id="{33ECEE68-0126-314A-AABB-ECBC5D6F4F1C}"/>
              </a:ext>
            </a:extLst>
          </p:cNvPr>
          <p:cNvSpPr txBox="1">
            <a:spLocks noChangeArrowheads="1"/>
          </p:cNvSpPr>
          <p:nvPr/>
        </p:nvSpPr>
        <p:spPr bwMode="auto">
          <a:xfrm>
            <a:off x="9398854" y="1509822"/>
            <a:ext cx="1673028" cy="33855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Transport</a:t>
            </a:r>
          </a:p>
        </p:txBody>
      </p:sp>
      <p:sp>
        <p:nvSpPr>
          <p:cNvPr id="25" name="Text Box 1040">
            <a:extLst>
              <a:ext uri="{FF2B5EF4-FFF2-40B4-BE49-F238E27FC236}">
                <a16:creationId xmlns:a16="http://schemas.microsoft.com/office/drawing/2014/main" id="{55B3601F-7F30-E745-BF69-535BD9A38FF7}"/>
              </a:ext>
            </a:extLst>
          </p:cNvPr>
          <p:cNvSpPr txBox="1">
            <a:spLocks noChangeArrowheads="1"/>
          </p:cNvSpPr>
          <p:nvPr/>
        </p:nvSpPr>
        <p:spPr bwMode="auto">
          <a:xfrm>
            <a:off x="5674634" y="1520450"/>
            <a:ext cx="1320812" cy="33855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a:latin typeface="Open Sans Light" panose="020B0306030504020204" pitchFamily="34" charset="0"/>
                <a:ea typeface="Open Sans Light" panose="020B0306030504020204" pitchFamily="34" charset="0"/>
                <a:cs typeface="Open Sans Light" panose="020B0306030504020204" pitchFamily="34" charset="0"/>
              </a:rPr>
              <a:t>Service</a:t>
            </a:r>
          </a:p>
        </p:txBody>
      </p:sp>
      <p:sp>
        <p:nvSpPr>
          <p:cNvPr id="26" name="Text Box 1041">
            <a:extLst>
              <a:ext uri="{FF2B5EF4-FFF2-40B4-BE49-F238E27FC236}">
                <a16:creationId xmlns:a16="http://schemas.microsoft.com/office/drawing/2014/main" id="{BA3184BF-A69D-C840-A5D2-64E68DE50FA2}"/>
              </a:ext>
            </a:extLst>
          </p:cNvPr>
          <p:cNvSpPr txBox="1">
            <a:spLocks noChangeArrowheads="1"/>
          </p:cNvSpPr>
          <p:nvPr/>
        </p:nvSpPr>
        <p:spPr bwMode="auto">
          <a:xfrm>
            <a:off x="7359490" y="1519664"/>
            <a:ext cx="1849136" cy="33855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rPr>
              <a:t>Household</a:t>
            </a:r>
          </a:p>
        </p:txBody>
      </p:sp>
      <p:sp>
        <p:nvSpPr>
          <p:cNvPr id="28" name="Text Box 1044">
            <a:extLst>
              <a:ext uri="{FF2B5EF4-FFF2-40B4-BE49-F238E27FC236}">
                <a16:creationId xmlns:a16="http://schemas.microsoft.com/office/drawing/2014/main" id="{6578F537-8A95-7247-AA73-2175DAD775C2}"/>
              </a:ext>
            </a:extLst>
          </p:cNvPr>
          <p:cNvSpPr txBox="1">
            <a:spLocks noChangeArrowheads="1"/>
          </p:cNvSpPr>
          <p:nvPr/>
        </p:nvSpPr>
        <p:spPr bwMode="auto">
          <a:xfrm>
            <a:off x="9208626" y="2665660"/>
            <a:ext cx="1535366" cy="830997"/>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Personal Services and others</a:t>
            </a:r>
          </a:p>
        </p:txBody>
      </p:sp>
      <p:sp>
        <p:nvSpPr>
          <p:cNvPr id="35" name="Text Box 1052">
            <a:extLst>
              <a:ext uri="{FF2B5EF4-FFF2-40B4-BE49-F238E27FC236}">
                <a16:creationId xmlns:a16="http://schemas.microsoft.com/office/drawing/2014/main" id="{442F8ACB-588A-CB42-A42A-17B811EF51B6}"/>
              </a:ext>
            </a:extLst>
          </p:cNvPr>
          <p:cNvSpPr txBox="1">
            <a:spLocks noChangeArrowheads="1"/>
          </p:cNvSpPr>
          <p:nvPr/>
        </p:nvSpPr>
        <p:spPr bwMode="auto">
          <a:xfrm>
            <a:off x="2671931" y="2665661"/>
            <a:ext cx="1829215" cy="584775"/>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b="1">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Commercial and </a:t>
            </a:r>
            <a:r>
              <a:rPr lang="en-US" sz="1600" b="1" err="1">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turism</a:t>
            </a:r>
            <a:r>
              <a:rPr lang="en-US" sz="1600" b="1">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 </a:t>
            </a:r>
          </a:p>
        </p:txBody>
      </p:sp>
      <p:sp>
        <p:nvSpPr>
          <p:cNvPr id="39" name="Rectangle 1058">
            <a:extLst>
              <a:ext uri="{FF2B5EF4-FFF2-40B4-BE49-F238E27FC236}">
                <a16:creationId xmlns:a16="http://schemas.microsoft.com/office/drawing/2014/main" id="{50299CA9-A692-2448-BF56-90B38F149934}"/>
              </a:ext>
            </a:extLst>
          </p:cNvPr>
          <p:cNvSpPr>
            <a:spLocks noChangeArrowheads="1"/>
          </p:cNvSpPr>
          <p:nvPr/>
        </p:nvSpPr>
        <p:spPr bwMode="auto">
          <a:xfrm>
            <a:off x="996087" y="1440343"/>
            <a:ext cx="10203071" cy="951616"/>
          </a:xfrm>
          <a:prstGeom prst="rect">
            <a:avLst/>
          </a:prstGeom>
          <a:noFill/>
          <a:ln w="28575" cmpd="sng">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sz="16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0" name="Rectangle 1059">
            <a:extLst>
              <a:ext uri="{FF2B5EF4-FFF2-40B4-BE49-F238E27FC236}">
                <a16:creationId xmlns:a16="http://schemas.microsoft.com/office/drawing/2014/main" id="{77341F8A-75A9-F54E-83BF-E0E7587BA812}"/>
              </a:ext>
            </a:extLst>
          </p:cNvPr>
          <p:cNvSpPr>
            <a:spLocks noChangeArrowheads="1"/>
          </p:cNvSpPr>
          <p:nvPr/>
        </p:nvSpPr>
        <p:spPr bwMode="auto">
          <a:xfrm>
            <a:off x="992609" y="2602073"/>
            <a:ext cx="10203071" cy="1395915"/>
          </a:xfrm>
          <a:prstGeom prst="rect">
            <a:avLst/>
          </a:prstGeom>
          <a:noFill/>
          <a:ln w="28575">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1" name="Rectangle 1060">
            <a:extLst>
              <a:ext uri="{FF2B5EF4-FFF2-40B4-BE49-F238E27FC236}">
                <a16:creationId xmlns:a16="http://schemas.microsoft.com/office/drawing/2014/main" id="{5D1CC192-7F9C-7241-A355-5CD0C3B8F95E}"/>
              </a:ext>
            </a:extLst>
          </p:cNvPr>
          <p:cNvSpPr>
            <a:spLocks noChangeArrowheads="1"/>
          </p:cNvSpPr>
          <p:nvPr/>
        </p:nvSpPr>
        <p:spPr bwMode="auto">
          <a:xfrm>
            <a:off x="999422" y="4285073"/>
            <a:ext cx="10203071" cy="987967"/>
          </a:xfrm>
          <a:prstGeom prst="rect">
            <a:avLst/>
          </a:prstGeom>
          <a:noFill/>
          <a:ln w="28575">
            <a:solidFill>
              <a:srgbClr val="B4323F"/>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0" name="Line 1080">
            <a:extLst>
              <a:ext uri="{FF2B5EF4-FFF2-40B4-BE49-F238E27FC236}">
                <a16:creationId xmlns:a16="http://schemas.microsoft.com/office/drawing/2014/main" id="{263A1F36-626D-2149-B4CE-C838D77C6A14}"/>
              </a:ext>
            </a:extLst>
          </p:cNvPr>
          <p:cNvSpPr>
            <a:spLocks noChangeShapeType="1"/>
          </p:cNvSpPr>
          <p:nvPr/>
        </p:nvSpPr>
        <p:spPr bwMode="auto">
          <a:xfrm flipH="1">
            <a:off x="6604635" y="4000500"/>
            <a:ext cx="0" cy="284573"/>
          </a:xfrm>
          <a:prstGeom prst="line">
            <a:avLst/>
          </a:prstGeom>
          <a:noFill/>
          <a:ln w="28575">
            <a:solidFill>
              <a:srgbClr val="B4323F"/>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Content Placeholder 2">
            <a:extLst>
              <a:ext uri="{FF2B5EF4-FFF2-40B4-BE49-F238E27FC236}">
                <a16:creationId xmlns:a16="http://schemas.microsoft.com/office/drawing/2014/main" id="{6B463751-6390-C941-8D97-77C281A9C991}"/>
              </a:ext>
            </a:extLst>
          </p:cNvPr>
          <p:cNvSpPr>
            <a:spLocks noGrp="1"/>
          </p:cNvSpPr>
          <p:nvPr>
            <p:ph idx="1"/>
          </p:nvPr>
        </p:nvSpPr>
        <p:spPr>
          <a:xfrm>
            <a:off x="912650" y="988605"/>
            <a:ext cx="10515600" cy="373383"/>
          </a:xfrm>
        </p:spPr>
        <p:txBody>
          <a:bodyPr/>
          <a:lstStyle/>
          <a:p>
            <a:pPr marL="0" lvl="6" indent="0" eaLnBrk="0" fontAlgn="base" hangingPunct="0">
              <a:lnSpc>
                <a:spcPct val="110000"/>
              </a:lnSpc>
              <a:spcAft>
                <a:spcPts val="1200"/>
              </a:spcAft>
              <a:buClr>
                <a:srgbClr val="333333"/>
              </a:buClr>
              <a:buSzPts val="1300"/>
              <a:buNone/>
              <a:defRPr/>
            </a:pPr>
            <a:r>
              <a:rPr lang="en-GB" sz="2000" b="1">
                <a:solidFill>
                  <a:schemeClr val="accent5">
                    <a:lumMod val="60000"/>
                    <a:lumOff val="40000"/>
                  </a:schemeClr>
                </a:solidFill>
                <a:latin typeface="Open Sans"/>
                <a:ea typeface="Open Sans"/>
                <a:cs typeface="Open Sans"/>
                <a:sym typeface="Calibri"/>
              </a:rPr>
              <a:t>7.1.1. The Service Sector, Subsectors, End-use and Final Energy Demands</a:t>
            </a:r>
          </a:p>
          <a:p>
            <a:pPr marL="0" indent="0">
              <a:buNone/>
            </a:pPr>
            <a:endParaRPr lang="en-GB"/>
          </a:p>
        </p:txBody>
      </p:sp>
      <p:sp>
        <p:nvSpPr>
          <p:cNvPr id="4" name="Line 1079">
            <a:extLst>
              <a:ext uri="{FF2B5EF4-FFF2-40B4-BE49-F238E27FC236}">
                <a16:creationId xmlns:a16="http://schemas.microsoft.com/office/drawing/2014/main" id="{A4A4E47F-836B-437E-037C-06D2D508EE83}"/>
              </a:ext>
            </a:extLst>
          </p:cNvPr>
          <p:cNvSpPr>
            <a:spLocks noChangeShapeType="1"/>
          </p:cNvSpPr>
          <p:nvPr/>
        </p:nvSpPr>
        <p:spPr bwMode="auto">
          <a:xfrm flipH="1">
            <a:off x="6684586" y="1868557"/>
            <a:ext cx="310859" cy="73100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034" name="Picture 10">
            <a:extLst>
              <a:ext uri="{FF2B5EF4-FFF2-40B4-BE49-F238E27FC236}">
                <a16:creationId xmlns:a16="http://schemas.microsoft.com/office/drawing/2014/main" id="{A10D16FE-CB5A-37C2-EEDE-B5717F82A278}"/>
              </a:ext>
            </a:extLst>
          </p:cNvPr>
          <p:cNvPicPr>
            <a:picLocks noChangeAspect="1" noChangeArrowheads="1"/>
          </p:cNvPicPr>
          <p:nvPr/>
        </p:nvPicPr>
        <p:blipFill>
          <a:blip r:embed="rId3">
            <a:duotone>
              <a:prstClr val="black"/>
              <a:schemeClr val="accent3">
                <a:tint val="45000"/>
                <a:satMod val="400000"/>
              </a:schemeClr>
            </a:duotone>
            <a:alphaModFix amt="35000"/>
            <a:extLst>
              <a:ext uri="{28A0092B-C50C-407E-A947-70E740481C1C}">
                <a14:useLocalDpi xmlns:a14="http://schemas.microsoft.com/office/drawing/2010/main" val="0"/>
              </a:ext>
            </a:extLst>
          </a:blip>
          <a:srcRect/>
          <a:stretch>
            <a:fillRect/>
          </a:stretch>
        </p:blipFill>
        <p:spPr bwMode="auto">
          <a:xfrm>
            <a:off x="3921133" y="1899887"/>
            <a:ext cx="477490" cy="47749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8979234-3981-1119-DC14-461668FB09FF}"/>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rcRect/>
          <a:stretch>
            <a:fillRect/>
          </a:stretch>
        </p:blipFill>
        <p:spPr bwMode="auto">
          <a:xfrm>
            <a:off x="6152726" y="1905392"/>
            <a:ext cx="451909" cy="45190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D3CDD3C0-2453-8D96-5B14-35D0DDB24BF8}"/>
              </a:ext>
            </a:extLst>
          </p:cNvPr>
          <p:cNvPicPr>
            <a:picLocks noChangeAspect="1" noChangeArrowheads="1"/>
          </p:cNvPicPr>
          <p:nvPr/>
        </p:nvPicPr>
        <p:blipFill>
          <a:blip r:embed="rId5">
            <a:alphaModFix amt="50000"/>
            <a:extLst>
              <a:ext uri="{28A0092B-C50C-407E-A947-70E740481C1C}">
                <a14:useLocalDpi xmlns:a14="http://schemas.microsoft.com/office/drawing/2010/main" val="0"/>
              </a:ext>
            </a:extLst>
          </a:blip>
          <a:srcRect/>
          <a:stretch>
            <a:fillRect/>
          </a:stretch>
        </p:blipFill>
        <p:spPr bwMode="auto">
          <a:xfrm>
            <a:off x="7963988" y="1894476"/>
            <a:ext cx="462367" cy="46236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83F8D88F-4378-BD02-5257-27F3F4525C51}"/>
              </a:ext>
            </a:extLst>
          </p:cNvPr>
          <p:cNvPicPr>
            <a:picLocks noChangeAspect="1" noChangeArrowheads="1"/>
          </p:cNvPicPr>
          <p:nvPr/>
        </p:nvPicPr>
        <p:blipFill>
          <a:blip r:embed="rId6">
            <a:alphaModFix amt="35000"/>
            <a:extLst>
              <a:ext uri="{28A0092B-C50C-407E-A947-70E740481C1C}">
                <a14:useLocalDpi xmlns:a14="http://schemas.microsoft.com/office/drawing/2010/main" val="0"/>
              </a:ext>
            </a:extLst>
          </a:blip>
          <a:srcRect/>
          <a:stretch>
            <a:fillRect/>
          </a:stretch>
        </p:blipFill>
        <p:spPr bwMode="auto">
          <a:xfrm>
            <a:off x="10061888" y="1884054"/>
            <a:ext cx="462367" cy="462367"/>
          </a:xfrm>
          <a:prstGeom prst="rect">
            <a:avLst/>
          </a:prstGeom>
          <a:noFill/>
          <a:extLst>
            <a:ext uri="{909E8E84-426E-40DD-AFC4-6F175D3DCCD1}">
              <a14:hiddenFill xmlns:a14="http://schemas.microsoft.com/office/drawing/2010/main">
                <a:solidFill>
                  <a:srgbClr val="FFFFFF"/>
                </a:solidFill>
              </a14:hiddenFill>
            </a:ext>
          </a:extLst>
        </p:spPr>
      </p:pic>
      <p:sp>
        <p:nvSpPr>
          <p:cNvPr id="30" name="Text Box 1053">
            <a:extLst>
              <a:ext uri="{FF2B5EF4-FFF2-40B4-BE49-F238E27FC236}">
                <a16:creationId xmlns:a16="http://schemas.microsoft.com/office/drawing/2014/main" id="{DBFE1E62-B394-0FA2-BEE8-76DC8A2F5CD1}"/>
              </a:ext>
            </a:extLst>
          </p:cNvPr>
          <p:cNvSpPr txBox="1">
            <a:spLocks noChangeArrowheads="1"/>
          </p:cNvSpPr>
          <p:nvPr/>
        </p:nvSpPr>
        <p:spPr bwMode="auto">
          <a:xfrm>
            <a:off x="2923449" y="4583754"/>
            <a:ext cx="1478689" cy="338554"/>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a:solidFill>
                  <a:srgbClr val="B4323F"/>
                </a:solidFill>
                <a:latin typeface="Open Sans Light"/>
                <a:ea typeface="Open Sans Light" panose="020B0306030504020204" pitchFamily="34" charset="0"/>
                <a:cs typeface="Open Sans Light" panose="020B0306030504020204" pitchFamily="34" charset="0"/>
              </a:rPr>
              <a:t>Motive Power</a:t>
            </a:r>
            <a:endParaRPr lang="en-US" sz="1600">
              <a:solidFill>
                <a:srgbClr val="B4323F"/>
              </a:solidFill>
              <a:latin typeface="Open Sans Light"/>
              <a:ea typeface="Open Sans Light" panose="020B0306030504020204" pitchFamily="34" charset="0"/>
              <a:cs typeface="Open Sans Light" panose="020B0306030504020204" pitchFamily="34" charset="0"/>
            </a:endParaRPr>
          </a:p>
        </p:txBody>
      </p:sp>
      <p:sp>
        <p:nvSpPr>
          <p:cNvPr id="31" name="Text Box 1055">
            <a:extLst>
              <a:ext uri="{FF2B5EF4-FFF2-40B4-BE49-F238E27FC236}">
                <a16:creationId xmlns:a16="http://schemas.microsoft.com/office/drawing/2014/main" id="{8BDDDD6B-636A-FB4C-BB84-2EB4B80BF31B}"/>
              </a:ext>
            </a:extLst>
          </p:cNvPr>
          <p:cNvSpPr txBox="1">
            <a:spLocks noChangeArrowheads="1"/>
          </p:cNvSpPr>
          <p:nvPr/>
        </p:nvSpPr>
        <p:spPr bwMode="auto">
          <a:xfrm>
            <a:off x="4524606" y="4460643"/>
            <a:ext cx="1478689" cy="584775"/>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Electricity Specific Uses</a:t>
            </a:r>
            <a:endParaRPr lang="en-US"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Text Box 1044">
            <a:extLst>
              <a:ext uri="{FF2B5EF4-FFF2-40B4-BE49-F238E27FC236}">
                <a16:creationId xmlns:a16="http://schemas.microsoft.com/office/drawing/2014/main" id="{10A30C8A-2486-A16D-7056-9945ABC85AED}"/>
              </a:ext>
            </a:extLst>
          </p:cNvPr>
          <p:cNvSpPr txBox="1">
            <a:spLocks noChangeArrowheads="1"/>
          </p:cNvSpPr>
          <p:nvPr/>
        </p:nvSpPr>
        <p:spPr bwMode="auto">
          <a:xfrm>
            <a:off x="5069269" y="2668935"/>
            <a:ext cx="1535366" cy="584775"/>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Public administration</a:t>
            </a:r>
          </a:p>
        </p:txBody>
      </p:sp>
      <p:sp>
        <p:nvSpPr>
          <p:cNvPr id="10" name="Text Box 1044">
            <a:extLst>
              <a:ext uri="{FF2B5EF4-FFF2-40B4-BE49-F238E27FC236}">
                <a16:creationId xmlns:a16="http://schemas.microsoft.com/office/drawing/2014/main" id="{E7CB9579-CF94-8E2B-CB71-33737B78BF39}"/>
              </a:ext>
            </a:extLst>
          </p:cNvPr>
          <p:cNvSpPr txBox="1">
            <a:spLocks noChangeArrowheads="1"/>
          </p:cNvSpPr>
          <p:nvPr/>
        </p:nvSpPr>
        <p:spPr bwMode="auto">
          <a:xfrm>
            <a:off x="7172758" y="2665660"/>
            <a:ext cx="1535366" cy="584775"/>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Finance and Business</a:t>
            </a:r>
          </a:p>
        </p:txBody>
      </p:sp>
      <p:sp>
        <p:nvSpPr>
          <p:cNvPr id="29" name="Text Box 1053">
            <a:extLst>
              <a:ext uri="{FF2B5EF4-FFF2-40B4-BE49-F238E27FC236}">
                <a16:creationId xmlns:a16="http://schemas.microsoft.com/office/drawing/2014/main" id="{8A3089DA-74A9-8B19-1F6E-725425FCB043}"/>
              </a:ext>
            </a:extLst>
          </p:cNvPr>
          <p:cNvSpPr txBox="1">
            <a:spLocks noChangeArrowheads="1"/>
          </p:cNvSpPr>
          <p:nvPr/>
        </p:nvSpPr>
        <p:spPr bwMode="auto">
          <a:xfrm>
            <a:off x="6123383" y="4561814"/>
            <a:ext cx="1478689" cy="338554"/>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a:solidFill>
                  <a:srgbClr val="B4323F"/>
                </a:solidFill>
                <a:latin typeface="Open Sans Light"/>
                <a:ea typeface="Open Sans Light" panose="020B0306030504020204" pitchFamily="34" charset="0"/>
                <a:cs typeface="Open Sans Light" panose="020B0306030504020204" pitchFamily="34" charset="0"/>
              </a:rPr>
              <a:t>Thermal Uses</a:t>
            </a:r>
            <a:endParaRPr lang="en-US" sz="1600">
              <a:solidFill>
                <a:srgbClr val="B4323F"/>
              </a:solidFill>
              <a:latin typeface="Open Sans Light"/>
              <a:ea typeface="Open Sans Light" panose="020B0306030504020204" pitchFamily="34" charset="0"/>
              <a:cs typeface="Open Sans Light" panose="020B0306030504020204" pitchFamily="34" charset="0"/>
            </a:endParaRPr>
          </a:p>
        </p:txBody>
      </p:sp>
      <p:pic>
        <p:nvPicPr>
          <p:cNvPr id="33" name="Picture 32">
            <a:extLst>
              <a:ext uri="{FF2B5EF4-FFF2-40B4-BE49-F238E27FC236}">
                <a16:creationId xmlns:a16="http://schemas.microsoft.com/office/drawing/2014/main" id="{BE01F8F3-86F8-B0D4-37DA-B9285B0D38C3}"/>
              </a:ext>
            </a:extLst>
          </p:cNvPr>
          <p:cNvPicPr>
            <a:picLocks noChangeAspect="1"/>
          </p:cNvPicPr>
          <p:nvPr/>
        </p:nvPicPr>
        <p:blipFill>
          <a:blip r:embed="rId7"/>
          <a:stretch>
            <a:fillRect/>
          </a:stretch>
        </p:blipFill>
        <p:spPr>
          <a:xfrm>
            <a:off x="3264662" y="3318550"/>
            <a:ext cx="637529" cy="637529"/>
          </a:xfrm>
          <a:prstGeom prst="rect">
            <a:avLst/>
          </a:prstGeom>
        </p:spPr>
      </p:pic>
      <p:pic>
        <p:nvPicPr>
          <p:cNvPr id="1026" name="Picture 2">
            <a:extLst>
              <a:ext uri="{FF2B5EF4-FFF2-40B4-BE49-F238E27FC236}">
                <a16:creationId xmlns:a16="http://schemas.microsoft.com/office/drawing/2014/main" id="{7C2733E7-5F36-1C36-4D7B-13D8595BC61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35791" y="3312419"/>
            <a:ext cx="637529" cy="6375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6596175-3604-F0E2-3303-B63546332A2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9448" y="3319132"/>
            <a:ext cx="629327" cy="6293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D27274AA-1BE6-A479-FBB7-B871486E124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84814" y="3565469"/>
            <a:ext cx="382990" cy="382990"/>
          </a:xfrm>
          <a:prstGeom prst="rect">
            <a:avLst/>
          </a:prstGeom>
          <a:noFill/>
          <a:extLst>
            <a:ext uri="{909E8E84-426E-40DD-AFC4-6F175D3DCCD1}">
              <a14:hiddenFill xmlns:a14="http://schemas.microsoft.com/office/drawing/2010/main">
                <a:solidFill>
                  <a:srgbClr val="FFFFFF"/>
                </a:solidFill>
              </a14:hiddenFill>
            </a:ext>
          </a:extLst>
        </p:spPr>
      </p:pic>
      <p:sp>
        <p:nvSpPr>
          <p:cNvPr id="34" name="Text Box 1037">
            <a:extLst>
              <a:ext uri="{FF2B5EF4-FFF2-40B4-BE49-F238E27FC236}">
                <a16:creationId xmlns:a16="http://schemas.microsoft.com/office/drawing/2014/main" id="{D6F0AC90-4AF2-05AB-FE72-5D6376FF7926}"/>
              </a:ext>
            </a:extLst>
          </p:cNvPr>
          <p:cNvSpPr txBox="1">
            <a:spLocks noChangeArrowheads="1"/>
          </p:cNvSpPr>
          <p:nvPr/>
        </p:nvSpPr>
        <p:spPr bwMode="auto">
          <a:xfrm>
            <a:off x="10167804" y="5368988"/>
            <a:ext cx="968595" cy="584775"/>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District Heating</a:t>
            </a:r>
          </a:p>
        </p:txBody>
      </p:sp>
      <p:sp>
        <p:nvSpPr>
          <p:cNvPr id="42" name="Text Box 1053">
            <a:extLst>
              <a:ext uri="{FF2B5EF4-FFF2-40B4-BE49-F238E27FC236}">
                <a16:creationId xmlns:a16="http://schemas.microsoft.com/office/drawing/2014/main" id="{5A49A92D-89DA-D2CE-1925-5CAD02897E9D}"/>
              </a:ext>
            </a:extLst>
          </p:cNvPr>
          <p:cNvSpPr txBox="1">
            <a:spLocks noChangeArrowheads="1"/>
          </p:cNvSpPr>
          <p:nvPr/>
        </p:nvSpPr>
        <p:spPr bwMode="auto">
          <a:xfrm>
            <a:off x="9593160" y="4470102"/>
            <a:ext cx="1478689" cy="584775"/>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a:solidFill>
                  <a:srgbClr val="B4323F"/>
                </a:solidFill>
                <a:latin typeface="Open Sans Light"/>
                <a:ea typeface="Open Sans Light" panose="020B0306030504020204" pitchFamily="34" charset="0"/>
                <a:cs typeface="Open Sans Light" panose="020B0306030504020204" pitchFamily="34" charset="0"/>
              </a:rPr>
              <a:t>Space Heating</a:t>
            </a:r>
            <a:endParaRPr lang="en-US" sz="1600">
              <a:solidFill>
                <a:srgbClr val="B4323F"/>
              </a:solidFill>
              <a:latin typeface="Open Sans Light"/>
              <a:ea typeface="Open Sans Light" panose="020B0306030504020204" pitchFamily="34" charset="0"/>
              <a:cs typeface="Open Sans Light" panose="020B0306030504020204" pitchFamily="34" charset="0"/>
            </a:endParaRPr>
          </a:p>
        </p:txBody>
      </p:sp>
      <p:sp>
        <p:nvSpPr>
          <p:cNvPr id="44" name="Text Box 1053">
            <a:extLst>
              <a:ext uri="{FF2B5EF4-FFF2-40B4-BE49-F238E27FC236}">
                <a16:creationId xmlns:a16="http://schemas.microsoft.com/office/drawing/2014/main" id="{4CB8C467-AEA1-47E2-F7BA-4A29E811EF96}"/>
              </a:ext>
            </a:extLst>
          </p:cNvPr>
          <p:cNvSpPr txBox="1">
            <a:spLocks noChangeArrowheads="1"/>
          </p:cNvSpPr>
          <p:nvPr/>
        </p:nvSpPr>
        <p:spPr bwMode="auto">
          <a:xfrm>
            <a:off x="7903332" y="4460643"/>
            <a:ext cx="1478689" cy="584775"/>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a:solidFill>
                  <a:srgbClr val="B4323F"/>
                </a:solidFill>
                <a:latin typeface="Open Sans Light"/>
                <a:ea typeface="Open Sans Light" panose="020B0306030504020204" pitchFamily="34" charset="0"/>
                <a:cs typeface="Open Sans Light" panose="020B0306030504020204" pitchFamily="34" charset="0"/>
              </a:rPr>
              <a:t>Air Conditioning</a:t>
            </a:r>
            <a:endParaRPr lang="en-US" sz="1600">
              <a:solidFill>
                <a:srgbClr val="B4323F"/>
              </a:solidFill>
              <a:latin typeface="Open Sans Light"/>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628306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Google Shape;115;p16">
            <a:extLst>
              <a:ext uri="{FF2B5EF4-FFF2-40B4-BE49-F238E27FC236}">
                <a16:creationId xmlns:a16="http://schemas.microsoft.com/office/drawing/2014/main" id="{1C0EB07B-EF55-8A4A-A559-3218267C9FE8}"/>
              </a:ext>
            </a:extLst>
          </p:cNvPr>
          <p:cNvSpPr txBox="1"/>
          <p:nvPr/>
        </p:nvSpPr>
        <p:spPr>
          <a:xfrm>
            <a:off x="887412" y="1279022"/>
            <a:ext cx="10439494" cy="392724"/>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None/>
            </a:pPr>
            <a:r>
              <a:rPr lang="en-GB" altLang="en-US" sz="2000" b="1">
                <a:solidFill>
                  <a:srgbClr val="9DC3E6"/>
                </a:solidFill>
                <a:latin typeface="Open Sans" panose="020B0606030504020204" pitchFamily="34" charset="0"/>
                <a:ea typeface="Open Sans" panose="020B0606030504020204" pitchFamily="34" charset="0"/>
                <a:cs typeface="Open Sans" panose="020B0606030504020204" pitchFamily="34" charset="0"/>
              </a:rPr>
              <a:t>7.1.2. Raw Data Service Sector and Driving Parameters</a:t>
            </a:r>
          </a:p>
          <a:p>
            <a:pPr eaLnBrk="1" hangingPunct="1">
              <a:lnSpc>
                <a:spcPct val="100000"/>
              </a:lnSpc>
              <a:spcAft>
                <a:spcPts val="1200"/>
              </a:spcAft>
              <a:buNone/>
            </a:pPr>
            <a:endParaRPr lang="en-GB" altLang="en-US" sz="200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endParaRPr lang="en-GB" altLang="en-US" sz="200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endParaRPr lang="en-GB" altLang="en-US" sz="200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endParaRPr lang="en-GB" altLang="en-US" sz="200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marL="342900" lvl="1" indent="-342900"/>
            <a:endParaRPr lang="en-GB" sz="2000">
              <a:latin typeface="Open Sans" panose="020B0606030504020204" pitchFamily="34" charset="0"/>
              <a:ea typeface="Open Sans" panose="020B0606030504020204" pitchFamily="34" charset="0"/>
              <a:cs typeface="Open Sans" panose="020B0606030504020204" pitchFamily="34" charset="0"/>
            </a:endParaRPr>
          </a:p>
        </p:txBody>
      </p:sp>
      <p:sp>
        <p:nvSpPr>
          <p:cNvPr id="24" name="Slide Number Placeholder 5">
            <a:extLst>
              <a:ext uri="{FF2B5EF4-FFF2-40B4-BE49-F238E27FC236}">
                <a16:creationId xmlns:a16="http://schemas.microsoft.com/office/drawing/2014/main" id="{1991717D-9290-2F48-8887-B08C19591758}"/>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72104533-DE24-4CFF-B870-25379AFBB450}"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4</a:t>
            </a:fld>
            <a:endParaRPr lang="en-US" altLang="en-US" sz="1400" b="1">
              <a:solidFill>
                <a:schemeClr val="bg1"/>
              </a:solidFill>
              <a:latin typeface="Open Sans ExtraBold"/>
              <a:ea typeface="Open Sans ExtraBold"/>
              <a:cs typeface="Open Sans ExtraBold"/>
            </a:endParaRPr>
          </a:p>
        </p:txBody>
      </p:sp>
      <p:sp>
        <p:nvSpPr>
          <p:cNvPr id="17" name="Google Shape;113;p16">
            <a:extLst>
              <a:ext uri="{FF2B5EF4-FFF2-40B4-BE49-F238E27FC236}">
                <a16:creationId xmlns:a16="http://schemas.microsoft.com/office/drawing/2014/main" id="{18C9BB2E-6B8A-FA4A-96DB-2CB379047E46}"/>
              </a:ext>
            </a:extLst>
          </p:cNvPr>
          <p:cNvSpPr>
            <a:spLocks noGrp="1" noChangeArrowheads="1"/>
          </p:cNvSpPr>
          <p:nvPr>
            <p:ph type="title"/>
          </p:nvPr>
        </p:nvSpPr>
        <p:spPr>
          <a:xfrm>
            <a:off x="2008262" y="-1556"/>
            <a:ext cx="9318642" cy="1343491"/>
          </a:xfrm>
        </p:spPr>
        <p:txBody>
          <a:bodyPr lIns="121900" tIns="121900" rIns="121900" bIns="121900"/>
          <a:lstStyle/>
          <a:p>
            <a:pPr eaLnBrk="1" hangingPunct="1"/>
            <a:r>
              <a:rPr lang="en-GB" altLang="en-US">
                <a:latin typeface="Open Sans"/>
              </a:rPr>
              <a:t>Lecture 7.1 Service sector</a:t>
            </a:r>
          </a:p>
        </p:txBody>
      </p:sp>
      <p:sp>
        <p:nvSpPr>
          <p:cNvPr id="20" name="TextBox 19">
            <a:extLst>
              <a:ext uri="{FF2B5EF4-FFF2-40B4-BE49-F238E27FC236}">
                <a16:creationId xmlns:a16="http://schemas.microsoft.com/office/drawing/2014/main" id="{8803E785-36D4-B94B-2EB3-9C4F1DC3F107}"/>
              </a:ext>
            </a:extLst>
          </p:cNvPr>
          <p:cNvSpPr txBox="1"/>
          <p:nvPr/>
        </p:nvSpPr>
        <p:spPr>
          <a:xfrm>
            <a:off x="6468537" y="2260679"/>
            <a:ext cx="1820194" cy="678180"/>
          </a:xfrm>
          <a:prstGeom prst="rect">
            <a:avLst/>
          </a:prstGeom>
          <a:solidFill>
            <a:schemeClr val="bg1"/>
          </a:solidFill>
        </p:spPr>
        <p:txBody>
          <a:bodyPr wrap="square" rtlCol="0">
            <a:spAutoFit/>
          </a:bodyPr>
          <a:lstStyle/>
          <a:p>
            <a:endParaRPr lang="en-GB"/>
          </a:p>
        </p:txBody>
      </p:sp>
      <p:sp>
        <p:nvSpPr>
          <p:cNvPr id="21" name="TextBox 20">
            <a:extLst>
              <a:ext uri="{FF2B5EF4-FFF2-40B4-BE49-F238E27FC236}">
                <a16:creationId xmlns:a16="http://schemas.microsoft.com/office/drawing/2014/main" id="{0F09134E-F827-171A-5676-60CFB8BA8AD4}"/>
              </a:ext>
            </a:extLst>
          </p:cNvPr>
          <p:cNvSpPr txBox="1"/>
          <p:nvPr/>
        </p:nvSpPr>
        <p:spPr>
          <a:xfrm>
            <a:off x="8840910" y="1848228"/>
            <a:ext cx="1600200" cy="678180"/>
          </a:xfrm>
          <a:prstGeom prst="rect">
            <a:avLst/>
          </a:prstGeom>
          <a:solidFill>
            <a:schemeClr val="bg1"/>
          </a:solidFill>
        </p:spPr>
        <p:txBody>
          <a:bodyPr wrap="square" rtlCol="0">
            <a:spAutoFit/>
          </a:bodyPr>
          <a:lstStyle/>
          <a:p>
            <a:endParaRPr lang="en-GB"/>
          </a:p>
        </p:txBody>
      </p:sp>
      <p:pic>
        <p:nvPicPr>
          <p:cNvPr id="5" name="Picture 4">
            <a:extLst>
              <a:ext uri="{FF2B5EF4-FFF2-40B4-BE49-F238E27FC236}">
                <a16:creationId xmlns:a16="http://schemas.microsoft.com/office/drawing/2014/main" id="{BE372473-A66F-FF46-831C-989F31F8AF37}"/>
              </a:ext>
            </a:extLst>
          </p:cNvPr>
          <p:cNvPicPr>
            <a:picLocks noChangeAspect="1"/>
          </p:cNvPicPr>
          <p:nvPr/>
        </p:nvPicPr>
        <p:blipFill>
          <a:blip r:embed="rId3"/>
          <a:stretch>
            <a:fillRect/>
          </a:stretch>
        </p:blipFill>
        <p:spPr>
          <a:xfrm>
            <a:off x="921172" y="1753683"/>
            <a:ext cx="6861414" cy="3169442"/>
          </a:xfrm>
          <a:prstGeom prst="rect">
            <a:avLst/>
          </a:prstGeom>
        </p:spPr>
      </p:pic>
      <p:sp>
        <p:nvSpPr>
          <p:cNvPr id="6" name="TextBox 5">
            <a:extLst>
              <a:ext uri="{FF2B5EF4-FFF2-40B4-BE49-F238E27FC236}">
                <a16:creationId xmlns:a16="http://schemas.microsoft.com/office/drawing/2014/main" id="{8751AA81-1FA7-C12A-A11E-238EB48C499C}"/>
              </a:ext>
            </a:extLst>
          </p:cNvPr>
          <p:cNvSpPr txBox="1"/>
          <p:nvPr/>
        </p:nvSpPr>
        <p:spPr>
          <a:xfrm>
            <a:off x="8840910" y="2091547"/>
            <a:ext cx="2401859" cy="1477328"/>
          </a:xfrm>
          <a:prstGeom prst="rect">
            <a:avLst/>
          </a:prstGeom>
          <a:noFill/>
          <a:ln>
            <a:solidFill>
              <a:schemeClr val="tx1"/>
            </a:solidFill>
          </a:ln>
        </p:spPr>
        <p:txBody>
          <a:bodyPr wrap="square" lIns="91440" tIns="45720" rIns="91440" bIns="45720" rtlCol="0" anchor="t">
            <a:spAutoFit/>
          </a:bodyPr>
          <a:lstStyle/>
          <a:p>
            <a:r>
              <a:rPr lang="en-GB" dirty="0">
                <a:latin typeface="Calibri"/>
                <a:cs typeface="Calibri"/>
              </a:rPr>
              <a:t>We need to define the type of Service subsector – in this example they are 4 as defined on the left</a:t>
            </a:r>
          </a:p>
        </p:txBody>
      </p:sp>
      <p:sp>
        <p:nvSpPr>
          <p:cNvPr id="8" name="Arrow: Left 7">
            <a:extLst>
              <a:ext uri="{FF2B5EF4-FFF2-40B4-BE49-F238E27FC236}">
                <a16:creationId xmlns:a16="http://schemas.microsoft.com/office/drawing/2014/main" id="{4ED55DE9-6CC0-E765-E266-5A77224D16C3}"/>
              </a:ext>
            </a:extLst>
          </p:cNvPr>
          <p:cNvSpPr/>
          <p:nvPr/>
        </p:nvSpPr>
        <p:spPr>
          <a:xfrm>
            <a:off x="7840122" y="3367464"/>
            <a:ext cx="982767" cy="251460"/>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2D90A5B-539A-38D0-E1AB-725D617AE72B}"/>
                  </a:ext>
                </a:extLst>
              </p:cNvPr>
              <p:cNvSpPr txBox="1"/>
              <p:nvPr/>
            </p:nvSpPr>
            <p:spPr>
              <a:xfrm>
                <a:off x="887412" y="5210161"/>
                <a:ext cx="6094378" cy="800797"/>
              </a:xfrm>
              <a:prstGeom prst="rect">
                <a:avLst/>
              </a:prstGeom>
              <a:noFill/>
            </p:spPr>
            <p:txBody>
              <a:bodyPr wrap="square">
                <a:spAutoFit/>
              </a:bodyPr>
              <a:lstStyle/>
              <a:p>
                <a:pPr eaLnBrk="1" hangingPunct="1">
                  <a:lnSpc>
                    <a:spcPct val="100000"/>
                  </a:lnSpc>
                  <a:spcAft>
                    <a:spcPts val="1200"/>
                  </a:spcAft>
                  <a:buNone/>
                </a:pPr>
                <a:r>
                  <a:rPr lang="en-GB" altLang="en-US" sz="1800">
                    <a:latin typeface="Open Sans" panose="020B0606030504020204" pitchFamily="34" charset="0"/>
                    <a:ea typeface="Open Sans" panose="020B0606030504020204" pitchFamily="34" charset="0"/>
                    <a:cs typeface="Open Sans" panose="020B0606030504020204" pitchFamily="34" charset="0"/>
                  </a:rPr>
                  <a:t>Total floor area </a:t>
                </a:r>
              </a:p>
              <a:p>
                <a:pPr eaLnBrk="1" hangingPunct="1">
                  <a:lnSpc>
                    <a:spcPct val="100000"/>
                  </a:lnSpc>
                  <a:spcAft>
                    <a:spcPts val="1200"/>
                  </a:spcAft>
                  <a:buNone/>
                </a:pPr>
                <a14:m>
                  <m:oMath xmlns:m="http://schemas.openxmlformats.org/officeDocument/2006/math">
                    <m:r>
                      <a:rPr lang="en-GB" altLang="en-US" sz="1800" smtClean="0">
                        <a:latin typeface="Cambria Math" panose="02040503050406030204" pitchFamily="18" charset="0"/>
                      </a:rPr>
                      <m:t>𝐴</m:t>
                    </m:r>
                    <m:r>
                      <a:rPr lang="en-GB" altLang="en-US" sz="1800" smtClean="0">
                        <a:latin typeface="Cambria Math" panose="02040503050406030204" pitchFamily="18" charset="0"/>
                      </a:rPr>
                      <m:t>=</m:t>
                    </m:r>
                    <m:sSub>
                      <m:sSubPr>
                        <m:ctrlPr>
                          <a:rPr lang="en-GB" sz="1800" i="1">
                            <a:latin typeface="Cambria Math" panose="02040503050406030204" pitchFamily="18" charset="0"/>
                            <a:cs typeface="Times New Roman" pitchFamily="18" charset="0"/>
                          </a:rPr>
                        </m:ctrlPr>
                      </m:sSubPr>
                      <m:e>
                        <m:r>
                          <a:rPr lang="en-GB" sz="1800">
                            <a:latin typeface="Cambria Math" panose="02040503050406030204" pitchFamily="18" charset="0"/>
                            <a:cs typeface="Times New Roman" pitchFamily="18" charset="0"/>
                          </a:rPr>
                          <m:t>𝑃</m:t>
                        </m:r>
                      </m:e>
                      <m:sub>
                        <m:r>
                          <a:rPr lang="en-GB" sz="1800">
                            <a:latin typeface="Cambria Math" panose="02040503050406030204" pitchFamily="18" charset="0"/>
                            <a:cs typeface="Times New Roman" pitchFamily="18" charset="0"/>
                          </a:rPr>
                          <m:t>𝑡𝑜𝑡</m:t>
                        </m:r>
                      </m:sub>
                    </m:sSub>
                    <m:sSub>
                      <m:sSubPr>
                        <m:ctrlPr>
                          <a:rPr lang="en-GB" sz="1800" i="1">
                            <a:latin typeface="Cambria Math" panose="02040503050406030204" pitchFamily="18" charset="0"/>
                            <a:cs typeface="Times New Roman" pitchFamily="18" charset="0"/>
                          </a:rPr>
                        </m:ctrlPr>
                      </m:sSubPr>
                      <m:e>
                        <m:r>
                          <a:rPr lang="en-GB" sz="1800">
                            <a:latin typeface="Cambria Math" panose="02040503050406030204" pitchFamily="18" charset="0"/>
                            <a:cs typeface="Times New Roman" pitchFamily="18" charset="0"/>
                          </a:rPr>
                          <m:t>𝜎</m:t>
                        </m:r>
                      </m:e>
                      <m:sub>
                        <m:r>
                          <a:rPr lang="en-GB" sz="1800" smtClean="0">
                            <a:latin typeface="Cambria Math" panose="02040503050406030204" pitchFamily="18" charset="0"/>
                            <a:cs typeface="Times New Roman" pitchFamily="18" charset="0"/>
                          </a:rPr>
                          <m:t>𝑙𝑎𝑏𝑜𝑟</m:t>
                        </m:r>
                      </m:sub>
                    </m:sSub>
                    <m:sSub>
                      <m:sSubPr>
                        <m:ctrlPr>
                          <a:rPr lang="en-GB" sz="1800" i="1">
                            <a:latin typeface="Cambria Math" panose="02040503050406030204" pitchFamily="18" charset="0"/>
                            <a:cs typeface="Times New Roman" pitchFamily="18" charset="0"/>
                          </a:rPr>
                        </m:ctrlPr>
                      </m:sSubPr>
                      <m:e>
                        <m:r>
                          <a:rPr lang="en-GB" sz="1800">
                            <a:latin typeface="Cambria Math" panose="02040503050406030204" pitchFamily="18" charset="0"/>
                            <a:cs typeface="Times New Roman" pitchFamily="18" charset="0"/>
                          </a:rPr>
                          <m:t>𝜎</m:t>
                        </m:r>
                      </m:e>
                      <m:sub>
                        <m:r>
                          <a:rPr lang="en-GB" sz="1800" smtClean="0">
                            <a:latin typeface="Cambria Math" panose="02040503050406030204" pitchFamily="18" charset="0"/>
                            <a:cs typeface="Times New Roman" pitchFamily="18" charset="0"/>
                          </a:rPr>
                          <m:t>𝑠𝑒𝑟𝑣𝑖𝑐𝑒</m:t>
                        </m:r>
                      </m:sub>
                    </m:sSub>
                    <m:acc>
                      <m:accPr>
                        <m:chr m:val="̅"/>
                        <m:ctrlPr>
                          <a:rPr lang="en-GB" sz="1800" i="1" smtClean="0">
                            <a:latin typeface="Cambria Math" panose="02040503050406030204" pitchFamily="18" charset="0"/>
                            <a:cs typeface="Times New Roman" pitchFamily="18" charset="0"/>
                          </a:rPr>
                        </m:ctrlPr>
                      </m:accPr>
                      <m:e>
                        <m:r>
                          <a:rPr lang="en-GB" sz="1800" smtClean="0">
                            <a:latin typeface="Cambria Math" panose="02040503050406030204" pitchFamily="18" charset="0"/>
                            <a:cs typeface="Times New Roman" pitchFamily="18" charset="0"/>
                          </a:rPr>
                          <m:t>𝐴</m:t>
                        </m:r>
                      </m:e>
                    </m:acc>
                  </m:oMath>
                </a14:m>
                <a:r>
                  <a:rPr lang="en-GB" altLang="en-US" sz="1800">
                    <a:latin typeface="Open Sans" panose="020B0606030504020204" pitchFamily="34" charset="0"/>
                    <a:ea typeface="Open Sans" panose="020B0606030504020204" pitchFamily="34" charset="0"/>
                    <a:cs typeface="Open Sans" panose="020B0606030504020204" pitchFamily="34" charset="0"/>
                  </a:rPr>
                  <a:t> </a:t>
                </a:r>
              </a:p>
            </p:txBody>
          </p:sp>
        </mc:Choice>
        <mc:Fallback xmlns="">
          <p:sp>
            <p:nvSpPr>
              <p:cNvPr id="15" name="TextBox 14">
                <a:extLst>
                  <a:ext uri="{FF2B5EF4-FFF2-40B4-BE49-F238E27FC236}">
                    <a16:creationId xmlns:a16="http://schemas.microsoft.com/office/drawing/2014/main" id="{E2D90A5B-539A-38D0-E1AB-725D617AE72B}"/>
                  </a:ext>
                </a:extLst>
              </p:cNvPr>
              <p:cNvSpPr txBox="1">
                <a:spLocks noRot="1" noChangeAspect="1" noMove="1" noResize="1" noEditPoints="1" noAdjustHandles="1" noChangeArrowheads="1" noChangeShapeType="1" noTextEdit="1"/>
              </p:cNvSpPr>
              <p:nvPr/>
            </p:nvSpPr>
            <p:spPr>
              <a:xfrm>
                <a:off x="887412" y="5210161"/>
                <a:ext cx="6094378" cy="800797"/>
              </a:xfrm>
              <a:prstGeom prst="rect">
                <a:avLst/>
              </a:prstGeom>
              <a:blipFill>
                <a:blip r:embed="rId5"/>
                <a:stretch>
                  <a:fillRect l="-901" t="-3817" b="-15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BCBFB0AD-FD60-F4A2-726B-71DA071ED80F}"/>
                  </a:ext>
                </a:extLst>
              </p:cNvPr>
              <p:cNvSpPr txBox="1"/>
              <p:nvPr/>
            </p:nvSpPr>
            <p:spPr>
              <a:xfrm>
                <a:off x="5284316" y="5010107"/>
                <a:ext cx="6094378" cy="1200906"/>
              </a:xfrm>
              <a:prstGeom prst="rect">
                <a:avLst/>
              </a:prstGeom>
              <a:noFill/>
            </p:spPr>
            <p:txBody>
              <a:bodyPr wrap="square">
                <a:spAutoFit/>
              </a:bodyPr>
              <a:lstStyle/>
              <a:p>
                <a:pPr algn="r" eaLnBrk="1" hangingPunct="1">
                  <a:lnSpc>
                    <a:spcPct val="100000"/>
                  </a:lnSpc>
                  <a:spcBef>
                    <a:spcPts val="0"/>
                  </a:spcBef>
                  <a:spcAft>
                    <a:spcPts val="0"/>
                  </a:spcAft>
                  <a:buNone/>
                </a:pPr>
                <a14:m>
                  <m:oMath xmlns:m="http://schemas.openxmlformats.org/officeDocument/2006/math">
                    <m:sSub>
                      <m:sSubPr>
                        <m:ctrlPr>
                          <a:rPr lang="en-GB" i="1" smtClean="0">
                            <a:latin typeface="Cambria Math" panose="02040503050406030204" pitchFamily="18" charset="0"/>
                            <a:cs typeface="Times New Roman" pitchFamily="18" charset="0"/>
                          </a:rPr>
                        </m:ctrlPr>
                      </m:sSubPr>
                      <m:e>
                        <m:r>
                          <a:rPr lang="en-GB" i="1">
                            <a:latin typeface="Cambria Math" panose="02040503050406030204" pitchFamily="18" charset="0"/>
                            <a:cs typeface="Times New Roman" pitchFamily="18" charset="0"/>
                          </a:rPr>
                          <m:t>𝑃</m:t>
                        </m:r>
                      </m:e>
                      <m:sub>
                        <m:r>
                          <a:rPr lang="en-GB" i="1">
                            <a:latin typeface="Cambria Math" panose="02040503050406030204" pitchFamily="18" charset="0"/>
                            <a:cs typeface="Times New Roman" pitchFamily="18" charset="0"/>
                          </a:rPr>
                          <m:t>𝑡𝑜𝑡</m:t>
                        </m:r>
                      </m:sub>
                    </m:sSub>
                  </m:oMath>
                </a14:m>
                <a:r>
                  <a:rPr lang="en-GB" altLang="en-US">
                    <a:latin typeface="Open Sans" panose="020B0606030504020204" pitchFamily="34" charset="0"/>
                  </a:rPr>
                  <a:t> </a:t>
                </a:r>
                <a:r>
                  <a:rPr lang="en-GB" altLang="en-US" sz="1800">
                    <a:latin typeface="Open Sans" panose="020B0606030504020204" pitchFamily="34" charset="0"/>
                    <a:ea typeface="Open Sans" panose="020B0606030504020204" pitchFamily="34" charset="0"/>
                    <a:cs typeface="Open Sans" panose="020B0606030504020204" pitchFamily="34" charset="0"/>
                  </a:rPr>
                  <a:t>total population</a:t>
                </a:r>
              </a:p>
              <a:p>
                <a:pPr algn="r" eaLnBrk="1" hangingPunct="1">
                  <a:lnSpc>
                    <a:spcPct val="100000"/>
                  </a:lnSpc>
                  <a:spcBef>
                    <a:spcPts val="0"/>
                  </a:spcBef>
                  <a:spcAft>
                    <a:spcPts val="0"/>
                  </a:spcAft>
                  <a:buNone/>
                </a:pPr>
                <a14:m>
                  <m:oMath xmlns:m="http://schemas.openxmlformats.org/officeDocument/2006/math">
                    <m:sSub>
                      <m:sSubPr>
                        <m:ctrlPr>
                          <a:rPr lang="en-GB" sz="1800" i="1">
                            <a:latin typeface="Cambria Math" panose="02040503050406030204" pitchFamily="18" charset="0"/>
                            <a:ea typeface="Open Sans"/>
                            <a:cs typeface="Open Sans"/>
                          </a:rPr>
                        </m:ctrlPr>
                      </m:sSubPr>
                      <m:e>
                        <m:r>
                          <a:rPr lang="en-GB" sz="1800">
                            <a:latin typeface="Cambria Math" panose="02040503050406030204" pitchFamily="18" charset="0"/>
                            <a:ea typeface="Open Sans"/>
                            <a:cs typeface="Open Sans"/>
                          </a:rPr>
                          <m:t>𝜎</m:t>
                        </m:r>
                      </m:e>
                      <m:sub>
                        <m:r>
                          <a:rPr lang="en-GB" sz="1800">
                            <a:latin typeface="Cambria Math" panose="02040503050406030204" pitchFamily="18" charset="0"/>
                            <a:ea typeface="Open Sans"/>
                            <a:cs typeface="Open Sans"/>
                          </a:rPr>
                          <m:t>𝑙𝑎𝑏𝑜𝑟</m:t>
                        </m:r>
                      </m:sub>
                    </m:sSub>
                  </m:oMath>
                </a14:m>
                <a:r>
                  <a:rPr lang="en-GB" altLang="en-US" sz="1800">
                    <a:latin typeface="Open Sans" panose="020B0606030504020204" pitchFamily="34" charset="0"/>
                    <a:ea typeface="Open Sans" panose="020B0606030504020204" pitchFamily="34" charset="0"/>
                    <a:cs typeface="Open Sans" panose="020B0606030504020204" pitchFamily="34" charset="0"/>
                  </a:rPr>
                  <a:t> fraction total population in the labour force</a:t>
                </a:r>
              </a:p>
              <a:p>
                <a:pPr algn="r" eaLnBrk="1" hangingPunct="1">
                  <a:lnSpc>
                    <a:spcPct val="100000"/>
                  </a:lnSpc>
                  <a:spcBef>
                    <a:spcPts val="0"/>
                  </a:spcBef>
                  <a:spcAft>
                    <a:spcPts val="0"/>
                  </a:spcAft>
                  <a:buNone/>
                </a:pPr>
                <a14:m>
                  <m:oMath xmlns:m="http://schemas.openxmlformats.org/officeDocument/2006/math">
                    <m:sSub>
                      <m:sSubPr>
                        <m:ctrlPr>
                          <a:rPr lang="en-GB" sz="1800" i="1">
                            <a:latin typeface="Cambria Math" panose="02040503050406030204" pitchFamily="18" charset="0"/>
                            <a:ea typeface="Open Sans"/>
                            <a:cs typeface="Open Sans"/>
                          </a:rPr>
                        </m:ctrlPr>
                      </m:sSubPr>
                      <m:e>
                        <m:r>
                          <a:rPr lang="en-GB" sz="1800">
                            <a:latin typeface="Cambria Math" panose="02040503050406030204" pitchFamily="18" charset="0"/>
                            <a:ea typeface="Open Sans"/>
                            <a:cs typeface="Open Sans"/>
                          </a:rPr>
                          <m:t>𝜎</m:t>
                        </m:r>
                      </m:e>
                      <m:sub>
                        <m:r>
                          <a:rPr lang="en-GB" sz="1800">
                            <a:latin typeface="Cambria Math" panose="02040503050406030204" pitchFamily="18" charset="0"/>
                            <a:ea typeface="Open Sans"/>
                            <a:cs typeface="Open Sans"/>
                          </a:rPr>
                          <m:t>𝑠𝑒𝑟𝑣𝑖𝑐𝑒</m:t>
                        </m:r>
                      </m:sub>
                    </m:sSub>
                  </m:oMath>
                </a14:m>
                <a:r>
                  <a:rPr lang="en-GB" altLang="en-US" sz="1800">
                    <a:latin typeface="Open Sans" panose="020B0606030504020204" pitchFamily="34" charset="0"/>
                    <a:ea typeface="Open Sans" panose="020B0606030504020204" pitchFamily="34" charset="0"/>
                    <a:cs typeface="Open Sans" panose="020B0606030504020204" pitchFamily="34" charset="0"/>
                  </a:rPr>
                  <a:t> fraction labour force in the service sector</a:t>
                </a:r>
              </a:p>
              <a:p>
                <a:pPr algn="r" eaLnBrk="1" hangingPunct="1">
                  <a:lnSpc>
                    <a:spcPct val="100000"/>
                  </a:lnSpc>
                  <a:spcBef>
                    <a:spcPts val="0"/>
                  </a:spcBef>
                  <a:spcAft>
                    <a:spcPts val="0"/>
                  </a:spcAft>
                  <a:buNone/>
                </a:pPr>
                <a14:m>
                  <m:oMath xmlns:m="http://schemas.openxmlformats.org/officeDocument/2006/math">
                    <m:acc>
                      <m:accPr>
                        <m:chr m:val="̅"/>
                        <m:ctrlPr>
                          <a:rPr lang="en-GB" sz="1800" i="1">
                            <a:latin typeface="Cambria Math" panose="02040503050406030204" pitchFamily="18" charset="0"/>
                            <a:ea typeface="Open Sans"/>
                            <a:cs typeface="Open Sans"/>
                          </a:rPr>
                        </m:ctrlPr>
                      </m:accPr>
                      <m:e>
                        <m:r>
                          <a:rPr lang="en-GB" sz="1800">
                            <a:latin typeface="Cambria Math" panose="02040503050406030204" pitchFamily="18" charset="0"/>
                            <a:ea typeface="Open Sans"/>
                            <a:cs typeface="Open Sans"/>
                          </a:rPr>
                          <m:t>𝐴</m:t>
                        </m:r>
                      </m:e>
                    </m:acc>
                  </m:oMath>
                </a14:m>
                <a:r>
                  <a:rPr lang="en-GB" altLang="en-US" sz="1800">
                    <a:latin typeface="Open Sans" panose="020B0606030504020204" pitchFamily="34" charset="0"/>
                    <a:ea typeface="Open Sans" panose="020B0606030504020204" pitchFamily="34" charset="0"/>
                    <a:cs typeface="Open Sans" panose="020B0606030504020204" pitchFamily="34" charset="0"/>
                  </a:rPr>
                  <a:t> average floor area per employee</a:t>
                </a:r>
              </a:p>
            </p:txBody>
          </p:sp>
        </mc:Choice>
        <mc:Fallback xmlns="">
          <p:sp>
            <p:nvSpPr>
              <p:cNvPr id="23" name="TextBox 22">
                <a:extLst>
                  <a:ext uri="{FF2B5EF4-FFF2-40B4-BE49-F238E27FC236}">
                    <a16:creationId xmlns:a16="http://schemas.microsoft.com/office/drawing/2014/main" id="{BCBFB0AD-FD60-F4A2-726B-71DA071ED80F}"/>
                  </a:ext>
                </a:extLst>
              </p:cNvPr>
              <p:cNvSpPr txBox="1">
                <a:spLocks noRot="1" noChangeAspect="1" noMove="1" noResize="1" noEditPoints="1" noAdjustHandles="1" noChangeArrowheads="1" noChangeShapeType="1" noTextEdit="1"/>
              </p:cNvSpPr>
              <p:nvPr/>
            </p:nvSpPr>
            <p:spPr>
              <a:xfrm>
                <a:off x="5284316" y="5010107"/>
                <a:ext cx="6094378" cy="1200906"/>
              </a:xfrm>
              <a:prstGeom prst="rect">
                <a:avLst/>
              </a:prstGeom>
              <a:blipFill>
                <a:blip r:embed="rId6"/>
                <a:stretch>
                  <a:fillRect t="-2538" r="-800" b="-7614"/>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892EEFDA-A42F-9392-DCA9-A90C0583C88B}"/>
              </a:ext>
            </a:extLst>
          </p:cNvPr>
          <p:cNvPicPr>
            <a:picLocks noChangeAspect="1"/>
          </p:cNvPicPr>
          <p:nvPr/>
        </p:nvPicPr>
        <p:blipFill>
          <a:blip r:embed="rId7"/>
          <a:stretch>
            <a:fillRect/>
          </a:stretch>
        </p:blipFill>
        <p:spPr>
          <a:xfrm>
            <a:off x="973104" y="288514"/>
            <a:ext cx="949467" cy="949467"/>
          </a:xfrm>
          <a:prstGeom prst="rect">
            <a:avLst/>
          </a:prstGeom>
          <a:ln w="9525">
            <a:solidFill>
              <a:schemeClr val="tx1"/>
            </a:solidFill>
          </a:ln>
        </p:spPr>
      </p:pic>
    </p:spTree>
    <p:extLst>
      <p:ext uri="{BB962C8B-B14F-4D97-AF65-F5344CB8AC3E}">
        <p14:creationId xmlns:p14="http://schemas.microsoft.com/office/powerpoint/2010/main" val="386240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1982624" y="216403"/>
            <a:ext cx="9636720" cy="1120550"/>
          </a:xfrm>
        </p:spPr>
        <p:txBody>
          <a:bodyPr/>
          <a:lstStyle/>
          <a:p>
            <a:pPr algn="l"/>
            <a:r>
              <a:rPr lang="en-GB" sz="4400">
                <a:latin typeface="Open Sans"/>
                <a:ea typeface="Open Sans"/>
                <a:cs typeface="Open Sans"/>
                <a:sym typeface="Bodoni SvtyTwo ITC TT-Book"/>
              </a:rPr>
              <a:t>Lecture 7.1. Service Sector</a:t>
            </a:r>
          </a:p>
        </p:txBody>
      </p:sp>
      <p:sp>
        <p:nvSpPr>
          <p:cNvPr id="38" name="TextBox 37">
            <a:extLst>
              <a:ext uri="{FF2B5EF4-FFF2-40B4-BE49-F238E27FC236}">
                <a16:creationId xmlns:a16="http://schemas.microsoft.com/office/drawing/2014/main" id="{DD0B7555-444F-D1E4-0A48-C00392C9A0FB}"/>
              </a:ext>
            </a:extLst>
          </p:cNvPr>
          <p:cNvSpPr txBox="1"/>
          <p:nvPr/>
        </p:nvSpPr>
        <p:spPr>
          <a:xfrm>
            <a:off x="893970" y="1344008"/>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a:solidFill>
                  <a:schemeClr val="accent5">
                    <a:lumMod val="60000"/>
                    <a:lumOff val="40000"/>
                  </a:schemeClr>
                </a:solidFill>
                <a:latin typeface="Open Sans"/>
                <a:ea typeface="Open Sans"/>
                <a:cs typeface="Open Sans"/>
              </a:rPr>
              <a:t>7.1.3. Space Heating Raw Data</a:t>
            </a:r>
            <a:endParaRPr lang="en-GB">
              <a:latin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6559D607-2394-1B56-D3FD-52322B85EE61}"/>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2050" name="Picture 2">
            <a:extLst>
              <a:ext uri="{FF2B5EF4-FFF2-40B4-BE49-F238E27FC236}">
                <a16:creationId xmlns:a16="http://schemas.microsoft.com/office/drawing/2014/main" id="{7A722521-A538-E9EB-77CF-C32008F74D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970" y="209348"/>
            <a:ext cx="978030" cy="9780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4FB62BBC-9FD5-8A73-1721-092A5251329E}"/>
              </a:ext>
            </a:extLst>
          </p:cNvPr>
          <p:cNvSpPr txBox="1"/>
          <p:nvPr/>
        </p:nvSpPr>
        <p:spPr>
          <a:xfrm>
            <a:off x="893969" y="4860129"/>
            <a:ext cx="6393245" cy="646331"/>
          </a:xfrm>
          <a:prstGeom prst="rect">
            <a:avLst/>
          </a:prstGeom>
          <a:noFill/>
          <a:ln>
            <a:solidFill>
              <a:schemeClr val="tx1"/>
            </a:solidFill>
          </a:ln>
        </p:spPr>
        <p:txBody>
          <a:bodyPr wrap="square" rtlCol="0">
            <a:spAutoFit/>
          </a:bodyPr>
          <a:lstStyle/>
          <a:p>
            <a:pPr algn="ctr"/>
            <a:r>
              <a:rPr lang="en-GB" dirty="0"/>
              <a:t>We need to define Low Rise Buildings, COP Heat Pumps and Solar Thermal Share</a:t>
            </a:r>
          </a:p>
        </p:txBody>
      </p:sp>
      <p:pic>
        <p:nvPicPr>
          <p:cNvPr id="5" name="Picture 4">
            <a:extLst>
              <a:ext uri="{FF2B5EF4-FFF2-40B4-BE49-F238E27FC236}">
                <a16:creationId xmlns:a16="http://schemas.microsoft.com/office/drawing/2014/main" id="{7377108F-8300-CA1B-4B74-1EAB1D256E1B}"/>
              </a:ext>
            </a:extLst>
          </p:cNvPr>
          <p:cNvPicPr>
            <a:picLocks noChangeAspect="1"/>
          </p:cNvPicPr>
          <p:nvPr/>
        </p:nvPicPr>
        <p:blipFill>
          <a:blip r:embed="rId4"/>
          <a:stretch>
            <a:fillRect/>
          </a:stretch>
        </p:blipFill>
        <p:spPr>
          <a:xfrm>
            <a:off x="893970" y="2125077"/>
            <a:ext cx="6393245" cy="2496634"/>
          </a:xfrm>
          <a:prstGeom prst="rect">
            <a:avLst/>
          </a:prstGeom>
        </p:spPr>
      </p:pic>
      <p:pic>
        <p:nvPicPr>
          <p:cNvPr id="4" name="Picture 2" descr="Free photo 3d rendering of ventilation system">
            <a:extLst>
              <a:ext uri="{FF2B5EF4-FFF2-40B4-BE49-F238E27FC236}">
                <a16:creationId xmlns:a16="http://schemas.microsoft.com/office/drawing/2014/main" id="{137CE77D-ECFB-B2C3-80EB-F58C0D7C3E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9389" y="2038122"/>
            <a:ext cx="3739955" cy="26705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FBA344E-0B23-1224-9C2E-637C1DDD220D}"/>
              </a:ext>
            </a:extLst>
          </p:cNvPr>
          <p:cNvSpPr txBox="1"/>
          <p:nvPr/>
        </p:nvSpPr>
        <p:spPr>
          <a:xfrm>
            <a:off x="9528455" y="4778892"/>
            <a:ext cx="2090889" cy="630942"/>
          </a:xfrm>
          <a:prstGeom prst="rect">
            <a:avLst/>
          </a:prstGeom>
          <a:noFill/>
        </p:spPr>
        <p:txBody>
          <a:bodyPr wrap="square">
            <a:spAutoFit/>
          </a:bodyPr>
          <a:lstStyle/>
          <a:p>
            <a:pPr algn="r"/>
            <a:r>
              <a:rPr lang="en-GB" sz="700" dirty="0"/>
              <a:t>Source: </a:t>
            </a:r>
            <a:r>
              <a:rPr lang="en-GB" sz="700" dirty="0">
                <a:hlinkClick r:id="rId6"/>
              </a:rPr>
              <a:t>https://www.freepik.com/free-photo/3d-rendering-ventilation-system_22894132.htm#query=space%20heating&amp;position=33&amp;from_view=search&amp;track=ais</a:t>
            </a:r>
            <a:r>
              <a:rPr lang="en-GB" sz="700" dirty="0"/>
              <a:t>, </a:t>
            </a:r>
            <a:r>
              <a:rPr lang="en-GB" sz="700" dirty="0" err="1"/>
              <a:t>Freepik</a:t>
            </a:r>
            <a:r>
              <a:rPr lang="en-GB" sz="700" dirty="0"/>
              <a:t>&lt;/a&gt;</a:t>
            </a:r>
          </a:p>
        </p:txBody>
      </p:sp>
    </p:spTree>
    <p:extLst>
      <p:ext uri="{BB962C8B-B14F-4D97-AF65-F5344CB8AC3E}">
        <p14:creationId xmlns:p14="http://schemas.microsoft.com/office/powerpoint/2010/main" val="1823691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1915333" y="122221"/>
            <a:ext cx="9704012" cy="1325563"/>
          </a:xfrm>
        </p:spPr>
        <p:txBody>
          <a:bodyPr/>
          <a:lstStyle/>
          <a:p>
            <a:pPr algn="l"/>
            <a:r>
              <a:rPr lang="en-GB" altLang="en-US">
                <a:latin typeface="Open Sans"/>
              </a:rPr>
              <a:t>Lecture 7.1 Service sector</a:t>
            </a:r>
            <a:endParaRPr lang="en-GB" sz="4400">
              <a:latin typeface="Open Sans"/>
              <a:ea typeface="Open Sans"/>
              <a:cs typeface="Open Sans"/>
              <a:sym typeface="Bodoni SvtyTwo ITC TT-Book"/>
            </a:endParaRPr>
          </a:p>
        </p:txBody>
      </p:sp>
      <p:sp>
        <p:nvSpPr>
          <p:cNvPr id="38" name="TextBox 37">
            <a:extLst>
              <a:ext uri="{FF2B5EF4-FFF2-40B4-BE49-F238E27FC236}">
                <a16:creationId xmlns:a16="http://schemas.microsoft.com/office/drawing/2014/main" id="{DD0B7555-444F-D1E4-0A48-C00392C9A0FB}"/>
              </a:ext>
            </a:extLst>
          </p:cNvPr>
          <p:cNvSpPr txBox="1"/>
          <p:nvPr/>
        </p:nvSpPr>
        <p:spPr>
          <a:xfrm>
            <a:off x="876879" y="1289533"/>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7.1.4. Space Heating Reconstruction and Formulas</a:t>
            </a:r>
            <a:endParaRPr lang="en-GB" dirty="0">
              <a:latin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6D6EF2F4-3208-204C-664E-5E9C291CD276}"/>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5" name="Picture 2">
            <a:extLst>
              <a:ext uri="{FF2B5EF4-FFF2-40B4-BE49-F238E27FC236}">
                <a16:creationId xmlns:a16="http://schemas.microsoft.com/office/drawing/2014/main" id="{7726FFCE-DC14-F086-E8B3-D991129725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970" y="209348"/>
            <a:ext cx="978030" cy="9780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Google Shape;115;p16">
                <a:extLst>
                  <a:ext uri="{FF2B5EF4-FFF2-40B4-BE49-F238E27FC236}">
                    <a16:creationId xmlns:a16="http://schemas.microsoft.com/office/drawing/2014/main" id="{603E59B9-DBAC-9BE0-6362-D0CE79F02B9D}"/>
                  </a:ext>
                </a:extLst>
              </p:cNvPr>
              <p:cNvSpPr txBox="1"/>
              <p:nvPr/>
            </p:nvSpPr>
            <p:spPr>
              <a:xfrm>
                <a:off x="876879" y="2701555"/>
                <a:ext cx="5285850" cy="4072625"/>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Aft>
                    <a:spcPts val="1200"/>
                  </a:spcAft>
                  <a:buNone/>
                </a:pPr>
                <a14:m>
                  <m:oMathPara xmlns:m="http://schemas.openxmlformats.org/officeDocument/2006/math">
                    <m:oMathParaPr>
                      <m:jc m:val="centerGroup"/>
                    </m:oMathParaPr>
                    <m:oMath xmlns:m="http://schemas.openxmlformats.org/officeDocument/2006/math">
                      <m:r>
                        <a:rPr lang="en-GB" altLang="en-US" sz="2000" b="1" i="1" smtClean="0">
                          <a:solidFill>
                            <a:srgbClr val="FFC000"/>
                          </a:solidFill>
                          <a:latin typeface="Cambria Math" panose="02040503050406030204" pitchFamily="18" charset="0"/>
                          <a:cs typeface="Calibri" panose="020F0502020204030204" pitchFamily="34" charset="0"/>
                        </a:rPr>
                        <m:t>𝐔𝐄</m:t>
                      </m:r>
                      <m:sSub>
                        <m:sSubPr>
                          <m:ctrlPr>
                            <a:rPr lang="en-GB" altLang="en-US" sz="2000" b="1" i="1">
                              <a:solidFill>
                                <a:srgbClr val="FFC000"/>
                              </a:solidFill>
                              <a:latin typeface="Cambria Math" panose="02040503050406030204" pitchFamily="18" charset="0"/>
                              <a:cs typeface="Calibri" panose="020F0502020204030204" pitchFamily="34" charset="0"/>
                            </a:rPr>
                          </m:ctrlPr>
                        </m:sSubPr>
                        <m:e>
                          <m:r>
                            <a:rPr lang="en-GB" altLang="en-US" sz="2000" b="1" i="1">
                              <a:solidFill>
                                <a:srgbClr val="FFC000"/>
                              </a:solidFill>
                              <a:latin typeface="Cambria Math" panose="02040503050406030204" pitchFamily="18" charset="0"/>
                              <a:cs typeface="Calibri" panose="020F0502020204030204" pitchFamily="34" charset="0"/>
                            </a:rPr>
                            <m:t>𝑫</m:t>
                          </m:r>
                        </m:e>
                        <m:sub>
                          <m:r>
                            <a:rPr lang="en-GB" altLang="en-US" sz="2000" b="1" i="1" smtClean="0">
                              <a:solidFill>
                                <a:srgbClr val="FFC000"/>
                              </a:solidFill>
                              <a:latin typeface="Cambria Math" panose="02040503050406030204" pitchFamily="18" charset="0"/>
                              <a:cs typeface="Calibri" panose="020F0502020204030204" pitchFamily="34" charset="0"/>
                            </a:rPr>
                            <m:t>𝒉𝒆𝒂𝒕𝒊𝒏𝒈</m:t>
                          </m:r>
                        </m:sub>
                      </m:sSub>
                      <m:r>
                        <a:rPr lang="en-GB" sz="2000" b="1">
                          <a:solidFill>
                            <a:srgbClr val="FFC000"/>
                          </a:solidFill>
                          <a:latin typeface="Cambria Math" panose="02040503050406030204" pitchFamily="18" charset="0"/>
                          <a:cs typeface="Times New Roman" pitchFamily="18" charset="0"/>
                        </a:rPr>
                        <m:t>=</m:t>
                      </m:r>
                      <m:r>
                        <a:rPr lang="en-GB" sz="2000" b="1" i="1" smtClean="0">
                          <a:solidFill>
                            <a:srgbClr val="C00000"/>
                          </a:solidFill>
                          <a:latin typeface="Cambria Math" panose="02040503050406030204" pitchFamily="18" charset="0"/>
                          <a:cs typeface="Times New Roman" pitchFamily="18" charset="0"/>
                        </a:rPr>
                        <m:t>𝐀</m:t>
                      </m:r>
                      <m:sSub>
                        <m:sSubPr>
                          <m:ctrlPr>
                            <a:rPr lang="en-GB" sz="2000" b="1" i="1">
                              <a:solidFill>
                                <a:srgbClr val="C00000"/>
                              </a:solidFill>
                              <a:latin typeface="Cambria Math" panose="02040503050406030204" pitchFamily="18" charset="0"/>
                              <a:cs typeface="Times New Roman" pitchFamily="18" charset="0"/>
                            </a:rPr>
                          </m:ctrlPr>
                        </m:sSubPr>
                        <m:e>
                          <m:r>
                            <a:rPr lang="en-GB" sz="2000" b="1" i="1">
                              <a:solidFill>
                                <a:srgbClr val="C00000"/>
                              </a:solidFill>
                              <a:latin typeface="Cambria Math" panose="02040503050406030204" pitchFamily="18" charset="0"/>
                              <a:cs typeface="Times New Roman" pitchFamily="18" charset="0"/>
                            </a:rPr>
                            <m:t>𝝈</m:t>
                          </m:r>
                        </m:e>
                        <m:sub>
                          <m:r>
                            <a:rPr lang="en-GB" sz="2000" b="1" i="1">
                              <a:solidFill>
                                <a:srgbClr val="C00000"/>
                              </a:solidFill>
                              <a:latin typeface="Cambria Math" panose="02040503050406030204" pitchFamily="18" charset="0"/>
                              <a:cs typeface="Times New Roman" pitchFamily="18" charset="0"/>
                            </a:rPr>
                            <m:t>𝒉𝒆𝒂𝒕</m:t>
                          </m:r>
                        </m:sub>
                      </m:sSub>
                      <m:r>
                        <a:rPr lang="en-GB" sz="2000" b="1" i="1" smtClean="0">
                          <a:solidFill>
                            <a:srgbClr val="7030A0"/>
                          </a:solidFill>
                          <a:latin typeface="Cambria Math" panose="02040503050406030204" pitchFamily="18" charset="0"/>
                          <a:cs typeface="Times New Roman" pitchFamily="18" charset="0"/>
                        </a:rPr>
                        <m:t>𝐒𝐄</m:t>
                      </m:r>
                      <m:sSub>
                        <m:sSubPr>
                          <m:ctrlPr>
                            <a:rPr lang="en-GB" sz="2000" b="1" i="1">
                              <a:solidFill>
                                <a:srgbClr val="7030A0"/>
                              </a:solidFill>
                              <a:latin typeface="Cambria Math" panose="02040503050406030204" pitchFamily="18" charset="0"/>
                              <a:cs typeface="Times New Roman" pitchFamily="18" charset="0"/>
                            </a:rPr>
                          </m:ctrlPr>
                        </m:sSubPr>
                        <m:e>
                          <m:r>
                            <a:rPr lang="en-GB" sz="2000" b="1" i="1">
                              <a:solidFill>
                                <a:srgbClr val="7030A0"/>
                              </a:solidFill>
                              <a:latin typeface="Cambria Math" panose="02040503050406030204" pitchFamily="18" charset="0"/>
                              <a:cs typeface="Times New Roman" pitchFamily="18" charset="0"/>
                            </a:rPr>
                            <m:t>𝑪</m:t>
                          </m:r>
                        </m:e>
                        <m:sub>
                          <m:r>
                            <a:rPr lang="en-GB" sz="2000" b="1" i="1">
                              <a:solidFill>
                                <a:srgbClr val="7030A0"/>
                              </a:solidFill>
                              <a:latin typeface="Cambria Math" panose="02040503050406030204" pitchFamily="18" charset="0"/>
                              <a:cs typeface="Times New Roman" pitchFamily="18" charset="0"/>
                            </a:rPr>
                            <m:t>𝒉𝒆𝒂𝒕</m:t>
                          </m:r>
                        </m:sub>
                      </m:sSub>
                    </m:oMath>
                  </m:oMathPara>
                </a14:m>
                <a:endParaRPr lang="en-GB" altLang="en-US" sz="2000" b="1" dirty="0">
                  <a:latin typeface="Cambria Math" panose="02040503050406030204" pitchFamily="18" charset="0"/>
                </a:endParaRPr>
              </a:p>
              <a:p>
                <a:pPr eaLnBrk="1" hangingPunct="1">
                  <a:lnSpc>
                    <a:spcPct val="100000"/>
                  </a:lnSpc>
                  <a:spcBef>
                    <a:spcPts val="0"/>
                  </a:spcBef>
                  <a:spcAft>
                    <a:spcPts val="0"/>
                  </a:spcAft>
                  <a:buNone/>
                </a:pPr>
                <a:endParaRPr lang="en-GB" altLang="en-US" sz="2000" dirty="0">
                  <a:latin typeface="Cambria Math" panose="02040503050406030204" pitchFamily="18" charset="0"/>
                </a:endParaRPr>
              </a:p>
              <a:p>
                <a:pPr eaLnBrk="1" hangingPunct="1">
                  <a:lnSpc>
                    <a:spcPct val="100000"/>
                  </a:lnSpc>
                  <a:spcBef>
                    <a:spcPts val="0"/>
                  </a:spcBef>
                  <a:spcAft>
                    <a:spcPts val="0"/>
                  </a:spcAft>
                  <a:buNone/>
                </a:pPr>
                <a14:m>
                  <m:oMath xmlns:m="http://schemas.openxmlformats.org/officeDocument/2006/math">
                    <m:r>
                      <a:rPr lang="en-GB" altLang="en-US" sz="2000" dirty="0" smtClean="0">
                        <a:solidFill>
                          <a:srgbClr val="C00000"/>
                        </a:solidFill>
                        <a:latin typeface="Cambria Math" panose="02040503050406030204" pitchFamily="18" charset="0"/>
                      </a:rPr>
                      <m:t>𝐴</m:t>
                    </m:r>
                  </m:oMath>
                </a14:m>
                <a:r>
                  <a:rPr lang="en-GB" altLang="en-US" sz="2000" dirty="0">
                    <a:solidFill>
                      <a:srgbClr val="C00000"/>
                    </a:solidFill>
                    <a:latin typeface="Open Sans" panose="020B0606030504020204" pitchFamily="34" charset="0"/>
                    <a:ea typeface="Open Sans" panose="020B0606030504020204" pitchFamily="34" charset="0"/>
                    <a:cs typeface="Open Sans" panose="020B0606030504020204" pitchFamily="34" charset="0"/>
                  </a:rPr>
                  <a:t> total area of the service sector</a:t>
                </a:r>
              </a:p>
              <a:p>
                <a:pPr eaLnBrk="1" hangingPunct="1">
                  <a:lnSpc>
                    <a:spcPct val="100000"/>
                  </a:lnSpc>
                  <a:spcBef>
                    <a:spcPts val="0"/>
                  </a:spcBef>
                  <a:spcAft>
                    <a:spcPts val="0"/>
                  </a:spcAft>
                  <a:buNone/>
                </a:pPr>
                <a14:m>
                  <m:oMath xmlns:m="http://schemas.openxmlformats.org/officeDocument/2006/math">
                    <m:sSub>
                      <m:sSubPr>
                        <m:ctrlPr>
                          <a:rPr lang="en-GB" sz="2000" i="1">
                            <a:solidFill>
                              <a:srgbClr val="C00000"/>
                            </a:solidFill>
                            <a:latin typeface="Cambria Math" panose="02040503050406030204" pitchFamily="18" charset="0"/>
                            <a:cs typeface="Times New Roman" pitchFamily="18" charset="0"/>
                          </a:rPr>
                        </m:ctrlPr>
                      </m:sSubPr>
                      <m:e>
                        <m:r>
                          <a:rPr lang="en-GB" sz="2000">
                            <a:solidFill>
                              <a:srgbClr val="C00000"/>
                            </a:solidFill>
                            <a:latin typeface="Cambria Math" panose="02040503050406030204" pitchFamily="18" charset="0"/>
                            <a:cs typeface="Times New Roman" pitchFamily="18" charset="0"/>
                          </a:rPr>
                          <m:t>𝜎</m:t>
                        </m:r>
                      </m:e>
                      <m:sub>
                        <m:r>
                          <a:rPr lang="en-GB" sz="2000">
                            <a:solidFill>
                              <a:srgbClr val="C00000"/>
                            </a:solidFill>
                            <a:latin typeface="Cambria Math" panose="02040503050406030204" pitchFamily="18" charset="0"/>
                            <a:cs typeface="Times New Roman" pitchFamily="18" charset="0"/>
                          </a:rPr>
                          <m:t>h𝑒𝑎𝑡</m:t>
                        </m:r>
                      </m:sub>
                    </m:sSub>
                    <m:r>
                      <a:rPr lang="en-GB" sz="2000" i="1" smtClean="0">
                        <a:solidFill>
                          <a:srgbClr val="C00000"/>
                        </a:solidFill>
                        <a:latin typeface="Cambria Math" panose="02040503050406030204" pitchFamily="18" charset="0"/>
                        <a:cs typeface="Times New Roman" pitchFamily="18" charset="0"/>
                      </a:rPr>
                      <m:t> </m:t>
                    </m:r>
                  </m:oMath>
                </a14:m>
                <a:r>
                  <a:rPr lang="en-GB" altLang="en-US" sz="2000" dirty="0">
                    <a:solidFill>
                      <a:srgbClr val="C00000"/>
                    </a:solidFill>
                    <a:latin typeface="Open Sans" panose="020B0606030504020204" pitchFamily="34" charset="0"/>
                    <a:ea typeface="Open Sans" panose="020B0606030504020204" pitchFamily="34" charset="0"/>
                    <a:cs typeface="Open Sans" panose="020B0606030504020204" pitchFamily="34" charset="0"/>
                  </a:rPr>
                  <a:t>Fraction total area to be heated</a:t>
                </a:r>
              </a:p>
              <a:p>
                <a:pPr eaLnBrk="1" hangingPunct="1">
                  <a:lnSpc>
                    <a:spcPct val="100000"/>
                  </a:lnSpc>
                  <a:spcBef>
                    <a:spcPts val="0"/>
                  </a:spcBef>
                  <a:spcAft>
                    <a:spcPts val="0"/>
                  </a:spcAft>
                  <a:buNone/>
                </a:pPr>
                <a14:m>
                  <m:oMath xmlns:m="http://schemas.openxmlformats.org/officeDocument/2006/math">
                    <m:r>
                      <a:rPr lang="en-GB" sz="2000" smtClean="0">
                        <a:solidFill>
                          <a:srgbClr val="7030A0"/>
                        </a:solidFill>
                        <a:latin typeface="Cambria Math" panose="02040503050406030204" pitchFamily="18" charset="0"/>
                        <a:cs typeface="Times New Roman" pitchFamily="18" charset="0"/>
                      </a:rPr>
                      <m:t>𝑆𝐸</m:t>
                    </m:r>
                    <m:sSub>
                      <m:sSubPr>
                        <m:ctrlPr>
                          <a:rPr lang="en-GB" sz="2000" i="1">
                            <a:solidFill>
                              <a:srgbClr val="7030A0"/>
                            </a:solidFill>
                            <a:latin typeface="Cambria Math" panose="02040503050406030204" pitchFamily="18" charset="0"/>
                            <a:cs typeface="Times New Roman" pitchFamily="18" charset="0"/>
                          </a:rPr>
                        </m:ctrlPr>
                      </m:sSubPr>
                      <m:e>
                        <m:r>
                          <a:rPr lang="en-GB" sz="2000">
                            <a:solidFill>
                              <a:srgbClr val="7030A0"/>
                            </a:solidFill>
                            <a:latin typeface="Cambria Math" panose="02040503050406030204" pitchFamily="18" charset="0"/>
                            <a:cs typeface="Times New Roman" pitchFamily="18" charset="0"/>
                          </a:rPr>
                          <m:t>𝐶</m:t>
                        </m:r>
                      </m:e>
                      <m:sub>
                        <m:r>
                          <a:rPr lang="en-GB" sz="2000">
                            <a:solidFill>
                              <a:srgbClr val="7030A0"/>
                            </a:solidFill>
                            <a:latin typeface="Cambria Math" panose="02040503050406030204" pitchFamily="18" charset="0"/>
                            <a:cs typeface="Times New Roman" pitchFamily="18" charset="0"/>
                          </a:rPr>
                          <m:t>h𝑒𝑎𝑡</m:t>
                        </m:r>
                      </m:sub>
                    </m:sSub>
                    <m:r>
                      <a:rPr lang="en-GB" sz="2000" b="0" i="1" smtClean="0">
                        <a:solidFill>
                          <a:srgbClr val="7030A0"/>
                        </a:solidFill>
                        <a:latin typeface="Cambria Math" panose="02040503050406030204" pitchFamily="18" charset="0"/>
                        <a:cs typeface="Times New Roman" pitchFamily="18" charset="0"/>
                      </a:rPr>
                      <m:t> </m:t>
                    </m:r>
                  </m:oMath>
                </a14:m>
                <a:r>
                  <a:rPr lang="en-GB" altLang="en-US" sz="2000" dirty="0">
                    <a:solidFill>
                      <a:srgbClr val="7030A0"/>
                    </a:solidFill>
                    <a:latin typeface="Open Sans" panose="020B0606030504020204" pitchFamily="34" charset="0"/>
                    <a:ea typeface="Open Sans" panose="020B0606030504020204" pitchFamily="34" charset="0"/>
                    <a:cs typeface="Open Sans" panose="020B0606030504020204" pitchFamily="34" charset="0"/>
                  </a:rPr>
                  <a:t>specific energy consumption per area heated</a:t>
                </a:r>
              </a:p>
              <a:p>
                <a:pPr eaLnBrk="1" hangingPunct="1">
                  <a:lnSpc>
                    <a:spcPct val="100000"/>
                  </a:lnSpc>
                  <a:spcAft>
                    <a:spcPts val="1200"/>
                  </a:spcAft>
                  <a:buNone/>
                </a:pPr>
                <a:endParaRPr lang="en-GB" sz="2000" baseline="30000" dirty="0">
                  <a:solidFill>
                    <a:prstClr val="black"/>
                  </a:solidFill>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1200"/>
                  </a:spcAft>
                  <a:buNone/>
                </a:pPr>
                <a:endParaRPr lang="en-GB" sz="2000" dirty="0">
                  <a:solidFill>
                    <a:prstClr val="black"/>
                  </a:solidFill>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1200"/>
                  </a:spcAft>
                  <a:buNone/>
                </a:pPr>
                <a:endParaRPr lang="en-GB" sz="2000" dirty="0">
                  <a:solidFill>
                    <a:prstClr val="black"/>
                  </a:solidFill>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1200"/>
                  </a:spcAft>
                  <a:buNone/>
                </a:pPr>
                <a:endParaRPr lang="en-GB" sz="2000" dirty="0">
                  <a:solidFill>
                    <a:prstClr val="black"/>
                  </a:solidFill>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1200"/>
                  </a:spcAft>
                  <a:buNone/>
                </a:pPr>
                <a:endParaRPr lang="en-GB" altLang="en-US" sz="20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endParaRPr lang="en-GB" altLang="en-US" sz="20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marL="342900" lvl="1" indent="-342900"/>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6" name="Google Shape;115;p16">
                <a:extLst>
                  <a:ext uri="{FF2B5EF4-FFF2-40B4-BE49-F238E27FC236}">
                    <a16:creationId xmlns:a16="http://schemas.microsoft.com/office/drawing/2014/main" id="{603E59B9-DBAC-9BE0-6362-D0CE79F02B9D}"/>
                  </a:ext>
                </a:extLst>
              </p:cNvPr>
              <p:cNvSpPr txBox="1">
                <a:spLocks noRot="1" noChangeAspect="1" noMove="1" noResize="1" noEditPoints="1" noAdjustHandles="1" noChangeArrowheads="1" noChangeShapeType="1" noTextEdit="1"/>
              </p:cNvSpPr>
              <p:nvPr/>
            </p:nvSpPr>
            <p:spPr>
              <a:xfrm>
                <a:off x="876879" y="2701555"/>
                <a:ext cx="5285850" cy="4072625"/>
              </a:xfrm>
              <a:prstGeom prst="rect">
                <a:avLst/>
              </a:prstGeom>
              <a:blipFill>
                <a:blip r:embed="rId4"/>
                <a:stretch>
                  <a:fillRect l="-692"/>
                </a:stretch>
              </a:blipFill>
              <a:ln>
                <a:noFill/>
              </a:ln>
            </p:spPr>
            <p:txBody>
              <a:bodyPr/>
              <a:lstStyle/>
              <a:p>
                <a:r>
                  <a:rPr lang="en-GB">
                    <a:noFill/>
                  </a:rPr>
                  <a:t> </a:t>
                </a:r>
              </a:p>
            </p:txBody>
          </p:sp>
        </mc:Fallback>
      </mc:AlternateContent>
      <p:pic>
        <p:nvPicPr>
          <p:cNvPr id="2050" name="Picture 2" descr="Free photo 3d rendering of ventilation system">
            <a:extLst>
              <a:ext uri="{FF2B5EF4-FFF2-40B4-BE49-F238E27FC236}">
                <a16:creationId xmlns:a16="http://schemas.microsoft.com/office/drawing/2014/main" id="{4F8BF1E6-F74E-524C-277C-64806DC6AB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3773" y="2011981"/>
            <a:ext cx="5084131" cy="36303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4F6ECC5-5F7B-A01E-9A62-4272EA803F21}"/>
              </a:ext>
            </a:extLst>
          </p:cNvPr>
          <p:cNvSpPr txBox="1"/>
          <p:nvPr/>
        </p:nvSpPr>
        <p:spPr>
          <a:xfrm>
            <a:off x="5431904" y="5642343"/>
            <a:ext cx="6096000" cy="307777"/>
          </a:xfrm>
          <a:prstGeom prst="rect">
            <a:avLst/>
          </a:prstGeom>
          <a:noFill/>
        </p:spPr>
        <p:txBody>
          <a:bodyPr wrap="square">
            <a:spAutoFit/>
          </a:bodyPr>
          <a:lstStyle/>
          <a:p>
            <a:pPr algn="r"/>
            <a:r>
              <a:rPr lang="en-GB" sz="700" dirty="0"/>
              <a:t>Source: </a:t>
            </a:r>
            <a:r>
              <a:rPr lang="en-GB" sz="700" dirty="0">
                <a:hlinkClick r:id="rId6"/>
              </a:rPr>
              <a:t>https://www.freepik.com/free-photo/3d-rendering-ventilation-system_22894132.htm#query=space%20heating&amp;position=33&amp;from_view=search&amp;track=ais</a:t>
            </a:r>
            <a:r>
              <a:rPr lang="en-GB" sz="700" dirty="0"/>
              <a:t>, </a:t>
            </a:r>
            <a:r>
              <a:rPr lang="en-GB" sz="700" dirty="0" err="1"/>
              <a:t>Freepik</a:t>
            </a:r>
            <a:r>
              <a:rPr lang="en-GB" sz="700" dirty="0"/>
              <a:t>&lt;/a&gt;</a:t>
            </a:r>
          </a:p>
        </p:txBody>
      </p:sp>
    </p:spTree>
    <p:extLst>
      <p:ext uri="{BB962C8B-B14F-4D97-AF65-F5344CB8AC3E}">
        <p14:creationId xmlns:p14="http://schemas.microsoft.com/office/powerpoint/2010/main" val="1589997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8" name="Google Shape;115;p16">
                <a:extLst>
                  <a:ext uri="{FF2B5EF4-FFF2-40B4-BE49-F238E27FC236}">
                    <a16:creationId xmlns:a16="http://schemas.microsoft.com/office/drawing/2014/main" id="{1C0EB07B-EF55-8A4A-A559-3218267C9FE8}"/>
                  </a:ext>
                </a:extLst>
              </p:cNvPr>
              <p:cNvSpPr txBox="1"/>
              <p:nvPr/>
            </p:nvSpPr>
            <p:spPr>
              <a:xfrm>
                <a:off x="904037" y="1339712"/>
                <a:ext cx="10439494" cy="4427538"/>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0"/>
                  </a:spcAft>
                  <a:buNone/>
                </a:pPr>
                <a:r>
                  <a:rPr lang="en-ZA" sz="2000" b="1" dirty="0">
                    <a:solidFill>
                      <a:schemeClr val="accent5">
                        <a:lumMod val="60000"/>
                        <a:lumOff val="40000"/>
                      </a:schemeClr>
                    </a:solidFill>
                    <a:latin typeface="Open Sans"/>
                    <a:ea typeface="Open Sans"/>
                    <a:cs typeface="Open Sans"/>
                  </a:rPr>
                  <a:t>7.1.5. </a:t>
                </a:r>
                <a:r>
                  <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Final energy demand: electricity use for space heating</a:t>
                </a:r>
              </a:p>
              <a:p>
                <a:pPr eaLnBrk="1" hangingPunct="1">
                  <a:lnSpc>
                    <a:spcPct val="100000"/>
                  </a:lnSpc>
                  <a:spcBef>
                    <a:spcPts val="0"/>
                  </a:spcBef>
                  <a:spcAft>
                    <a:spcPts val="1200"/>
                  </a:spcAft>
                  <a:buNone/>
                </a:pPr>
                <a14:m>
                  <m:oMath xmlns:m="http://schemas.openxmlformats.org/officeDocument/2006/math">
                    <m:r>
                      <a:rPr lang="en-GB" altLang="en-US" sz="2000" b="1" i="1" smtClean="0">
                        <a:solidFill>
                          <a:schemeClr val="accent6"/>
                        </a:solidFill>
                        <a:latin typeface="Cambria Math" panose="02040503050406030204" pitchFamily="18" charset="0"/>
                      </a:rPr>
                      <m:t>𝐅𝐄</m:t>
                    </m:r>
                    <m:sSub>
                      <m:sSubPr>
                        <m:ctrlPr>
                          <a:rPr lang="en-GB" altLang="en-US" sz="2000" b="1" i="1" smtClean="0">
                            <a:solidFill>
                              <a:schemeClr val="accent6"/>
                            </a:solidFill>
                            <a:latin typeface="Cambria Math" panose="02040503050406030204" pitchFamily="18" charset="0"/>
                          </a:rPr>
                        </m:ctrlPr>
                      </m:sSubPr>
                      <m:e>
                        <m:r>
                          <a:rPr lang="en-GB" altLang="en-US" sz="2000" b="1" i="1" smtClean="0">
                            <a:solidFill>
                              <a:schemeClr val="accent6"/>
                            </a:solidFill>
                            <a:latin typeface="Cambria Math" panose="02040503050406030204" pitchFamily="18" charset="0"/>
                          </a:rPr>
                          <m:t>𝑫</m:t>
                        </m:r>
                      </m:e>
                      <m:sub>
                        <m:r>
                          <a:rPr lang="en-GB" altLang="en-US" sz="2000" b="1" i="1" smtClean="0">
                            <a:solidFill>
                              <a:schemeClr val="accent6"/>
                            </a:solidFill>
                            <a:latin typeface="Cambria Math" panose="02040503050406030204" pitchFamily="18" charset="0"/>
                          </a:rPr>
                          <m:t>𝐡𝐞𝐚𝐭</m:t>
                        </m:r>
                        <m:r>
                          <a:rPr lang="en-GB" altLang="en-US" sz="2000" b="1" smtClean="0">
                            <a:solidFill>
                              <a:schemeClr val="accent6"/>
                            </a:solidFill>
                            <a:latin typeface="Cambria Math" panose="02040503050406030204" pitchFamily="18" charset="0"/>
                          </a:rPr>
                          <m:t>,</m:t>
                        </m:r>
                        <m:r>
                          <a:rPr lang="en-GB" altLang="en-US" sz="2000" b="1" i="1" smtClean="0">
                            <a:solidFill>
                              <a:schemeClr val="accent6"/>
                            </a:solidFill>
                            <a:latin typeface="Cambria Math" panose="02040503050406030204" pitchFamily="18" charset="0"/>
                          </a:rPr>
                          <m:t>𝒆𝒍𝒆𝒄</m:t>
                        </m:r>
                      </m:sub>
                    </m:sSub>
                    <m:r>
                      <a:rPr lang="en-GB" altLang="en-US" sz="2000" smtClean="0">
                        <a:latin typeface="Cambria Math" panose="02040503050406030204" pitchFamily="18" charset="0"/>
                      </a:rPr>
                      <m:t>=</m:t>
                    </m:r>
                    <m:r>
                      <a:rPr lang="en-GB" altLang="en-US" sz="2000" b="1" i="1" smtClean="0">
                        <a:solidFill>
                          <a:srgbClr val="FFC000"/>
                        </a:solidFill>
                        <a:latin typeface="Cambria Math" panose="02040503050406030204" pitchFamily="18" charset="0"/>
                      </a:rPr>
                      <m:t>𝐔𝐄</m:t>
                    </m:r>
                    <m:sSub>
                      <m:sSubPr>
                        <m:ctrlPr>
                          <a:rPr lang="en-GB" altLang="en-US" sz="2000" b="1" i="1" smtClean="0">
                            <a:solidFill>
                              <a:srgbClr val="FFC000"/>
                            </a:solidFill>
                            <a:latin typeface="Cambria Math" panose="02040503050406030204" pitchFamily="18" charset="0"/>
                          </a:rPr>
                        </m:ctrlPr>
                      </m:sSubPr>
                      <m:e>
                        <m:r>
                          <a:rPr lang="en-GB" altLang="en-US" sz="2000" b="1" i="1" smtClean="0">
                            <a:solidFill>
                              <a:srgbClr val="FFC000"/>
                            </a:solidFill>
                            <a:latin typeface="Cambria Math" panose="02040503050406030204" pitchFamily="18" charset="0"/>
                          </a:rPr>
                          <m:t>𝑫</m:t>
                        </m:r>
                      </m:e>
                      <m:sub>
                        <m:r>
                          <a:rPr lang="en-GB" altLang="en-US" sz="2000" b="1" i="1" smtClean="0">
                            <a:solidFill>
                              <a:srgbClr val="FFC000"/>
                            </a:solidFill>
                            <a:latin typeface="Cambria Math" panose="02040503050406030204" pitchFamily="18" charset="0"/>
                          </a:rPr>
                          <m:t>𝐡𝐞𝐚𝐭</m:t>
                        </m:r>
                        <m:r>
                          <a:rPr lang="en-GB" altLang="en-US" sz="2000" b="1" smtClean="0">
                            <a:solidFill>
                              <a:srgbClr val="FFC000"/>
                            </a:solidFill>
                            <a:latin typeface="Cambria Math" panose="02040503050406030204" pitchFamily="18" charset="0"/>
                          </a:rPr>
                          <m:t> </m:t>
                        </m:r>
                      </m:sub>
                    </m:sSub>
                    <m:sSub>
                      <m:sSubPr>
                        <m:ctrlPr>
                          <a:rPr lang="en-GB" altLang="en-US" sz="2000" b="1" i="1" smtClean="0">
                            <a:solidFill>
                              <a:schemeClr val="tx1">
                                <a:lumMod val="75000"/>
                                <a:lumOff val="25000"/>
                              </a:schemeClr>
                            </a:solidFill>
                            <a:latin typeface="Cambria Math" panose="02040503050406030204" pitchFamily="18" charset="0"/>
                          </a:rPr>
                        </m:ctrlPr>
                      </m:sSubPr>
                      <m:e>
                        <m:r>
                          <a:rPr lang="en-GB" altLang="en-US" sz="2000" b="1" i="1" smtClean="0">
                            <a:solidFill>
                              <a:schemeClr val="tx1">
                                <a:lumMod val="75000"/>
                                <a:lumOff val="25000"/>
                              </a:schemeClr>
                            </a:solidFill>
                            <a:latin typeface="Cambria Math" panose="02040503050406030204" pitchFamily="18" charset="0"/>
                          </a:rPr>
                          <m:t>𝑴</m:t>
                        </m:r>
                      </m:e>
                      <m:sub>
                        <m:r>
                          <a:rPr lang="en-GB" altLang="en-US" sz="2000" b="1" i="1" smtClean="0">
                            <a:solidFill>
                              <a:schemeClr val="tx1">
                                <a:lumMod val="75000"/>
                                <a:lumOff val="25000"/>
                              </a:schemeClr>
                            </a:solidFill>
                            <a:latin typeface="Cambria Math" panose="02040503050406030204" pitchFamily="18" charset="0"/>
                          </a:rPr>
                          <m:t>𝐡𝐞𝐚𝐭</m:t>
                        </m:r>
                        <m:r>
                          <a:rPr lang="en-GB" altLang="en-US" sz="2000" b="1" smtClean="0">
                            <a:solidFill>
                              <a:schemeClr val="tx1">
                                <a:lumMod val="75000"/>
                                <a:lumOff val="25000"/>
                              </a:schemeClr>
                            </a:solidFill>
                            <a:latin typeface="Cambria Math" panose="02040503050406030204" pitchFamily="18" charset="0"/>
                          </a:rPr>
                          <m:t>,</m:t>
                        </m:r>
                        <m:r>
                          <a:rPr lang="en-GB" altLang="en-US" sz="2000" b="1" i="1" smtClean="0">
                            <a:solidFill>
                              <a:schemeClr val="tx1">
                                <a:lumMod val="75000"/>
                                <a:lumOff val="25000"/>
                              </a:schemeClr>
                            </a:solidFill>
                            <a:latin typeface="Cambria Math" panose="02040503050406030204" pitchFamily="18" charset="0"/>
                          </a:rPr>
                          <m:t>𝒆𝒍𝒆𝒄</m:t>
                        </m:r>
                      </m:sub>
                    </m:sSub>
                    <m:d>
                      <m:dPr>
                        <m:ctrlPr>
                          <a:rPr lang="en-GB" altLang="en-US" sz="2000" i="1" smtClean="0">
                            <a:latin typeface="Cambria Math" panose="02040503050406030204" pitchFamily="18" charset="0"/>
                          </a:rPr>
                        </m:ctrlPr>
                      </m:dPr>
                      <m:e>
                        <m:r>
                          <a:rPr lang="en-GB" altLang="en-US" sz="2000" smtClean="0">
                            <a:latin typeface="Cambria Math" panose="02040503050406030204" pitchFamily="18" charset="0"/>
                          </a:rPr>
                          <m:t>1−</m:t>
                        </m:r>
                        <m:sSub>
                          <m:sSubPr>
                            <m:ctrlPr>
                              <a:rPr lang="en-GB" altLang="en-US" sz="2000" i="1" smtClean="0">
                                <a:latin typeface="Cambria Math" panose="02040503050406030204" pitchFamily="18" charset="0"/>
                              </a:rPr>
                            </m:ctrlPr>
                          </m:sSubPr>
                          <m:e>
                            <m:r>
                              <a:rPr lang="en-GB" altLang="en-US" sz="2000" smtClean="0">
                                <a:latin typeface="Cambria Math" panose="02040503050406030204" pitchFamily="18" charset="0"/>
                              </a:rPr>
                              <m:t>𝑀</m:t>
                            </m:r>
                          </m:e>
                          <m:sub>
                            <m:r>
                              <a:rPr lang="en-GB" altLang="en-US" sz="2000" smtClean="0">
                                <a:latin typeface="Cambria Math" panose="02040503050406030204" pitchFamily="18" charset="0"/>
                              </a:rPr>
                              <m:t>h𝑒𝑎𝑡</m:t>
                            </m:r>
                            <m:r>
                              <a:rPr lang="en-GB" altLang="en-US" sz="2000" smtClean="0">
                                <a:latin typeface="Cambria Math" panose="02040503050406030204" pitchFamily="18" charset="0"/>
                              </a:rPr>
                              <m:t>,</m:t>
                            </m:r>
                            <m:r>
                              <a:rPr lang="en-GB" altLang="en-US" sz="2000" smtClean="0">
                                <a:latin typeface="Cambria Math" panose="02040503050406030204" pitchFamily="18" charset="0"/>
                              </a:rPr>
                              <m:t>h𝑒𝑎𝑡</m:t>
                            </m:r>
                            <m:r>
                              <a:rPr lang="en-GB" altLang="en-US" sz="2000" smtClean="0">
                                <a:latin typeface="Cambria Math" panose="02040503050406030204" pitchFamily="18" charset="0"/>
                              </a:rPr>
                              <m:t> </m:t>
                            </m:r>
                            <m:r>
                              <a:rPr lang="en-GB" altLang="en-US" sz="2000" smtClean="0">
                                <a:latin typeface="Cambria Math" panose="02040503050406030204" pitchFamily="18" charset="0"/>
                              </a:rPr>
                              <m:t>𝑝𝑢𝑚𝑝</m:t>
                            </m:r>
                          </m:sub>
                        </m:sSub>
                        <m:r>
                          <a:rPr lang="en-GB" altLang="en-US" sz="2000" smtClean="0">
                            <a:latin typeface="Cambria Math" panose="02040503050406030204" pitchFamily="18" charset="0"/>
                          </a:rPr>
                          <m:t> ×</m:t>
                        </m:r>
                        <m:f>
                          <m:fPr>
                            <m:ctrlPr>
                              <a:rPr lang="en-GB" altLang="en-US" sz="2000" i="1" smtClean="0">
                                <a:latin typeface="Cambria Math" panose="02040503050406030204" pitchFamily="18" charset="0"/>
                              </a:rPr>
                            </m:ctrlPr>
                          </m:fPr>
                          <m:num>
                            <m:r>
                              <a:rPr lang="en-GB" altLang="en-US" sz="2000" smtClean="0">
                                <a:latin typeface="Cambria Math" panose="02040503050406030204" pitchFamily="18" charset="0"/>
                              </a:rPr>
                              <m:t>𝐶𝑂𝑃</m:t>
                            </m:r>
                            <m:r>
                              <a:rPr lang="en-GB" altLang="en-US" sz="2000" smtClean="0">
                                <a:latin typeface="Cambria Math" panose="02040503050406030204" pitchFamily="18" charset="0"/>
                              </a:rPr>
                              <m:t>−1</m:t>
                            </m:r>
                          </m:num>
                          <m:den>
                            <m:r>
                              <a:rPr lang="en-GB" altLang="en-US" sz="2000" smtClean="0">
                                <a:latin typeface="Cambria Math" panose="02040503050406030204" pitchFamily="18" charset="0"/>
                              </a:rPr>
                              <m:t>𝐶𝑂𝑃</m:t>
                            </m:r>
                          </m:den>
                        </m:f>
                      </m:e>
                    </m:d>
                  </m:oMath>
                </a14:m>
                <a:r>
                  <a:rPr lang="en-GB" sz="2000" dirty="0">
                    <a:latin typeface="Cambria Math" panose="02040503050406030204" pitchFamily="18" charset="0"/>
                    <a:ea typeface="Open Sans" panose="020B0606030504020204" pitchFamily="34" charset="0"/>
                    <a:cs typeface="Times New Roman" pitchFamily="18" charset="0"/>
                  </a:rPr>
                  <a:t> </a:t>
                </a:r>
              </a:p>
              <a:p>
                <a:pPr eaLnBrk="1" hangingPunct="1">
                  <a:lnSpc>
                    <a:spcPct val="100000"/>
                  </a:lnSpc>
                  <a:spcBef>
                    <a:spcPts val="0"/>
                  </a:spcBef>
                  <a:spcAft>
                    <a:spcPts val="0"/>
                  </a:spcAft>
                  <a:buNone/>
                </a:pPr>
                <a14:m>
                  <m:oMath xmlns:m="http://schemas.openxmlformats.org/officeDocument/2006/math">
                    <m:r>
                      <a:rPr lang="en-GB" altLang="en-US" sz="2000">
                        <a:latin typeface="Cambria Math" panose="02040503050406030204" pitchFamily="18" charset="0"/>
                      </a:rPr>
                      <m:t>𝑈𝐸</m:t>
                    </m:r>
                    <m:sSub>
                      <m:sSubPr>
                        <m:ctrlPr>
                          <a:rPr lang="en-GB" altLang="en-US" sz="2000" i="1">
                            <a:latin typeface="Cambria Math" panose="02040503050406030204" pitchFamily="18" charset="0"/>
                          </a:rPr>
                        </m:ctrlPr>
                      </m:sSubPr>
                      <m:e>
                        <m:r>
                          <a:rPr lang="en-GB" altLang="en-US" sz="2000">
                            <a:latin typeface="Cambria Math" panose="02040503050406030204" pitchFamily="18" charset="0"/>
                          </a:rPr>
                          <m:t>𝐷</m:t>
                        </m:r>
                      </m:e>
                      <m:sub>
                        <m:r>
                          <a:rPr lang="en-GB" altLang="en-US" sz="2000">
                            <a:latin typeface="Cambria Math" panose="02040503050406030204" pitchFamily="18" charset="0"/>
                          </a:rPr>
                          <m:t>h𝑒𝑎𝑡</m:t>
                        </m:r>
                        <m:r>
                          <a:rPr lang="en-GB" altLang="en-US" sz="2000" smtClean="0">
                            <a:latin typeface="Cambria Math" panose="02040503050406030204" pitchFamily="18" charset="0"/>
                          </a:rPr>
                          <m:t> </m:t>
                        </m:r>
                      </m:sub>
                    </m:sSub>
                  </m:oMath>
                </a14:m>
                <a:r>
                  <a:rPr lang="en-GB" sz="2000" dirty="0">
                    <a:latin typeface="Open Sans" panose="020B0606030504020204" pitchFamily="34" charset="0"/>
                    <a:ea typeface="Open Sans" panose="020B0606030504020204" pitchFamily="34" charset="0"/>
                    <a:cs typeface="Open Sans" panose="020B0606030504020204" pitchFamily="34" charset="0"/>
                  </a:rPr>
                  <a:t> useful energy demand for heating</a:t>
                </a:r>
              </a:p>
              <a:p>
                <a:pPr eaLnBrk="1" hangingPunct="1">
                  <a:lnSpc>
                    <a:spcPct val="100000"/>
                  </a:lnSpc>
                  <a:spcBef>
                    <a:spcPts val="0"/>
                  </a:spcBef>
                  <a:spcAft>
                    <a:spcPts val="0"/>
                  </a:spcAft>
                  <a:buNone/>
                </a:pPr>
                <a14:m>
                  <m:oMath xmlns:m="http://schemas.openxmlformats.org/officeDocument/2006/math">
                    <m:sSub>
                      <m:sSubPr>
                        <m:ctrlPr>
                          <a:rPr lang="en-GB" altLang="en-US" sz="2000" i="1" smtClean="0">
                            <a:solidFill>
                              <a:schemeClr val="bg2">
                                <a:lumMod val="50000"/>
                              </a:schemeClr>
                            </a:solidFill>
                            <a:latin typeface="Cambria Math" panose="02040503050406030204" pitchFamily="18" charset="0"/>
                          </a:rPr>
                        </m:ctrlPr>
                      </m:sSubPr>
                      <m:e>
                        <m:r>
                          <a:rPr lang="en-GB" altLang="en-US" sz="2000" b="0" i="1">
                            <a:solidFill>
                              <a:schemeClr val="bg2">
                                <a:lumMod val="50000"/>
                              </a:schemeClr>
                            </a:solidFill>
                            <a:latin typeface="Cambria Math" panose="02040503050406030204" pitchFamily="18" charset="0"/>
                          </a:rPr>
                          <m:t>𝑀</m:t>
                        </m:r>
                      </m:e>
                      <m:sub>
                        <m:r>
                          <a:rPr lang="en-GB" altLang="en-US" sz="2000" b="0" i="1">
                            <a:solidFill>
                              <a:schemeClr val="bg2">
                                <a:lumMod val="50000"/>
                              </a:schemeClr>
                            </a:solidFill>
                            <a:latin typeface="Cambria Math" panose="02040503050406030204" pitchFamily="18" charset="0"/>
                          </a:rPr>
                          <m:t>h𝑒𝑎𝑡</m:t>
                        </m:r>
                        <m:r>
                          <a:rPr lang="en-GB" altLang="en-US" sz="2000" b="0">
                            <a:solidFill>
                              <a:schemeClr val="bg2">
                                <a:lumMod val="50000"/>
                              </a:schemeClr>
                            </a:solidFill>
                            <a:latin typeface="Cambria Math" panose="02040503050406030204" pitchFamily="18" charset="0"/>
                          </a:rPr>
                          <m:t>,</m:t>
                        </m:r>
                        <m:r>
                          <a:rPr lang="en-GB" altLang="en-US" sz="2000" b="0" i="1">
                            <a:solidFill>
                              <a:schemeClr val="bg2">
                                <a:lumMod val="50000"/>
                              </a:schemeClr>
                            </a:solidFill>
                            <a:latin typeface="Cambria Math" panose="02040503050406030204" pitchFamily="18" charset="0"/>
                          </a:rPr>
                          <m:t>𝑒𝑙𝑒𝑐</m:t>
                        </m:r>
                      </m:sub>
                    </m:sSub>
                  </m:oMath>
                </a14:m>
                <a:r>
                  <a:rPr lang="en-GB"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 market penetration of electricity for heating</a:t>
                </a:r>
              </a:p>
              <a:p>
                <a:pPr eaLnBrk="1" hangingPunct="1">
                  <a:lnSpc>
                    <a:spcPct val="100000"/>
                  </a:lnSpc>
                  <a:spcBef>
                    <a:spcPts val="0"/>
                  </a:spcBef>
                  <a:spcAft>
                    <a:spcPts val="0"/>
                  </a:spcAft>
                  <a:buNone/>
                </a:pPr>
                <a14:m>
                  <m:oMath xmlns:m="http://schemas.openxmlformats.org/officeDocument/2006/math">
                    <m:sSub>
                      <m:sSubPr>
                        <m:ctrlPr>
                          <a:rPr lang="en-GB" altLang="en-US" sz="2000" i="1" smtClean="0">
                            <a:solidFill>
                              <a:schemeClr val="bg2">
                                <a:lumMod val="50000"/>
                              </a:schemeClr>
                            </a:solidFill>
                            <a:latin typeface="Cambria Math" panose="02040503050406030204" pitchFamily="18" charset="0"/>
                          </a:rPr>
                        </m:ctrlPr>
                      </m:sSubPr>
                      <m:e>
                        <m:r>
                          <a:rPr lang="en-GB" altLang="en-US" sz="2000" b="0" i="1">
                            <a:solidFill>
                              <a:schemeClr val="bg2">
                                <a:lumMod val="50000"/>
                              </a:schemeClr>
                            </a:solidFill>
                            <a:latin typeface="Cambria Math" panose="02040503050406030204" pitchFamily="18" charset="0"/>
                          </a:rPr>
                          <m:t>𝑀</m:t>
                        </m:r>
                      </m:e>
                      <m:sub>
                        <m:r>
                          <a:rPr lang="en-GB" altLang="en-US" sz="2000" b="0" i="1">
                            <a:solidFill>
                              <a:schemeClr val="bg2">
                                <a:lumMod val="50000"/>
                              </a:schemeClr>
                            </a:solidFill>
                            <a:latin typeface="Cambria Math" panose="02040503050406030204" pitchFamily="18" charset="0"/>
                          </a:rPr>
                          <m:t>h𝑒𝑎𝑡</m:t>
                        </m:r>
                        <m:r>
                          <a:rPr lang="en-GB" altLang="en-US" sz="2000" b="0">
                            <a:solidFill>
                              <a:schemeClr val="bg2">
                                <a:lumMod val="50000"/>
                              </a:schemeClr>
                            </a:solidFill>
                            <a:latin typeface="Cambria Math" panose="02040503050406030204" pitchFamily="18" charset="0"/>
                          </a:rPr>
                          <m:t>,</m:t>
                        </m:r>
                        <m:r>
                          <a:rPr lang="en-GB" altLang="en-US" sz="2000" b="0" i="1">
                            <a:solidFill>
                              <a:schemeClr val="bg2">
                                <a:lumMod val="50000"/>
                              </a:schemeClr>
                            </a:solidFill>
                            <a:latin typeface="Cambria Math" panose="02040503050406030204" pitchFamily="18" charset="0"/>
                          </a:rPr>
                          <m:t>h𝑒𝑎𝑡</m:t>
                        </m:r>
                        <m:r>
                          <a:rPr lang="en-GB" altLang="en-US" sz="2000" b="0">
                            <a:solidFill>
                              <a:schemeClr val="bg2">
                                <a:lumMod val="50000"/>
                              </a:schemeClr>
                            </a:solidFill>
                            <a:latin typeface="Cambria Math" panose="02040503050406030204" pitchFamily="18" charset="0"/>
                          </a:rPr>
                          <m:t> </m:t>
                        </m:r>
                        <m:r>
                          <a:rPr lang="en-GB" altLang="en-US" sz="2000" b="0" i="1">
                            <a:solidFill>
                              <a:schemeClr val="bg2">
                                <a:lumMod val="50000"/>
                              </a:schemeClr>
                            </a:solidFill>
                            <a:latin typeface="Cambria Math" panose="02040503050406030204" pitchFamily="18" charset="0"/>
                          </a:rPr>
                          <m:t>𝑝𝑢𝑚𝑝</m:t>
                        </m:r>
                      </m:sub>
                    </m:sSub>
                  </m:oMath>
                </a14:m>
                <a:r>
                  <a:rPr lang="en-GB"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 market penetration of heat pumps for heating</a:t>
                </a:r>
              </a:p>
              <a:p>
                <a:pPr eaLnBrk="1" hangingPunct="1">
                  <a:lnSpc>
                    <a:spcPct val="100000"/>
                  </a:lnSpc>
                  <a:spcBef>
                    <a:spcPts val="0"/>
                  </a:spcBef>
                  <a:spcAft>
                    <a:spcPts val="1200"/>
                  </a:spcAft>
                  <a:buNone/>
                </a:pPr>
                <a14:m>
                  <m:oMath xmlns:m="http://schemas.openxmlformats.org/officeDocument/2006/math">
                    <m:r>
                      <a:rPr lang="en-GB" altLang="en-US" sz="2000" b="1" i="1" smtClean="0">
                        <a:solidFill>
                          <a:srgbClr val="C00000"/>
                        </a:solidFill>
                        <a:latin typeface="Cambria Math" panose="02040503050406030204" pitchFamily="18" charset="0"/>
                      </a:rPr>
                      <m:t>𝐂𝐎𝐏</m:t>
                    </m:r>
                  </m:oMath>
                </a14:m>
                <a:r>
                  <a:rPr lang="en-GB" sz="2000" dirty="0">
                    <a:latin typeface="Open Sans" panose="020B0606030504020204" pitchFamily="34" charset="0"/>
                    <a:ea typeface="Open Sans" panose="020B0606030504020204" pitchFamily="34" charset="0"/>
                    <a:cs typeface="Open Sans" panose="020B0606030504020204" pitchFamily="34" charset="0"/>
                  </a:rPr>
                  <a:t> coefficient of performance of heat pumps where </a:t>
                </a:r>
                <a14:m>
                  <m:oMath xmlns:m="http://schemas.openxmlformats.org/officeDocument/2006/math">
                    <m:r>
                      <a:rPr lang="en-GB" altLang="en-US" sz="2000" b="1" i="1" smtClean="0">
                        <a:solidFill>
                          <a:srgbClr val="C00000"/>
                        </a:solidFill>
                        <a:latin typeface="Cambria Math" panose="02040503050406030204" pitchFamily="18" charset="0"/>
                      </a:rPr>
                      <m:t>𝐂𝐎𝐏</m:t>
                    </m:r>
                    <m:r>
                      <a:rPr lang="en-GB" altLang="en-US" sz="2000" b="1" smtClean="0">
                        <a:solidFill>
                          <a:srgbClr val="C00000"/>
                        </a:solidFill>
                        <a:latin typeface="Cambria Math" panose="02040503050406030204" pitchFamily="18" charset="0"/>
                      </a:rPr>
                      <m:t>=</m:t>
                    </m:r>
                    <m:f>
                      <m:fPr>
                        <m:ctrlPr>
                          <a:rPr lang="en-GB" altLang="en-US" sz="2000" b="1" i="1" smtClean="0">
                            <a:solidFill>
                              <a:srgbClr val="C00000"/>
                            </a:solidFill>
                            <a:latin typeface="Cambria Math" panose="02040503050406030204" pitchFamily="18" charset="0"/>
                          </a:rPr>
                        </m:ctrlPr>
                      </m:fPr>
                      <m:num>
                        <m:r>
                          <a:rPr lang="en-GB" altLang="en-US" sz="2000" b="1" i="1" smtClean="0">
                            <a:solidFill>
                              <a:srgbClr val="C00000"/>
                            </a:solidFill>
                            <a:latin typeface="Cambria Math" panose="02040503050406030204" pitchFamily="18" charset="0"/>
                          </a:rPr>
                          <m:t>𝐮𝐧𝐢𝐭</m:t>
                        </m:r>
                        <m:r>
                          <a:rPr lang="en-GB" altLang="en-US" sz="2000" b="1" smtClean="0">
                            <a:solidFill>
                              <a:srgbClr val="C00000"/>
                            </a:solidFill>
                            <a:latin typeface="Cambria Math" panose="02040503050406030204" pitchFamily="18" charset="0"/>
                          </a:rPr>
                          <m:t> </m:t>
                        </m:r>
                        <m:r>
                          <a:rPr lang="en-GB" altLang="en-US" sz="2000" b="1" i="1" smtClean="0">
                            <a:solidFill>
                              <a:srgbClr val="C00000"/>
                            </a:solidFill>
                            <a:latin typeface="Cambria Math" panose="02040503050406030204" pitchFamily="18" charset="0"/>
                          </a:rPr>
                          <m:t>𝐨𝐟</m:t>
                        </m:r>
                        <m:r>
                          <a:rPr lang="en-GB" altLang="en-US" sz="2000" b="1" smtClean="0">
                            <a:solidFill>
                              <a:srgbClr val="C00000"/>
                            </a:solidFill>
                            <a:latin typeface="Cambria Math" panose="02040503050406030204" pitchFamily="18" charset="0"/>
                          </a:rPr>
                          <m:t> </m:t>
                        </m:r>
                        <m:r>
                          <a:rPr lang="en-GB" altLang="en-US" sz="2000" b="1" i="1" smtClean="0">
                            <a:solidFill>
                              <a:srgbClr val="C00000"/>
                            </a:solidFill>
                            <a:latin typeface="Cambria Math" panose="02040503050406030204" pitchFamily="18" charset="0"/>
                          </a:rPr>
                          <m:t>𝐞𝐧𝐞𝐫𝐠𝐲</m:t>
                        </m:r>
                        <m:r>
                          <a:rPr lang="en-GB" altLang="en-US" sz="2000" b="1" smtClean="0">
                            <a:solidFill>
                              <a:srgbClr val="C00000"/>
                            </a:solidFill>
                            <a:latin typeface="Cambria Math" panose="02040503050406030204" pitchFamily="18" charset="0"/>
                          </a:rPr>
                          <m:t> </m:t>
                        </m:r>
                        <m:r>
                          <a:rPr lang="en-GB" altLang="en-US" sz="2000" b="1" i="1" smtClean="0">
                            <a:solidFill>
                              <a:srgbClr val="C00000"/>
                            </a:solidFill>
                            <a:latin typeface="Cambria Math" panose="02040503050406030204" pitchFamily="18" charset="0"/>
                          </a:rPr>
                          <m:t>𝐢𝐧</m:t>
                        </m:r>
                        <m:r>
                          <a:rPr lang="en-GB" altLang="en-US" sz="2000" b="1" smtClean="0">
                            <a:solidFill>
                              <a:srgbClr val="C00000"/>
                            </a:solidFill>
                            <a:latin typeface="Cambria Math" panose="02040503050406030204" pitchFamily="18" charset="0"/>
                          </a:rPr>
                          <m:t> </m:t>
                        </m:r>
                        <m:r>
                          <a:rPr lang="en-GB" altLang="en-US" sz="2000" b="1" i="1" smtClean="0">
                            <a:solidFill>
                              <a:srgbClr val="C00000"/>
                            </a:solidFill>
                            <a:latin typeface="Cambria Math" panose="02040503050406030204" pitchFamily="18" charset="0"/>
                          </a:rPr>
                          <m:t>𝐡𝐞𝐚𝐭</m:t>
                        </m:r>
                        <m:r>
                          <a:rPr lang="en-GB" altLang="en-US" sz="2000" b="1" smtClean="0">
                            <a:solidFill>
                              <a:srgbClr val="C00000"/>
                            </a:solidFill>
                            <a:latin typeface="Cambria Math" panose="02040503050406030204" pitchFamily="18" charset="0"/>
                          </a:rPr>
                          <m:t> </m:t>
                        </m:r>
                        <m:r>
                          <a:rPr lang="en-GB" altLang="en-US" sz="2000" b="1" i="1" smtClean="0">
                            <a:solidFill>
                              <a:srgbClr val="C00000"/>
                            </a:solidFill>
                            <a:latin typeface="Cambria Math" panose="02040503050406030204" pitchFamily="18" charset="0"/>
                          </a:rPr>
                          <m:t>𝒐𝒖𝒕𝒑𝒖𝒕</m:t>
                        </m:r>
                      </m:num>
                      <m:den>
                        <m:r>
                          <a:rPr lang="en-GB" altLang="en-US" sz="2000" b="1" i="1" smtClean="0">
                            <a:solidFill>
                              <a:srgbClr val="C00000"/>
                            </a:solidFill>
                            <a:latin typeface="Cambria Math" panose="02040503050406030204" pitchFamily="18" charset="0"/>
                          </a:rPr>
                          <m:t>𝐮𝐧𝐢𝐭</m:t>
                        </m:r>
                        <m:r>
                          <a:rPr lang="en-GB" altLang="en-US" sz="2000" b="1" smtClean="0">
                            <a:solidFill>
                              <a:srgbClr val="C00000"/>
                            </a:solidFill>
                            <a:latin typeface="Cambria Math" panose="02040503050406030204" pitchFamily="18" charset="0"/>
                          </a:rPr>
                          <m:t> </m:t>
                        </m:r>
                        <m:r>
                          <a:rPr lang="en-GB" altLang="en-US" sz="2000" b="1" i="1" smtClean="0">
                            <a:solidFill>
                              <a:srgbClr val="C00000"/>
                            </a:solidFill>
                            <a:latin typeface="Cambria Math" panose="02040503050406030204" pitchFamily="18" charset="0"/>
                          </a:rPr>
                          <m:t>𝐨𝐟</m:t>
                        </m:r>
                        <m:r>
                          <a:rPr lang="en-GB" altLang="en-US" sz="2000" b="1" smtClean="0">
                            <a:solidFill>
                              <a:srgbClr val="C00000"/>
                            </a:solidFill>
                            <a:latin typeface="Cambria Math" panose="02040503050406030204" pitchFamily="18" charset="0"/>
                          </a:rPr>
                          <m:t> </m:t>
                        </m:r>
                        <m:r>
                          <a:rPr lang="en-GB" altLang="en-US" sz="2000" b="1" i="1" smtClean="0">
                            <a:solidFill>
                              <a:srgbClr val="C00000"/>
                            </a:solidFill>
                            <a:latin typeface="Cambria Math" panose="02040503050406030204" pitchFamily="18" charset="0"/>
                          </a:rPr>
                          <m:t>𝐞𝐧𝐞𝐫𝐠𝐲</m:t>
                        </m:r>
                        <m:r>
                          <a:rPr lang="en-GB" altLang="en-US" sz="2000" b="1" smtClean="0">
                            <a:solidFill>
                              <a:srgbClr val="C00000"/>
                            </a:solidFill>
                            <a:latin typeface="Cambria Math" panose="02040503050406030204" pitchFamily="18" charset="0"/>
                          </a:rPr>
                          <m:t> </m:t>
                        </m:r>
                        <m:r>
                          <a:rPr lang="en-GB" altLang="en-US" sz="2000" b="1" i="1" smtClean="0">
                            <a:solidFill>
                              <a:srgbClr val="C00000"/>
                            </a:solidFill>
                            <a:latin typeface="Cambria Math" panose="02040503050406030204" pitchFamily="18" charset="0"/>
                          </a:rPr>
                          <m:t>𝒊𝒏𝒑𝒖𝒕</m:t>
                        </m:r>
                      </m:den>
                    </m:f>
                  </m:oMath>
                </a14:m>
                <a:endParaRPr lang="en-GB" sz="2000" b="1"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Bef>
                    <a:spcPts val="0"/>
                  </a:spcBef>
                  <a:spcAft>
                    <a:spcPts val="0"/>
                  </a:spcAft>
                  <a:buNone/>
                </a:pPr>
                <a:r>
                  <a:rPr lang="en-GB" sz="2000" dirty="0">
                    <a:latin typeface="Open Sans" panose="020B0606030504020204" pitchFamily="34" charset="0"/>
                    <a:ea typeface="Open Sans" panose="020B0606030504020204" pitchFamily="34" charset="0"/>
                    <a:cs typeface="Open Sans" panose="020B0606030504020204" pitchFamily="34" charset="0"/>
                  </a:rPr>
                  <a:t>Example: </a:t>
                </a:r>
                <a14:m>
                  <m:oMath xmlns:m="http://schemas.openxmlformats.org/officeDocument/2006/math">
                    <m:sSub>
                      <m:sSubPr>
                        <m:ctrlPr>
                          <a:rPr lang="en-GB" altLang="en-US" sz="2000" i="1">
                            <a:latin typeface="Cambria Math" panose="02040503050406030204" pitchFamily="18" charset="0"/>
                          </a:rPr>
                        </m:ctrlPr>
                      </m:sSubPr>
                      <m:e>
                        <m:r>
                          <a:rPr lang="en-GB" altLang="en-US" sz="2000">
                            <a:latin typeface="Cambria Math" panose="02040503050406030204" pitchFamily="18" charset="0"/>
                          </a:rPr>
                          <m:t>𝑀</m:t>
                        </m:r>
                      </m:e>
                      <m:sub>
                        <m:r>
                          <a:rPr lang="en-GB" altLang="en-US" sz="2000">
                            <a:latin typeface="Cambria Math" panose="02040503050406030204" pitchFamily="18" charset="0"/>
                          </a:rPr>
                          <m:t>h𝑒𝑎𝑡</m:t>
                        </m:r>
                        <m:r>
                          <a:rPr lang="en-GB" altLang="en-US" sz="2000">
                            <a:latin typeface="Cambria Math" panose="02040503050406030204" pitchFamily="18" charset="0"/>
                          </a:rPr>
                          <m:t>,</m:t>
                        </m:r>
                        <m:r>
                          <a:rPr lang="en-GB" altLang="en-US" sz="2000">
                            <a:latin typeface="Cambria Math" panose="02040503050406030204" pitchFamily="18" charset="0"/>
                          </a:rPr>
                          <m:t>h𝑒𝑎𝑡</m:t>
                        </m:r>
                        <m:r>
                          <a:rPr lang="en-GB" altLang="en-US" sz="2000">
                            <a:latin typeface="Cambria Math" panose="02040503050406030204" pitchFamily="18" charset="0"/>
                          </a:rPr>
                          <m:t> </m:t>
                        </m:r>
                        <m:r>
                          <a:rPr lang="en-GB" altLang="en-US" sz="2000">
                            <a:latin typeface="Cambria Math" panose="02040503050406030204" pitchFamily="18" charset="0"/>
                          </a:rPr>
                          <m:t>𝑝𝑢𝑚𝑝</m:t>
                        </m:r>
                      </m:sub>
                    </m:sSub>
                    <m:r>
                      <a:rPr lang="en-GB" altLang="en-US" sz="2000" smtClean="0">
                        <a:latin typeface="Cambria Math" panose="02040503050406030204" pitchFamily="18" charset="0"/>
                      </a:rPr>
                      <m:t>=0.25,</m:t>
                    </m:r>
                    <m:r>
                      <a:rPr lang="en-GB" altLang="en-US" sz="2000" smtClean="0">
                        <a:latin typeface="Cambria Math" panose="02040503050406030204" pitchFamily="18" charset="0"/>
                      </a:rPr>
                      <m:t>𝐶𝑂𝑃</m:t>
                    </m:r>
                    <m:r>
                      <a:rPr lang="en-GB" altLang="en-US" sz="2000" smtClean="0">
                        <a:latin typeface="Cambria Math" panose="02040503050406030204" pitchFamily="18" charset="0"/>
                      </a:rPr>
                      <m:t>=4</m:t>
                    </m:r>
                  </m:oMath>
                </a14:m>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eaLnBrk="1" hangingPunct="1">
                  <a:lnSpc>
                    <a:spcPct val="100000"/>
                  </a:lnSpc>
                  <a:spcBef>
                    <a:spcPts val="0"/>
                  </a:spcBef>
                  <a:spcAft>
                    <a:spcPts val="0"/>
                  </a:spcAft>
                </a:pPr>
                <a:r>
                  <a:rPr lang="en-GB" sz="2000" dirty="0">
                    <a:latin typeface="Open Sans" panose="020B0606030504020204" pitchFamily="34" charset="0"/>
                    <a:ea typeface="Open Sans" panose="020B0606030504020204" pitchFamily="34" charset="0"/>
                    <a:cs typeface="Open Sans" panose="020B0606030504020204" pitchFamily="34" charset="0"/>
                  </a:rPr>
                  <a:t>25% of space heating with electricity is provided by heat pumps with COP = 4: one unit of electricity energy input gives 4 units of heat energy</a:t>
                </a:r>
              </a:p>
              <a:p>
                <a:pPr marL="342900" indent="-342900" eaLnBrk="1" hangingPunct="1">
                  <a:lnSpc>
                    <a:spcPct val="100000"/>
                  </a:lnSpc>
                  <a:spcBef>
                    <a:spcPts val="0"/>
                  </a:spcBef>
                  <a:spcAft>
                    <a:spcPts val="0"/>
                  </a:spcAft>
                </a:pPr>
                <a:r>
                  <a:rPr lang="en-GB" sz="2000" dirty="0">
                    <a:latin typeface="Open Sans" panose="020B0606030504020204" pitchFamily="34" charset="0"/>
                    <a:ea typeface="Open Sans" panose="020B0606030504020204" pitchFamily="34" charset="0"/>
                    <a:cs typeface="Open Sans" panose="020B0606030504020204" pitchFamily="34" charset="0"/>
                  </a:rPr>
                  <a:t>So for 25% of the required useful energy demand (heat), 75% less final energy is required relative to an efficiency 1 with electricity</a:t>
                </a:r>
              </a:p>
              <a:p>
                <a:pPr marL="342900" indent="-342900" eaLnBrk="1" hangingPunct="1">
                  <a:lnSpc>
                    <a:spcPct val="100000"/>
                  </a:lnSpc>
                  <a:spcBef>
                    <a:spcPts val="0"/>
                  </a:spcBef>
                  <a:spcAft>
                    <a:spcPts val="0"/>
                  </a:spcAft>
                </a:pPr>
                <a:r>
                  <a:rPr lang="en-GB" sz="2000" dirty="0">
                    <a:latin typeface="Open Sans" panose="020B0606030504020204" pitchFamily="34" charset="0"/>
                    <a:ea typeface="Open Sans" panose="020B0606030504020204" pitchFamily="34" charset="0"/>
                    <a:cs typeface="Open Sans" panose="020B0606030504020204" pitchFamily="34" charset="0"/>
                  </a:rPr>
                  <a:t>The final energy demand is reduced by a fraction </a:t>
                </a:r>
                <a14:m>
                  <m:oMath xmlns:m="http://schemas.openxmlformats.org/officeDocument/2006/math">
                    <m:sSub>
                      <m:sSubPr>
                        <m:ctrlPr>
                          <a:rPr lang="en-GB" altLang="en-US" sz="2000" i="1">
                            <a:latin typeface="Cambria Math" panose="02040503050406030204" pitchFamily="18" charset="0"/>
                          </a:rPr>
                        </m:ctrlPr>
                      </m:sSubPr>
                      <m:e>
                        <m:r>
                          <a:rPr lang="en-GB" altLang="en-US" sz="2000">
                            <a:latin typeface="Cambria Math" panose="02040503050406030204" pitchFamily="18" charset="0"/>
                          </a:rPr>
                          <m:t>𝑀</m:t>
                        </m:r>
                      </m:e>
                      <m:sub>
                        <m:r>
                          <a:rPr lang="en-GB" altLang="en-US" sz="2000">
                            <a:latin typeface="Cambria Math" panose="02040503050406030204" pitchFamily="18" charset="0"/>
                          </a:rPr>
                          <m:t>h𝑒𝑎𝑡</m:t>
                        </m:r>
                        <m:r>
                          <a:rPr lang="en-GB" altLang="en-US" sz="2000">
                            <a:latin typeface="Cambria Math" panose="02040503050406030204" pitchFamily="18" charset="0"/>
                          </a:rPr>
                          <m:t>,</m:t>
                        </m:r>
                        <m:r>
                          <a:rPr lang="en-GB" altLang="en-US" sz="2000">
                            <a:latin typeface="Cambria Math" panose="02040503050406030204" pitchFamily="18" charset="0"/>
                          </a:rPr>
                          <m:t>h𝑒𝑎𝑡</m:t>
                        </m:r>
                        <m:r>
                          <a:rPr lang="en-GB" altLang="en-US" sz="2000">
                            <a:latin typeface="Cambria Math" panose="02040503050406030204" pitchFamily="18" charset="0"/>
                          </a:rPr>
                          <m:t> </m:t>
                        </m:r>
                        <m:r>
                          <a:rPr lang="en-GB" altLang="en-US" sz="2000">
                            <a:latin typeface="Cambria Math" panose="02040503050406030204" pitchFamily="18" charset="0"/>
                          </a:rPr>
                          <m:t>𝑝𝑢𝑚𝑝</m:t>
                        </m:r>
                      </m:sub>
                    </m:sSub>
                    <m:r>
                      <a:rPr lang="en-GB" altLang="en-US" sz="2000">
                        <a:latin typeface="Cambria Math" panose="02040503050406030204" pitchFamily="18" charset="0"/>
                      </a:rPr>
                      <m:t> </m:t>
                    </m:r>
                    <m:f>
                      <m:fPr>
                        <m:ctrlPr>
                          <a:rPr lang="en-GB" altLang="en-US" sz="2000" i="1">
                            <a:latin typeface="Cambria Math" panose="02040503050406030204" pitchFamily="18" charset="0"/>
                          </a:rPr>
                        </m:ctrlPr>
                      </m:fPr>
                      <m:num>
                        <m:r>
                          <a:rPr lang="en-GB" altLang="en-US" sz="2000">
                            <a:latin typeface="Cambria Math" panose="02040503050406030204" pitchFamily="18" charset="0"/>
                          </a:rPr>
                          <m:t>𝐶𝑂𝑃</m:t>
                        </m:r>
                        <m:r>
                          <a:rPr lang="en-GB" altLang="en-US" sz="2000">
                            <a:latin typeface="Cambria Math" panose="02040503050406030204" pitchFamily="18" charset="0"/>
                          </a:rPr>
                          <m:t>−1</m:t>
                        </m:r>
                      </m:num>
                      <m:den>
                        <m:r>
                          <a:rPr lang="en-GB" altLang="en-US" sz="2000">
                            <a:latin typeface="Cambria Math" panose="02040503050406030204" pitchFamily="18" charset="0"/>
                          </a:rPr>
                          <m:t>𝐶𝑂𝑃</m:t>
                        </m:r>
                      </m:den>
                    </m:f>
                    <m:r>
                      <a:rPr lang="en-GB" altLang="en-US" sz="2000" smtClean="0">
                        <a:latin typeface="Cambria Math" panose="02040503050406030204" pitchFamily="18" charset="0"/>
                      </a:rPr>
                      <m:t>=</m:t>
                    </m:r>
                    <m:f>
                      <m:fPr>
                        <m:ctrlPr>
                          <a:rPr lang="en-GB" sz="2000" i="1" dirty="0" smtClean="0">
                            <a:latin typeface="Cambria Math" panose="02040503050406030204" pitchFamily="18" charset="0"/>
                          </a:rPr>
                        </m:ctrlPr>
                      </m:fPr>
                      <m:num>
                        <m:r>
                          <a:rPr lang="en-GB" sz="2000" dirty="0" smtClean="0">
                            <a:latin typeface="Cambria Math" panose="02040503050406030204" pitchFamily="18" charset="0"/>
                          </a:rPr>
                          <m:t>1</m:t>
                        </m:r>
                      </m:num>
                      <m:den>
                        <m:r>
                          <a:rPr lang="en-GB" sz="2000" dirty="0" smtClean="0">
                            <a:latin typeface="Cambria Math" panose="02040503050406030204" pitchFamily="18" charset="0"/>
                          </a:rPr>
                          <m:t>4</m:t>
                        </m:r>
                      </m:den>
                    </m:f>
                    <m:r>
                      <a:rPr lang="en-GB" sz="2000" dirty="0" smtClean="0">
                        <a:latin typeface="Cambria Math" panose="02040503050406030204" pitchFamily="18" charset="0"/>
                      </a:rPr>
                      <m:t>×</m:t>
                    </m:r>
                    <m:f>
                      <m:fPr>
                        <m:ctrlPr>
                          <a:rPr lang="en-GB" sz="2000" i="1" dirty="0" smtClean="0">
                            <a:latin typeface="Cambria Math" panose="02040503050406030204" pitchFamily="18" charset="0"/>
                          </a:rPr>
                        </m:ctrlPr>
                      </m:fPr>
                      <m:num>
                        <m:r>
                          <a:rPr lang="en-GB" sz="2000" dirty="0" smtClean="0">
                            <a:latin typeface="Cambria Math" panose="02040503050406030204" pitchFamily="18" charset="0"/>
                          </a:rPr>
                          <m:t>3</m:t>
                        </m:r>
                      </m:num>
                      <m:den>
                        <m:r>
                          <a:rPr lang="en-GB" sz="2000" dirty="0" smtClean="0">
                            <a:latin typeface="Cambria Math" panose="02040503050406030204" pitchFamily="18" charset="0"/>
                          </a:rPr>
                          <m:t>4</m:t>
                        </m:r>
                      </m:den>
                    </m:f>
                    <m:r>
                      <a:rPr lang="en-GB" sz="2000" dirty="0" smtClean="0">
                        <a:latin typeface="Cambria Math" panose="02040503050406030204" pitchFamily="18" charset="0"/>
                      </a:rPr>
                      <m:t>=</m:t>
                    </m:r>
                    <m:f>
                      <m:fPr>
                        <m:ctrlPr>
                          <a:rPr lang="en-GB" sz="2000" i="1" dirty="0" smtClean="0">
                            <a:latin typeface="Cambria Math" panose="02040503050406030204" pitchFamily="18" charset="0"/>
                          </a:rPr>
                        </m:ctrlPr>
                      </m:fPr>
                      <m:num>
                        <m:r>
                          <a:rPr lang="en-GB" sz="2000" dirty="0" smtClean="0">
                            <a:latin typeface="Cambria Math" panose="02040503050406030204" pitchFamily="18" charset="0"/>
                          </a:rPr>
                          <m:t>3</m:t>
                        </m:r>
                      </m:num>
                      <m:den>
                        <m:r>
                          <a:rPr lang="en-GB" sz="2000" dirty="0" smtClean="0">
                            <a:latin typeface="Cambria Math" panose="02040503050406030204" pitchFamily="18" charset="0"/>
                          </a:rPr>
                          <m:t>16</m:t>
                        </m:r>
                      </m:den>
                    </m:f>
                  </m:oMath>
                </a14:m>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Bef>
                    <a:spcPts val="0"/>
                  </a:spcBef>
                  <a:spcAft>
                    <a:spcPts val="0"/>
                  </a:spcAft>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Bef>
                    <a:spcPts val="0"/>
                  </a:spcBef>
                  <a:spcAft>
                    <a:spcPts val="0"/>
                  </a:spcAft>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marL="342900" lvl="1" indent="-342900"/>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48" name="Google Shape;115;p16">
                <a:extLst>
                  <a:ext uri="{FF2B5EF4-FFF2-40B4-BE49-F238E27FC236}">
                    <a16:creationId xmlns:a16="http://schemas.microsoft.com/office/drawing/2014/main" id="{1C0EB07B-EF55-8A4A-A559-3218267C9FE8}"/>
                  </a:ext>
                </a:extLst>
              </p:cNvPr>
              <p:cNvSpPr txBox="1">
                <a:spLocks noRot="1" noChangeAspect="1" noMove="1" noResize="1" noEditPoints="1" noAdjustHandles="1" noChangeArrowheads="1" noChangeShapeType="1" noTextEdit="1"/>
              </p:cNvSpPr>
              <p:nvPr/>
            </p:nvSpPr>
            <p:spPr>
              <a:xfrm>
                <a:off x="904037" y="1339712"/>
                <a:ext cx="10439494" cy="4427538"/>
              </a:xfrm>
              <a:prstGeom prst="rect">
                <a:avLst/>
              </a:prstGeom>
              <a:blipFill>
                <a:blip r:embed="rId3"/>
                <a:stretch>
                  <a:fillRect l="-292" t="-413" b="-4683"/>
                </a:stretch>
              </a:blipFill>
              <a:ln>
                <a:noFill/>
              </a:ln>
            </p:spPr>
            <p:txBody>
              <a:bodyPr/>
              <a:lstStyle/>
              <a:p>
                <a:r>
                  <a:rPr lang="en-GB">
                    <a:noFill/>
                  </a:rPr>
                  <a:t> </a:t>
                </a:r>
              </a:p>
            </p:txBody>
          </p:sp>
        </mc:Fallback>
      </mc:AlternateContent>
      <p:sp>
        <p:nvSpPr>
          <p:cNvPr id="24" name="Slide Number Placeholder 5">
            <a:extLst>
              <a:ext uri="{FF2B5EF4-FFF2-40B4-BE49-F238E27FC236}">
                <a16:creationId xmlns:a16="http://schemas.microsoft.com/office/drawing/2014/main" id="{1991717D-9290-2F48-8887-B08C19591758}"/>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72104533-DE24-4CFF-B870-25379AFBB450}"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7</a:t>
            </a:fld>
            <a:endParaRPr lang="en-US" altLang="en-US" sz="1400" b="1">
              <a:solidFill>
                <a:schemeClr val="bg1"/>
              </a:solidFill>
              <a:latin typeface="Open Sans ExtraBold"/>
              <a:ea typeface="Open Sans ExtraBold"/>
              <a:cs typeface="Open Sans ExtraBold"/>
            </a:endParaRPr>
          </a:p>
        </p:txBody>
      </p:sp>
      <p:sp>
        <p:nvSpPr>
          <p:cNvPr id="16" name="Google Shape;113;p16">
            <a:extLst>
              <a:ext uri="{FF2B5EF4-FFF2-40B4-BE49-F238E27FC236}">
                <a16:creationId xmlns:a16="http://schemas.microsoft.com/office/drawing/2014/main" id="{E4F177E8-304A-A340-B388-1E536C1795B6}"/>
              </a:ext>
            </a:extLst>
          </p:cNvPr>
          <p:cNvSpPr>
            <a:spLocks noGrp="1" noChangeArrowheads="1"/>
          </p:cNvSpPr>
          <p:nvPr>
            <p:ph type="title"/>
          </p:nvPr>
        </p:nvSpPr>
        <p:spPr>
          <a:xfrm>
            <a:off x="856129" y="5187"/>
            <a:ext cx="9313783" cy="1343491"/>
          </a:xfrm>
        </p:spPr>
        <p:txBody>
          <a:bodyPr lIns="121900" tIns="121900" rIns="121900" bIns="121900"/>
          <a:lstStyle/>
          <a:p>
            <a:pPr eaLnBrk="1" hangingPunct="1"/>
            <a:r>
              <a:rPr lang="en-GB" altLang="en-US" dirty="0">
                <a:latin typeface="Open Sans"/>
              </a:rPr>
              <a:t>Lecture 7.1 Service sector</a:t>
            </a:r>
          </a:p>
        </p:txBody>
      </p:sp>
      <p:sp>
        <p:nvSpPr>
          <p:cNvPr id="2" name="Rounded Rectangle 1">
            <a:extLst>
              <a:ext uri="{FF2B5EF4-FFF2-40B4-BE49-F238E27FC236}">
                <a16:creationId xmlns:a16="http://schemas.microsoft.com/office/drawing/2014/main" id="{B037A54F-6B04-6444-B11D-19A322BFABE0}"/>
              </a:ext>
            </a:extLst>
          </p:cNvPr>
          <p:cNvSpPr/>
          <p:nvPr/>
        </p:nvSpPr>
        <p:spPr>
          <a:xfrm>
            <a:off x="5270268" y="1697414"/>
            <a:ext cx="2676698" cy="482139"/>
          </a:xfrm>
          <a:prstGeom prst="roundRect">
            <a:avLst/>
          </a:prstGeom>
          <a:solidFill>
            <a:srgbClr val="B53541">
              <a:alpha val="4941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Tree>
    <p:extLst>
      <p:ext uri="{BB962C8B-B14F-4D97-AF65-F5344CB8AC3E}">
        <p14:creationId xmlns:p14="http://schemas.microsoft.com/office/powerpoint/2010/main" val="544016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2196268" y="59254"/>
            <a:ext cx="8182469" cy="1325563"/>
          </a:xfrm>
        </p:spPr>
        <p:txBody>
          <a:bodyPr/>
          <a:lstStyle/>
          <a:p>
            <a:pPr algn="l"/>
            <a:r>
              <a:rPr lang="en-GB" sz="4400" dirty="0">
                <a:latin typeface="Open Sans"/>
                <a:ea typeface="Open Sans"/>
                <a:cs typeface="Open Sans"/>
                <a:sym typeface="Bodoni SvtyTwo ITC TT-Book"/>
              </a:rPr>
              <a:t>Lecture 7.2 Other Service End-uses</a:t>
            </a:r>
          </a:p>
        </p:txBody>
      </p:sp>
      <p:sp>
        <p:nvSpPr>
          <p:cNvPr id="38" name="TextBox 37">
            <a:extLst>
              <a:ext uri="{FF2B5EF4-FFF2-40B4-BE49-F238E27FC236}">
                <a16:creationId xmlns:a16="http://schemas.microsoft.com/office/drawing/2014/main" id="{DD0B7555-444F-D1E4-0A48-C00392C9A0FB}"/>
              </a:ext>
            </a:extLst>
          </p:cNvPr>
          <p:cNvSpPr txBox="1"/>
          <p:nvPr/>
        </p:nvSpPr>
        <p:spPr>
          <a:xfrm>
            <a:off x="893970" y="1344008"/>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7.2.1. Air Conditioning Raw Data</a:t>
            </a:r>
            <a:endParaRPr lang="en-GB" dirty="0">
              <a:latin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FF1EF08B-79C6-0580-11A6-1AFFFDC946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10242" name="Picture 2">
            <a:extLst>
              <a:ext uri="{FF2B5EF4-FFF2-40B4-BE49-F238E27FC236}">
                <a16:creationId xmlns:a16="http://schemas.microsoft.com/office/drawing/2014/main" id="{3FC55951-08A0-645E-5D3C-F48588E352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79" y="161194"/>
            <a:ext cx="1121681" cy="112168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4" name="Picture 2" descr="Free photo close up on ventilation system">
            <a:extLst>
              <a:ext uri="{FF2B5EF4-FFF2-40B4-BE49-F238E27FC236}">
                <a16:creationId xmlns:a16="http://schemas.microsoft.com/office/drawing/2014/main" id="{D38C9E57-3452-945E-46A5-A85E893629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875" y="1652388"/>
            <a:ext cx="5962650" cy="39719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ECB4730-A594-21D0-7DA8-053F1F746826}"/>
              </a:ext>
            </a:extLst>
          </p:cNvPr>
          <p:cNvPicPr>
            <a:picLocks noChangeAspect="1"/>
          </p:cNvPicPr>
          <p:nvPr/>
        </p:nvPicPr>
        <p:blipFill rotWithShape="1">
          <a:blip r:embed="rId5"/>
          <a:srcRect l="-1" r="-1838"/>
          <a:stretch/>
        </p:blipFill>
        <p:spPr>
          <a:xfrm>
            <a:off x="752475" y="4524155"/>
            <a:ext cx="6509385" cy="1100158"/>
          </a:xfrm>
          <a:prstGeom prst="rect">
            <a:avLst/>
          </a:prstGeom>
        </p:spPr>
      </p:pic>
      <p:sp>
        <p:nvSpPr>
          <p:cNvPr id="5" name="TextBox 4">
            <a:extLst>
              <a:ext uri="{FF2B5EF4-FFF2-40B4-BE49-F238E27FC236}">
                <a16:creationId xmlns:a16="http://schemas.microsoft.com/office/drawing/2014/main" id="{36E1A7CE-2035-70D3-A454-275D6A62FA0F}"/>
              </a:ext>
            </a:extLst>
          </p:cNvPr>
          <p:cNvSpPr txBox="1"/>
          <p:nvPr/>
        </p:nvSpPr>
        <p:spPr>
          <a:xfrm>
            <a:off x="5410200" y="5624313"/>
            <a:ext cx="6096000" cy="307777"/>
          </a:xfrm>
          <a:prstGeom prst="rect">
            <a:avLst/>
          </a:prstGeom>
          <a:noFill/>
        </p:spPr>
        <p:txBody>
          <a:bodyPr wrap="square">
            <a:spAutoFit/>
          </a:bodyPr>
          <a:lstStyle/>
          <a:p>
            <a:pPr algn="r"/>
            <a:r>
              <a:rPr lang="en-GB" sz="700" dirty="0"/>
              <a:t>Source: </a:t>
            </a:r>
            <a:r>
              <a:rPr lang="en-GB" sz="700" dirty="0">
                <a:hlinkClick r:id="rId6"/>
              </a:rPr>
              <a:t>https://www.freepik.com/free-photo/close-up-ventilation-system_25777554.htm#query=air%20conditioning%20office&amp;position=5&amp;from_view=search&amp;track=ais</a:t>
            </a:r>
            <a:r>
              <a:rPr lang="en-GB" sz="700" dirty="0"/>
              <a:t>, </a:t>
            </a:r>
            <a:r>
              <a:rPr lang="en-GB" sz="700" dirty="0" err="1"/>
              <a:t>Freepik</a:t>
            </a:r>
            <a:r>
              <a:rPr lang="en-GB" sz="700" dirty="0"/>
              <a:t>&lt;/a&gt;</a:t>
            </a:r>
          </a:p>
        </p:txBody>
      </p:sp>
      <p:sp>
        <p:nvSpPr>
          <p:cNvPr id="7" name="TextBox 6">
            <a:extLst>
              <a:ext uri="{FF2B5EF4-FFF2-40B4-BE49-F238E27FC236}">
                <a16:creationId xmlns:a16="http://schemas.microsoft.com/office/drawing/2014/main" id="{02303B86-2A2C-CE6A-AF96-F3B93FA0B4F2}"/>
              </a:ext>
            </a:extLst>
          </p:cNvPr>
          <p:cNvSpPr txBox="1"/>
          <p:nvPr/>
        </p:nvSpPr>
        <p:spPr>
          <a:xfrm>
            <a:off x="893970" y="2505670"/>
            <a:ext cx="4340576" cy="923330"/>
          </a:xfrm>
          <a:prstGeom prst="rect">
            <a:avLst/>
          </a:prstGeom>
          <a:noFill/>
          <a:ln>
            <a:solidFill>
              <a:schemeClr val="tx1"/>
            </a:solidFill>
          </a:ln>
        </p:spPr>
        <p:txBody>
          <a:bodyPr wrap="square" rtlCol="0">
            <a:spAutoFit/>
          </a:bodyPr>
          <a:lstStyle/>
          <a:p>
            <a:pPr algn="ctr"/>
            <a:r>
              <a:rPr lang="en-GB" dirty="0"/>
              <a:t>We need to define the Floor Area (%) with Air Conditioning and the Specific Cooling Requirements. </a:t>
            </a:r>
          </a:p>
        </p:txBody>
      </p:sp>
    </p:spTree>
    <p:extLst>
      <p:ext uri="{BB962C8B-B14F-4D97-AF65-F5344CB8AC3E}">
        <p14:creationId xmlns:p14="http://schemas.microsoft.com/office/powerpoint/2010/main" val="2002604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2343954" y="70332"/>
            <a:ext cx="9257449" cy="1325563"/>
          </a:xfrm>
        </p:spPr>
        <p:txBody>
          <a:bodyPr/>
          <a:lstStyle/>
          <a:p>
            <a:pPr algn="l"/>
            <a:r>
              <a:rPr lang="en-GB" sz="4400" dirty="0">
                <a:latin typeface="Open Sans"/>
                <a:ea typeface="Open Sans"/>
                <a:cs typeface="Open Sans"/>
                <a:sym typeface="Bodoni SvtyTwo ITC TT-Book"/>
              </a:rPr>
              <a:t>Lecture 7.2 Other Service End-uses</a:t>
            </a:r>
          </a:p>
        </p:txBody>
      </p:sp>
      <p:sp>
        <p:nvSpPr>
          <p:cNvPr id="38" name="TextBox 37">
            <a:extLst>
              <a:ext uri="{FF2B5EF4-FFF2-40B4-BE49-F238E27FC236}">
                <a16:creationId xmlns:a16="http://schemas.microsoft.com/office/drawing/2014/main" id="{DD0B7555-444F-D1E4-0A48-C00392C9A0FB}"/>
              </a:ext>
            </a:extLst>
          </p:cNvPr>
          <p:cNvSpPr txBox="1"/>
          <p:nvPr/>
        </p:nvSpPr>
        <p:spPr>
          <a:xfrm>
            <a:off x="893970" y="1344008"/>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7.2.2. Air Conditioning Reconstruction and Formulas</a:t>
            </a:r>
            <a:endParaRPr lang="en-GB" dirty="0">
              <a:latin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D83F90E9-A05B-CCB7-2BE0-1B0243DCE3F9}"/>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2" name="TextBox 11">
            <a:extLst>
              <a:ext uri="{FF2B5EF4-FFF2-40B4-BE49-F238E27FC236}">
                <a16:creationId xmlns:a16="http://schemas.microsoft.com/office/drawing/2014/main" id="{D4786299-D56F-FAF3-9357-28D8E6AAAE6B}"/>
              </a:ext>
            </a:extLst>
          </p:cNvPr>
          <p:cNvSpPr txBox="1"/>
          <p:nvPr/>
        </p:nvSpPr>
        <p:spPr>
          <a:xfrm>
            <a:off x="893970" y="2102414"/>
            <a:ext cx="4906851" cy="369332"/>
          </a:xfrm>
          <a:prstGeom prst="rect">
            <a:avLst/>
          </a:prstGeom>
          <a:noFill/>
        </p:spPr>
        <p:txBody>
          <a:bodyPr wrap="square">
            <a:spAutoFit/>
          </a:bodyPr>
          <a:lstStyle/>
          <a:p>
            <a:r>
              <a:rPr lang="en-GB" sz="1800" b="1">
                <a:solidFill>
                  <a:srgbClr val="FFC000"/>
                </a:solidFill>
                <a:latin typeface="Open Sans" panose="020B0606030504020204" pitchFamily="34" charset="0"/>
                <a:ea typeface="Open Sans" panose="020B0606030504020204" pitchFamily="34" charset="0"/>
                <a:cs typeface="Times New Roman" pitchFamily="18" charset="0"/>
              </a:rPr>
              <a:t>Useful energy demand </a:t>
            </a:r>
            <a:r>
              <a:rPr lang="en-GB" sz="1800">
                <a:solidFill>
                  <a:prstClr val="black"/>
                </a:solidFill>
                <a:latin typeface="Open Sans" panose="020B0606030504020204" pitchFamily="34" charset="0"/>
                <a:ea typeface="Open Sans" panose="020B0606030504020204" pitchFamily="34" charset="0"/>
                <a:cs typeface="Times New Roman" pitchFamily="18" charset="0"/>
              </a:rPr>
              <a:t>for </a:t>
            </a:r>
            <a:r>
              <a:rPr lang="en-GB" sz="1800">
                <a:latin typeface="Open Sans" panose="020B0606030504020204" pitchFamily="34" charset="0"/>
                <a:ea typeface="Open Sans" panose="020B0606030504020204" pitchFamily="34" charset="0"/>
                <a:cs typeface="Open Sans" panose="020B0606030504020204" pitchFamily="34" charset="0"/>
              </a:rPr>
              <a:t>air conditioning</a:t>
            </a:r>
            <a:r>
              <a:rPr lang="en-GB" altLang="en-US" sz="1800">
                <a:latin typeface="Open Sans" panose="020B0606030504020204" pitchFamily="34" charset="0"/>
                <a:ea typeface="Open Sans" panose="020B0606030504020204" pitchFamily="34" charset="0"/>
                <a:cs typeface="Open Sans" panose="020B0606030504020204" pitchFamily="34" charset="0"/>
              </a:rPr>
              <a:t>: </a:t>
            </a:r>
            <a:endParaRPr lang="en-GB" altLang="en-US">
              <a:latin typeface="Cambria Math" panose="02040503050406030204" pitchFamily="18" charset="0"/>
              <a:cs typeface="Calibri" panose="020F0502020204030204" pitchFamily="34" charset="0"/>
            </a:endParaRPr>
          </a:p>
        </p:txBody>
      </p:sp>
      <p:pic>
        <p:nvPicPr>
          <p:cNvPr id="4" name="Picture 2">
            <a:extLst>
              <a:ext uri="{FF2B5EF4-FFF2-40B4-BE49-F238E27FC236}">
                <a16:creationId xmlns:a16="http://schemas.microsoft.com/office/drawing/2014/main" id="{19E23A71-119F-CA63-CBB4-BF077F05F1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79" y="161194"/>
            <a:ext cx="1121681" cy="112168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F6C10AC-6B0F-5D5D-2DE5-E72277CBAD60}"/>
                  </a:ext>
                </a:extLst>
              </p:cNvPr>
              <p:cNvSpPr txBox="1"/>
              <p:nvPr/>
            </p:nvSpPr>
            <p:spPr>
              <a:xfrm>
                <a:off x="984279" y="2762919"/>
                <a:ext cx="5987247" cy="1657505"/>
              </a:xfrm>
              <a:prstGeom prst="rect">
                <a:avLst/>
              </a:prstGeom>
              <a:noFill/>
            </p:spPr>
            <p:txBody>
              <a:bodyPr wrap="square">
                <a:spAutoFit/>
              </a:bodyPr>
              <a:lstStyle/>
              <a:p>
                <a:pPr algn="ctr" eaLnBrk="1" hangingPunct="1">
                  <a:lnSpc>
                    <a:spcPct val="100000"/>
                  </a:lnSpc>
                  <a:spcAft>
                    <a:spcPts val="1200"/>
                  </a:spcAft>
                  <a:buNone/>
                </a:pPr>
                <a14:m>
                  <m:oMathPara xmlns:m="http://schemas.openxmlformats.org/officeDocument/2006/math">
                    <m:oMathParaPr>
                      <m:jc m:val="centerGroup"/>
                    </m:oMathParaPr>
                    <m:oMath xmlns:m="http://schemas.openxmlformats.org/officeDocument/2006/math">
                      <m:r>
                        <a:rPr lang="en-GB" altLang="en-US" b="1" i="1" smtClean="0">
                          <a:solidFill>
                            <a:srgbClr val="FFC000"/>
                          </a:solidFill>
                          <a:latin typeface="Cambria Math" panose="02040503050406030204" pitchFamily="18" charset="0"/>
                          <a:cs typeface="Calibri" panose="020F0502020204030204" pitchFamily="34" charset="0"/>
                        </a:rPr>
                        <m:t>𝐔𝐄</m:t>
                      </m:r>
                      <m:sSub>
                        <m:sSubPr>
                          <m:ctrlPr>
                            <a:rPr lang="en-GB" altLang="en-US" b="1" i="1">
                              <a:solidFill>
                                <a:srgbClr val="FFC000"/>
                              </a:solidFill>
                              <a:latin typeface="Cambria Math" panose="02040503050406030204" pitchFamily="18" charset="0"/>
                              <a:cs typeface="Calibri" panose="020F0502020204030204" pitchFamily="34" charset="0"/>
                            </a:rPr>
                          </m:ctrlPr>
                        </m:sSubPr>
                        <m:e>
                          <m:r>
                            <a:rPr lang="en-GB" altLang="en-US" b="1" i="1">
                              <a:solidFill>
                                <a:srgbClr val="FFC000"/>
                              </a:solidFill>
                              <a:latin typeface="Cambria Math" panose="02040503050406030204" pitchFamily="18" charset="0"/>
                              <a:cs typeface="Calibri" panose="020F0502020204030204" pitchFamily="34" charset="0"/>
                            </a:rPr>
                            <m:t>𝑫</m:t>
                          </m:r>
                        </m:e>
                        <m:sub>
                          <m:r>
                            <a:rPr lang="en-GB" altLang="en-US" b="1" i="1" smtClean="0">
                              <a:solidFill>
                                <a:srgbClr val="FFC000"/>
                              </a:solidFill>
                              <a:latin typeface="Cambria Math" panose="02040503050406030204" pitchFamily="18" charset="0"/>
                              <a:cs typeface="Calibri" panose="020F0502020204030204" pitchFamily="34" charset="0"/>
                            </a:rPr>
                            <m:t>𝒂𝒊𝒓</m:t>
                          </m:r>
                          <m:r>
                            <a:rPr lang="en-GB" altLang="en-US" b="1" i="1" smtClean="0">
                              <a:solidFill>
                                <a:srgbClr val="FFC000"/>
                              </a:solidFill>
                              <a:latin typeface="Cambria Math" panose="02040503050406030204" pitchFamily="18" charset="0"/>
                              <a:cs typeface="Calibri" panose="020F0502020204030204" pitchFamily="34" charset="0"/>
                            </a:rPr>
                            <m:t> </m:t>
                          </m:r>
                          <m:r>
                            <a:rPr lang="en-GB" altLang="en-US" b="1" i="1" smtClean="0">
                              <a:solidFill>
                                <a:srgbClr val="FFC000"/>
                              </a:solidFill>
                              <a:latin typeface="Cambria Math" panose="02040503050406030204" pitchFamily="18" charset="0"/>
                              <a:cs typeface="Calibri" panose="020F0502020204030204" pitchFamily="34" charset="0"/>
                            </a:rPr>
                            <m:t>𝒄𝒐𝒏𝒅𝒊𝒕𝒊𝒐𝒏𝒊𝒏𝒈</m:t>
                          </m:r>
                        </m:sub>
                      </m:sSub>
                      <m:r>
                        <a:rPr lang="en-GB" b="1">
                          <a:solidFill>
                            <a:srgbClr val="FFC000"/>
                          </a:solidFill>
                          <a:latin typeface="Cambria Math" panose="02040503050406030204" pitchFamily="18" charset="0"/>
                          <a:cs typeface="Times New Roman" pitchFamily="18" charset="0"/>
                        </a:rPr>
                        <m:t>=</m:t>
                      </m:r>
                      <m:r>
                        <a:rPr lang="en-GB" b="1" i="1">
                          <a:solidFill>
                            <a:srgbClr val="C00000"/>
                          </a:solidFill>
                          <a:latin typeface="Cambria Math" panose="02040503050406030204" pitchFamily="18" charset="0"/>
                          <a:cs typeface="Times New Roman" pitchFamily="18" charset="0"/>
                        </a:rPr>
                        <m:t>𝐀</m:t>
                      </m:r>
                      <m:sSub>
                        <m:sSubPr>
                          <m:ctrlPr>
                            <a:rPr lang="en-GB" b="1" i="1">
                              <a:solidFill>
                                <a:srgbClr val="C00000"/>
                              </a:solidFill>
                              <a:latin typeface="Cambria Math" panose="02040503050406030204" pitchFamily="18" charset="0"/>
                              <a:cs typeface="Times New Roman" pitchFamily="18" charset="0"/>
                            </a:rPr>
                          </m:ctrlPr>
                        </m:sSubPr>
                        <m:e>
                          <m:r>
                            <a:rPr lang="en-GB" b="1" i="1">
                              <a:solidFill>
                                <a:srgbClr val="C00000"/>
                              </a:solidFill>
                              <a:latin typeface="Cambria Math" panose="02040503050406030204" pitchFamily="18" charset="0"/>
                              <a:cs typeface="Times New Roman" pitchFamily="18" charset="0"/>
                            </a:rPr>
                            <m:t>𝝈</m:t>
                          </m:r>
                        </m:e>
                        <m:sub>
                          <m:r>
                            <a:rPr lang="en-GB" b="1" i="1">
                              <a:solidFill>
                                <a:srgbClr val="C00000"/>
                              </a:solidFill>
                              <a:latin typeface="Cambria Math" panose="02040503050406030204" pitchFamily="18" charset="0"/>
                              <a:cs typeface="Times New Roman" pitchFamily="18" charset="0"/>
                            </a:rPr>
                            <m:t>𝑨𝑪</m:t>
                          </m:r>
                        </m:sub>
                      </m:sSub>
                      <m:r>
                        <a:rPr lang="en-GB" b="1" i="1">
                          <a:solidFill>
                            <a:srgbClr val="7030A0"/>
                          </a:solidFill>
                          <a:latin typeface="Cambria Math" panose="02040503050406030204" pitchFamily="18" charset="0"/>
                          <a:cs typeface="Times New Roman" pitchFamily="18" charset="0"/>
                        </a:rPr>
                        <m:t>𝐒𝐄</m:t>
                      </m:r>
                      <m:sSub>
                        <m:sSubPr>
                          <m:ctrlPr>
                            <a:rPr lang="en-GB" b="1" i="1">
                              <a:solidFill>
                                <a:srgbClr val="7030A0"/>
                              </a:solidFill>
                              <a:latin typeface="Cambria Math" panose="02040503050406030204" pitchFamily="18" charset="0"/>
                              <a:cs typeface="Times New Roman" pitchFamily="18" charset="0"/>
                            </a:rPr>
                          </m:ctrlPr>
                        </m:sSubPr>
                        <m:e>
                          <m:r>
                            <a:rPr lang="en-GB" b="1" i="1">
                              <a:solidFill>
                                <a:srgbClr val="7030A0"/>
                              </a:solidFill>
                              <a:latin typeface="Cambria Math" panose="02040503050406030204" pitchFamily="18" charset="0"/>
                              <a:cs typeface="Times New Roman" pitchFamily="18" charset="0"/>
                            </a:rPr>
                            <m:t>𝑪</m:t>
                          </m:r>
                        </m:e>
                        <m:sub>
                          <m:r>
                            <a:rPr lang="en-GB" b="1" i="1">
                              <a:solidFill>
                                <a:srgbClr val="7030A0"/>
                              </a:solidFill>
                              <a:latin typeface="Cambria Math" panose="02040503050406030204" pitchFamily="18" charset="0"/>
                              <a:cs typeface="Times New Roman" pitchFamily="18" charset="0"/>
                            </a:rPr>
                            <m:t>𝑨𝑪</m:t>
                          </m:r>
                        </m:sub>
                      </m:sSub>
                    </m:oMath>
                  </m:oMathPara>
                </a14:m>
                <a:endParaRPr lang="en-GB" altLang="en-US" b="1" dirty="0">
                  <a:latin typeface="Cambria Math" panose="02040503050406030204" pitchFamily="18" charset="0"/>
                </a:endParaRPr>
              </a:p>
              <a:p>
                <a:pPr eaLnBrk="1" hangingPunct="1">
                  <a:lnSpc>
                    <a:spcPct val="100000"/>
                  </a:lnSpc>
                  <a:spcBef>
                    <a:spcPts val="0"/>
                  </a:spcBef>
                  <a:spcAft>
                    <a:spcPts val="0"/>
                  </a:spcAft>
                  <a:buNone/>
                </a:pPr>
                <a:endParaRPr lang="en-GB" altLang="en-US" dirty="0">
                  <a:latin typeface="Cambria Math" panose="02040503050406030204" pitchFamily="18" charset="0"/>
                </a:endParaRPr>
              </a:p>
              <a:p>
                <a:pPr eaLnBrk="1" hangingPunct="1">
                  <a:lnSpc>
                    <a:spcPct val="100000"/>
                  </a:lnSpc>
                  <a:spcBef>
                    <a:spcPts val="0"/>
                  </a:spcBef>
                  <a:spcAft>
                    <a:spcPts val="0"/>
                  </a:spcAft>
                  <a:buNone/>
                </a:pPr>
                <a14:m>
                  <m:oMath xmlns:m="http://schemas.openxmlformats.org/officeDocument/2006/math">
                    <m:r>
                      <a:rPr lang="en-GB" altLang="en-US" dirty="0">
                        <a:solidFill>
                          <a:srgbClr val="C00000"/>
                        </a:solidFill>
                        <a:latin typeface="Cambria Math" panose="02040503050406030204" pitchFamily="18" charset="0"/>
                      </a:rPr>
                      <m:t>𝐴</m:t>
                    </m:r>
                  </m:oMath>
                </a14:m>
                <a:r>
                  <a:rPr lang="en-GB" altLang="en-US" dirty="0">
                    <a:solidFill>
                      <a:srgbClr val="C00000"/>
                    </a:solidFill>
                    <a:latin typeface="Open Sans" panose="020B0606030504020204" pitchFamily="34" charset="0"/>
                    <a:ea typeface="Open Sans" panose="020B0606030504020204" pitchFamily="34" charset="0"/>
                    <a:cs typeface="Open Sans" panose="020B0606030504020204" pitchFamily="34" charset="0"/>
                  </a:rPr>
                  <a:t> total area of the service sector</a:t>
                </a:r>
              </a:p>
              <a:p>
                <a:pPr eaLnBrk="1" hangingPunct="1">
                  <a:lnSpc>
                    <a:spcPct val="100000"/>
                  </a:lnSpc>
                  <a:spcBef>
                    <a:spcPts val="0"/>
                  </a:spcBef>
                  <a:spcAft>
                    <a:spcPts val="0"/>
                  </a:spcAft>
                  <a:buNone/>
                </a:pPr>
                <a14:m>
                  <m:oMath xmlns:m="http://schemas.openxmlformats.org/officeDocument/2006/math">
                    <m:sSub>
                      <m:sSubPr>
                        <m:ctrlPr>
                          <a:rPr lang="en-GB" i="1">
                            <a:solidFill>
                              <a:srgbClr val="C00000"/>
                            </a:solidFill>
                            <a:latin typeface="Cambria Math" panose="02040503050406030204" pitchFamily="18" charset="0"/>
                            <a:cs typeface="Times New Roman" pitchFamily="18" charset="0"/>
                          </a:rPr>
                        </m:ctrlPr>
                      </m:sSubPr>
                      <m:e>
                        <m:r>
                          <a:rPr lang="en-GB">
                            <a:solidFill>
                              <a:srgbClr val="C00000"/>
                            </a:solidFill>
                            <a:latin typeface="Cambria Math" panose="02040503050406030204" pitchFamily="18" charset="0"/>
                            <a:cs typeface="Times New Roman" pitchFamily="18" charset="0"/>
                          </a:rPr>
                          <m:t>𝜎</m:t>
                        </m:r>
                      </m:e>
                      <m:sub>
                        <m:r>
                          <a:rPr lang="en-GB">
                            <a:solidFill>
                              <a:srgbClr val="C00000"/>
                            </a:solidFill>
                            <a:latin typeface="Cambria Math" panose="02040503050406030204" pitchFamily="18" charset="0"/>
                            <a:cs typeface="Times New Roman" pitchFamily="18" charset="0"/>
                          </a:rPr>
                          <m:t>𝐴𝐶</m:t>
                        </m:r>
                      </m:sub>
                    </m:sSub>
                  </m:oMath>
                </a14:m>
                <a:r>
                  <a:rPr lang="en-GB" altLang="en-US" dirty="0">
                    <a:solidFill>
                      <a:srgbClr val="C00000"/>
                    </a:solidFill>
                    <a:latin typeface="Open Sans" panose="020B0606030504020204" pitchFamily="34" charset="0"/>
                    <a:ea typeface="Open Sans" panose="020B0606030504020204" pitchFamily="34" charset="0"/>
                    <a:cs typeface="Open Sans" panose="020B0606030504020204" pitchFamily="34" charset="0"/>
                  </a:rPr>
                  <a:t> Fraction total area to be cooled</a:t>
                </a:r>
              </a:p>
              <a:p>
                <a:pPr eaLnBrk="1" hangingPunct="1">
                  <a:lnSpc>
                    <a:spcPct val="100000"/>
                  </a:lnSpc>
                  <a:spcBef>
                    <a:spcPts val="0"/>
                  </a:spcBef>
                  <a:spcAft>
                    <a:spcPts val="0"/>
                  </a:spcAft>
                  <a:buNone/>
                </a:pPr>
                <a14:m>
                  <m:oMath xmlns:m="http://schemas.openxmlformats.org/officeDocument/2006/math">
                    <m:r>
                      <a:rPr lang="en-GB">
                        <a:solidFill>
                          <a:srgbClr val="7030A0"/>
                        </a:solidFill>
                        <a:latin typeface="Cambria Math" panose="02040503050406030204" pitchFamily="18" charset="0"/>
                        <a:cs typeface="Times New Roman" pitchFamily="18" charset="0"/>
                      </a:rPr>
                      <m:t>𝑆𝐸</m:t>
                    </m:r>
                    <m:sSub>
                      <m:sSubPr>
                        <m:ctrlPr>
                          <a:rPr lang="en-GB" i="1">
                            <a:solidFill>
                              <a:srgbClr val="7030A0"/>
                            </a:solidFill>
                            <a:latin typeface="Cambria Math" panose="02040503050406030204" pitchFamily="18" charset="0"/>
                            <a:cs typeface="Times New Roman" pitchFamily="18" charset="0"/>
                          </a:rPr>
                        </m:ctrlPr>
                      </m:sSubPr>
                      <m:e>
                        <m:r>
                          <a:rPr lang="en-GB">
                            <a:solidFill>
                              <a:srgbClr val="7030A0"/>
                            </a:solidFill>
                            <a:latin typeface="Cambria Math" panose="02040503050406030204" pitchFamily="18" charset="0"/>
                            <a:cs typeface="Times New Roman" pitchFamily="18" charset="0"/>
                          </a:rPr>
                          <m:t>𝐶</m:t>
                        </m:r>
                      </m:e>
                      <m:sub>
                        <m:r>
                          <a:rPr lang="en-GB">
                            <a:solidFill>
                              <a:srgbClr val="7030A0"/>
                            </a:solidFill>
                            <a:latin typeface="Cambria Math" panose="02040503050406030204" pitchFamily="18" charset="0"/>
                            <a:cs typeface="Times New Roman" pitchFamily="18" charset="0"/>
                          </a:rPr>
                          <m:t>𝐴𝐶</m:t>
                        </m:r>
                      </m:sub>
                    </m:sSub>
                  </m:oMath>
                </a14:m>
                <a:r>
                  <a:rPr lang="en-GB" altLang="en-US" dirty="0">
                    <a:solidFill>
                      <a:srgbClr val="7030A0"/>
                    </a:solidFill>
                    <a:latin typeface="Open Sans" panose="020B0606030504020204" pitchFamily="34" charset="0"/>
                    <a:ea typeface="Open Sans" panose="020B0606030504020204" pitchFamily="34" charset="0"/>
                    <a:cs typeface="Open Sans" panose="020B0606030504020204" pitchFamily="34" charset="0"/>
                  </a:rPr>
                  <a:t>specific energy consumption per area cooled</a:t>
                </a:r>
              </a:p>
            </p:txBody>
          </p:sp>
        </mc:Choice>
        <mc:Fallback xmlns="">
          <p:sp>
            <p:nvSpPr>
              <p:cNvPr id="7" name="TextBox 6">
                <a:extLst>
                  <a:ext uri="{FF2B5EF4-FFF2-40B4-BE49-F238E27FC236}">
                    <a16:creationId xmlns:a16="http://schemas.microsoft.com/office/drawing/2014/main" id="{0F6C10AC-6B0F-5D5D-2DE5-E72277CBAD60}"/>
                  </a:ext>
                </a:extLst>
              </p:cNvPr>
              <p:cNvSpPr txBox="1">
                <a:spLocks noRot="1" noChangeAspect="1" noMove="1" noResize="1" noEditPoints="1" noAdjustHandles="1" noChangeArrowheads="1" noChangeShapeType="1" noTextEdit="1"/>
              </p:cNvSpPr>
              <p:nvPr/>
            </p:nvSpPr>
            <p:spPr>
              <a:xfrm>
                <a:off x="984279" y="2762919"/>
                <a:ext cx="5987247" cy="1657505"/>
              </a:xfrm>
              <a:prstGeom prst="rect">
                <a:avLst/>
              </a:prstGeom>
              <a:blipFill>
                <a:blip r:embed="rId4"/>
                <a:stretch>
                  <a:fillRect b="-5147"/>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55960223-9F98-C7C3-DA89-749845B2AF7F}"/>
              </a:ext>
            </a:extLst>
          </p:cNvPr>
          <p:cNvSpPr txBox="1"/>
          <p:nvPr/>
        </p:nvSpPr>
        <p:spPr>
          <a:xfrm>
            <a:off x="7070501" y="5209503"/>
            <a:ext cx="4339267" cy="276999"/>
          </a:xfrm>
          <a:prstGeom prst="rect">
            <a:avLst/>
          </a:prstGeom>
          <a:noFill/>
        </p:spPr>
        <p:txBody>
          <a:bodyPr wrap="square">
            <a:spAutoFit/>
          </a:bodyPr>
          <a:lstStyle/>
          <a:p>
            <a:pPr algn="r"/>
            <a:r>
              <a:rPr lang="en-GB" sz="600"/>
              <a:t>Source: https://www.freepik.com/free-photo/close-up-heat-pump-outside-home_22118722.htm#query=heat%20pump&amp;position=24&amp;from_view=search&amp;track=ais, </a:t>
            </a:r>
            <a:r>
              <a:rPr lang="en-GB" sz="600" err="1"/>
              <a:t>Freepik</a:t>
            </a:r>
            <a:r>
              <a:rPr lang="en-GB" sz="600"/>
              <a:t>&lt;/a&gt;</a:t>
            </a:r>
          </a:p>
        </p:txBody>
      </p:sp>
      <p:pic>
        <p:nvPicPr>
          <p:cNvPr id="9" name="Picture 4" descr="Free photo close up on heat pump outside home">
            <a:extLst>
              <a:ext uri="{FF2B5EF4-FFF2-40B4-BE49-F238E27FC236}">
                <a16:creationId xmlns:a16="http://schemas.microsoft.com/office/drawing/2014/main" id="{B94A1E03-0C54-9C09-B075-CDBE51126E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1428" y="2102414"/>
            <a:ext cx="4339267" cy="3098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7926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G Lecture template #1" id="{B1076AA6-E498-414D-959F-C8C31CA10DD2}" vid="{4133C198-BDD4-A94D-B11D-63DC68BCAD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b696a8a-ab1a-459b-a09e-44df7cbe9330">
      <Terms xmlns="http://schemas.microsoft.com/office/infopath/2007/PartnerControls"/>
    </lcf76f155ced4ddcb4097134ff3c332f>
    <TaxCatchAll xmlns="35b8b66e-5759-43c1-a138-f967a8bf5a2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6" ma:contentTypeDescription="Create a new document." ma:contentTypeScope="" ma:versionID="5c5271b6eea6cf06d8bd49b1980e8fd8">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a164612495bc351ca287521813184f0e"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B3F4BA-3ED4-445A-AA25-511F9A78EF61}">
  <ds:schemaRefs>
    <ds:schemaRef ds:uri="http://schemas.microsoft.com/sharepoint/v3/contenttype/forms"/>
  </ds:schemaRefs>
</ds:datastoreItem>
</file>

<file path=customXml/itemProps2.xml><?xml version="1.0" encoding="utf-8"?>
<ds:datastoreItem xmlns:ds="http://schemas.openxmlformats.org/officeDocument/2006/customXml" ds:itemID="{47F587A4-2E70-45EC-BE7D-17F9D27F3F2F}">
  <ds:schemaRefs>
    <ds:schemaRef ds:uri="0b696a8a-ab1a-459b-a09e-44df7cbe9330"/>
    <ds:schemaRef ds:uri="35b8b66e-5759-43c1-a138-f967a8bf5a2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1111978-7DCE-4133-9860-22240D509A12}">
  <ds:schemaRefs>
    <ds:schemaRef ds:uri="0b696a8a-ab1a-459b-a09e-44df7cbe9330"/>
    <ds:schemaRef ds:uri="35b8b66e-5759-43c1-a138-f967a8bf5a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31</TotalTime>
  <Words>3256</Words>
  <Application>Microsoft Office PowerPoint</Application>
  <PresentationFormat>Widescreen</PresentationFormat>
  <Paragraphs>296</Paragraphs>
  <Slides>18</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Cambria Math</vt:lpstr>
      <vt:lpstr>Open Sans</vt:lpstr>
      <vt:lpstr>Open Sans ExtraBold</vt:lpstr>
      <vt:lpstr>Open Sans Light</vt:lpstr>
      <vt:lpstr>Office Theme</vt:lpstr>
      <vt:lpstr>PowerPoint Presentation</vt:lpstr>
      <vt:lpstr>Intended Learning Outcomes (ILOs)</vt:lpstr>
      <vt:lpstr>PowerPoint Presentation</vt:lpstr>
      <vt:lpstr>Lecture 7.1 Service sector</vt:lpstr>
      <vt:lpstr>Lecture 7.1. Service Sector</vt:lpstr>
      <vt:lpstr>Lecture 7.1 Service sector</vt:lpstr>
      <vt:lpstr>Lecture 7.1 Service sector</vt:lpstr>
      <vt:lpstr>Lecture 7.2 Other Service End-uses</vt:lpstr>
      <vt:lpstr>Lecture 7.2 Other Service End-uses</vt:lpstr>
      <vt:lpstr>Lecture 7.2 Other Service End-uses</vt:lpstr>
      <vt:lpstr>Lecture 7.2 Other Service End-uses</vt:lpstr>
      <vt:lpstr>Lecture 7.2 Service sector</vt:lpstr>
      <vt:lpstr>PowerPoint Presentation</vt:lpstr>
      <vt:lpstr>Lecture 7.3 Transportation sector</vt:lpstr>
      <vt:lpstr>Lecture 7.3 Transportation sector</vt:lpstr>
      <vt:lpstr>Lecture 7.3 Transportation sector</vt:lpstr>
      <vt:lpstr>Lecture 7.3 Transportation sector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lastModifiedBy>Carla Cannone</cp:lastModifiedBy>
  <cp:revision>4</cp:revision>
  <dcterms:created xsi:type="dcterms:W3CDTF">2021-02-10T16:48:02Z</dcterms:created>
  <dcterms:modified xsi:type="dcterms:W3CDTF">2023-03-31T17:49:18Z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