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5"/>
  </p:notesMasterIdLst>
  <p:sldIdLst>
    <p:sldId id="304"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Discussion / Demonstration / Polls / Whiteboard </a:t>
            </a: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737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47" name="Google Shape;1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14719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55" name="Google Shape;1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32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79" name="Google Shape;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472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082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What is the difference between a webinar and a seminar? What would you need to consider for each?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About connection and in particular about interaction. Connecting people from different locations. So not just a presentation with Q&amp;A but about engaging audience with activities and content. </a:t>
            </a:r>
            <a:endParaRPr dirty="0"/>
          </a:p>
        </p:txBody>
      </p:sp>
      <p:sp>
        <p:nvSpPr>
          <p:cNvPr id="95" name="Google Shape;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499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One example of webinar software – live demonstration of main features from back end. </a:t>
            </a:r>
            <a:endParaRPr/>
          </a:p>
          <a:p>
            <a:pPr marL="457200" marR="0" lvl="0" indent="-228600" algn="l" rtl="0">
              <a:lnSpc>
                <a:spcPct val="100000"/>
              </a:lnSpc>
              <a:spcBef>
                <a:spcPts val="0"/>
              </a:spcBef>
              <a:spcAft>
                <a:spcPts val="0"/>
              </a:spcAft>
              <a:buSzPts val="1400"/>
              <a:buNone/>
            </a:pPr>
            <a:r>
              <a:rPr lang="en-US"/>
              <a:t>Content, features, environment (BlackBoard Collaborate, ClickMeeting)</a:t>
            </a:r>
            <a:endParaRPr/>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563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This activity asks participants to review a series of very short videos of webinars. </a:t>
            </a:r>
            <a:endParaRPr/>
          </a:p>
        </p:txBody>
      </p:sp>
      <p:sp>
        <p:nvSpPr>
          <p:cNvPr id="111" name="Google Shape;1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026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119" name="Google Shape;1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395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Training of Trainer piece (approx. 5 – 10 mins) Here we will hear from one of our 2018 cohort on running the Finding OER session with Yin for the 2019 cohort in October 2019. </a:t>
            </a:r>
            <a:endParaRPr/>
          </a:p>
        </p:txBody>
      </p:sp>
      <p:sp>
        <p:nvSpPr>
          <p:cNvPr id="125" name="Google Shape;1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634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Focus will be on slides as usually your audience can’t see you! </a:t>
            </a:r>
            <a:endParaRPr/>
          </a:p>
          <a:p>
            <a:pPr marL="457200" marR="0" lvl="0" indent="-228600" algn="l" rtl="0">
              <a:lnSpc>
                <a:spcPct val="100000"/>
              </a:lnSpc>
              <a:spcBef>
                <a:spcPts val="0"/>
              </a:spcBef>
              <a:spcAft>
                <a:spcPts val="0"/>
              </a:spcAft>
              <a:buSzPts val="1400"/>
              <a:buNone/>
            </a:pPr>
            <a:r>
              <a:rPr lang="en-US"/>
              <a:t>Ask participants for other suggestions</a:t>
            </a:r>
            <a:endParaRPr/>
          </a:p>
        </p:txBody>
      </p:sp>
      <p:sp>
        <p:nvSpPr>
          <p:cNvPr id="133" name="Google Shape;1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876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4"/>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589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427295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flickr.com/photos/henrybloomfield/1268081514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ccessibility.jiscinvolve.org/wp/2016/09/12/webinar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www.searchenginejournal.com/webinar-planning-best-practices-guide/231301/#close" TargetMode="External"/><Relationship Id="rId4" Type="http://schemas.openxmlformats.org/officeDocument/2006/relationships/hyperlink" Target="http://www.ala.org/llama/sites/ala.org.llama/files/content/The-Secret-Formula-for-Webinar-Presentations-that-Work-Every-Time.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ictionary.com/browse/webinar"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dictionary.cambridge.org/dictionary/english/webin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andersabrahamsson/6730125037/in/photolist-bfHDGz-GwZ9bN-eaArfj-9zSuSo-KY5PG-77wATv-8zxcK3-8zx1mJ-6QEEL8-63pDjp-8F7FsL-avxWHN-DWLYT-5EeTEM-bfHCxi-mWecmw-2fK9A3a-VD5VVm-ihhmYc-MgG2z-8Dp1Zy-7N85e6-ebvinJ-ebpFdX-7ckkU2-eWvyRD-9SSNKY-qFna8i-dZdc9k-dabgpF-p4Ty1U-dZiUaA-goP196-fuowFa-eWGT5u-25H2txc-9JwaxR-efbcMU-bzUDuJ-cm2kEh-3diAkq-8T8AKv-9E2sMK-8eA1D2-dYmNN5-bVUQXy-owXWqS-4m85kr-6ZtNSN-diJwk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skunkpiks/9203428464/in/photolist-f2gYD7-5aPMfT-BEoZYL-dCwpfP-V1K9RS-s7hDZJ-mDdVMP-5aU3bh-5aPMPa-8VtsNo-5aU45m-rN6EBa-84Nc9n-28PM1Y-TQpP37-TumGvU-9TFXzh-TQpPSy-c15XEL-gYyFX-5aPNFn-TuUybN-5aU3C1-bqJJRu-acreAy-gYxyZ-75XhvU-8h4g3v-8uiezK-raqLUb-DVndj-cTVrd-XgCAF4-DVo6q-34p92D-DVoSY-6noTfd-saYfQe-5aPLtM-7qcGRY-8uien8-fP2Brz-aVKcgK-82o9y1-gQNJwj-5aU36E-dT5bfE-aZvZxK-fmR3NY-L2x1U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7924"/>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 </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212801"/>
            <a:ext cx="6579943" cy="548051"/>
          </a:xfrm>
          <a:prstGeom prst="rect">
            <a:avLst/>
          </a:prstGeom>
        </p:spPr>
        <p:txBody>
          <a:bodyPr/>
          <a:lstStyle/>
          <a:p>
            <a:pPr>
              <a:lnSpc>
                <a:spcPct val="100000"/>
              </a:lnSpc>
            </a:pPr>
            <a:r>
              <a:rPr lang="en-GB" sz="3600" dirty="0">
                <a:latin typeface="Zawgyi-One" panose="020B0604030504040204" pitchFamily="34" charset="0"/>
                <a:cs typeface="Zawgyi-One" panose="020B0604030504040204" pitchFamily="34" charset="0"/>
              </a:rPr>
              <a:t>Webinar </a:t>
            </a:r>
            <a:r>
              <a:rPr lang="en-US" sz="3600" dirty="0" err="1">
                <a:latin typeface="Zawgyi-One" panose="020B0604030504040204" pitchFamily="34" charset="0"/>
                <a:cs typeface="Zawgyi-One" panose="020B0604030504040204" pitchFamily="34" charset="0"/>
              </a:rPr>
              <a:t>တ</a:t>
            </a:r>
            <a:r>
              <a:rPr lang="my-MM" sz="3600" dirty="0">
                <a:latin typeface="Zawgyi-One" panose="020B0604030504040204" pitchFamily="34" charset="0"/>
                <a:cs typeface="Zawgyi-One" panose="020B0604030504040204" pitchFamily="34" charset="0"/>
              </a:rPr>
              <a:t>စ</a:t>
            </a:r>
            <a:r>
              <a:rPr lang="en-US" sz="3600" dirty="0">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ခ</a:t>
            </a:r>
            <a:r>
              <a:rPr lang="en-US" sz="3600" dirty="0" err="1">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က</a:t>
            </a:r>
            <a:r>
              <a:rPr lang="en-US" sz="3600" dirty="0" err="1">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a:t>
            </a:r>
            <a:r>
              <a:rPr lang="en-US" sz="3600" dirty="0">
                <a:latin typeface="Zawgyi-One" panose="020B0604030504040204" pitchFamily="34" charset="0"/>
                <a:cs typeface="Zawgyi-One" panose="020B0604030504040204" pitchFamily="34" charset="0"/>
              </a:rPr>
              <a:t> </a:t>
            </a:r>
            <a:r>
              <a:rPr lang="en-US" sz="3600" dirty="0" err="1">
                <a:latin typeface="Zawgyi-One" panose="020B0604030504040204" pitchFamily="34" charset="0"/>
                <a:cs typeface="Zawgyi-One" panose="020B0604030504040204" pitchFamily="34" charset="0"/>
              </a:rPr>
              <a:t>ဒီဇိုင္းဆ</a:t>
            </a:r>
            <a:r>
              <a:rPr lang="en-US" sz="3600" dirty="0">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a:t>
            </a:r>
            <a:r>
              <a:rPr lang="en-US" sz="3600" dirty="0" err="1">
                <a:latin typeface="Zawgyi-One" panose="020B0604030504040204" pitchFamily="34" charset="0"/>
                <a:cs typeface="Zawgyi-One" panose="020B0604030504040204" pitchFamily="34" charset="0"/>
              </a:rPr>
              <a:t>န</a:t>
            </a:r>
            <a:r>
              <a:rPr lang="my-MM" sz="3600" dirty="0">
                <a:latin typeface="Zawgyi-One" panose="020B0604030504040204" pitchFamily="34" charset="0"/>
                <a:cs typeface="Zawgyi-One" panose="020B0604030504040204" pitchFamily="34" charset="0"/>
              </a:rPr>
              <a:t>ည</a:t>
            </a:r>
            <a:r>
              <a:rPr lang="en-US" sz="3600" dirty="0">
                <a:latin typeface="Zawgyi-One" panose="020B0604030504040204" pitchFamily="34" charset="0"/>
                <a:cs typeface="Zawgyi-One" panose="020B0604030504040204" pitchFamily="34" charset="0"/>
              </a:rPr>
              <a:t>္</a:t>
            </a:r>
            <a:r>
              <a:rPr lang="en-US" sz="3600" dirty="0" err="1">
                <a:latin typeface="Zawgyi-One" panose="020B0604030504040204" pitchFamily="34" charset="0"/>
                <a:cs typeface="Zawgyi-One" panose="020B0604030504040204" pitchFamily="34" charset="0"/>
              </a:rPr>
              <a:t>း</a:t>
            </a:r>
            <a:r>
              <a:rPr lang="en-US" sz="3600" dirty="0">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a:t>
            </a:r>
            <a:r>
              <a:rPr lang="en-US" sz="3600" dirty="0" err="1">
                <a:latin typeface="Zawgyi-One" panose="020B0604030504040204" pitchFamily="34" charset="0"/>
                <a:cs typeface="Zawgyi-One" panose="020B0604030504040204" pitchFamily="34" charset="0"/>
              </a:rPr>
              <a:t>င</a:t>
            </a:r>
            <a:r>
              <a:rPr lang="my-MM" sz="3600" dirty="0">
                <a:latin typeface="Zawgyi-One" panose="020B0604030504040204" pitchFamily="34" charset="0"/>
                <a:cs typeface="Zawgyi-One" panose="020B0604030504040204" pitchFamily="34" charset="0"/>
              </a:rPr>
              <a:t>္</a:t>
            </a:r>
            <a:r>
              <a:rPr lang="en-US" sz="3600" dirty="0">
                <a:latin typeface="Zawgyi-One" panose="020B0604030504040204" pitchFamily="34" charset="0"/>
                <a:cs typeface="Zawgyi-One" panose="020B0604030504040204" pitchFamily="34" charset="0"/>
              </a:rPr>
              <a:t>့  </a:t>
            </a:r>
            <a:r>
              <a:rPr lang="my-MM" sz="3600" dirty="0">
                <a:latin typeface="Zawgyi-One" panose="020B0604030504040204" pitchFamily="34" charset="0"/>
                <a:cs typeface="Zawgyi-One" panose="020B0604030504040204" pitchFamily="34" charset="0"/>
              </a:rPr>
              <a:t>ပ</a:t>
            </a:r>
            <a:r>
              <a:rPr lang="en-US" sz="3600" dirty="0" err="1">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a:t>
            </a:r>
            <a:r>
              <a:rPr lang="en-US" sz="3600" dirty="0">
                <a:latin typeface="Zawgyi-One" panose="020B0604030504040204" pitchFamily="34" charset="0"/>
                <a:cs typeface="Zawgyi-One" panose="020B0604030504040204" pitchFamily="34" charset="0"/>
              </a:rPr>
              <a:t>႔</a:t>
            </a:r>
            <a:r>
              <a:rPr lang="my-MM" sz="3600" dirty="0">
                <a:latin typeface="Zawgyi-One" panose="020B0604030504040204" pitchFamily="34" charset="0"/>
                <a:cs typeface="Zawgyi-One" panose="020B0604030504040204" pitchFamily="34" charset="0"/>
              </a:rPr>
              <a:t>ခ</a:t>
            </a:r>
            <a:r>
              <a:rPr lang="en-US" sz="3600" dirty="0">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န</a:t>
            </a:r>
            <a:r>
              <a:rPr lang="en-US" sz="3600" dirty="0" err="1">
                <a:latin typeface="Zawgyi-One" panose="020B0604030504040204" pitchFamily="34" charset="0"/>
                <a:cs typeface="Zawgyi-One" panose="020B0604030504040204" pitchFamily="34" charset="0"/>
              </a:rPr>
              <a:t>ည</a:t>
            </a:r>
            <a:r>
              <a:rPr lang="my-MM" sz="3600" dirty="0">
                <a:latin typeface="Zawgyi-One" panose="020B0604030504040204" pitchFamily="34" charset="0"/>
                <a:cs typeface="Zawgyi-One" panose="020B0604030504040204" pitchFamily="34" charset="0"/>
              </a:rPr>
              <a:t>္</a:t>
            </a:r>
            <a:r>
              <a:rPr lang="en-US" sz="3600" dirty="0" err="1">
                <a:latin typeface="Zawgyi-One" panose="020B0604030504040204" pitchFamily="34" charset="0"/>
                <a:cs typeface="Zawgyi-One" panose="020B0604030504040204" pitchFamily="34" charset="0"/>
              </a:rPr>
              <a:t>း</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p:nvPr/>
        </p:nvSpPr>
        <p:spPr>
          <a:xfrm>
            <a:off x="126102" y="60158"/>
            <a:ext cx="8712431" cy="830580"/>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my-MM" sz="4050" b="1" dirty="0">
                <a:solidFill>
                  <a:schemeClr val="dk1"/>
                </a:solidFill>
                <a:latin typeface="Zawgyi-One" panose="020B0604030504040204" pitchFamily="34" charset="0"/>
                <a:ea typeface="Calibri"/>
                <a:cs typeface="Zawgyi-One" panose="020B0604030504040204" pitchFamily="34" charset="0"/>
                <a:sym typeface="Calibri"/>
              </a:rPr>
              <a:t>လ</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ပ</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ရ</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မ</a:t>
            </a:r>
            <a:r>
              <a:rPr lang="en-US" sz="4050" b="1" dirty="0">
                <a:solidFill>
                  <a:schemeClr val="dk1"/>
                </a:solidFill>
                <a:latin typeface="Zawgyi-One" panose="020B0604030504040204" pitchFamily="34" charset="0"/>
                <a:ea typeface="Calibri"/>
                <a:cs typeface="Zawgyi-One" panose="020B0604030504040204" pitchFamily="34" charset="0"/>
                <a:sym typeface="Calibri"/>
              </a:rPr>
              <a:t>ႈ ၄ : Webinar </a:t>
            </a:r>
            <a:r>
              <a:rPr lang="my-MM" sz="4050" b="1" dirty="0">
                <a:solidFill>
                  <a:schemeClr val="dk1"/>
                </a:solidFill>
                <a:latin typeface="Zawgyi-One" panose="020B0604030504040204" pitchFamily="34" charset="0"/>
                <a:ea typeface="Calibri"/>
                <a:cs typeface="Zawgyi-One" panose="020B0604030504040204" pitchFamily="34" charset="0"/>
                <a:sym typeface="Calibri"/>
              </a:rPr>
              <a:t>တ</a:t>
            </a:r>
            <a:r>
              <a:rPr lang="en-US" sz="4050" b="1" dirty="0">
                <a:solidFill>
                  <a:schemeClr val="dk1"/>
                </a:solidFill>
                <a:latin typeface="Zawgyi-One" panose="020B0604030504040204" pitchFamily="34" charset="0"/>
                <a:ea typeface="Calibri"/>
                <a:cs typeface="Zawgyi-One" panose="020B0604030504040204" pitchFamily="34" charset="0"/>
                <a:sym typeface="Calibri"/>
              </a:rPr>
              <a:t>စ</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ခ</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ဒ</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ဇ</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င</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ဆ</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ခ</a:t>
            </a:r>
            <a:r>
              <a:rPr lang="my-MM" sz="4050" b="1" dirty="0">
                <a:solidFill>
                  <a:schemeClr val="dk1"/>
                </a:solidFill>
                <a:latin typeface="Zawgyi-One" panose="020B0604030504040204" pitchFamily="34" charset="0"/>
                <a:ea typeface="Calibri"/>
                <a:cs typeface="Zawgyi-One" panose="020B0604030504040204" pitchFamily="34" charset="0"/>
                <a:sym typeface="Calibri"/>
              </a:rPr>
              <a:t>င</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endParaRPr sz="4050" b="1" dirty="0">
              <a:solidFill>
                <a:schemeClr val="dk1"/>
              </a:solidFill>
              <a:latin typeface="Zawgyi-One" panose="020B0604030504040204" pitchFamily="34" charset="0"/>
              <a:ea typeface="Calibri"/>
              <a:cs typeface="Zawgyi-One" panose="020B0604030504040204" pitchFamily="34" charset="0"/>
              <a:sym typeface="Calibri"/>
            </a:endParaRPr>
          </a:p>
        </p:txBody>
      </p:sp>
      <p:sp>
        <p:nvSpPr>
          <p:cNvPr id="143" name="Google Shape;143;p10"/>
          <p:cNvSpPr txBox="1"/>
          <p:nvPr/>
        </p:nvSpPr>
        <p:spPr>
          <a:xfrm>
            <a:off x="407002" y="1229789"/>
            <a:ext cx="7967750" cy="3462456"/>
          </a:xfrm>
          <a:prstGeom prst="rect">
            <a:avLst/>
          </a:prstGeom>
          <a:noFill/>
          <a:ln>
            <a:noFill/>
          </a:ln>
        </p:spPr>
        <p:txBody>
          <a:bodyPr spcFirstLastPara="1" wrap="square" lIns="68569" tIns="34275" rIns="68569" bIns="34275" anchor="t" anchorCtr="0">
            <a:spAutoFit/>
          </a:bodyPr>
          <a:lstStyle/>
          <a:p>
            <a:pPr marL="342900" indent="-342900">
              <a:lnSpc>
                <a:spcPct val="150000"/>
              </a:lnSpc>
              <a:buClr>
                <a:srgbClr val="000000"/>
              </a:buClr>
              <a:buSzPts val="3000"/>
              <a:buFont typeface="Arial"/>
              <a:buChar char="•"/>
            </a:pPr>
            <a:r>
              <a:rPr lang="my-MM" sz="2100" dirty="0">
                <a:solidFill>
                  <a:srgbClr val="000000"/>
                </a:solidFill>
                <a:latin typeface="Zawgyi-One" panose="020B0604030504040204" pitchFamily="34" charset="0"/>
                <a:cs typeface="Zawgyi-One" panose="020B0604030504040204" pitchFamily="34" charset="0"/>
                <a:sym typeface="Arial"/>
              </a:rPr>
              <a:t>သ</a:t>
            </a:r>
            <a:r>
              <a:rPr lang="en-US" sz="2100" dirty="0">
                <a:solidFill>
                  <a:srgbClr val="000000"/>
                </a:solidFill>
                <a:latin typeface="Zawgyi-One" panose="020B0604030504040204" pitchFamily="34" charset="0"/>
                <a:cs typeface="Zawgyi-One" panose="020B0604030504040204" pitchFamily="34" charset="0"/>
                <a:sym typeface="Arial"/>
              </a:rPr>
              <a:t>င</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 </a:t>
            </a:r>
            <a:r>
              <a:rPr lang="en-US" sz="2100" dirty="0" err="1">
                <a:latin typeface="Zawgyi-One" panose="020B0604030504040204" pitchFamily="34" charset="0"/>
                <a:cs typeface="Zawgyi-One" panose="020B0604030504040204" pitchFamily="34" charset="0"/>
              </a:rPr>
              <a:t>ဦးေဆာင္တင္ဆက</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သ</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မ</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သ</a:t>
            </a:r>
            <a:r>
              <a:rPr lang="en-US" sz="2100" dirty="0">
                <a:latin typeface="Zawgyi-One" panose="020B0604030504040204" pitchFamily="34" charset="0"/>
                <a:cs typeface="Zawgyi-One" panose="020B0604030504040204" pitchFamily="34" charset="0"/>
              </a:rPr>
              <a:t>င</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အ</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အ</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ၾ</a:t>
            </a:r>
            <a:r>
              <a:rPr lang="en-US" sz="2100" dirty="0">
                <a:latin typeface="Zawgyi-One" panose="020B0604030504040204" pitchFamily="34" charset="0"/>
                <a:cs typeface="Zawgyi-One" panose="020B0604030504040204" pitchFamily="34" charset="0"/>
              </a:rPr>
              <a:t>က</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င</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အ</a:t>
            </a:r>
            <a:r>
              <a:rPr lang="en-US" sz="2100" dirty="0">
                <a:latin typeface="Zawgyi-One" panose="020B0604030504040204" pitchFamily="34" charset="0"/>
                <a:cs typeface="Zawgyi-One" panose="020B0604030504040204" pitchFamily="34" charset="0"/>
              </a:rPr>
              <a:t>ရ</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မ</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ပ</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ဝ</a:t>
            </a:r>
            <a:r>
              <a:rPr lang="my-MM" sz="2100" dirty="0">
                <a:latin typeface="Zawgyi-One" panose="020B0604030504040204" pitchFamily="34" charset="0"/>
                <a:cs typeface="Zawgyi-One" panose="020B0604030504040204" pitchFamily="34" charset="0"/>
              </a:rPr>
              <a:t>င</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သ</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en-US" sz="2100" dirty="0">
                <a:solidFill>
                  <a:srgbClr val="000000"/>
                </a:solidFill>
                <a:latin typeface="Zawgyi-One" panose="020B0604030504040204" pitchFamily="34" charset="0"/>
                <a:cs typeface="Zawgyi-One" panose="020B0604030504040204" pitchFamily="34" charset="0"/>
                <a:sym typeface="Arial"/>
              </a:rPr>
              <a:t>slide </a:t>
            </a:r>
            <a:r>
              <a:rPr lang="my-MM" sz="2100" dirty="0">
                <a:solidFill>
                  <a:srgbClr val="000000"/>
                </a:solidFill>
                <a:latin typeface="Zawgyi-One" panose="020B0604030504040204" pitchFamily="34" charset="0"/>
                <a:cs typeface="Zawgyi-One" panose="020B0604030504040204" pitchFamily="34" charset="0"/>
                <a:sym typeface="Arial"/>
              </a:rPr>
              <a:t>၅</a:t>
            </a:r>
            <a:r>
              <a:rPr lang="en-US" sz="2100" dirty="0">
                <a:solidFill>
                  <a:srgbClr val="000000"/>
                </a:solidFill>
                <a:latin typeface="Zawgyi-One" panose="020B0604030504040204" pitchFamily="34" charset="0"/>
                <a:cs typeface="Zawgyi-One" panose="020B0604030504040204" pitchFamily="34" charset="0"/>
                <a:sym typeface="Arial"/>
              </a:rPr>
              <a:t>ခ</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 </a:t>
            </a:r>
            <a:r>
              <a:rPr lang="en-US" sz="2100" dirty="0" err="1">
                <a:latin typeface="Zawgyi-One" panose="020B0604030504040204" pitchFamily="34" charset="0"/>
                <a:cs typeface="Zawgyi-One" panose="020B0604030504040204" pitchFamily="34" charset="0"/>
              </a:rPr>
              <a:t>ေပးမည</a:t>
            </a:r>
            <a:r>
              <a:rPr lang="en-US" sz="2100" dirty="0">
                <a:latin typeface="Zawgyi-One" panose="020B0604030504040204" pitchFamily="34" charset="0"/>
                <a:cs typeface="Zawgyi-One" panose="020B0604030504040204" pitchFamily="34" charset="0"/>
              </a:rPr>
              <a:t>္ျ</a:t>
            </a:r>
            <a:r>
              <a:rPr lang="en-US" sz="2100" dirty="0" err="1">
                <a:latin typeface="Zawgyi-One" panose="020B0604030504040204" pitchFamily="34" charset="0"/>
                <a:cs typeface="Zawgyi-One" panose="020B0604030504040204" pitchFamily="34" charset="0"/>
              </a:rPr>
              <a:t>ဖစ္ပါသည</a:t>
            </a:r>
            <a:r>
              <a:rPr lang="en-US" sz="2100" dirty="0">
                <a:latin typeface="Zawgyi-One" panose="020B0604030504040204" pitchFamily="34" charset="0"/>
                <a:cs typeface="Zawgyi-One" panose="020B0604030504040204" pitchFamily="34" charset="0"/>
              </a:rPr>
              <a:t>္။</a:t>
            </a:r>
            <a:endParaRPr sz="900" dirty="0">
              <a:latin typeface="Zawgyi-One" panose="020B0604030504040204" pitchFamily="34" charset="0"/>
              <a:cs typeface="Zawgyi-One" panose="020B0604030504040204" pitchFamily="34" charset="0"/>
            </a:endParaRPr>
          </a:p>
          <a:p>
            <a:pPr marL="342900" indent="-342900">
              <a:lnSpc>
                <a:spcPct val="150000"/>
              </a:lnSpc>
              <a:buSzPts val="3000"/>
              <a:buFont typeface="Arial"/>
              <a:buChar char="•"/>
            </a:pPr>
            <a:r>
              <a:rPr lang="my-MM" sz="2100" dirty="0">
                <a:solidFill>
                  <a:srgbClr val="000000"/>
                </a:solidFill>
                <a:latin typeface="Zawgyi-One" panose="020B0604030504040204" pitchFamily="34" charset="0"/>
                <a:cs typeface="Zawgyi-One" panose="020B0604030504040204" pitchFamily="34" charset="0"/>
                <a:sym typeface="Arial"/>
              </a:rPr>
              <a:t>သ</a:t>
            </a:r>
            <a:r>
              <a:rPr lang="en-US" sz="2100" dirty="0">
                <a:solidFill>
                  <a:srgbClr val="000000"/>
                </a:solidFill>
                <a:latin typeface="Zawgyi-One" panose="020B0604030504040204" pitchFamily="34" charset="0"/>
                <a:cs typeface="Zawgyi-One" panose="020B0604030504040204" pitchFamily="34" charset="0"/>
                <a:sym typeface="Arial"/>
              </a:rPr>
              <a:t>င</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 </a:t>
            </a:r>
            <a:r>
              <a:rPr lang="my-MM" sz="2100" dirty="0">
                <a:solidFill>
                  <a:srgbClr val="000000"/>
                </a:solidFill>
                <a:latin typeface="Zawgyi-One" panose="020B0604030504040204" pitchFamily="34" charset="0"/>
                <a:cs typeface="Zawgyi-One" panose="020B0604030504040204" pitchFamily="34" charset="0"/>
                <a:sym typeface="Arial"/>
              </a:rPr>
              <a:t>အ</a:t>
            </a:r>
            <a:r>
              <a:rPr lang="en-US" sz="2100" dirty="0">
                <a:solidFill>
                  <a:srgbClr val="000000"/>
                </a:solidFill>
                <a:latin typeface="Zawgyi-One" panose="020B0604030504040204" pitchFamily="34" charset="0"/>
                <a:cs typeface="Zawgyi-One" panose="020B0604030504040204" pitchFamily="34" charset="0"/>
                <a:sym typeface="Arial"/>
              </a:rPr>
              <a:t>ဖ</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a:t>
            </a:r>
            <a:r>
              <a:rPr lang="my-MM" sz="2100" dirty="0">
                <a:solidFill>
                  <a:srgbClr val="000000"/>
                </a:solidFill>
                <a:latin typeface="Zawgyi-One" panose="020B0604030504040204" pitchFamily="34" charset="0"/>
                <a:cs typeface="Zawgyi-One" panose="020B0604030504040204" pitchFamily="34" charset="0"/>
                <a:sym typeface="Arial"/>
              </a:rPr>
              <a:t>႕</a:t>
            </a:r>
            <a:r>
              <a:rPr lang="en-US" sz="2100" dirty="0">
                <a:solidFill>
                  <a:srgbClr val="000000"/>
                </a:solidFill>
                <a:latin typeface="Zawgyi-One" panose="020B0604030504040204" pitchFamily="34" charset="0"/>
                <a:cs typeface="Zawgyi-One" panose="020B0604030504040204" pitchFamily="34" charset="0"/>
                <a:sym typeface="Arial"/>
              </a:rPr>
              <a:t>အ</a:t>
            </a:r>
            <a:r>
              <a:rPr lang="my-MM" sz="2100" dirty="0">
                <a:solidFill>
                  <a:srgbClr val="000000"/>
                </a:solidFill>
                <a:latin typeface="Zawgyi-One" panose="020B0604030504040204" pitchFamily="34" charset="0"/>
                <a:cs typeface="Zawgyi-One" panose="020B0604030504040204" pitchFamily="34" charset="0"/>
                <a:sym typeface="Arial"/>
              </a:rPr>
              <a:t>တ</a:t>
            </a:r>
            <a:r>
              <a:rPr lang="en-US" sz="2100" dirty="0">
                <a:solidFill>
                  <a:srgbClr val="000000"/>
                </a:solidFill>
                <a:latin typeface="Zawgyi-One" panose="020B0604030504040204" pitchFamily="34" charset="0"/>
                <a:cs typeface="Zawgyi-One" panose="020B0604030504040204" pitchFamily="34" charset="0"/>
                <a:sym typeface="Arial"/>
              </a:rPr>
              <a:t>ြ</a:t>
            </a:r>
            <a:r>
              <a:rPr lang="my-MM" sz="2100" dirty="0">
                <a:solidFill>
                  <a:srgbClr val="000000"/>
                </a:solidFill>
                <a:latin typeface="Zawgyi-One" panose="020B0604030504040204" pitchFamily="34" charset="0"/>
                <a:cs typeface="Zawgyi-One" panose="020B0604030504040204" pitchFamily="34" charset="0"/>
                <a:sym typeface="Arial"/>
              </a:rPr>
              <a:t>င</a:t>
            </a:r>
            <a:r>
              <a:rPr lang="en-US" sz="2100" dirty="0">
                <a:solidFill>
                  <a:srgbClr val="000000"/>
                </a:solidFill>
                <a:latin typeface="Zawgyi-One" panose="020B0604030504040204" pitchFamily="34" charset="0"/>
                <a:cs typeface="Zawgyi-One" panose="020B0604030504040204" pitchFamily="34" charset="0"/>
                <a:sym typeface="Arial"/>
              </a:rPr>
              <a:t>္</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 </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latin typeface="Zawgyi-One" panose="020B0604030504040204" pitchFamily="34" charset="0"/>
                <a:cs typeface="Zawgyi-One" panose="020B0604030504040204" pitchFamily="34" charset="0"/>
              </a:rPr>
              <a:t> slide </a:t>
            </a:r>
            <a:r>
              <a:rPr lang="my-MM" sz="2100" dirty="0">
                <a:latin typeface="Zawgyi-One" panose="020B0604030504040204" pitchFamily="34" charset="0"/>
                <a:cs typeface="Zawgyi-One" panose="020B0604030504040204" pitchFamily="34" charset="0"/>
              </a:rPr>
              <a:t>မ</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က</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ပ</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စ</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တ</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ဝ</a:t>
            </a:r>
            <a:r>
              <a:rPr lang="en-US" sz="2100" dirty="0">
                <a:latin typeface="Zawgyi-One" panose="020B0604030504040204" pitchFamily="34" charset="0"/>
                <a:cs typeface="Zawgyi-One" panose="020B0604030504040204" pitchFamily="34" charset="0"/>
              </a:rPr>
              <a:t>င</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စ</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ဖ</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ယ</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က</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င</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ရ</a:t>
            </a:r>
            <a:r>
              <a:rPr lang="en-US" sz="2100" dirty="0">
                <a:latin typeface="Zawgyi-One" panose="020B0604030504040204" pitchFamily="34" charset="0"/>
                <a:cs typeface="Zawgyi-One" panose="020B0604030504040204" pitchFamily="34" charset="0"/>
              </a:rPr>
              <a:t>န</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မ</a:t>
            </a:r>
            <a:r>
              <a:rPr lang="en-US" sz="2100" dirty="0">
                <a:latin typeface="Zawgyi-One" panose="020B0604030504040204" pitchFamily="34" charset="0"/>
                <a:cs typeface="Zawgyi-One" panose="020B0604030504040204" pitchFamily="34" charset="0"/>
              </a:rPr>
              <a:t>ည</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သ</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႔</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ပ</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လ</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ပ</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င</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သ</a:t>
            </a:r>
            <a:r>
              <a:rPr lang="en-US" sz="2100" dirty="0">
                <a:latin typeface="Zawgyi-One" panose="020B0604030504040204" pitchFamily="34" charset="0"/>
                <a:cs typeface="Zawgyi-One" panose="020B0604030504040204" pitchFamily="34" charset="0"/>
              </a:rPr>
              <a:t>ည</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က</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မ</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န</a:t>
            </a:r>
            <a:r>
              <a:rPr lang="en-US" sz="2100" dirty="0">
                <a:latin typeface="Zawgyi-One" panose="020B0604030504040204" pitchFamily="34" charset="0"/>
                <a:cs typeface="Zawgyi-One" panose="020B0604030504040204" pitchFamily="34" charset="0"/>
              </a:rPr>
              <a:t>စ</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၂</a:t>
            </a:r>
            <a:r>
              <a:rPr lang="en-US" sz="2100" dirty="0">
                <a:latin typeface="Zawgyi-One" panose="020B0604030504040204" pitchFamily="34" charset="0"/>
                <a:cs typeface="Zawgyi-One" panose="020B0604030504040204" pitchFamily="34" charset="0"/>
              </a:rPr>
              <a:t>ဝ </a:t>
            </a:r>
            <a:r>
              <a:rPr lang="my-MM" sz="2100" dirty="0">
                <a:latin typeface="Zawgyi-One" panose="020B0604030504040204" pitchFamily="34" charset="0"/>
                <a:cs typeface="Zawgyi-One" panose="020B0604030504040204" pitchFamily="34" charset="0"/>
              </a:rPr>
              <a:t>ခ</a:t>
            </a:r>
            <a:r>
              <a:rPr lang="en-US" sz="2100" dirty="0">
                <a:latin typeface="Zawgyi-One" panose="020B0604030504040204" pitchFamily="34" charset="0"/>
                <a:cs typeface="Zawgyi-One" panose="020B0604030504040204" pitchFamily="34" charset="0"/>
              </a:rPr>
              <a:t>န</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႔ </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ဆ</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ပ</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en-US" sz="2100" dirty="0">
                <a:solidFill>
                  <a:srgbClr val="000000"/>
                </a:solidFill>
                <a:latin typeface="Zawgyi-One" panose="020B0604030504040204" pitchFamily="34" charset="0"/>
                <a:cs typeface="Zawgyi-One" panose="020B0604030504040204" pitchFamily="34" charset="0"/>
                <a:sym typeface="Arial"/>
              </a:rPr>
              <a:t> </a:t>
            </a:r>
            <a:endParaRPr lang="en-US" sz="900" dirty="0">
              <a:latin typeface="Zawgyi-One" panose="020B0604030504040204" pitchFamily="34" charset="0"/>
              <a:cs typeface="Zawgyi-One" panose="020B0604030504040204" pitchFamily="34" charset="0"/>
            </a:endParaRPr>
          </a:p>
          <a:p>
            <a:pPr marL="342900" indent="-342900">
              <a:lnSpc>
                <a:spcPct val="150000"/>
              </a:lnSpc>
              <a:buSzPts val="3000"/>
              <a:buFont typeface="Arial"/>
              <a:buChar char="•"/>
            </a:pPr>
            <a:r>
              <a:rPr lang="en-US" sz="2100" dirty="0">
                <a:solidFill>
                  <a:srgbClr val="000000"/>
                </a:solidFill>
                <a:latin typeface="Zawgyi-One" panose="020B0604030504040204" pitchFamily="34" charset="0"/>
                <a:cs typeface="Zawgyi-One" panose="020B0604030504040204" pitchFamily="34" charset="0"/>
                <a:sym typeface="Arial"/>
              </a:rPr>
              <a:t>သ</a:t>
            </a:r>
            <a:r>
              <a:rPr lang="my-MM" sz="2100" dirty="0">
                <a:solidFill>
                  <a:srgbClr val="000000"/>
                </a:solidFill>
                <a:latin typeface="Zawgyi-One" panose="020B0604030504040204" pitchFamily="34" charset="0"/>
                <a:cs typeface="Zawgyi-One" panose="020B0604030504040204" pitchFamily="34" charset="0"/>
                <a:sym typeface="Arial"/>
              </a:rPr>
              <a:t>င</a:t>
            </a:r>
            <a:r>
              <a:rPr lang="en-US" sz="2100" dirty="0">
                <a:solidFill>
                  <a:srgbClr val="000000"/>
                </a:solidFill>
                <a:latin typeface="Zawgyi-One" panose="020B0604030504040204" pitchFamily="34" charset="0"/>
                <a:cs typeface="Zawgyi-One" panose="020B0604030504040204" pitchFamily="34" charset="0"/>
                <a:sym typeface="Arial"/>
              </a:rPr>
              <a:t>္</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 </a:t>
            </a:r>
            <a:r>
              <a:rPr lang="my-MM" sz="2100" dirty="0">
                <a:solidFill>
                  <a:srgbClr val="000000"/>
                </a:solidFill>
                <a:latin typeface="Zawgyi-One" panose="020B0604030504040204" pitchFamily="34" charset="0"/>
                <a:cs typeface="Zawgyi-One" panose="020B0604030504040204" pitchFamily="34" charset="0"/>
                <a:sym typeface="Arial"/>
              </a:rPr>
              <a:t>အ</a:t>
            </a:r>
            <a:r>
              <a:rPr lang="en-US" sz="2100" dirty="0">
                <a:solidFill>
                  <a:srgbClr val="000000"/>
                </a:solidFill>
                <a:latin typeface="Zawgyi-One" panose="020B0604030504040204" pitchFamily="34" charset="0"/>
                <a:cs typeface="Zawgyi-One" panose="020B0604030504040204" pitchFamily="34" charset="0"/>
                <a:sym typeface="Arial"/>
              </a:rPr>
              <a:t>ိ</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င</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ဒ</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ယ</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မ</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က</a:t>
            </a:r>
            <a:r>
              <a:rPr lang="my-MM" sz="2100" dirty="0">
                <a:solidFill>
                  <a:srgbClr val="000000"/>
                </a:solidFill>
                <a:latin typeface="Zawgyi-One" panose="020B0604030504040204" pitchFamily="34" charset="0"/>
                <a:cs typeface="Zawgyi-One" panose="020B0604030504040204" pitchFamily="34" charset="0"/>
                <a:sym typeface="Arial"/>
              </a:rPr>
              <a:t>ိ</a:t>
            </a:r>
            <a:r>
              <a:rPr lang="en-US" sz="2100" dirty="0">
                <a:solidFill>
                  <a:srgbClr val="000000"/>
                </a:solidFill>
                <a:latin typeface="Zawgyi-One" panose="020B0604030504040204" pitchFamily="34" charset="0"/>
                <a:cs typeface="Zawgyi-One" panose="020B0604030504040204" pitchFamily="34" charset="0"/>
                <a:sym typeface="Arial"/>
              </a:rPr>
              <a:t>ု </a:t>
            </a:r>
            <a:r>
              <a:rPr lang="my-MM" sz="2100" dirty="0">
                <a:solidFill>
                  <a:srgbClr val="000000"/>
                </a:solidFill>
                <a:latin typeface="Zawgyi-One" panose="020B0604030504040204" pitchFamily="34" charset="0"/>
                <a:cs typeface="Zawgyi-One" panose="020B0604030504040204" pitchFamily="34" charset="0"/>
                <a:sym typeface="Arial"/>
              </a:rPr>
              <a:t>အ</a:t>
            </a:r>
            <a:r>
              <a:rPr lang="en-US" sz="2100" dirty="0" err="1">
                <a:solidFill>
                  <a:srgbClr val="000000"/>
                </a:solidFill>
                <a:latin typeface="Zawgyi-One" panose="020B0604030504040204" pitchFamily="34" charset="0"/>
                <a:cs typeface="Zawgyi-One" panose="020B0604030504040204" pitchFamily="34" charset="0"/>
                <a:sym typeface="Arial"/>
              </a:rPr>
              <a:t>ဖ</a:t>
            </a:r>
            <a:r>
              <a:rPr lang="en-US" sz="2100" dirty="0" err="1">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႕</a:t>
            </a:r>
            <a:r>
              <a:rPr lang="my-MM" sz="2100" dirty="0">
                <a:latin typeface="Zawgyi-One" panose="020B0604030504040204" pitchFamily="34" charset="0"/>
                <a:cs typeface="Zawgyi-One" panose="020B0604030504040204" pitchFamily="34" charset="0"/>
              </a:rPr>
              <a:t>သ</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႔ </a:t>
            </a:r>
            <a:r>
              <a:rPr lang="my-MM" sz="2100" dirty="0">
                <a:latin typeface="Zawgyi-One" panose="020B0604030504040204" pitchFamily="34" charset="0"/>
                <a:cs typeface="Zawgyi-One" panose="020B0604030504040204" pitchFamily="34" charset="0"/>
              </a:rPr>
              <a:t>မ</a:t>
            </a:r>
            <a:r>
              <a:rPr lang="en-US" sz="2100" dirty="0">
                <a:latin typeface="Zawgyi-One" panose="020B0604030504040204" pitchFamily="34" charset="0"/>
                <a:cs typeface="Zawgyi-One" panose="020B0604030504040204" pitchFamily="34" charset="0"/>
              </a:rPr>
              <a:t>ွ်</a:t>
            </a:r>
            <a:r>
              <a:rPr lang="en-US" sz="2100" dirty="0" err="1">
                <a:latin typeface="Zawgyi-One" panose="020B0604030504040204" pitchFamily="34" charset="0"/>
                <a:cs typeface="Zawgyi-One" panose="020B0604030504040204" pitchFamily="34" charset="0"/>
              </a:rPr>
              <a:t>ေဝပ</a:t>
            </a:r>
            <a:r>
              <a:rPr lang="en-US" sz="2100" dirty="0">
                <a:latin typeface="Zawgyi-One" panose="020B0604030504040204" pitchFamily="34" charset="0"/>
                <a:cs typeface="Zawgyi-One" panose="020B0604030504040204" pitchFamily="34" charset="0"/>
              </a:rPr>
              <a:t>ါ။ </a:t>
            </a:r>
            <a:r>
              <a:rPr lang="en-US" sz="2100" dirty="0" err="1">
                <a:latin typeface="Zawgyi-One" panose="020B0604030504040204" pitchFamily="34" charset="0"/>
                <a:cs typeface="Zawgyi-One" panose="020B0604030504040204" pitchFamily="34" charset="0"/>
              </a:rPr>
              <a:t>အေကာင္းဆ</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ဆ</a:t>
            </a:r>
            <a:r>
              <a:rPr lang="en-US" sz="2100" dirty="0">
                <a:latin typeface="Zawgyi-One" panose="020B0604030504040204" pitchFamily="34" charset="0"/>
                <a:cs typeface="Zawgyi-One" panose="020B0604030504040204" pitchFamily="34" charset="0"/>
              </a:rPr>
              <a:t>န</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သ</a:t>
            </a:r>
            <a:r>
              <a:rPr lang="en-US" sz="2100" dirty="0">
                <a:latin typeface="Zawgyi-One" panose="020B0604030504040204" pitchFamily="34" charset="0"/>
                <a:cs typeface="Zawgyi-One" panose="020B0604030504040204" pitchFamily="34" charset="0"/>
              </a:rPr>
              <a:t>စ</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တ</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ထ</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င</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a:t>
            </a:r>
            <a:r>
              <a:rPr lang="my-MM" sz="2100" dirty="0">
                <a:latin typeface="Zawgyi-One" panose="020B0604030504040204" pitchFamily="34" charset="0"/>
                <a:cs typeface="Zawgyi-One" panose="020B0604030504040204" pitchFamily="34" charset="0"/>
              </a:rPr>
              <a:t>စ</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တ</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ဝ</a:t>
            </a:r>
            <a:r>
              <a:rPr lang="en-US" sz="2100" dirty="0">
                <a:latin typeface="Zawgyi-One" panose="020B0604030504040204" pitchFamily="34" charset="0"/>
                <a:cs typeface="Zawgyi-One" panose="020B0604030504040204" pitchFamily="34" charset="0"/>
              </a:rPr>
              <a:t>င</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စ</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ဖ</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ယ</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အ</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က</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င</a:t>
            </a:r>
            <a:r>
              <a:rPr lang="en-US" sz="2100" dirty="0">
                <a:latin typeface="Zawgyi-One" panose="020B0604030504040204" pitchFamily="34" charset="0"/>
                <a:cs typeface="Zawgyi-One" panose="020B0604030504040204" pitchFamily="34" charset="0"/>
              </a:rPr>
              <a:t>္</a:t>
            </a:r>
            <a:r>
              <a:rPr lang="my-MM" sz="2100" dirty="0">
                <a:latin typeface="Zawgyi-One" panose="020B0604030504040204" pitchFamily="34" charset="0"/>
                <a:cs typeface="Zawgyi-One" panose="020B0604030504040204" pitchFamily="34" charset="0"/>
              </a:rPr>
              <a:t>း</a:t>
            </a:r>
            <a:r>
              <a:rPr lang="en-US" sz="2100" dirty="0" err="1">
                <a:latin typeface="Zawgyi-One" panose="020B0604030504040204" pitchFamily="34" charset="0"/>
                <a:cs typeface="Zawgyi-One" panose="020B0604030504040204" pitchFamily="34" charset="0"/>
              </a:rPr>
              <a:t>ဆံ</a:t>
            </a:r>
            <a:r>
              <a:rPr lang="my-MM" sz="2100" dirty="0">
                <a:latin typeface="Zawgyi-One" panose="020B0604030504040204" pitchFamily="34" charset="0"/>
                <a:cs typeface="Zawgyi-One" panose="020B0604030504040204" pitchFamily="34" charset="0"/>
              </a:rPr>
              <a:t>ု</a:t>
            </a:r>
            <a:r>
              <a:rPr lang="en-US" sz="2100" dirty="0">
                <a:latin typeface="Zawgyi-One" panose="020B0604030504040204" pitchFamily="34" charset="0"/>
                <a:cs typeface="Zawgyi-One" panose="020B0604030504040204" pitchFamily="34" charset="0"/>
              </a:rPr>
              <a:t>း webinar </a:t>
            </a:r>
            <a:r>
              <a:rPr lang="en-US" sz="2100" dirty="0" err="1">
                <a:latin typeface="Zawgyi-One" panose="020B0604030504040204" pitchFamily="34" charset="0"/>
                <a:cs typeface="Zawgyi-One" panose="020B0604030504040204" pitchFamily="34" charset="0"/>
              </a:rPr>
              <a:t>ကို</a:t>
            </a:r>
            <a:r>
              <a:rPr lang="en-US" sz="2100" dirty="0">
                <a:latin typeface="Zawgyi-One" panose="020B0604030504040204" pitchFamily="34" charset="0"/>
                <a:cs typeface="Zawgyi-One" panose="020B0604030504040204" pitchFamily="34" charset="0"/>
              </a:rPr>
              <a:t> </a:t>
            </a:r>
            <a:r>
              <a:rPr lang="en-US" sz="2100" dirty="0" err="1">
                <a:latin typeface="Zawgyi-One" panose="020B0604030504040204" pitchFamily="34" charset="0"/>
                <a:cs typeface="Zawgyi-One" panose="020B0604030504040204" pitchFamily="34" charset="0"/>
              </a:rPr>
              <a:t>အႀကံထုတ</a:t>
            </a:r>
            <a:r>
              <a:rPr lang="en-US" sz="2100" dirty="0">
                <a:latin typeface="Zawgyi-One" panose="020B0604030504040204" pitchFamily="34" charset="0"/>
                <a:cs typeface="Zawgyi-One" panose="020B0604030504040204" pitchFamily="34" charset="0"/>
              </a:rPr>
              <a:t>္ႏ</a:t>
            </a:r>
            <a:r>
              <a:rPr lang="en-US" sz="2100" dirty="0" err="1">
                <a:latin typeface="Zawgyi-One" panose="020B0604030504040204" pitchFamily="34" charset="0"/>
                <a:cs typeface="Zawgyi-One" panose="020B0604030504040204" pitchFamily="34" charset="0"/>
              </a:rPr>
              <a:t>ိုင္သည</a:t>
            </a:r>
            <a:r>
              <a:rPr lang="en-US" sz="2100" dirty="0">
                <a:latin typeface="Zawgyi-One" panose="020B0604030504040204" pitchFamily="34" charset="0"/>
                <a:cs typeface="Zawgyi-One" panose="020B0604030504040204" pitchFamily="34" charset="0"/>
              </a:rPr>
              <a:t>့္ </a:t>
            </a:r>
            <a:r>
              <a:rPr lang="en-US" sz="2100" dirty="0" err="1">
                <a:latin typeface="Zawgyi-One" panose="020B0604030504040204" pitchFamily="34" charset="0"/>
                <a:cs typeface="Zawgyi-One" panose="020B0604030504040204" pitchFamily="34" charset="0"/>
              </a:rPr>
              <a:t>အဖြဲ႕အား</a:t>
            </a:r>
            <a:r>
              <a:rPr lang="en-US" sz="2100" dirty="0">
                <a:latin typeface="Zawgyi-One" panose="020B0604030504040204" pitchFamily="34" charset="0"/>
                <a:cs typeface="Zawgyi-One" panose="020B0604030504040204" pitchFamily="34" charset="0"/>
              </a:rPr>
              <a:t> </a:t>
            </a:r>
            <a:r>
              <a:rPr lang="en-US" sz="2100" dirty="0" err="1">
                <a:latin typeface="Zawgyi-One" panose="020B0604030504040204" pitchFamily="34" charset="0"/>
                <a:cs typeface="Zawgyi-One" panose="020B0604030504040204" pitchFamily="34" charset="0"/>
              </a:rPr>
              <a:t>ဆုခ်ီးျမွင</a:t>
            </a:r>
            <a:r>
              <a:rPr lang="en-US" sz="2100" dirty="0">
                <a:latin typeface="Zawgyi-One" panose="020B0604030504040204" pitchFamily="34" charset="0"/>
                <a:cs typeface="Zawgyi-One" panose="020B0604030504040204" pitchFamily="34" charset="0"/>
              </a:rPr>
              <a:t>့္</a:t>
            </a:r>
            <a:r>
              <a:rPr lang="en-US" sz="2100" dirty="0" err="1">
                <a:latin typeface="Zawgyi-One" panose="020B0604030504040204" pitchFamily="34" charset="0"/>
                <a:cs typeface="Zawgyi-One" panose="020B0604030504040204" pitchFamily="34" charset="0"/>
              </a:rPr>
              <a:t>မည</a:t>
            </a:r>
            <a:r>
              <a:rPr lang="en-US" sz="2100" dirty="0">
                <a:latin typeface="Zawgyi-One" panose="020B0604030504040204" pitchFamily="34" charset="0"/>
                <a:cs typeface="Zawgyi-One" panose="020B0604030504040204" pitchFamily="34" charset="0"/>
              </a:rPr>
              <a:t>္ျ</a:t>
            </a:r>
            <a:r>
              <a:rPr lang="en-US" sz="2100" dirty="0" err="1">
                <a:latin typeface="Zawgyi-One" panose="020B0604030504040204" pitchFamily="34" charset="0"/>
                <a:cs typeface="Zawgyi-One" panose="020B0604030504040204" pitchFamily="34" charset="0"/>
              </a:rPr>
              <a:t>ဖစ္ပါသည</a:t>
            </a:r>
            <a:r>
              <a:rPr lang="en-US" sz="2100" dirty="0">
                <a:latin typeface="Zawgyi-One" panose="020B0604030504040204" pitchFamily="34" charset="0"/>
                <a:cs typeface="Zawgyi-One" panose="020B0604030504040204" pitchFamily="34" charset="0"/>
              </a:rPr>
              <a:t>္။</a:t>
            </a:r>
            <a:endParaRPr lang="en-US" sz="2100" dirty="0">
              <a:solidFill>
                <a:srgbClr val="000000"/>
              </a:solidFill>
              <a:latin typeface="Zawgyi-One" panose="020B0604030504040204" pitchFamily="34" charset="0"/>
              <a:cs typeface="Zawgyi-One" panose="020B0604030504040204" pitchFamily="34" charset="0"/>
              <a:sym typeface="Arial"/>
            </a:endParaRPr>
          </a:p>
        </p:txBody>
      </p:sp>
    </p:spTree>
    <p:extLst>
      <p:ext uri="{BB962C8B-B14F-4D97-AF65-F5344CB8AC3E}">
        <p14:creationId xmlns:p14="http://schemas.microsoft.com/office/powerpoint/2010/main" val="296812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p:nvPr/>
        </p:nvSpPr>
        <p:spPr>
          <a:xfrm rot="-5400000">
            <a:off x="-1367531" y="1936808"/>
            <a:ext cx="4385290" cy="1084882"/>
          </a:xfrm>
          <a:prstGeom prst="rect">
            <a:avLst/>
          </a:prstGeom>
          <a:noFill/>
          <a:ln>
            <a:noFill/>
          </a:ln>
        </p:spPr>
        <p:txBody>
          <a:bodyPr spcFirstLastPara="1" wrap="square" lIns="68569" tIns="34275" rIns="68569" bIns="34275" anchor="t" anchorCtr="0">
            <a:spAutoFit/>
          </a:bodyPr>
          <a:lstStyle/>
          <a:p>
            <a:r>
              <a:rPr lang="my-MM" sz="3300" b="1" dirty="0">
                <a:solidFill>
                  <a:srgbClr val="000000"/>
                </a:solidFill>
                <a:latin typeface="Zawgyi-One" panose="020B0604030504040204" pitchFamily="34" charset="0"/>
                <a:cs typeface="Zawgyi-One" panose="020B0604030504040204" pitchFamily="34" charset="0"/>
                <a:sym typeface="Arial"/>
              </a:rPr>
              <a:t>ေ</a:t>
            </a:r>
            <a:r>
              <a:rPr lang="en-US" sz="3300" b="1" dirty="0">
                <a:solidFill>
                  <a:srgbClr val="000000"/>
                </a:solidFill>
                <a:latin typeface="Zawgyi-One" panose="020B0604030504040204" pitchFamily="34" charset="0"/>
                <a:cs typeface="Zawgyi-One" panose="020B0604030504040204" pitchFamily="34" charset="0"/>
                <a:sym typeface="Arial"/>
              </a:rPr>
              <a:t>မ</a:t>
            </a:r>
            <a:r>
              <a:rPr lang="my-MM" sz="3300" b="1" dirty="0">
                <a:solidFill>
                  <a:srgbClr val="000000"/>
                </a:solidFill>
                <a:latin typeface="Zawgyi-One" panose="020B0604030504040204" pitchFamily="34" charset="0"/>
                <a:cs typeface="Zawgyi-One" panose="020B0604030504040204" pitchFamily="34" charset="0"/>
                <a:sym typeface="Arial"/>
              </a:rPr>
              <a:t>း</a:t>
            </a:r>
            <a:r>
              <a:rPr lang="en-US" sz="3300" b="1" dirty="0" err="1">
                <a:latin typeface="Zawgyi-One" panose="020B0604030504040204" pitchFamily="34" charset="0"/>
                <a:cs typeface="Zawgyi-One" panose="020B0604030504040204" pitchFamily="34" charset="0"/>
              </a:rPr>
              <a:t>ခြန္းေမးရန</a:t>
            </a:r>
            <a:r>
              <a:rPr lang="en-US" sz="3300" b="1" dirty="0">
                <a:latin typeface="Zawgyi-One" panose="020B0604030504040204" pitchFamily="34" charset="0"/>
                <a:cs typeface="Zawgyi-One" panose="020B0604030504040204" pitchFamily="34" charset="0"/>
              </a:rPr>
              <a:t>္ </a:t>
            </a:r>
            <a:r>
              <a:rPr lang="en-US" sz="3300" b="1" dirty="0" err="1">
                <a:latin typeface="Zawgyi-One" panose="020B0604030504040204" pitchFamily="34" charset="0"/>
                <a:cs typeface="Zawgyi-One" panose="020B0604030504040204" pitchFamily="34" charset="0"/>
              </a:rPr>
              <a:t>ရွိပါသလား</a:t>
            </a:r>
            <a:r>
              <a:rPr lang="en-US" sz="3300" b="1" dirty="0">
                <a:solidFill>
                  <a:srgbClr val="000000"/>
                </a:solidFill>
                <a:latin typeface="Zawgyi-One" panose="020B0604030504040204" pitchFamily="34" charset="0"/>
                <a:cs typeface="Zawgyi-One" panose="020B0604030504040204" pitchFamily="34" charset="0"/>
                <a:sym typeface="Arial"/>
              </a:rPr>
              <a:t> </a:t>
            </a:r>
            <a:endParaRPr sz="750" dirty="0">
              <a:latin typeface="Zawgyi-One" panose="020B0604030504040204" pitchFamily="34" charset="0"/>
              <a:cs typeface="Zawgyi-One" panose="020B0604030504040204" pitchFamily="34" charset="0"/>
            </a:endParaRPr>
          </a:p>
        </p:txBody>
      </p:sp>
      <p:pic>
        <p:nvPicPr>
          <p:cNvPr id="150" name="Google Shape;150;p11"/>
          <p:cNvPicPr preferRelativeResize="0"/>
          <p:nvPr/>
        </p:nvPicPr>
        <p:blipFill rotWithShape="1">
          <a:blip r:embed="rId3">
            <a:alphaModFix/>
          </a:blip>
          <a:srcRect/>
          <a:stretch/>
        </p:blipFill>
        <p:spPr>
          <a:xfrm>
            <a:off x="3375660" y="333424"/>
            <a:ext cx="4261585" cy="4023360"/>
          </a:xfrm>
          <a:prstGeom prst="rect">
            <a:avLst/>
          </a:prstGeom>
          <a:noFill/>
          <a:ln>
            <a:noFill/>
          </a:ln>
        </p:spPr>
      </p:pic>
      <p:sp>
        <p:nvSpPr>
          <p:cNvPr id="151" name="Google Shape;151;p11"/>
          <p:cNvSpPr txBox="1"/>
          <p:nvPr/>
        </p:nvSpPr>
        <p:spPr>
          <a:xfrm rot="-5400000">
            <a:off x="6689558" y="2779310"/>
            <a:ext cx="4355432"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Zawgyi-One" panose="020B0604030504040204" pitchFamily="34" charset="0"/>
                <a:cs typeface="Zawgyi-One" panose="020B0604030504040204" pitchFamily="34" charset="0"/>
                <a:sym typeface="Arial"/>
              </a:rPr>
              <a:t>Photo credit: Question everything! by Henry… is licensed CC BY-NC-ND </a:t>
            </a:r>
            <a:r>
              <a:rPr lang="en-US" sz="600" u="sng">
                <a:solidFill>
                  <a:srgbClr val="000000"/>
                </a:solidFill>
                <a:latin typeface="Zawgyi-One" panose="020B0604030504040204" pitchFamily="34" charset="0"/>
                <a:cs typeface="Zawgyi-One" panose="020B0604030504040204" pitchFamily="34" charset="0"/>
                <a:sym typeface="Arial"/>
                <a:hlinkClick r:id="rId4"/>
              </a:rPr>
              <a:t>https://www.flickr.com/photos/henrybloomfield/12680815144/</a:t>
            </a:r>
            <a:r>
              <a:rPr lang="en-US" sz="600">
                <a:solidFill>
                  <a:srgbClr val="000000"/>
                </a:solidFill>
                <a:latin typeface="Zawgyi-One" panose="020B0604030504040204" pitchFamily="34" charset="0"/>
                <a:cs typeface="Zawgyi-One" panose="020B0604030504040204" pitchFamily="34" charset="0"/>
                <a:sym typeface="Arial"/>
              </a:rPr>
              <a:t> </a:t>
            </a:r>
            <a:endParaRPr sz="1013">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151606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p:nvPr/>
        </p:nvSpPr>
        <p:spPr>
          <a:xfrm>
            <a:off x="280590" y="160666"/>
            <a:ext cx="68565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dirty="0">
                <a:solidFill>
                  <a:schemeClr val="dk1"/>
                </a:solidFill>
                <a:latin typeface="Zawgyi-One" panose="020B0604030504040204" pitchFamily="34" charset="0"/>
                <a:ea typeface="Calibri"/>
                <a:cs typeface="Zawgyi-One" panose="020B0604030504040204" pitchFamily="34" charset="0"/>
                <a:sym typeface="Calibri"/>
              </a:rPr>
              <a:t>Useful Resources</a:t>
            </a:r>
            <a:endParaRPr sz="4950" b="1" dirty="0">
              <a:solidFill>
                <a:schemeClr val="dk1"/>
              </a:solidFill>
              <a:latin typeface="Zawgyi-One" panose="020B0604030504040204" pitchFamily="34" charset="0"/>
              <a:ea typeface="Calibri"/>
              <a:cs typeface="Zawgyi-One" panose="020B0604030504040204" pitchFamily="34" charset="0"/>
              <a:sym typeface="Calibri"/>
            </a:endParaRPr>
          </a:p>
        </p:txBody>
      </p:sp>
      <p:sp>
        <p:nvSpPr>
          <p:cNvPr id="158" name="Google Shape;158;p12"/>
          <p:cNvSpPr txBox="1"/>
          <p:nvPr/>
        </p:nvSpPr>
        <p:spPr>
          <a:xfrm>
            <a:off x="333929" y="1213986"/>
            <a:ext cx="8240649" cy="3370123"/>
          </a:xfrm>
          <a:prstGeom prst="rect">
            <a:avLst/>
          </a:prstGeom>
          <a:noFill/>
          <a:ln>
            <a:noFill/>
          </a:ln>
        </p:spPr>
        <p:txBody>
          <a:bodyPr spcFirstLastPara="1" wrap="square" lIns="68569" tIns="34275" rIns="68569" bIns="34275" anchor="t" anchorCtr="0">
            <a:spAutoFit/>
          </a:bodyPr>
          <a:lstStyle/>
          <a:p>
            <a:r>
              <a:rPr lang="en-US" sz="1650" i="1" dirty="0">
                <a:solidFill>
                  <a:srgbClr val="000000"/>
                </a:solidFill>
                <a:latin typeface="Zawgyi-One" panose="020B0604030504040204" pitchFamily="34" charset="0"/>
                <a:cs typeface="Zawgyi-One" panose="020B0604030504040204" pitchFamily="34" charset="0"/>
                <a:sym typeface="Arial"/>
              </a:rPr>
              <a:t>Accessible webinars; making online work for everyone </a:t>
            </a:r>
            <a:r>
              <a:rPr lang="en-US" sz="1650" dirty="0">
                <a:solidFill>
                  <a:srgbClr val="000000"/>
                </a:solidFill>
                <a:latin typeface="Zawgyi-One" panose="020B0604030504040204" pitchFamily="34" charset="0"/>
                <a:cs typeface="Zawgyi-One" panose="020B0604030504040204" pitchFamily="34" charset="0"/>
                <a:sym typeface="Arial"/>
              </a:rPr>
              <a:t>(JISC) </a:t>
            </a:r>
            <a:r>
              <a:rPr lang="en-US" sz="1650" u="sng" dirty="0">
                <a:solidFill>
                  <a:srgbClr val="000000"/>
                </a:solidFill>
                <a:latin typeface="Zawgyi-One" panose="020B0604030504040204" pitchFamily="34" charset="0"/>
                <a:cs typeface="Zawgyi-One" panose="020B0604030504040204" pitchFamily="34" charset="0"/>
                <a:sym typeface="Arial"/>
                <a:hlinkClick r:id="rId3"/>
              </a:rPr>
              <a:t>https://accessibility.jiscinvolve.org/wp/2016/09/12/webinars/</a:t>
            </a:r>
            <a:r>
              <a:rPr lang="en-US" sz="1650" dirty="0">
                <a:solidFill>
                  <a:srgbClr val="000000"/>
                </a:solidFill>
                <a:latin typeface="Zawgyi-One" panose="020B0604030504040204" pitchFamily="34" charset="0"/>
                <a:cs typeface="Zawgyi-One" panose="020B0604030504040204" pitchFamily="34" charset="0"/>
                <a:sym typeface="Arial"/>
              </a:rPr>
              <a:t> (highlights a </a:t>
            </a:r>
            <a:r>
              <a:rPr lang="en-US" sz="1650" dirty="0" err="1">
                <a:solidFill>
                  <a:srgbClr val="000000"/>
                </a:solidFill>
                <a:latin typeface="Zawgyi-One" panose="020B0604030504040204" pitchFamily="34" charset="0"/>
                <a:cs typeface="Zawgyi-One" panose="020B0604030504040204" pitchFamily="34" charset="0"/>
                <a:sym typeface="Arial"/>
              </a:rPr>
              <a:t>FutureLearn</a:t>
            </a:r>
            <a:r>
              <a:rPr lang="en-US" sz="1650" dirty="0">
                <a:solidFill>
                  <a:srgbClr val="000000"/>
                </a:solidFill>
                <a:latin typeface="Zawgyi-One" panose="020B0604030504040204" pitchFamily="34" charset="0"/>
                <a:cs typeface="Zawgyi-One" panose="020B0604030504040204" pitchFamily="34" charset="0"/>
                <a:sym typeface="Arial"/>
              </a:rPr>
              <a:t> MOOC on Accessibility which might also be of interest)</a:t>
            </a:r>
            <a:endParaRPr sz="1013" dirty="0">
              <a:latin typeface="Zawgyi-One" panose="020B0604030504040204" pitchFamily="34" charset="0"/>
              <a:cs typeface="Zawgyi-One" panose="020B0604030504040204" pitchFamily="34" charset="0"/>
            </a:endParaRPr>
          </a:p>
          <a:p>
            <a:endParaRPr sz="1650" dirty="0">
              <a:solidFill>
                <a:srgbClr val="000000"/>
              </a:solidFill>
              <a:latin typeface="Zawgyi-One" panose="020B0604030504040204" pitchFamily="34" charset="0"/>
              <a:cs typeface="Zawgyi-One" panose="020B0604030504040204" pitchFamily="34" charset="0"/>
              <a:sym typeface="Arial"/>
            </a:endParaRPr>
          </a:p>
          <a:p>
            <a:r>
              <a:rPr lang="en-US" sz="1650" dirty="0">
                <a:solidFill>
                  <a:srgbClr val="000000"/>
                </a:solidFill>
                <a:latin typeface="Zawgyi-One" panose="020B0604030504040204" pitchFamily="34" charset="0"/>
                <a:cs typeface="Zawgyi-One" panose="020B0604030504040204" pitchFamily="34" charset="0"/>
                <a:sym typeface="Arial"/>
              </a:rPr>
              <a:t>There are also lots of marketing websites which have useful information on running successful webinars. For example: </a:t>
            </a:r>
            <a:endParaRPr sz="1013" dirty="0">
              <a:latin typeface="Zawgyi-One" panose="020B0604030504040204" pitchFamily="34" charset="0"/>
              <a:cs typeface="Zawgyi-One" panose="020B0604030504040204" pitchFamily="34" charset="0"/>
            </a:endParaRPr>
          </a:p>
          <a:p>
            <a:endParaRPr sz="1650" dirty="0">
              <a:solidFill>
                <a:srgbClr val="000000"/>
              </a:solidFill>
              <a:latin typeface="Zawgyi-One" panose="020B0604030504040204" pitchFamily="34" charset="0"/>
              <a:cs typeface="Zawgyi-One" panose="020B0604030504040204" pitchFamily="34" charset="0"/>
              <a:sym typeface="Arial"/>
            </a:endParaRPr>
          </a:p>
          <a:p>
            <a:r>
              <a:rPr lang="en-US" sz="1650" i="1" dirty="0">
                <a:solidFill>
                  <a:srgbClr val="000000"/>
                </a:solidFill>
                <a:latin typeface="Zawgyi-One" panose="020B0604030504040204" pitchFamily="34" charset="0"/>
                <a:cs typeface="Zawgyi-One" panose="020B0604030504040204" pitchFamily="34" charset="0"/>
                <a:sym typeface="Arial"/>
              </a:rPr>
              <a:t>The Secret Formula for Webinar Presentations That Work Every Time </a:t>
            </a:r>
            <a:r>
              <a:rPr lang="en-US" sz="1650" u="sng" dirty="0">
                <a:solidFill>
                  <a:srgbClr val="000000"/>
                </a:solidFill>
                <a:latin typeface="Zawgyi-One" panose="020B0604030504040204" pitchFamily="34" charset="0"/>
                <a:cs typeface="Zawgyi-One" panose="020B0604030504040204" pitchFamily="34" charset="0"/>
                <a:sym typeface="Arial"/>
                <a:hlinkClick r:id="rId4"/>
              </a:rPr>
              <a:t>http://www.ala.org/llama/sites/ala.org.llama/files/content/The-Secret-Formula-for-Webinar-Presentations-that-Work-Every-Time.pdf</a:t>
            </a:r>
            <a:r>
              <a:rPr lang="en-US" sz="1650" dirty="0">
                <a:solidFill>
                  <a:srgbClr val="000000"/>
                </a:solidFill>
                <a:latin typeface="Zawgyi-One" panose="020B0604030504040204" pitchFamily="34" charset="0"/>
                <a:cs typeface="Zawgyi-One" panose="020B0604030504040204" pitchFamily="34" charset="0"/>
                <a:sym typeface="Arial"/>
              </a:rPr>
              <a:t> </a:t>
            </a:r>
            <a:endParaRPr sz="1013" dirty="0">
              <a:latin typeface="Zawgyi-One" panose="020B0604030504040204" pitchFamily="34" charset="0"/>
              <a:cs typeface="Zawgyi-One" panose="020B0604030504040204" pitchFamily="34" charset="0"/>
            </a:endParaRPr>
          </a:p>
          <a:p>
            <a:r>
              <a:rPr lang="en-US" sz="1650" i="1" dirty="0">
                <a:solidFill>
                  <a:srgbClr val="000000"/>
                </a:solidFill>
                <a:latin typeface="Zawgyi-One" panose="020B0604030504040204" pitchFamily="34" charset="0"/>
                <a:cs typeface="Zawgyi-One" panose="020B0604030504040204" pitchFamily="34" charset="0"/>
                <a:sym typeface="Arial"/>
              </a:rPr>
              <a:t>The Ultimate Guide to Webinars: 37 Tips for Successful Webinars </a:t>
            </a:r>
            <a:r>
              <a:rPr lang="en-US" sz="1650" u="sng" dirty="0">
                <a:solidFill>
                  <a:srgbClr val="000000"/>
                </a:solidFill>
                <a:latin typeface="Zawgyi-One" panose="020B0604030504040204" pitchFamily="34" charset="0"/>
                <a:cs typeface="Zawgyi-One" panose="020B0604030504040204" pitchFamily="34" charset="0"/>
                <a:sym typeface="Arial"/>
                <a:hlinkClick r:id="rId5"/>
              </a:rPr>
              <a:t>https://www.searchenginejournal.com/webinar-planning-best-practices-guide/231301/#close</a:t>
            </a:r>
            <a:r>
              <a:rPr lang="en-US" sz="1650" dirty="0">
                <a:solidFill>
                  <a:srgbClr val="000000"/>
                </a:solidFill>
                <a:latin typeface="Zawgyi-One" panose="020B0604030504040204" pitchFamily="34" charset="0"/>
                <a:cs typeface="Zawgyi-One" panose="020B0604030504040204" pitchFamily="34" charset="0"/>
                <a:sym typeface="Arial"/>
              </a:rPr>
              <a:t>  </a:t>
            </a:r>
            <a:endParaRPr sz="1013" dirty="0">
              <a:latin typeface="Zawgyi-One" panose="020B0604030504040204" pitchFamily="34" charset="0"/>
              <a:cs typeface="Zawgyi-One" panose="020B0604030504040204" pitchFamily="34" charset="0"/>
            </a:endParaRPr>
          </a:p>
          <a:p>
            <a:endParaRPr sz="1650" i="1" dirty="0">
              <a:solidFill>
                <a:srgbClr val="000000"/>
              </a:solidFill>
              <a:latin typeface="Zawgyi-One" panose="020B0604030504040204" pitchFamily="34" charset="0"/>
              <a:cs typeface="Zawgyi-One" panose="020B0604030504040204" pitchFamily="34" charset="0"/>
              <a:sym typeface="Arial"/>
            </a:endParaRPr>
          </a:p>
        </p:txBody>
      </p:sp>
    </p:spTree>
    <p:extLst>
      <p:ext uri="{BB962C8B-B14F-4D97-AF65-F5344CB8AC3E}">
        <p14:creationId xmlns:p14="http://schemas.microsoft.com/office/powerpoint/2010/main" val="186714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body" idx="1"/>
          </p:nvPr>
        </p:nvSpPr>
        <p:spPr>
          <a:xfrm>
            <a:off x="628650" y="-839477"/>
            <a:ext cx="7886700" cy="3263504"/>
          </a:xfrm>
          <a:prstGeom prst="rect">
            <a:avLst/>
          </a:prstGeom>
          <a:noFill/>
          <a:ln>
            <a:noFill/>
          </a:ln>
        </p:spPr>
        <p:txBody>
          <a:bodyPr spcFirstLastPara="1" wrap="square" lIns="68569" tIns="34275" rIns="68569" bIns="34275" anchor="t" anchorCtr="0">
            <a:noAutofit/>
          </a:bodyPr>
          <a:lstStyle/>
          <a:p>
            <a:pPr marL="0" indent="0">
              <a:lnSpc>
                <a:spcPct val="150000"/>
              </a:lnSpc>
              <a:buSzPts val="7200"/>
              <a:buNone/>
            </a:pPr>
            <a:endParaRPr sz="5400" b="1" dirty="0">
              <a:latin typeface="Zawgyi-One" panose="020B0604030504040204" pitchFamily="34" charset="0"/>
              <a:cs typeface="Zawgyi-One" panose="020B0604030504040204" pitchFamily="34" charset="0"/>
            </a:endParaRPr>
          </a:p>
          <a:p>
            <a:pPr marL="0" indent="0">
              <a:lnSpc>
                <a:spcPct val="150000"/>
              </a:lnSpc>
              <a:buSzPts val="7200"/>
              <a:buNone/>
            </a:pPr>
            <a:r>
              <a:rPr lang="en-GB" sz="5400" dirty="0">
                <a:latin typeface="Zawgyi-One" panose="020B0604030504040204" pitchFamily="34" charset="0"/>
                <a:cs typeface="Zawgyi-One" panose="020B0604030504040204" pitchFamily="34" charset="0"/>
              </a:rPr>
              <a:t>Webinar </a:t>
            </a:r>
            <a:r>
              <a:rPr lang="en-US" sz="5400" dirty="0">
                <a:latin typeface="Zawgyi-One" panose="020B0604030504040204" pitchFamily="34" charset="0"/>
                <a:cs typeface="Zawgyi-One" panose="020B0604030504040204" pitchFamily="34" charset="0"/>
              </a:rPr>
              <a:t>တ</a:t>
            </a:r>
            <a:r>
              <a:rPr lang="my-MM" sz="5400" dirty="0">
                <a:latin typeface="Zawgyi-One" panose="020B0604030504040204" pitchFamily="34" charset="0"/>
                <a:cs typeface="Zawgyi-One" panose="020B0604030504040204" pitchFamily="34" charset="0"/>
              </a:rPr>
              <a:t>စ</a:t>
            </a:r>
            <a:r>
              <a:rPr lang="en-US" sz="5400" dirty="0">
                <a:latin typeface="Zawgyi-One" panose="020B0604030504040204" pitchFamily="34" charset="0"/>
                <a:cs typeface="Zawgyi-One" panose="020B0604030504040204" pitchFamily="34" charset="0"/>
              </a:rPr>
              <a:t>္</a:t>
            </a:r>
            <a:r>
              <a:rPr lang="my-MM" sz="5400" dirty="0">
                <a:latin typeface="Zawgyi-One" panose="020B0604030504040204" pitchFamily="34" charset="0"/>
                <a:cs typeface="Zawgyi-One" panose="020B0604030504040204" pitchFamily="34" charset="0"/>
              </a:rPr>
              <a:t>ခ</a:t>
            </a:r>
            <a:r>
              <a:rPr lang="en-US" sz="5400" dirty="0">
                <a:latin typeface="Zawgyi-One" panose="020B0604030504040204" pitchFamily="34" charset="0"/>
                <a:cs typeface="Zawgyi-One" panose="020B0604030504040204" pitchFamily="34" charset="0"/>
              </a:rPr>
              <a:t>ု</a:t>
            </a:r>
            <a:r>
              <a:rPr lang="my-MM" sz="5400" dirty="0">
                <a:latin typeface="Zawgyi-One" panose="020B0604030504040204" pitchFamily="34" charset="0"/>
                <a:cs typeface="Zawgyi-One" panose="020B0604030504040204" pitchFamily="34" charset="0"/>
              </a:rPr>
              <a:t>က</a:t>
            </a:r>
            <a:r>
              <a:rPr lang="en-US" sz="5400" dirty="0">
                <a:latin typeface="Zawgyi-One" panose="020B0604030504040204" pitchFamily="34" charset="0"/>
                <a:cs typeface="Zawgyi-One" panose="020B0604030504040204" pitchFamily="34" charset="0"/>
              </a:rPr>
              <a:t>ိ</a:t>
            </a:r>
            <a:r>
              <a:rPr lang="my-MM" sz="5400" dirty="0">
                <a:latin typeface="Zawgyi-One" panose="020B0604030504040204" pitchFamily="34" charset="0"/>
                <a:cs typeface="Zawgyi-One" panose="020B0604030504040204" pitchFamily="34" charset="0"/>
              </a:rPr>
              <a:t>ု</a:t>
            </a:r>
            <a:r>
              <a:rPr lang="en-US" sz="5400" dirty="0">
                <a:latin typeface="Zawgyi-One" panose="020B0604030504040204" pitchFamily="34" charset="0"/>
                <a:cs typeface="Zawgyi-One" panose="020B0604030504040204" pitchFamily="34" charset="0"/>
              </a:rPr>
              <a:t> </a:t>
            </a:r>
            <a:r>
              <a:rPr lang="en-US" sz="5400" dirty="0" err="1">
                <a:latin typeface="Zawgyi-One" panose="020B0604030504040204" pitchFamily="34" charset="0"/>
                <a:cs typeface="Zawgyi-One" panose="020B0604030504040204" pitchFamily="34" charset="0"/>
              </a:rPr>
              <a:t>ဒီဇိုင္းဆ</a:t>
            </a:r>
            <a:r>
              <a:rPr lang="en-US" sz="5400" dirty="0">
                <a:latin typeface="Zawgyi-One" panose="020B0604030504040204" pitchFamily="34" charset="0"/>
                <a:cs typeface="Zawgyi-One" panose="020B0604030504040204" pitchFamily="34" charset="0"/>
              </a:rPr>
              <a:t>ြ</a:t>
            </a:r>
            <a:r>
              <a:rPr lang="my-MM" sz="5400" dirty="0">
                <a:latin typeface="Zawgyi-One" panose="020B0604030504040204" pitchFamily="34" charset="0"/>
                <a:cs typeface="Zawgyi-One" panose="020B0604030504040204" pitchFamily="34" charset="0"/>
              </a:rPr>
              <a:t>ဲ</a:t>
            </a:r>
            <a:r>
              <a:rPr lang="en-US" sz="5400" dirty="0">
                <a:latin typeface="Zawgyi-One" panose="020B0604030504040204" pitchFamily="34" charset="0"/>
                <a:cs typeface="Zawgyi-One" panose="020B0604030504040204" pitchFamily="34" charset="0"/>
              </a:rPr>
              <a:t>န</a:t>
            </a:r>
            <a:r>
              <a:rPr lang="my-MM" sz="5400" dirty="0">
                <a:latin typeface="Zawgyi-One" panose="020B0604030504040204" pitchFamily="34" charset="0"/>
                <a:cs typeface="Zawgyi-One" panose="020B0604030504040204" pitchFamily="34" charset="0"/>
              </a:rPr>
              <a:t>ည</a:t>
            </a:r>
            <a:r>
              <a:rPr lang="en-US" sz="5400" dirty="0">
                <a:latin typeface="Zawgyi-One" panose="020B0604030504040204" pitchFamily="34" charset="0"/>
                <a:cs typeface="Zawgyi-One" panose="020B0604030504040204" pitchFamily="34" charset="0"/>
              </a:rPr>
              <a:t>္းႏ</a:t>
            </a:r>
            <a:r>
              <a:rPr lang="my-MM" sz="5400" dirty="0">
                <a:latin typeface="Zawgyi-One" panose="020B0604030504040204" pitchFamily="34" charset="0"/>
                <a:cs typeface="Zawgyi-One" panose="020B0604030504040204" pitchFamily="34" charset="0"/>
              </a:rPr>
              <a:t>ွ</a:t>
            </a:r>
            <a:r>
              <a:rPr lang="en-US" sz="5400" dirty="0">
                <a:latin typeface="Zawgyi-One" panose="020B0604030504040204" pitchFamily="34" charset="0"/>
                <a:cs typeface="Zawgyi-One" panose="020B0604030504040204" pitchFamily="34" charset="0"/>
              </a:rPr>
              <a:t>င</a:t>
            </a:r>
            <a:r>
              <a:rPr lang="my-MM" sz="5400" dirty="0">
                <a:latin typeface="Zawgyi-One" panose="020B0604030504040204" pitchFamily="34" charset="0"/>
                <a:cs typeface="Zawgyi-One" panose="020B0604030504040204" pitchFamily="34" charset="0"/>
              </a:rPr>
              <a:t>္</a:t>
            </a:r>
            <a:r>
              <a:rPr lang="en-US" sz="5400" dirty="0">
                <a:latin typeface="Zawgyi-One" panose="020B0604030504040204" pitchFamily="34" charset="0"/>
                <a:cs typeface="Zawgyi-One" panose="020B0604030504040204" pitchFamily="34" charset="0"/>
              </a:rPr>
              <a:t>့ </a:t>
            </a:r>
            <a:r>
              <a:rPr lang="my-MM" sz="5400" dirty="0">
                <a:latin typeface="Zawgyi-One" panose="020B0604030504040204" pitchFamily="34" charset="0"/>
                <a:cs typeface="Zawgyi-One" panose="020B0604030504040204" pitchFamily="34" charset="0"/>
              </a:rPr>
              <a:t>ပ</a:t>
            </a:r>
            <a:r>
              <a:rPr lang="en-US" sz="5400" dirty="0">
                <a:latin typeface="Zawgyi-One" panose="020B0604030504040204" pitchFamily="34" charset="0"/>
                <a:cs typeface="Zawgyi-One" panose="020B0604030504040204" pitchFamily="34" charset="0"/>
              </a:rPr>
              <a:t>ိ</a:t>
            </a:r>
            <a:r>
              <a:rPr lang="my-MM" sz="5400" dirty="0">
                <a:latin typeface="Zawgyi-One" panose="020B0604030504040204" pitchFamily="34" charset="0"/>
                <a:cs typeface="Zawgyi-One" panose="020B0604030504040204" pitchFamily="34" charset="0"/>
              </a:rPr>
              <a:t>ု</a:t>
            </a:r>
            <a:r>
              <a:rPr lang="en-US" sz="5400" dirty="0">
                <a:latin typeface="Zawgyi-One" panose="020B0604030504040204" pitchFamily="34" charset="0"/>
                <a:cs typeface="Zawgyi-One" panose="020B0604030504040204" pitchFamily="34" charset="0"/>
              </a:rPr>
              <a:t>႔</a:t>
            </a:r>
            <a:r>
              <a:rPr lang="my-MM" sz="5400" dirty="0">
                <a:latin typeface="Zawgyi-One" panose="020B0604030504040204" pitchFamily="34" charset="0"/>
                <a:cs typeface="Zawgyi-One" panose="020B0604030504040204" pitchFamily="34" charset="0"/>
              </a:rPr>
              <a:t>ခ</a:t>
            </a:r>
            <a:r>
              <a:rPr lang="en-US" sz="5400" dirty="0">
                <a:latin typeface="Zawgyi-One" panose="020B0604030504040204" pitchFamily="34" charset="0"/>
                <a:cs typeface="Zawgyi-One" panose="020B0604030504040204" pitchFamily="34" charset="0"/>
              </a:rPr>
              <a:t>်</a:t>
            </a:r>
            <a:r>
              <a:rPr lang="my-MM" sz="5400" dirty="0">
                <a:latin typeface="Zawgyi-One" panose="020B0604030504040204" pitchFamily="34" charset="0"/>
                <a:cs typeface="Zawgyi-One" panose="020B0604030504040204" pitchFamily="34" charset="0"/>
              </a:rPr>
              <a:t>န</a:t>
            </a:r>
            <a:r>
              <a:rPr lang="en-US" sz="5400" dirty="0">
                <a:latin typeface="Zawgyi-One" panose="020B0604030504040204" pitchFamily="34" charset="0"/>
                <a:cs typeface="Zawgyi-One" panose="020B0604030504040204" pitchFamily="34" charset="0"/>
              </a:rPr>
              <a:t>ည</a:t>
            </a:r>
            <a:r>
              <a:rPr lang="my-MM" sz="5400" dirty="0">
                <a:latin typeface="Zawgyi-One" panose="020B0604030504040204" pitchFamily="34" charset="0"/>
                <a:cs typeface="Zawgyi-One" panose="020B0604030504040204" pitchFamily="34" charset="0"/>
              </a:rPr>
              <a:t>္</a:t>
            </a:r>
            <a:r>
              <a:rPr lang="en-US" sz="5400" dirty="0">
                <a:latin typeface="Zawgyi-One" panose="020B0604030504040204" pitchFamily="34" charset="0"/>
                <a:cs typeface="Zawgyi-One" panose="020B0604030504040204" pitchFamily="34" charset="0"/>
              </a:rPr>
              <a:t>း</a:t>
            </a:r>
            <a:endParaRPr dirty="0">
              <a:latin typeface="Zawgyi-One" panose="020B0604030504040204" pitchFamily="34" charset="0"/>
              <a:cs typeface="Zawgyi-One" panose="020B0604030504040204" pitchFamily="34" charset="0"/>
            </a:endParaRPr>
          </a:p>
        </p:txBody>
      </p:sp>
      <p:pic>
        <p:nvPicPr>
          <p:cNvPr id="82" name="Google Shape;82;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83" name="Google Shape;83;p2"/>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US" sz="900" dirty="0">
                <a:solidFill>
                  <a:srgbClr val="000000"/>
                </a:solidFill>
                <a:latin typeface="Zawgyi-One" panose="020B0604030504040204" pitchFamily="34" charset="0"/>
                <a:ea typeface="Calibri"/>
                <a:cs typeface="Zawgyi-One" panose="020B0604030504040204" pitchFamily="34" charset="0"/>
                <a:sym typeface="Calibri"/>
              </a:rPr>
              <a:t>This work was created as part of the TIDE project and is licensed under the </a:t>
            </a:r>
            <a:r>
              <a:rPr lang="en-US" sz="900" u="sng" dirty="0">
                <a:solidFill>
                  <a:schemeClr val="hlink"/>
                </a:solidFill>
                <a:latin typeface="Zawgyi-One" panose="020B0604030504040204" pitchFamily="34" charset="0"/>
                <a:ea typeface="Calibri"/>
                <a:cs typeface="Zawgyi-One" panose="020B0604030504040204" pitchFamily="34" charset="0"/>
                <a:sym typeface="Calibri"/>
                <a:hlinkClick r:id="rId3"/>
              </a:rPr>
              <a:t>Creative Commons Attribution 4.0 International License</a:t>
            </a:r>
            <a:r>
              <a:rPr lang="en-US" sz="900" dirty="0">
                <a:solidFill>
                  <a:srgbClr val="000000"/>
                </a:solidFill>
                <a:latin typeface="Zawgyi-One" panose="020B0604030504040204" pitchFamily="34" charset="0"/>
                <a:ea typeface="Calibri"/>
                <a:cs typeface="Zawgyi-One" panose="020B0604030504040204" pitchFamily="34" charset="0"/>
                <a:sym typeface="Calibri"/>
              </a:rPr>
              <a:t> unless otherwise stated.</a:t>
            </a:r>
          </a:p>
          <a:p>
            <a:pPr>
              <a:buClr>
                <a:srgbClr val="000000"/>
              </a:buClr>
              <a:buSzPts val="1200"/>
            </a:pPr>
            <a:r>
              <a:rPr lang="en-GB" sz="900" dirty="0">
                <a:latin typeface="Calibri"/>
                <a:ea typeface="Calibri"/>
                <a:cs typeface="Calibri"/>
                <a:sym typeface="Calibri"/>
              </a:rPr>
              <a:t>Minor amends were carried out to the slides in May 2021.</a:t>
            </a:r>
            <a:r>
              <a:rPr lang="en-GB" sz="900" dirty="0">
                <a:solidFill>
                  <a:srgbClr val="000000"/>
                </a:solidFill>
                <a:latin typeface="Calibri"/>
                <a:ea typeface="Calibri"/>
                <a:cs typeface="Calibri"/>
                <a:sym typeface="Calibri"/>
              </a:rPr>
              <a:t> </a:t>
            </a:r>
          </a:p>
          <a:p>
            <a:pPr>
              <a:buClr>
                <a:srgbClr val="000000"/>
              </a:buClr>
              <a:buSzPts val="1200"/>
            </a:pPr>
            <a:r>
              <a:rPr lang="en-US" sz="900" dirty="0">
                <a:solidFill>
                  <a:srgbClr val="000000"/>
                </a:solidFill>
                <a:latin typeface="Zawgyi-One" panose="020B0604030504040204" pitchFamily="34" charset="0"/>
                <a:ea typeface="Calibri"/>
                <a:cs typeface="Zawgyi-One" panose="020B0604030504040204" pitchFamily="34" charset="0"/>
                <a:sym typeface="Calibri"/>
              </a:rPr>
              <a:t> </a:t>
            </a:r>
            <a:endParaRPr sz="900" dirty="0">
              <a:solidFill>
                <a:srgbClr val="000000"/>
              </a:solidFill>
              <a:latin typeface="Zawgyi-One" panose="020B0604030504040204" pitchFamily="34" charset="0"/>
              <a:ea typeface="Calibri"/>
              <a:cs typeface="Zawgyi-One" panose="020B0604030504040204" pitchFamily="34" charset="0"/>
              <a:sym typeface="Calibri"/>
            </a:endParaRPr>
          </a:p>
        </p:txBody>
      </p:sp>
    </p:spTree>
    <p:extLst>
      <p:ext uri="{BB962C8B-B14F-4D97-AF65-F5344CB8AC3E}">
        <p14:creationId xmlns:p14="http://schemas.microsoft.com/office/powerpoint/2010/main" val="418230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body" idx="4294967295"/>
          </p:nvPr>
        </p:nvSpPr>
        <p:spPr>
          <a:xfrm>
            <a:off x="220980" y="1311559"/>
            <a:ext cx="3998119" cy="3263504"/>
          </a:xfrm>
          <a:prstGeom prst="rect">
            <a:avLst/>
          </a:prstGeom>
          <a:noFill/>
          <a:ln>
            <a:noFill/>
          </a:ln>
        </p:spPr>
        <p:txBody>
          <a:bodyPr spcFirstLastPara="1" wrap="square" lIns="68569" tIns="34275" rIns="68569" bIns="34275" anchor="t" anchorCtr="0">
            <a:noAutofit/>
          </a:bodyPr>
          <a:lstStyle/>
          <a:p>
            <a:pPr marL="0" indent="0">
              <a:lnSpc>
                <a:spcPct val="150000"/>
              </a:lnSpc>
              <a:spcBef>
                <a:spcPts val="0"/>
              </a:spcBef>
              <a:buClr>
                <a:schemeClr val="dk1"/>
              </a:buClr>
              <a:buSzPts val="3500"/>
              <a:buNone/>
            </a:pPr>
            <a:r>
              <a:rPr lang="my-MM" sz="1800" dirty="0">
                <a:solidFill>
                  <a:schemeClr val="dk1"/>
                </a:solidFill>
                <a:latin typeface="Zawgyi-One" panose="020B0604030504040204" pitchFamily="34" charset="0"/>
                <a:cs typeface="Zawgyi-One" panose="020B0604030504040204" pitchFamily="34" charset="0"/>
              </a:rPr>
              <a:t>ဤ</a:t>
            </a:r>
            <a:r>
              <a:rPr lang="en-US" sz="1800" dirty="0">
                <a:solidFill>
                  <a:schemeClr val="dk1"/>
                </a:solidFill>
                <a:latin typeface="Zawgyi-One" panose="020B0604030504040204" pitchFamily="34" charset="0"/>
                <a:cs typeface="Zawgyi-One" panose="020B0604030504040204" pitchFamily="34" charset="0"/>
              </a:rPr>
              <a:t>အ</a:t>
            </a:r>
            <a:r>
              <a:rPr lang="my-MM" sz="1800" dirty="0">
                <a:solidFill>
                  <a:schemeClr val="dk1"/>
                </a:solidFill>
                <a:latin typeface="Zawgyi-One" panose="020B0604030504040204" pitchFamily="34" charset="0"/>
                <a:cs typeface="Zawgyi-One" panose="020B0604030504040204" pitchFamily="34" charset="0"/>
              </a:rPr>
              <a:t>ပ</a:t>
            </a:r>
            <a:r>
              <a:rPr lang="en-US" sz="1800" dirty="0">
                <a:solidFill>
                  <a:schemeClr val="dk1"/>
                </a:solidFill>
                <a:latin typeface="Zawgyi-One" panose="020B0604030504040204" pitchFamily="34" charset="0"/>
                <a:cs typeface="Zawgyi-One" panose="020B0604030504040204" pitchFamily="34" charset="0"/>
              </a:rPr>
              <a:t>ိ</a:t>
            </a:r>
            <a:r>
              <a:rPr lang="my-MM" sz="1800" dirty="0">
                <a:solidFill>
                  <a:schemeClr val="dk1"/>
                </a:solidFill>
                <a:latin typeface="Zawgyi-One" panose="020B0604030504040204" pitchFamily="34" charset="0"/>
                <a:cs typeface="Zawgyi-One" panose="020B0604030504040204" pitchFamily="34" charset="0"/>
              </a:rPr>
              <a:t>ု</a:t>
            </a:r>
            <a:r>
              <a:rPr lang="en-US" sz="1800" dirty="0">
                <a:solidFill>
                  <a:schemeClr val="dk1"/>
                </a:solidFill>
                <a:latin typeface="Zawgyi-One" panose="020B0604030504040204" pitchFamily="34" charset="0"/>
                <a:cs typeface="Zawgyi-One" panose="020B0604030504040204" pitchFamily="34" charset="0"/>
              </a:rPr>
              <a:t>င</a:t>
            </a:r>
            <a:r>
              <a:rPr lang="my-MM" sz="1800" dirty="0">
                <a:solidFill>
                  <a:schemeClr val="dk1"/>
                </a:solidFill>
                <a:latin typeface="Zawgyi-One" panose="020B0604030504040204" pitchFamily="34" charset="0"/>
                <a:cs typeface="Zawgyi-One" panose="020B0604030504040204" pitchFamily="34" charset="0"/>
              </a:rPr>
              <a:t>္</a:t>
            </a:r>
            <a:r>
              <a:rPr lang="en-US" sz="1800" dirty="0">
                <a:solidFill>
                  <a:schemeClr val="dk1"/>
                </a:solidFill>
                <a:latin typeface="Zawgyi-One" panose="020B0604030504040204" pitchFamily="34" charset="0"/>
                <a:cs typeface="Zawgyi-One" panose="020B0604030504040204" pitchFamily="34" charset="0"/>
              </a:rPr>
              <a:t>း</a:t>
            </a:r>
            <a:r>
              <a:rPr lang="my-MM" sz="1800" dirty="0">
                <a:solidFill>
                  <a:schemeClr val="dk1"/>
                </a:solidFill>
                <a:latin typeface="Zawgyi-One" panose="020B0604030504040204" pitchFamily="34" charset="0"/>
                <a:cs typeface="Zawgyi-One" panose="020B0604030504040204" pitchFamily="34" charset="0"/>
              </a:rPr>
              <a:t>ၿ</a:t>
            </a:r>
            <a:r>
              <a:rPr lang="en-US" sz="1800" dirty="0" err="1">
                <a:solidFill>
                  <a:schemeClr val="dk1"/>
                </a:solidFill>
                <a:latin typeface="Zawgyi-One" panose="020B0604030504040204" pitchFamily="34" charset="0"/>
                <a:cs typeface="Zawgyi-One" panose="020B0604030504040204" pitchFamily="34" charset="0"/>
              </a:rPr>
              <a:t>ပီးဆံုး</a:t>
            </a:r>
            <a:r>
              <a:rPr lang="my-MM" sz="1800" dirty="0">
                <a:solidFill>
                  <a:schemeClr val="dk1"/>
                </a:solidFill>
                <a:latin typeface="Zawgyi-One" panose="020B0604030504040204" pitchFamily="34" charset="0"/>
                <a:cs typeface="Zawgyi-One" panose="020B0604030504040204" pitchFamily="34" charset="0"/>
              </a:rPr>
              <a:t>ေ</a:t>
            </a:r>
            <a:r>
              <a:rPr lang="en-US" sz="1800" dirty="0" err="1">
                <a:solidFill>
                  <a:schemeClr val="dk1"/>
                </a:solidFill>
                <a:latin typeface="Zawgyi-One" panose="020B0604030504040204" pitchFamily="34" charset="0"/>
                <a:cs typeface="Zawgyi-One" panose="020B0604030504040204" pitchFamily="34" charset="0"/>
              </a:rPr>
              <a:t>သာအခ</a:t>
            </a:r>
            <a:r>
              <a:rPr lang="en-US" sz="1800" dirty="0">
                <a:solidFill>
                  <a:schemeClr val="dk1"/>
                </a:solidFill>
                <a:latin typeface="Zawgyi-One" panose="020B0604030504040204" pitchFamily="34" charset="0"/>
                <a:cs typeface="Zawgyi-One" panose="020B0604030504040204" pitchFamily="34" charset="0"/>
              </a:rPr>
              <a:t>ါ </a:t>
            </a:r>
            <a:r>
              <a:rPr lang="en-US" sz="1800" dirty="0" err="1">
                <a:solidFill>
                  <a:schemeClr val="dk1"/>
                </a:solidFill>
                <a:latin typeface="Zawgyi-One" panose="020B0604030504040204" pitchFamily="34" charset="0"/>
                <a:cs typeface="Zawgyi-One" panose="020B0604030504040204" pitchFamily="34" charset="0"/>
              </a:rPr>
              <a:t>သင္သည</a:t>
            </a:r>
            <a:r>
              <a:rPr lang="en-US" sz="1800" dirty="0">
                <a:solidFill>
                  <a:schemeClr val="dk1"/>
                </a:solidFill>
                <a:latin typeface="Zawgyi-One" panose="020B0604030504040204" pitchFamily="34" charset="0"/>
                <a:cs typeface="Zawgyi-One" panose="020B0604030504040204" pitchFamily="34" charset="0"/>
              </a:rPr>
              <a:t>္ </a:t>
            </a:r>
            <a:r>
              <a:rPr lang="en-US" sz="1800" dirty="0">
                <a:latin typeface="Zawgyi-One" panose="020B0604030504040204" pitchFamily="34" charset="0"/>
                <a:cs typeface="Zawgyi-One" panose="020B0604030504040204" pitchFamily="34" charset="0"/>
              </a:rPr>
              <a:t>:</a:t>
            </a:r>
            <a:endParaRPr sz="1800" dirty="0">
              <a:latin typeface="Zawgyi-One" panose="020B0604030504040204" pitchFamily="34" charset="0"/>
              <a:cs typeface="Zawgyi-One" panose="020B0604030504040204" pitchFamily="34" charset="0"/>
            </a:endParaRPr>
          </a:p>
          <a:p>
            <a:pPr marL="342900" indent="-342900">
              <a:lnSpc>
                <a:spcPct val="150000"/>
              </a:lnSpc>
              <a:spcBef>
                <a:spcPts val="0"/>
              </a:spcBef>
              <a:buSzPts val="3500"/>
            </a:pPr>
            <a:r>
              <a:rPr lang="en-US" sz="1800" dirty="0">
                <a:latin typeface="Zawgyi-One" panose="020B0604030504040204" pitchFamily="34" charset="0"/>
                <a:cs typeface="Zawgyi-One" panose="020B0604030504040204" pitchFamily="34" charset="0"/>
              </a:rPr>
              <a:t>webinar </a:t>
            </a:r>
            <a:r>
              <a:rPr lang="en-US" sz="1800" dirty="0" err="1">
                <a:latin typeface="Zawgyi-One" panose="020B0604030504040204" pitchFamily="34" charset="0"/>
                <a:cs typeface="Zawgyi-One" panose="020B0604030504040204" pitchFamily="34" charset="0"/>
              </a:rPr>
              <a:t>ေဆာ့ဖ</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ဝဲမ်ား</a:t>
            </a:r>
            <a:r>
              <a:rPr lang="en-US" sz="1800" dirty="0">
                <a:latin typeface="Zawgyi-One" panose="020B0604030504040204" pitchFamily="34" charset="0"/>
                <a:cs typeface="Zawgyi-One" panose="020B0604030504040204" pitchFamily="34" charset="0"/>
              </a:rPr>
              <a:t>ႏွင့္ </a:t>
            </a:r>
            <a:r>
              <a:rPr lang="en-US" sz="1800" dirty="0" err="1">
                <a:latin typeface="Zawgyi-One" panose="020B0604030504040204" pitchFamily="34" charset="0"/>
                <a:cs typeface="Zawgyi-One" panose="020B0604030504040204" pitchFamily="34" charset="0"/>
              </a:rPr>
              <a:t>အက</a:t>
            </a:r>
            <a:r>
              <a:rPr lang="en-US" sz="1800" dirty="0">
                <a:latin typeface="Zawgyi-One" panose="020B0604030504040204" pitchFamily="34" charset="0"/>
                <a:cs typeface="Zawgyi-One" panose="020B0604030504040204" pitchFamily="34" charset="0"/>
              </a:rPr>
              <a:t>ၽြ</a:t>
            </a:r>
            <a:r>
              <a:rPr lang="en-US" sz="1800" dirty="0" err="1">
                <a:latin typeface="Zawgyi-One" panose="020B0604030504040204" pitchFamily="34" charset="0"/>
                <a:cs typeface="Zawgyi-One" panose="020B0604030504040204" pitchFamily="34" charset="0"/>
              </a:rPr>
              <a:t>မ္းတဝင္ရ</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လ</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မ</a:t>
            </a:r>
            <a:r>
              <a:rPr lang="my-MM" sz="1800" dirty="0">
                <a:latin typeface="Zawgyi-One" panose="020B0604030504040204" pitchFamily="34" charset="0"/>
                <a:cs typeface="Zawgyi-One" panose="020B0604030504040204" pitchFamily="34" charset="0"/>
              </a:rPr>
              <a:t>ည</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ဖ</a:t>
            </a:r>
            <a:r>
              <a:rPr lang="my-MM" sz="1800" dirty="0">
                <a:latin typeface="Zawgyi-One" panose="020B0604030504040204" pitchFamily="34" charset="0"/>
                <a:cs typeface="Zawgyi-One" panose="020B0604030504040204" pitchFamily="34" charset="0"/>
              </a:rPr>
              <a:t>စ</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ည</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endParaRPr sz="1050" dirty="0">
              <a:latin typeface="Zawgyi-One" panose="020B0604030504040204" pitchFamily="34" charset="0"/>
              <a:cs typeface="Zawgyi-One" panose="020B0604030504040204" pitchFamily="34" charset="0"/>
            </a:endParaRPr>
          </a:p>
          <a:p>
            <a:pPr marL="342900" indent="-342900">
              <a:lnSpc>
                <a:spcPct val="150000"/>
              </a:lnSpc>
              <a:spcBef>
                <a:spcPts val="0"/>
              </a:spcBef>
              <a:buSzPts val="3500"/>
            </a:pPr>
            <a:r>
              <a:rPr lang="my-MM" sz="1800" dirty="0">
                <a:latin typeface="Zawgyi-One" panose="020B0604030504040204" pitchFamily="34" charset="0"/>
                <a:cs typeface="Zawgyi-One" panose="020B0604030504040204" pitchFamily="34" charset="0"/>
              </a:rPr>
              <a:t>ထ</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ရာက္မႈရွိေသာ</a:t>
            </a:r>
            <a:r>
              <a:rPr lang="en-US" sz="1800" dirty="0">
                <a:latin typeface="Zawgyi-One" panose="020B0604030504040204" pitchFamily="34" charset="0"/>
                <a:cs typeface="Zawgyi-One" panose="020B0604030504040204" pitchFamily="34" charset="0"/>
              </a:rPr>
              <a:t> webinar </a:t>
            </a:r>
            <a:r>
              <a:rPr lang="my-MM" sz="1800" dirty="0">
                <a:latin typeface="Zawgyi-One" panose="020B0604030504040204" pitchFamily="34" charset="0"/>
                <a:cs typeface="Zawgyi-One" panose="020B0604030504040204" pitchFamily="34" charset="0"/>
              </a:rPr>
              <a:t>တ</a:t>
            </a:r>
            <a:r>
              <a:rPr lang="en-US" sz="1800" dirty="0">
                <a:latin typeface="Zawgyi-One" panose="020B0604030504040204" pitchFamily="34" charset="0"/>
                <a:cs typeface="Zawgyi-One" panose="020B0604030504040204" pitchFamily="34" charset="0"/>
              </a:rPr>
              <a:t>စ</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ခ</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က</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ဒီဇိုင္းဆြဲ</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ပို႔ခ်ရာတြင</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မည္သည္တို႔ကို</a:t>
            </a:r>
            <a:r>
              <a:rPr lang="en-US" sz="1800" dirty="0">
                <a:latin typeface="Zawgyi-One" panose="020B0604030504040204" pitchFamily="34" charset="0"/>
                <a:cs typeface="Zawgyi-One" panose="020B0604030504040204" pitchFamily="34" charset="0"/>
              </a:rPr>
              <a:t> </a:t>
            </a:r>
            <a:r>
              <a:rPr lang="my-MM" sz="1800" dirty="0">
                <a:latin typeface="Zawgyi-One" panose="020B0604030504040204" pitchFamily="34" charset="0"/>
                <a:cs typeface="Zawgyi-One" panose="020B0604030504040204" pitchFamily="34" charset="0"/>
              </a:rPr>
              <a:t>ထ</a:t>
            </a:r>
            <a:r>
              <a:rPr lang="en-US" sz="1800" dirty="0">
                <a:latin typeface="Zawgyi-One" panose="020B0604030504040204" pitchFamily="34" charset="0"/>
                <a:cs typeface="Zawgyi-One" panose="020B0604030504040204" pitchFamily="34" charset="0"/>
              </a:rPr>
              <a:t>ည</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င</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စဥ္းစားသင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သည္ကို</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သတ</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ပ</a:t>
            </a:r>
            <a:r>
              <a:rPr lang="en-US" sz="1800" dirty="0">
                <a:latin typeface="Zawgyi-One" panose="020B0604030504040204" pitchFamily="34" charset="0"/>
                <a:cs typeface="Zawgyi-One" panose="020B0604030504040204" pitchFamily="34" charset="0"/>
              </a:rPr>
              <a:t>ဳ</a:t>
            </a:r>
            <a:r>
              <a:rPr lang="my-MM" sz="1800" dirty="0">
                <a:latin typeface="Zawgyi-One" panose="020B0604030504040204" pitchFamily="34" charset="0"/>
                <a:cs typeface="Zawgyi-One" panose="020B0604030504040204" pitchFamily="34" charset="0"/>
              </a:rPr>
              <a:t>မ</a:t>
            </a:r>
            <a:r>
              <a:rPr lang="en-US" sz="1800" dirty="0">
                <a:latin typeface="Zawgyi-One" panose="020B0604030504040204" pitchFamily="34" charset="0"/>
                <a:cs typeface="Zawgyi-One" panose="020B0604030504040204" pitchFamily="34" charset="0"/>
              </a:rPr>
              <a:t>ည</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လ</a:t>
            </a:r>
            <a:r>
              <a:rPr lang="my-MM" sz="1800" dirty="0">
                <a:latin typeface="Zawgyi-One" panose="020B0604030504040204" pitchFamily="34" charset="0"/>
                <a:cs typeface="Zawgyi-One" panose="020B0604030504040204" pitchFamily="34" charset="0"/>
              </a:rPr>
              <a:t>ာ</a:t>
            </a:r>
            <a:r>
              <a:rPr lang="en-US" sz="1800" dirty="0">
                <a:latin typeface="Zawgyi-One" panose="020B0604030504040204" pitchFamily="34" charset="0"/>
                <a:cs typeface="Zawgyi-One" panose="020B0604030504040204" pitchFamily="34" charset="0"/>
              </a:rPr>
              <a:t>မ</a:t>
            </a:r>
            <a:r>
              <a:rPr lang="my-MM" sz="1800" dirty="0">
                <a:latin typeface="Zawgyi-One" panose="020B0604030504040204" pitchFamily="34" charset="0"/>
                <a:cs typeface="Zawgyi-One" panose="020B0604030504040204" pitchFamily="34" charset="0"/>
              </a:rPr>
              <a:t>ည</a:t>
            </a:r>
            <a:r>
              <a:rPr lang="en-US" sz="1800" dirty="0">
                <a:latin typeface="Zawgyi-One" panose="020B0604030504040204" pitchFamily="34" charset="0"/>
                <a:cs typeface="Zawgyi-One" panose="020B0604030504040204" pitchFamily="34" charset="0"/>
              </a:rPr>
              <a:t>္။ </a:t>
            </a:r>
            <a:endParaRPr sz="1050" dirty="0">
              <a:latin typeface="Zawgyi-One" panose="020B0604030504040204" pitchFamily="34" charset="0"/>
              <a:cs typeface="Zawgyi-One" panose="020B0604030504040204" pitchFamily="34" charset="0"/>
            </a:endParaRPr>
          </a:p>
        </p:txBody>
      </p:sp>
      <p:sp>
        <p:nvSpPr>
          <p:cNvPr id="89" name="Google Shape;89;p3"/>
          <p:cNvSpPr txBox="1"/>
          <p:nvPr/>
        </p:nvSpPr>
        <p:spPr>
          <a:xfrm>
            <a:off x="137308" y="108957"/>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err="1">
                <a:solidFill>
                  <a:schemeClr val="dk1"/>
                </a:solidFill>
                <a:latin typeface="Zawgyi-One" panose="020B0604030504040204" pitchFamily="34" charset="0"/>
                <a:ea typeface="Calibri"/>
                <a:cs typeface="Zawgyi-One" panose="020B0604030504040204" pitchFamily="34" charset="0"/>
                <a:sym typeface="Calibri"/>
              </a:rPr>
              <a:t>လ့လာ</a:t>
            </a:r>
            <a:r>
              <a:rPr lang="my-MM" sz="4050" b="1" dirty="0">
                <a:solidFill>
                  <a:schemeClr val="dk1"/>
                </a:solidFill>
                <a:latin typeface="Zawgyi-One" panose="020B0604030504040204" pitchFamily="34" charset="0"/>
                <a:ea typeface="Calibri"/>
                <a:cs typeface="Zawgyi-One" panose="020B0604030504040204" pitchFamily="34" charset="0"/>
                <a:sym typeface="Calibri"/>
              </a:rPr>
              <a:t>မ</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ရ</a:t>
            </a:r>
            <a:r>
              <a:rPr lang="en-US" sz="4050" b="1" dirty="0">
                <a:solidFill>
                  <a:schemeClr val="dk1"/>
                </a:solidFill>
                <a:latin typeface="Zawgyi-One" panose="020B0604030504040204" pitchFamily="34" charset="0"/>
                <a:ea typeface="Calibri"/>
                <a:cs typeface="Zawgyi-One" panose="020B0604030504040204" pitchFamily="34" charset="0"/>
                <a:sym typeface="Calibri"/>
              </a:rPr>
              <a:t>လ</a:t>
            </a:r>
            <a:r>
              <a:rPr lang="my-MM" sz="4050" b="1" dirty="0">
                <a:solidFill>
                  <a:schemeClr val="dk1"/>
                </a:solidFill>
                <a:latin typeface="Zawgyi-One" panose="020B0604030504040204" pitchFamily="34" charset="0"/>
                <a:ea typeface="Calibri"/>
                <a:cs typeface="Zawgyi-One" panose="020B0604030504040204" pitchFamily="34" charset="0"/>
                <a:sym typeface="Calibri"/>
              </a:rPr>
              <a:t>ဒ</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မ</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r>
              <a:rPr lang="my-MM" sz="4050" b="1" dirty="0">
                <a:solidFill>
                  <a:schemeClr val="dk1"/>
                </a:solidFill>
                <a:latin typeface="Zawgyi-One" panose="020B0604030504040204" pitchFamily="34" charset="0"/>
                <a:ea typeface="Calibri"/>
                <a:cs typeface="Zawgyi-One" panose="020B0604030504040204" pitchFamily="34" charset="0"/>
                <a:sym typeface="Calibri"/>
              </a:rPr>
              <a:t>ာ</a:t>
            </a:r>
            <a:r>
              <a:rPr lang="en-US" sz="4050" b="1" dirty="0">
                <a:solidFill>
                  <a:schemeClr val="dk1"/>
                </a:solidFill>
                <a:latin typeface="Zawgyi-One" panose="020B0604030504040204" pitchFamily="34" charset="0"/>
                <a:ea typeface="Calibri"/>
                <a:cs typeface="Zawgyi-One" panose="020B0604030504040204" pitchFamily="34" charset="0"/>
                <a:sym typeface="Calibri"/>
              </a:rPr>
              <a:t>း</a:t>
            </a:r>
            <a:endParaRPr sz="405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6" name="Picture 5">
            <a:extLst>
              <a:ext uri="{FF2B5EF4-FFF2-40B4-BE49-F238E27FC236}">
                <a16:creationId xmlns:a16="http://schemas.microsoft.com/office/drawing/2014/main" id="{E33B8A5B-5341-F147-8F40-BF0C7FF49E79}"/>
              </a:ext>
            </a:extLst>
          </p:cNvPr>
          <p:cNvPicPr>
            <a:picLocks noChangeAspect="1"/>
          </p:cNvPicPr>
          <p:nvPr/>
        </p:nvPicPr>
        <p:blipFill>
          <a:blip r:embed="rId3"/>
          <a:stretch>
            <a:fillRect/>
          </a:stretch>
        </p:blipFill>
        <p:spPr>
          <a:xfrm>
            <a:off x="5141346" y="1949761"/>
            <a:ext cx="3577283" cy="2682962"/>
          </a:xfrm>
          <a:prstGeom prst="rect">
            <a:avLst/>
          </a:prstGeom>
        </p:spPr>
      </p:pic>
      <p:sp>
        <p:nvSpPr>
          <p:cNvPr id="7" name="TextBox 6">
            <a:extLst>
              <a:ext uri="{FF2B5EF4-FFF2-40B4-BE49-F238E27FC236}">
                <a16:creationId xmlns:a16="http://schemas.microsoft.com/office/drawing/2014/main" id="{F54E3932-137E-5643-9B31-2E10FA99EB1B}"/>
              </a:ext>
            </a:extLst>
          </p:cNvPr>
          <p:cNvSpPr txBox="1"/>
          <p:nvPr/>
        </p:nvSpPr>
        <p:spPr>
          <a:xfrm rot="16200000">
            <a:off x="7452615" y="3121964"/>
            <a:ext cx="2870583" cy="338554"/>
          </a:xfrm>
          <a:prstGeom prst="rect">
            <a:avLst/>
          </a:prstGeom>
          <a:noFill/>
        </p:spPr>
        <p:txBody>
          <a:bodyPr wrap="square" rtlCol="0">
            <a:spAutoFit/>
          </a:bodyPr>
          <a:lstStyle/>
          <a:p>
            <a:r>
              <a:rPr lang="en-US" sz="800" dirty="0"/>
              <a:t>Photo credit: </a:t>
            </a:r>
            <a:r>
              <a:rPr lang="en-US" sz="800" dirty="0">
                <a:hlinkClick r:id="rId4"/>
              </a:rPr>
              <a:t>Mobile on the circular train, Yangon, Myanmar II </a:t>
            </a:r>
            <a:r>
              <a:rPr lang="en-US" sz="800" dirty="0"/>
              <a:t>by Beck Pitt is licensed </a:t>
            </a:r>
            <a:r>
              <a:rPr lang="en-US" sz="800" dirty="0">
                <a:hlinkClick r:id="rId5"/>
              </a:rPr>
              <a:t>CC BY 2.0</a:t>
            </a:r>
            <a:r>
              <a:rPr lang="en-US" sz="800" dirty="0"/>
              <a:t> </a:t>
            </a:r>
          </a:p>
        </p:txBody>
      </p:sp>
    </p:spTree>
    <p:extLst>
      <p:ext uri="{BB962C8B-B14F-4D97-AF65-F5344CB8AC3E}">
        <p14:creationId xmlns:p14="http://schemas.microsoft.com/office/powerpoint/2010/main" val="49321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316094" y="220321"/>
            <a:ext cx="7886972" cy="1029359"/>
          </a:xfrm>
          <a:prstGeom prst="rect">
            <a:avLst/>
          </a:prstGeom>
          <a:noFill/>
          <a:ln>
            <a:noFill/>
          </a:ln>
        </p:spPr>
        <p:txBody>
          <a:bodyPr spcFirstLastPara="1" wrap="square" lIns="68569" tIns="68569" rIns="68569" bIns="68569" anchor="t" anchorCtr="0">
            <a:noAutofit/>
          </a:bodyPr>
          <a:lstStyle/>
          <a:p>
            <a:pPr lvl="0">
              <a:lnSpc>
                <a:spcPct val="90000"/>
              </a:lnSpc>
              <a:buClr>
                <a:schemeClr val="dk1"/>
              </a:buClr>
              <a:buSzPts val="4400"/>
            </a:pPr>
            <a:r>
              <a:rPr lang="en-US" sz="3000" dirty="0">
                <a:latin typeface="Zawgyi-One" panose="020B0604030504040204" pitchFamily="34" charset="0"/>
                <a:cs typeface="Zawgyi-One" panose="020B0604030504040204" pitchFamily="34" charset="0"/>
              </a:rPr>
              <a:t>Webinar </a:t>
            </a:r>
            <a:r>
              <a:rPr lang="my-MM" sz="3000" dirty="0">
                <a:latin typeface="Zawgyi-One" panose="020B0604030504040204" pitchFamily="34" charset="0"/>
                <a:cs typeface="Zawgyi-One" panose="020B0604030504040204" pitchFamily="34" charset="0"/>
              </a:rPr>
              <a:t>ဆ</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သ</a:t>
            </a:r>
            <a:r>
              <a:rPr lang="my-MM" sz="3000" dirty="0">
                <a:latin typeface="Zawgyi-One" panose="020B0604030504040204" pitchFamily="34" charset="0"/>
                <a:cs typeface="Zawgyi-One" panose="020B0604030504040204" pitchFamily="34" charset="0"/>
              </a:rPr>
              <a:t>ည</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မ</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 </a:t>
            </a:r>
            <a:r>
              <a:rPr lang="my-MM" sz="3000" dirty="0">
                <a:latin typeface="Zawgyi-One" panose="020B0604030504040204" pitchFamily="34" charset="0"/>
                <a:cs typeface="Zawgyi-One" panose="020B0604030504040204" pitchFamily="34" charset="0"/>
              </a:rPr>
              <a:t>အ</a:t>
            </a:r>
            <a:r>
              <a:rPr lang="en-US" sz="3000" dirty="0">
                <a:latin typeface="Zawgyi-One" panose="020B0604030504040204" pitchFamily="34" charset="0"/>
                <a:cs typeface="Zawgyi-One" panose="020B0604030504040204" pitchFamily="34" charset="0"/>
              </a:rPr>
              <a:t>ဘ</a:t>
            </a:r>
            <a:r>
              <a:rPr lang="my-MM" sz="3000" dirty="0">
                <a:latin typeface="Zawgyi-One" panose="020B0604030504040204" pitchFamily="34" charset="0"/>
                <a:cs typeface="Zawgyi-One" panose="020B0604030504040204" pitchFamily="34" charset="0"/>
              </a:rPr>
              <a:t>ယ</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န</a:t>
            </a:r>
            <a:r>
              <a:rPr lang="en-US" sz="3000" dirty="0">
                <a:latin typeface="Zawgyi-One" panose="020B0604030504040204" pitchFamily="34" charset="0"/>
                <a:cs typeface="Zawgyi-One" panose="020B0604030504040204" pitchFamily="34" charset="0"/>
              </a:rPr>
              <a:t>ည</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င</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 </a:t>
            </a:r>
            <a:r>
              <a:rPr lang="my-MM" sz="3000" dirty="0">
                <a:latin typeface="Zawgyi-One" panose="020B0604030504040204" pitchFamily="34" charset="0"/>
                <a:cs typeface="Zawgyi-One" panose="020B0604030504040204" pitchFamily="34" charset="0"/>
              </a:rPr>
              <a:t>ဘ</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ၾ</a:t>
            </a:r>
            <a:r>
              <a:rPr lang="my-MM" sz="3000" dirty="0">
                <a:latin typeface="Zawgyi-One" panose="020B0604030504040204" pitchFamily="34" charset="0"/>
                <a:cs typeface="Zawgyi-One" panose="020B0604030504040204" pitchFamily="34" charset="0"/>
              </a:rPr>
              <a:t>က</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င</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 Webinar </a:t>
            </a:r>
            <a:r>
              <a:rPr lang="my-MM" sz="3000" dirty="0">
                <a:latin typeface="Zawgyi-One" panose="020B0604030504040204" pitchFamily="34" charset="0"/>
                <a:cs typeface="Zawgyi-One" panose="020B0604030504040204" pitchFamily="34" charset="0"/>
              </a:rPr>
              <a:t>တ</a:t>
            </a:r>
            <a:r>
              <a:rPr lang="en-US" sz="3000" dirty="0">
                <a:latin typeface="Zawgyi-One" panose="020B0604030504040204" pitchFamily="34" charset="0"/>
                <a:cs typeface="Zawgyi-One" panose="020B0604030504040204" pitchFamily="34" charset="0"/>
              </a:rPr>
              <a:t>စ</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ခ</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 </a:t>
            </a:r>
            <a:r>
              <a:rPr lang="my-MM" sz="3000" dirty="0">
                <a:latin typeface="Zawgyi-One" panose="020B0604030504040204" pitchFamily="34" charset="0"/>
                <a:cs typeface="Zawgyi-One" panose="020B0604030504040204" pitchFamily="34" charset="0"/>
              </a:rPr>
              <a:t>ျ</a:t>
            </a:r>
            <a:r>
              <a:rPr lang="en-US" sz="3000" dirty="0" err="1">
                <a:latin typeface="Zawgyi-One" panose="020B0604030504040204" pitchFamily="34" charset="0"/>
                <a:cs typeface="Zawgyi-One" panose="020B0604030504040204" pitchFamily="34" charset="0"/>
              </a:rPr>
              <a:t>ပဳလ</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ပ</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သ</a:t>
            </a:r>
            <a:r>
              <a:rPr lang="my-MM" sz="3000" dirty="0">
                <a:latin typeface="Zawgyi-One" panose="020B0604030504040204" pitchFamily="34" charset="0"/>
                <a:cs typeface="Zawgyi-One" panose="020B0604030504040204" pitchFamily="34" charset="0"/>
              </a:rPr>
              <a:t>င</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သ</a:t>
            </a:r>
            <a:r>
              <a:rPr lang="my-MM" sz="3000" dirty="0">
                <a:latin typeface="Zawgyi-One" panose="020B0604030504040204" pitchFamily="34" charset="0"/>
                <a:cs typeface="Zawgyi-One" panose="020B0604030504040204" pitchFamily="34" charset="0"/>
              </a:rPr>
              <a:t>န</a:t>
            </a:r>
            <a:r>
              <a:rPr lang="en-US" sz="3000" dirty="0">
                <a:latin typeface="Zawgyi-One" panose="020B0604030504040204" pitchFamily="34" charset="0"/>
                <a:cs typeface="Zawgyi-One" panose="020B0604030504040204" pitchFamily="34" charset="0"/>
              </a:rPr>
              <a:t>ည</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a:t>
            </a:r>
            <a:r>
              <a:rPr lang="my-MM" sz="3000" dirty="0">
                <a:latin typeface="Zawgyi-One" panose="020B0604030504040204" pitchFamily="34" charset="0"/>
                <a:cs typeface="Zawgyi-One" panose="020B0604030504040204" pitchFamily="34" charset="0"/>
              </a:rPr>
              <a:t>။</a:t>
            </a:r>
            <a:r>
              <a:rPr lang="en-US" sz="3000" dirty="0">
                <a:latin typeface="Zawgyi-One" panose="020B0604030504040204" pitchFamily="34" charset="0"/>
                <a:cs typeface="Zawgyi-One" panose="020B0604030504040204" pitchFamily="34" charset="0"/>
              </a:rPr>
              <a:t> </a:t>
            </a:r>
            <a:endParaRPr sz="3000" dirty="0">
              <a:latin typeface="Zawgyi-One" panose="020B0604030504040204" pitchFamily="34" charset="0"/>
              <a:cs typeface="Zawgyi-One" panose="020B0604030504040204" pitchFamily="34" charset="0"/>
            </a:endParaRPr>
          </a:p>
        </p:txBody>
      </p:sp>
      <p:sp>
        <p:nvSpPr>
          <p:cNvPr id="98" name="Google Shape;98;p4"/>
          <p:cNvSpPr txBox="1">
            <a:spLocks noGrp="1"/>
          </p:cNvSpPr>
          <p:nvPr>
            <p:ph type="body" idx="4294967295"/>
          </p:nvPr>
        </p:nvSpPr>
        <p:spPr>
          <a:xfrm>
            <a:off x="373380" y="1203598"/>
            <a:ext cx="3886200" cy="2906078"/>
          </a:xfrm>
          <a:prstGeom prst="rect">
            <a:avLst/>
          </a:prstGeom>
          <a:noFill/>
          <a:ln>
            <a:noFill/>
          </a:ln>
        </p:spPr>
        <p:txBody>
          <a:bodyPr spcFirstLastPara="1" wrap="square" lIns="68569" tIns="68569" rIns="68569" bIns="68569" anchor="t" anchorCtr="0">
            <a:noAutofit/>
          </a:bodyPr>
          <a:lstStyle/>
          <a:p>
            <a:pPr marL="38100" indent="0">
              <a:lnSpc>
                <a:spcPct val="150000"/>
              </a:lnSpc>
              <a:spcBef>
                <a:spcPts val="750"/>
              </a:spcBef>
              <a:buSzPts val="2800"/>
              <a:buNone/>
            </a:pPr>
            <a:r>
              <a:rPr lang="en-US" sz="1500" dirty="0">
                <a:latin typeface="Zawgyi-One" panose="020B0604030504040204" pitchFamily="34" charset="0"/>
                <a:cs typeface="Zawgyi-One" panose="020B0604030504040204" pitchFamily="34" charset="0"/>
              </a:rPr>
              <a:t>“Webinar </a:t>
            </a:r>
            <a:r>
              <a:rPr lang="en-US" sz="1500" dirty="0" err="1">
                <a:latin typeface="Zawgyi-One" panose="020B0604030504040204" pitchFamily="34" charset="0"/>
                <a:cs typeface="Zawgyi-One" panose="020B0604030504040204" pitchFamily="34" charset="0"/>
              </a:rPr>
              <a:t>ဆိုသည္မ</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en-US" sz="1500" dirty="0" err="1">
                <a:solidFill>
                  <a:srgbClr val="FF0000"/>
                </a:solidFill>
                <a:latin typeface="Zawgyi-One" panose="020B0604030504040204" pitchFamily="34" charset="0"/>
                <a:cs typeface="Zawgyi-One" panose="020B0604030504040204" pitchFamily="34" charset="0"/>
              </a:rPr>
              <a:t>မတူညီေသာေနရာေဒသမ်ားမ</a:t>
            </a:r>
            <a:r>
              <a:rPr lang="en-US" sz="1500" dirty="0">
                <a:solidFill>
                  <a:srgbClr val="FF0000"/>
                </a:solidFill>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လ</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က</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ဝ</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ထ</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သည</a:t>
            </a:r>
            <a:r>
              <a:rPr lang="en-US" sz="1500" dirty="0">
                <a:latin typeface="Zawgyi-One" panose="020B0604030504040204" pitchFamily="34" charset="0"/>
                <a:cs typeface="Zawgyi-One" panose="020B0604030504040204" pitchFamily="34" charset="0"/>
              </a:rPr>
              <a:t>့္ </a:t>
            </a:r>
            <a:r>
              <a:rPr lang="my-MM" sz="1500" dirty="0">
                <a:solidFill>
                  <a:srgbClr val="FF0000"/>
                </a:solidFill>
                <a:latin typeface="Zawgyi-One" panose="020B0604030504040204" pitchFamily="34" charset="0"/>
                <a:cs typeface="Zawgyi-One" panose="020B0604030504040204" pitchFamily="34" charset="0"/>
              </a:rPr>
              <a:t>အ</a:t>
            </a:r>
            <a:r>
              <a:rPr lang="en-US" sz="1500" dirty="0">
                <a:solidFill>
                  <a:srgbClr val="FF0000"/>
                </a:solidFill>
                <a:latin typeface="Zawgyi-One" panose="020B0604030504040204" pitchFamily="34" charset="0"/>
                <a:cs typeface="Zawgyi-One" panose="020B0604030504040204" pitchFamily="34" charset="0"/>
              </a:rPr>
              <a:t>င</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တ</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န</a:t>
            </a:r>
            <a:r>
              <a:rPr lang="my-MM" sz="1500" dirty="0">
                <a:solidFill>
                  <a:srgbClr val="FF0000"/>
                </a:solidFill>
                <a:latin typeface="Zawgyi-One" panose="020B0604030504040204" pitchFamily="34" charset="0"/>
                <a:cs typeface="Zawgyi-One" panose="020B0604030504040204" pitchFamily="34" charset="0"/>
              </a:rPr>
              <a:t>က</a:t>
            </a:r>
            <a:r>
              <a:rPr lang="en-US" sz="1500" dirty="0">
                <a:solidFill>
                  <a:srgbClr val="FF0000"/>
                </a:solidFill>
                <a:latin typeface="Zawgyi-One" panose="020B0604030504040204" pitchFamily="34" charset="0"/>
                <a:cs typeface="Zawgyi-One" panose="020B0604030504040204" pitchFamily="34" charset="0"/>
              </a:rPr>
              <a:t>္</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ပ</a:t>
            </a:r>
            <a:r>
              <a:rPr lang="my-MM" sz="1500" dirty="0">
                <a:solidFill>
                  <a:srgbClr val="FF0000"/>
                </a:solidFill>
                <a:latin typeface="Zawgyi-One" panose="020B0604030504040204" pitchFamily="34" charset="0"/>
                <a:cs typeface="Zawgyi-One" panose="020B0604030504040204" pitchFamily="34" charset="0"/>
              </a:rPr>
              <a:t>ၚ</a:t>
            </a:r>
            <a:r>
              <a:rPr lang="en-US" sz="1500" dirty="0">
                <a:solidFill>
                  <a:srgbClr val="FF0000"/>
                </a:solidFill>
                <a:latin typeface="Zawgyi-One" panose="020B0604030504040204" pitchFamily="34" charset="0"/>
                <a:cs typeface="Zawgyi-One" panose="020B0604030504040204" pitchFamily="34" charset="0"/>
              </a:rPr>
              <a:t>တ</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င</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လ</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ပ</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 </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ဆ</a:t>
            </a:r>
            <a:r>
              <a:rPr lang="my-MM" sz="1500" dirty="0">
                <a:solidFill>
                  <a:srgbClr val="FF0000"/>
                </a:solidFill>
                <a:latin typeface="Zawgyi-One" panose="020B0604030504040204" pitchFamily="34" charset="0"/>
                <a:cs typeface="Zawgyi-One" panose="020B0604030504040204" pitchFamily="34" charset="0"/>
              </a:rPr>
              <a:t>ြ</a:t>
            </a:r>
            <a:r>
              <a:rPr lang="en-US" sz="1500" dirty="0" err="1">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a:t>
            </a:r>
            <a:r>
              <a:rPr lang="en-US" sz="1500" dirty="0" err="1">
                <a:solidFill>
                  <a:srgbClr val="FF0000"/>
                </a:solidFill>
                <a:latin typeface="Zawgyi-One" panose="020B0604030504040204" pitchFamily="34" charset="0"/>
                <a:cs typeface="Zawgyi-One" panose="020B0604030504040204" pitchFamily="34" charset="0"/>
              </a:rPr>
              <a:t>းပြဲတစ္ခု</a:t>
            </a:r>
            <a:r>
              <a:rPr lang="en-US" sz="1500" dirty="0">
                <a:solidFill>
                  <a:srgbClr val="FF0000"/>
                </a:solidFill>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သို႔မဟုတ</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အျခားတင္ဆက္မႈတစ္ခု</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ဖ</a:t>
            </a:r>
            <a:r>
              <a:rPr lang="my-MM" sz="1500" dirty="0">
                <a:latin typeface="Zawgyi-One" panose="020B0604030504040204" pitchFamily="34" charset="0"/>
                <a:cs typeface="Zawgyi-One" panose="020B0604030504040204" pitchFamily="34" charset="0"/>
              </a:rPr>
              <a:t>စ</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ပ</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ည္။ </a:t>
            </a:r>
            <a:r>
              <a:rPr lang="en-US" sz="1500" dirty="0" err="1">
                <a:latin typeface="Zawgyi-One" panose="020B0604030504040204" pitchFamily="34" charset="0"/>
                <a:cs typeface="Zawgyi-One" panose="020B0604030504040204" pitchFamily="34" charset="0"/>
              </a:rPr>
              <a:t>ဤတြင</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ပါဝင္သူမ်ားသည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တင္ဆက္သူကို</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မင</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ိုင္သည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တင္ဆက္သူေျပ</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သည္ကို</a:t>
            </a:r>
            <a:r>
              <a:rPr lang="en-US" sz="1500" dirty="0">
                <a:latin typeface="Zawgyi-One" panose="020B0604030504040204" pitchFamily="34" charset="0"/>
                <a:cs typeface="Zawgyi-One" panose="020B0604030504040204" pitchFamily="34" charset="0"/>
              </a:rPr>
              <a:t> ၾ</a:t>
            </a:r>
            <a:r>
              <a:rPr lang="en-US" sz="1500" dirty="0" err="1">
                <a:latin typeface="Zawgyi-One" panose="020B0604030504040204" pitchFamily="34" charset="0"/>
                <a:cs typeface="Zawgyi-One" panose="020B0604030504040204" pitchFamily="34" charset="0"/>
              </a:rPr>
              <a:t>ကားရမည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ေမးခြန္းမ်ားေမး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င</a:t>
            </a:r>
            <a:r>
              <a:rPr lang="my-MM"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သကဲ့သို</a:t>
            </a:r>
            <a:r>
              <a:rPr lang="en-US" sz="1500" dirty="0">
                <a:latin typeface="Zawgyi-One" panose="020B0604030504040204" pitchFamily="34" charset="0"/>
                <a:cs typeface="Zawgyi-One" panose="020B0604030504040204" pitchFamily="34" charset="0"/>
              </a:rPr>
              <a:t>႔ </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မ</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န</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မ</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က</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လ</a:t>
            </a:r>
            <a:r>
              <a:rPr lang="my-MM" sz="1500" dirty="0">
                <a:latin typeface="Zawgyi-One" panose="020B0604030504040204" pitchFamily="34" charset="0"/>
                <a:cs typeface="Zawgyi-One" panose="020B0604030504040204" pitchFamily="34" charset="0"/>
              </a:rPr>
              <a:t>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ေျဖဆိုႏိုင္သည</a:t>
            </a:r>
            <a:r>
              <a:rPr lang="en-US" sz="1500" dirty="0">
                <a:latin typeface="Zawgyi-One" panose="020B0604030504040204" pitchFamily="34" charset="0"/>
                <a:cs typeface="Zawgyi-One" panose="020B0604030504040204" pitchFamily="34" charset="0"/>
              </a:rPr>
              <a:t>္။”</a:t>
            </a:r>
            <a:endParaRPr sz="1500" dirty="0">
              <a:latin typeface="Zawgyi-One" panose="020B0604030504040204" pitchFamily="34" charset="0"/>
              <a:cs typeface="Zawgyi-One" panose="020B0604030504040204" pitchFamily="34" charset="0"/>
            </a:endParaRPr>
          </a:p>
          <a:p>
            <a:pPr marL="38100" indent="0">
              <a:spcBef>
                <a:spcPts val="750"/>
              </a:spcBef>
              <a:buSzPts val="2800"/>
              <a:buNone/>
            </a:pPr>
            <a:r>
              <a:rPr lang="en-US" sz="1800" dirty="0">
                <a:latin typeface="Zawgyi-One" panose="020B0604030504040204" pitchFamily="34" charset="0"/>
                <a:cs typeface="Zawgyi-One" panose="020B0604030504040204" pitchFamily="34" charset="0"/>
              </a:rPr>
              <a:t> </a:t>
            </a:r>
            <a:r>
              <a:rPr lang="en-US" sz="1500" dirty="0">
                <a:latin typeface="Zawgyi-One" panose="020B0604030504040204" pitchFamily="34" charset="0"/>
                <a:cs typeface="Zawgyi-One" panose="020B0604030504040204" pitchFamily="34" charset="0"/>
              </a:rPr>
              <a:t>(</a:t>
            </a:r>
            <a:r>
              <a:rPr lang="en-US" sz="1500" u="sng" dirty="0">
                <a:solidFill>
                  <a:schemeClr val="hlink"/>
                </a:solidFill>
                <a:latin typeface="Zawgyi-One" panose="020B0604030504040204" pitchFamily="34" charset="0"/>
                <a:cs typeface="Zawgyi-One" panose="020B0604030504040204" pitchFamily="34" charset="0"/>
                <a:hlinkClick r:id="rId3"/>
              </a:rPr>
              <a:t>Dictionary.com</a:t>
            </a:r>
            <a:r>
              <a:rPr lang="en-US" sz="1500" dirty="0">
                <a:latin typeface="Zawgyi-One" panose="020B0604030504040204" pitchFamily="34" charset="0"/>
                <a:cs typeface="Zawgyi-One" panose="020B0604030504040204" pitchFamily="34" charset="0"/>
              </a:rPr>
              <a:t>)</a:t>
            </a:r>
            <a:endParaRPr sz="1800" dirty="0">
              <a:latin typeface="Zawgyi-One" panose="020B0604030504040204" pitchFamily="34" charset="0"/>
              <a:cs typeface="Zawgyi-One" panose="020B0604030504040204" pitchFamily="34" charset="0"/>
            </a:endParaRPr>
          </a:p>
        </p:txBody>
      </p:sp>
      <p:sp>
        <p:nvSpPr>
          <p:cNvPr id="99" name="Google Shape;99;p4"/>
          <p:cNvSpPr txBox="1">
            <a:spLocks noGrp="1"/>
          </p:cNvSpPr>
          <p:nvPr>
            <p:ph type="body" idx="4294967295"/>
          </p:nvPr>
        </p:nvSpPr>
        <p:spPr>
          <a:xfrm>
            <a:off x="4884422" y="1620679"/>
            <a:ext cx="3886200" cy="2120741"/>
          </a:xfrm>
          <a:prstGeom prst="rect">
            <a:avLst/>
          </a:prstGeom>
          <a:noFill/>
          <a:ln>
            <a:noFill/>
          </a:ln>
        </p:spPr>
        <p:txBody>
          <a:bodyPr spcFirstLastPara="1" wrap="square" lIns="68569" tIns="68569" rIns="68569" bIns="68569" anchor="t" anchorCtr="0">
            <a:noAutofit/>
          </a:bodyPr>
          <a:lstStyle/>
          <a:p>
            <a:pPr marL="38100" indent="0">
              <a:lnSpc>
                <a:spcPct val="150000"/>
              </a:lnSpc>
              <a:spcBef>
                <a:spcPts val="750"/>
              </a:spcBef>
              <a:buSzPts val="2800"/>
              <a:buNone/>
            </a:pPr>
            <a:endParaRPr sz="1500" dirty="0">
              <a:latin typeface="Zawgyi-One" panose="020B0604030504040204" pitchFamily="34" charset="0"/>
              <a:cs typeface="Zawgyi-One" panose="020B0604030504040204" pitchFamily="34" charset="0"/>
            </a:endParaRPr>
          </a:p>
          <a:p>
            <a:pPr marL="38100" indent="0">
              <a:lnSpc>
                <a:spcPct val="150000"/>
              </a:lnSpc>
              <a:spcBef>
                <a:spcPts val="750"/>
              </a:spcBef>
              <a:buSzPts val="2800"/>
              <a:buNone/>
            </a:pP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လ</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စ</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စ</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သ</a:t>
            </a:r>
            <a:r>
              <a:rPr lang="my-MM" sz="1500" dirty="0">
                <a:latin typeface="Zawgyi-One" panose="020B0604030504040204" pitchFamily="34" charset="0"/>
                <a:cs typeface="Zawgyi-One" panose="020B0604030504040204" pitchFamily="34" charset="0"/>
              </a:rPr>
              <a:t>ည</a:t>
            </a:r>
            <a:r>
              <a:rPr lang="en-US" sz="1500" dirty="0">
                <a:latin typeface="Zawgyi-One" panose="020B0604030504040204" pitchFamily="34" charset="0"/>
                <a:cs typeface="Zawgyi-One" panose="020B0604030504040204" pitchFamily="34" charset="0"/>
              </a:rPr>
              <a:t>္ </a:t>
            </a:r>
            <a:r>
              <a:rPr lang="my-MM" sz="1500" dirty="0">
                <a:latin typeface="Zawgyi-One" panose="020B0604030504040204" pitchFamily="34" charset="0"/>
                <a:cs typeface="Zawgyi-One" panose="020B0604030504040204" pitchFamily="34" charset="0"/>
              </a:rPr>
              <a:t>အ</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န</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တ</a:t>
            </a:r>
            <a:r>
              <a:rPr lang="en-US" sz="1500" dirty="0">
                <a:latin typeface="Zawgyi-One" panose="020B0604030504040204" pitchFamily="34" charset="0"/>
                <a:cs typeface="Zawgyi-One" panose="020B0604030504040204" pitchFamily="34" charset="0"/>
              </a:rPr>
              <a:t>စ</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ခ</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တ</a:t>
            </a:r>
            <a:r>
              <a:rPr lang="my-MM" sz="1500" dirty="0">
                <a:latin typeface="Zawgyi-One" panose="020B0604030504040204" pitchFamily="34" charset="0"/>
                <a:cs typeface="Zawgyi-One" panose="020B0604030504040204" pitchFamily="34" charset="0"/>
              </a:rPr>
              <a:t>ည</a:t>
            </a:r>
            <a:r>
              <a:rPr lang="en-US" sz="1500" dirty="0">
                <a:latin typeface="Zawgyi-One" panose="020B0604030504040204" pitchFamily="34" charset="0"/>
                <a:cs typeface="Zawgyi-One" panose="020B0604030504040204" pitchFamily="34" charset="0"/>
              </a:rPr>
              <a:t>္</a:t>
            </a:r>
            <a:r>
              <a:rPr lang="my-MM" sz="1500" dirty="0">
                <a:latin typeface="Zawgyi-One" panose="020B0604030504040204" pitchFamily="34" charset="0"/>
                <a:cs typeface="Zawgyi-One" panose="020B0604030504040204" pitchFamily="34" charset="0"/>
              </a:rPr>
              <a:t>း</a:t>
            </a:r>
            <a:r>
              <a:rPr lang="en-US" sz="1500" dirty="0">
                <a:latin typeface="Zawgyi-One" panose="020B0604030504040204" pitchFamily="34" charset="0"/>
                <a:cs typeface="Zawgyi-One" panose="020B0604030504040204" pitchFamily="34" charset="0"/>
              </a:rPr>
              <a:t> </a:t>
            </a:r>
            <a:r>
              <a:rPr lang="my-MM" sz="1500" dirty="0">
                <a:solidFill>
                  <a:srgbClr val="FF0000"/>
                </a:solidFill>
                <a:latin typeface="Zawgyi-One" panose="020B0604030504040204" pitchFamily="34" charset="0"/>
                <a:cs typeface="Zawgyi-One" panose="020B0604030504040204" pitchFamily="34" charset="0"/>
              </a:rPr>
              <a:t>အ</a:t>
            </a:r>
            <a:r>
              <a:rPr lang="en-US" sz="1500" dirty="0">
                <a:solidFill>
                  <a:srgbClr val="FF0000"/>
                </a:solidFill>
                <a:latin typeface="Zawgyi-One" panose="020B0604030504040204" pitchFamily="34" charset="0"/>
                <a:cs typeface="Zawgyi-One" panose="020B0604030504040204" pitchFamily="34" charset="0"/>
              </a:rPr>
              <a:t>ြ</a:t>
            </a:r>
            <a:r>
              <a:rPr lang="my-MM" sz="1500" dirty="0">
                <a:solidFill>
                  <a:srgbClr val="FF0000"/>
                </a:solidFill>
                <a:latin typeface="Zawgyi-One" panose="020B0604030504040204" pitchFamily="34" charset="0"/>
                <a:cs typeface="Zawgyi-One" panose="020B0604030504040204" pitchFamily="34" charset="0"/>
              </a:rPr>
              <a:t>န</a:t>
            </a:r>
            <a:r>
              <a:rPr lang="en-US" sz="1500" dirty="0">
                <a:solidFill>
                  <a:srgbClr val="FF0000"/>
                </a:solidFill>
                <a:latin typeface="Zawgyi-One" panose="020B0604030504040204" pitchFamily="34" charset="0"/>
                <a:cs typeface="Zawgyi-One" panose="020B0604030504040204" pitchFamily="34" charset="0"/>
              </a:rPr>
              <a:t>္</a:t>
            </a:r>
            <a:r>
              <a:rPr lang="my-MM" sz="1500" dirty="0">
                <a:solidFill>
                  <a:srgbClr val="FF0000"/>
                </a:solidFill>
                <a:latin typeface="Zawgyi-One" panose="020B0604030504040204" pitchFamily="34" charset="0"/>
                <a:cs typeface="Zawgyi-One" panose="020B0604030504040204" pitchFamily="34" charset="0"/>
              </a:rPr>
              <a:t>လ</a:t>
            </a:r>
            <a:r>
              <a:rPr lang="en-US" sz="1500" dirty="0">
                <a:solidFill>
                  <a:srgbClr val="FF0000"/>
                </a:solidFill>
                <a:latin typeface="Zawgyi-One" panose="020B0604030504040204" pitchFamily="34" charset="0"/>
                <a:cs typeface="Zawgyi-One" panose="020B0604030504040204" pitchFamily="34" charset="0"/>
              </a:rPr>
              <a:t>ိ</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င</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ဆ</a:t>
            </a:r>
            <a:r>
              <a:rPr lang="my-MM" sz="1500" dirty="0">
                <a:solidFill>
                  <a:srgbClr val="FF0000"/>
                </a:solidFill>
                <a:latin typeface="Zawgyi-One" panose="020B0604030504040204" pitchFamily="34" charset="0"/>
                <a:cs typeface="Zawgyi-One" panose="020B0604030504040204" pitchFamily="34" charset="0"/>
              </a:rPr>
              <a:t>ြ</a:t>
            </a:r>
            <a:r>
              <a:rPr lang="en-US" sz="1500" dirty="0" err="1">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a:t>
            </a:r>
            <a:r>
              <a:rPr lang="en-US" sz="1500" dirty="0" err="1">
                <a:solidFill>
                  <a:srgbClr val="FF0000"/>
                </a:solidFill>
                <a:latin typeface="Zawgyi-One" panose="020B0604030504040204" pitchFamily="34" charset="0"/>
                <a:cs typeface="Zawgyi-One" panose="020B0604030504040204" pitchFamily="34" charset="0"/>
              </a:rPr>
              <a:t>းျခင္း</a:t>
            </a:r>
            <a:r>
              <a:rPr lang="en-US" sz="1500" dirty="0">
                <a:solidFill>
                  <a:srgbClr val="FF0000"/>
                </a:solidFill>
                <a:latin typeface="Zawgyi-One" panose="020B0604030504040204" pitchFamily="34" charset="0"/>
                <a:cs typeface="Zawgyi-One" panose="020B0604030504040204" pitchFamily="34" charset="0"/>
              </a:rPr>
              <a:t> </a:t>
            </a:r>
            <a:r>
              <a:rPr lang="my-MM" sz="1500" dirty="0">
                <a:solidFill>
                  <a:srgbClr val="FF0000"/>
                </a:solidFill>
                <a:latin typeface="Zawgyi-One" panose="020B0604030504040204" pitchFamily="34" charset="0"/>
                <a:cs typeface="Zawgyi-One" panose="020B0604030504040204" pitchFamily="34" charset="0"/>
              </a:rPr>
              <a:t>သ</a:t>
            </a:r>
            <a:r>
              <a:rPr lang="en-US" sz="1500" dirty="0">
                <a:solidFill>
                  <a:srgbClr val="FF0000"/>
                </a:solidFill>
                <a:latin typeface="Zawgyi-One" panose="020B0604030504040204" pitchFamily="34" charset="0"/>
                <a:cs typeface="Zawgyi-One" panose="020B0604030504040204" pitchFamily="34" charset="0"/>
              </a:rPr>
              <a:t>ိ</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႔</a:t>
            </a:r>
            <a:r>
              <a:rPr lang="my-MM" sz="1500" dirty="0">
                <a:solidFill>
                  <a:srgbClr val="FF0000"/>
                </a:solidFill>
                <a:latin typeface="Zawgyi-One" panose="020B0604030504040204" pitchFamily="34" charset="0"/>
                <a:cs typeface="Zawgyi-One" panose="020B0604030504040204" pitchFamily="34" charset="0"/>
              </a:rPr>
              <a:t>မ</a:t>
            </a:r>
            <a:r>
              <a:rPr lang="en-US" sz="1500" dirty="0">
                <a:solidFill>
                  <a:srgbClr val="FF0000"/>
                </a:solidFill>
                <a:latin typeface="Zawgyi-One" panose="020B0604030504040204" pitchFamily="34" charset="0"/>
                <a:cs typeface="Zawgyi-One" panose="020B0604030504040204" pitchFamily="34" charset="0"/>
              </a:rPr>
              <a:t>ဟ</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တ</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 </a:t>
            </a:r>
            <a:r>
              <a:rPr lang="en-US" sz="1500" dirty="0" err="1">
                <a:solidFill>
                  <a:srgbClr val="FF0000"/>
                </a:solidFill>
                <a:latin typeface="Zawgyi-One" panose="020B0604030504040204" pitchFamily="34" charset="0"/>
                <a:cs typeface="Zawgyi-One" panose="020B0604030504040204" pitchFamily="34" charset="0"/>
              </a:rPr>
              <a:t>တစ္ခုခုကိုေလ့လာရန</a:t>
            </a:r>
            <a:r>
              <a:rPr lang="en-US" sz="1500" dirty="0">
                <a:solidFill>
                  <a:srgbClr val="FF0000"/>
                </a:solidFill>
                <a:latin typeface="Zawgyi-One" panose="020B0604030504040204" pitchFamily="34" charset="0"/>
                <a:cs typeface="Zawgyi-One" panose="020B0604030504040204" pitchFamily="34" charset="0"/>
              </a:rPr>
              <a:t>္</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 </a:t>
            </a:r>
            <a:r>
              <a:rPr lang="my-MM" sz="1500" dirty="0">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ဆ</a:t>
            </a:r>
            <a:r>
              <a:rPr lang="my-MM" sz="1500" dirty="0">
                <a:solidFill>
                  <a:srgbClr val="FF0000"/>
                </a:solidFill>
                <a:latin typeface="Zawgyi-One" panose="020B0604030504040204" pitchFamily="34" charset="0"/>
                <a:cs typeface="Zawgyi-One" panose="020B0604030504040204" pitchFamily="34" charset="0"/>
              </a:rPr>
              <a:t>ြ</a:t>
            </a:r>
            <a:r>
              <a:rPr lang="en-US" sz="1500" dirty="0" err="1">
                <a:solidFill>
                  <a:srgbClr val="FF0000"/>
                </a:solidFill>
                <a:latin typeface="Zawgyi-One" panose="020B0604030504040204" pitchFamily="34" charset="0"/>
                <a:cs typeface="Zawgyi-One" panose="020B0604030504040204" pitchFamily="34" charset="0"/>
              </a:rPr>
              <a:t>းေ</a:t>
            </a:r>
            <a:r>
              <a:rPr lang="en-US" sz="1500" dirty="0">
                <a:solidFill>
                  <a:srgbClr val="FF0000"/>
                </a:solidFill>
                <a:latin typeface="Zawgyi-One" panose="020B0604030504040204" pitchFamily="34" charset="0"/>
                <a:cs typeface="Zawgyi-One" panose="020B0604030504040204" pitchFamily="34" charset="0"/>
              </a:rPr>
              <a:t>ႏြ</a:t>
            </a:r>
            <a:r>
              <a:rPr lang="en-US" sz="1500" dirty="0" err="1">
                <a:solidFill>
                  <a:srgbClr val="FF0000"/>
                </a:solidFill>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ရန</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အခ်ိန္ေကာင္းျဖစ္သည</a:t>
            </a:r>
            <a:r>
              <a:rPr lang="en-US" sz="1500" dirty="0">
                <a:latin typeface="Zawgyi-One" panose="020B0604030504040204" pitchFamily="34" charset="0"/>
                <a:cs typeface="Zawgyi-One" panose="020B0604030504040204" pitchFamily="34" charset="0"/>
              </a:rPr>
              <a:t>္။”</a:t>
            </a:r>
            <a:endParaRPr sz="1500" dirty="0">
              <a:latin typeface="Zawgyi-One" panose="020B0604030504040204" pitchFamily="34" charset="0"/>
              <a:cs typeface="Zawgyi-One" panose="020B0604030504040204" pitchFamily="34" charset="0"/>
            </a:endParaRPr>
          </a:p>
          <a:p>
            <a:pPr marL="38100" indent="0">
              <a:lnSpc>
                <a:spcPct val="150000"/>
              </a:lnSpc>
              <a:spcBef>
                <a:spcPts val="750"/>
              </a:spcBef>
              <a:buSzPts val="2800"/>
              <a:buNone/>
            </a:pPr>
            <a:r>
              <a:rPr lang="en-US" sz="1500" dirty="0">
                <a:latin typeface="Zawgyi-One" panose="020B0604030504040204" pitchFamily="34" charset="0"/>
                <a:cs typeface="Zawgyi-One" panose="020B0604030504040204" pitchFamily="34" charset="0"/>
              </a:rPr>
              <a:t>(</a:t>
            </a:r>
            <a:r>
              <a:rPr lang="en-US" sz="1500" u="sng" dirty="0">
                <a:solidFill>
                  <a:schemeClr val="hlink"/>
                </a:solidFill>
                <a:latin typeface="Zawgyi-One" panose="020B0604030504040204" pitchFamily="34" charset="0"/>
                <a:cs typeface="Zawgyi-One" panose="020B0604030504040204" pitchFamily="34" charset="0"/>
                <a:hlinkClick r:id="rId4"/>
              </a:rPr>
              <a:t>Cambridge Dictionary</a:t>
            </a:r>
            <a:r>
              <a:rPr lang="en-US" sz="1500" dirty="0">
                <a:latin typeface="Zawgyi-One" panose="020B0604030504040204" pitchFamily="34" charset="0"/>
                <a:cs typeface="Zawgyi-One" panose="020B0604030504040204" pitchFamily="34" charset="0"/>
              </a:rPr>
              <a:t>) </a:t>
            </a:r>
            <a:endParaRPr sz="15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154351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p:nvPr/>
        </p:nvSpPr>
        <p:spPr>
          <a:xfrm>
            <a:off x="274092" y="1390930"/>
            <a:ext cx="4102927" cy="577081"/>
          </a:xfrm>
          <a:prstGeom prst="rect">
            <a:avLst/>
          </a:prstGeom>
          <a:noFill/>
          <a:ln>
            <a:noFill/>
          </a:ln>
        </p:spPr>
        <p:txBody>
          <a:bodyPr spcFirstLastPara="1" wrap="square" lIns="68569" tIns="34275" rIns="68569" bIns="34275" anchor="t" anchorCtr="0">
            <a:noAutofit/>
          </a:bodyPr>
          <a:lstStyle/>
          <a:p>
            <a:pPr>
              <a:lnSpc>
                <a:spcPct val="150000"/>
              </a:lnSpc>
              <a:buClr>
                <a:srgbClr val="000000"/>
              </a:buClr>
              <a:buSzPts val="5600"/>
            </a:pPr>
            <a:r>
              <a:rPr lang="en-US" sz="3300" b="1" dirty="0" err="1">
                <a:solidFill>
                  <a:schemeClr val="dk1"/>
                </a:solidFill>
                <a:latin typeface="Zawgyi-One" panose="020B0604030504040204" pitchFamily="34" charset="0"/>
                <a:ea typeface="Calibri"/>
                <a:cs typeface="Zawgyi-One" panose="020B0604030504040204" pitchFamily="34" charset="0"/>
                <a:sym typeface="Calibri"/>
              </a:rPr>
              <a:t>လႈပ္ရ</a:t>
            </a:r>
            <a:r>
              <a:rPr lang="en-US" sz="3300" b="1" dirty="0">
                <a:solidFill>
                  <a:schemeClr val="dk1"/>
                </a:solidFill>
                <a:latin typeface="Zawgyi-One" panose="020B0604030504040204" pitchFamily="34" charset="0"/>
                <a:ea typeface="Calibri"/>
                <a:cs typeface="Zawgyi-One" panose="020B0604030504040204" pitchFamily="34" charset="0"/>
                <a:sym typeface="Calibri"/>
              </a:rPr>
              <a:t>ွ</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a:t>
            </a:r>
            <a:r>
              <a:rPr lang="my-MM" sz="3300" b="1" dirty="0">
                <a:solidFill>
                  <a:schemeClr val="dk1"/>
                </a:solidFill>
                <a:latin typeface="Zawgyi-One" panose="020B0604030504040204" pitchFamily="34" charset="0"/>
                <a:ea typeface="Calibri"/>
                <a:cs typeface="Zawgyi-One" panose="020B0604030504040204" pitchFamily="34" charset="0"/>
                <a:sym typeface="Calibri"/>
              </a:rPr>
              <a:t>မ</a:t>
            </a:r>
            <a:r>
              <a:rPr lang="en-US" sz="3300" b="1" dirty="0">
                <a:solidFill>
                  <a:schemeClr val="dk1"/>
                </a:solidFill>
                <a:latin typeface="Zawgyi-One" panose="020B0604030504040204" pitchFamily="34" charset="0"/>
                <a:ea typeface="Calibri"/>
                <a:cs typeface="Zawgyi-One" panose="020B0604030504040204" pitchFamily="34" charset="0"/>
                <a:sym typeface="Calibri"/>
              </a:rPr>
              <a:t>ႈ </a:t>
            </a:r>
            <a:r>
              <a:rPr lang="my-MM" sz="3300" b="1" dirty="0">
                <a:solidFill>
                  <a:schemeClr val="dk1"/>
                </a:solidFill>
                <a:latin typeface="Zawgyi-One" panose="020B0604030504040204" pitchFamily="34" charset="0"/>
                <a:ea typeface="Calibri"/>
                <a:cs typeface="Zawgyi-One" panose="020B0604030504040204" pitchFamily="34" charset="0"/>
                <a:sym typeface="Calibri"/>
              </a:rPr>
              <a:t>၁</a:t>
            </a:r>
            <a:r>
              <a:rPr lang="en-US" sz="3300" b="1" dirty="0">
                <a:solidFill>
                  <a:schemeClr val="dk1"/>
                </a:solidFill>
                <a:latin typeface="Zawgyi-One" panose="020B0604030504040204" pitchFamily="34" charset="0"/>
                <a:ea typeface="Calibri"/>
                <a:cs typeface="Zawgyi-One" panose="020B0604030504040204" pitchFamily="34" charset="0"/>
                <a:sym typeface="Calibri"/>
              </a:rPr>
              <a:t> : </a:t>
            </a:r>
          </a:p>
          <a:p>
            <a:pPr>
              <a:lnSpc>
                <a:spcPct val="150000"/>
              </a:lnSpc>
              <a:buClr>
                <a:srgbClr val="000000"/>
              </a:buClr>
              <a:buSzPts val="5600"/>
            </a:pPr>
            <a:r>
              <a:rPr lang="en-US" sz="3300" b="1" dirty="0">
                <a:solidFill>
                  <a:schemeClr val="dk1"/>
                </a:solidFill>
                <a:latin typeface="Zawgyi-One" panose="020B0604030504040204" pitchFamily="34" charset="0"/>
                <a:ea typeface="Calibri"/>
                <a:cs typeface="Zawgyi-One" panose="020B0604030504040204" pitchFamily="34" charset="0"/>
                <a:sym typeface="Calibri"/>
              </a:rPr>
              <a:t>Webinar </a:t>
            </a:r>
            <a:r>
              <a:rPr lang="en-US" sz="3300" b="1" dirty="0" err="1">
                <a:solidFill>
                  <a:schemeClr val="dk1"/>
                </a:solidFill>
                <a:latin typeface="Zawgyi-One" panose="020B0604030504040204" pitchFamily="34" charset="0"/>
                <a:ea typeface="Calibri"/>
                <a:cs typeface="Zawgyi-One" panose="020B0604030504040204" pitchFamily="34" charset="0"/>
                <a:sym typeface="Calibri"/>
              </a:rPr>
              <a:t>ေဆာဖ</a:t>
            </a:r>
            <a:r>
              <a:rPr lang="en-US"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err="1">
                <a:solidFill>
                  <a:schemeClr val="dk1"/>
                </a:solidFill>
                <a:latin typeface="Zawgyi-One" panose="020B0604030504040204" pitchFamily="34" charset="0"/>
                <a:ea typeface="Calibri"/>
                <a:cs typeface="Zawgyi-One" panose="020B0604030504040204" pitchFamily="34" charset="0"/>
                <a:sym typeface="Calibri"/>
              </a:rPr>
              <a:t>ဝဲ</a:t>
            </a:r>
            <a:r>
              <a:rPr lang="my-MM" sz="3300" b="1" dirty="0">
                <a:solidFill>
                  <a:schemeClr val="dk1"/>
                </a:solidFill>
                <a:latin typeface="Zawgyi-One" panose="020B0604030504040204" pitchFamily="34" charset="0"/>
                <a:ea typeface="Calibri"/>
                <a:cs typeface="Zawgyi-One" panose="020B0604030504040204" pitchFamily="34" charset="0"/>
                <a:sym typeface="Calibri"/>
              </a:rPr>
              <a:t>အ</a:t>
            </a:r>
            <a:r>
              <a:rPr lang="en-US" sz="3300" b="1" dirty="0">
                <a:solidFill>
                  <a:schemeClr val="dk1"/>
                </a:solidFill>
                <a:latin typeface="Zawgyi-One" panose="020B0604030504040204" pitchFamily="34" charset="0"/>
                <a:ea typeface="Calibri"/>
                <a:cs typeface="Zawgyi-One" panose="020B0604030504040204" pitchFamily="34" charset="0"/>
                <a:sym typeface="Calibri"/>
              </a:rPr>
              <a:t>ာ</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 </a:t>
            </a:r>
            <a:r>
              <a:rPr lang="my-MM" sz="3300" b="1" dirty="0">
                <a:solidFill>
                  <a:schemeClr val="dk1"/>
                </a:solidFill>
                <a:latin typeface="Zawgyi-One" panose="020B0604030504040204" pitchFamily="34" charset="0"/>
                <a:ea typeface="Calibri"/>
                <a:cs typeface="Zawgyi-One" panose="020B0604030504040204" pitchFamily="34" charset="0"/>
                <a:sym typeface="Calibri"/>
              </a:rPr>
              <a:t>သ</a:t>
            </a:r>
            <a:r>
              <a:rPr lang="en-US" sz="3300" b="1" dirty="0">
                <a:solidFill>
                  <a:schemeClr val="dk1"/>
                </a:solidFill>
                <a:latin typeface="Zawgyi-One" panose="020B0604030504040204" pitchFamily="34" charset="0"/>
                <a:ea typeface="Calibri"/>
                <a:cs typeface="Zawgyi-One" panose="020B0604030504040204" pitchFamily="34" charset="0"/>
                <a:sym typeface="Calibri"/>
              </a:rPr>
              <a:t>ရ</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ပ</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a:t>
            </a:r>
            <a:r>
              <a:rPr lang="my-MM" sz="3300" b="1" dirty="0">
                <a:solidFill>
                  <a:schemeClr val="dk1"/>
                </a:solidFill>
                <a:latin typeface="Zawgyi-One" panose="020B0604030504040204" pitchFamily="34" charset="0"/>
                <a:ea typeface="Calibri"/>
                <a:cs typeface="Zawgyi-One" panose="020B0604030504040204" pitchFamily="34" charset="0"/>
                <a:sym typeface="Calibri"/>
              </a:rPr>
              <a:t>ပ</a:t>
            </a:r>
            <a:r>
              <a:rPr lang="en-US" sz="3300" b="1" dirty="0">
                <a:solidFill>
                  <a:schemeClr val="dk1"/>
                </a:solidFill>
                <a:latin typeface="Zawgyi-One" panose="020B0604030504040204" pitchFamily="34" charset="0"/>
                <a:ea typeface="Calibri"/>
                <a:cs typeface="Zawgyi-One" panose="020B0604030504040204" pitchFamily="34" charset="0"/>
                <a:sym typeface="Calibri"/>
              </a:rPr>
              <a:t>သ</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r>
              <a:rPr lang="en-US" sz="3300" b="1" dirty="0">
                <a:solidFill>
                  <a:schemeClr val="dk1"/>
                </a:solidFill>
                <a:latin typeface="Zawgyi-One" panose="020B0604030504040204" pitchFamily="34" charset="0"/>
                <a:ea typeface="Calibri"/>
                <a:cs typeface="Zawgyi-One" panose="020B0604030504040204" pitchFamily="34" charset="0"/>
                <a:sym typeface="Calibri"/>
              </a:rPr>
              <a:t>ခ</a:t>
            </a:r>
            <a:r>
              <a:rPr lang="my-MM" sz="3300" b="1" dirty="0">
                <a:solidFill>
                  <a:schemeClr val="dk1"/>
                </a:solidFill>
                <a:latin typeface="Zawgyi-One" panose="020B0604030504040204" pitchFamily="34" charset="0"/>
                <a:ea typeface="Calibri"/>
                <a:cs typeface="Zawgyi-One" panose="020B0604030504040204" pitchFamily="34" charset="0"/>
                <a:sym typeface="Calibri"/>
              </a:rPr>
              <a:t>င</a:t>
            </a:r>
            <a:r>
              <a:rPr lang="en-US" sz="3300" b="1" dirty="0">
                <a:solidFill>
                  <a:schemeClr val="dk1"/>
                </a:solidFill>
                <a:latin typeface="Zawgyi-One" panose="020B0604030504040204" pitchFamily="34" charset="0"/>
                <a:ea typeface="Calibri"/>
                <a:cs typeface="Zawgyi-One" panose="020B0604030504040204" pitchFamily="34" charset="0"/>
                <a:sym typeface="Calibri"/>
              </a:rPr>
              <a:t>္</a:t>
            </a:r>
            <a:r>
              <a:rPr lang="my-MM" sz="3300" b="1" dirty="0">
                <a:solidFill>
                  <a:schemeClr val="dk1"/>
                </a:solidFill>
                <a:latin typeface="Zawgyi-One" panose="020B0604030504040204" pitchFamily="34" charset="0"/>
                <a:ea typeface="Calibri"/>
                <a:cs typeface="Zawgyi-One" panose="020B0604030504040204" pitchFamily="34" charset="0"/>
                <a:sym typeface="Calibri"/>
              </a:rPr>
              <a:t>း</a:t>
            </a:r>
            <a:endParaRPr sz="788" dirty="0">
              <a:latin typeface="Zawgyi-One" panose="020B0604030504040204" pitchFamily="34" charset="0"/>
              <a:cs typeface="Zawgyi-One" panose="020B0604030504040204" pitchFamily="34" charset="0"/>
            </a:endParaRPr>
          </a:p>
          <a:p>
            <a:pPr>
              <a:lnSpc>
                <a:spcPct val="150000"/>
              </a:lnSpc>
              <a:buClr>
                <a:srgbClr val="000000"/>
              </a:buClr>
              <a:buSzPts val="5600"/>
            </a:pPr>
            <a:r>
              <a:rPr lang="en-US" sz="3300" b="1" dirty="0">
                <a:solidFill>
                  <a:schemeClr val="dk1"/>
                </a:solidFill>
                <a:latin typeface="Zawgyi-One" panose="020B0604030504040204" pitchFamily="34" charset="0"/>
                <a:ea typeface="Calibri"/>
                <a:cs typeface="Zawgyi-One" panose="020B0604030504040204" pitchFamily="34" charset="0"/>
                <a:sym typeface="Calibri"/>
              </a:rPr>
              <a:t>  </a:t>
            </a:r>
            <a:endParaRPr sz="330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106" name="Google Shape;106;p5"/>
          <p:cNvPicPr preferRelativeResize="0"/>
          <p:nvPr/>
        </p:nvPicPr>
        <p:blipFill rotWithShape="1">
          <a:blip r:embed="rId3">
            <a:alphaModFix/>
          </a:blip>
          <a:srcRect/>
          <a:stretch/>
        </p:blipFill>
        <p:spPr>
          <a:xfrm>
            <a:off x="4514851" y="1078285"/>
            <a:ext cx="4384862" cy="3288647"/>
          </a:xfrm>
          <a:prstGeom prst="rect">
            <a:avLst/>
          </a:prstGeom>
          <a:noFill/>
          <a:ln>
            <a:noFill/>
          </a:ln>
        </p:spPr>
      </p:pic>
      <p:sp>
        <p:nvSpPr>
          <p:cNvPr id="107" name="Google Shape;107;p5"/>
          <p:cNvSpPr txBox="1"/>
          <p:nvPr/>
        </p:nvSpPr>
        <p:spPr>
          <a:xfrm rot="-5400000">
            <a:off x="6845114" y="2111655"/>
            <a:ext cx="4384862"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Zawgyi-One" panose="020B0604030504040204" pitchFamily="34" charset="0"/>
                <a:cs typeface="Zawgyi-One" panose="020B0604030504040204" pitchFamily="34" charset="0"/>
                <a:sym typeface="Arial"/>
              </a:rPr>
              <a:t>Picture Credit: </a:t>
            </a:r>
            <a:r>
              <a:rPr lang="en-US" sz="600" u="sng">
                <a:solidFill>
                  <a:srgbClr val="000000"/>
                </a:solidFill>
                <a:latin typeface="Zawgyi-One" panose="020B0604030504040204" pitchFamily="34" charset="0"/>
                <a:cs typeface="Zawgyi-One" panose="020B0604030504040204" pitchFamily="34" charset="0"/>
                <a:sym typeface="Arial"/>
                <a:hlinkClick r:id="rId4"/>
              </a:rPr>
              <a:t>webinar-red</a:t>
            </a:r>
            <a:r>
              <a:rPr lang="en-US" sz="600">
                <a:solidFill>
                  <a:srgbClr val="000000"/>
                </a:solidFill>
                <a:latin typeface="Zawgyi-One" panose="020B0604030504040204" pitchFamily="34" charset="0"/>
                <a:cs typeface="Zawgyi-One" panose="020B0604030504040204" pitchFamily="34" charset="0"/>
                <a:sym typeface="Arial"/>
              </a:rPr>
              <a:t> by Anders Abrahamsson is licensed </a:t>
            </a:r>
            <a:r>
              <a:rPr lang="en-US" sz="600" u="sng">
                <a:solidFill>
                  <a:srgbClr val="000000"/>
                </a:solidFill>
                <a:latin typeface="Zawgyi-One" panose="020B0604030504040204" pitchFamily="34" charset="0"/>
                <a:cs typeface="Zawgyi-One" panose="020B0604030504040204" pitchFamily="34" charset="0"/>
                <a:sym typeface="Arial"/>
                <a:hlinkClick r:id="rId5"/>
              </a:rPr>
              <a:t>CC BY-SA 2.0</a:t>
            </a:r>
            <a:endParaRPr sz="600">
              <a:solidFill>
                <a:srgbClr val="000000"/>
              </a:solidFill>
              <a:latin typeface="Zawgyi-One" panose="020B0604030504040204" pitchFamily="34" charset="0"/>
              <a:cs typeface="Zawgyi-One" panose="020B0604030504040204" pitchFamily="34" charset="0"/>
              <a:sym typeface="Arial"/>
            </a:endParaRPr>
          </a:p>
        </p:txBody>
      </p:sp>
    </p:spTree>
    <p:extLst>
      <p:ext uri="{BB962C8B-B14F-4D97-AF65-F5344CB8AC3E}">
        <p14:creationId xmlns:p14="http://schemas.microsoft.com/office/powerpoint/2010/main" val="294037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p:nvPr/>
        </p:nvSpPr>
        <p:spPr>
          <a:xfrm>
            <a:off x="322217" y="825270"/>
            <a:ext cx="3975003" cy="582425"/>
          </a:xfrm>
          <a:prstGeom prst="rect">
            <a:avLst/>
          </a:prstGeom>
          <a:noFill/>
          <a:ln>
            <a:noFill/>
          </a:ln>
        </p:spPr>
        <p:txBody>
          <a:bodyPr spcFirstLastPara="1" wrap="square" lIns="68569" tIns="34275" rIns="68569" bIns="34275" anchor="t" anchorCtr="0">
            <a:noAutofit/>
          </a:bodyPr>
          <a:lstStyle/>
          <a:p>
            <a:pPr>
              <a:lnSpc>
                <a:spcPct val="150000"/>
              </a:lnSpc>
              <a:buClr>
                <a:srgbClr val="000000"/>
              </a:buClr>
              <a:buSzPts val="5600"/>
            </a:pPr>
            <a:r>
              <a:rPr lang="my-MM" sz="2700" b="1" dirty="0">
                <a:solidFill>
                  <a:schemeClr val="dk1"/>
                </a:solidFill>
                <a:latin typeface="Zawgyi-One" panose="020B0604030504040204" pitchFamily="34" charset="0"/>
                <a:ea typeface="Calibri"/>
                <a:cs typeface="Zawgyi-One" panose="020B0604030504040204" pitchFamily="34" charset="0"/>
                <a:sym typeface="Calibri"/>
              </a:rPr>
              <a:t>လ</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ပ</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ရ</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err="1">
                <a:solidFill>
                  <a:schemeClr val="dk1"/>
                </a:solidFill>
                <a:latin typeface="Zawgyi-One" panose="020B0604030504040204" pitchFamily="34" charset="0"/>
                <a:ea typeface="Calibri"/>
                <a:cs typeface="Zawgyi-One" panose="020B0604030504040204" pitchFamily="34" charset="0"/>
                <a:sym typeface="Calibri"/>
              </a:rPr>
              <a:t>ားမ</a:t>
            </a:r>
            <a:r>
              <a:rPr lang="en-US" sz="2700" b="1" dirty="0">
                <a:solidFill>
                  <a:schemeClr val="dk1"/>
                </a:solidFill>
                <a:latin typeface="Zawgyi-One" panose="020B0604030504040204" pitchFamily="34" charset="0"/>
                <a:ea typeface="Calibri"/>
                <a:cs typeface="Zawgyi-One" panose="020B0604030504040204" pitchFamily="34" charset="0"/>
                <a:sym typeface="Calibri"/>
              </a:rPr>
              <a:t>ႈ ၂ : </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က</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င</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မ</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န</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သ</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 </a:t>
            </a:r>
            <a:r>
              <a:rPr lang="my-MM" sz="2700" b="1" dirty="0">
                <a:solidFill>
                  <a:schemeClr val="dk1"/>
                </a:solidFill>
                <a:latin typeface="Zawgyi-One" panose="020B0604030504040204" pitchFamily="34" charset="0"/>
                <a:ea typeface="Calibri"/>
                <a:cs typeface="Zawgyi-One" panose="020B0604030504040204" pitchFamily="34" charset="0"/>
                <a:sym typeface="Calibri"/>
              </a:rPr>
              <a:t>အ</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လ</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အ</a:t>
            </a:r>
            <a:r>
              <a:rPr lang="en-US" sz="2700" b="1" dirty="0">
                <a:solidFill>
                  <a:schemeClr val="dk1"/>
                </a:solidFill>
                <a:latin typeface="Zawgyi-One" panose="020B0604030504040204" pitchFamily="34" charset="0"/>
                <a:ea typeface="Calibri"/>
                <a:cs typeface="Zawgyi-One" panose="020B0604030504040204" pitchFamily="34" charset="0"/>
                <a:sym typeface="Calibri"/>
              </a:rPr>
              <a:t>က</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င</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 </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ဖ</a:t>
            </a:r>
            <a:r>
              <a:rPr lang="my-MM" sz="2700" b="1" dirty="0">
                <a:solidFill>
                  <a:schemeClr val="dk1"/>
                </a:solidFill>
                <a:latin typeface="Zawgyi-One" panose="020B0604030504040204" pitchFamily="34" charset="0"/>
                <a:ea typeface="Calibri"/>
                <a:cs typeface="Zawgyi-One" panose="020B0604030504040204" pitchFamily="34" charset="0"/>
                <a:sym typeface="Calibri"/>
              </a:rPr>
              <a:t>စ</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ပ</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သ</a:t>
            </a:r>
            <a:r>
              <a:rPr lang="en-US" sz="2700" b="1" dirty="0">
                <a:solidFill>
                  <a:schemeClr val="dk1"/>
                </a:solidFill>
                <a:latin typeface="Zawgyi-One" panose="020B0604030504040204" pitchFamily="34" charset="0"/>
                <a:ea typeface="Calibri"/>
                <a:cs typeface="Zawgyi-One" panose="020B0604030504040204" pitchFamily="34" charset="0"/>
                <a:sym typeface="Calibri"/>
              </a:rPr>
              <a:t>လ</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 </a:t>
            </a:r>
            <a:r>
              <a:rPr lang="my-MM" sz="2700" b="1" dirty="0">
                <a:solidFill>
                  <a:schemeClr val="dk1"/>
                </a:solidFill>
                <a:latin typeface="Zawgyi-One" panose="020B0604030504040204" pitchFamily="34" charset="0"/>
                <a:ea typeface="Calibri"/>
                <a:cs typeface="Zawgyi-One" panose="020B0604030504040204" pitchFamily="34" charset="0"/>
                <a:sym typeface="Calibri"/>
              </a:rPr>
              <a:t>သ</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႔</a:t>
            </a:r>
            <a:r>
              <a:rPr lang="my-MM" sz="2700" b="1" dirty="0">
                <a:solidFill>
                  <a:schemeClr val="dk1"/>
                </a:solidFill>
                <a:latin typeface="Zawgyi-One" panose="020B0604030504040204" pitchFamily="34" charset="0"/>
                <a:ea typeface="Calibri"/>
                <a:cs typeface="Zawgyi-One" panose="020B0604030504040204" pitchFamily="34" charset="0"/>
                <a:sym typeface="Calibri"/>
              </a:rPr>
              <a:t>မ</a:t>
            </a:r>
            <a:r>
              <a:rPr lang="en-US" sz="2700" b="1" dirty="0">
                <a:solidFill>
                  <a:schemeClr val="dk1"/>
                </a:solidFill>
                <a:latin typeface="Zawgyi-One" panose="020B0604030504040204" pitchFamily="34" charset="0"/>
                <a:ea typeface="Calibri"/>
                <a:cs typeface="Zawgyi-One" panose="020B0604030504040204" pitchFamily="34" charset="0"/>
                <a:sym typeface="Calibri"/>
              </a:rPr>
              <a:t>ဟ</a:t>
            </a:r>
            <a:r>
              <a:rPr lang="my-MM"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a:solidFill>
                  <a:schemeClr val="dk1"/>
                </a:solidFill>
                <a:latin typeface="Zawgyi-One" panose="020B0604030504040204" pitchFamily="34" charset="0"/>
                <a:ea typeface="Calibri"/>
                <a:cs typeface="Zawgyi-One" panose="020B0604030504040204" pitchFamily="34" charset="0"/>
                <a:sym typeface="Calibri"/>
              </a:rPr>
              <a:t>တ္ </a:t>
            </a:r>
            <a:r>
              <a:rPr lang="en-US" sz="2700" b="1" dirty="0" err="1">
                <a:solidFill>
                  <a:schemeClr val="dk1"/>
                </a:solidFill>
                <a:latin typeface="Zawgyi-One" panose="020B0604030504040204" pitchFamily="34" charset="0"/>
                <a:ea typeface="Calibri"/>
                <a:cs typeface="Zawgyi-One" panose="020B0604030504040204" pitchFamily="34" charset="0"/>
                <a:sym typeface="Calibri"/>
              </a:rPr>
              <a:t>ေကာင္းမြန္ေသာ</a:t>
            </a:r>
            <a:r>
              <a:rPr lang="en-US" sz="2700" b="1" dirty="0">
                <a:solidFill>
                  <a:schemeClr val="dk1"/>
                </a:solidFill>
                <a:latin typeface="Zawgyi-One" panose="020B0604030504040204" pitchFamily="34" charset="0"/>
                <a:ea typeface="Calibri"/>
                <a:cs typeface="Zawgyi-One" panose="020B0604030504040204" pitchFamily="34" charset="0"/>
                <a:sym typeface="Calibri"/>
              </a:rPr>
              <a:t> </a:t>
            </a:r>
            <a:r>
              <a:rPr lang="en-US" sz="2700" b="1" dirty="0" err="1">
                <a:solidFill>
                  <a:schemeClr val="dk1"/>
                </a:solidFill>
                <a:latin typeface="Zawgyi-One" panose="020B0604030504040204" pitchFamily="34" charset="0"/>
                <a:ea typeface="Calibri"/>
                <a:cs typeface="Zawgyi-One" panose="020B0604030504040204" pitchFamily="34" charset="0"/>
                <a:sym typeface="Calibri"/>
              </a:rPr>
              <a:t>အေလ့အက်င</a:t>
            </a:r>
            <a:r>
              <a:rPr lang="en-US" sz="2700" b="1" dirty="0">
                <a:solidFill>
                  <a:schemeClr val="dk1"/>
                </a:solidFill>
                <a:latin typeface="Zawgyi-One" panose="020B0604030504040204" pitchFamily="34" charset="0"/>
                <a:ea typeface="Calibri"/>
                <a:cs typeface="Zawgyi-One" panose="020B0604030504040204" pitchFamily="34" charset="0"/>
                <a:sym typeface="Calibri"/>
              </a:rPr>
              <a:t>့္</a:t>
            </a:r>
            <a:r>
              <a:rPr lang="en-US" sz="2700" b="1" dirty="0" err="1">
                <a:solidFill>
                  <a:schemeClr val="dk1"/>
                </a:solidFill>
                <a:latin typeface="Zawgyi-One" panose="020B0604030504040204" pitchFamily="34" charset="0"/>
                <a:ea typeface="Calibri"/>
                <a:cs typeface="Zawgyi-One" panose="020B0604030504040204" pitchFamily="34" charset="0"/>
                <a:sym typeface="Calibri"/>
              </a:rPr>
              <a:t>မျဖစ္ပါသလား</a:t>
            </a:r>
            <a:endParaRPr sz="270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114" name="Google Shape;114;p6"/>
          <p:cNvPicPr preferRelativeResize="0"/>
          <p:nvPr/>
        </p:nvPicPr>
        <p:blipFill rotWithShape="1">
          <a:blip r:embed="rId3">
            <a:alphaModFix/>
          </a:blip>
          <a:srcRect/>
          <a:stretch/>
        </p:blipFill>
        <p:spPr>
          <a:xfrm>
            <a:off x="4714982" y="868681"/>
            <a:ext cx="3765848" cy="3669254"/>
          </a:xfrm>
          <a:prstGeom prst="rect">
            <a:avLst/>
          </a:prstGeom>
          <a:noFill/>
          <a:ln>
            <a:noFill/>
          </a:ln>
        </p:spPr>
      </p:pic>
      <p:sp>
        <p:nvSpPr>
          <p:cNvPr id="115" name="Google Shape;115;p6"/>
          <p:cNvSpPr txBox="1"/>
          <p:nvPr/>
        </p:nvSpPr>
        <p:spPr>
          <a:xfrm rot="-5400000">
            <a:off x="7255691" y="3237395"/>
            <a:ext cx="3447383" cy="161552"/>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Zawgyi-One" panose="020B0604030504040204" pitchFamily="34" charset="0"/>
                <a:cs typeface="Zawgyi-One" panose="020B0604030504040204" pitchFamily="34" charset="0"/>
                <a:sym typeface="Arial"/>
              </a:rPr>
              <a:t>Photo credit: </a:t>
            </a:r>
            <a:r>
              <a:rPr lang="en-US" sz="600" u="sng">
                <a:solidFill>
                  <a:srgbClr val="000000"/>
                </a:solidFill>
                <a:latin typeface="Zawgyi-One" panose="020B0604030504040204" pitchFamily="34" charset="0"/>
                <a:cs typeface="Zawgyi-One" panose="020B0604030504040204" pitchFamily="34" charset="0"/>
                <a:sym typeface="Arial"/>
                <a:hlinkClick r:id="rId4"/>
              </a:rPr>
              <a:t>Practice…</a:t>
            </a:r>
            <a:r>
              <a:rPr lang="en-US" sz="600">
                <a:solidFill>
                  <a:srgbClr val="000000"/>
                </a:solidFill>
                <a:latin typeface="Zawgyi-One" panose="020B0604030504040204" pitchFamily="34" charset="0"/>
                <a:cs typeface="Zawgyi-One" panose="020B0604030504040204" pitchFamily="34" charset="0"/>
                <a:sym typeface="Arial"/>
              </a:rPr>
              <a:t> by Morgan is licensed </a:t>
            </a:r>
            <a:r>
              <a:rPr lang="en-US" sz="600" u="sng">
                <a:solidFill>
                  <a:srgbClr val="000000"/>
                </a:solidFill>
                <a:latin typeface="Zawgyi-One" panose="020B0604030504040204" pitchFamily="34" charset="0"/>
                <a:cs typeface="Zawgyi-One" panose="020B0604030504040204" pitchFamily="34" charset="0"/>
                <a:sym typeface="Arial"/>
                <a:hlinkClick r:id="rId5"/>
              </a:rPr>
              <a:t>CC BY-NC-ND 2.0 </a:t>
            </a:r>
            <a:endParaRPr sz="600">
              <a:solidFill>
                <a:srgbClr val="000000"/>
              </a:solidFill>
              <a:latin typeface="Zawgyi-One" panose="020B0604030504040204" pitchFamily="34" charset="0"/>
              <a:cs typeface="Zawgyi-One" panose="020B0604030504040204" pitchFamily="34" charset="0"/>
              <a:sym typeface="Arial"/>
            </a:endParaRPr>
          </a:p>
        </p:txBody>
      </p:sp>
    </p:spTree>
    <p:extLst>
      <p:ext uri="{BB962C8B-B14F-4D97-AF65-F5344CB8AC3E}">
        <p14:creationId xmlns:p14="http://schemas.microsoft.com/office/powerpoint/2010/main" val="11658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body" idx="4294967295"/>
          </p:nvPr>
        </p:nvSpPr>
        <p:spPr>
          <a:xfrm>
            <a:off x="731044" y="969007"/>
            <a:ext cx="7681913" cy="3263503"/>
          </a:xfrm>
          <a:prstGeom prst="rect">
            <a:avLst/>
          </a:prstGeom>
          <a:noFill/>
          <a:ln>
            <a:noFill/>
          </a:ln>
        </p:spPr>
        <p:txBody>
          <a:bodyPr spcFirstLastPara="1" wrap="square" lIns="68569" tIns="68569" rIns="68569" bIns="68569" anchor="t" anchorCtr="0">
            <a:noAutofit/>
          </a:bodyPr>
          <a:lstStyle/>
          <a:p>
            <a:pPr marL="38100" indent="0">
              <a:lnSpc>
                <a:spcPct val="150000"/>
              </a:lnSpc>
              <a:spcBef>
                <a:spcPts val="750"/>
              </a:spcBef>
              <a:buSzPts val="2800"/>
              <a:buNone/>
            </a:pPr>
            <a:endParaRPr sz="2700" dirty="0">
              <a:latin typeface="Zawgyi-One" panose="020B0604030504040204" pitchFamily="34" charset="0"/>
              <a:cs typeface="Zawgyi-One" panose="020B0604030504040204" pitchFamily="34" charset="0"/>
            </a:endParaRPr>
          </a:p>
          <a:p>
            <a:pPr marL="342900" indent="-304800">
              <a:lnSpc>
                <a:spcPct val="150000"/>
              </a:lnSpc>
              <a:spcBef>
                <a:spcPts val="750"/>
              </a:spcBef>
              <a:buClr>
                <a:schemeClr val="dk1"/>
              </a:buClr>
              <a:buSzPts val="2800"/>
              <a:buFont typeface="Arial"/>
              <a:buChar char="•"/>
            </a:pPr>
            <a:r>
              <a:rPr lang="my-MM" sz="2700" dirty="0">
                <a:latin typeface="Zawgyi-One" panose="020B0604030504040204" pitchFamily="34" charset="0"/>
                <a:cs typeface="Zawgyi-One" panose="020B0604030504040204" pitchFamily="34" charset="0"/>
              </a:rPr>
              <a:t>မ</a:t>
            </a:r>
            <a:r>
              <a:rPr lang="en-US" sz="2700" dirty="0" err="1">
                <a:latin typeface="Zawgyi-One" panose="020B0604030504040204" pitchFamily="34" charset="0"/>
                <a:cs typeface="Zawgyi-One" panose="020B0604030504040204" pitchFamily="34" charset="0"/>
              </a:rPr>
              <a:t>ည္သည္တုိ႔သ</a:t>
            </a:r>
            <a:r>
              <a:rPr lang="my-MM" sz="2700" dirty="0">
                <a:latin typeface="Zawgyi-One" panose="020B0604030504040204" pitchFamily="34" charset="0"/>
                <a:cs typeface="Zawgyi-One" panose="020B0604030504040204" pitchFamily="34" charset="0"/>
              </a:rPr>
              <a:t>ည</a:t>
            </a:r>
            <a:r>
              <a:rPr lang="en-US" sz="2700" dirty="0">
                <a:latin typeface="Zawgyi-One" panose="020B0604030504040204" pitchFamily="34" charset="0"/>
                <a:cs typeface="Zawgyi-One" panose="020B0604030504040204" pitchFamily="34" charset="0"/>
              </a:rPr>
              <a:t>္ </a:t>
            </a:r>
            <a:r>
              <a:rPr lang="my-MM" sz="2700" dirty="0">
                <a:latin typeface="Zawgyi-One" panose="020B0604030504040204" pitchFamily="34" charset="0"/>
                <a:cs typeface="Zawgyi-One" panose="020B0604030504040204" pitchFamily="34" charset="0"/>
              </a:rPr>
              <a:t>အ</a:t>
            </a:r>
            <a:r>
              <a:rPr lang="en-US" sz="2700" dirty="0">
                <a:latin typeface="Zawgyi-One" panose="020B0604030504040204" pitchFamily="34" charset="0"/>
                <a:cs typeface="Zawgyi-One" panose="020B0604030504040204" pitchFamily="34" charset="0"/>
              </a:rPr>
              <a:t>လ</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ပ</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ဖ</a:t>
            </a:r>
            <a:r>
              <a:rPr lang="en-US" sz="2700" dirty="0" err="1">
                <a:latin typeface="Zawgyi-One" panose="020B0604030504040204" pitchFamily="34" charset="0"/>
                <a:cs typeface="Zawgyi-One" panose="020B0604030504040204" pitchFamily="34" charset="0"/>
              </a:rPr>
              <a:t>စ္သနည္း</a:t>
            </a:r>
            <a:r>
              <a:rPr lang="en-US" sz="2700" dirty="0">
                <a:latin typeface="Zawgyi-One" panose="020B0604030504040204" pitchFamily="34" charset="0"/>
                <a:cs typeface="Zawgyi-One" panose="020B0604030504040204" pitchFamily="34" charset="0"/>
              </a:rPr>
              <a:t>။ </a:t>
            </a:r>
            <a:endParaRPr sz="900" dirty="0">
              <a:latin typeface="Zawgyi-One" panose="020B0604030504040204" pitchFamily="34" charset="0"/>
              <a:cs typeface="Zawgyi-One" panose="020B0604030504040204" pitchFamily="34" charset="0"/>
            </a:endParaRPr>
          </a:p>
          <a:p>
            <a:pPr marL="342900" indent="-304800">
              <a:lnSpc>
                <a:spcPct val="150000"/>
              </a:lnSpc>
              <a:spcBef>
                <a:spcPts val="750"/>
              </a:spcBef>
              <a:buClr>
                <a:schemeClr val="dk1"/>
              </a:buClr>
              <a:buSzPts val="2800"/>
              <a:buFont typeface="Arial"/>
              <a:buChar char="•"/>
            </a:pPr>
            <a:r>
              <a:rPr lang="my-MM" sz="2700" dirty="0">
                <a:latin typeface="Zawgyi-One" panose="020B0604030504040204" pitchFamily="34" charset="0"/>
                <a:cs typeface="Zawgyi-One" panose="020B0604030504040204" pitchFamily="34" charset="0"/>
              </a:rPr>
              <a:t>မ</a:t>
            </a:r>
            <a:r>
              <a:rPr lang="en-US" sz="2700" dirty="0">
                <a:latin typeface="Zawgyi-One" panose="020B0604030504040204" pitchFamily="34" charset="0"/>
                <a:cs typeface="Zawgyi-One" panose="020B0604030504040204" pitchFamily="34" charset="0"/>
              </a:rPr>
              <a:t>ည</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သ</a:t>
            </a:r>
            <a:r>
              <a:rPr lang="my-MM" sz="2700" dirty="0">
                <a:latin typeface="Zawgyi-One" panose="020B0604030504040204" pitchFamily="34" charset="0"/>
                <a:cs typeface="Zawgyi-One" panose="020B0604030504040204" pitchFamily="34" charset="0"/>
              </a:rPr>
              <a:t>ည</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တ</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႔</a:t>
            </a:r>
            <a:r>
              <a:rPr lang="my-MM" sz="2700" dirty="0">
                <a:latin typeface="Zawgyi-One" panose="020B0604030504040204" pitchFamily="34" charset="0"/>
                <a:cs typeface="Zawgyi-One" panose="020B0604030504040204" pitchFamily="34" charset="0"/>
              </a:rPr>
              <a:t>သ</a:t>
            </a:r>
            <a:r>
              <a:rPr lang="en-US" sz="2700" dirty="0">
                <a:latin typeface="Zawgyi-One" panose="020B0604030504040204" pitchFamily="34" charset="0"/>
                <a:cs typeface="Zawgyi-One" panose="020B0604030504040204" pitchFamily="34" charset="0"/>
              </a:rPr>
              <a:t>ည</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 </a:t>
            </a:r>
            <a:r>
              <a:rPr lang="my-MM" sz="2700" dirty="0">
                <a:latin typeface="Zawgyi-One" panose="020B0604030504040204" pitchFamily="34" charset="0"/>
                <a:cs typeface="Zawgyi-One" panose="020B0604030504040204" pitchFamily="34" charset="0"/>
              </a:rPr>
              <a:t>အ</a:t>
            </a:r>
            <a:r>
              <a:rPr lang="en-US" sz="2700" dirty="0">
                <a:latin typeface="Zawgyi-One" panose="020B0604030504040204" pitchFamily="34" charset="0"/>
                <a:cs typeface="Zawgyi-One" panose="020B0604030504040204" pitchFamily="34" charset="0"/>
              </a:rPr>
              <a:t>လ</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ပ</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မ</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ဖ</a:t>
            </a:r>
            <a:r>
              <a:rPr lang="my-MM" sz="2700" dirty="0">
                <a:latin typeface="Zawgyi-One" panose="020B0604030504040204" pitchFamily="34" charset="0"/>
                <a:cs typeface="Zawgyi-One" panose="020B0604030504040204" pitchFamily="34" charset="0"/>
              </a:rPr>
              <a:t>စ</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သ</a:t>
            </a:r>
            <a:r>
              <a:rPr lang="en-US" sz="2700" dirty="0">
                <a:latin typeface="Zawgyi-One" panose="020B0604030504040204" pitchFamily="34" charset="0"/>
                <a:cs typeface="Zawgyi-One" panose="020B0604030504040204" pitchFamily="34" charset="0"/>
              </a:rPr>
              <a:t>န</a:t>
            </a:r>
            <a:r>
              <a:rPr lang="my-MM" sz="2700" dirty="0">
                <a:latin typeface="Zawgyi-One" panose="020B0604030504040204" pitchFamily="34" charset="0"/>
                <a:cs typeface="Zawgyi-One" panose="020B0604030504040204" pitchFamily="34" charset="0"/>
              </a:rPr>
              <a:t>ည</a:t>
            </a:r>
            <a:r>
              <a:rPr lang="en-US" sz="2700" dirty="0">
                <a:latin typeface="Zawgyi-One" panose="020B0604030504040204" pitchFamily="34" charset="0"/>
                <a:cs typeface="Zawgyi-One" panose="020B0604030504040204" pitchFamily="34" charset="0"/>
              </a:rPr>
              <a:t>္း။ </a:t>
            </a:r>
            <a:endParaRPr sz="900" dirty="0">
              <a:latin typeface="Zawgyi-One" panose="020B0604030504040204" pitchFamily="34" charset="0"/>
              <a:cs typeface="Zawgyi-One" panose="020B0604030504040204" pitchFamily="34" charset="0"/>
            </a:endParaRPr>
          </a:p>
          <a:p>
            <a:pPr marL="342900" indent="-304800">
              <a:lnSpc>
                <a:spcPct val="150000"/>
              </a:lnSpc>
              <a:spcBef>
                <a:spcPts val="750"/>
              </a:spcBef>
              <a:buClr>
                <a:schemeClr val="dk1"/>
              </a:buClr>
              <a:buSzPts val="2800"/>
              <a:buFont typeface="Arial"/>
              <a:buChar char="•"/>
            </a:pPr>
            <a:r>
              <a:rPr lang="en-US" sz="2700" dirty="0">
                <a:latin typeface="Zawgyi-One" panose="020B0604030504040204" pitchFamily="34" charset="0"/>
                <a:cs typeface="Zawgyi-One" panose="020B0604030504040204" pitchFamily="34" charset="0"/>
              </a:rPr>
              <a:t>webinar </a:t>
            </a:r>
            <a:r>
              <a:rPr lang="my-MM" sz="2700" dirty="0">
                <a:latin typeface="Zawgyi-One" panose="020B0604030504040204" pitchFamily="34" charset="0"/>
                <a:cs typeface="Zawgyi-One" panose="020B0604030504040204" pitchFamily="34" charset="0"/>
              </a:rPr>
              <a:t>မ</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က</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 </a:t>
            </a:r>
            <a:r>
              <a:rPr lang="my-MM" sz="2700" dirty="0">
                <a:latin typeface="Zawgyi-One" panose="020B0604030504040204" pitchFamily="34" charset="0"/>
                <a:cs typeface="Zawgyi-One" panose="020B0604030504040204" pitchFamily="34" charset="0"/>
              </a:rPr>
              <a:t>မ</a:t>
            </a:r>
            <a:r>
              <a:rPr lang="en-US" sz="2700" dirty="0">
                <a:latin typeface="Zawgyi-One" panose="020B0604030504040204" pitchFamily="34" charset="0"/>
                <a:cs typeface="Zawgyi-One" panose="020B0604030504040204" pitchFamily="34" charset="0"/>
              </a:rPr>
              <a:t>ည</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သ</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႔</a:t>
            </a:r>
            <a:r>
              <a:rPr lang="en-US" sz="2700" dirty="0">
                <a:latin typeface="Zawgyi-One" panose="020B0604030504040204" pitchFamily="34" charset="0"/>
                <a:cs typeface="Zawgyi-One" panose="020B0604030504040204" pitchFamily="34" charset="0"/>
              </a:rPr>
              <a:t> </a:t>
            </a:r>
            <a:r>
              <a:rPr lang="my-MM" sz="2700" dirty="0">
                <a:latin typeface="Zawgyi-One" panose="020B0604030504040204" pitchFamily="34" charset="0"/>
                <a:cs typeface="Zawgyi-One" panose="020B0604030504040204" pitchFamily="34" charset="0"/>
              </a:rPr>
              <a:t>တ</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တ</a:t>
            </a:r>
            <a:r>
              <a:rPr lang="en-US" sz="2700" dirty="0">
                <a:latin typeface="Zawgyi-One" panose="020B0604030504040204" pitchFamily="34" charset="0"/>
                <a:cs typeface="Zawgyi-One" panose="020B0604030504040204" pitchFamily="34" charset="0"/>
              </a:rPr>
              <a:t>က</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အ</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င</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ပ</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လ</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ပ</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င</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သ</a:t>
            </a:r>
            <a:r>
              <a:rPr lang="en-US" sz="2700" dirty="0">
                <a:latin typeface="Zawgyi-One" panose="020B0604030504040204" pitchFamily="34" charset="0"/>
                <a:cs typeface="Zawgyi-One" panose="020B0604030504040204" pitchFamily="34" charset="0"/>
              </a:rPr>
              <a:t>န</a:t>
            </a:r>
            <a:r>
              <a:rPr lang="my-MM" sz="2700" dirty="0">
                <a:latin typeface="Zawgyi-One" panose="020B0604030504040204" pitchFamily="34" charset="0"/>
                <a:cs typeface="Zawgyi-One" panose="020B0604030504040204" pitchFamily="34" charset="0"/>
              </a:rPr>
              <a:t>ည</a:t>
            </a:r>
            <a:r>
              <a:rPr lang="en-US" sz="2700" dirty="0">
                <a:latin typeface="Zawgyi-One" panose="020B0604030504040204" pitchFamily="34" charset="0"/>
                <a:cs typeface="Zawgyi-One" panose="020B0604030504040204" pitchFamily="34" charset="0"/>
              </a:rPr>
              <a:t>္</a:t>
            </a:r>
            <a:r>
              <a:rPr lang="my-MM" sz="2700" dirty="0">
                <a:latin typeface="Zawgyi-One" panose="020B0604030504040204" pitchFamily="34" charset="0"/>
                <a:cs typeface="Zawgyi-One" panose="020B0604030504040204" pitchFamily="34" charset="0"/>
              </a:rPr>
              <a:t>း</a:t>
            </a:r>
            <a:r>
              <a:rPr lang="en-US" sz="2700" dirty="0">
                <a:latin typeface="Zawgyi-One" panose="020B0604030504040204" pitchFamily="34" charset="0"/>
                <a:cs typeface="Zawgyi-One" panose="020B0604030504040204" pitchFamily="34" charset="0"/>
              </a:rPr>
              <a:t>။ </a:t>
            </a:r>
            <a:endParaRPr sz="9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12051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p:nvPr/>
        </p:nvSpPr>
        <p:spPr>
          <a:xfrm>
            <a:off x="545886" y="423580"/>
            <a:ext cx="6502079" cy="577081"/>
          </a:xfrm>
          <a:prstGeom prst="rect">
            <a:avLst/>
          </a:prstGeom>
          <a:noFill/>
          <a:ln>
            <a:noFill/>
          </a:ln>
        </p:spPr>
        <p:txBody>
          <a:bodyPr spcFirstLastPara="1" wrap="square" lIns="68569" tIns="34275" rIns="68569" bIns="34275" anchor="t" anchorCtr="0">
            <a:noAutofit/>
          </a:bodyPr>
          <a:lstStyle/>
          <a:p>
            <a:pPr>
              <a:lnSpc>
                <a:spcPct val="150000"/>
              </a:lnSpc>
              <a:buClr>
                <a:srgbClr val="000000"/>
              </a:buClr>
              <a:buSzPts val="6600"/>
            </a:pPr>
            <a:r>
              <a:rPr lang="my-MM" sz="3600" b="1" dirty="0">
                <a:solidFill>
                  <a:schemeClr val="dk1"/>
                </a:solidFill>
                <a:latin typeface="Zawgyi-One" panose="020B0604030504040204" pitchFamily="34" charset="0"/>
                <a:ea typeface="Calibri"/>
                <a:cs typeface="Zawgyi-One" panose="020B0604030504040204" pitchFamily="34" charset="0"/>
                <a:sym typeface="Calibri"/>
              </a:rPr>
              <a:t>လ</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ပ</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ရ</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en-US" sz="3600" b="1" dirty="0" err="1">
                <a:solidFill>
                  <a:schemeClr val="dk1"/>
                </a:solidFill>
                <a:latin typeface="Zawgyi-One" panose="020B0604030504040204" pitchFamily="34" charset="0"/>
                <a:ea typeface="Calibri"/>
                <a:cs typeface="Zawgyi-One" panose="020B0604030504040204" pitchFamily="34" charset="0"/>
                <a:sym typeface="Calibri"/>
              </a:rPr>
              <a:t>ားမ</a:t>
            </a:r>
            <a:r>
              <a:rPr lang="en-US" sz="3600" b="1" dirty="0">
                <a:solidFill>
                  <a:schemeClr val="dk1"/>
                </a:solidFill>
                <a:latin typeface="Zawgyi-One" panose="020B0604030504040204" pitchFamily="34" charset="0"/>
                <a:ea typeface="Calibri"/>
                <a:cs typeface="Zawgyi-One" panose="020B0604030504040204" pitchFamily="34" charset="0"/>
                <a:sym typeface="Calibri"/>
              </a:rPr>
              <a:t>ႈ ၃ :</a:t>
            </a:r>
            <a:endParaRPr sz="788" dirty="0">
              <a:latin typeface="Zawgyi-One" panose="020B0604030504040204" pitchFamily="34" charset="0"/>
              <a:cs typeface="Zawgyi-One" panose="020B0604030504040204" pitchFamily="34" charset="0"/>
            </a:endParaRPr>
          </a:p>
          <a:p>
            <a:pPr>
              <a:lnSpc>
                <a:spcPct val="150000"/>
              </a:lnSpc>
              <a:buClr>
                <a:srgbClr val="000000"/>
              </a:buClr>
              <a:buSzPts val="6600"/>
            </a:pPr>
            <a:r>
              <a:rPr lang="my-MM" sz="3600" b="1" dirty="0">
                <a:solidFill>
                  <a:schemeClr val="dk1"/>
                </a:solidFill>
                <a:latin typeface="Zawgyi-One" panose="020B0604030504040204" pitchFamily="34" charset="0"/>
                <a:ea typeface="Calibri"/>
                <a:cs typeface="Zawgyi-One" panose="020B0604030504040204" pitchFamily="34" charset="0"/>
                <a:sym typeface="Calibri"/>
              </a:rPr>
              <a:t>သ</a:t>
            </a:r>
            <a:r>
              <a:rPr lang="en-US" sz="3600" b="1" dirty="0">
                <a:solidFill>
                  <a:schemeClr val="dk1"/>
                </a:solidFill>
                <a:latin typeface="Zawgyi-One" panose="020B0604030504040204" pitchFamily="34" charset="0"/>
                <a:ea typeface="Calibri"/>
                <a:cs typeface="Zawgyi-One" panose="020B0604030504040204" pitchFamily="34" charset="0"/>
                <a:sym typeface="Calibri"/>
              </a:rPr>
              <a:t>င</a:t>
            </a:r>
            <a:r>
              <a:rPr lang="my-MM" sz="3600" b="1" dirty="0">
                <a:solidFill>
                  <a:schemeClr val="dk1"/>
                </a:solidFill>
                <a:latin typeface="Zawgyi-One" panose="020B0604030504040204" pitchFamily="34" charset="0"/>
                <a:ea typeface="Calibri"/>
                <a:cs typeface="Zawgyi-One" panose="020B0604030504040204" pitchFamily="34" charset="0"/>
                <a:sym typeface="Calibri"/>
              </a:rPr>
              <a:t>္</a:t>
            </a:r>
            <a:r>
              <a:rPr lang="en-US" sz="3600" b="1" dirty="0">
                <a:solidFill>
                  <a:schemeClr val="dk1"/>
                </a:solidFill>
                <a:latin typeface="Zawgyi-One" panose="020B0604030504040204" pitchFamily="34" charset="0"/>
                <a:ea typeface="Calibri"/>
                <a:cs typeface="Zawgyi-One" panose="020B0604030504040204" pitchFamily="34" charset="0"/>
                <a:sym typeface="Calibri"/>
              </a:rPr>
              <a:t>၏ </a:t>
            </a:r>
            <a:r>
              <a:rPr lang="my-MM" sz="3600" b="1" dirty="0">
                <a:solidFill>
                  <a:schemeClr val="dk1"/>
                </a:solidFill>
                <a:latin typeface="Zawgyi-One" panose="020B0604030504040204" pitchFamily="34" charset="0"/>
                <a:ea typeface="Calibri"/>
                <a:cs typeface="Zawgyi-One" panose="020B0604030504040204" pitchFamily="34" charset="0"/>
                <a:sym typeface="Calibri"/>
              </a:rPr>
              <a:t>အ</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တ</a:t>
            </a:r>
            <a:r>
              <a:rPr lang="en-US" sz="3600" b="1" dirty="0">
                <a:solidFill>
                  <a:schemeClr val="dk1"/>
                </a:solidFill>
                <a:latin typeface="Zawgyi-One" panose="020B0604030504040204" pitchFamily="34" charset="0"/>
                <a:ea typeface="Calibri"/>
                <a:cs typeface="Zawgyi-One" panose="020B0604030504040204" pitchFamily="34" charset="0"/>
                <a:sym typeface="Calibri"/>
              </a:rPr>
              <a:t>ြ႕</a:t>
            </a:r>
            <a:r>
              <a:rPr lang="en-US" sz="3600" b="1" dirty="0" err="1">
                <a:solidFill>
                  <a:schemeClr val="dk1"/>
                </a:solidFill>
                <a:latin typeface="Zawgyi-One" panose="020B0604030504040204" pitchFamily="34" charset="0"/>
                <a:ea typeface="Calibri"/>
                <a:cs typeface="Zawgyi-One" panose="020B0604030504040204" pitchFamily="34" charset="0"/>
                <a:sym typeface="Calibri"/>
              </a:rPr>
              <a:t>အႀကံဳမ်ား</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endParaRPr sz="788" dirty="0">
              <a:latin typeface="Zawgyi-One" panose="020B0604030504040204" pitchFamily="34" charset="0"/>
              <a:cs typeface="Zawgyi-One" panose="020B0604030504040204" pitchFamily="34" charset="0"/>
            </a:endParaRPr>
          </a:p>
          <a:p>
            <a:pPr>
              <a:lnSpc>
                <a:spcPct val="150000"/>
              </a:lnSpc>
              <a:buClr>
                <a:srgbClr val="000000"/>
              </a:buClr>
              <a:buSzPts val="6600"/>
            </a:pPr>
            <a:r>
              <a:rPr lang="en-US" sz="3600" b="1" i="1" dirty="0">
                <a:solidFill>
                  <a:schemeClr val="dk1"/>
                </a:solidFill>
                <a:latin typeface="Zawgyi-One" panose="020B0604030504040204" pitchFamily="34" charset="0"/>
                <a:ea typeface="Calibri"/>
                <a:cs typeface="Zawgyi-One" panose="020B0604030504040204" pitchFamily="34" charset="0"/>
                <a:sym typeface="Calibri"/>
              </a:rPr>
              <a:t>OER </a:t>
            </a:r>
            <a:r>
              <a:rPr lang="en-US" sz="3600" b="1" dirty="0">
                <a:solidFill>
                  <a:schemeClr val="dk1"/>
                </a:solidFill>
                <a:latin typeface="Zawgyi-One" panose="020B0604030504040204" pitchFamily="34" charset="0"/>
                <a:ea typeface="Calibri"/>
                <a:cs typeface="Zawgyi-One" panose="020B0604030504040204" pitchFamily="34" charset="0"/>
                <a:sym typeface="Calibri"/>
              </a:rPr>
              <a:t>webinar </a:t>
            </a:r>
            <a:r>
              <a:rPr lang="my-MM" sz="3600" b="1" dirty="0">
                <a:solidFill>
                  <a:schemeClr val="dk1"/>
                </a:solidFill>
                <a:latin typeface="Zawgyi-One" panose="020B0604030504040204" pitchFamily="34" charset="0"/>
                <a:ea typeface="Calibri"/>
                <a:cs typeface="Zawgyi-One" panose="020B0604030504040204" pitchFamily="34" charset="0"/>
                <a:sym typeface="Calibri"/>
              </a:rPr>
              <a:t>က</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a:t>
            </a:r>
            <a:r>
              <a:rPr lang="en-US" sz="3600" b="1" dirty="0">
                <a:solidFill>
                  <a:schemeClr val="dk1"/>
                </a:solidFill>
                <a:latin typeface="Zawgyi-One" panose="020B0604030504040204" pitchFamily="34" charset="0"/>
                <a:ea typeface="Calibri"/>
                <a:cs typeface="Zawgyi-One" panose="020B0604030504040204" pitchFamily="34" charset="0"/>
                <a:sym typeface="Calibri"/>
              </a:rPr>
              <a:t> </a:t>
            </a:r>
            <a:r>
              <a:rPr lang="my-MM" sz="3600" b="1" dirty="0">
                <a:solidFill>
                  <a:schemeClr val="dk1"/>
                </a:solidFill>
                <a:latin typeface="Zawgyi-One" panose="020B0604030504040204" pitchFamily="34" charset="0"/>
                <a:ea typeface="Calibri"/>
                <a:cs typeface="Zawgyi-One" panose="020B0604030504040204" pitchFamily="34" charset="0"/>
                <a:sym typeface="Calibri"/>
              </a:rPr>
              <a:t>ရ</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ဖ</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a:t>
            </a:r>
            <a:r>
              <a:rPr lang="en-US" sz="3600" b="1" dirty="0">
                <a:solidFill>
                  <a:schemeClr val="dk1"/>
                </a:solidFill>
                <a:latin typeface="Zawgyi-One" panose="020B0604030504040204" pitchFamily="34" charset="0"/>
                <a:ea typeface="Calibri"/>
                <a:cs typeface="Zawgyi-One" panose="020B0604030504040204" pitchFamily="34" charset="0"/>
                <a:sym typeface="Calibri"/>
              </a:rPr>
              <a:t>ခ</a:t>
            </a:r>
            <a:r>
              <a:rPr lang="my-MM" sz="3600" b="1" dirty="0">
                <a:solidFill>
                  <a:schemeClr val="dk1"/>
                </a:solidFill>
                <a:latin typeface="Zawgyi-One" panose="020B0604030504040204" pitchFamily="34" charset="0"/>
                <a:ea typeface="Calibri"/>
                <a:cs typeface="Zawgyi-One" panose="020B0604030504040204" pitchFamily="34" charset="0"/>
                <a:sym typeface="Calibri"/>
              </a:rPr>
              <a:t>င</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my-MM" sz="3600" b="1" dirty="0">
                <a:solidFill>
                  <a:schemeClr val="dk1"/>
                </a:solidFill>
                <a:latin typeface="Zawgyi-One" panose="020B0604030504040204" pitchFamily="34" charset="0"/>
                <a:ea typeface="Calibri"/>
                <a:cs typeface="Zawgyi-One" panose="020B0604030504040204" pitchFamily="34" charset="0"/>
                <a:sym typeface="Calibri"/>
              </a:rPr>
              <a:t>ွ</a:t>
            </a:r>
            <a:r>
              <a:rPr lang="en-US" sz="3600" b="1" dirty="0">
                <a:solidFill>
                  <a:schemeClr val="dk1"/>
                </a:solidFill>
                <a:latin typeface="Zawgyi-One" panose="020B0604030504040204" pitchFamily="34" charset="0"/>
                <a:ea typeface="Calibri"/>
                <a:cs typeface="Zawgyi-One" panose="020B0604030504040204" pitchFamily="34" charset="0"/>
                <a:sym typeface="Calibri"/>
              </a:rPr>
              <a:t>င့္ </a:t>
            </a:r>
            <a:r>
              <a:rPr lang="en-US" sz="3600" b="1" dirty="0" err="1">
                <a:solidFill>
                  <a:schemeClr val="dk1"/>
                </a:solidFill>
                <a:latin typeface="Zawgyi-One" panose="020B0604030504040204" pitchFamily="34" charset="0"/>
                <a:ea typeface="Calibri"/>
                <a:cs typeface="Zawgyi-One" panose="020B0604030504040204" pitchFamily="34" charset="0"/>
                <a:sym typeface="Calibri"/>
              </a:rPr>
              <a:t>ဆန္းစစ</a:t>
            </a:r>
            <a:r>
              <a:rPr lang="en-US" sz="3600" b="1" dirty="0">
                <a:solidFill>
                  <a:schemeClr val="dk1"/>
                </a:solidFill>
                <a:latin typeface="Zawgyi-One" panose="020B0604030504040204" pitchFamily="34" charset="0"/>
                <a:ea typeface="Calibri"/>
                <a:cs typeface="Zawgyi-One" panose="020B0604030504040204" pitchFamily="34" charset="0"/>
                <a:sym typeface="Calibri"/>
              </a:rPr>
              <a:t>္ျ</a:t>
            </a:r>
            <a:r>
              <a:rPr lang="en-US" sz="3600" b="1" dirty="0" err="1">
                <a:solidFill>
                  <a:schemeClr val="dk1"/>
                </a:solidFill>
                <a:latin typeface="Zawgyi-One" panose="020B0604030504040204" pitchFamily="34" charset="0"/>
                <a:ea typeface="Calibri"/>
                <a:cs typeface="Zawgyi-One" panose="020B0604030504040204" pitchFamily="34" charset="0"/>
                <a:sym typeface="Calibri"/>
              </a:rPr>
              <a:t>ခင္း</a:t>
            </a:r>
            <a:endParaRPr sz="3600" b="1" dirty="0">
              <a:solidFill>
                <a:schemeClr val="dk1"/>
              </a:solidFill>
              <a:latin typeface="Zawgyi-One" panose="020B0604030504040204" pitchFamily="34" charset="0"/>
              <a:ea typeface="Calibri"/>
              <a:cs typeface="Zawgyi-One" panose="020B0604030504040204" pitchFamily="34" charset="0"/>
              <a:sym typeface="Calibri"/>
            </a:endParaRPr>
          </a:p>
        </p:txBody>
      </p:sp>
      <p:pic>
        <p:nvPicPr>
          <p:cNvPr id="128" name="Google Shape;128;p8"/>
          <p:cNvPicPr preferRelativeResize="0"/>
          <p:nvPr/>
        </p:nvPicPr>
        <p:blipFill rotWithShape="1">
          <a:blip r:embed="rId3">
            <a:alphaModFix/>
          </a:blip>
          <a:srcRect/>
          <a:stretch/>
        </p:blipFill>
        <p:spPr>
          <a:xfrm rot="-5400000">
            <a:off x="5840054" y="769547"/>
            <a:ext cx="3776870" cy="2237775"/>
          </a:xfrm>
          <a:prstGeom prst="rect">
            <a:avLst/>
          </a:prstGeom>
          <a:noFill/>
          <a:ln>
            <a:noFill/>
          </a:ln>
        </p:spPr>
      </p:pic>
      <p:sp>
        <p:nvSpPr>
          <p:cNvPr id="129" name="Google Shape;129;p8"/>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pPr>
              <a:buClr>
                <a:srgbClr val="000000"/>
              </a:buClr>
              <a:buSzPts val="800"/>
            </a:pPr>
            <a:r>
              <a:rPr lang="en-US" sz="600">
                <a:solidFill>
                  <a:srgbClr val="000000"/>
                </a:solidFill>
                <a:latin typeface="Zawgyi-One" panose="020B0604030504040204" pitchFamily="34" charset="0"/>
                <a:ea typeface="Calibri"/>
                <a:cs typeface="Zawgyi-One" panose="020B0604030504040204" pitchFamily="34" charset="0"/>
                <a:sym typeface="Calibri"/>
              </a:rPr>
              <a:t>Picture Credit: </a:t>
            </a:r>
            <a:r>
              <a:rPr lang="en-US" sz="600" u="sng">
                <a:solidFill>
                  <a:schemeClr val="hlink"/>
                </a:solidFill>
                <a:latin typeface="Zawgyi-One" panose="020B0604030504040204" pitchFamily="34" charset="0"/>
                <a:ea typeface="Calibri"/>
                <a:cs typeface="Zawgyi-One" panose="020B0604030504040204" pitchFamily="34" charset="0"/>
                <a:sym typeface="Calibri"/>
                <a:hlinkClick r:id="rId4"/>
              </a:rPr>
              <a:t>Creative Commons – cc stickers</a:t>
            </a:r>
            <a:r>
              <a:rPr lang="en-US" sz="600">
                <a:solidFill>
                  <a:srgbClr val="000000"/>
                </a:solidFill>
                <a:latin typeface="Zawgyi-One" panose="020B0604030504040204" pitchFamily="34" charset="0"/>
                <a:ea typeface="Calibri"/>
                <a:cs typeface="Zawgyi-One" panose="020B0604030504040204" pitchFamily="34" charset="0"/>
                <a:sym typeface="Calibri"/>
              </a:rPr>
              <a:t> by </a:t>
            </a:r>
            <a:r>
              <a:rPr lang="en-US" sz="600" u="sng">
                <a:solidFill>
                  <a:schemeClr val="hlink"/>
                </a:solidFill>
                <a:latin typeface="Zawgyi-One" panose="020B0604030504040204" pitchFamily="34" charset="0"/>
                <a:ea typeface="Calibri"/>
                <a:cs typeface="Zawgyi-One" panose="020B0604030504040204" pitchFamily="34" charset="0"/>
                <a:sym typeface="Calibri"/>
                <a:hlinkClick r:id="rId5"/>
              </a:rPr>
              <a:t>Kristina Alexanderson</a:t>
            </a:r>
            <a:r>
              <a:rPr lang="en-US" sz="600">
                <a:solidFill>
                  <a:srgbClr val="000000"/>
                </a:solidFill>
                <a:latin typeface="Zawgyi-One" panose="020B0604030504040204" pitchFamily="34" charset="0"/>
                <a:ea typeface="Calibri"/>
                <a:cs typeface="Zawgyi-One" panose="020B0604030504040204" pitchFamily="34" charset="0"/>
                <a:sym typeface="Calibri"/>
              </a:rPr>
              <a:t> is licensed  </a:t>
            </a:r>
            <a:r>
              <a:rPr lang="en-US" sz="600" u="sng">
                <a:solidFill>
                  <a:schemeClr val="hlink"/>
                </a:solidFill>
                <a:latin typeface="Zawgyi-One" panose="020B0604030504040204" pitchFamily="34" charset="0"/>
                <a:ea typeface="Calibri"/>
                <a:cs typeface="Zawgyi-One" panose="020B0604030504040204" pitchFamily="34" charset="0"/>
                <a:sym typeface="Calibri"/>
                <a:hlinkClick r:id="rId6"/>
              </a:rPr>
              <a:t>CC BY 2.0</a:t>
            </a:r>
            <a:r>
              <a:rPr lang="en-US" sz="600">
                <a:solidFill>
                  <a:srgbClr val="000000"/>
                </a:solidFill>
                <a:latin typeface="Zawgyi-One" panose="020B0604030504040204" pitchFamily="34" charset="0"/>
                <a:ea typeface="Calibri"/>
                <a:cs typeface="Zawgyi-One" panose="020B0604030504040204" pitchFamily="34" charset="0"/>
                <a:sym typeface="Calibri"/>
              </a:rPr>
              <a:t>  </a:t>
            </a:r>
            <a:endParaRPr sz="600">
              <a:solidFill>
                <a:srgbClr val="000000"/>
              </a:solidFill>
              <a:latin typeface="Zawgyi-One" panose="020B0604030504040204" pitchFamily="34" charset="0"/>
              <a:ea typeface="Calibri"/>
              <a:cs typeface="Zawgyi-One" panose="020B0604030504040204" pitchFamily="34" charset="0"/>
              <a:sym typeface="Calibri"/>
            </a:endParaRPr>
          </a:p>
        </p:txBody>
      </p:sp>
    </p:spTree>
    <p:extLst>
      <p:ext uri="{BB962C8B-B14F-4D97-AF65-F5344CB8AC3E}">
        <p14:creationId xmlns:p14="http://schemas.microsoft.com/office/powerpoint/2010/main" val="339953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prstGeom prst="rect">
            <a:avLst/>
          </a:prstGeom>
          <a:noFill/>
          <a:ln>
            <a:noFill/>
          </a:ln>
        </p:spPr>
        <p:txBody>
          <a:bodyPr spcFirstLastPara="1" wrap="square" lIns="68569" tIns="68569" rIns="68569" bIns="68569" anchor="t" anchorCtr="0">
            <a:noAutofit/>
          </a:bodyPr>
          <a:lstStyle/>
          <a:p>
            <a:pPr>
              <a:spcBef>
                <a:spcPts val="0"/>
              </a:spcBef>
              <a:buClr>
                <a:schemeClr val="dk1"/>
              </a:buClr>
              <a:buSzPts val="4400"/>
            </a:pPr>
            <a:r>
              <a:rPr lang="my-MM" sz="3375" b="1" dirty="0">
                <a:latin typeface="Zawgyi-One" panose="020B0604030504040204" pitchFamily="34" charset="0"/>
                <a:cs typeface="Zawgyi-One" panose="020B0604030504040204" pitchFamily="34" charset="0"/>
              </a:rPr>
              <a:t>ထ</a:t>
            </a:r>
            <a:r>
              <a:rPr lang="en-US" sz="3375" b="1" dirty="0">
                <a:latin typeface="Zawgyi-One" panose="020B0604030504040204" pitchFamily="34" charset="0"/>
                <a:cs typeface="Zawgyi-One" panose="020B0604030504040204" pitchFamily="34" charset="0"/>
              </a:rPr>
              <a:t>ည</a:t>
            </a:r>
            <a:r>
              <a:rPr lang="my-MM" sz="3375" b="1" dirty="0">
                <a:latin typeface="Zawgyi-One" panose="020B0604030504040204" pitchFamily="34" charset="0"/>
                <a:cs typeface="Zawgyi-One" panose="020B0604030504040204" pitchFamily="34" charset="0"/>
              </a:rPr>
              <a:t>္</a:t>
            </a:r>
            <a:r>
              <a:rPr lang="en-US" sz="3375" b="1" dirty="0">
                <a:latin typeface="Zawgyi-One" panose="020B0604030504040204" pitchFamily="34" charset="0"/>
                <a:cs typeface="Zawgyi-One" panose="020B0604030504040204" pitchFamily="34" charset="0"/>
              </a:rPr>
              <a:t>့</a:t>
            </a:r>
            <a:r>
              <a:rPr lang="my-MM" sz="3375" b="1" dirty="0">
                <a:latin typeface="Zawgyi-One" panose="020B0604030504040204" pitchFamily="34" charset="0"/>
                <a:cs typeface="Zawgyi-One" panose="020B0604030504040204" pitchFamily="34" charset="0"/>
              </a:rPr>
              <a:t>သ</a:t>
            </a:r>
            <a:r>
              <a:rPr lang="en-US" sz="3375" b="1" dirty="0">
                <a:latin typeface="Zawgyi-One" panose="020B0604030504040204" pitchFamily="34" charset="0"/>
                <a:cs typeface="Zawgyi-One" panose="020B0604030504040204" pitchFamily="34" charset="0"/>
              </a:rPr>
              <a:t>ြ</a:t>
            </a:r>
            <a:r>
              <a:rPr lang="my-MM" sz="3375" b="1" dirty="0">
                <a:latin typeface="Zawgyi-One" panose="020B0604030504040204" pitchFamily="34" charset="0"/>
                <a:cs typeface="Zawgyi-One" panose="020B0604030504040204" pitchFamily="34" charset="0"/>
              </a:rPr>
              <a:t>င</a:t>
            </a:r>
            <a:r>
              <a:rPr lang="en-US" sz="3375" b="1" dirty="0">
                <a:latin typeface="Zawgyi-One" panose="020B0604030504040204" pitchFamily="34" charset="0"/>
                <a:cs typeface="Zawgyi-One" panose="020B0604030504040204" pitchFamily="34" charset="0"/>
              </a:rPr>
              <a:t>္</a:t>
            </a:r>
            <a:r>
              <a:rPr lang="my-MM" sz="3375" b="1" dirty="0">
                <a:latin typeface="Zawgyi-One" panose="020B0604030504040204" pitchFamily="34" charset="0"/>
                <a:cs typeface="Zawgyi-One" panose="020B0604030504040204" pitchFamily="34" charset="0"/>
              </a:rPr>
              <a:t>း</a:t>
            </a:r>
            <a:r>
              <a:rPr lang="en-US" sz="3375" b="1" dirty="0">
                <a:latin typeface="Zawgyi-One" panose="020B0604030504040204" pitchFamily="34" charset="0"/>
                <a:cs typeface="Zawgyi-One" panose="020B0604030504040204" pitchFamily="34" charset="0"/>
              </a:rPr>
              <a:t>စ</a:t>
            </a:r>
            <a:r>
              <a:rPr lang="my-MM" sz="3375" b="1" dirty="0">
                <a:latin typeface="Zawgyi-One" panose="020B0604030504040204" pitchFamily="34" charset="0"/>
                <a:cs typeface="Zawgyi-One" panose="020B0604030504040204" pitchFamily="34" charset="0"/>
              </a:rPr>
              <a:t>ဥ</a:t>
            </a:r>
            <a:r>
              <a:rPr lang="en-US" sz="3375" dirty="0">
                <a:latin typeface="Zawgyi-One" panose="020B0604030504040204" pitchFamily="34" charset="0"/>
                <a:cs typeface="Zawgyi-One" panose="020B0604030504040204" pitchFamily="34" charset="0"/>
              </a:rPr>
              <a:t>္</a:t>
            </a:r>
            <a:r>
              <a:rPr lang="en-US" sz="3375" dirty="0" err="1">
                <a:latin typeface="Zawgyi-One" panose="020B0604030504040204" pitchFamily="34" charset="0"/>
                <a:cs typeface="Zawgyi-One" panose="020B0604030504040204" pitchFamily="34" charset="0"/>
              </a:rPr>
              <a:t>းစားရမည</a:t>
            </a:r>
            <a:r>
              <a:rPr lang="en-US" sz="3375" dirty="0">
                <a:latin typeface="Zawgyi-One" panose="020B0604030504040204" pitchFamily="34" charset="0"/>
                <a:cs typeface="Zawgyi-One" panose="020B0604030504040204" pitchFamily="34" charset="0"/>
              </a:rPr>
              <a:t>့္ </a:t>
            </a:r>
            <a:r>
              <a:rPr lang="en-US" sz="3375" dirty="0" err="1">
                <a:latin typeface="Zawgyi-One" panose="020B0604030504040204" pitchFamily="34" charset="0"/>
                <a:cs typeface="Zawgyi-One" panose="020B0604030504040204" pitchFamily="34" charset="0"/>
              </a:rPr>
              <a:t>အခ်ိ</a:t>
            </a:r>
            <a:r>
              <a:rPr lang="en-US" sz="3375" dirty="0">
                <a:latin typeface="Zawgyi-One" panose="020B0604030504040204" pitchFamily="34" charset="0"/>
                <a:cs typeface="Zawgyi-One" panose="020B0604030504040204" pitchFamily="34" charset="0"/>
              </a:rPr>
              <a:t>ဳ႕</a:t>
            </a:r>
            <a:r>
              <a:rPr lang="en-US" sz="3375" dirty="0" err="1">
                <a:latin typeface="Zawgyi-One" panose="020B0604030504040204" pitchFamily="34" charset="0"/>
                <a:cs typeface="Zawgyi-One" panose="020B0604030504040204" pitchFamily="34" charset="0"/>
              </a:rPr>
              <a:t>အခ်က္မ်ား</a:t>
            </a:r>
            <a:r>
              <a:rPr lang="en-US" sz="3375" b="1" dirty="0">
                <a:latin typeface="Zawgyi-One" panose="020B0604030504040204" pitchFamily="34" charset="0"/>
                <a:cs typeface="Zawgyi-One" panose="020B0604030504040204" pitchFamily="34" charset="0"/>
              </a:rPr>
              <a:t>… </a:t>
            </a:r>
            <a:endParaRPr sz="3375" dirty="0">
              <a:latin typeface="Zawgyi-One" panose="020B0604030504040204" pitchFamily="34" charset="0"/>
              <a:cs typeface="Zawgyi-One" panose="020B0604030504040204" pitchFamily="34" charset="0"/>
            </a:endParaRPr>
          </a:p>
        </p:txBody>
      </p:sp>
      <p:sp>
        <p:nvSpPr>
          <p:cNvPr id="136" name="Google Shape;136;p9"/>
          <p:cNvSpPr txBox="1">
            <a:spLocks noGrp="1"/>
          </p:cNvSpPr>
          <p:nvPr>
            <p:ph type="body" idx="4294967295"/>
          </p:nvPr>
        </p:nvSpPr>
        <p:spPr>
          <a:xfrm>
            <a:off x="369231" y="866405"/>
            <a:ext cx="8146256" cy="4003433"/>
          </a:xfrm>
          <a:prstGeom prst="rect">
            <a:avLst/>
          </a:prstGeom>
          <a:noFill/>
          <a:ln>
            <a:noFill/>
          </a:ln>
        </p:spPr>
        <p:txBody>
          <a:bodyPr spcFirstLastPara="1" wrap="square" lIns="68569" tIns="68569" rIns="68569" bIns="68569" anchor="t" anchorCtr="0">
            <a:noAutofit/>
          </a:bodyPr>
          <a:lstStyle/>
          <a:p>
            <a:pPr marL="342900" indent="-280988">
              <a:lnSpc>
                <a:spcPct val="100000"/>
              </a:lnSpc>
              <a:spcBef>
                <a:spcPts val="750"/>
              </a:spcBef>
              <a:buClr>
                <a:schemeClr val="dk1"/>
              </a:buClr>
              <a:buSzPts val="2300"/>
              <a:buFont typeface="Arial"/>
              <a:buChar char="•"/>
            </a:pP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webinar </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တ</a:t>
            </a:r>
            <a:r>
              <a:rPr lang="en-US" sz="1350" dirty="0">
                <a:latin typeface="Zawgyi-One" panose="020B0604030504040204" pitchFamily="34" charset="0"/>
                <a:cs typeface="Zawgyi-One" panose="020B0604030504040204" pitchFamily="34" charset="0"/>
              </a:rPr>
              <a:t>စ</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ဆ</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ည</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တ</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႔</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ရ</a:t>
            </a:r>
            <a:r>
              <a:rPr lang="en-US" sz="1350" dirty="0" err="1">
                <a:latin typeface="Zawgyi-One" panose="020B0604030504040204" pitchFamily="34" charset="0"/>
                <a:cs typeface="Zawgyi-One" panose="020B0604030504040204" pitchFamily="34" charset="0"/>
              </a:rPr>
              <a:t>ရွိရန</a:t>
            </a:r>
            <a:r>
              <a:rPr lang="en-US" sz="1350" dirty="0">
                <a:latin typeface="Zawgyi-One" panose="020B0604030504040204" pitchFamily="34" charset="0"/>
                <a:cs typeface="Zawgyi-One" panose="020B0604030504040204" pitchFamily="34" charset="0"/>
              </a:rPr>
              <a:t>္ ႀ</a:t>
            </a:r>
            <a:r>
              <a:rPr lang="en-US" sz="1350" dirty="0" err="1">
                <a:latin typeface="Zawgyi-One" panose="020B0604030504040204" pitchFamily="34" charset="0"/>
                <a:cs typeface="Zawgyi-One" panose="020B0604030504040204" pitchFamily="34" charset="0"/>
              </a:rPr>
              <a:t>ကိဳး</a:t>
            </a:r>
            <a:r>
              <a:rPr lang="my-MM" sz="1350" dirty="0">
                <a:latin typeface="Zawgyi-One" panose="020B0604030504040204" pitchFamily="34" charset="0"/>
                <a:cs typeface="Zawgyi-One" panose="020B0604030504040204" pitchFamily="34" charset="0"/>
              </a:rPr>
              <a:t>စ</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န</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န</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endParaRPr sz="1350" dirty="0">
              <a:latin typeface="Zawgyi-One" panose="020B0604030504040204" pitchFamily="34" charset="0"/>
              <a:cs typeface="Zawgyi-One" panose="020B0604030504040204" pitchFamily="34" charset="0"/>
            </a:endParaRPr>
          </a:p>
          <a:p>
            <a:pPr marL="342900" indent="-280988">
              <a:lnSpc>
                <a:spcPct val="100000"/>
              </a:lnSpc>
              <a:spcBef>
                <a:spcPts val="750"/>
              </a:spcBef>
              <a:buClr>
                <a:schemeClr val="dk1"/>
              </a:buClr>
              <a:buSzPts val="2300"/>
              <a:buFont typeface="Arial"/>
              <a:buChar char="•"/>
            </a:pPr>
            <a:r>
              <a:rPr lang="en-US" sz="1350" dirty="0" err="1">
                <a:latin typeface="Zawgyi-One" panose="020B0604030504040204" pitchFamily="34" charset="0"/>
                <a:cs typeface="Zawgyi-One" panose="020B0604030504040204" pitchFamily="34" charset="0"/>
              </a:rPr>
              <a:t>မည္သူတို႔သည</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သင</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ရ</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တ</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သ</a:t>
            </a:r>
            <a:r>
              <a:rPr lang="en-US" sz="1350" dirty="0" err="1">
                <a:latin typeface="Zawgyi-One" panose="020B0604030504040204" pitchFamily="34" charset="0"/>
                <a:cs typeface="Zawgyi-One" panose="020B0604030504040204" pitchFamily="34" charset="0"/>
              </a:rPr>
              <a:t>တ္မ်ား</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ဖ</a:t>
            </a:r>
            <a:r>
              <a:rPr lang="my-MM" sz="1350" dirty="0">
                <a:latin typeface="Zawgyi-One" panose="020B0604030504040204" pitchFamily="34" charset="0"/>
                <a:cs typeface="Zawgyi-One" panose="020B0604030504040204" pitchFamily="34" charset="0"/>
              </a:rPr>
              <a:t>စ</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န</a:t>
            </a:r>
            <a:r>
              <a:rPr lang="my-MM" sz="1350" dirty="0">
                <a:latin typeface="Zawgyi-One" panose="020B0604030504040204" pitchFamily="34" charset="0"/>
                <a:cs typeface="Zawgyi-One" panose="020B0604030504040204" pitchFamily="34" charset="0"/>
              </a:rPr>
              <a:t>ည</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endParaRPr sz="1350" dirty="0">
              <a:latin typeface="Zawgyi-One" panose="020B0604030504040204" pitchFamily="34" charset="0"/>
              <a:cs typeface="Zawgyi-One" panose="020B0604030504040204" pitchFamily="34" charset="0"/>
            </a:endParaRPr>
          </a:p>
          <a:p>
            <a:pPr marL="342900" indent="-280988">
              <a:lnSpc>
                <a:spcPct val="100000"/>
              </a:lnSpc>
              <a:spcBef>
                <a:spcPts val="750"/>
              </a:spcBef>
              <a:buClr>
                <a:schemeClr val="dk1"/>
              </a:buClr>
              <a:buSzPts val="2300"/>
              <a:buFont typeface="Arial"/>
              <a:buChar char="•"/>
            </a:pP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webinar </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႔</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ပ</a:t>
            </a:r>
            <a:r>
              <a:rPr lang="en-US" sz="1350" dirty="0" err="1">
                <a:latin typeface="Zawgyi-One" panose="020B0604030504040204" pitchFamily="34" charset="0"/>
                <a:cs typeface="Zawgyi-One" panose="020B0604030504040204" pitchFamily="34" charset="0"/>
              </a:rPr>
              <a:t>ံုေဖာ္မည္နည္း</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တင္ဆက္မ</a:t>
            </a:r>
            <a:r>
              <a:rPr lang="en-US" sz="1350" dirty="0">
                <a:latin typeface="Zawgyi-One" panose="020B0604030504040204" pitchFamily="34" charset="0"/>
                <a:cs typeface="Zawgyi-One" panose="020B0604030504040204" pitchFamily="34" charset="0"/>
              </a:rPr>
              <a:t>ႈ slide </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စ</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အ</a:t>
            </a:r>
            <a:r>
              <a:rPr lang="my-MM" sz="1350" dirty="0">
                <a:latin typeface="Zawgyi-One" panose="020B0604030504040204" pitchFamily="34" charset="0"/>
                <a:cs typeface="Zawgyi-One" panose="020B0604030504040204" pitchFamily="34" charset="0"/>
              </a:rPr>
              <a:t>စ</a:t>
            </a:r>
            <a:r>
              <a:rPr lang="en-US" sz="1350" dirty="0">
                <a:latin typeface="Zawgyi-One" panose="020B0604030504040204" pitchFamily="34" charset="0"/>
                <a:cs typeface="Zawgyi-One" panose="020B0604030504040204" pitchFamily="34" charset="0"/>
              </a:rPr>
              <a:t>ဥ</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မ</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ပ</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ဝ</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ၾ</a:t>
            </a:r>
            <a:r>
              <a:rPr lang="en-US" sz="1350" dirty="0">
                <a:latin typeface="Zawgyi-One" panose="020B0604030504040204" pitchFamily="34" charset="0"/>
                <a:cs typeface="Zawgyi-One" panose="020B0604030504040204" pitchFamily="34" charset="0"/>
              </a:rPr>
              <a:t>က</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းအရာမ်ားကို</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စစ္ေဆးပ</a:t>
            </a:r>
            <a:r>
              <a:rPr lang="en-US" sz="1350" dirty="0">
                <a:latin typeface="Zawgyi-One" panose="020B0604030504040204" pitchFamily="34" charset="0"/>
                <a:cs typeface="Zawgyi-One" panose="020B0604030504040204" pitchFamily="34" charset="0"/>
              </a:rPr>
              <a:t>ါ။ </a:t>
            </a:r>
          </a:p>
          <a:p>
            <a:pPr marL="342900" indent="-280988">
              <a:lnSpc>
                <a:spcPct val="100000"/>
              </a:lnSpc>
              <a:spcBef>
                <a:spcPts val="750"/>
              </a:spcBef>
              <a:buClr>
                <a:schemeClr val="dk1"/>
              </a:buClr>
              <a:buSzPts val="2300"/>
              <a:buFont typeface="Arial"/>
              <a:buChar char="•"/>
            </a:pPr>
            <a:r>
              <a:rPr lang="en-US" sz="1350" dirty="0">
                <a:latin typeface="Zawgyi-One" panose="020B0604030504040204" pitchFamily="34" charset="0"/>
                <a:cs typeface="Zawgyi-One" panose="020B0604030504040204" pitchFamily="34" charset="0"/>
              </a:rPr>
              <a:t>webinar </a:t>
            </a:r>
            <a:r>
              <a:rPr lang="my-MM" sz="1350" dirty="0">
                <a:latin typeface="Zawgyi-One" panose="020B0604030504040204" pitchFamily="34" charset="0"/>
                <a:cs typeface="Zawgyi-One" panose="020B0604030504040204" pitchFamily="34" charset="0"/>
              </a:rPr>
              <a:t>တ</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မ</a:t>
            </a:r>
            <a:r>
              <a:rPr lang="en-US" sz="1350" dirty="0" err="1">
                <a:latin typeface="Zawgyi-One" panose="020B0604030504040204" pitchFamily="34" charset="0"/>
                <a:cs typeface="Zawgyi-One" panose="020B0604030504040204" pitchFamily="34" charset="0"/>
              </a:rPr>
              <a:t>ည္သည</a:t>
            </a:r>
            <a:r>
              <a:rPr lang="en-US"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အခ်က္မ်ား</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ထည</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န</a:t>
            </a:r>
            <a:r>
              <a:rPr lang="my-MM" sz="1350" dirty="0">
                <a:latin typeface="Zawgyi-One" panose="020B0604030504040204" pitchFamily="34" charset="0"/>
                <a:cs typeface="Zawgyi-One" panose="020B0604030504040204" pitchFamily="34" charset="0"/>
              </a:rPr>
              <a:t>ည</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slide </a:t>
            </a:r>
            <a:r>
              <a:rPr lang="my-MM" sz="1350" dirty="0">
                <a:latin typeface="Zawgyi-One" panose="020B0604030504040204" pitchFamily="34" charset="0"/>
                <a:cs typeface="Zawgyi-One" panose="020B0604030504040204" pitchFamily="34" charset="0"/>
              </a:rPr>
              <a:t>တ</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ပ</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ဝ</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ည</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လ</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တ</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႕</a:t>
            </a:r>
            <a:r>
              <a:rPr lang="my-MM" sz="1350" dirty="0">
                <a:latin typeface="Zawgyi-One" panose="020B0604030504040204" pitchFamily="34" charset="0"/>
                <a:cs typeface="Zawgyi-One" panose="020B0604030504040204" pitchFamily="34" charset="0"/>
              </a:rPr>
              <a:t>ပ</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႔</a:t>
            </a:r>
            <a:r>
              <a:rPr lang="my-MM" sz="1350" dirty="0">
                <a:latin typeface="Zawgyi-One" panose="020B0604030504040204" pitchFamily="34" charset="0"/>
                <a:cs typeface="Zawgyi-One" panose="020B0604030504040204" pitchFamily="34" charset="0"/>
              </a:rPr>
              <a:t>ခ</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ခ</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က</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မ</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ၾ</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ခ</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တ</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ဆ</a:t>
            </a:r>
            <a:r>
              <a:rPr lang="en-US" sz="1350" dirty="0">
                <a:latin typeface="Zawgyi-One" panose="020B0604030504040204" pitchFamily="34" charset="0"/>
                <a:cs typeface="Zawgyi-One" panose="020B0604030504040204" pitchFamily="34" charset="0"/>
              </a:rPr>
              <a:t>က</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မ</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မ</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အဘယ္နည္း</a:t>
            </a:r>
            <a:r>
              <a:rPr lang="en-US" sz="1350" dirty="0">
                <a:latin typeface="Zawgyi-One" panose="020B0604030504040204" pitchFamily="34" charset="0"/>
                <a:cs typeface="Zawgyi-One" panose="020B0604030504040204" pitchFamily="34" charset="0"/>
              </a:rPr>
              <a:t>။ </a:t>
            </a:r>
            <a:endParaRPr sz="1350" dirty="0">
              <a:latin typeface="Zawgyi-One" panose="020B0604030504040204" pitchFamily="34" charset="0"/>
              <a:cs typeface="Zawgyi-One" panose="020B0604030504040204" pitchFamily="34" charset="0"/>
            </a:endParaRPr>
          </a:p>
          <a:p>
            <a:pPr marL="342900" indent="-280988">
              <a:lnSpc>
                <a:spcPct val="100000"/>
              </a:lnSpc>
              <a:spcBef>
                <a:spcPts val="750"/>
              </a:spcBef>
              <a:buClr>
                <a:schemeClr val="dk1"/>
              </a:buClr>
              <a:buSzPts val="2300"/>
              <a:buFont typeface="Arial"/>
              <a:buChar char="•"/>
            </a:pP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slide </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တ</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ဆ</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တ</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႔</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ပ</a:t>
            </a:r>
            <a:r>
              <a:rPr lang="en-US" sz="1350" dirty="0" err="1">
                <a:latin typeface="Zawgyi-One" panose="020B0604030504040204" pitchFamily="34" charset="0"/>
                <a:cs typeface="Zawgyi-One" panose="020B0604030504040204" pitchFamily="34" charset="0"/>
              </a:rPr>
              <a:t>ရိတ္သတ္မ</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ရရ</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ိုင္ပါသလား</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ဥပမာ</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သင</a:t>
            </a:r>
            <a:r>
              <a:rPr lang="en-US" sz="1350" dirty="0">
                <a:latin typeface="Zawgyi-One" panose="020B0604030504040204" pitchFamily="34" charset="0"/>
                <a:cs typeface="Zawgyi-One" panose="020B0604030504040204" pitchFamily="34" charset="0"/>
              </a:rPr>
              <a:t>္၏ slide </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တ</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မ</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န</a:t>
            </a:r>
            <a:r>
              <a:rPr lang="my-MM" sz="1350" dirty="0">
                <a:latin typeface="Zawgyi-One" panose="020B0604030504040204" pitchFamily="34" charset="0"/>
                <a:cs typeface="Zawgyi-One" panose="020B0604030504040204" pitchFamily="34" charset="0"/>
              </a:rPr>
              <a:t>ပ</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ရ</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လ</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ပ</a:t>
            </a:r>
            <a:r>
              <a:rPr lang="en-US" sz="1350" dirty="0" err="1">
                <a:latin typeface="Zawgyi-One" panose="020B0604030504040204" pitchFamily="34" charset="0"/>
                <a:cs typeface="Zawgyi-One" panose="020B0604030504040204" pitchFamily="34" charset="0"/>
              </a:rPr>
              <a:t>တ္သားမႈရွိပါသလား</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ဘ</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လ္</a:t>
            </a:r>
            <a:r>
              <a:rPr lang="my-MM" sz="1350" dirty="0">
                <a:latin typeface="Zawgyi-One" panose="020B0604030504040204" pitchFamily="34" charset="0"/>
                <a:cs typeface="Zawgyi-One" panose="020B0604030504040204" pitchFamily="34" charset="0"/>
              </a:rPr>
              <a:t>စ</a:t>
            </a:r>
            <a:r>
              <a:rPr lang="en-US" sz="1350" dirty="0">
                <a:latin typeface="Zawgyi-One" panose="020B0604030504040204" pitchFamily="34" charset="0"/>
                <a:cs typeface="Zawgyi-One" panose="020B0604030504040204" pitchFamily="34" charset="0"/>
              </a:rPr>
              <a:t>က</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စ</a:t>
            </a:r>
            <a:r>
              <a:rPr lang="en-US" sz="1350" dirty="0">
                <a:latin typeface="Zawgyi-One" panose="020B0604030504040204" pitchFamily="34" charset="0"/>
                <a:cs typeface="Zawgyi-One" panose="020B0604030504040204" pitchFamily="34" charset="0"/>
              </a:rPr>
              <a:t>ၥ</a:t>
            </a:r>
            <a:r>
              <a:rPr lang="my-MM" sz="1350" dirty="0">
                <a:latin typeface="Zawgyi-One" panose="020B0604030504040204" pitchFamily="34" charset="0"/>
                <a:cs typeface="Zawgyi-One" panose="020B0604030504040204" pitchFamily="34" charset="0"/>
              </a:rPr>
              <a:t>ည</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မ</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တ</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 webinar </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ရ</a:t>
            </a:r>
            <a:r>
              <a:rPr lang="en-US" sz="1350" dirty="0">
                <a:latin typeface="Zawgyi-One" panose="020B0604030504040204" pitchFamily="34" charset="0"/>
                <a:cs typeface="Zawgyi-One" panose="020B0604030504040204" pitchFamily="34" charset="0"/>
              </a:rPr>
              <a:t>ရ</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လ</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က</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ရ</a:t>
            </a:r>
            <a:r>
              <a:rPr lang="en-US"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င္းလင္းျပတ္သားစြာ</a:t>
            </a:r>
            <a:r>
              <a:rPr lang="en-US" sz="1350" dirty="0">
                <a:latin typeface="Zawgyi-One" panose="020B0604030504040204" pitchFamily="34" charset="0"/>
                <a:cs typeface="Zawgyi-One" panose="020B0604030504040204" pitchFamily="34" charset="0"/>
              </a:rPr>
              <a:t> ၾ</a:t>
            </a:r>
            <a:r>
              <a:rPr lang="en-US" sz="1350" dirty="0" err="1">
                <a:latin typeface="Zawgyi-One" panose="020B0604030504040204" pitchFamily="34" charset="0"/>
                <a:cs typeface="Zawgyi-One" panose="020B0604030504040204" pitchFamily="34" charset="0"/>
              </a:rPr>
              <a:t>ကားႏိုင္ပါသလား</a:t>
            </a:r>
            <a:r>
              <a:rPr lang="en-US" sz="1350" dirty="0">
                <a:latin typeface="Zawgyi-One" panose="020B0604030504040204" pitchFamily="34" charset="0"/>
                <a:cs typeface="Zawgyi-One" panose="020B0604030504040204" pitchFamily="34" charset="0"/>
              </a:rPr>
              <a:t>။</a:t>
            </a:r>
            <a:endParaRPr sz="1350" dirty="0">
              <a:latin typeface="Zawgyi-One" panose="020B0604030504040204" pitchFamily="34" charset="0"/>
              <a:cs typeface="Zawgyi-One" panose="020B0604030504040204" pitchFamily="34" charset="0"/>
            </a:endParaRPr>
          </a:p>
          <a:p>
            <a:pPr marL="342900" indent="-280988">
              <a:lnSpc>
                <a:spcPct val="100000"/>
              </a:lnSpc>
              <a:spcBef>
                <a:spcPts val="750"/>
              </a:spcBef>
              <a:buClr>
                <a:schemeClr val="dk1"/>
              </a:buClr>
              <a:buSzPts val="2300"/>
              <a:buFont typeface="Arial"/>
              <a:buChar char="•"/>
            </a:pP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webinar </a:t>
            </a:r>
            <a:r>
              <a:rPr lang="en-US" sz="1350" dirty="0" err="1">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ၾ</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လ</a:t>
            </a:r>
            <a:r>
              <a:rPr lang="en-US" sz="1350" dirty="0" err="1">
                <a:latin typeface="Zawgyi-One" panose="020B0604030504040204" pitchFamily="34" charset="0"/>
                <a:cs typeface="Zawgyi-One" panose="020B0604030504040204" pitchFamily="34" charset="0"/>
              </a:rPr>
              <a:t>ူအမ်ား</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သိသည</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မသိသည္ကို</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သင္မည္သို</a:t>
            </a:r>
            <a:r>
              <a:rPr lang="en-US" sz="1350" dirty="0">
                <a:latin typeface="Zawgyi-One" panose="020B0604030504040204" pitchFamily="34" charset="0"/>
                <a:cs typeface="Zawgyi-One" panose="020B0604030504040204" pitchFamily="34" charset="0"/>
              </a:rPr>
              <a:t>႔ </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သ</a:t>
            </a:r>
            <a:r>
              <a:rPr lang="my-MM" sz="1350" dirty="0">
                <a:latin typeface="Zawgyi-One" panose="020B0604030504040204" pitchFamily="34" charset="0"/>
                <a:cs typeface="Zawgyi-One" panose="020B0604030504040204" pitchFamily="34" charset="0"/>
              </a:rPr>
              <a:t>ခ</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သိႏိုင္မည္နည္း</a:t>
            </a:r>
            <a:r>
              <a:rPr lang="en-US" sz="1350" dirty="0">
                <a:latin typeface="Zawgyi-One" panose="020B0604030504040204" pitchFamily="34" charset="0"/>
                <a:cs typeface="Zawgyi-One" panose="020B0604030504040204" pitchFamily="34" charset="0"/>
              </a:rPr>
              <a:t>။ </a:t>
            </a:r>
            <a:endParaRPr sz="1350" dirty="0">
              <a:latin typeface="Zawgyi-One" panose="020B0604030504040204" pitchFamily="34" charset="0"/>
              <a:cs typeface="Zawgyi-One" panose="020B0604030504040204" pitchFamily="34" charset="0"/>
            </a:endParaRPr>
          </a:p>
          <a:p>
            <a:pPr marL="342900" indent="-280988">
              <a:lnSpc>
                <a:spcPct val="100000"/>
              </a:lnSpc>
              <a:spcBef>
                <a:spcPts val="750"/>
              </a:spcBef>
              <a:buClr>
                <a:schemeClr val="dk1"/>
              </a:buClr>
              <a:buSzPts val="2300"/>
              <a:buFont typeface="Arial"/>
              <a:buChar char="•"/>
            </a:pP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ပ</a:t>
            </a:r>
            <a:r>
              <a:rPr lang="en-US" sz="1350" dirty="0">
                <a:latin typeface="Zawgyi-One" panose="020B0604030504040204" pitchFamily="34" charset="0"/>
                <a:cs typeface="Zawgyi-One" panose="020B0604030504040204" pitchFamily="34" charset="0"/>
              </a:rPr>
              <a:t>ရ</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တ</a:t>
            </a:r>
            <a:r>
              <a:rPr lang="my-MM"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သတ</a:t>
            </a:r>
            <a:r>
              <a:rPr lang="en-US" sz="1350" dirty="0">
                <a:latin typeface="Zawgyi-One" panose="020B0604030504040204" pitchFamily="34" charset="0"/>
                <a:cs typeface="Zawgyi-One" panose="020B0604030504040204" pitchFamily="34" charset="0"/>
              </a:rPr>
              <a:t>္ႏွင့္ </a:t>
            </a:r>
            <a:r>
              <a:rPr lang="en-US" sz="1350" dirty="0" err="1">
                <a:latin typeface="Zawgyi-One" panose="020B0604030504040204" pitchFamily="34" charset="0"/>
                <a:cs typeface="Zawgyi-One" panose="020B0604030504040204" pitchFamily="34" charset="0"/>
              </a:rPr>
              <a:t>ခ်ိတ္ဆက္မႈရွိေအာင</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မည္သုိ</a:t>
            </a:r>
            <a:r>
              <a:rPr lang="en-US" sz="1350" dirty="0">
                <a:latin typeface="Zawgyi-One" panose="020B0604030504040204" pitchFamily="34" charset="0"/>
                <a:cs typeface="Zawgyi-One" panose="020B0604030504040204" pitchFamily="34" charset="0"/>
              </a:rPr>
              <a:t>႔ ျ</a:t>
            </a:r>
            <a:r>
              <a:rPr lang="en-US" sz="1350" dirty="0" err="1">
                <a:latin typeface="Zawgyi-One" panose="020B0604030504040204" pitchFamily="34" charset="0"/>
                <a:cs typeface="Zawgyi-One" panose="020B0604030504040204" pitchFamily="34" charset="0"/>
              </a:rPr>
              <a:t>ပဳလုပ္မည္နည္း</a:t>
            </a:r>
            <a:r>
              <a:rPr lang="en-US" sz="1350" dirty="0">
                <a:latin typeface="Zawgyi-One" panose="020B0604030504040204" pitchFamily="34" charset="0"/>
                <a:cs typeface="Zawgyi-One" panose="020B0604030504040204" pitchFamily="34" charset="0"/>
              </a:rPr>
              <a:t>။ ( </a:t>
            </a:r>
            <a:r>
              <a:rPr lang="en-US" sz="1350" dirty="0" err="1">
                <a:latin typeface="Zawgyi-One" panose="020B0604030504040204" pitchFamily="34" charset="0"/>
                <a:cs typeface="Zawgyi-One" panose="020B0604030504040204" pitchFamily="34" charset="0"/>
              </a:rPr>
              <a:t>ဥပမာ</a:t>
            </a:r>
            <a:r>
              <a:rPr lang="en-US" sz="1350" dirty="0">
                <a:latin typeface="Zawgyi-One" panose="020B0604030504040204" pitchFamily="34" charset="0"/>
                <a:cs typeface="Zawgyi-One" panose="020B0604030504040204" pitchFamily="34" charset="0"/>
              </a:rPr>
              <a:t> </a:t>
            </a:r>
            <a:r>
              <a:rPr lang="en-US" sz="1350" dirty="0" err="1">
                <a:latin typeface="Zawgyi-One" panose="020B0604030504040204" pitchFamily="34" charset="0"/>
                <a:cs typeface="Zawgyi-One" panose="020B0604030504040204" pitchFamily="34" charset="0"/>
              </a:rPr>
              <a:t>chatbox</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ထ</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ခ</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ဖ</a:t>
            </a:r>
            <a:r>
              <a:rPr lang="my-MM" sz="1350" dirty="0">
                <a:latin typeface="Zawgyi-One" panose="020B0604030504040204" pitchFamily="34" charset="0"/>
                <a:cs typeface="Zawgyi-One" panose="020B0604030504040204" pitchFamily="34" charset="0"/>
              </a:rPr>
              <a:t>က</a:t>
            </a:r>
            <a:r>
              <a:rPr lang="en-US" sz="1350" dirty="0">
                <a:latin typeface="Zawgyi-One" panose="020B0604030504040204" pitchFamily="34" charset="0"/>
                <a:cs typeface="Zawgyi-One" panose="020B0604030504040204" pitchFamily="34" charset="0"/>
              </a:rPr>
              <a:t>႑</a:t>
            </a:r>
            <a:r>
              <a:rPr lang="my-MM" sz="1350" dirty="0">
                <a:latin typeface="Zawgyi-One" panose="020B0604030504040204" pitchFamily="34" charset="0"/>
                <a:cs typeface="Zawgyi-One" panose="020B0604030504040204" pitchFamily="34" charset="0"/>
              </a:rPr>
              <a:t>ထ</a:t>
            </a:r>
            <a:r>
              <a:rPr lang="en-US" sz="1350" dirty="0">
                <a:latin typeface="Zawgyi-One" panose="020B0604030504040204" pitchFamily="34" charset="0"/>
                <a:cs typeface="Zawgyi-One" panose="020B0604030504040204" pitchFamily="34" charset="0"/>
              </a:rPr>
              <a:t>ည</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ခ</a:t>
            </a:r>
            <a:r>
              <a:rPr lang="my-MM" sz="1350" dirty="0">
                <a:latin typeface="Zawgyi-One" panose="020B0604030504040204" pitchFamily="34" charset="0"/>
                <a:cs typeface="Zawgyi-One" panose="020B0604030504040204" pitchFamily="34" charset="0"/>
              </a:rPr>
              <a:t>င</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webinar </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လ</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န</a:t>
            </a:r>
            <a:r>
              <a:rPr lang="en-US" sz="1350" dirty="0">
                <a:latin typeface="Zawgyi-One" panose="020B0604030504040204" pitchFamily="34" charset="0"/>
                <a:cs typeface="Zawgyi-One" panose="020B0604030504040204" pitchFamily="34" charset="0"/>
              </a:rPr>
              <a:t>ခ</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န</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တ</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သ</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႔</a:t>
            </a:r>
            <a:r>
              <a:rPr lang="my-MM" sz="1350" dirty="0">
                <a:latin typeface="Zawgyi-One" panose="020B0604030504040204" pitchFamily="34" charset="0"/>
                <a:cs typeface="Zawgyi-One" panose="020B0604030504040204" pitchFamily="34" charset="0"/>
              </a:rPr>
              <a:t>မ</a:t>
            </a:r>
            <a:r>
              <a:rPr lang="en-US" sz="1350" dirty="0">
                <a:latin typeface="Zawgyi-One" panose="020B0604030504040204" pitchFamily="34" charset="0"/>
                <a:cs typeface="Zawgyi-One" panose="020B0604030504040204" pitchFamily="34" charset="0"/>
              </a:rPr>
              <a:t>ဟ</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တ</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webinar </a:t>
            </a:r>
            <a:r>
              <a:rPr lang="my-MM" sz="1350" dirty="0">
                <a:latin typeface="Zawgyi-One" panose="020B0604030504040204" pitchFamily="34" charset="0"/>
                <a:cs typeface="Zawgyi-One" panose="020B0604030504040204" pitchFamily="34" charset="0"/>
              </a:rPr>
              <a:t>ၿ</a:t>
            </a:r>
            <a:r>
              <a:rPr lang="en-US" sz="1350" dirty="0">
                <a:latin typeface="Zawgyi-One" panose="020B0604030504040204" pitchFamily="34" charset="0"/>
                <a:cs typeface="Zawgyi-One" panose="020B0604030504040204" pitchFamily="34" charset="0"/>
              </a:rPr>
              <a:t>ပ</a:t>
            </a:r>
            <a:r>
              <a:rPr lang="my-MM"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းေနာက</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ဆ</a:t>
            </a:r>
            <a:r>
              <a:rPr lang="en-US" sz="1350" dirty="0">
                <a:latin typeface="Zawgyi-One" panose="020B0604030504040204" pitchFamily="34" charset="0"/>
                <a:cs typeface="Zawgyi-One" panose="020B0604030504040204" pitchFamily="34" charset="0"/>
              </a:rPr>
              <a:t>ိ</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ရ</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ယ</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မ</a:t>
            </a:r>
            <a:r>
              <a:rPr lang="my-MM"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ဒီယာတ</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င</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 </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မ</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ခ</a:t>
            </a:r>
            <a:r>
              <a:rPr lang="my-MM" sz="1350" dirty="0">
                <a:latin typeface="Zawgyi-One" panose="020B0604030504040204" pitchFamily="34" charset="0"/>
                <a:cs typeface="Zawgyi-One" panose="020B0604030504040204" pitchFamily="34" charset="0"/>
              </a:rPr>
              <a:t>ြ</a:t>
            </a:r>
            <a:r>
              <a:rPr lang="en-US" sz="1350" dirty="0">
                <a:latin typeface="Zawgyi-One" panose="020B0604030504040204" pitchFamily="34" charset="0"/>
                <a:cs typeface="Zawgyi-One" panose="020B0604030504040204" pitchFamily="34" charset="0"/>
              </a:rPr>
              <a:t>န</a:t>
            </a:r>
            <a:r>
              <a:rPr lang="my-MM"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းထည</a:t>
            </a:r>
            <a:r>
              <a:rPr lang="en-US"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ခင္း</a:t>
            </a:r>
            <a:r>
              <a:rPr lang="en-US" sz="1350" dirty="0">
                <a:latin typeface="Zawgyi-One" panose="020B0604030504040204" pitchFamily="34" charset="0"/>
                <a:cs typeface="Zawgyi-One" panose="020B0604030504040204" pitchFamily="34" charset="0"/>
              </a:rPr>
              <a:t>)</a:t>
            </a:r>
            <a:endParaRPr sz="1350" dirty="0">
              <a:latin typeface="Zawgyi-One" panose="020B0604030504040204" pitchFamily="34" charset="0"/>
              <a:cs typeface="Zawgyi-One" panose="020B0604030504040204" pitchFamily="34" charset="0"/>
            </a:endParaRPr>
          </a:p>
          <a:p>
            <a:pPr marL="342900" indent="-280988">
              <a:lnSpc>
                <a:spcPct val="100000"/>
              </a:lnSpc>
              <a:spcBef>
                <a:spcPts val="750"/>
              </a:spcBef>
              <a:buClr>
                <a:schemeClr val="dk1"/>
              </a:buClr>
              <a:buSzPts val="2300"/>
              <a:buFont typeface="Arial"/>
              <a:buChar char="•"/>
            </a:pPr>
            <a:r>
              <a:rPr lang="my-MM" sz="1350" dirty="0">
                <a:latin typeface="Zawgyi-One" panose="020B0604030504040204" pitchFamily="34" charset="0"/>
                <a:cs typeface="Zawgyi-One" panose="020B0604030504040204" pitchFamily="34" charset="0"/>
              </a:rPr>
              <a:t>အ</a:t>
            </a:r>
            <a:r>
              <a:rPr lang="en-US" sz="1350" dirty="0">
                <a:latin typeface="Zawgyi-One" panose="020B0604030504040204" pitchFamily="34" charset="0"/>
                <a:cs typeface="Zawgyi-One" panose="020B0604030504040204" pitchFamily="34" charset="0"/>
              </a:rPr>
              <a:t>ျ</a:t>
            </a:r>
            <a:r>
              <a:rPr lang="en-US" sz="1350" dirty="0" err="1">
                <a:latin typeface="Zawgyi-One" panose="020B0604030504040204" pitchFamily="34" charset="0"/>
                <a:cs typeface="Zawgyi-One" panose="020B0604030504040204" pitchFamily="34" charset="0"/>
              </a:rPr>
              <a:t>ခားရွိပါသလား</a:t>
            </a:r>
            <a:r>
              <a:rPr lang="en-US" sz="1350" dirty="0">
                <a:latin typeface="Zawgyi-One" panose="020B0604030504040204" pitchFamily="34" charset="0"/>
                <a:cs typeface="Zawgyi-One" panose="020B0604030504040204" pitchFamily="34" charset="0"/>
              </a:rPr>
              <a:t>။ </a:t>
            </a:r>
            <a:endParaRPr sz="135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918055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5520</TotalTime>
  <Words>2271</Words>
  <Application>Microsoft Macintosh PowerPoint</Application>
  <PresentationFormat>On-screen Show (16:9)</PresentationFormat>
  <Paragraphs>76</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Helvetica</vt:lpstr>
      <vt:lpstr>Lucida Grande</vt:lpstr>
      <vt:lpstr>Zawgyi-One</vt:lpstr>
      <vt:lpstr>Custom Design</vt:lpstr>
      <vt:lpstr>1_Office Theme</vt:lpstr>
      <vt:lpstr>Webinar တစ္ခုကို ဒီဇိုင္းဆြဲနည္းႏွင့္  ပို႔ခ်နည္း</vt:lpstr>
      <vt:lpstr>PowerPoint Presentation</vt:lpstr>
      <vt:lpstr>PowerPoint Presentation</vt:lpstr>
      <vt:lpstr>Webinar ဆိုသည္မွာ အဘယ္နည္းႏွင့္ ဘာေၾကာင့္ Webinar တစ္ခု ျပဳလုပ္သင့္သနည္း။ </vt:lpstr>
      <vt:lpstr>PowerPoint Presentation</vt:lpstr>
      <vt:lpstr>PowerPoint Presentation</vt:lpstr>
      <vt:lpstr>PowerPoint Presentation</vt:lpstr>
      <vt:lpstr>PowerPoint Presentation</vt:lpstr>
      <vt:lpstr>ထည့္သြင္းစဥ္းစားရမည့္ အခ်ိဳ႕အခ်က္မ်ား…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207</cp:revision>
  <dcterms:created xsi:type="dcterms:W3CDTF">2017-12-05T12:15:45Z</dcterms:created>
  <dcterms:modified xsi:type="dcterms:W3CDTF">2021-05-24T11:05:54Z</dcterms:modified>
</cp:coreProperties>
</file>