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21"/>
  </p:notesMasterIdLst>
  <p:handoutMasterIdLst>
    <p:handoutMasterId r:id="rId22"/>
  </p:handoutMasterIdLst>
  <p:sldIdLst>
    <p:sldId id="2141411778" r:id="rId7"/>
    <p:sldId id="2141411721" r:id="rId8"/>
    <p:sldId id="2141411740" r:id="rId9"/>
    <p:sldId id="2141411773" r:id="rId10"/>
    <p:sldId id="2141411774" r:id="rId11"/>
    <p:sldId id="2141411753" r:id="rId12"/>
    <p:sldId id="2141411754" r:id="rId13"/>
    <p:sldId id="2141411759" r:id="rId14"/>
    <p:sldId id="2141411762" r:id="rId15"/>
    <p:sldId id="2141411764" r:id="rId16"/>
    <p:sldId id="2141411770" r:id="rId17"/>
    <p:sldId id="2141411776" r:id="rId18"/>
    <p:sldId id="2141411775" r:id="rId19"/>
    <p:sldId id="21414117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A34E5-6E9F-4925-845B-A0E747899CDB}" v="7" dt="2023-10-23T22:37:32.0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9" autoAdjust="0"/>
    <p:restoredTop sz="93792" autoAdjust="0"/>
  </p:normalViewPr>
  <p:slideViewPr>
    <p:cSldViewPr snapToGrid="0">
      <p:cViewPr>
        <p:scale>
          <a:sx n="66" d="100"/>
          <a:sy n="66" d="100"/>
        </p:scale>
        <p:origin x="540" y="-3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ot, Ariane L" userId="d11e702e-6128-4f51-93f8-6eeb7333f3d0" providerId="ADAL" clId="{A71A08E8-FA48-4ACC-9F59-D5415B7E44A0}"/>
    <pc:docChg chg="undo redo custSel addSld delSld modSld sldOrd">
      <pc:chgData name="Millot, Ariane L" userId="d11e702e-6128-4f51-93f8-6eeb7333f3d0" providerId="ADAL" clId="{A71A08E8-FA48-4ACC-9F59-D5415B7E44A0}" dt="2023-05-12T00:44:11.139" v="3704" actId="20577"/>
      <pc:docMkLst>
        <pc:docMk/>
      </pc:docMkLst>
      <pc:sldChg chg="modSp mod">
        <pc:chgData name="Millot, Ariane L" userId="d11e702e-6128-4f51-93f8-6eeb7333f3d0" providerId="ADAL" clId="{A71A08E8-FA48-4ACC-9F59-D5415B7E44A0}" dt="2023-05-11T15:42:20.454" v="29" actId="20577"/>
        <pc:sldMkLst>
          <pc:docMk/>
          <pc:sldMk cId="2829058016" sldId="258"/>
        </pc:sldMkLst>
        <pc:spChg chg="mod">
          <ac:chgData name="Millot, Ariane L" userId="d11e702e-6128-4f51-93f8-6eeb7333f3d0" providerId="ADAL" clId="{A71A08E8-FA48-4ACC-9F59-D5415B7E44A0}" dt="2023-05-11T15:42:13.855" v="24" actId="20577"/>
          <ac:spMkLst>
            <pc:docMk/>
            <pc:sldMk cId="2829058016" sldId="258"/>
            <ac:spMk id="210" creationId="{00000000-0000-0000-0000-000000000000}"/>
          </ac:spMkLst>
        </pc:spChg>
        <pc:spChg chg="mod">
          <ac:chgData name="Millot, Ariane L" userId="d11e702e-6128-4f51-93f8-6eeb7333f3d0" providerId="ADAL" clId="{A71A08E8-FA48-4ACC-9F59-D5415B7E44A0}" dt="2023-05-11T15:42:20.454" v="29" actId="20577"/>
          <ac:spMkLst>
            <pc:docMk/>
            <pc:sldMk cId="2829058016" sldId="258"/>
            <ac:spMk id="211" creationId="{00000000-0000-0000-0000-000000000000}"/>
          </ac:spMkLst>
        </pc:spChg>
      </pc:sldChg>
      <pc:sldChg chg="del">
        <pc:chgData name="Millot, Ariane L" userId="d11e702e-6128-4f51-93f8-6eeb7333f3d0" providerId="ADAL" clId="{A71A08E8-FA48-4ACC-9F59-D5415B7E44A0}" dt="2023-05-11T21:13:45.560" v="304" actId="47"/>
        <pc:sldMkLst>
          <pc:docMk/>
          <pc:sldMk cId="3429335739" sldId="2141411715"/>
        </pc:sldMkLst>
      </pc:sldChg>
      <pc:sldChg chg="del">
        <pc:chgData name="Millot, Ariane L" userId="d11e702e-6128-4f51-93f8-6eeb7333f3d0" providerId="ADAL" clId="{A71A08E8-FA48-4ACC-9F59-D5415B7E44A0}" dt="2023-05-11T21:15:38.440" v="316" actId="47"/>
        <pc:sldMkLst>
          <pc:docMk/>
          <pc:sldMk cId="2672084448" sldId="2141411719"/>
        </pc:sldMkLst>
      </pc:sldChg>
      <pc:sldChg chg="delSp modSp mod modNotesTx">
        <pc:chgData name="Millot, Ariane L" userId="d11e702e-6128-4f51-93f8-6eeb7333f3d0" providerId="ADAL" clId="{A71A08E8-FA48-4ACC-9F59-D5415B7E44A0}" dt="2023-05-11T21:45:02.048" v="906" actId="20577"/>
        <pc:sldMkLst>
          <pc:docMk/>
          <pc:sldMk cId="2068865634" sldId="2141411721"/>
        </pc:sldMkLst>
        <pc:spChg chg="mod">
          <ac:chgData name="Millot, Ariane L" userId="d11e702e-6128-4f51-93f8-6eeb7333f3d0" providerId="ADAL" clId="{A71A08E8-FA48-4ACC-9F59-D5415B7E44A0}" dt="2023-05-11T21:31:59.948" v="608" actId="20577"/>
          <ac:spMkLst>
            <pc:docMk/>
            <pc:sldMk cId="2068865634" sldId="2141411721"/>
            <ac:spMk id="3" creationId="{1EA883A4-7DBA-AD83-0254-0342C538E435}"/>
          </ac:spMkLst>
        </pc:spChg>
        <pc:spChg chg="del">
          <ac:chgData name="Millot, Ariane L" userId="d11e702e-6128-4f51-93f8-6eeb7333f3d0" providerId="ADAL" clId="{A71A08E8-FA48-4ACC-9F59-D5415B7E44A0}" dt="2023-05-11T21:13:56.537" v="305" actId="478"/>
          <ac:spMkLst>
            <pc:docMk/>
            <pc:sldMk cId="2068865634" sldId="2141411721"/>
            <ac:spMk id="8" creationId="{50AB0EC3-203C-6435-5B04-92DC66AAC9D8}"/>
          </ac:spMkLst>
        </pc:spChg>
      </pc:sldChg>
      <pc:sldChg chg="modSp mod modNotesTx">
        <pc:chgData name="Millot, Ariane L" userId="d11e702e-6128-4f51-93f8-6eeb7333f3d0" providerId="ADAL" clId="{A71A08E8-FA48-4ACC-9F59-D5415B7E44A0}" dt="2023-05-11T21:45:34.807" v="914" actId="20577"/>
        <pc:sldMkLst>
          <pc:docMk/>
          <pc:sldMk cId="3518116795" sldId="2141411722"/>
        </pc:sldMkLst>
        <pc:spChg chg="mod">
          <ac:chgData name="Millot, Ariane L" userId="d11e702e-6128-4f51-93f8-6eeb7333f3d0" providerId="ADAL" clId="{A71A08E8-FA48-4ACC-9F59-D5415B7E44A0}" dt="2023-05-11T21:45:34.807" v="914" actId="20577"/>
          <ac:spMkLst>
            <pc:docMk/>
            <pc:sldMk cId="3518116795" sldId="2141411722"/>
            <ac:spMk id="3" creationId="{54EBA78E-C009-B8E4-B489-DBBE4E92CF19}"/>
          </ac:spMkLst>
        </pc:spChg>
      </pc:sldChg>
      <pc:sldChg chg="del">
        <pc:chgData name="Millot, Ariane L" userId="d11e702e-6128-4f51-93f8-6eeb7333f3d0" providerId="ADAL" clId="{A71A08E8-FA48-4ACC-9F59-D5415B7E44A0}" dt="2023-05-11T21:15:14.076" v="313" actId="47"/>
        <pc:sldMkLst>
          <pc:docMk/>
          <pc:sldMk cId="3199440877" sldId="2141411723"/>
        </pc:sldMkLst>
      </pc:sldChg>
      <pc:sldChg chg="delSp modSp mod modNotesTx">
        <pc:chgData name="Millot, Ariane L" userId="d11e702e-6128-4f51-93f8-6eeb7333f3d0" providerId="ADAL" clId="{A71A08E8-FA48-4ACC-9F59-D5415B7E44A0}" dt="2023-05-11T21:45:50.259" v="915" actId="6549"/>
        <pc:sldMkLst>
          <pc:docMk/>
          <pc:sldMk cId="751397866" sldId="2141411724"/>
        </pc:sldMkLst>
        <pc:spChg chg="mod">
          <ac:chgData name="Millot, Ariane L" userId="d11e702e-6128-4f51-93f8-6eeb7333f3d0" providerId="ADAL" clId="{A71A08E8-FA48-4ACC-9F59-D5415B7E44A0}" dt="2023-05-11T17:31:13.732" v="273"/>
          <ac:spMkLst>
            <pc:docMk/>
            <pc:sldMk cId="751397866" sldId="2141411724"/>
            <ac:spMk id="3" creationId="{7B32A6A6-1962-49B3-2B43-C5BB012EFEAE}"/>
          </ac:spMkLst>
        </pc:spChg>
        <pc:picChg chg="del">
          <ac:chgData name="Millot, Ariane L" userId="d11e702e-6128-4f51-93f8-6eeb7333f3d0" providerId="ADAL" clId="{A71A08E8-FA48-4ACC-9F59-D5415B7E44A0}" dt="2023-05-11T16:30:45.346" v="58" actId="478"/>
          <ac:picMkLst>
            <pc:docMk/>
            <pc:sldMk cId="751397866" sldId="2141411724"/>
            <ac:picMk id="5" creationId="{49887B39-1F07-A2BF-F560-442CFFBB0A80}"/>
          </ac:picMkLst>
        </pc:picChg>
        <pc:picChg chg="del">
          <ac:chgData name="Millot, Ariane L" userId="d11e702e-6128-4f51-93f8-6eeb7333f3d0" providerId="ADAL" clId="{A71A08E8-FA48-4ACC-9F59-D5415B7E44A0}" dt="2023-05-11T16:30:45.887" v="59" actId="478"/>
          <ac:picMkLst>
            <pc:docMk/>
            <pc:sldMk cId="751397866" sldId="2141411724"/>
            <ac:picMk id="7" creationId="{83A6DE17-C51F-2FF3-F4F2-5612AE795E00}"/>
          </ac:picMkLst>
        </pc:picChg>
      </pc:sldChg>
      <pc:sldChg chg="del">
        <pc:chgData name="Millot, Ariane L" userId="d11e702e-6128-4f51-93f8-6eeb7333f3d0" providerId="ADAL" clId="{A71A08E8-FA48-4ACC-9F59-D5415B7E44A0}" dt="2023-05-11T21:14:52.782" v="311" actId="47"/>
        <pc:sldMkLst>
          <pc:docMk/>
          <pc:sldMk cId="4119233271" sldId="2141411726"/>
        </pc:sldMkLst>
      </pc:sldChg>
      <pc:sldChg chg="modSp del mod ord modNotesTx">
        <pc:chgData name="Millot, Ariane L" userId="d11e702e-6128-4f51-93f8-6eeb7333f3d0" providerId="ADAL" clId="{A71A08E8-FA48-4ACC-9F59-D5415B7E44A0}" dt="2023-05-11T22:41:40.983" v="1807" actId="47"/>
        <pc:sldMkLst>
          <pc:docMk/>
          <pc:sldMk cId="1105910516" sldId="2141411728"/>
        </pc:sldMkLst>
        <pc:spChg chg="mod">
          <ac:chgData name="Millot, Ariane L" userId="d11e702e-6128-4f51-93f8-6eeb7333f3d0" providerId="ADAL" clId="{A71A08E8-FA48-4ACC-9F59-D5415B7E44A0}" dt="2023-05-11T22:30:33.776" v="1515" actId="1076"/>
          <ac:spMkLst>
            <pc:docMk/>
            <pc:sldMk cId="1105910516" sldId="2141411728"/>
            <ac:spMk id="2" creationId="{77A0CE21-6296-3241-038B-544BB8D4DFAE}"/>
          </ac:spMkLst>
        </pc:spChg>
        <pc:spChg chg="mod">
          <ac:chgData name="Millot, Ariane L" userId="d11e702e-6128-4f51-93f8-6eeb7333f3d0" providerId="ADAL" clId="{A71A08E8-FA48-4ACC-9F59-D5415B7E44A0}" dt="2023-05-11T22:12:00.851" v="1189" actId="5793"/>
          <ac:spMkLst>
            <pc:docMk/>
            <pc:sldMk cId="1105910516" sldId="2141411728"/>
            <ac:spMk id="3" creationId="{C9B87831-BE4F-CAC2-9710-DD68D7791325}"/>
          </ac:spMkLst>
        </pc:spChg>
      </pc:sldChg>
      <pc:sldChg chg="modSp del mod modNotesTx">
        <pc:chgData name="Millot, Ariane L" userId="d11e702e-6128-4f51-93f8-6eeb7333f3d0" providerId="ADAL" clId="{A71A08E8-FA48-4ACC-9F59-D5415B7E44A0}" dt="2023-05-11T22:42:56.875" v="1823" actId="47"/>
        <pc:sldMkLst>
          <pc:docMk/>
          <pc:sldMk cId="3175629383" sldId="2141411729"/>
        </pc:sldMkLst>
        <pc:spChg chg="mod">
          <ac:chgData name="Millot, Ariane L" userId="d11e702e-6128-4f51-93f8-6eeb7333f3d0" providerId="ADAL" clId="{A71A08E8-FA48-4ACC-9F59-D5415B7E44A0}" dt="2023-05-11T21:37:23.324" v="805"/>
          <ac:spMkLst>
            <pc:docMk/>
            <pc:sldMk cId="3175629383" sldId="2141411729"/>
            <ac:spMk id="3" creationId="{531EF4D1-4EBE-74CD-B851-6C988B428C47}"/>
          </ac:spMkLst>
        </pc:spChg>
      </pc:sldChg>
      <pc:sldChg chg="delSp modSp mod modNotesTx">
        <pc:chgData name="Millot, Ariane L" userId="d11e702e-6128-4f51-93f8-6eeb7333f3d0" providerId="ADAL" clId="{A71A08E8-FA48-4ACC-9F59-D5415B7E44A0}" dt="2023-05-11T23:30:02.314" v="2569" actId="20577"/>
        <pc:sldMkLst>
          <pc:docMk/>
          <pc:sldMk cId="2786788699" sldId="2141411730"/>
        </pc:sldMkLst>
        <pc:spChg chg="mod">
          <ac:chgData name="Millot, Ariane L" userId="d11e702e-6128-4f51-93f8-6eeb7333f3d0" providerId="ADAL" clId="{A71A08E8-FA48-4ACC-9F59-D5415B7E44A0}" dt="2023-05-11T23:21:05.591" v="2366" actId="20577"/>
          <ac:spMkLst>
            <pc:docMk/>
            <pc:sldMk cId="2786788699" sldId="2141411730"/>
            <ac:spMk id="2" creationId="{A877EA6D-BAC7-EF16-9DB6-65CE2856CF28}"/>
          </ac:spMkLst>
        </pc:spChg>
        <pc:spChg chg="mod">
          <ac:chgData name="Millot, Ariane L" userId="d11e702e-6128-4f51-93f8-6eeb7333f3d0" providerId="ADAL" clId="{A71A08E8-FA48-4ACC-9F59-D5415B7E44A0}" dt="2023-05-11T23:30:02.314" v="2569" actId="20577"/>
          <ac:spMkLst>
            <pc:docMk/>
            <pc:sldMk cId="2786788699" sldId="2141411730"/>
            <ac:spMk id="3" creationId="{17183E23-9D80-021F-472E-43B7822F1C78}"/>
          </ac:spMkLst>
        </pc:spChg>
        <pc:graphicFrameChg chg="del">
          <ac:chgData name="Millot, Ariane L" userId="d11e702e-6128-4f51-93f8-6eeb7333f3d0" providerId="ADAL" clId="{A71A08E8-FA48-4ACC-9F59-D5415B7E44A0}" dt="2023-05-11T22:43:28.909" v="1833" actId="478"/>
          <ac:graphicFrameMkLst>
            <pc:docMk/>
            <pc:sldMk cId="2786788699" sldId="2141411730"/>
            <ac:graphicFrameMk id="4" creationId="{2B8DF242-F9F2-4A24-9A03-D68CE5C69346}"/>
          </ac:graphicFrameMkLst>
        </pc:graphicFrameChg>
      </pc:sldChg>
      <pc:sldChg chg="del">
        <pc:chgData name="Millot, Ariane L" userId="d11e702e-6128-4f51-93f8-6eeb7333f3d0" providerId="ADAL" clId="{A71A08E8-FA48-4ACC-9F59-D5415B7E44A0}" dt="2023-05-11T21:14:45.803" v="310" actId="47"/>
        <pc:sldMkLst>
          <pc:docMk/>
          <pc:sldMk cId="4107828233" sldId="2141411731"/>
        </pc:sldMkLst>
      </pc:sldChg>
      <pc:sldChg chg="del">
        <pc:chgData name="Millot, Ariane L" userId="d11e702e-6128-4f51-93f8-6eeb7333f3d0" providerId="ADAL" clId="{A71A08E8-FA48-4ACC-9F59-D5415B7E44A0}" dt="2023-05-11T21:15:20.673" v="314" actId="47"/>
        <pc:sldMkLst>
          <pc:docMk/>
          <pc:sldMk cId="631507217" sldId="2141411732"/>
        </pc:sldMkLst>
      </pc:sldChg>
      <pc:sldChg chg="del">
        <pc:chgData name="Millot, Ariane L" userId="d11e702e-6128-4f51-93f8-6eeb7333f3d0" providerId="ADAL" clId="{A71A08E8-FA48-4ACC-9F59-D5415B7E44A0}" dt="2023-05-11T21:15:36.262" v="315" actId="47"/>
        <pc:sldMkLst>
          <pc:docMk/>
          <pc:sldMk cId="206910960" sldId="2141411733"/>
        </pc:sldMkLst>
      </pc:sldChg>
      <pc:sldChg chg="del">
        <pc:chgData name="Millot, Ariane L" userId="d11e702e-6128-4f51-93f8-6eeb7333f3d0" providerId="ADAL" clId="{A71A08E8-FA48-4ACC-9F59-D5415B7E44A0}" dt="2023-05-11T22:32:35.322" v="1595" actId="47"/>
        <pc:sldMkLst>
          <pc:docMk/>
          <pc:sldMk cId="2995094216" sldId="2141411735"/>
        </pc:sldMkLst>
      </pc:sldChg>
      <pc:sldChg chg="del">
        <pc:chgData name="Millot, Ariane L" userId="d11e702e-6128-4f51-93f8-6eeb7333f3d0" providerId="ADAL" clId="{A71A08E8-FA48-4ACC-9F59-D5415B7E44A0}" dt="2023-05-11T16:32:42.408" v="61" actId="47"/>
        <pc:sldMkLst>
          <pc:docMk/>
          <pc:sldMk cId="3529600400" sldId="2141411737"/>
        </pc:sldMkLst>
      </pc:sldChg>
      <pc:sldChg chg="del">
        <pc:chgData name="Millot, Ariane L" userId="d11e702e-6128-4f51-93f8-6eeb7333f3d0" providerId="ADAL" clId="{A71A08E8-FA48-4ACC-9F59-D5415B7E44A0}" dt="2023-05-11T22:32:25.136" v="1594" actId="47"/>
        <pc:sldMkLst>
          <pc:docMk/>
          <pc:sldMk cId="865321756" sldId="2141411739"/>
        </pc:sldMkLst>
      </pc:sldChg>
      <pc:sldChg chg="modSp mod modNotesTx">
        <pc:chgData name="Millot, Ariane L" userId="d11e702e-6128-4f51-93f8-6eeb7333f3d0" providerId="ADAL" clId="{A71A08E8-FA48-4ACC-9F59-D5415B7E44A0}" dt="2023-05-11T22:27:27.624" v="1504" actId="20577"/>
        <pc:sldMkLst>
          <pc:docMk/>
          <pc:sldMk cId="3262389496" sldId="2141411740"/>
        </pc:sldMkLst>
        <pc:spChg chg="mod">
          <ac:chgData name="Millot, Ariane L" userId="d11e702e-6128-4f51-93f8-6eeb7333f3d0" providerId="ADAL" clId="{A71A08E8-FA48-4ACC-9F59-D5415B7E44A0}" dt="2023-05-11T22:09:42.575" v="1124" actId="20577"/>
          <ac:spMkLst>
            <pc:docMk/>
            <pc:sldMk cId="3262389496" sldId="2141411740"/>
            <ac:spMk id="2" creationId="{77A0CE21-6296-3241-038B-544BB8D4DFAE}"/>
          </ac:spMkLst>
        </pc:spChg>
        <pc:spChg chg="mod">
          <ac:chgData name="Millot, Ariane L" userId="d11e702e-6128-4f51-93f8-6eeb7333f3d0" providerId="ADAL" clId="{A71A08E8-FA48-4ACC-9F59-D5415B7E44A0}" dt="2023-05-11T22:27:27.624" v="1504" actId="20577"/>
          <ac:spMkLst>
            <pc:docMk/>
            <pc:sldMk cId="3262389496" sldId="2141411740"/>
            <ac:spMk id="3" creationId="{C9B87831-BE4F-CAC2-9710-DD68D7791325}"/>
          </ac:spMkLst>
        </pc:spChg>
      </pc:sldChg>
      <pc:sldChg chg="modSp del mod modNotesTx">
        <pc:chgData name="Millot, Ariane L" userId="d11e702e-6128-4f51-93f8-6eeb7333f3d0" providerId="ADAL" clId="{A71A08E8-FA48-4ACC-9F59-D5415B7E44A0}" dt="2023-05-11T23:21:32.056" v="2369" actId="47"/>
        <pc:sldMkLst>
          <pc:docMk/>
          <pc:sldMk cId="1172865364" sldId="2141411741"/>
        </pc:sldMkLst>
        <pc:spChg chg="mod">
          <ac:chgData name="Millot, Ariane L" userId="d11e702e-6128-4f51-93f8-6eeb7333f3d0" providerId="ADAL" clId="{A71A08E8-FA48-4ACC-9F59-D5415B7E44A0}" dt="2023-05-11T23:21:28.721" v="2367" actId="21"/>
          <ac:spMkLst>
            <pc:docMk/>
            <pc:sldMk cId="1172865364" sldId="2141411741"/>
            <ac:spMk id="3" creationId="{C9B87831-BE4F-CAC2-9710-DD68D7791325}"/>
          </ac:spMkLst>
        </pc:spChg>
      </pc:sldChg>
      <pc:sldChg chg="del">
        <pc:chgData name="Millot, Ariane L" userId="d11e702e-6128-4f51-93f8-6eeb7333f3d0" providerId="ADAL" clId="{A71A08E8-FA48-4ACC-9F59-D5415B7E44A0}" dt="2023-05-11T21:21:56.897" v="321" actId="47"/>
        <pc:sldMkLst>
          <pc:docMk/>
          <pc:sldMk cId="292089227" sldId="2141411742"/>
        </pc:sldMkLst>
      </pc:sldChg>
      <pc:sldChg chg="del">
        <pc:chgData name="Millot, Ariane L" userId="d11e702e-6128-4f51-93f8-6eeb7333f3d0" providerId="ADAL" clId="{A71A08E8-FA48-4ACC-9F59-D5415B7E44A0}" dt="2023-05-11T17:36:52.784" v="299" actId="47"/>
        <pc:sldMkLst>
          <pc:docMk/>
          <pc:sldMk cId="3879850652" sldId="2141411743"/>
        </pc:sldMkLst>
      </pc:sldChg>
      <pc:sldChg chg="del">
        <pc:chgData name="Millot, Ariane L" userId="d11e702e-6128-4f51-93f8-6eeb7333f3d0" providerId="ADAL" clId="{A71A08E8-FA48-4ACC-9F59-D5415B7E44A0}" dt="2023-05-11T16:29:45.145" v="53" actId="47"/>
        <pc:sldMkLst>
          <pc:docMk/>
          <pc:sldMk cId="195697811" sldId="2141411744"/>
        </pc:sldMkLst>
      </pc:sldChg>
      <pc:sldChg chg="del">
        <pc:chgData name="Millot, Ariane L" userId="d11e702e-6128-4f51-93f8-6eeb7333f3d0" providerId="ADAL" clId="{A71A08E8-FA48-4ACC-9F59-D5415B7E44A0}" dt="2023-05-11T16:29:40.384" v="51" actId="47"/>
        <pc:sldMkLst>
          <pc:docMk/>
          <pc:sldMk cId="2018377022" sldId="2141411745"/>
        </pc:sldMkLst>
      </pc:sldChg>
      <pc:sldChg chg="del">
        <pc:chgData name="Millot, Ariane L" userId="d11e702e-6128-4f51-93f8-6eeb7333f3d0" providerId="ADAL" clId="{A71A08E8-FA48-4ACC-9F59-D5415B7E44A0}" dt="2023-05-11T16:29:43.697" v="52" actId="47"/>
        <pc:sldMkLst>
          <pc:docMk/>
          <pc:sldMk cId="3096071936" sldId="2141411747"/>
        </pc:sldMkLst>
      </pc:sldChg>
      <pc:sldChg chg="del">
        <pc:chgData name="Millot, Ariane L" userId="d11e702e-6128-4f51-93f8-6eeb7333f3d0" providerId="ADAL" clId="{A71A08E8-FA48-4ACC-9F59-D5415B7E44A0}" dt="2023-05-11T21:21:04.396" v="317" actId="47"/>
        <pc:sldMkLst>
          <pc:docMk/>
          <pc:sldMk cId="759848789" sldId="2141411748"/>
        </pc:sldMkLst>
      </pc:sldChg>
      <pc:sldChg chg="del">
        <pc:chgData name="Millot, Ariane L" userId="d11e702e-6128-4f51-93f8-6eeb7333f3d0" providerId="ADAL" clId="{A71A08E8-FA48-4ACC-9F59-D5415B7E44A0}" dt="2023-05-11T23:50:40.284" v="2975" actId="47"/>
        <pc:sldMkLst>
          <pc:docMk/>
          <pc:sldMk cId="3924846570" sldId="2141411749"/>
        </pc:sldMkLst>
      </pc:sldChg>
      <pc:sldChg chg="del">
        <pc:chgData name="Millot, Ariane L" userId="d11e702e-6128-4f51-93f8-6eeb7333f3d0" providerId="ADAL" clId="{A71A08E8-FA48-4ACC-9F59-D5415B7E44A0}" dt="2023-05-11T21:21:12.786" v="318" actId="47"/>
        <pc:sldMkLst>
          <pc:docMk/>
          <pc:sldMk cId="3623887324" sldId="2141411750"/>
        </pc:sldMkLst>
      </pc:sldChg>
      <pc:sldChg chg="del">
        <pc:chgData name="Millot, Ariane L" userId="d11e702e-6128-4f51-93f8-6eeb7333f3d0" providerId="ADAL" clId="{A71A08E8-FA48-4ACC-9F59-D5415B7E44A0}" dt="2023-05-11T23:50:51.741" v="2976" actId="47"/>
        <pc:sldMkLst>
          <pc:docMk/>
          <pc:sldMk cId="3932396356" sldId="2141411751"/>
        </pc:sldMkLst>
      </pc:sldChg>
      <pc:sldChg chg="modSp add mod ord modNotesTx">
        <pc:chgData name="Millot, Ariane L" userId="d11e702e-6128-4f51-93f8-6eeb7333f3d0" providerId="ADAL" clId="{A71A08E8-FA48-4ACC-9F59-D5415B7E44A0}" dt="2023-05-12T00:10:13.533" v="3417" actId="20577"/>
        <pc:sldMkLst>
          <pc:docMk/>
          <pc:sldMk cId="1423095747" sldId="2141411752"/>
        </pc:sldMkLst>
        <pc:spChg chg="mod">
          <ac:chgData name="Millot, Ariane L" userId="d11e702e-6128-4f51-93f8-6eeb7333f3d0" providerId="ADAL" clId="{A71A08E8-FA48-4ACC-9F59-D5415B7E44A0}" dt="2023-05-12T00:06:23.557" v="3243" actId="1076"/>
          <ac:spMkLst>
            <pc:docMk/>
            <pc:sldMk cId="1423095747" sldId="2141411752"/>
            <ac:spMk id="2" creationId="{73A3A7C7-881E-4BF3-7AF7-7F06C896818C}"/>
          </ac:spMkLst>
        </pc:spChg>
        <pc:spChg chg="mod">
          <ac:chgData name="Millot, Ariane L" userId="d11e702e-6128-4f51-93f8-6eeb7333f3d0" providerId="ADAL" clId="{A71A08E8-FA48-4ACC-9F59-D5415B7E44A0}" dt="2023-05-12T00:10:13.533" v="3417" actId="20577"/>
          <ac:spMkLst>
            <pc:docMk/>
            <pc:sldMk cId="1423095747" sldId="2141411752"/>
            <ac:spMk id="3" creationId="{EE950F87-E0F5-D90D-607F-F73B90C3E13B}"/>
          </ac:spMkLst>
        </pc:spChg>
      </pc:sldChg>
      <pc:sldChg chg="addSp delSp modSp new mod ord modNotesTx">
        <pc:chgData name="Millot, Ariane L" userId="d11e702e-6128-4f51-93f8-6eeb7333f3d0" providerId="ADAL" clId="{A71A08E8-FA48-4ACC-9F59-D5415B7E44A0}" dt="2023-05-11T23:35:48.347" v="2615" actId="1035"/>
        <pc:sldMkLst>
          <pc:docMk/>
          <pc:sldMk cId="3924218727" sldId="2141411753"/>
        </pc:sldMkLst>
        <pc:spChg chg="mod">
          <ac:chgData name="Millot, Ariane L" userId="d11e702e-6128-4f51-93f8-6eeb7333f3d0" providerId="ADAL" clId="{A71A08E8-FA48-4ACC-9F59-D5415B7E44A0}" dt="2023-05-11T23:35:48.347" v="2615" actId="1035"/>
          <ac:spMkLst>
            <pc:docMk/>
            <pc:sldMk cId="3924218727" sldId="2141411753"/>
            <ac:spMk id="2" creationId="{70EEECC2-C0A9-1EF2-AE10-4A8620B91997}"/>
          </ac:spMkLst>
        </pc:spChg>
        <pc:spChg chg="del">
          <ac:chgData name="Millot, Ariane L" userId="d11e702e-6128-4f51-93f8-6eeb7333f3d0" providerId="ADAL" clId="{A71A08E8-FA48-4ACC-9F59-D5415B7E44A0}" dt="2023-05-11T23:35:21.343" v="2574" actId="478"/>
          <ac:spMkLst>
            <pc:docMk/>
            <pc:sldMk cId="3924218727" sldId="2141411753"/>
            <ac:spMk id="3" creationId="{6619DB67-7F69-9E5A-7947-E574A372A40E}"/>
          </ac:spMkLst>
        </pc:spChg>
        <pc:picChg chg="add mod">
          <ac:chgData name="Millot, Ariane L" userId="d11e702e-6128-4f51-93f8-6eeb7333f3d0" providerId="ADAL" clId="{A71A08E8-FA48-4ACC-9F59-D5415B7E44A0}" dt="2023-05-11T22:10:36.235" v="1184" actId="1076"/>
          <ac:picMkLst>
            <pc:docMk/>
            <pc:sldMk cId="3924218727" sldId="2141411753"/>
            <ac:picMk id="5" creationId="{4D34E483-A2A0-BC51-0127-1C34144B2DA1}"/>
          </ac:picMkLst>
        </pc:picChg>
      </pc:sldChg>
      <pc:sldChg chg="modSp new mod modNotesTx">
        <pc:chgData name="Millot, Ariane L" userId="d11e702e-6128-4f51-93f8-6eeb7333f3d0" providerId="ADAL" clId="{A71A08E8-FA48-4ACC-9F59-D5415B7E44A0}" dt="2023-05-11T23:47:30.938" v="2936" actId="20577"/>
        <pc:sldMkLst>
          <pc:docMk/>
          <pc:sldMk cId="3285889593" sldId="2141411754"/>
        </pc:sldMkLst>
        <pc:spChg chg="mod">
          <ac:chgData name="Millot, Ariane L" userId="d11e702e-6128-4f51-93f8-6eeb7333f3d0" providerId="ADAL" clId="{A71A08E8-FA48-4ACC-9F59-D5415B7E44A0}" dt="2023-05-11T23:36:26.327" v="2647" actId="20577"/>
          <ac:spMkLst>
            <pc:docMk/>
            <pc:sldMk cId="3285889593" sldId="2141411754"/>
            <ac:spMk id="2" creationId="{5006A24C-0801-6E98-C50E-1FC6B0D1EF42}"/>
          </ac:spMkLst>
        </pc:spChg>
        <pc:spChg chg="mod">
          <ac:chgData name="Millot, Ariane L" userId="d11e702e-6128-4f51-93f8-6eeb7333f3d0" providerId="ADAL" clId="{A71A08E8-FA48-4ACC-9F59-D5415B7E44A0}" dt="2023-05-11T23:46:46.410" v="2928" actId="5793"/>
          <ac:spMkLst>
            <pc:docMk/>
            <pc:sldMk cId="3285889593" sldId="2141411754"/>
            <ac:spMk id="3" creationId="{90F26745-EA66-44FA-0DC8-3CC7CD952A6B}"/>
          </ac:spMkLst>
        </pc:spChg>
      </pc:sldChg>
      <pc:sldChg chg="modSp new del mod">
        <pc:chgData name="Millot, Ariane L" userId="d11e702e-6128-4f51-93f8-6eeb7333f3d0" providerId="ADAL" clId="{A71A08E8-FA48-4ACC-9F59-D5415B7E44A0}" dt="2023-05-11T23:38:21.127" v="2682" actId="47"/>
        <pc:sldMkLst>
          <pc:docMk/>
          <pc:sldMk cId="2334777414" sldId="2141411755"/>
        </pc:sldMkLst>
        <pc:spChg chg="mod">
          <ac:chgData name="Millot, Ariane L" userId="d11e702e-6128-4f51-93f8-6eeb7333f3d0" providerId="ADAL" clId="{A71A08E8-FA48-4ACC-9F59-D5415B7E44A0}" dt="2023-05-11T17:13:39.864" v="103" actId="20577"/>
          <ac:spMkLst>
            <pc:docMk/>
            <pc:sldMk cId="2334777414" sldId="2141411755"/>
            <ac:spMk id="2" creationId="{769BF08A-B0B5-1D7C-2254-914076B97E01}"/>
          </ac:spMkLst>
        </pc:spChg>
        <pc:spChg chg="mod">
          <ac:chgData name="Millot, Ariane L" userId="d11e702e-6128-4f51-93f8-6eeb7333f3d0" providerId="ADAL" clId="{A71A08E8-FA48-4ACC-9F59-D5415B7E44A0}" dt="2023-05-11T23:37:48.848" v="2678" actId="21"/>
          <ac:spMkLst>
            <pc:docMk/>
            <pc:sldMk cId="2334777414" sldId="2141411755"/>
            <ac:spMk id="3" creationId="{0D08735C-EFA7-7E6C-3C49-9CCEF6DFAF0D}"/>
          </ac:spMkLst>
        </pc:spChg>
      </pc:sldChg>
      <pc:sldChg chg="addSp delSp modSp new mod">
        <pc:chgData name="Millot, Ariane L" userId="d11e702e-6128-4f51-93f8-6eeb7333f3d0" providerId="ADAL" clId="{A71A08E8-FA48-4ACC-9F59-D5415B7E44A0}" dt="2023-05-11T23:42:46.583" v="2852" actId="1035"/>
        <pc:sldMkLst>
          <pc:docMk/>
          <pc:sldMk cId="3162764353" sldId="2141411756"/>
        </pc:sldMkLst>
        <pc:spChg chg="mod">
          <ac:chgData name="Millot, Ariane L" userId="d11e702e-6128-4f51-93f8-6eeb7333f3d0" providerId="ADAL" clId="{A71A08E8-FA48-4ACC-9F59-D5415B7E44A0}" dt="2023-05-11T23:42:46.583" v="2852" actId="1035"/>
          <ac:spMkLst>
            <pc:docMk/>
            <pc:sldMk cId="3162764353" sldId="2141411756"/>
            <ac:spMk id="2" creationId="{D0F2F982-960D-B8CE-6D44-364E4B0EE3A3}"/>
          </ac:spMkLst>
        </pc:spChg>
        <pc:spChg chg="add del">
          <ac:chgData name="Millot, Ariane L" userId="d11e702e-6128-4f51-93f8-6eeb7333f3d0" providerId="ADAL" clId="{A71A08E8-FA48-4ACC-9F59-D5415B7E44A0}" dt="2023-05-11T17:14:58.800" v="112"/>
          <ac:spMkLst>
            <pc:docMk/>
            <pc:sldMk cId="3162764353" sldId="2141411756"/>
            <ac:spMk id="3" creationId="{95A58588-2C32-9AD2-5BD1-AA6B83566CD1}"/>
          </ac:spMkLst>
        </pc:spChg>
        <pc:spChg chg="add del mod">
          <ac:chgData name="Millot, Ariane L" userId="d11e702e-6128-4f51-93f8-6eeb7333f3d0" providerId="ADAL" clId="{A71A08E8-FA48-4ACC-9F59-D5415B7E44A0}" dt="2023-05-11T17:14:41.829" v="110"/>
          <ac:spMkLst>
            <pc:docMk/>
            <pc:sldMk cId="3162764353" sldId="2141411756"/>
            <ac:spMk id="5" creationId="{DF2CAE8F-0876-B769-FEDC-FF396F196026}"/>
          </ac:spMkLst>
        </pc:spChg>
        <pc:spChg chg="add del mod">
          <ac:chgData name="Millot, Ariane L" userId="d11e702e-6128-4f51-93f8-6eeb7333f3d0" providerId="ADAL" clId="{A71A08E8-FA48-4ACC-9F59-D5415B7E44A0}" dt="2023-05-11T17:14:41.150" v="109" actId="478"/>
          <ac:spMkLst>
            <pc:docMk/>
            <pc:sldMk cId="3162764353" sldId="2141411756"/>
            <ac:spMk id="6" creationId="{B2F37090-E9C0-F615-3B92-61940C4A7E57}"/>
          </ac:spMkLst>
        </pc:spChg>
        <pc:spChg chg="add del mod">
          <ac:chgData name="Millot, Ariane L" userId="d11e702e-6128-4f51-93f8-6eeb7333f3d0" providerId="ADAL" clId="{A71A08E8-FA48-4ACC-9F59-D5415B7E44A0}" dt="2023-05-11T17:14:58.800" v="112"/>
          <ac:spMkLst>
            <pc:docMk/>
            <pc:sldMk cId="3162764353" sldId="2141411756"/>
            <ac:spMk id="8" creationId="{A4CE9D2A-A871-F2CB-F39B-D84DB4E57E52}"/>
          </ac:spMkLst>
        </pc:spChg>
        <pc:graphicFrameChg chg="add del mod">
          <ac:chgData name="Millot, Ariane L" userId="d11e702e-6128-4f51-93f8-6eeb7333f3d0" providerId="ADAL" clId="{A71A08E8-FA48-4ACC-9F59-D5415B7E44A0}" dt="2023-05-11T17:14:41.829" v="110"/>
          <ac:graphicFrameMkLst>
            <pc:docMk/>
            <pc:sldMk cId="3162764353" sldId="2141411756"/>
            <ac:graphicFrameMk id="4" creationId="{77EB46B3-F4BF-9CE5-908B-11273D575C01}"/>
          </ac:graphicFrameMkLst>
        </pc:graphicFrameChg>
        <pc:graphicFrameChg chg="add del mod">
          <ac:chgData name="Millot, Ariane L" userId="d11e702e-6128-4f51-93f8-6eeb7333f3d0" providerId="ADAL" clId="{A71A08E8-FA48-4ACC-9F59-D5415B7E44A0}" dt="2023-05-11T17:14:58.800" v="112"/>
          <ac:graphicFrameMkLst>
            <pc:docMk/>
            <pc:sldMk cId="3162764353" sldId="2141411756"/>
            <ac:graphicFrameMk id="7" creationId="{360377ED-7598-8BCB-A7F4-FE1A8F32E35F}"/>
          </ac:graphicFrameMkLst>
        </pc:graphicFrameChg>
        <pc:graphicFrameChg chg="add mod modGraphic">
          <ac:chgData name="Millot, Ariane L" userId="d11e702e-6128-4f51-93f8-6eeb7333f3d0" providerId="ADAL" clId="{A71A08E8-FA48-4ACC-9F59-D5415B7E44A0}" dt="2023-05-11T23:42:29.736" v="2791" actId="1076"/>
          <ac:graphicFrameMkLst>
            <pc:docMk/>
            <pc:sldMk cId="3162764353" sldId="2141411756"/>
            <ac:graphicFrameMk id="9" creationId="{9F09CD5D-3A70-6DE3-3D66-6B5E8A7C3DBA}"/>
          </ac:graphicFrameMkLst>
        </pc:graphicFrameChg>
      </pc:sldChg>
      <pc:sldChg chg="addSp delSp modSp new mod">
        <pc:chgData name="Millot, Ariane L" userId="d11e702e-6128-4f51-93f8-6eeb7333f3d0" providerId="ADAL" clId="{A71A08E8-FA48-4ACC-9F59-D5415B7E44A0}" dt="2023-05-11T23:47:52.914" v="2937" actId="478"/>
        <pc:sldMkLst>
          <pc:docMk/>
          <pc:sldMk cId="2343153891" sldId="2141411757"/>
        </pc:sldMkLst>
        <pc:spChg chg="mod">
          <ac:chgData name="Millot, Ariane L" userId="d11e702e-6128-4f51-93f8-6eeb7333f3d0" providerId="ADAL" clId="{A71A08E8-FA48-4ACC-9F59-D5415B7E44A0}" dt="2023-05-11T17:16:45.975" v="138"/>
          <ac:spMkLst>
            <pc:docMk/>
            <pc:sldMk cId="2343153891" sldId="2141411757"/>
            <ac:spMk id="2" creationId="{5A1BFE59-8116-4690-DF10-D7B79BDC8229}"/>
          </ac:spMkLst>
        </pc:spChg>
        <pc:spChg chg="del mod">
          <ac:chgData name="Millot, Ariane L" userId="d11e702e-6128-4f51-93f8-6eeb7333f3d0" providerId="ADAL" clId="{A71A08E8-FA48-4ACC-9F59-D5415B7E44A0}" dt="2023-05-11T23:47:52.914" v="2937" actId="478"/>
          <ac:spMkLst>
            <pc:docMk/>
            <pc:sldMk cId="2343153891" sldId="2141411757"/>
            <ac:spMk id="3" creationId="{AF2B7A11-DEB6-DA9E-CFF2-24941BC808B2}"/>
          </ac:spMkLst>
        </pc:spChg>
        <pc:picChg chg="add mod">
          <ac:chgData name="Millot, Ariane L" userId="d11e702e-6128-4f51-93f8-6eeb7333f3d0" providerId="ADAL" clId="{A71A08E8-FA48-4ACC-9F59-D5415B7E44A0}" dt="2023-05-11T22:44:07.167" v="1839" actId="1076"/>
          <ac:picMkLst>
            <pc:docMk/>
            <pc:sldMk cId="2343153891" sldId="2141411757"/>
            <ac:picMk id="5" creationId="{7014A630-614C-02C1-80BB-332D41E1F56A}"/>
          </ac:picMkLst>
        </pc:picChg>
      </pc:sldChg>
      <pc:sldChg chg="modSp new del mod">
        <pc:chgData name="Millot, Ariane L" userId="d11e702e-6128-4f51-93f8-6eeb7333f3d0" providerId="ADAL" clId="{A71A08E8-FA48-4ACC-9F59-D5415B7E44A0}" dt="2023-05-11T22:46:05.697" v="1869" actId="47"/>
        <pc:sldMkLst>
          <pc:docMk/>
          <pc:sldMk cId="3163697721" sldId="2141411758"/>
        </pc:sldMkLst>
        <pc:spChg chg="mod">
          <ac:chgData name="Millot, Ariane L" userId="d11e702e-6128-4f51-93f8-6eeb7333f3d0" providerId="ADAL" clId="{A71A08E8-FA48-4ACC-9F59-D5415B7E44A0}" dt="2023-05-11T17:17:42.032" v="161" actId="20577"/>
          <ac:spMkLst>
            <pc:docMk/>
            <pc:sldMk cId="3163697721" sldId="2141411758"/>
            <ac:spMk id="2" creationId="{1F5BE096-7CB8-C90C-952D-3F7150746CA0}"/>
          </ac:spMkLst>
        </pc:spChg>
        <pc:spChg chg="mod">
          <ac:chgData name="Millot, Ariane L" userId="d11e702e-6128-4f51-93f8-6eeb7333f3d0" providerId="ADAL" clId="{A71A08E8-FA48-4ACC-9F59-D5415B7E44A0}" dt="2023-05-11T22:45:02.337" v="1840" actId="21"/>
          <ac:spMkLst>
            <pc:docMk/>
            <pc:sldMk cId="3163697721" sldId="2141411758"/>
            <ac:spMk id="3" creationId="{EA14994D-F3BC-91C7-02E3-6A5B1EC35E47}"/>
          </ac:spMkLst>
        </pc:spChg>
      </pc:sldChg>
      <pc:sldChg chg="addSp delSp modSp new mod modNotesTx">
        <pc:chgData name="Millot, Ariane L" userId="d11e702e-6128-4f51-93f8-6eeb7333f3d0" providerId="ADAL" clId="{A71A08E8-FA48-4ACC-9F59-D5415B7E44A0}" dt="2023-05-11T22:33:05.574" v="1600" actId="14100"/>
        <pc:sldMkLst>
          <pc:docMk/>
          <pc:sldMk cId="926636479" sldId="2141411759"/>
        </pc:sldMkLst>
        <pc:spChg chg="mod">
          <ac:chgData name="Millot, Ariane L" userId="d11e702e-6128-4f51-93f8-6eeb7333f3d0" providerId="ADAL" clId="{A71A08E8-FA48-4ACC-9F59-D5415B7E44A0}" dt="2023-05-11T17:18:47.287" v="181" actId="20577"/>
          <ac:spMkLst>
            <pc:docMk/>
            <pc:sldMk cId="926636479" sldId="2141411759"/>
            <ac:spMk id="2" creationId="{750BB3C5-C417-6CB6-F0E1-1BE33F1F6CA1}"/>
          </ac:spMkLst>
        </pc:spChg>
        <pc:spChg chg="add del">
          <ac:chgData name="Millot, Ariane L" userId="d11e702e-6128-4f51-93f8-6eeb7333f3d0" providerId="ADAL" clId="{A71A08E8-FA48-4ACC-9F59-D5415B7E44A0}" dt="2023-05-11T17:19:07.141" v="186" actId="22"/>
          <ac:spMkLst>
            <pc:docMk/>
            <pc:sldMk cId="926636479" sldId="2141411759"/>
            <ac:spMk id="7" creationId="{78050FB4-6509-537D-9E23-4E8F4ABB4E42}"/>
          </ac:spMkLst>
        </pc:spChg>
        <pc:picChg chg="add mod">
          <ac:chgData name="Millot, Ariane L" userId="d11e702e-6128-4f51-93f8-6eeb7333f3d0" providerId="ADAL" clId="{A71A08E8-FA48-4ACC-9F59-D5415B7E44A0}" dt="2023-05-11T22:33:05.574" v="1600" actId="14100"/>
          <ac:picMkLst>
            <pc:docMk/>
            <pc:sldMk cId="926636479" sldId="2141411759"/>
            <ac:picMk id="5" creationId="{0BD028A5-8A6F-CE38-0A40-C1E634484764}"/>
          </ac:picMkLst>
        </pc:picChg>
      </pc:sldChg>
      <pc:sldChg chg="modSp new mod modNotesTx">
        <pc:chgData name="Millot, Ariane L" userId="d11e702e-6128-4f51-93f8-6eeb7333f3d0" providerId="ADAL" clId="{A71A08E8-FA48-4ACC-9F59-D5415B7E44A0}" dt="2023-05-11T22:51:15.778" v="1961" actId="20577"/>
        <pc:sldMkLst>
          <pc:docMk/>
          <pc:sldMk cId="1628580413" sldId="2141411760"/>
        </pc:sldMkLst>
        <pc:spChg chg="mod">
          <ac:chgData name="Millot, Ariane L" userId="d11e702e-6128-4f51-93f8-6eeb7333f3d0" providerId="ADAL" clId="{A71A08E8-FA48-4ACC-9F59-D5415B7E44A0}" dt="2023-05-11T17:19:51.484" v="201" actId="20577"/>
          <ac:spMkLst>
            <pc:docMk/>
            <pc:sldMk cId="1628580413" sldId="2141411760"/>
            <ac:spMk id="2" creationId="{443E4229-C463-2379-600B-706CBDEE8935}"/>
          </ac:spMkLst>
        </pc:spChg>
        <pc:spChg chg="mod">
          <ac:chgData name="Millot, Ariane L" userId="d11e702e-6128-4f51-93f8-6eeb7333f3d0" providerId="ADAL" clId="{A71A08E8-FA48-4ACC-9F59-D5415B7E44A0}" dt="2023-05-11T22:51:15.778" v="1961" actId="20577"/>
          <ac:spMkLst>
            <pc:docMk/>
            <pc:sldMk cId="1628580413" sldId="2141411760"/>
            <ac:spMk id="3" creationId="{46AD836A-4D2A-7B02-7D98-F019EBDF1751}"/>
          </ac:spMkLst>
        </pc:spChg>
      </pc:sldChg>
      <pc:sldChg chg="addSp delSp modSp new mod modNotesTx">
        <pc:chgData name="Millot, Ariane L" userId="d11e702e-6128-4f51-93f8-6eeb7333f3d0" providerId="ADAL" clId="{A71A08E8-FA48-4ACC-9F59-D5415B7E44A0}" dt="2023-05-11T23:48:02.466" v="2938" actId="478"/>
        <pc:sldMkLst>
          <pc:docMk/>
          <pc:sldMk cId="3665412423" sldId="2141411761"/>
        </pc:sldMkLst>
        <pc:spChg chg="mod">
          <ac:chgData name="Millot, Ariane L" userId="d11e702e-6128-4f51-93f8-6eeb7333f3d0" providerId="ADAL" clId="{A71A08E8-FA48-4ACC-9F59-D5415B7E44A0}" dt="2023-05-11T22:52:38.060" v="1977" actId="20577"/>
          <ac:spMkLst>
            <pc:docMk/>
            <pc:sldMk cId="3665412423" sldId="2141411761"/>
            <ac:spMk id="2" creationId="{B6344E80-F8E8-3AEE-3C73-3F542D8DB15C}"/>
          </ac:spMkLst>
        </pc:spChg>
        <pc:spChg chg="del">
          <ac:chgData name="Millot, Ariane L" userId="d11e702e-6128-4f51-93f8-6eeb7333f3d0" providerId="ADAL" clId="{A71A08E8-FA48-4ACC-9F59-D5415B7E44A0}" dt="2023-05-11T23:48:02.466" v="2938" actId="478"/>
          <ac:spMkLst>
            <pc:docMk/>
            <pc:sldMk cId="3665412423" sldId="2141411761"/>
            <ac:spMk id="3" creationId="{40BCC9E5-0052-3A7F-B4D2-B9390892F646}"/>
          </ac:spMkLst>
        </pc:spChg>
        <pc:picChg chg="add mod">
          <ac:chgData name="Millot, Ariane L" userId="d11e702e-6128-4f51-93f8-6eeb7333f3d0" providerId="ADAL" clId="{A71A08E8-FA48-4ACC-9F59-D5415B7E44A0}" dt="2023-05-11T22:52:40.240" v="1978" actId="1076"/>
          <ac:picMkLst>
            <pc:docMk/>
            <pc:sldMk cId="3665412423" sldId="2141411761"/>
            <ac:picMk id="5" creationId="{707CB4F7-0C96-62D8-DE94-8D506ACE0E26}"/>
          </ac:picMkLst>
        </pc:picChg>
      </pc:sldChg>
      <pc:sldChg chg="add del">
        <pc:chgData name="Millot, Ariane L" userId="d11e702e-6128-4f51-93f8-6eeb7333f3d0" providerId="ADAL" clId="{A71A08E8-FA48-4ACC-9F59-D5415B7E44A0}" dt="2023-05-11T17:21:12.341" v="209" actId="47"/>
        <pc:sldMkLst>
          <pc:docMk/>
          <pc:sldMk cId="968435799" sldId="2141411762"/>
        </pc:sldMkLst>
      </pc:sldChg>
      <pc:sldChg chg="addSp delSp modSp new mod modNotesTx">
        <pc:chgData name="Millot, Ariane L" userId="d11e702e-6128-4f51-93f8-6eeb7333f3d0" providerId="ADAL" clId="{A71A08E8-FA48-4ACC-9F59-D5415B7E44A0}" dt="2023-05-11T23:48:49.952" v="2941" actId="20577"/>
        <pc:sldMkLst>
          <pc:docMk/>
          <pc:sldMk cId="1998961683" sldId="2141411762"/>
        </pc:sldMkLst>
        <pc:spChg chg="mod">
          <ac:chgData name="Millot, Ariane L" userId="d11e702e-6128-4f51-93f8-6eeb7333f3d0" providerId="ADAL" clId="{A71A08E8-FA48-4ACC-9F59-D5415B7E44A0}" dt="2023-05-11T22:53:43.664" v="1998" actId="1035"/>
          <ac:spMkLst>
            <pc:docMk/>
            <pc:sldMk cId="1998961683" sldId="2141411762"/>
            <ac:spMk id="2" creationId="{B9250CE0-57A7-4785-A528-FBA790F5F0B5}"/>
          </ac:spMkLst>
        </pc:spChg>
        <pc:spChg chg="del">
          <ac:chgData name="Millot, Ariane L" userId="d11e702e-6128-4f51-93f8-6eeb7333f3d0" providerId="ADAL" clId="{A71A08E8-FA48-4ACC-9F59-D5415B7E44A0}" dt="2023-05-11T23:48:27.296" v="2939" actId="478"/>
          <ac:spMkLst>
            <pc:docMk/>
            <pc:sldMk cId="1998961683" sldId="2141411762"/>
            <ac:spMk id="3" creationId="{02213DE0-6D1F-A40C-E43B-53328E502E66}"/>
          </ac:spMkLst>
        </pc:spChg>
        <pc:picChg chg="add mod">
          <ac:chgData name="Millot, Ariane L" userId="d11e702e-6128-4f51-93f8-6eeb7333f3d0" providerId="ADAL" clId="{A71A08E8-FA48-4ACC-9F59-D5415B7E44A0}" dt="2023-05-11T22:53:49.318" v="1999" actId="14100"/>
          <ac:picMkLst>
            <pc:docMk/>
            <pc:sldMk cId="1998961683" sldId="2141411762"/>
            <ac:picMk id="5" creationId="{7EA8D306-868F-2035-19F1-9B4313A9AB2D}"/>
          </ac:picMkLst>
        </pc:picChg>
      </pc:sldChg>
      <pc:sldChg chg="modSp new del mod ord">
        <pc:chgData name="Millot, Ariane L" userId="d11e702e-6128-4f51-93f8-6eeb7333f3d0" providerId="ADAL" clId="{A71A08E8-FA48-4ACC-9F59-D5415B7E44A0}" dt="2023-05-11T23:58:12.894" v="3104" actId="47"/>
        <pc:sldMkLst>
          <pc:docMk/>
          <pc:sldMk cId="1673962803" sldId="2141411763"/>
        </pc:sldMkLst>
        <pc:spChg chg="mod">
          <ac:chgData name="Millot, Ariane L" userId="d11e702e-6128-4f51-93f8-6eeb7333f3d0" providerId="ADAL" clId="{A71A08E8-FA48-4ACC-9F59-D5415B7E44A0}" dt="2023-05-11T23:57:49.745" v="3071" actId="21"/>
          <ac:spMkLst>
            <pc:docMk/>
            <pc:sldMk cId="1673962803" sldId="2141411763"/>
            <ac:spMk id="3" creationId="{52759A62-07DB-2F3E-DC8E-C8AFC3BD2E4C}"/>
          </ac:spMkLst>
        </pc:spChg>
      </pc:sldChg>
      <pc:sldChg chg="addSp delSp modSp new mod ord modNotesTx">
        <pc:chgData name="Millot, Ariane L" userId="d11e702e-6128-4f51-93f8-6eeb7333f3d0" providerId="ADAL" clId="{A71A08E8-FA48-4ACC-9F59-D5415B7E44A0}" dt="2023-05-11T23:49:56.143" v="2973" actId="20577"/>
        <pc:sldMkLst>
          <pc:docMk/>
          <pc:sldMk cId="2369152938" sldId="2141411764"/>
        </pc:sldMkLst>
        <pc:spChg chg="mod">
          <ac:chgData name="Millot, Ariane L" userId="d11e702e-6128-4f51-93f8-6eeb7333f3d0" providerId="ADAL" clId="{A71A08E8-FA48-4ACC-9F59-D5415B7E44A0}" dt="2023-05-11T23:49:25.611" v="2963" actId="20577"/>
          <ac:spMkLst>
            <pc:docMk/>
            <pc:sldMk cId="2369152938" sldId="2141411764"/>
            <ac:spMk id="2" creationId="{A120F4BE-CC00-DFCE-2C07-CD9DDFB85580}"/>
          </ac:spMkLst>
        </pc:spChg>
        <pc:spChg chg="del">
          <ac:chgData name="Millot, Ariane L" userId="d11e702e-6128-4f51-93f8-6eeb7333f3d0" providerId="ADAL" clId="{A71A08E8-FA48-4ACC-9F59-D5415B7E44A0}" dt="2023-05-11T23:49:18.999" v="2944" actId="478"/>
          <ac:spMkLst>
            <pc:docMk/>
            <pc:sldMk cId="2369152938" sldId="2141411764"/>
            <ac:spMk id="3" creationId="{7CB68EA1-8F09-6F09-083B-DEA87747D682}"/>
          </ac:spMkLst>
        </pc:spChg>
        <pc:picChg chg="add mod">
          <ac:chgData name="Millot, Ariane L" userId="d11e702e-6128-4f51-93f8-6eeb7333f3d0" providerId="ADAL" clId="{A71A08E8-FA48-4ACC-9F59-D5415B7E44A0}" dt="2023-05-11T23:49:29.935" v="2964" actId="14100"/>
          <ac:picMkLst>
            <pc:docMk/>
            <pc:sldMk cId="2369152938" sldId="2141411764"/>
            <ac:picMk id="5" creationId="{EA7E990C-F92B-91C1-E29D-0162E70C17AA}"/>
          </ac:picMkLst>
        </pc:picChg>
      </pc:sldChg>
      <pc:sldChg chg="addSp delSp modSp new mod modNotesTx">
        <pc:chgData name="Millot, Ariane L" userId="d11e702e-6128-4f51-93f8-6eeb7333f3d0" providerId="ADAL" clId="{A71A08E8-FA48-4ACC-9F59-D5415B7E44A0}" dt="2023-05-11T23:55:23.008" v="2997" actId="1076"/>
        <pc:sldMkLst>
          <pc:docMk/>
          <pc:sldMk cId="3993153298" sldId="2141411765"/>
        </pc:sldMkLst>
        <pc:spChg chg="mod">
          <ac:chgData name="Millot, Ariane L" userId="d11e702e-6128-4f51-93f8-6eeb7333f3d0" providerId="ADAL" clId="{A71A08E8-FA48-4ACC-9F59-D5415B7E44A0}" dt="2023-05-11T23:54:34.256" v="2981" actId="21"/>
          <ac:spMkLst>
            <pc:docMk/>
            <pc:sldMk cId="3993153298" sldId="2141411765"/>
            <ac:spMk id="2" creationId="{42C1F900-87C3-02A4-73B6-859A6C5DE8BF}"/>
          </ac:spMkLst>
        </pc:spChg>
        <pc:spChg chg="del">
          <ac:chgData name="Millot, Ariane L" userId="d11e702e-6128-4f51-93f8-6eeb7333f3d0" providerId="ADAL" clId="{A71A08E8-FA48-4ACC-9F59-D5415B7E44A0}" dt="2023-05-11T23:55:17.352" v="2995" actId="478"/>
          <ac:spMkLst>
            <pc:docMk/>
            <pc:sldMk cId="3993153298" sldId="2141411765"/>
            <ac:spMk id="3" creationId="{045313D6-D424-D926-07C9-28E244566AAA}"/>
          </ac:spMkLst>
        </pc:spChg>
        <pc:picChg chg="add mod">
          <ac:chgData name="Millot, Ariane L" userId="d11e702e-6128-4f51-93f8-6eeb7333f3d0" providerId="ADAL" clId="{A71A08E8-FA48-4ACC-9F59-D5415B7E44A0}" dt="2023-05-11T23:55:23.008" v="2997" actId="1076"/>
          <ac:picMkLst>
            <pc:docMk/>
            <pc:sldMk cId="3993153298" sldId="2141411765"/>
            <ac:picMk id="5" creationId="{AC7F3335-4C07-CFBA-1B77-F04B305386E1}"/>
          </ac:picMkLst>
        </pc:picChg>
      </pc:sldChg>
      <pc:sldChg chg="addSp delSp modSp new mod modNotesTx">
        <pc:chgData name="Millot, Ariane L" userId="d11e702e-6128-4f51-93f8-6eeb7333f3d0" providerId="ADAL" clId="{A71A08E8-FA48-4ACC-9F59-D5415B7E44A0}" dt="2023-05-11T23:56:22.140" v="3009" actId="20577"/>
        <pc:sldMkLst>
          <pc:docMk/>
          <pc:sldMk cId="1526786003" sldId="2141411766"/>
        </pc:sldMkLst>
        <pc:spChg chg="mod">
          <ac:chgData name="Millot, Ariane L" userId="d11e702e-6128-4f51-93f8-6eeb7333f3d0" providerId="ADAL" clId="{A71A08E8-FA48-4ACC-9F59-D5415B7E44A0}" dt="2023-05-11T23:56:05.713" v="3003" actId="20577"/>
          <ac:spMkLst>
            <pc:docMk/>
            <pc:sldMk cId="1526786003" sldId="2141411766"/>
            <ac:spMk id="2" creationId="{507A37C3-D0BC-2748-8F43-7353FE029C87}"/>
          </ac:spMkLst>
        </pc:spChg>
        <pc:spChg chg="del">
          <ac:chgData name="Millot, Ariane L" userId="d11e702e-6128-4f51-93f8-6eeb7333f3d0" providerId="ADAL" clId="{A71A08E8-FA48-4ACC-9F59-D5415B7E44A0}" dt="2023-05-11T23:56:08.568" v="3004" actId="478"/>
          <ac:spMkLst>
            <pc:docMk/>
            <pc:sldMk cId="1526786003" sldId="2141411766"/>
            <ac:spMk id="3" creationId="{9F660A24-3459-CD85-A07F-C56156BFBE45}"/>
          </ac:spMkLst>
        </pc:spChg>
        <pc:picChg chg="add mod">
          <ac:chgData name="Millot, Ariane L" userId="d11e702e-6128-4f51-93f8-6eeb7333f3d0" providerId="ADAL" clId="{A71A08E8-FA48-4ACC-9F59-D5415B7E44A0}" dt="2023-05-11T23:56:16.596" v="3007" actId="1076"/>
          <ac:picMkLst>
            <pc:docMk/>
            <pc:sldMk cId="1526786003" sldId="2141411766"/>
            <ac:picMk id="5" creationId="{4A1403A5-E37D-6CA6-BE2B-805E43B1988B}"/>
          </ac:picMkLst>
        </pc:picChg>
      </pc:sldChg>
      <pc:sldChg chg="modSp new mod modNotesTx">
        <pc:chgData name="Millot, Ariane L" userId="d11e702e-6128-4f51-93f8-6eeb7333f3d0" providerId="ADAL" clId="{A71A08E8-FA48-4ACC-9F59-D5415B7E44A0}" dt="2023-05-12T00:04:34.821" v="3179" actId="5793"/>
        <pc:sldMkLst>
          <pc:docMk/>
          <pc:sldMk cId="1054341692" sldId="2141411767"/>
        </pc:sldMkLst>
        <pc:spChg chg="mod">
          <ac:chgData name="Millot, Ariane L" userId="d11e702e-6128-4f51-93f8-6eeb7333f3d0" providerId="ADAL" clId="{A71A08E8-FA48-4ACC-9F59-D5415B7E44A0}" dt="2023-05-11T17:29:18.217" v="269" actId="20577"/>
          <ac:spMkLst>
            <pc:docMk/>
            <pc:sldMk cId="1054341692" sldId="2141411767"/>
            <ac:spMk id="2" creationId="{990B54AB-7F0A-5DA5-CA90-35CFDF4F5CAB}"/>
          </ac:spMkLst>
        </pc:spChg>
        <pc:spChg chg="mod">
          <ac:chgData name="Millot, Ariane L" userId="d11e702e-6128-4f51-93f8-6eeb7333f3d0" providerId="ADAL" clId="{A71A08E8-FA48-4ACC-9F59-D5415B7E44A0}" dt="2023-05-12T00:04:34.821" v="3179" actId="5793"/>
          <ac:spMkLst>
            <pc:docMk/>
            <pc:sldMk cId="1054341692" sldId="2141411767"/>
            <ac:spMk id="3" creationId="{58F18DC7-7DBC-F999-8EF5-709CF97581B6}"/>
          </ac:spMkLst>
        </pc:spChg>
      </pc:sldChg>
      <pc:sldChg chg="modSp new mod modNotesTx">
        <pc:chgData name="Millot, Ariane L" userId="d11e702e-6128-4f51-93f8-6eeb7333f3d0" providerId="ADAL" clId="{A71A08E8-FA48-4ACC-9F59-D5415B7E44A0}" dt="2023-05-11T23:26:37.914" v="2431" actId="113"/>
        <pc:sldMkLst>
          <pc:docMk/>
          <pc:sldMk cId="440094984" sldId="2141411768"/>
        </pc:sldMkLst>
        <pc:spChg chg="mod">
          <ac:chgData name="Millot, Ariane L" userId="d11e702e-6128-4f51-93f8-6eeb7333f3d0" providerId="ADAL" clId="{A71A08E8-FA48-4ACC-9F59-D5415B7E44A0}" dt="2023-05-11T21:15:06.368" v="312"/>
          <ac:spMkLst>
            <pc:docMk/>
            <pc:sldMk cId="440094984" sldId="2141411768"/>
            <ac:spMk id="2" creationId="{096EB33D-5B0F-4CDB-7978-84BAE7DFA3CE}"/>
          </ac:spMkLst>
        </pc:spChg>
        <pc:spChg chg="mod">
          <ac:chgData name="Millot, Ariane L" userId="d11e702e-6128-4f51-93f8-6eeb7333f3d0" providerId="ADAL" clId="{A71A08E8-FA48-4ACC-9F59-D5415B7E44A0}" dt="2023-05-11T21:56:13.437" v="1042" actId="21"/>
          <ac:spMkLst>
            <pc:docMk/>
            <pc:sldMk cId="440094984" sldId="2141411768"/>
            <ac:spMk id="3" creationId="{67E4F424-CF80-E5AF-1DF2-E2189606775A}"/>
          </ac:spMkLst>
        </pc:spChg>
      </pc:sldChg>
      <pc:sldChg chg="addSp delSp modSp new mod modNotesTx">
        <pc:chgData name="Millot, Ariane L" userId="d11e702e-6128-4f51-93f8-6eeb7333f3d0" providerId="ADAL" clId="{A71A08E8-FA48-4ACC-9F59-D5415B7E44A0}" dt="2023-05-11T21:52:16.074" v="978" actId="20577"/>
        <pc:sldMkLst>
          <pc:docMk/>
          <pc:sldMk cId="2532691313" sldId="2141411769"/>
        </pc:sldMkLst>
        <pc:spChg chg="mod">
          <ac:chgData name="Millot, Ariane L" userId="d11e702e-6128-4f51-93f8-6eeb7333f3d0" providerId="ADAL" clId="{A71A08E8-FA48-4ACC-9F59-D5415B7E44A0}" dt="2023-05-11T21:46:08.104" v="942" actId="1036"/>
          <ac:spMkLst>
            <pc:docMk/>
            <pc:sldMk cId="2532691313" sldId="2141411769"/>
            <ac:spMk id="2" creationId="{F6E92A1F-A121-D060-62ED-FBE9E84456C3}"/>
          </ac:spMkLst>
        </pc:spChg>
        <pc:spChg chg="del">
          <ac:chgData name="Millot, Ariane L" userId="d11e702e-6128-4f51-93f8-6eeb7333f3d0" providerId="ADAL" clId="{A71A08E8-FA48-4ACC-9F59-D5415B7E44A0}" dt="2023-05-11T21:46:12.635" v="943" actId="478"/>
          <ac:spMkLst>
            <pc:docMk/>
            <pc:sldMk cId="2532691313" sldId="2141411769"/>
            <ac:spMk id="3" creationId="{11712235-DDB4-17A6-E6D9-8747E8354261}"/>
          </ac:spMkLst>
        </pc:spChg>
        <pc:picChg chg="add mod">
          <ac:chgData name="Millot, Ariane L" userId="d11e702e-6128-4f51-93f8-6eeb7333f3d0" providerId="ADAL" clId="{A71A08E8-FA48-4ACC-9F59-D5415B7E44A0}" dt="2023-05-11T21:46:24.905" v="945" actId="14100"/>
          <ac:picMkLst>
            <pc:docMk/>
            <pc:sldMk cId="2532691313" sldId="2141411769"/>
            <ac:picMk id="5" creationId="{3E7D7F8F-DDA4-ADFB-2105-5A676F559829}"/>
          </ac:picMkLst>
        </pc:picChg>
      </pc:sldChg>
      <pc:sldChg chg="modSp new mod ord modNotesTx">
        <pc:chgData name="Millot, Ariane L" userId="d11e702e-6128-4f51-93f8-6eeb7333f3d0" providerId="ADAL" clId="{A71A08E8-FA48-4ACC-9F59-D5415B7E44A0}" dt="2023-05-12T00:44:11.139" v="3704" actId="20577"/>
        <pc:sldMkLst>
          <pc:docMk/>
          <pc:sldMk cId="20166032" sldId="2141411770"/>
        </pc:sldMkLst>
        <pc:spChg chg="mod">
          <ac:chgData name="Millot, Ariane L" userId="d11e702e-6128-4f51-93f8-6eeb7333f3d0" providerId="ADAL" clId="{A71A08E8-FA48-4ACC-9F59-D5415B7E44A0}" dt="2023-05-12T00:14:50.896" v="3483" actId="20577"/>
          <ac:spMkLst>
            <pc:docMk/>
            <pc:sldMk cId="20166032" sldId="2141411770"/>
            <ac:spMk id="2" creationId="{728643C3-06F2-3AD2-C4E0-0A344E98B08B}"/>
          </ac:spMkLst>
        </pc:spChg>
        <pc:spChg chg="mod">
          <ac:chgData name="Millot, Ariane L" userId="d11e702e-6128-4f51-93f8-6eeb7333f3d0" providerId="ADAL" clId="{A71A08E8-FA48-4ACC-9F59-D5415B7E44A0}" dt="2023-05-12T00:44:11.139" v="3704" actId="20577"/>
          <ac:spMkLst>
            <pc:docMk/>
            <pc:sldMk cId="20166032" sldId="2141411770"/>
            <ac:spMk id="3" creationId="{37C63158-DF08-C89D-0681-B114E1D6A2D1}"/>
          </ac:spMkLst>
        </pc:spChg>
      </pc:sldChg>
      <pc:sldChg chg="modSp new mod ord modNotesTx">
        <pc:chgData name="Millot, Ariane L" userId="d11e702e-6128-4f51-93f8-6eeb7333f3d0" providerId="ADAL" clId="{A71A08E8-FA48-4ACC-9F59-D5415B7E44A0}" dt="2023-05-12T00:04:21.346" v="3178" actId="20577"/>
        <pc:sldMkLst>
          <pc:docMk/>
          <pc:sldMk cId="704169632" sldId="2141411771"/>
        </pc:sldMkLst>
        <pc:spChg chg="mod">
          <ac:chgData name="Millot, Ariane L" userId="d11e702e-6128-4f51-93f8-6eeb7333f3d0" providerId="ADAL" clId="{A71A08E8-FA48-4ACC-9F59-D5415B7E44A0}" dt="2023-05-11T23:56:42.485" v="3049" actId="20577"/>
          <ac:spMkLst>
            <pc:docMk/>
            <pc:sldMk cId="704169632" sldId="2141411771"/>
            <ac:spMk id="2" creationId="{C0490B42-AA2B-A283-3930-93D37ACADD4B}"/>
          </ac:spMkLst>
        </pc:spChg>
        <pc:spChg chg="mod">
          <ac:chgData name="Millot, Ariane L" userId="d11e702e-6128-4f51-93f8-6eeb7333f3d0" providerId="ADAL" clId="{A71A08E8-FA48-4ACC-9F59-D5415B7E44A0}" dt="2023-05-11T23:58:08.726" v="3103" actId="20577"/>
          <ac:spMkLst>
            <pc:docMk/>
            <pc:sldMk cId="704169632" sldId="2141411771"/>
            <ac:spMk id="3" creationId="{030B7AE5-0AC2-1FD8-244A-0D7E473DE1B9}"/>
          </ac:spMkLst>
        </pc:spChg>
      </pc:sldChg>
      <pc:sldChg chg="new del">
        <pc:chgData name="Millot, Ariane L" userId="d11e702e-6128-4f51-93f8-6eeb7333f3d0" providerId="ADAL" clId="{A71A08E8-FA48-4ACC-9F59-D5415B7E44A0}" dt="2023-05-11T21:31:08.289" v="584" actId="47"/>
        <pc:sldMkLst>
          <pc:docMk/>
          <pc:sldMk cId="2061116632" sldId="2141411771"/>
        </pc:sldMkLst>
      </pc:sldChg>
      <pc:sldChg chg="modSp new mod modNotesTx">
        <pc:chgData name="Millot, Ariane L" userId="d11e702e-6128-4f51-93f8-6eeb7333f3d0" providerId="ADAL" clId="{A71A08E8-FA48-4ACC-9F59-D5415B7E44A0}" dt="2023-05-11T23:06:01.325" v="2358" actId="20577"/>
        <pc:sldMkLst>
          <pc:docMk/>
          <pc:sldMk cId="4015587985" sldId="2141411772"/>
        </pc:sldMkLst>
        <pc:spChg chg="mod">
          <ac:chgData name="Millot, Ariane L" userId="d11e702e-6128-4f51-93f8-6eeb7333f3d0" providerId="ADAL" clId="{A71A08E8-FA48-4ACC-9F59-D5415B7E44A0}" dt="2023-05-11T22:30:19.129" v="1513" actId="20577"/>
          <ac:spMkLst>
            <pc:docMk/>
            <pc:sldMk cId="4015587985" sldId="2141411772"/>
            <ac:spMk id="2" creationId="{993EFB5D-1244-2B09-3B6D-60BAD878AFAE}"/>
          </ac:spMkLst>
        </pc:spChg>
        <pc:spChg chg="mod">
          <ac:chgData name="Millot, Ariane L" userId="d11e702e-6128-4f51-93f8-6eeb7333f3d0" providerId="ADAL" clId="{A71A08E8-FA48-4ACC-9F59-D5415B7E44A0}" dt="2023-05-11T23:06:01.325" v="2358" actId="20577"/>
          <ac:spMkLst>
            <pc:docMk/>
            <pc:sldMk cId="4015587985" sldId="2141411772"/>
            <ac:spMk id="3" creationId="{24230252-B3E7-738A-6FAA-EC960EDDCD17}"/>
          </ac:spMkLst>
        </pc:spChg>
      </pc:sldChg>
      <pc:sldChg chg="addSp delSp modSp new mod">
        <pc:chgData name="Millot, Ariane L" userId="d11e702e-6128-4f51-93f8-6eeb7333f3d0" providerId="ADAL" clId="{A71A08E8-FA48-4ACC-9F59-D5415B7E44A0}" dt="2023-05-11T23:20:51.559" v="2365" actId="478"/>
        <pc:sldMkLst>
          <pc:docMk/>
          <pc:sldMk cId="172657763" sldId="2141411773"/>
        </pc:sldMkLst>
        <pc:spChg chg="mod">
          <ac:chgData name="Millot, Ariane L" userId="d11e702e-6128-4f51-93f8-6eeb7333f3d0" providerId="ADAL" clId="{A71A08E8-FA48-4ACC-9F59-D5415B7E44A0}" dt="2023-05-11T22:27:36.567" v="1505"/>
          <ac:spMkLst>
            <pc:docMk/>
            <pc:sldMk cId="172657763" sldId="2141411773"/>
            <ac:spMk id="2" creationId="{D1014F21-42F3-0344-766A-B93B8D0D93E6}"/>
          </ac:spMkLst>
        </pc:spChg>
        <pc:spChg chg="del">
          <ac:chgData name="Millot, Ariane L" userId="d11e702e-6128-4f51-93f8-6eeb7333f3d0" providerId="ADAL" clId="{A71A08E8-FA48-4ACC-9F59-D5415B7E44A0}" dt="2023-05-11T23:20:51.559" v="2365" actId="478"/>
          <ac:spMkLst>
            <pc:docMk/>
            <pc:sldMk cId="172657763" sldId="2141411773"/>
            <ac:spMk id="3" creationId="{3ED6730B-0D3D-BB21-566C-4BA5208499F1}"/>
          </ac:spMkLst>
        </pc:spChg>
        <pc:picChg chg="add mod">
          <ac:chgData name="Millot, Ariane L" userId="d11e702e-6128-4f51-93f8-6eeb7333f3d0" providerId="ADAL" clId="{A71A08E8-FA48-4ACC-9F59-D5415B7E44A0}" dt="2023-05-11T22:27:11.093" v="1502" actId="1076"/>
          <ac:picMkLst>
            <pc:docMk/>
            <pc:sldMk cId="172657763" sldId="2141411773"/>
            <ac:picMk id="5" creationId="{3347C081-F75D-F2D6-F8F2-C004DA2CDD71}"/>
          </ac:picMkLst>
        </pc:picChg>
      </pc:sldChg>
      <pc:sldChg chg="modSp new mod modNotesTx">
        <pc:chgData name="Millot, Ariane L" userId="d11e702e-6128-4f51-93f8-6eeb7333f3d0" providerId="ADAL" clId="{A71A08E8-FA48-4ACC-9F59-D5415B7E44A0}" dt="2023-05-11T22:45:57.367" v="1868" actId="20577"/>
        <pc:sldMkLst>
          <pc:docMk/>
          <pc:sldMk cId="784416718" sldId="2141411774"/>
        </pc:sldMkLst>
        <pc:spChg chg="mod">
          <ac:chgData name="Millot, Ariane L" userId="d11e702e-6128-4f51-93f8-6eeb7333f3d0" providerId="ADAL" clId="{A71A08E8-FA48-4ACC-9F59-D5415B7E44A0}" dt="2023-05-11T22:30:38.771" v="1516"/>
          <ac:spMkLst>
            <pc:docMk/>
            <pc:sldMk cId="784416718" sldId="2141411774"/>
            <ac:spMk id="2" creationId="{815BBDDF-1E44-A6EB-7720-B21F2B025F47}"/>
          </ac:spMkLst>
        </pc:spChg>
        <pc:spChg chg="mod">
          <ac:chgData name="Millot, Ariane L" userId="d11e702e-6128-4f51-93f8-6eeb7333f3d0" providerId="ADAL" clId="{A71A08E8-FA48-4ACC-9F59-D5415B7E44A0}" dt="2023-05-11T22:45:57.367" v="1868" actId="20577"/>
          <ac:spMkLst>
            <pc:docMk/>
            <pc:sldMk cId="784416718" sldId="2141411774"/>
            <ac:spMk id="3" creationId="{D2732706-C7E5-0EB6-EE49-47CD8CA68A70}"/>
          </ac:spMkLst>
        </pc:spChg>
      </pc:sldChg>
      <pc:sldChg chg="modSp new del mod">
        <pc:chgData name="Millot, Ariane L" userId="d11e702e-6128-4f51-93f8-6eeb7333f3d0" providerId="ADAL" clId="{A71A08E8-FA48-4ACC-9F59-D5415B7E44A0}" dt="2023-05-11T22:51:21.154" v="1962" actId="47"/>
        <pc:sldMkLst>
          <pc:docMk/>
          <pc:sldMk cId="2228552012" sldId="2141411775"/>
        </pc:sldMkLst>
        <pc:spChg chg="mod">
          <ac:chgData name="Millot, Ariane L" userId="d11e702e-6128-4f51-93f8-6eeb7333f3d0" providerId="ADAL" clId="{A71A08E8-FA48-4ACC-9F59-D5415B7E44A0}" dt="2023-05-11T22:50:27.899" v="1942" actId="207"/>
          <ac:spMkLst>
            <pc:docMk/>
            <pc:sldMk cId="2228552012" sldId="2141411775"/>
            <ac:spMk id="3" creationId="{B80E7A5C-4341-E6A4-EEF7-3D7EA0821253}"/>
          </ac:spMkLst>
        </pc:spChg>
      </pc:sldChg>
    </pc:docChg>
  </pc:docChgLst>
  <pc:docChgLst>
    <pc:chgData name="Millot, Ariane L" userId="d11e702e-6128-4f51-93f8-6eeb7333f3d0" providerId="ADAL" clId="{E7C6AD0E-C478-409A-8E47-D4AC9FA50627}"/>
    <pc:docChg chg="undo redo custSel addSld delSld modSld">
      <pc:chgData name="Millot, Ariane L" userId="d11e702e-6128-4f51-93f8-6eeb7333f3d0" providerId="ADAL" clId="{E7C6AD0E-C478-409A-8E47-D4AC9FA50627}" dt="2023-06-20T15:57:50.852" v="1828" actId="1076"/>
      <pc:docMkLst>
        <pc:docMk/>
      </pc:docMkLst>
      <pc:sldChg chg="modSp mod">
        <pc:chgData name="Millot, Ariane L" userId="d11e702e-6128-4f51-93f8-6eeb7333f3d0" providerId="ADAL" clId="{E7C6AD0E-C478-409A-8E47-D4AC9FA50627}" dt="2023-06-02T09:13:12.475" v="0"/>
        <pc:sldMkLst>
          <pc:docMk/>
          <pc:sldMk cId="3877229710" sldId="260"/>
        </pc:sldMkLst>
        <pc:spChg chg="mod">
          <ac:chgData name="Millot, Ariane L" userId="d11e702e-6128-4f51-93f8-6eeb7333f3d0" providerId="ADAL" clId="{E7C6AD0E-C478-409A-8E47-D4AC9FA50627}" dt="2023-06-02T09:13:12.475" v="0"/>
          <ac:spMkLst>
            <pc:docMk/>
            <pc:sldMk cId="3877229710" sldId="260"/>
            <ac:spMk id="1806" creationId="{00000000-0000-0000-0000-000000000000}"/>
          </ac:spMkLst>
        </pc:spChg>
      </pc:sldChg>
      <pc:sldChg chg="addSp modSp mod">
        <pc:chgData name="Millot, Ariane L" userId="d11e702e-6128-4f51-93f8-6eeb7333f3d0" providerId="ADAL" clId="{E7C6AD0E-C478-409A-8E47-D4AC9FA50627}" dt="2023-06-09T15:24:20.248" v="14" actId="20577"/>
        <pc:sldMkLst>
          <pc:docMk/>
          <pc:sldMk cId="2068865634" sldId="2141411721"/>
        </pc:sldMkLst>
        <pc:spChg chg="mod">
          <ac:chgData name="Millot, Ariane L" userId="d11e702e-6128-4f51-93f8-6eeb7333f3d0" providerId="ADAL" clId="{E7C6AD0E-C478-409A-8E47-D4AC9FA50627}" dt="2023-06-09T15:24:09.187" v="10" actId="1076"/>
          <ac:spMkLst>
            <pc:docMk/>
            <pc:sldMk cId="2068865634" sldId="2141411721"/>
            <ac:spMk id="3" creationId="{1EA883A4-7DBA-AD83-0254-0342C538E435}"/>
          </ac:spMkLst>
        </pc:spChg>
        <pc:spChg chg="add mod">
          <ac:chgData name="Millot, Ariane L" userId="d11e702e-6128-4f51-93f8-6eeb7333f3d0" providerId="ADAL" clId="{E7C6AD0E-C478-409A-8E47-D4AC9FA50627}" dt="2023-06-09T15:24:20.248" v="14" actId="20577"/>
          <ac:spMkLst>
            <pc:docMk/>
            <pc:sldMk cId="2068865634" sldId="2141411721"/>
            <ac:spMk id="4" creationId="{16432AA1-6573-E0F2-D090-6017A385DE8F}"/>
          </ac:spMkLst>
        </pc:spChg>
      </pc:sldChg>
      <pc:sldChg chg="modSp mod">
        <pc:chgData name="Millot, Ariane L" userId="d11e702e-6128-4f51-93f8-6eeb7333f3d0" providerId="ADAL" clId="{E7C6AD0E-C478-409A-8E47-D4AC9FA50627}" dt="2023-06-09T15:25:10.610" v="28" actId="20577"/>
        <pc:sldMkLst>
          <pc:docMk/>
          <pc:sldMk cId="3518116795" sldId="2141411722"/>
        </pc:sldMkLst>
        <pc:spChg chg="mod">
          <ac:chgData name="Millot, Ariane L" userId="d11e702e-6128-4f51-93f8-6eeb7333f3d0" providerId="ADAL" clId="{E7C6AD0E-C478-409A-8E47-D4AC9FA50627}" dt="2023-06-09T15:25:10.610" v="28" actId="20577"/>
          <ac:spMkLst>
            <pc:docMk/>
            <pc:sldMk cId="3518116795" sldId="2141411722"/>
            <ac:spMk id="3" creationId="{54EBA78E-C009-B8E4-B489-DBBE4E92CF19}"/>
          </ac:spMkLst>
        </pc:spChg>
      </pc:sldChg>
      <pc:sldChg chg="modSp mod">
        <pc:chgData name="Millot, Ariane L" userId="d11e702e-6128-4f51-93f8-6eeb7333f3d0" providerId="ADAL" clId="{E7C6AD0E-C478-409A-8E47-D4AC9FA50627}" dt="2023-06-12T15:25:39.494" v="913" actId="113"/>
        <pc:sldMkLst>
          <pc:docMk/>
          <pc:sldMk cId="751397866" sldId="2141411724"/>
        </pc:sldMkLst>
        <pc:spChg chg="mod">
          <ac:chgData name="Millot, Ariane L" userId="d11e702e-6128-4f51-93f8-6eeb7333f3d0" providerId="ADAL" clId="{E7C6AD0E-C478-409A-8E47-D4AC9FA50627}" dt="2023-06-12T15:25:39.494" v="913" actId="113"/>
          <ac:spMkLst>
            <pc:docMk/>
            <pc:sldMk cId="751397866" sldId="2141411724"/>
            <ac:spMk id="3" creationId="{7B32A6A6-1962-49B3-2B43-C5BB012EFEAE}"/>
          </ac:spMkLst>
        </pc:spChg>
      </pc:sldChg>
      <pc:sldChg chg="modSp mod modNotesTx">
        <pc:chgData name="Millot, Ariane L" userId="d11e702e-6128-4f51-93f8-6eeb7333f3d0" providerId="ADAL" clId="{E7C6AD0E-C478-409A-8E47-D4AC9FA50627}" dt="2023-06-12T16:28:58.219" v="1295"/>
        <pc:sldMkLst>
          <pc:docMk/>
          <pc:sldMk cId="2786788699" sldId="2141411730"/>
        </pc:sldMkLst>
        <pc:spChg chg="mod">
          <ac:chgData name="Millot, Ariane L" userId="d11e702e-6128-4f51-93f8-6eeb7333f3d0" providerId="ADAL" clId="{E7C6AD0E-C478-409A-8E47-D4AC9FA50627}" dt="2023-06-12T16:26:46.795" v="1281" actId="113"/>
          <ac:spMkLst>
            <pc:docMk/>
            <pc:sldMk cId="2786788699" sldId="2141411730"/>
            <ac:spMk id="3" creationId="{17183E23-9D80-021F-472E-43B7822F1C78}"/>
          </ac:spMkLst>
        </pc:spChg>
      </pc:sldChg>
      <pc:sldChg chg="modSp mod modNotesTx">
        <pc:chgData name="Millot, Ariane L" userId="d11e702e-6128-4f51-93f8-6eeb7333f3d0" providerId="ADAL" clId="{E7C6AD0E-C478-409A-8E47-D4AC9FA50627}" dt="2023-06-12T16:17:05.602" v="1110" actId="20577"/>
        <pc:sldMkLst>
          <pc:docMk/>
          <pc:sldMk cId="3262389496" sldId="2141411740"/>
        </pc:sldMkLst>
        <pc:spChg chg="mod">
          <ac:chgData name="Millot, Ariane L" userId="d11e702e-6128-4f51-93f8-6eeb7333f3d0" providerId="ADAL" clId="{E7C6AD0E-C478-409A-8E47-D4AC9FA50627}" dt="2023-06-12T16:15:28.842" v="1051" actId="113"/>
          <ac:spMkLst>
            <pc:docMk/>
            <pc:sldMk cId="3262389496" sldId="2141411740"/>
            <ac:spMk id="3" creationId="{C9B87831-BE4F-CAC2-9710-DD68D7791325}"/>
          </ac:spMkLst>
        </pc:spChg>
      </pc:sldChg>
      <pc:sldChg chg="modSp mod modNotesTx">
        <pc:chgData name="Millot, Ariane L" userId="d11e702e-6128-4f51-93f8-6eeb7333f3d0" providerId="ADAL" clId="{E7C6AD0E-C478-409A-8E47-D4AC9FA50627}" dt="2023-06-12T16:48:43.229" v="1558" actId="113"/>
        <pc:sldMkLst>
          <pc:docMk/>
          <pc:sldMk cId="1423095747" sldId="2141411752"/>
        </pc:sldMkLst>
        <pc:spChg chg="mod">
          <ac:chgData name="Millot, Ariane L" userId="d11e702e-6128-4f51-93f8-6eeb7333f3d0" providerId="ADAL" clId="{E7C6AD0E-C478-409A-8E47-D4AC9FA50627}" dt="2023-06-12T16:48:43.229" v="1558" actId="113"/>
          <ac:spMkLst>
            <pc:docMk/>
            <pc:sldMk cId="1423095747" sldId="2141411752"/>
            <ac:spMk id="3" creationId="{EE950F87-E0F5-D90D-607F-F73B90C3E13B}"/>
          </ac:spMkLst>
        </pc:spChg>
      </pc:sldChg>
      <pc:sldChg chg="addSp modSp mod modNotesTx">
        <pc:chgData name="Millot, Ariane L" userId="d11e702e-6128-4f51-93f8-6eeb7333f3d0" providerId="ADAL" clId="{E7C6AD0E-C478-409A-8E47-D4AC9FA50627}" dt="2023-06-20T15:56:01.524" v="1799" actId="12788"/>
        <pc:sldMkLst>
          <pc:docMk/>
          <pc:sldMk cId="3924218727" sldId="2141411753"/>
        </pc:sldMkLst>
        <pc:spChg chg="mod">
          <ac:chgData name="Millot, Ariane L" userId="d11e702e-6128-4f51-93f8-6eeb7333f3d0" providerId="ADAL" clId="{E7C6AD0E-C478-409A-8E47-D4AC9FA50627}" dt="2023-06-12T16:25:38.268" v="1251" actId="20577"/>
          <ac:spMkLst>
            <pc:docMk/>
            <pc:sldMk cId="3924218727" sldId="2141411753"/>
            <ac:spMk id="2" creationId="{70EEECC2-C0A9-1EF2-AE10-4A8620B91997}"/>
          </ac:spMkLst>
        </pc:spChg>
        <pc:spChg chg="add mod">
          <ac:chgData name="Millot, Ariane L" userId="d11e702e-6128-4f51-93f8-6eeb7333f3d0" providerId="ADAL" clId="{E7C6AD0E-C478-409A-8E47-D4AC9FA50627}" dt="2023-06-20T15:56:01.524" v="1799" actId="12788"/>
          <ac:spMkLst>
            <pc:docMk/>
            <pc:sldMk cId="3924218727" sldId="2141411753"/>
            <ac:spMk id="3" creationId="{88097ACE-88F5-16FD-0975-238742B64756}"/>
          </ac:spMkLst>
        </pc:spChg>
      </pc:sldChg>
      <pc:sldChg chg="modSp mod modNotesTx">
        <pc:chgData name="Millot, Ariane L" userId="d11e702e-6128-4f51-93f8-6eeb7333f3d0" providerId="ADAL" clId="{E7C6AD0E-C478-409A-8E47-D4AC9FA50627}" dt="2023-06-12T16:31:23.302" v="1348"/>
        <pc:sldMkLst>
          <pc:docMk/>
          <pc:sldMk cId="3285889593" sldId="2141411754"/>
        </pc:sldMkLst>
        <pc:spChg chg="mod">
          <ac:chgData name="Millot, Ariane L" userId="d11e702e-6128-4f51-93f8-6eeb7333f3d0" providerId="ADAL" clId="{E7C6AD0E-C478-409A-8E47-D4AC9FA50627}" dt="2023-06-12T16:31:04.869" v="1326"/>
          <ac:spMkLst>
            <pc:docMk/>
            <pc:sldMk cId="3285889593" sldId="2141411754"/>
            <ac:spMk id="3" creationId="{90F26745-EA66-44FA-0DC8-3CC7CD952A6B}"/>
          </ac:spMkLst>
        </pc:spChg>
      </pc:sldChg>
      <pc:sldChg chg="modSp mod modNotesTx">
        <pc:chgData name="Millot, Ariane L" userId="d11e702e-6128-4f51-93f8-6eeb7333f3d0" providerId="ADAL" clId="{E7C6AD0E-C478-409A-8E47-D4AC9FA50627}" dt="2023-06-12T16:33:45.445" v="1386" actId="20577"/>
        <pc:sldMkLst>
          <pc:docMk/>
          <pc:sldMk cId="3162764353" sldId="2141411756"/>
        </pc:sldMkLst>
        <pc:spChg chg="mod">
          <ac:chgData name="Millot, Ariane L" userId="d11e702e-6128-4f51-93f8-6eeb7333f3d0" providerId="ADAL" clId="{E7C6AD0E-C478-409A-8E47-D4AC9FA50627}" dt="2023-06-12T16:33:45.445" v="1386" actId="20577"/>
          <ac:spMkLst>
            <pc:docMk/>
            <pc:sldMk cId="3162764353" sldId="2141411756"/>
            <ac:spMk id="2" creationId="{D0F2F982-960D-B8CE-6D44-364E4B0EE3A3}"/>
          </ac:spMkLst>
        </pc:spChg>
      </pc:sldChg>
      <pc:sldChg chg="addSp delSp modSp mod modNotesTx">
        <pc:chgData name="Millot, Ariane L" userId="d11e702e-6128-4f51-93f8-6eeb7333f3d0" providerId="ADAL" clId="{E7C6AD0E-C478-409A-8E47-D4AC9FA50627}" dt="2023-06-20T15:56:21.688" v="1805" actId="1076"/>
        <pc:sldMkLst>
          <pc:docMk/>
          <pc:sldMk cId="2343153891" sldId="2141411757"/>
        </pc:sldMkLst>
        <pc:spChg chg="add del mod">
          <ac:chgData name="Millot, Ariane L" userId="d11e702e-6128-4f51-93f8-6eeb7333f3d0" providerId="ADAL" clId="{E7C6AD0E-C478-409A-8E47-D4AC9FA50627}" dt="2023-06-20T15:56:10.395" v="1800" actId="478"/>
          <ac:spMkLst>
            <pc:docMk/>
            <pc:sldMk cId="2343153891" sldId="2141411757"/>
            <ac:spMk id="3" creationId="{431576E3-6100-7FD9-567B-AF45006A9519}"/>
          </ac:spMkLst>
        </pc:spChg>
        <pc:spChg chg="add mod">
          <ac:chgData name="Millot, Ariane L" userId="d11e702e-6128-4f51-93f8-6eeb7333f3d0" providerId="ADAL" clId="{E7C6AD0E-C478-409A-8E47-D4AC9FA50627}" dt="2023-06-20T15:56:21.688" v="1805" actId="1076"/>
          <ac:spMkLst>
            <pc:docMk/>
            <pc:sldMk cId="2343153891" sldId="2141411757"/>
            <ac:spMk id="4" creationId="{C70665E8-D5D7-B516-D615-E2D56ABCC01B}"/>
          </ac:spMkLst>
        </pc:spChg>
      </pc:sldChg>
      <pc:sldChg chg="addSp delSp modSp mod modNotesTx">
        <pc:chgData name="Millot, Ariane L" userId="d11e702e-6128-4f51-93f8-6eeb7333f3d0" providerId="ADAL" clId="{E7C6AD0E-C478-409A-8E47-D4AC9FA50627}" dt="2023-06-20T15:56:42.971" v="1811" actId="1076"/>
        <pc:sldMkLst>
          <pc:docMk/>
          <pc:sldMk cId="926636479" sldId="2141411759"/>
        </pc:sldMkLst>
        <pc:spChg chg="mod">
          <ac:chgData name="Millot, Ariane L" userId="d11e702e-6128-4f51-93f8-6eeb7333f3d0" providerId="ADAL" clId="{E7C6AD0E-C478-409A-8E47-D4AC9FA50627}" dt="2023-06-12T16:34:06.156" v="1389" actId="20577"/>
          <ac:spMkLst>
            <pc:docMk/>
            <pc:sldMk cId="926636479" sldId="2141411759"/>
            <ac:spMk id="2" creationId="{750BB3C5-C417-6CB6-F0E1-1BE33F1F6CA1}"/>
          </ac:spMkLst>
        </pc:spChg>
        <pc:spChg chg="del">
          <ac:chgData name="Millot, Ariane L" userId="d11e702e-6128-4f51-93f8-6eeb7333f3d0" providerId="ADAL" clId="{E7C6AD0E-C478-409A-8E47-D4AC9FA50627}" dt="2023-06-12T16:33:28.640" v="1382" actId="478"/>
          <ac:spMkLst>
            <pc:docMk/>
            <pc:sldMk cId="926636479" sldId="2141411759"/>
            <ac:spMk id="3" creationId="{1F399032-27D4-4AEF-FB0B-FDC92621069E}"/>
          </ac:spMkLst>
        </pc:spChg>
        <pc:spChg chg="add mod">
          <ac:chgData name="Millot, Ariane L" userId="d11e702e-6128-4f51-93f8-6eeb7333f3d0" providerId="ADAL" clId="{E7C6AD0E-C478-409A-8E47-D4AC9FA50627}" dt="2023-06-20T15:56:42.971" v="1811" actId="1076"/>
          <ac:spMkLst>
            <pc:docMk/>
            <pc:sldMk cId="926636479" sldId="2141411759"/>
            <ac:spMk id="3" creationId="{65F98B0D-5880-9AFB-2BE1-7AD4E315C9C9}"/>
          </ac:spMkLst>
        </pc:spChg>
        <pc:spChg chg="add del mod">
          <ac:chgData name="Millot, Ariane L" userId="d11e702e-6128-4f51-93f8-6eeb7333f3d0" providerId="ADAL" clId="{E7C6AD0E-C478-409A-8E47-D4AC9FA50627}" dt="2023-06-20T15:56:33.499" v="1808" actId="478"/>
          <ac:spMkLst>
            <pc:docMk/>
            <pc:sldMk cId="926636479" sldId="2141411759"/>
            <ac:spMk id="4" creationId="{A771EC1B-CD47-D556-04A7-69E1D4C390E5}"/>
          </ac:spMkLst>
        </pc:spChg>
        <pc:picChg chg="mod">
          <ac:chgData name="Millot, Ariane L" userId="d11e702e-6128-4f51-93f8-6eeb7333f3d0" providerId="ADAL" clId="{E7C6AD0E-C478-409A-8E47-D4AC9FA50627}" dt="2023-06-12T16:33:31.116" v="1383" actId="1076"/>
          <ac:picMkLst>
            <pc:docMk/>
            <pc:sldMk cId="926636479" sldId="2141411759"/>
            <ac:picMk id="5" creationId="{0BD028A5-8A6F-CE38-0A40-C1E634484764}"/>
          </ac:picMkLst>
        </pc:picChg>
      </pc:sldChg>
      <pc:sldChg chg="modSp mod">
        <pc:chgData name="Millot, Ariane L" userId="d11e702e-6128-4f51-93f8-6eeb7333f3d0" providerId="ADAL" clId="{E7C6AD0E-C478-409A-8E47-D4AC9FA50627}" dt="2023-06-12T16:35:04.380" v="1437" actId="113"/>
        <pc:sldMkLst>
          <pc:docMk/>
          <pc:sldMk cId="1628580413" sldId="2141411760"/>
        </pc:sldMkLst>
        <pc:spChg chg="mod">
          <ac:chgData name="Millot, Ariane L" userId="d11e702e-6128-4f51-93f8-6eeb7333f3d0" providerId="ADAL" clId="{E7C6AD0E-C478-409A-8E47-D4AC9FA50627}" dt="2023-06-12T16:34:11.328" v="1392" actId="20577"/>
          <ac:spMkLst>
            <pc:docMk/>
            <pc:sldMk cId="1628580413" sldId="2141411760"/>
            <ac:spMk id="2" creationId="{443E4229-C463-2379-600B-706CBDEE8935}"/>
          </ac:spMkLst>
        </pc:spChg>
        <pc:spChg chg="mod">
          <ac:chgData name="Millot, Ariane L" userId="d11e702e-6128-4f51-93f8-6eeb7333f3d0" providerId="ADAL" clId="{E7C6AD0E-C478-409A-8E47-D4AC9FA50627}" dt="2023-06-12T16:35:04.380" v="1437" actId="113"/>
          <ac:spMkLst>
            <pc:docMk/>
            <pc:sldMk cId="1628580413" sldId="2141411760"/>
            <ac:spMk id="3" creationId="{46AD836A-4D2A-7B02-7D98-F019EBDF1751}"/>
          </ac:spMkLst>
        </pc:spChg>
      </pc:sldChg>
      <pc:sldChg chg="addSp delSp modSp mod modNotesTx">
        <pc:chgData name="Millot, Ariane L" userId="d11e702e-6128-4f51-93f8-6eeb7333f3d0" providerId="ADAL" clId="{E7C6AD0E-C478-409A-8E47-D4AC9FA50627}" dt="2023-06-20T15:56:59.204" v="1813"/>
        <pc:sldMkLst>
          <pc:docMk/>
          <pc:sldMk cId="3665412423" sldId="2141411761"/>
        </pc:sldMkLst>
        <pc:spChg chg="add del mod">
          <ac:chgData name="Millot, Ariane L" userId="d11e702e-6128-4f51-93f8-6eeb7333f3d0" providerId="ADAL" clId="{E7C6AD0E-C478-409A-8E47-D4AC9FA50627}" dt="2023-06-20T15:56:50.812" v="1812" actId="478"/>
          <ac:spMkLst>
            <pc:docMk/>
            <pc:sldMk cId="3665412423" sldId="2141411761"/>
            <ac:spMk id="3" creationId="{677382E8-17FB-B6F0-8B7C-F5A40968374E}"/>
          </ac:spMkLst>
        </pc:spChg>
        <pc:spChg chg="add mod">
          <ac:chgData name="Millot, Ariane L" userId="d11e702e-6128-4f51-93f8-6eeb7333f3d0" providerId="ADAL" clId="{E7C6AD0E-C478-409A-8E47-D4AC9FA50627}" dt="2023-06-20T15:56:59.204" v="1813"/>
          <ac:spMkLst>
            <pc:docMk/>
            <pc:sldMk cId="3665412423" sldId="2141411761"/>
            <ac:spMk id="4" creationId="{7FDAFD9F-0D5A-FC6C-26B2-CBC6696633E7}"/>
          </ac:spMkLst>
        </pc:spChg>
      </pc:sldChg>
      <pc:sldChg chg="addSp delSp modSp mod modNotesTx">
        <pc:chgData name="Millot, Ariane L" userId="d11e702e-6128-4f51-93f8-6eeb7333f3d0" providerId="ADAL" clId="{E7C6AD0E-C478-409A-8E47-D4AC9FA50627}" dt="2023-06-20T15:57:08.564" v="1816" actId="1076"/>
        <pc:sldMkLst>
          <pc:docMk/>
          <pc:sldMk cId="1998961683" sldId="2141411762"/>
        </pc:sldMkLst>
        <pc:spChg chg="add del mod">
          <ac:chgData name="Millot, Ariane L" userId="d11e702e-6128-4f51-93f8-6eeb7333f3d0" providerId="ADAL" clId="{E7C6AD0E-C478-409A-8E47-D4AC9FA50627}" dt="2023-06-20T15:57:05.636" v="1815" actId="478"/>
          <ac:spMkLst>
            <pc:docMk/>
            <pc:sldMk cId="1998961683" sldId="2141411762"/>
            <ac:spMk id="3" creationId="{83545654-3590-A6E4-1DD1-3A9F2BE654D1}"/>
          </ac:spMkLst>
        </pc:spChg>
        <pc:spChg chg="add mod">
          <ac:chgData name="Millot, Ariane L" userId="d11e702e-6128-4f51-93f8-6eeb7333f3d0" providerId="ADAL" clId="{E7C6AD0E-C478-409A-8E47-D4AC9FA50627}" dt="2023-06-20T15:57:08.564" v="1816" actId="1076"/>
          <ac:spMkLst>
            <pc:docMk/>
            <pc:sldMk cId="1998961683" sldId="2141411762"/>
            <ac:spMk id="4" creationId="{64FE0D06-2B55-6D05-E82E-55F6EC0F0EDF}"/>
          </ac:spMkLst>
        </pc:spChg>
      </pc:sldChg>
      <pc:sldChg chg="addSp delSp modSp mod modNotesTx">
        <pc:chgData name="Millot, Ariane L" userId="d11e702e-6128-4f51-93f8-6eeb7333f3d0" providerId="ADAL" clId="{E7C6AD0E-C478-409A-8E47-D4AC9FA50627}" dt="2023-06-20T15:57:35.726" v="1822" actId="1076"/>
        <pc:sldMkLst>
          <pc:docMk/>
          <pc:sldMk cId="2369152938" sldId="2141411764"/>
        </pc:sldMkLst>
        <pc:spChg chg="add del mod">
          <ac:chgData name="Millot, Ariane L" userId="d11e702e-6128-4f51-93f8-6eeb7333f3d0" providerId="ADAL" clId="{E7C6AD0E-C478-409A-8E47-D4AC9FA50627}" dt="2023-06-20T15:57:29.652" v="1819" actId="478"/>
          <ac:spMkLst>
            <pc:docMk/>
            <pc:sldMk cId="2369152938" sldId="2141411764"/>
            <ac:spMk id="3" creationId="{F326B9D4-2A85-2C6A-31F9-029FA76A2C66}"/>
          </ac:spMkLst>
        </pc:spChg>
        <pc:spChg chg="add mod">
          <ac:chgData name="Millot, Ariane L" userId="d11e702e-6128-4f51-93f8-6eeb7333f3d0" providerId="ADAL" clId="{E7C6AD0E-C478-409A-8E47-D4AC9FA50627}" dt="2023-06-20T15:57:35.726" v="1822" actId="1076"/>
          <ac:spMkLst>
            <pc:docMk/>
            <pc:sldMk cId="2369152938" sldId="2141411764"/>
            <ac:spMk id="4" creationId="{6BEEEE1E-773D-F597-2CCE-23980237D70A}"/>
          </ac:spMkLst>
        </pc:spChg>
      </pc:sldChg>
      <pc:sldChg chg="addSp delSp modSp mod modNotesTx">
        <pc:chgData name="Millot, Ariane L" userId="d11e702e-6128-4f51-93f8-6eeb7333f3d0" providerId="ADAL" clId="{E7C6AD0E-C478-409A-8E47-D4AC9FA50627}" dt="2023-06-20T15:57:21.871" v="1818"/>
        <pc:sldMkLst>
          <pc:docMk/>
          <pc:sldMk cId="3993153298" sldId="2141411765"/>
        </pc:sldMkLst>
        <pc:spChg chg="add del mod">
          <ac:chgData name="Millot, Ariane L" userId="d11e702e-6128-4f51-93f8-6eeb7333f3d0" providerId="ADAL" clId="{E7C6AD0E-C478-409A-8E47-D4AC9FA50627}" dt="2023-06-20T15:57:21.438" v="1817" actId="478"/>
          <ac:spMkLst>
            <pc:docMk/>
            <pc:sldMk cId="3993153298" sldId="2141411765"/>
            <ac:spMk id="3" creationId="{82366C35-053B-7ECD-E53C-7F1EAD0A9C41}"/>
          </ac:spMkLst>
        </pc:spChg>
        <pc:spChg chg="add mod">
          <ac:chgData name="Millot, Ariane L" userId="d11e702e-6128-4f51-93f8-6eeb7333f3d0" providerId="ADAL" clId="{E7C6AD0E-C478-409A-8E47-D4AC9FA50627}" dt="2023-06-20T15:57:21.871" v="1818"/>
          <ac:spMkLst>
            <pc:docMk/>
            <pc:sldMk cId="3993153298" sldId="2141411765"/>
            <ac:spMk id="4" creationId="{2A00513D-7035-8B15-9A0E-BA692B83453E}"/>
          </ac:spMkLst>
        </pc:spChg>
      </pc:sldChg>
      <pc:sldChg chg="addSp delSp modSp mod modNotesTx">
        <pc:chgData name="Millot, Ariane L" userId="d11e702e-6128-4f51-93f8-6eeb7333f3d0" providerId="ADAL" clId="{E7C6AD0E-C478-409A-8E47-D4AC9FA50627}" dt="2023-06-20T15:57:50.852" v="1828" actId="1076"/>
        <pc:sldMkLst>
          <pc:docMk/>
          <pc:sldMk cId="1526786003" sldId="2141411766"/>
        </pc:sldMkLst>
        <pc:spChg chg="add del mod">
          <ac:chgData name="Millot, Ariane L" userId="d11e702e-6128-4f51-93f8-6eeb7333f3d0" providerId="ADAL" clId="{E7C6AD0E-C478-409A-8E47-D4AC9FA50627}" dt="2023-06-20T15:57:42.677" v="1824" actId="478"/>
          <ac:spMkLst>
            <pc:docMk/>
            <pc:sldMk cId="1526786003" sldId="2141411766"/>
            <ac:spMk id="3" creationId="{BCCE5D61-E532-C5FF-BD27-A870132785C6}"/>
          </ac:spMkLst>
        </pc:spChg>
        <pc:spChg chg="add mod">
          <ac:chgData name="Millot, Ariane L" userId="d11e702e-6128-4f51-93f8-6eeb7333f3d0" providerId="ADAL" clId="{E7C6AD0E-C478-409A-8E47-D4AC9FA50627}" dt="2023-06-20T15:57:50.852" v="1828" actId="1076"/>
          <ac:spMkLst>
            <pc:docMk/>
            <pc:sldMk cId="1526786003" sldId="2141411766"/>
            <ac:spMk id="4" creationId="{8B9FADC1-022C-42D2-5A12-95C1D73DA669}"/>
          </ac:spMkLst>
        </pc:spChg>
      </pc:sldChg>
      <pc:sldChg chg="addSp delSp modSp mod modNotesTx">
        <pc:chgData name="Millot, Ariane L" userId="d11e702e-6128-4f51-93f8-6eeb7333f3d0" providerId="ADAL" clId="{E7C6AD0E-C478-409A-8E47-D4AC9FA50627}" dt="2023-06-12T17:17:23.497" v="1645" actId="1076"/>
        <pc:sldMkLst>
          <pc:docMk/>
          <pc:sldMk cId="1054341692" sldId="2141411767"/>
        </pc:sldMkLst>
        <pc:spChg chg="mod">
          <ac:chgData name="Millot, Ariane L" userId="d11e702e-6128-4f51-93f8-6eeb7333f3d0" providerId="ADAL" clId="{E7C6AD0E-C478-409A-8E47-D4AC9FA50627}" dt="2023-06-12T17:13:46.147" v="1584" actId="1036"/>
          <ac:spMkLst>
            <pc:docMk/>
            <pc:sldMk cId="1054341692" sldId="2141411767"/>
            <ac:spMk id="2" creationId="{990B54AB-7F0A-5DA5-CA90-35CFDF4F5CAB}"/>
          </ac:spMkLst>
        </pc:spChg>
        <pc:spChg chg="del mod">
          <ac:chgData name="Millot, Ariane L" userId="d11e702e-6128-4f51-93f8-6eeb7333f3d0" providerId="ADAL" clId="{E7C6AD0E-C478-409A-8E47-D4AC9FA50627}" dt="2023-06-12T17:17:09.524" v="1635" actId="478"/>
          <ac:spMkLst>
            <pc:docMk/>
            <pc:sldMk cId="1054341692" sldId="2141411767"/>
            <ac:spMk id="3" creationId="{58F18DC7-7DBC-F999-8EF5-709CF97581B6}"/>
          </ac:spMkLst>
        </pc:spChg>
        <pc:spChg chg="add del mod">
          <ac:chgData name="Millot, Ariane L" userId="d11e702e-6128-4f51-93f8-6eeb7333f3d0" providerId="ADAL" clId="{E7C6AD0E-C478-409A-8E47-D4AC9FA50627}" dt="2023-06-12T17:17:09.526" v="1637"/>
          <ac:spMkLst>
            <pc:docMk/>
            <pc:sldMk cId="1054341692" sldId="2141411767"/>
            <ac:spMk id="6" creationId="{6D9B81C0-F505-B7DD-7328-6777E483A052}"/>
          </ac:spMkLst>
        </pc:spChg>
        <pc:spChg chg="add del mod">
          <ac:chgData name="Millot, Ariane L" userId="d11e702e-6128-4f51-93f8-6eeb7333f3d0" providerId="ADAL" clId="{E7C6AD0E-C478-409A-8E47-D4AC9FA50627}" dt="2023-06-12T17:17:09.527" v="1639"/>
          <ac:spMkLst>
            <pc:docMk/>
            <pc:sldMk cId="1054341692" sldId="2141411767"/>
            <ac:spMk id="7" creationId="{65D86FB5-84DB-6F0B-B677-E132A6310245}"/>
          </ac:spMkLst>
        </pc:spChg>
        <pc:spChg chg="add mod">
          <ac:chgData name="Millot, Ariane L" userId="d11e702e-6128-4f51-93f8-6eeb7333f3d0" providerId="ADAL" clId="{E7C6AD0E-C478-409A-8E47-D4AC9FA50627}" dt="2023-06-12T17:17:23.497" v="1645" actId="1076"/>
          <ac:spMkLst>
            <pc:docMk/>
            <pc:sldMk cId="1054341692" sldId="2141411767"/>
            <ac:spMk id="8" creationId="{DC384DFA-BEAA-B776-2EC8-4B4FF1D18C19}"/>
          </ac:spMkLst>
        </pc:spChg>
        <pc:spChg chg="add del mod">
          <ac:chgData name="Millot, Ariane L" userId="d11e702e-6128-4f51-93f8-6eeb7333f3d0" providerId="ADAL" clId="{E7C6AD0E-C478-409A-8E47-D4AC9FA50627}" dt="2023-06-12T17:17:11.924" v="1640" actId="478"/>
          <ac:spMkLst>
            <pc:docMk/>
            <pc:sldMk cId="1054341692" sldId="2141411767"/>
            <ac:spMk id="10" creationId="{DCCDC5E6-C547-0FB3-DD62-D8BE4AC73155}"/>
          </ac:spMkLst>
        </pc:spChg>
        <pc:picChg chg="add mod">
          <ac:chgData name="Millot, Ariane L" userId="d11e702e-6128-4f51-93f8-6eeb7333f3d0" providerId="ADAL" clId="{E7C6AD0E-C478-409A-8E47-D4AC9FA50627}" dt="2023-06-12T17:17:16.974" v="1643" actId="1076"/>
          <ac:picMkLst>
            <pc:docMk/>
            <pc:sldMk cId="1054341692" sldId="2141411767"/>
            <ac:picMk id="5" creationId="{E59F1C13-7025-AE85-C71E-A288D740D71C}"/>
          </ac:picMkLst>
        </pc:picChg>
      </pc:sldChg>
      <pc:sldChg chg="modSp mod modNotesTx">
        <pc:chgData name="Millot, Ariane L" userId="d11e702e-6128-4f51-93f8-6eeb7333f3d0" providerId="ADAL" clId="{E7C6AD0E-C478-409A-8E47-D4AC9FA50627}" dt="2023-06-12T15:40:48.361" v="975" actId="20577"/>
        <pc:sldMkLst>
          <pc:docMk/>
          <pc:sldMk cId="440094984" sldId="2141411768"/>
        </pc:sldMkLst>
        <pc:spChg chg="mod">
          <ac:chgData name="Millot, Ariane L" userId="d11e702e-6128-4f51-93f8-6eeb7333f3d0" providerId="ADAL" clId="{E7C6AD0E-C478-409A-8E47-D4AC9FA50627}" dt="2023-06-12T15:40:48.361" v="975" actId="20577"/>
          <ac:spMkLst>
            <pc:docMk/>
            <pc:sldMk cId="440094984" sldId="2141411768"/>
            <ac:spMk id="3" creationId="{67E4F424-CF80-E5AF-1DF2-E2189606775A}"/>
          </ac:spMkLst>
        </pc:spChg>
      </pc:sldChg>
      <pc:sldChg chg="modNotesTx">
        <pc:chgData name="Millot, Ariane L" userId="d11e702e-6128-4f51-93f8-6eeb7333f3d0" providerId="ADAL" clId="{E7C6AD0E-C478-409A-8E47-D4AC9FA50627}" dt="2023-06-12T15:35:10.995" v="925"/>
        <pc:sldMkLst>
          <pc:docMk/>
          <pc:sldMk cId="2532691313" sldId="2141411769"/>
        </pc:sldMkLst>
      </pc:sldChg>
      <pc:sldChg chg="modSp mod modNotesTx">
        <pc:chgData name="Millot, Ariane L" userId="d11e702e-6128-4f51-93f8-6eeb7333f3d0" providerId="ADAL" clId="{E7C6AD0E-C478-409A-8E47-D4AC9FA50627}" dt="2023-06-12T17:30:15.827" v="1794" actId="20577"/>
        <pc:sldMkLst>
          <pc:docMk/>
          <pc:sldMk cId="20166032" sldId="2141411770"/>
        </pc:sldMkLst>
        <pc:spChg chg="mod">
          <ac:chgData name="Millot, Ariane L" userId="d11e702e-6128-4f51-93f8-6eeb7333f3d0" providerId="ADAL" clId="{E7C6AD0E-C478-409A-8E47-D4AC9FA50627}" dt="2023-06-12T17:23:43.632" v="1697" actId="113"/>
          <ac:spMkLst>
            <pc:docMk/>
            <pc:sldMk cId="20166032" sldId="2141411770"/>
            <ac:spMk id="3" creationId="{37C63158-DF08-C89D-0681-B114E1D6A2D1}"/>
          </ac:spMkLst>
        </pc:spChg>
      </pc:sldChg>
      <pc:sldChg chg="modSp mod modNotesTx">
        <pc:chgData name="Millot, Ariane L" userId="d11e702e-6128-4f51-93f8-6eeb7333f3d0" providerId="ADAL" clId="{E7C6AD0E-C478-409A-8E47-D4AC9FA50627}" dt="2023-06-12T16:47:02.247" v="1547" actId="113"/>
        <pc:sldMkLst>
          <pc:docMk/>
          <pc:sldMk cId="704169632" sldId="2141411771"/>
        </pc:sldMkLst>
        <pc:spChg chg="mod">
          <ac:chgData name="Millot, Ariane L" userId="d11e702e-6128-4f51-93f8-6eeb7333f3d0" providerId="ADAL" clId="{E7C6AD0E-C478-409A-8E47-D4AC9FA50627}" dt="2023-06-12T16:47:02.247" v="1547" actId="113"/>
          <ac:spMkLst>
            <pc:docMk/>
            <pc:sldMk cId="704169632" sldId="2141411771"/>
            <ac:spMk id="3" creationId="{030B7AE5-0AC2-1FD8-244A-0D7E473DE1B9}"/>
          </ac:spMkLst>
        </pc:spChg>
      </pc:sldChg>
      <pc:sldChg chg="modSp mod modNotesTx">
        <pc:chgData name="Millot, Ariane L" userId="d11e702e-6128-4f51-93f8-6eeb7333f3d0" providerId="ADAL" clId="{E7C6AD0E-C478-409A-8E47-D4AC9FA50627}" dt="2023-06-12T16:25:31.676" v="1248" actId="20577"/>
        <pc:sldMkLst>
          <pc:docMk/>
          <pc:sldMk cId="4015587985" sldId="2141411772"/>
        </pc:sldMkLst>
        <pc:spChg chg="mod">
          <ac:chgData name="Millot, Ariane L" userId="d11e702e-6128-4f51-93f8-6eeb7333f3d0" providerId="ADAL" clId="{E7C6AD0E-C478-409A-8E47-D4AC9FA50627}" dt="2023-06-12T16:25:31.676" v="1248" actId="20577"/>
          <ac:spMkLst>
            <pc:docMk/>
            <pc:sldMk cId="4015587985" sldId="2141411772"/>
            <ac:spMk id="2" creationId="{993EFB5D-1244-2B09-3B6D-60BAD878AFAE}"/>
          </ac:spMkLst>
        </pc:spChg>
        <pc:spChg chg="mod">
          <ac:chgData name="Millot, Ariane L" userId="d11e702e-6128-4f51-93f8-6eeb7333f3d0" providerId="ADAL" clId="{E7C6AD0E-C478-409A-8E47-D4AC9FA50627}" dt="2023-06-12T16:19:51.601" v="1136" actId="20577"/>
          <ac:spMkLst>
            <pc:docMk/>
            <pc:sldMk cId="4015587985" sldId="2141411772"/>
            <ac:spMk id="3" creationId="{24230252-B3E7-738A-6FAA-EC960EDDCD17}"/>
          </ac:spMkLst>
        </pc:spChg>
      </pc:sldChg>
      <pc:sldChg chg="modSp mod modNotesTx">
        <pc:chgData name="Millot, Ariane L" userId="d11e702e-6128-4f51-93f8-6eeb7333f3d0" providerId="ADAL" clId="{E7C6AD0E-C478-409A-8E47-D4AC9FA50627}" dt="2023-06-12T16:22:31.105" v="1220" actId="20577"/>
        <pc:sldMkLst>
          <pc:docMk/>
          <pc:sldMk cId="784416718" sldId="2141411774"/>
        </pc:sldMkLst>
        <pc:spChg chg="mod">
          <ac:chgData name="Millot, Ariane L" userId="d11e702e-6128-4f51-93f8-6eeb7333f3d0" providerId="ADAL" clId="{E7C6AD0E-C478-409A-8E47-D4AC9FA50627}" dt="2023-06-12T16:22:31.105" v="1220" actId="20577"/>
          <ac:spMkLst>
            <pc:docMk/>
            <pc:sldMk cId="784416718" sldId="2141411774"/>
            <ac:spMk id="3" creationId="{D2732706-C7E5-0EB6-EE49-47CD8CA68A70}"/>
          </ac:spMkLst>
        </pc:spChg>
      </pc:sldChg>
      <pc:sldChg chg="modSp add mod">
        <pc:chgData name="Millot, Ariane L" userId="d11e702e-6128-4f51-93f8-6eeb7333f3d0" providerId="ADAL" clId="{E7C6AD0E-C478-409A-8E47-D4AC9FA50627}" dt="2023-06-12T17:18:05.135" v="1647"/>
        <pc:sldMkLst>
          <pc:docMk/>
          <pc:sldMk cId="2206590257" sldId="2141411775"/>
        </pc:sldMkLst>
        <pc:spChg chg="mod">
          <ac:chgData name="Millot, Ariane L" userId="d11e702e-6128-4f51-93f8-6eeb7333f3d0" providerId="ADAL" clId="{E7C6AD0E-C478-409A-8E47-D4AC9FA50627}" dt="2023-06-12T09:05:58.692" v="69" actId="20577"/>
          <ac:spMkLst>
            <pc:docMk/>
            <pc:sldMk cId="2206590257" sldId="2141411775"/>
            <ac:spMk id="2" creationId="{279DA800-82C7-E806-CB85-A990DD59CAFD}"/>
          </ac:spMkLst>
        </pc:spChg>
        <pc:spChg chg="mod">
          <ac:chgData name="Millot, Ariane L" userId="d11e702e-6128-4f51-93f8-6eeb7333f3d0" providerId="ADAL" clId="{E7C6AD0E-C478-409A-8E47-D4AC9FA50627}" dt="2023-06-12T17:18:05.135" v="1647"/>
          <ac:spMkLst>
            <pc:docMk/>
            <pc:sldMk cId="2206590257" sldId="2141411775"/>
            <ac:spMk id="3" creationId="{511EB435-FD47-4780-A6BF-9A66FEF138D0}"/>
          </ac:spMkLst>
        </pc:spChg>
      </pc:sldChg>
      <pc:sldChg chg="new del">
        <pc:chgData name="Millot, Ariane L" userId="d11e702e-6128-4f51-93f8-6eeb7333f3d0" providerId="ADAL" clId="{E7C6AD0E-C478-409A-8E47-D4AC9FA50627}" dt="2023-06-12T09:05:51.584" v="56" actId="2696"/>
        <pc:sldMkLst>
          <pc:docMk/>
          <pc:sldMk cId="3722408345" sldId="2141411775"/>
        </pc:sldMkLst>
      </pc:sldChg>
      <pc:sldChg chg="addSp delSp modSp add mod modNotesTx">
        <pc:chgData name="Millot, Ariane L" userId="d11e702e-6128-4f51-93f8-6eeb7333f3d0" providerId="ADAL" clId="{E7C6AD0E-C478-409A-8E47-D4AC9FA50627}" dt="2023-06-12T15:25:56.717" v="920" actId="20577"/>
        <pc:sldMkLst>
          <pc:docMk/>
          <pc:sldMk cId="1887925139" sldId="2141411776"/>
        </pc:sldMkLst>
        <pc:spChg chg="del mod">
          <ac:chgData name="Millot, Ariane L" userId="d11e702e-6128-4f51-93f8-6eeb7333f3d0" providerId="ADAL" clId="{E7C6AD0E-C478-409A-8E47-D4AC9FA50627}" dt="2023-06-12T14:49:29.337" v="233" actId="478"/>
          <ac:spMkLst>
            <pc:docMk/>
            <pc:sldMk cId="1887925139" sldId="2141411776"/>
            <ac:spMk id="3" creationId="{7B32A6A6-1962-49B3-2B43-C5BB012EFEAE}"/>
          </ac:spMkLst>
        </pc:spChg>
        <pc:spChg chg="add mod">
          <ac:chgData name="Millot, Ariane L" userId="d11e702e-6128-4f51-93f8-6eeb7333f3d0" providerId="ADAL" clId="{E7C6AD0E-C478-409A-8E47-D4AC9FA50627}" dt="2023-06-12T15:18:23.183" v="802" actId="207"/>
          <ac:spMkLst>
            <pc:docMk/>
            <pc:sldMk cId="1887925139" sldId="2141411776"/>
            <ac:spMk id="4" creationId="{CB4E4ED3-0C5D-3CC5-0CBF-E1F70EA9024A}"/>
          </ac:spMkLst>
        </pc:spChg>
        <pc:spChg chg="add mod">
          <ac:chgData name="Millot, Ariane L" userId="d11e702e-6128-4f51-93f8-6eeb7333f3d0" providerId="ADAL" clId="{E7C6AD0E-C478-409A-8E47-D4AC9FA50627}" dt="2023-06-12T15:18:25.361" v="803" actId="207"/>
          <ac:spMkLst>
            <pc:docMk/>
            <pc:sldMk cId="1887925139" sldId="2141411776"/>
            <ac:spMk id="5" creationId="{1C1BEE51-E7D6-4A49-819E-1C7DCB1A3914}"/>
          </ac:spMkLst>
        </pc:spChg>
        <pc:spChg chg="add mod">
          <ac:chgData name="Millot, Ariane L" userId="d11e702e-6128-4f51-93f8-6eeb7333f3d0" providerId="ADAL" clId="{E7C6AD0E-C478-409A-8E47-D4AC9FA50627}" dt="2023-06-12T14:58:14.369" v="359" actId="164"/>
          <ac:spMkLst>
            <pc:docMk/>
            <pc:sldMk cId="1887925139" sldId="2141411776"/>
            <ac:spMk id="6" creationId="{4683985D-8232-BC95-BEBC-5632E4385833}"/>
          </ac:spMkLst>
        </pc:spChg>
        <pc:spChg chg="add mod">
          <ac:chgData name="Millot, Ariane L" userId="d11e702e-6128-4f51-93f8-6eeb7333f3d0" providerId="ADAL" clId="{E7C6AD0E-C478-409A-8E47-D4AC9FA50627}" dt="2023-06-12T15:10:17.272" v="469" actId="164"/>
          <ac:spMkLst>
            <pc:docMk/>
            <pc:sldMk cId="1887925139" sldId="2141411776"/>
            <ac:spMk id="7" creationId="{411D633A-7DBB-AFB6-F2A6-6FE0DFFBCAB6}"/>
          </ac:spMkLst>
        </pc:spChg>
        <pc:spChg chg="add mod">
          <ac:chgData name="Millot, Ariane L" userId="d11e702e-6128-4f51-93f8-6eeb7333f3d0" providerId="ADAL" clId="{E7C6AD0E-C478-409A-8E47-D4AC9FA50627}" dt="2023-06-12T15:10:26.696" v="472" actId="14100"/>
          <ac:spMkLst>
            <pc:docMk/>
            <pc:sldMk cId="1887925139" sldId="2141411776"/>
            <ac:spMk id="8" creationId="{86018120-22F1-123D-167E-0EBD2741F80E}"/>
          </ac:spMkLst>
        </pc:spChg>
        <pc:spChg chg="add mod">
          <ac:chgData name="Millot, Ariane L" userId="d11e702e-6128-4f51-93f8-6eeb7333f3d0" providerId="ADAL" clId="{E7C6AD0E-C478-409A-8E47-D4AC9FA50627}" dt="2023-06-12T14:52:19.291" v="275" actId="164"/>
          <ac:spMkLst>
            <pc:docMk/>
            <pc:sldMk cId="1887925139" sldId="2141411776"/>
            <ac:spMk id="9" creationId="{816E1339-BD72-1DA6-121E-F7A87B0798D0}"/>
          </ac:spMkLst>
        </pc:spChg>
        <pc:spChg chg="add mod">
          <ac:chgData name="Millot, Ariane L" userId="d11e702e-6128-4f51-93f8-6eeb7333f3d0" providerId="ADAL" clId="{E7C6AD0E-C478-409A-8E47-D4AC9FA50627}" dt="2023-06-12T14:58:14.369" v="359" actId="164"/>
          <ac:spMkLst>
            <pc:docMk/>
            <pc:sldMk cId="1887925139" sldId="2141411776"/>
            <ac:spMk id="10" creationId="{9903021A-8546-5C6A-FDD8-572437CEB888}"/>
          </ac:spMkLst>
        </pc:spChg>
        <pc:spChg chg="add mod">
          <ac:chgData name="Millot, Ariane L" userId="d11e702e-6128-4f51-93f8-6eeb7333f3d0" providerId="ADAL" clId="{E7C6AD0E-C478-409A-8E47-D4AC9FA50627}" dt="2023-06-12T14:52:30.598" v="278" actId="164"/>
          <ac:spMkLst>
            <pc:docMk/>
            <pc:sldMk cId="1887925139" sldId="2141411776"/>
            <ac:spMk id="11" creationId="{7BC0FD83-6C28-FF47-F921-0E7C65FA74BD}"/>
          </ac:spMkLst>
        </pc:spChg>
        <pc:spChg chg="add mod ord">
          <ac:chgData name="Millot, Ariane L" userId="d11e702e-6128-4f51-93f8-6eeb7333f3d0" providerId="ADAL" clId="{E7C6AD0E-C478-409A-8E47-D4AC9FA50627}" dt="2023-06-12T14:51:19.066" v="263" actId="164"/>
          <ac:spMkLst>
            <pc:docMk/>
            <pc:sldMk cId="1887925139" sldId="2141411776"/>
            <ac:spMk id="14" creationId="{25AC246F-0083-BD3E-C18C-C5AEEB0E63FF}"/>
          </ac:spMkLst>
        </pc:spChg>
        <pc:spChg chg="add mod">
          <ac:chgData name="Millot, Ariane L" userId="d11e702e-6128-4f51-93f8-6eeb7333f3d0" providerId="ADAL" clId="{E7C6AD0E-C478-409A-8E47-D4AC9FA50627}" dt="2023-06-12T14:51:52.870" v="270" actId="207"/>
          <ac:spMkLst>
            <pc:docMk/>
            <pc:sldMk cId="1887925139" sldId="2141411776"/>
            <ac:spMk id="15" creationId="{46C8D0DB-16B6-3CAD-C631-7195BA58162D}"/>
          </ac:spMkLst>
        </pc:spChg>
        <pc:spChg chg="add mod">
          <ac:chgData name="Millot, Ariane L" userId="d11e702e-6128-4f51-93f8-6eeb7333f3d0" providerId="ADAL" clId="{E7C6AD0E-C478-409A-8E47-D4AC9FA50627}" dt="2023-06-12T15:22:58.984" v="861" actId="1076"/>
          <ac:spMkLst>
            <pc:docMk/>
            <pc:sldMk cId="1887925139" sldId="2141411776"/>
            <ac:spMk id="22" creationId="{64DD0447-FF69-0FE4-4BAE-C32172EEF9AC}"/>
          </ac:spMkLst>
        </pc:spChg>
        <pc:spChg chg="add mod ord">
          <ac:chgData name="Millot, Ariane L" userId="d11e702e-6128-4f51-93f8-6eeb7333f3d0" providerId="ADAL" clId="{E7C6AD0E-C478-409A-8E47-D4AC9FA50627}" dt="2023-06-12T14:58:14.369" v="359" actId="164"/>
          <ac:spMkLst>
            <pc:docMk/>
            <pc:sldMk cId="1887925139" sldId="2141411776"/>
            <ac:spMk id="23" creationId="{3E09DE39-FBF6-3180-A4C7-90317F910264}"/>
          </ac:spMkLst>
        </pc:spChg>
        <pc:spChg chg="add mod">
          <ac:chgData name="Millot, Ariane L" userId="d11e702e-6128-4f51-93f8-6eeb7333f3d0" providerId="ADAL" clId="{E7C6AD0E-C478-409A-8E47-D4AC9FA50627}" dt="2023-06-12T14:58:14.369" v="359" actId="164"/>
          <ac:spMkLst>
            <pc:docMk/>
            <pc:sldMk cId="1887925139" sldId="2141411776"/>
            <ac:spMk id="26" creationId="{8933A1B3-C10B-98F8-6B46-068F5BC42F8F}"/>
          </ac:spMkLst>
        </pc:spChg>
        <pc:spChg chg="add mod ord">
          <ac:chgData name="Millot, Ariane L" userId="d11e702e-6128-4f51-93f8-6eeb7333f3d0" providerId="ADAL" clId="{E7C6AD0E-C478-409A-8E47-D4AC9FA50627}" dt="2023-06-12T15:06:51.364" v="422" actId="164"/>
          <ac:spMkLst>
            <pc:docMk/>
            <pc:sldMk cId="1887925139" sldId="2141411776"/>
            <ac:spMk id="28" creationId="{615ECD79-7E33-C35E-280A-3D966E402262}"/>
          </ac:spMkLst>
        </pc:spChg>
        <pc:spChg chg="add mod">
          <ac:chgData name="Millot, Ariane L" userId="d11e702e-6128-4f51-93f8-6eeb7333f3d0" providerId="ADAL" clId="{E7C6AD0E-C478-409A-8E47-D4AC9FA50627}" dt="2023-06-12T15:06:52.935" v="423" actId="122"/>
          <ac:spMkLst>
            <pc:docMk/>
            <pc:sldMk cId="1887925139" sldId="2141411776"/>
            <ac:spMk id="29" creationId="{E238B6CB-15C9-FD2B-359C-ADD5DC0519F1}"/>
          </ac:spMkLst>
        </pc:spChg>
        <pc:spChg chg="mod">
          <ac:chgData name="Millot, Ariane L" userId="d11e702e-6128-4f51-93f8-6eeb7333f3d0" providerId="ADAL" clId="{E7C6AD0E-C478-409A-8E47-D4AC9FA50627}" dt="2023-06-12T15:19:03.547" v="812" actId="1076"/>
          <ac:spMkLst>
            <pc:docMk/>
            <pc:sldMk cId="1887925139" sldId="2141411776"/>
            <ac:spMk id="33" creationId="{C7767970-9B6A-BE7F-52D1-CFABE12ABE3F}"/>
          </ac:spMkLst>
        </pc:spChg>
        <pc:spChg chg="add mod ord">
          <ac:chgData name="Millot, Ariane L" userId="d11e702e-6128-4f51-93f8-6eeb7333f3d0" providerId="ADAL" clId="{E7C6AD0E-C478-409A-8E47-D4AC9FA50627}" dt="2023-06-12T15:10:13.605" v="468" actId="164"/>
          <ac:spMkLst>
            <pc:docMk/>
            <pc:sldMk cId="1887925139" sldId="2141411776"/>
            <ac:spMk id="39" creationId="{2920280B-6992-649B-EFCE-10FF2153BF30}"/>
          </ac:spMkLst>
        </pc:spChg>
        <pc:spChg chg="add mod">
          <ac:chgData name="Millot, Ariane L" userId="d11e702e-6128-4f51-93f8-6eeb7333f3d0" providerId="ADAL" clId="{E7C6AD0E-C478-409A-8E47-D4AC9FA50627}" dt="2023-06-12T15:10:13.605" v="468" actId="164"/>
          <ac:spMkLst>
            <pc:docMk/>
            <pc:sldMk cId="1887925139" sldId="2141411776"/>
            <ac:spMk id="40" creationId="{A79ADA0A-18EE-1582-2643-EF4BFE5C3154}"/>
          </ac:spMkLst>
        </pc:spChg>
        <pc:spChg chg="mod">
          <ac:chgData name="Millot, Ariane L" userId="d11e702e-6128-4f51-93f8-6eeb7333f3d0" providerId="ADAL" clId="{E7C6AD0E-C478-409A-8E47-D4AC9FA50627}" dt="2023-06-12T15:19:43.574" v="821" actId="1037"/>
          <ac:spMkLst>
            <pc:docMk/>
            <pc:sldMk cId="1887925139" sldId="2141411776"/>
            <ac:spMk id="46" creationId="{79CEB77F-5DEF-FF67-4DBD-BBB3A9B31B12}"/>
          </ac:spMkLst>
        </pc:spChg>
        <pc:spChg chg="add mod">
          <ac:chgData name="Millot, Ariane L" userId="d11e702e-6128-4f51-93f8-6eeb7333f3d0" providerId="ADAL" clId="{E7C6AD0E-C478-409A-8E47-D4AC9FA50627}" dt="2023-06-12T15:13:20.034" v="505" actId="20577"/>
          <ac:spMkLst>
            <pc:docMk/>
            <pc:sldMk cId="1887925139" sldId="2141411776"/>
            <ac:spMk id="48" creationId="{F4A6B3AD-AB21-B890-DA1E-FCCFDD704EEE}"/>
          </ac:spMkLst>
        </pc:spChg>
        <pc:spChg chg="add mod ord">
          <ac:chgData name="Millot, Ariane L" userId="d11e702e-6128-4f51-93f8-6eeb7333f3d0" providerId="ADAL" clId="{E7C6AD0E-C478-409A-8E47-D4AC9FA50627}" dt="2023-06-12T15:23:41.234" v="870" actId="14100"/>
          <ac:spMkLst>
            <pc:docMk/>
            <pc:sldMk cId="1887925139" sldId="2141411776"/>
            <ac:spMk id="49" creationId="{C101C1F2-AF2A-8BAA-D8D8-BC698226DD03}"/>
          </ac:spMkLst>
        </pc:spChg>
        <pc:spChg chg="add mod">
          <ac:chgData name="Millot, Ariane L" userId="d11e702e-6128-4f51-93f8-6eeb7333f3d0" providerId="ADAL" clId="{E7C6AD0E-C478-409A-8E47-D4AC9FA50627}" dt="2023-06-12T15:23:52.644" v="871" actId="1076"/>
          <ac:spMkLst>
            <pc:docMk/>
            <pc:sldMk cId="1887925139" sldId="2141411776"/>
            <ac:spMk id="50" creationId="{4CCB7FBE-8F1A-FEF3-1D6D-742E31CE946F}"/>
          </ac:spMkLst>
        </pc:spChg>
        <pc:grpChg chg="add mod ord">
          <ac:chgData name="Millot, Ariane L" userId="d11e702e-6128-4f51-93f8-6eeb7333f3d0" providerId="ADAL" clId="{E7C6AD0E-C478-409A-8E47-D4AC9FA50627}" dt="2023-06-12T14:52:19.291" v="275" actId="164"/>
          <ac:grpSpMkLst>
            <pc:docMk/>
            <pc:sldMk cId="1887925139" sldId="2141411776"/>
            <ac:grpSpMk id="16" creationId="{587DC027-C957-23E2-FB08-A2E84802F28B}"/>
          </ac:grpSpMkLst>
        </pc:grpChg>
        <pc:grpChg chg="add mod">
          <ac:chgData name="Millot, Ariane L" userId="d11e702e-6128-4f51-93f8-6eeb7333f3d0" providerId="ADAL" clId="{E7C6AD0E-C478-409A-8E47-D4AC9FA50627}" dt="2023-06-12T14:52:30.598" v="278" actId="164"/>
          <ac:grpSpMkLst>
            <pc:docMk/>
            <pc:sldMk cId="1887925139" sldId="2141411776"/>
            <ac:grpSpMk id="17" creationId="{5ABA4A4F-60AD-201C-D524-016B4478B69C}"/>
          </ac:grpSpMkLst>
        </pc:grpChg>
        <pc:grpChg chg="add mod">
          <ac:chgData name="Millot, Ariane L" userId="d11e702e-6128-4f51-93f8-6eeb7333f3d0" providerId="ADAL" clId="{E7C6AD0E-C478-409A-8E47-D4AC9FA50627}" dt="2023-06-12T15:23:15.271" v="864" actId="14100"/>
          <ac:grpSpMkLst>
            <pc:docMk/>
            <pc:sldMk cId="1887925139" sldId="2141411776"/>
            <ac:grpSpMk id="18" creationId="{2D0E918F-8F89-8ED3-10B6-94CC4EE91EE4}"/>
          </ac:grpSpMkLst>
        </pc:grpChg>
        <pc:grpChg chg="add mod">
          <ac:chgData name="Millot, Ariane L" userId="d11e702e-6128-4f51-93f8-6eeb7333f3d0" providerId="ADAL" clId="{E7C6AD0E-C478-409A-8E47-D4AC9FA50627}" dt="2023-06-12T15:22:32.683" v="854" actId="1076"/>
          <ac:grpSpMkLst>
            <pc:docMk/>
            <pc:sldMk cId="1887925139" sldId="2141411776"/>
            <ac:grpSpMk id="27" creationId="{2ADA73F2-55E9-E6E2-599E-0A2184C3FC3D}"/>
          </ac:grpSpMkLst>
        </pc:grpChg>
        <pc:grpChg chg="add mod">
          <ac:chgData name="Millot, Ariane L" userId="d11e702e-6128-4f51-93f8-6eeb7333f3d0" providerId="ADAL" clId="{E7C6AD0E-C478-409A-8E47-D4AC9FA50627}" dt="2023-06-12T14:59:52.920" v="399" actId="1037"/>
          <ac:grpSpMkLst>
            <pc:docMk/>
            <pc:sldMk cId="1887925139" sldId="2141411776"/>
            <ac:grpSpMk id="30" creationId="{2AAADAF9-9DC5-B148-B647-469AC022CB02}"/>
          </ac:grpSpMkLst>
        </pc:grpChg>
        <pc:grpChg chg="add mod">
          <ac:chgData name="Millot, Ariane L" userId="d11e702e-6128-4f51-93f8-6eeb7333f3d0" providerId="ADAL" clId="{E7C6AD0E-C478-409A-8E47-D4AC9FA50627}" dt="2023-06-12T15:12:50.537" v="491" actId="14100"/>
          <ac:grpSpMkLst>
            <pc:docMk/>
            <pc:sldMk cId="1887925139" sldId="2141411776"/>
            <ac:grpSpMk id="31" creationId="{520FB122-CDEE-0153-13F3-101E0D307A15}"/>
          </ac:grpSpMkLst>
        </pc:grpChg>
        <pc:grpChg chg="add mod">
          <ac:chgData name="Millot, Ariane L" userId="d11e702e-6128-4f51-93f8-6eeb7333f3d0" providerId="ADAL" clId="{E7C6AD0E-C478-409A-8E47-D4AC9FA50627}" dt="2023-06-12T15:06:51.364" v="422" actId="164"/>
          <ac:grpSpMkLst>
            <pc:docMk/>
            <pc:sldMk cId="1887925139" sldId="2141411776"/>
            <ac:grpSpMk id="34" creationId="{1EBA86DA-C974-05CD-204A-47C5583AF133}"/>
          </ac:grpSpMkLst>
        </pc:grpChg>
        <pc:grpChg chg="add mod ord">
          <ac:chgData name="Millot, Ariane L" userId="d11e702e-6128-4f51-93f8-6eeb7333f3d0" providerId="ADAL" clId="{E7C6AD0E-C478-409A-8E47-D4AC9FA50627}" dt="2023-06-12T15:10:17.272" v="469" actId="164"/>
          <ac:grpSpMkLst>
            <pc:docMk/>
            <pc:sldMk cId="1887925139" sldId="2141411776"/>
            <ac:grpSpMk id="41" creationId="{BCB32C93-313B-844B-FFFB-C85A9136ED46}"/>
          </ac:grpSpMkLst>
        </pc:grpChg>
        <pc:grpChg chg="add mod">
          <ac:chgData name="Millot, Ariane L" userId="d11e702e-6128-4f51-93f8-6eeb7333f3d0" providerId="ADAL" clId="{E7C6AD0E-C478-409A-8E47-D4AC9FA50627}" dt="2023-06-12T15:10:13.605" v="468" actId="164"/>
          <ac:grpSpMkLst>
            <pc:docMk/>
            <pc:sldMk cId="1887925139" sldId="2141411776"/>
            <ac:grpSpMk id="42" creationId="{4771FB36-104C-7677-E54C-2758C08F73AA}"/>
          </ac:grpSpMkLst>
        </pc:grpChg>
        <pc:grpChg chg="add mod">
          <ac:chgData name="Millot, Ariane L" userId="d11e702e-6128-4f51-93f8-6eeb7333f3d0" providerId="ADAL" clId="{E7C6AD0E-C478-409A-8E47-D4AC9FA50627}" dt="2023-06-12T15:23:34.234" v="869" actId="1076"/>
          <ac:grpSpMkLst>
            <pc:docMk/>
            <pc:sldMk cId="1887925139" sldId="2141411776"/>
            <ac:grpSpMk id="43" creationId="{9CC2CCE9-11F9-90EB-5663-9911C263CEE4}"/>
          </ac:grpSpMkLst>
        </pc:grpChg>
        <pc:grpChg chg="add mod">
          <ac:chgData name="Millot, Ariane L" userId="d11e702e-6128-4f51-93f8-6eeb7333f3d0" providerId="ADAL" clId="{E7C6AD0E-C478-409A-8E47-D4AC9FA50627}" dt="2023-06-12T15:23:29.776" v="868" actId="1076"/>
          <ac:grpSpMkLst>
            <pc:docMk/>
            <pc:sldMk cId="1887925139" sldId="2141411776"/>
            <ac:grpSpMk id="44" creationId="{ADED78EA-75AD-D59B-9749-198C3A12BCB9}"/>
          </ac:grpSpMkLst>
        </pc:grpChg>
        <pc:picChg chg="add mod">
          <ac:chgData name="Millot, Ariane L" userId="d11e702e-6128-4f51-93f8-6eeb7333f3d0" providerId="ADAL" clId="{E7C6AD0E-C478-409A-8E47-D4AC9FA50627}" dt="2023-06-12T15:10:41.846" v="474" actId="1076"/>
          <ac:picMkLst>
            <pc:docMk/>
            <pc:sldMk cId="1887925139" sldId="2141411776"/>
            <ac:picMk id="13" creationId="{E8F9B0F3-20F1-D662-B08D-61584672AD0F}"/>
          </ac:picMkLst>
        </pc:picChg>
        <pc:cxnChg chg="add mod">
          <ac:chgData name="Millot, Ariane L" userId="d11e702e-6128-4f51-93f8-6eeb7333f3d0" providerId="ADAL" clId="{E7C6AD0E-C478-409A-8E47-D4AC9FA50627}" dt="2023-06-12T15:23:15.271" v="864" actId="14100"/>
          <ac:cxnSpMkLst>
            <pc:docMk/>
            <pc:sldMk cId="1887925139" sldId="2141411776"/>
            <ac:cxnSpMk id="20" creationId="{61B2B3E5-650C-10EA-47EE-E4D00A8B0F9F}"/>
          </ac:cxnSpMkLst>
        </pc:cxnChg>
        <pc:cxnChg chg="mod">
          <ac:chgData name="Millot, Ariane L" userId="d11e702e-6128-4f51-93f8-6eeb7333f3d0" providerId="ADAL" clId="{E7C6AD0E-C478-409A-8E47-D4AC9FA50627}" dt="2023-06-12T15:19:07.145" v="813" actId="208"/>
          <ac:cxnSpMkLst>
            <pc:docMk/>
            <pc:sldMk cId="1887925139" sldId="2141411776"/>
            <ac:cxnSpMk id="32" creationId="{7C741C06-02C7-BC22-5BCF-5AF84C0114BB}"/>
          </ac:cxnSpMkLst>
        </pc:cxnChg>
        <pc:cxnChg chg="mod">
          <ac:chgData name="Millot, Ariane L" userId="d11e702e-6128-4f51-93f8-6eeb7333f3d0" providerId="ADAL" clId="{E7C6AD0E-C478-409A-8E47-D4AC9FA50627}" dt="2023-06-12T15:19:28.339" v="815" actId="208"/>
          <ac:cxnSpMkLst>
            <pc:docMk/>
            <pc:sldMk cId="1887925139" sldId="2141411776"/>
            <ac:cxnSpMk id="45" creationId="{449075D1-ACE4-5BC5-0564-D8B0063254EF}"/>
          </ac:cxnSpMkLst>
        </pc:cxnChg>
      </pc:sldChg>
    </pc:docChg>
  </pc:docChgLst>
  <pc:docChgLst>
    <pc:chgData name="Jairo Quiros" userId="c6e0c9a6bf53ef3c" providerId="LiveId" clId="{011A34E5-6E9F-4925-845B-A0E747899CDB}"/>
    <pc:docChg chg="custSel modSld modMainMaster">
      <pc:chgData name="Jairo Quiros" userId="c6e0c9a6bf53ef3c" providerId="LiveId" clId="{011A34E5-6E9F-4925-845B-A0E747899CDB}" dt="2023-10-23T22:47:46.140" v="18" actId="1036"/>
      <pc:docMkLst>
        <pc:docMk/>
      </pc:docMkLst>
      <pc:sldChg chg="addSp delSp modSp mod">
        <pc:chgData name="Jairo Quiros" userId="c6e0c9a6bf53ef3c" providerId="LiveId" clId="{011A34E5-6E9F-4925-845B-A0E747899CDB}" dt="2023-10-23T22:36:49.200" v="12"/>
        <pc:sldMkLst>
          <pc:docMk/>
          <pc:sldMk cId="996270381" sldId="260"/>
        </pc:sldMkLst>
        <pc:spChg chg="mod">
          <ac:chgData name="Jairo Quiros" userId="c6e0c9a6bf53ef3c" providerId="LiveId" clId="{011A34E5-6E9F-4925-845B-A0E747899CDB}" dt="2023-10-22T09:29:50.083" v="10" actId="20577"/>
          <ac:spMkLst>
            <pc:docMk/>
            <pc:sldMk cId="996270381" sldId="260"/>
            <ac:spMk id="2" creationId="{5D3F1E9C-79C5-E84E-B08F-06797F27B6F6}"/>
          </ac:spMkLst>
        </pc:spChg>
        <pc:spChg chg="del">
          <ac:chgData name="Jairo Quiros" userId="c6e0c9a6bf53ef3c" providerId="LiveId" clId="{011A34E5-6E9F-4925-845B-A0E747899CDB}" dt="2023-10-22T09:27:19.676" v="0" actId="478"/>
          <ac:spMkLst>
            <pc:docMk/>
            <pc:sldMk cId="996270381" sldId="260"/>
            <ac:spMk id="3" creationId="{67152F7C-4392-D042-93ED-48A50946CFDD}"/>
          </ac:spMkLst>
        </pc:spChg>
        <pc:picChg chg="add mod">
          <ac:chgData name="Jairo Quiros" userId="c6e0c9a6bf53ef3c" providerId="LiveId" clId="{011A34E5-6E9F-4925-845B-A0E747899CDB}" dt="2023-10-23T22:36:49.200" v="12"/>
          <ac:picMkLst>
            <pc:docMk/>
            <pc:sldMk cId="996270381" sldId="260"/>
            <ac:picMk id="3" creationId="{85FE0D22-C82C-00FD-FB7F-9FD31BF131FC}"/>
          </ac:picMkLst>
        </pc:picChg>
        <pc:picChg chg="del">
          <ac:chgData name="Jairo Quiros" userId="c6e0c9a6bf53ef3c" providerId="LiveId" clId="{011A34E5-6E9F-4925-845B-A0E747899CDB}" dt="2023-10-23T22:36:48.909" v="11" actId="478"/>
          <ac:picMkLst>
            <pc:docMk/>
            <pc:sldMk cId="996270381" sldId="260"/>
            <ac:picMk id="5" creationId="{AD590227-F5B1-B5CC-CE5F-EDA473ED96F5}"/>
          </ac:picMkLst>
        </pc:picChg>
      </pc:sldChg>
      <pc:sldChg chg="addSp delSp modSp mod">
        <pc:chgData name="Jairo Quiros" userId="c6e0c9a6bf53ef3c" providerId="LiveId" clId="{011A34E5-6E9F-4925-845B-A0E747899CDB}" dt="2023-10-23T22:37:01.251" v="14"/>
        <pc:sldMkLst>
          <pc:docMk/>
          <pc:sldMk cId="640759335" sldId="2141411777"/>
        </pc:sldMkLst>
        <pc:spChg chg="mod">
          <ac:chgData name="Jairo Quiros" userId="c6e0c9a6bf53ef3c" providerId="LiveId" clId="{011A34E5-6E9F-4925-845B-A0E747899CDB}" dt="2023-10-22T09:28:34.651" v="1" actId="20577"/>
          <ac:spMkLst>
            <pc:docMk/>
            <pc:sldMk cId="640759335" sldId="2141411777"/>
            <ac:spMk id="6" creationId="{F86BE729-03A1-22F5-69BF-1FBAEEBA5FAA}"/>
          </ac:spMkLst>
        </pc:spChg>
        <pc:picChg chg="add mod">
          <ac:chgData name="Jairo Quiros" userId="c6e0c9a6bf53ef3c" providerId="LiveId" clId="{011A34E5-6E9F-4925-845B-A0E747899CDB}" dt="2023-10-23T22:37:01.251" v="14"/>
          <ac:picMkLst>
            <pc:docMk/>
            <pc:sldMk cId="640759335" sldId="2141411777"/>
            <ac:picMk id="9" creationId="{47608979-0FA2-5C01-8FF8-23FECE48926F}"/>
          </ac:picMkLst>
        </pc:picChg>
        <pc:picChg chg="del">
          <ac:chgData name="Jairo Quiros" userId="c6e0c9a6bf53ef3c" providerId="LiveId" clId="{011A34E5-6E9F-4925-845B-A0E747899CDB}" dt="2023-10-23T22:37:00.940" v="13" actId="478"/>
          <ac:picMkLst>
            <pc:docMk/>
            <pc:sldMk cId="640759335" sldId="2141411777"/>
            <ac:picMk id="12" creationId="{585DF062-A72D-369E-DA6E-1A9081F592F6}"/>
          </ac:picMkLst>
        </pc:picChg>
      </pc:sldChg>
      <pc:sldMasterChg chg="modSldLayout">
        <pc:chgData name="Jairo Quiros" userId="c6e0c9a6bf53ef3c" providerId="LiveId" clId="{011A34E5-6E9F-4925-845B-A0E747899CDB}" dt="2023-10-23T22:47:46.140" v="18" actId="1036"/>
        <pc:sldMasterMkLst>
          <pc:docMk/>
          <pc:sldMasterMk cId="495285279" sldId="2147483660"/>
        </pc:sldMasterMkLst>
        <pc:sldLayoutChg chg="addSp delSp modSp mod">
          <pc:chgData name="Jairo Quiros" userId="c6e0c9a6bf53ef3c" providerId="LiveId" clId="{011A34E5-6E9F-4925-845B-A0E747899CDB}" dt="2023-10-23T22:47:46.140" v="18" actId="1036"/>
          <pc:sldLayoutMkLst>
            <pc:docMk/>
            <pc:sldMasterMk cId="495285279" sldId="2147483660"/>
            <pc:sldLayoutMk cId="2875400971" sldId="2147483662"/>
          </pc:sldLayoutMkLst>
          <pc:spChg chg="del">
            <ac:chgData name="Jairo Quiros" userId="c6e0c9a6bf53ef3c" providerId="LiveId" clId="{011A34E5-6E9F-4925-845B-A0E747899CDB}" dt="2023-10-23T22:37:17.496" v="15" actId="478"/>
            <ac:spMkLst>
              <pc:docMk/>
              <pc:sldMasterMk cId="495285279" sldId="2147483660"/>
              <pc:sldLayoutMk cId="2875400971" sldId="2147483662"/>
              <ac:spMk id="2" creationId="{35E4B0DE-EE44-08A6-0FF5-1CA221EE6C69}"/>
            </ac:spMkLst>
          </pc:spChg>
          <pc:grpChg chg="add mod">
            <ac:chgData name="Jairo Quiros" userId="c6e0c9a6bf53ef3c" providerId="LiveId" clId="{011A34E5-6E9F-4925-845B-A0E747899CDB}" dt="2023-10-23T22:47:46.140" v="18" actId="1036"/>
            <ac:grpSpMkLst>
              <pc:docMk/>
              <pc:sldMasterMk cId="495285279" sldId="2147483660"/>
              <pc:sldLayoutMk cId="2875400971" sldId="2147483662"/>
              <ac:grpSpMk id="6" creationId="{8F6B6541-9534-3A85-65C7-58877CB6ECA8}"/>
            </ac:grpSpMkLst>
          </pc:grpChg>
          <pc:picChg chg="del">
            <ac:chgData name="Jairo Quiros" userId="c6e0c9a6bf53ef3c" providerId="LiveId" clId="{011A34E5-6E9F-4925-845B-A0E747899CDB}" dt="2023-10-23T22:37:17.496" v="15" actId="478"/>
            <ac:picMkLst>
              <pc:docMk/>
              <pc:sldMasterMk cId="495285279" sldId="2147483660"/>
              <pc:sldLayoutMk cId="2875400971" sldId="2147483662"/>
              <ac:picMk id="3" creationId="{CFF79C88-1CAD-34EF-7B1C-C1E7587D2A00}"/>
            </ac:picMkLst>
          </pc:picChg>
          <pc:picChg chg="del">
            <ac:chgData name="Jairo Quiros" userId="c6e0c9a6bf53ef3c" providerId="LiveId" clId="{011A34E5-6E9F-4925-845B-A0E747899CDB}" dt="2023-10-23T22:37:17.496" v="15" actId="478"/>
            <ac:picMkLst>
              <pc:docMk/>
              <pc:sldMasterMk cId="495285279" sldId="2147483660"/>
              <pc:sldLayoutMk cId="2875400971" sldId="2147483662"/>
              <ac:picMk id="4" creationId="{B15F8D50-F370-FDE5-CAC5-437053DAB780}"/>
            </ac:picMkLst>
          </pc:picChg>
          <pc:picChg chg="del">
            <ac:chgData name="Jairo Quiros" userId="c6e0c9a6bf53ef3c" providerId="LiveId" clId="{011A34E5-6E9F-4925-845B-A0E747899CDB}" dt="2023-10-23T22:37:17.496" v="15" actId="478"/>
            <ac:picMkLst>
              <pc:docMk/>
              <pc:sldMasterMk cId="495285279" sldId="2147483660"/>
              <pc:sldLayoutMk cId="2875400971" sldId="2147483662"/>
              <ac:picMk id="5" creationId="{B043A1A9-CA32-F2C9-6698-1A420E6BCC88}"/>
            </ac:picMkLst>
          </pc:picChg>
          <pc:picChg chg="mod">
            <ac:chgData name="Jairo Quiros" userId="c6e0c9a6bf53ef3c" providerId="LiveId" clId="{011A34E5-6E9F-4925-845B-A0E747899CDB}" dt="2023-10-23T22:37:32.038" v="16"/>
            <ac:picMkLst>
              <pc:docMk/>
              <pc:sldMasterMk cId="495285279" sldId="2147483660"/>
              <pc:sldLayoutMk cId="2875400971" sldId="2147483662"/>
              <ac:picMk id="7" creationId="{FAB9AD4F-3389-BCD7-2128-192007B2339D}"/>
            </ac:picMkLst>
          </pc:picChg>
          <pc:picChg chg="mod">
            <ac:chgData name="Jairo Quiros" userId="c6e0c9a6bf53ef3c" providerId="LiveId" clId="{011A34E5-6E9F-4925-845B-A0E747899CDB}" dt="2023-10-23T22:37:32.038" v="16"/>
            <ac:picMkLst>
              <pc:docMk/>
              <pc:sldMasterMk cId="495285279" sldId="2147483660"/>
              <pc:sldLayoutMk cId="2875400971" sldId="2147483662"/>
              <ac:picMk id="8" creationId="{A874E526-2968-B3CF-A7F2-74B1F9759AF9}"/>
            </ac:picMkLst>
          </pc:picChg>
          <pc:picChg chg="add mod">
            <ac:chgData name="Jairo Quiros" userId="c6e0c9a6bf53ef3c" providerId="LiveId" clId="{011A34E5-6E9F-4925-845B-A0E747899CDB}" dt="2023-10-23T22:47:46.140" v="18" actId="1036"/>
            <ac:picMkLst>
              <pc:docMk/>
              <pc:sldMasterMk cId="495285279" sldId="2147483660"/>
              <pc:sldLayoutMk cId="2875400971" sldId="2147483662"/>
              <ac:picMk id="10" creationId="{60AEA736-DE9E-32AA-BC55-69327DED2BC2}"/>
            </ac:picMkLst>
          </pc:picChg>
        </pc:sldLayoutChg>
      </pc:sldMasterChg>
    </pc:docChg>
  </pc:docChgLst>
  <pc:docChgLst>
    <pc:chgData name="Jairo Quiros" userId="c6e0c9a6bf53ef3c" providerId="LiveId" clId="{B8DDEA45-4480-DD43-A518-33468A7BBEBD}"/>
    <pc:docChg chg="undo custSel delSld modSld">
      <pc:chgData name="Jairo Quiros" userId="c6e0c9a6bf53ef3c" providerId="LiveId" clId="{B8DDEA45-4480-DD43-A518-33468A7BBEBD}" dt="2023-10-23T20:49:02.922" v="42" actId="732"/>
      <pc:docMkLst>
        <pc:docMk/>
      </pc:docMkLst>
      <pc:sldChg chg="del">
        <pc:chgData name="Jairo Quiros" userId="c6e0c9a6bf53ef3c" providerId="LiveId" clId="{B8DDEA45-4480-DD43-A518-33468A7BBEBD}" dt="2023-10-23T20:47:37.435" v="1" actId="2696"/>
        <pc:sldMkLst>
          <pc:docMk/>
          <pc:sldMk cId="2829058016" sldId="258"/>
        </pc:sldMkLst>
      </pc:sldChg>
      <pc:sldChg chg="modSp">
        <pc:chgData name="Jairo Quiros" userId="c6e0c9a6bf53ef3c" providerId="LiveId" clId="{B8DDEA45-4480-DD43-A518-33468A7BBEBD}" dt="2023-10-23T20:47:22.766" v="0" actId="732"/>
        <pc:sldMkLst>
          <pc:docMk/>
          <pc:sldMk cId="996270381" sldId="260"/>
        </pc:sldMkLst>
        <pc:picChg chg="mod modCrop">
          <ac:chgData name="Jairo Quiros" userId="c6e0c9a6bf53ef3c" providerId="LiveId" clId="{B8DDEA45-4480-DD43-A518-33468A7BBEBD}" dt="2023-10-23T20:47:22.766" v="0" actId="732"/>
          <ac:picMkLst>
            <pc:docMk/>
            <pc:sldMk cId="996270381" sldId="260"/>
            <ac:picMk id="5" creationId="{AD590227-F5B1-B5CC-CE5F-EDA473ED96F5}"/>
          </ac:picMkLst>
        </pc:picChg>
      </pc:sldChg>
      <pc:sldChg chg="modSp">
        <pc:chgData name="Jairo Quiros" userId="c6e0c9a6bf53ef3c" providerId="LiveId" clId="{B8DDEA45-4480-DD43-A518-33468A7BBEBD}" dt="2023-10-23T20:49:02.922" v="42" actId="732"/>
        <pc:sldMkLst>
          <pc:docMk/>
          <pc:sldMk cId="640759335" sldId="2141411777"/>
        </pc:sldMkLst>
        <pc:spChg chg="mod">
          <ac:chgData name="Jairo Quiros" userId="c6e0c9a6bf53ef3c" providerId="LiveId" clId="{B8DDEA45-4480-DD43-A518-33468A7BBEBD}" dt="2023-10-23T20:48:13.780" v="3" actId="1076"/>
          <ac:spMkLst>
            <pc:docMk/>
            <pc:sldMk cId="640759335" sldId="2141411777"/>
            <ac:spMk id="7" creationId="{D0557499-3FA9-BFAD-F604-51BB6891553F}"/>
          </ac:spMkLst>
        </pc:spChg>
        <pc:picChg chg="mod modCrop">
          <ac:chgData name="Jairo Quiros" userId="c6e0c9a6bf53ef3c" providerId="LiveId" clId="{B8DDEA45-4480-DD43-A518-33468A7BBEBD}" dt="2023-10-23T20:49:02.922" v="42" actId="732"/>
          <ac:picMkLst>
            <pc:docMk/>
            <pc:sldMk cId="640759335" sldId="2141411777"/>
            <ac:picMk id="12" creationId="{585DF062-A72D-369E-DA6E-1A9081F592F6}"/>
          </ac:picMkLst>
        </pc:picChg>
      </pc:sldChg>
    </pc:docChg>
  </pc:docChgLst>
  <pc:docChgLst>
    <pc:chgData name="Millot, Ariane L" userId="d11e702e-6128-4f51-93f8-6eeb7333f3d0" providerId="ADAL" clId="{671B6C7F-E6D0-48AB-BD68-85A19C4CDE7A}"/>
    <pc:docChg chg="undo redo custSel addSld delSld modSld sldOrd">
      <pc:chgData name="Millot, Ariane L" userId="d11e702e-6128-4f51-93f8-6eeb7333f3d0" providerId="ADAL" clId="{671B6C7F-E6D0-48AB-BD68-85A19C4CDE7A}" dt="2023-10-13T10:51:20.925" v="1872"/>
      <pc:docMkLst>
        <pc:docMk/>
      </pc:docMkLst>
      <pc:sldChg chg="addSp delSp modSp mod ord">
        <pc:chgData name="Millot, Ariane L" userId="d11e702e-6128-4f51-93f8-6eeb7333f3d0" providerId="ADAL" clId="{671B6C7F-E6D0-48AB-BD68-85A19C4CDE7A}" dt="2023-10-13T10:42:46.417" v="1867"/>
        <pc:sldMkLst>
          <pc:docMk/>
          <pc:sldMk cId="2829058016" sldId="258"/>
        </pc:sldMkLst>
        <pc:spChg chg="add del mod">
          <ac:chgData name="Millot, Ariane L" userId="d11e702e-6128-4f51-93f8-6eeb7333f3d0" providerId="ADAL" clId="{671B6C7F-E6D0-48AB-BD68-85A19C4CDE7A}" dt="2023-10-10T15:14:45.952" v="1568" actId="478"/>
          <ac:spMkLst>
            <pc:docMk/>
            <pc:sldMk cId="2829058016" sldId="258"/>
            <ac:spMk id="3" creationId="{977ACF5D-375F-8D77-0890-1508F531F75F}"/>
          </ac:spMkLst>
        </pc:spChg>
        <pc:spChg chg="del">
          <ac:chgData name="Millot, Ariane L" userId="d11e702e-6128-4f51-93f8-6eeb7333f3d0" providerId="ADAL" clId="{671B6C7F-E6D0-48AB-BD68-85A19C4CDE7A}" dt="2023-10-10T15:14:42.939" v="1567" actId="478"/>
          <ac:spMkLst>
            <pc:docMk/>
            <pc:sldMk cId="2829058016" sldId="258"/>
            <ac:spMk id="211" creationId="{00000000-0000-0000-0000-000000000000}"/>
          </ac:spMkLst>
        </pc:spChg>
        <pc:picChg chg="add mod">
          <ac:chgData name="Millot, Ariane L" userId="d11e702e-6128-4f51-93f8-6eeb7333f3d0" providerId="ADAL" clId="{671B6C7F-E6D0-48AB-BD68-85A19C4CDE7A}" dt="2023-10-13T10:42:46.417" v="1867"/>
          <ac:picMkLst>
            <pc:docMk/>
            <pc:sldMk cId="2829058016" sldId="258"/>
            <ac:picMk id="2" creationId="{0DF773F7-9140-45D0-0BC6-3B3B94539152}"/>
          </ac:picMkLst>
        </pc:picChg>
      </pc:sldChg>
      <pc:sldChg chg="add del">
        <pc:chgData name="Millot, Ariane L" userId="d11e702e-6128-4f51-93f8-6eeb7333f3d0" providerId="ADAL" clId="{671B6C7F-E6D0-48AB-BD68-85A19C4CDE7A}" dt="2023-10-13T10:50:11.969" v="1870" actId="47"/>
        <pc:sldMkLst>
          <pc:docMk/>
          <pc:sldMk cId="426237922" sldId="259"/>
        </pc:sldMkLst>
      </pc:sldChg>
      <pc:sldChg chg="modSp add mod">
        <pc:chgData name="Millot, Ariane L" userId="d11e702e-6128-4f51-93f8-6eeb7333f3d0" providerId="ADAL" clId="{671B6C7F-E6D0-48AB-BD68-85A19C4CDE7A}" dt="2023-10-13T10:41:32.920" v="1866" actId="403"/>
        <pc:sldMkLst>
          <pc:docMk/>
          <pc:sldMk cId="996270381" sldId="260"/>
        </pc:sldMkLst>
        <pc:spChg chg="mod">
          <ac:chgData name="Millot, Ariane L" userId="d11e702e-6128-4f51-93f8-6eeb7333f3d0" providerId="ADAL" clId="{671B6C7F-E6D0-48AB-BD68-85A19C4CDE7A}" dt="2023-10-13T10:41:32.920" v="1866" actId="403"/>
          <ac:spMkLst>
            <pc:docMk/>
            <pc:sldMk cId="996270381" sldId="260"/>
            <ac:spMk id="2" creationId="{5D3F1E9C-79C5-E84E-B08F-06797F27B6F6}"/>
          </ac:spMkLst>
        </pc:spChg>
        <pc:spChg chg="mod">
          <ac:chgData name="Millot, Ariane L" userId="d11e702e-6128-4f51-93f8-6eeb7333f3d0" providerId="ADAL" clId="{671B6C7F-E6D0-48AB-BD68-85A19C4CDE7A}" dt="2023-10-13T10:38:38.596" v="1846" actId="27636"/>
          <ac:spMkLst>
            <pc:docMk/>
            <pc:sldMk cId="996270381" sldId="260"/>
            <ac:spMk id="6" creationId="{8EF35676-49DE-E547-B19F-0A8B69E1FA3A}"/>
          </ac:spMkLst>
        </pc:spChg>
      </pc:sldChg>
      <pc:sldChg chg="del">
        <pc:chgData name="Millot, Ariane L" userId="d11e702e-6128-4f51-93f8-6eeb7333f3d0" providerId="ADAL" clId="{671B6C7F-E6D0-48AB-BD68-85A19C4CDE7A}" dt="2023-10-02T12:06:02.602" v="137" actId="47"/>
        <pc:sldMkLst>
          <pc:docMk/>
          <pc:sldMk cId="3877229710" sldId="260"/>
        </pc:sldMkLst>
      </pc:sldChg>
      <pc:sldChg chg="addSp modSp mod modNotesTx">
        <pc:chgData name="Millot, Ariane L" userId="d11e702e-6128-4f51-93f8-6eeb7333f3d0" providerId="ADAL" clId="{671B6C7F-E6D0-48AB-BD68-85A19C4CDE7A}" dt="2023-10-09T16:13:11.192" v="1212" actId="2711"/>
        <pc:sldMkLst>
          <pc:docMk/>
          <pc:sldMk cId="2068865634" sldId="2141411721"/>
        </pc:sldMkLst>
        <pc:spChg chg="mod">
          <ac:chgData name="Millot, Ariane L" userId="d11e702e-6128-4f51-93f8-6eeb7333f3d0" providerId="ADAL" clId="{671B6C7F-E6D0-48AB-BD68-85A19C4CDE7A}" dt="2023-10-09T16:13:11.192" v="1212" actId="2711"/>
          <ac:spMkLst>
            <pc:docMk/>
            <pc:sldMk cId="2068865634" sldId="2141411721"/>
            <ac:spMk id="2" creationId="{09EC543B-1A86-54FA-97D8-5C1EC3C63E2C}"/>
          </ac:spMkLst>
        </pc:spChg>
        <pc:spChg chg="mod">
          <ac:chgData name="Millot, Ariane L" userId="d11e702e-6128-4f51-93f8-6eeb7333f3d0" providerId="ADAL" clId="{671B6C7F-E6D0-48AB-BD68-85A19C4CDE7A}" dt="2023-10-02T12:55:10.567" v="289" actId="5793"/>
          <ac:spMkLst>
            <pc:docMk/>
            <pc:sldMk cId="2068865634" sldId="2141411721"/>
            <ac:spMk id="3" creationId="{1EA883A4-7DBA-AD83-0254-0342C538E435}"/>
          </ac:spMkLst>
        </pc:spChg>
        <pc:spChg chg="mod">
          <ac:chgData name="Millot, Ariane L" userId="d11e702e-6128-4f51-93f8-6eeb7333f3d0" providerId="ADAL" clId="{671B6C7F-E6D0-48AB-BD68-85A19C4CDE7A}" dt="2023-10-02T12:55:06.413" v="287" actId="1076"/>
          <ac:spMkLst>
            <pc:docMk/>
            <pc:sldMk cId="2068865634" sldId="2141411721"/>
            <ac:spMk id="4" creationId="{16432AA1-6573-E0F2-D090-6017A385DE8F}"/>
          </ac:spMkLst>
        </pc:spChg>
        <pc:picChg chg="add mod">
          <ac:chgData name="Millot, Ariane L" userId="d11e702e-6128-4f51-93f8-6eeb7333f3d0" providerId="ADAL" clId="{671B6C7F-E6D0-48AB-BD68-85A19C4CDE7A}" dt="2023-10-02T12:55:30.948" v="291" actId="1076"/>
          <ac:picMkLst>
            <pc:docMk/>
            <pc:sldMk cId="2068865634" sldId="2141411721"/>
            <ac:picMk id="6" creationId="{F0564373-8A35-2AC6-8FB5-0234D757C038}"/>
          </ac:picMkLst>
        </pc:picChg>
      </pc:sldChg>
      <pc:sldChg chg="modSp del mod">
        <pc:chgData name="Millot, Ariane L" userId="d11e702e-6128-4f51-93f8-6eeb7333f3d0" providerId="ADAL" clId="{671B6C7F-E6D0-48AB-BD68-85A19C4CDE7A}" dt="2023-10-02T11:43:08.157" v="36" actId="47"/>
        <pc:sldMkLst>
          <pc:docMk/>
          <pc:sldMk cId="3518116795" sldId="2141411722"/>
        </pc:sldMkLst>
        <pc:spChg chg="mod">
          <ac:chgData name="Millot, Ariane L" userId="d11e702e-6128-4f51-93f8-6eeb7333f3d0" providerId="ADAL" clId="{671B6C7F-E6D0-48AB-BD68-85A19C4CDE7A}" dt="2023-10-02T11:42:07.657" v="9" actId="21"/>
          <ac:spMkLst>
            <pc:docMk/>
            <pc:sldMk cId="3518116795" sldId="2141411722"/>
            <ac:spMk id="3" creationId="{54EBA78E-C009-B8E4-B489-DBBE4E92CF19}"/>
          </ac:spMkLst>
        </pc:spChg>
      </pc:sldChg>
      <pc:sldChg chg="modSp del mod">
        <pc:chgData name="Millot, Ariane L" userId="d11e702e-6128-4f51-93f8-6eeb7333f3d0" providerId="ADAL" clId="{671B6C7F-E6D0-48AB-BD68-85A19C4CDE7A}" dt="2023-10-02T11:50:14.904" v="44" actId="47"/>
        <pc:sldMkLst>
          <pc:docMk/>
          <pc:sldMk cId="751397866" sldId="2141411724"/>
        </pc:sldMkLst>
        <pc:spChg chg="mod">
          <ac:chgData name="Millot, Ariane L" userId="d11e702e-6128-4f51-93f8-6eeb7333f3d0" providerId="ADAL" clId="{671B6C7F-E6D0-48AB-BD68-85A19C4CDE7A}" dt="2023-10-02T11:49:54.126" v="40" actId="21"/>
          <ac:spMkLst>
            <pc:docMk/>
            <pc:sldMk cId="751397866" sldId="2141411724"/>
            <ac:spMk id="3" creationId="{7B32A6A6-1962-49B3-2B43-C5BB012EFEAE}"/>
          </ac:spMkLst>
        </pc:spChg>
      </pc:sldChg>
      <pc:sldChg chg="del">
        <pc:chgData name="Millot, Ariane L" userId="d11e702e-6128-4f51-93f8-6eeb7333f3d0" providerId="ADAL" clId="{671B6C7F-E6D0-48AB-BD68-85A19C4CDE7A}" dt="2023-10-02T12:05:17.352" v="132" actId="47"/>
        <pc:sldMkLst>
          <pc:docMk/>
          <pc:sldMk cId="2332607728" sldId="2141411727"/>
        </pc:sldMkLst>
      </pc:sldChg>
      <pc:sldChg chg="modSp del mod">
        <pc:chgData name="Millot, Ariane L" userId="d11e702e-6128-4f51-93f8-6eeb7333f3d0" providerId="ADAL" clId="{671B6C7F-E6D0-48AB-BD68-85A19C4CDE7A}" dt="2023-10-02T12:07:10.730" v="146" actId="47"/>
        <pc:sldMkLst>
          <pc:docMk/>
          <pc:sldMk cId="2786788699" sldId="2141411730"/>
        </pc:sldMkLst>
        <pc:spChg chg="mod">
          <ac:chgData name="Millot, Ariane L" userId="d11e702e-6128-4f51-93f8-6eeb7333f3d0" providerId="ADAL" clId="{671B6C7F-E6D0-48AB-BD68-85A19C4CDE7A}" dt="2023-10-02T12:06:45.840" v="139" actId="21"/>
          <ac:spMkLst>
            <pc:docMk/>
            <pc:sldMk cId="2786788699" sldId="2141411730"/>
            <ac:spMk id="3" creationId="{17183E23-9D80-021F-472E-43B7822F1C78}"/>
          </ac:spMkLst>
        </pc:spChg>
      </pc:sldChg>
      <pc:sldChg chg="del">
        <pc:chgData name="Millot, Ariane L" userId="d11e702e-6128-4f51-93f8-6eeb7333f3d0" providerId="ADAL" clId="{671B6C7F-E6D0-48AB-BD68-85A19C4CDE7A}" dt="2023-10-02T12:05:58.009" v="136" actId="47"/>
        <pc:sldMkLst>
          <pc:docMk/>
          <pc:sldMk cId="3238893445" sldId="2141411734"/>
        </pc:sldMkLst>
      </pc:sldChg>
      <pc:sldChg chg="modSp mod ord modNotesTx">
        <pc:chgData name="Millot, Ariane L" userId="d11e702e-6128-4f51-93f8-6eeb7333f3d0" providerId="ADAL" clId="{671B6C7F-E6D0-48AB-BD68-85A19C4CDE7A}" dt="2023-10-10T14:46:13.186" v="1549"/>
        <pc:sldMkLst>
          <pc:docMk/>
          <pc:sldMk cId="3262389496" sldId="2141411740"/>
        </pc:sldMkLst>
        <pc:spChg chg="mod">
          <ac:chgData name="Millot, Ariane L" userId="d11e702e-6128-4f51-93f8-6eeb7333f3d0" providerId="ADAL" clId="{671B6C7F-E6D0-48AB-BD68-85A19C4CDE7A}" dt="2023-10-02T13:05:02.534" v="461" actId="20577"/>
          <ac:spMkLst>
            <pc:docMk/>
            <pc:sldMk cId="3262389496" sldId="2141411740"/>
            <ac:spMk id="2" creationId="{77A0CE21-6296-3241-038B-544BB8D4DFAE}"/>
          </ac:spMkLst>
        </pc:spChg>
        <pc:spChg chg="mod">
          <ac:chgData name="Millot, Ariane L" userId="d11e702e-6128-4f51-93f8-6eeb7333f3d0" providerId="ADAL" clId="{671B6C7F-E6D0-48AB-BD68-85A19C4CDE7A}" dt="2023-10-09T16:14:51.977" v="1243" actId="20577"/>
          <ac:spMkLst>
            <pc:docMk/>
            <pc:sldMk cId="3262389496" sldId="2141411740"/>
            <ac:spMk id="3" creationId="{C9B87831-BE4F-CAC2-9710-DD68D7791325}"/>
          </ac:spMkLst>
        </pc:spChg>
      </pc:sldChg>
      <pc:sldChg chg="add del">
        <pc:chgData name="Millot, Ariane L" userId="d11e702e-6128-4f51-93f8-6eeb7333f3d0" providerId="ADAL" clId="{671B6C7F-E6D0-48AB-BD68-85A19C4CDE7A}" dt="2023-10-02T12:29:40.671" v="210" actId="47"/>
        <pc:sldMkLst>
          <pc:docMk/>
          <pc:sldMk cId="1423095747" sldId="2141411752"/>
        </pc:sldMkLst>
      </pc:sldChg>
      <pc:sldChg chg="modSp mod modNotesTx">
        <pc:chgData name="Millot, Ariane L" userId="d11e702e-6128-4f51-93f8-6eeb7333f3d0" providerId="ADAL" clId="{671B6C7F-E6D0-48AB-BD68-85A19C4CDE7A}" dt="2023-10-02T15:18:13.350" v="757" actId="115"/>
        <pc:sldMkLst>
          <pc:docMk/>
          <pc:sldMk cId="3924218727" sldId="2141411753"/>
        </pc:sldMkLst>
        <pc:spChg chg="mod">
          <ac:chgData name="Millot, Ariane L" userId="d11e702e-6128-4f51-93f8-6eeb7333f3d0" providerId="ADAL" clId="{671B6C7F-E6D0-48AB-BD68-85A19C4CDE7A}" dt="2023-10-02T15:07:41.841" v="739" actId="20577"/>
          <ac:spMkLst>
            <pc:docMk/>
            <pc:sldMk cId="3924218727" sldId="2141411753"/>
            <ac:spMk id="2" creationId="{70EEECC2-C0A9-1EF2-AE10-4A8620B91997}"/>
          </ac:spMkLst>
        </pc:spChg>
      </pc:sldChg>
      <pc:sldChg chg="addSp delSp modSp mod modNotesTx">
        <pc:chgData name="Millot, Ariane L" userId="d11e702e-6128-4f51-93f8-6eeb7333f3d0" providerId="ADAL" clId="{671B6C7F-E6D0-48AB-BD68-85A19C4CDE7A}" dt="2023-10-09T16:24:06.339" v="1456" actId="1036"/>
        <pc:sldMkLst>
          <pc:docMk/>
          <pc:sldMk cId="3285889593" sldId="2141411754"/>
        </pc:sldMkLst>
        <pc:spChg chg="mod">
          <ac:chgData name="Millot, Ariane L" userId="d11e702e-6128-4f51-93f8-6eeb7333f3d0" providerId="ADAL" clId="{671B6C7F-E6D0-48AB-BD68-85A19C4CDE7A}" dt="2023-10-02T15:07:47.381" v="741" actId="20577"/>
          <ac:spMkLst>
            <pc:docMk/>
            <pc:sldMk cId="3285889593" sldId="2141411754"/>
            <ac:spMk id="2" creationId="{5006A24C-0801-6E98-C50E-1FC6B0D1EF42}"/>
          </ac:spMkLst>
        </pc:spChg>
        <pc:spChg chg="mod">
          <ac:chgData name="Millot, Ariane L" userId="d11e702e-6128-4f51-93f8-6eeb7333f3d0" providerId="ADAL" clId="{671B6C7F-E6D0-48AB-BD68-85A19C4CDE7A}" dt="2023-10-09T16:23:45.883" v="1436" actId="20577"/>
          <ac:spMkLst>
            <pc:docMk/>
            <pc:sldMk cId="3285889593" sldId="2141411754"/>
            <ac:spMk id="3" creationId="{90F26745-EA66-44FA-0DC8-3CC7CD952A6B}"/>
          </ac:spMkLst>
        </pc:spChg>
        <pc:picChg chg="add del mod">
          <ac:chgData name="Millot, Ariane L" userId="d11e702e-6128-4f51-93f8-6eeb7333f3d0" providerId="ADAL" clId="{671B6C7F-E6D0-48AB-BD68-85A19C4CDE7A}" dt="2023-10-02T15:27:08.777" v="853" actId="478"/>
          <ac:picMkLst>
            <pc:docMk/>
            <pc:sldMk cId="3285889593" sldId="2141411754"/>
            <ac:picMk id="5" creationId="{E61255B6-9734-4E65-727C-030DC911B460}"/>
          </ac:picMkLst>
        </pc:picChg>
        <pc:picChg chg="add mod">
          <ac:chgData name="Millot, Ariane L" userId="d11e702e-6128-4f51-93f8-6eeb7333f3d0" providerId="ADAL" clId="{671B6C7F-E6D0-48AB-BD68-85A19C4CDE7A}" dt="2023-10-09T16:24:06.339" v="1456" actId="1036"/>
          <ac:picMkLst>
            <pc:docMk/>
            <pc:sldMk cId="3285889593" sldId="2141411754"/>
            <ac:picMk id="7" creationId="{9A3777A4-D2B6-8960-3471-ADC2E6FC5B05}"/>
          </ac:picMkLst>
        </pc:picChg>
        <pc:picChg chg="add mod">
          <ac:chgData name="Millot, Ariane L" userId="d11e702e-6128-4f51-93f8-6eeb7333f3d0" providerId="ADAL" clId="{671B6C7F-E6D0-48AB-BD68-85A19C4CDE7A}" dt="2023-10-02T15:29:25.150" v="954" actId="1037"/>
          <ac:picMkLst>
            <pc:docMk/>
            <pc:sldMk cId="3285889593" sldId="2141411754"/>
            <ac:picMk id="9" creationId="{324942F4-EC0E-3366-E628-29E2AA0E9CDB}"/>
          </ac:picMkLst>
        </pc:picChg>
        <pc:picChg chg="add mod">
          <ac:chgData name="Millot, Ariane L" userId="d11e702e-6128-4f51-93f8-6eeb7333f3d0" providerId="ADAL" clId="{671B6C7F-E6D0-48AB-BD68-85A19C4CDE7A}" dt="2023-10-09T16:24:06.339" v="1456" actId="1036"/>
          <ac:picMkLst>
            <pc:docMk/>
            <pc:sldMk cId="3285889593" sldId="2141411754"/>
            <ac:picMk id="11" creationId="{79F26D69-2545-79A9-8835-660AF0EFC095}"/>
          </ac:picMkLst>
        </pc:picChg>
        <pc:picChg chg="add del">
          <ac:chgData name="Millot, Ariane L" userId="d11e702e-6128-4f51-93f8-6eeb7333f3d0" providerId="ADAL" clId="{671B6C7F-E6D0-48AB-BD68-85A19C4CDE7A}" dt="2023-10-02T15:24:50.802" v="786" actId="22"/>
          <ac:picMkLst>
            <pc:docMk/>
            <pc:sldMk cId="3285889593" sldId="2141411754"/>
            <ac:picMk id="13" creationId="{9F2AE2E1-B4A5-3FE3-3136-4A8EAAEB6BFC}"/>
          </ac:picMkLst>
        </pc:picChg>
        <pc:picChg chg="add mod">
          <ac:chgData name="Millot, Ariane L" userId="d11e702e-6128-4f51-93f8-6eeb7333f3d0" providerId="ADAL" clId="{671B6C7F-E6D0-48AB-BD68-85A19C4CDE7A}" dt="2023-10-09T16:24:06.339" v="1456" actId="1036"/>
          <ac:picMkLst>
            <pc:docMk/>
            <pc:sldMk cId="3285889593" sldId="2141411754"/>
            <ac:picMk id="15" creationId="{50923BBA-E450-A848-F695-6A87AF256CF2}"/>
          </ac:picMkLst>
        </pc:picChg>
        <pc:picChg chg="add mod">
          <ac:chgData name="Millot, Ariane L" userId="d11e702e-6128-4f51-93f8-6eeb7333f3d0" providerId="ADAL" clId="{671B6C7F-E6D0-48AB-BD68-85A19C4CDE7A}" dt="2023-10-02T15:29:21.140" v="925" actId="1076"/>
          <ac:picMkLst>
            <pc:docMk/>
            <pc:sldMk cId="3285889593" sldId="2141411754"/>
            <ac:picMk id="17" creationId="{D2E0E881-AB4D-1917-348E-A89DADB2800C}"/>
          </ac:picMkLst>
        </pc:picChg>
      </pc:sldChg>
      <pc:sldChg chg="del">
        <pc:chgData name="Millot, Ariane L" userId="d11e702e-6128-4f51-93f8-6eeb7333f3d0" providerId="ADAL" clId="{671B6C7F-E6D0-48AB-BD68-85A19C4CDE7A}" dt="2023-10-02T12:15:54.991" v="186" actId="47"/>
        <pc:sldMkLst>
          <pc:docMk/>
          <pc:sldMk cId="3162764353" sldId="2141411756"/>
        </pc:sldMkLst>
      </pc:sldChg>
      <pc:sldChg chg="del mod modShow">
        <pc:chgData name="Millot, Ariane L" userId="d11e702e-6128-4f51-93f8-6eeb7333f3d0" providerId="ADAL" clId="{671B6C7F-E6D0-48AB-BD68-85A19C4CDE7A}" dt="2023-10-02T12:06:22.525" v="138" actId="47"/>
        <pc:sldMkLst>
          <pc:docMk/>
          <pc:sldMk cId="2343153891" sldId="2141411757"/>
        </pc:sldMkLst>
      </pc:sldChg>
      <pc:sldChg chg="modSp mod modNotesTx">
        <pc:chgData name="Millot, Ariane L" userId="d11e702e-6128-4f51-93f8-6eeb7333f3d0" providerId="ADAL" clId="{671B6C7F-E6D0-48AB-BD68-85A19C4CDE7A}" dt="2023-10-02T15:41:47.643" v="955"/>
        <pc:sldMkLst>
          <pc:docMk/>
          <pc:sldMk cId="926636479" sldId="2141411759"/>
        </pc:sldMkLst>
        <pc:spChg chg="mod">
          <ac:chgData name="Millot, Ariane L" userId="d11e702e-6128-4f51-93f8-6eeb7333f3d0" providerId="ADAL" clId="{671B6C7F-E6D0-48AB-BD68-85A19C4CDE7A}" dt="2023-10-02T12:08:43.867" v="180" actId="20577"/>
          <ac:spMkLst>
            <pc:docMk/>
            <pc:sldMk cId="926636479" sldId="2141411759"/>
            <ac:spMk id="2" creationId="{750BB3C5-C417-6CB6-F0E1-1BE33F1F6CA1}"/>
          </ac:spMkLst>
        </pc:spChg>
      </pc:sldChg>
      <pc:sldChg chg="modSp del mod">
        <pc:chgData name="Millot, Ariane L" userId="d11e702e-6128-4f51-93f8-6eeb7333f3d0" providerId="ADAL" clId="{671B6C7F-E6D0-48AB-BD68-85A19C4CDE7A}" dt="2023-10-02T12:08:37.639" v="159" actId="47"/>
        <pc:sldMkLst>
          <pc:docMk/>
          <pc:sldMk cId="1628580413" sldId="2141411760"/>
        </pc:sldMkLst>
        <pc:spChg chg="mod">
          <ac:chgData name="Millot, Ariane L" userId="d11e702e-6128-4f51-93f8-6eeb7333f3d0" providerId="ADAL" clId="{671B6C7F-E6D0-48AB-BD68-85A19C4CDE7A}" dt="2023-10-02T12:08:31.517" v="155" actId="21"/>
          <ac:spMkLst>
            <pc:docMk/>
            <pc:sldMk cId="1628580413" sldId="2141411760"/>
            <ac:spMk id="3" creationId="{46AD836A-4D2A-7B02-7D98-F019EBDF1751}"/>
          </ac:spMkLst>
        </pc:spChg>
      </pc:sldChg>
      <pc:sldChg chg="del">
        <pc:chgData name="Millot, Ariane L" userId="d11e702e-6128-4f51-93f8-6eeb7333f3d0" providerId="ADAL" clId="{671B6C7F-E6D0-48AB-BD68-85A19C4CDE7A}" dt="2023-10-02T12:14:18.060" v="181" actId="47"/>
        <pc:sldMkLst>
          <pc:docMk/>
          <pc:sldMk cId="3665412423" sldId="2141411761"/>
        </pc:sldMkLst>
      </pc:sldChg>
      <pc:sldChg chg="addSp modSp mod modNotesTx">
        <pc:chgData name="Millot, Ariane L" userId="d11e702e-6128-4f51-93f8-6eeb7333f3d0" providerId="ADAL" clId="{671B6C7F-E6D0-48AB-BD68-85A19C4CDE7A}" dt="2023-10-09T16:32:56.350" v="1547" actId="20577"/>
        <pc:sldMkLst>
          <pc:docMk/>
          <pc:sldMk cId="1998961683" sldId="2141411762"/>
        </pc:sldMkLst>
        <pc:spChg chg="mod">
          <ac:chgData name="Millot, Ariane L" userId="d11e702e-6128-4f51-93f8-6eeb7333f3d0" providerId="ADAL" clId="{671B6C7F-E6D0-48AB-BD68-85A19C4CDE7A}" dt="2023-10-02T15:42:43.951" v="974" actId="20577"/>
          <ac:spMkLst>
            <pc:docMk/>
            <pc:sldMk cId="1998961683" sldId="2141411762"/>
            <ac:spMk id="2" creationId="{B9250CE0-57A7-4785-A528-FBA790F5F0B5}"/>
          </ac:spMkLst>
        </pc:spChg>
        <pc:spChg chg="mod">
          <ac:chgData name="Millot, Ariane L" userId="d11e702e-6128-4f51-93f8-6eeb7333f3d0" providerId="ADAL" clId="{671B6C7F-E6D0-48AB-BD68-85A19C4CDE7A}" dt="2023-10-09T16:25:13.154" v="1464" actId="1076"/>
          <ac:spMkLst>
            <pc:docMk/>
            <pc:sldMk cId="1998961683" sldId="2141411762"/>
            <ac:spMk id="4" creationId="{64FE0D06-2B55-6D05-E82E-55F6EC0F0EDF}"/>
          </ac:spMkLst>
        </pc:spChg>
        <pc:picChg chg="add mod modCrop">
          <ac:chgData name="Millot, Ariane L" userId="d11e702e-6128-4f51-93f8-6eeb7333f3d0" providerId="ADAL" clId="{671B6C7F-E6D0-48AB-BD68-85A19C4CDE7A}" dt="2023-10-09T16:25:08.326" v="1463" actId="1076"/>
          <ac:picMkLst>
            <pc:docMk/>
            <pc:sldMk cId="1998961683" sldId="2141411762"/>
            <ac:picMk id="3" creationId="{BF427AF4-596D-BD03-89F1-0D99C1227573}"/>
          </ac:picMkLst>
        </pc:picChg>
        <pc:picChg chg="mod modCrop">
          <ac:chgData name="Millot, Ariane L" userId="d11e702e-6128-4f51-93f8-6eeb7333f3d0" providerId="ADAL" clId="{671B6C7F-E6D0-48AB-BD68-85A19C4CDE7A}" dt="2023-10-09T16:25:20.929" v="1466" actId="1076"/>
          <ac:picMkLst>
            <pc:docMk/>
            <pc:sldMk cId="1998961683" sldId="2141411762"/>
            <ac:picMk id="5" creationId="{7EA8D306-868F-2035-19F1-9B4313A9AB2D}"/>
          </ac:picMkLst>
        </pc:picChg>
      </pc:sldChg>
      <pc:sldChg chg="modSp mod modNotesTx">
        <pc:chgData name="Millot, Ariane L" userId="d11e702e-6128-4f51-93f8-6eeb7333f3d0" providerId="ADAL" clId="{671B6C7F-E6D0-48AB-BD68-85A19C4CDE7A}" dt="2023-10-02T17:22:35.328" v="1065" actId="20577"/>
        <pc:sldMkLst>
          <pc:docMk/>
          <pc:sldMk cId="2369152938" sldId="2141411764"/>
        </pc:sldMkLst>
        <pc:spChg chg="mod">
          <ac:chgData name="Millot, Ariane L" userId="d11e702e-6128-4f51-93f8-6eeb7333f3d0" providerId="ADAL" clId="{671B6C7F-E6D0-48AB-BD68-85A19C4CDE7A}" dt="2023-10-02T15:43:07.597" v="994" actId="14100"/>
          <ac:spMkLst>
            <pc:docMk/>
            <pc:sldMk cId="2369152938" sldId="2141411764"/>
            <ac:spMk id="2" creationId="{A120F4BE-CC00-DFCE-2C07-CD9DDFB85580}"/>
          </ac:spMkLst>
        </pc:spChg>
      </pc:sldChg>
      <pc:sldChg chg="del">
        <pc:chgData name="Millot, Ariane L" userId="d11e702e-6128-4f51-93f8-6eeb7333f3d0" providerId="ADAL" clId="{671B6C7F-E6D0-48AB-BD68-85A19C4CDE7A}" dt="2023-10-02T12:15:00.266" v="184" actId="47"/>
        <pc:sldMkLst>
          <pc:docMk/>
          <pc:sldMk cId="3993153298" sldId="2141411765"/>
        </pc:sldMkLst>
      </pc:sldChg>
      <pc:sldChg chg="del">
        <pc:chgData name="Millot, Ariane L" userId="d11e702e-6128-4f51-93f8-6eeb7333f3d0" providerId="ADAL" clId="{671B6C7F-E6D0-48AB-BD68-85A19C4CDE7A}" dt="2023-10-02T12:14:57.418" v="183" actId="47"/>
        <pc:sldMkLst>
          <pc:docMk/>
          <pc:sldMk cId="1526786003" sldId="2141411766"/>
        </pc:sldMkLst>
      </pc:sldChg>
      <pc:sldChg chg="del">
        <pc:chgData name="Millot, Ariane L" userId="d11e702e-6128-4f51-93f8-6eeb7333f3d0" providerId="ADAL" clId="{671B6C7F-E6D0-48AB-BD68-85A19C4CDE7A}" dt="2023-10-02T12:14:40.231" v="182" actId="47"/>
        <pc:sldMkLst>
          <pc:docMk/>
          <pc:sldMk cId="1054341692" sldId="2141411767"/>
        </pc:sldMkLst>
      </pc:sldChg>
      <pc:sldChg chg="del mod modShow">
        <pc:chgData name="Millot, Ariane L" userId="d11e702e-6128-4f51-93f8-6eeb7333f3d0" providerId="ADAL" clId="{671B6C7F-E6D0-48AB-BD68-85A19C4CDE7A}" dt="2023-10-02T12:07:49.966" v="151" actId="47"/>
        <pc:sldMkLst>
          <pc:docMk/>
          <pc:sldMk cId="440094984" sldId="2141411768"/>
        </pc:sldMkLst>
      </pc:sldChg>
      <pc:sldChg chg="del mod modShow">
        <pc:chgData name="Millot, Ariane L" userId="d11e702e-6128-4f51-93f8-6eeb7333f3d0" providerId="ADAL" clId="{671B6C7F-E6D0-48AB-BD68-85A19C4CDE7A}" dt="2023-10-02T12:07:45.035" v="150" actId="47"/>
        <pc:sldMkLst>
          <pc:docMk/>
          <pc:sldMk cId="2532691313" sldId="2141411769"/>
        </pc:sldMkLst>
      </pc:sldChg>
      <pc:sldChg chg="addSp modSp mod modNotesTx">
        <pc:chgData name="Millot, Ariane L" userId="d11e702e-6128-4f51-93f8-6eeb7333f3d0" providerId="ADAL" clId="{671B6C7F-E6D0-48AB-BD68-85A19C4CDE7A}" dt="2023-10-02T17:55:24.519" v="1211" actId="20577"/>
        <pc:sldMkLst>
          <pc:docMk/>
          <pc:sldMk cId="20166032" sldId="2141411770"/>
        </pc:sldMkLst>
        <pc:spChg chg="mod">
          <ac:chgData name="Millot, Ariane L" userId="d11e702e-6128-4f51-93f8-6eeb7333f3d0" providerId="ADAL" clId="{671B6C7F-E6D0-48AB-BD68-85A19C4CDE7A}" dt="2023-10-02T15:43:15.128" v="997" actId="20577"/>
          <ac:spMkLst>
            <pc:docMk/>
            <pc:sldMk cId="20166032" sldId="2141411770"/>
            <ac:spMk id="2" creationId="{728643C3-06F2-3AD2-C4E0-0A344E98B08B}"/>
          </ac:spMkLst>
        </pc:spChg>
        <pc:spChg chg="mod">
          <ac:chgData name="Millot, Ariane L" userId="d11e702e-6128-4f51-93f8-6eeb7333f3d0" providerId="ADAL" clId="{671B6C7F-E6D0-48AB-BD68-85A19C4CDE7A}" dt="2023-10-02T17:55:24.519" v="1211" actId="20577"/>
          <ac:spMkLst>
            <pc:docMk/>
            <pc:sldMk cId="20166032" sldId="2141411770"/>
            <ac:spMk id="3" creationId="{37C63158-DF08-C89D-0681-B114E1D6A2D1}"/>
          </ac:spMkLst>
        </pc:spChg>
        <pc:picChg chg="add mod">
          <ac:chgData name="Millot, Ariane L" userId="d11e702e-6128-4f51-93f8-6eeb7333f3d0" providerId="ADAL" clId="{671B6C7F-E6D0-48AB-BD68-85A19C4CDE7A}" dt="2023-10-02T17:43:39.462" v="1190" actId="12788"/>
          <ac:picMkLst>
            <pc:docMk/>
            <pc:sldMk cId="20166032" sldId="2141411770"/>
            <ac:picMk id="5" creationId="{58D9329A-592E-6C0C-49E4-EFFCB7955637}"/>
          </ac:picMkLst>
        </pc:picChg>
        <pc:picChg chg="add mod">
          <ac:chgData name="Millot, Ariane L" userId="d11e702e-6128-4f51-93f8-6eeb7333f3d0" providerId="ADAL" clId="{671B6C7F-E6D0-48AB-BD68-85A19C4CDE7A}" dt="2023-10-02T17:43:39.462" v="1190" actId="12788"/>
          <ac:picMkLst>
            <pc:docMk/>
            <pc:sldMk cId="20166032" sldId="2141411770"/>
            <ac:picMk id="7" creationId="{183E466B-F0D0-A3B8-1508-1D1DE0E7E9EB}"/>
          </ac:picMkLst>
        </pc:picChg>
      </pc:sldChg>
      <pc:sldChg chg="del">
        <pc:chgData name="Millot, Ariane L" userId="d11e702e-6128-4f51-93f8-6eeb7333f3d0" providerId="ADAL" clId="{671B6C7F-E6D0-48AB-BD68-85A19C4CDE7A}" dt="2023-10-02T12:15:14.779" v="185" actId="47"/>
        <pc:sldMkLst>
          <pc:docMk/>
          <pc:sldMk cId="704169632" sldId="2141411771"/>
        </pc:sldMkLst>
      </pc:sldChg>
      <pc:sldChg chg="del mod ord modShow">
        <pc:chgData name="Millot, Ariane L" userId="d11e702e-6128-4f51-93f8-6eeb7333f3d0" providerId="ADAL" clId="{671B6C7F-E6D0-48AB-BD68-85A19C4CDE7A}" dt="2023-10-02T12:08:09.365" v="154" actId="47"/>
        <pc:sldMkLst>
          <pc:docMk/>
          <pc:sldMk cId="4015587985" sldId="2141411772"/>
        </pc:sldMkLst>
      </pc:sldChg>
      <pc:sldChg chg="addSp delSp modSp mod ord modNotesTx">
        <pc:chgData name="Millot, Ariane L" userId="d11e702e-6128-4f51-93f8-6eeb7333f3d0" providerId="ADAL" clId="{671B6C7F-E6D0-48AB-BD68-85A19C4CDE7A}" dt="2023-10-09T16:17:30.325" v="1295" actId="20577"/>
        <pc:sldMkLst>
          <pc:docMk/>
          <pc:sldMk cId="172657763" sldId="2141411773"/>
        </pc:sldMkLst>
        <pc:spChg chg="mod">
          <ac:chgData name="Millot, Ariane L" userId="d11e702e-6128-4f51-93f8-6eeb7333f3d0" providerId="ADAL" clId="{671B6C7F-E6D0-48AB-BD68-85A19C4CDE7A}" dt="2023-10-09T16:17:30.325" v="1295" actId="20577"/>
          <ac:spMkLst>
            <pc:docMk/>
            <pc:sldMk cId="172657763" sldId="2141411773"/>
            <ac:spMk id="2" creationId="{D1014F21-42F3-0344-766A-B93B8D0D93E6}"/>
          </ac:spMkLst>
        </pc:spChg>
        <pc:spChg chg="add del mod">
          <ac:chgData name="Millot, Ariane L" userId="d11e702e-6128-4f51-93f8-6eeb7333f3d0" providerId="ADAL" clId="{671B6C7F-E6D0-48AB-BD68-85A19C4CDE7A}" dt="2023-10-02T11:59:04.280" v="97"/>
          <ac:spMkLst>
            <pc:docMk/>
            <pc:sldMk cId="172657763" sldId="2141411773"/>
            <ac:spMk id="7" creationId="{3C0DCCF0-32A5-5722-CA27-FE393261A6CF}"/>
          </ac:spMkLst>
        </pc:spChg>
        <pc:spChg chg="add mod">
          <ac:chgData name="Millot, Ariane L" userId="d11e702e-6128-4f51-93f8-6eeb7333f3d0" providerId="ADAL" clId="{671B6C7F-E6D0-48AB-BD68-85A19C4CDE7A}" dt="2023-10-02T12:00:19.240" v="112" actId="1582"/>
          <ac:spMkLst>
            <pc:docMk/>
            <pc:sldMk cId="172657763" sldId="2141411773"/>
            <ac:spMk id="8" creationId="{3AAF78E9-3E5C-7057-7C6A-46BA1A68CC7A}"/>
          </ac:spMkLst>
        </pc:spChg>
        <pc:spChg chg="add mod">
          <ac:chgData name="Millot, Ariane L" userId="d11e702e-6128-4f51-93f8-6eeb7333f3d0" providerId="ADAL" clId="{671B6C7F-E6D0-48AB-BD68-85A19C4CDE7A}" dt="2023-10-02T12:00:30.886" v="116" actId="1076"/>
          <ac:spMkLst>
            <pc:docMk/>
            <pc:sldMk cId="172657763" sldId="2141411773"/>
            <ac:spMk id="9" creationId="{C7BAAB9D-D72E-7979-0FA6-A225BC71AC97}"/>
          </ac:spMkLst>
        </pc:spChg>
        <pc:spChg chg="add del">
          <ac:chgData name="Millot, Ariane L" userId="d11e702e-6128-4f51-93f8-6eeb7333f3d0" providerId="ADAL" clId="{671B6C7F-E6D0-48AB-BD68-85A19C4CDE7A}" dt="2023-10-02T12:40:28.293" v="254" actId="478"/>
          <ac:spMkLst>
            <pc:docMk/>
            <pc:sldMk cId="172657763" sldId="2141411773"/>
            <ac:spMk id="18" creationId="{8411D02A-06A3-C676-FD49-589049E91D68}"/>
          </ac:spMkLst>
        </pc:spChg>
        <pc:spChg chg="add del mod">
          <ac:chgData name="Millot, Ariane L" userId="d11e702e-6128-4f51-93f8-6eeb7333f3d0" providerId="ADAL" clId="{671B6C7F-E6D0-48AB-BD68-85A19C4CDE7A}" dt="2023-10-02T12:40:24.504" v="251" actId="478"/>
          <ac:spMkLst>
            <pc:docMk/>
            <pc:sldMk cId="172657763" sldId="2141411773"/>
            <ac:spMk id="19" creationId="{8F951123-2236-D34D-4520-7941E60983FB}"/>
          </ac:spMkLst>
        </pc:spChg>
        <pc:spChg chg="add mod">
          <ac:chgData name="Millot, Ariane L" userId="d11e702e-6128-4f51-93f8-6eeb7333f3d0" providerId="ADAL" clId="{671B6C7F-E6D0-48AB-BD68-85A19C4CDE7A}" dt="2023-10-02T12:42:21.177" v="282" actId="207"/>
          <ac:spMkLst>
            <pc:docMk/>
            <pc:sldMk cId="172657763" sldId="2141411773"/>
            <ac:spMk id="20" creationId="{FE652CB7-2EAD-903F-F8D0-9A91B4FD779E}"/>
          </ac:spMkLst>
        </pc:spChg>
        <pc:spChg chg="add del mod">
          <ac:chgData name="Millot, Ariane L" userId="d11e702e-6128-4f51-93f8-6eeb7333f3d0" providerId="ADAL" clId="{671B6C7F-E6D0-48AB-BD68-85A19C4CDE7A}" dt="2023-10-02T12:40:22.928" v="250" actId="478"/>
          <ac:spMkLst>
            <pc:docMk/>
            <pc:sldMk cId="172657763" sldId="2141411773"/>
            <ac:spMk id="21" creationId="{6D7281FB-16C2-D5BF-3A31-85C6FF4DE963}"/>
          </ac:spMkLst>
        </pc:spChg>
        <pc:grpChg chg="add del mod">
          <ac:chgData name="Millot, Ariane L" userId="d11e702e-6128-4f51-93f8-6eeb7333f3d0" providerId="ADAL" clId="{671B6C7F-E6D0-48AB-BD68-85A19C4CDE7A}" dt="2023-10-02T11:59:05.318" v="100"/>
          <ac:grpSpMkLst>
            <pc:docMk/>
            <pc:sldMk cId="172657763" sldId="2141411773"/>
            <ac:grpSpMk id="3" creationId="{02264A29-2CC2-13D1-0A5A-ADE21402B7E4}"/>
          </ac:grpSpMkLst>
        </pc:grpChg>
        <pc:picChg chg="mod">
          <ac:chgData name="Millot, Ariane L" userId="d11e702e-6128-4f51-93f8-6eeb7333f3d0" providerId="ADAL" clId="{671B6C7F-E6D0-48AB-BD68-85A19C4CDE7A}" dt="2023-10-02T11:55:39.871" v="59"/>
          <ac:picMkLst>
            <pc:docMk/>
            <pc:sldMk cId="172657763" sldId="2141411773"/>
            <ac:picMk id="4" creationId="{85A5F853-DC35-9CC1-82B0-614236BCC629}"/>
          </ac:picMkLst>
        </pc:picChg>
        <pc:picChg chg="add del">
          <ac:chgData name="Millot, Ariane L" userId="d11e702e-6128-4f51-93f8-6eeb7333f3d0" providerId="ADAL" clId="{671B6C7F-E6D0-48AB-BD68-85A19C4CDE7A}" dt="2023-10-02T11:59:05.618" v="101" actId="478"/>
          <ac:picMkLst>
            <pc:docMk/>
            <pc:sldMk cId="172657763" sldId="2141411773"/>
            <ac:picMk id="5" creationId="{3347C081-F75D-F2D6-F8F2-C004DA2CDD71}"/>
          </ac:picMkLst>
        </pc:picChg>
        <pc:picChg chg="mod">
          <ac:chgData name="Millot, Ariane L" userId="d11e702e-6128-4f51-93f8-6eeb7333f3d0" providerId="ADAL" clId="{671B6C7F-E6D0-48AB-BD68-85A19C4CDE7A}" dt="2023-10-02T11:55:39.871" v="59"/>
          <ac:picMkLst>
            <pc:docMk/>
            <pc:sldMk cId="172657763" sldId="2141411773"/>
            <ac:picMk id="6" creationId="{A26B5309-8786-22D9-1E02-D5C669B9A29C}"/>
          </ac:picMkLst>
        </pc:picChg>
        <pc:cxnChg chg="add del mod">
          <ac:chgData name="Millot, Ariane L" userId="d11e702e-6128-4f51-93f8-6eeb7333f3d0" providerId="ADAL" clId="{671B6C7F-E6D0-48AB-BD68-85A19C4CDE7A}" dt="2023-10-02T12:40:25.982" v="252" actId="478"/>
          <ac:cxnSpMkLst>
            <pc:docMk/>
            <pc:sldMk cId="172657763" sldId="2141411773"/>
            <ac:cxnSpMk id="11" creationId="{D37AB146-359D-948B-7DA3-9B8E847AE8C4}"/>
          </ac:cxnSpMkLst>
        </pc:cxnChg>
        <pc:cxnChg chg="add del">
          <ac:chgData name="Millot, Ariane L" userId="d11e702e-6128-4f51-93f8-6eeb7333f3d0" providerId="ADAL" clId="{671B6C7F-E6D0-48AB-BD68-85A19C4CDE7A}" dt="2023-10-02T12:40:27.256" v="253" actId="478"/>
          <ac:cxnSpMkLst>
            <pc:docMk/>
            <pc:sldMk cId="172657763" sldId="2141411773"/>
            <ac:cxnSpMk id="23" creationId="{E4D1E290-F9E7-B7E5-BEC3-5BC342BFDCEB}"/>
          </ac:cxnSpMkLst>
        </pc:cxnChg>
      </pc:sldChg>
      <pc:sldChg chg="addSp modSp mod ord modNotesTx">
        <pc:chgData name="Millot, Ariane L" userId="d11e702e-6128-4f51-93f8-6eeb7333f3d0" providerId="ADAL" clId="{671B6C7F-E6D0-48AB-BD68-85A19C4CDE7A}" dt="2023-10-09T16:23:09.987" v="1427" actId="20577"/>
        <pc:sldMkLst>
          <pc:docMk/>
          <pc:sldMk cId="784416718" sldId="2141411774"/>
        </pc:sldMkLst>
        <pc:spChg chg="mod">
          <ac:chgData name="Millot, Ariane L" userId="d11e702e-6128-4f51-93f8-6eeb7333f3d0" providerId="ADAL" clId="{671B6C7F-E6D0-48AB-BD68-85A19C4CDE7A}" dt="2023-10-02T14:11:08.390" v="561" actId="20577"/>
          <ac:spMkLst>
            <pc:docMk/>
            <pc:sldMk cId="784416718" sldId="2141411774"/>
            <ac:spMk id="2" creationId="{815BBDDF-1E44-A6EB-7720-B21F2B025F47}"/>
          </ac:spMkLst>
        </pc:spChg>
        <pc:spChg chg="mod">
          <ac:chgData name="Millot, Ariane L" userId="d11e702e-6128-4f51-93f8-6eeb7333f3d0" providerId="ADAL" clId="{671B6C7F-E6D0-48AB-BD68-85A19C4CDE7A}" dt="2023-10-09T16:23:09.987" v="1427" actId="20577"/>
          <ac:spMkLst>
            <pc:docMk/>
            <pc:sldMk cId="784416718" sldId="2141411774"/>
            <ac:spMk id="3" creationId="{D2732706-C7E5-0EB6-EE49-47CD8CA68A70}"/>
          </ac:spMkLst>
        </pc:spChg>
        <pc:picChg chg="add mod">
          <ac:chgData name="Millot, Ariane L" userId="d11e702e-6128-4f51-93f8-6eeb7333f3d0" providerId="ADAL" clId="{671B6C7F-E6D0-48AB-BD68-85A19C4CDE7A}" dt="2023-10-02T14:44:17.202" v="729" actId="14100"/>
          <ac:picMkLst>
            <pc:docMk/>
            <pc:sldMk cId="784416718" sldId="2141411774"/>
            <ac:picMk id="4" creationId="{BCCBA086-5479-AB85-FC00-9F281CAE2981}"/>
          </ac:picMkLst>
        </pc:picChg>
        <pc:picChg chg="add mod">
          <ac:chgData name="Millot, Ariane L" userId="d11e702e-6128-4f51-93f8-6eeb7333f3d0" providerId="ADAL" clId="{671B6C7F-E6D0-48AB-BD68-85A19C4CDE7A}" dt="2023-10-02T14:44:12.243" v="728" actId="14100"/>
          <ac:picMkLst>
            <pc:docMk/>
            <pc:sldMk cId="784416718" sldId="2141411774"/>
            <ac:picMk id="5" creationId="{578B7437-71CF-6017-D10A-CBB58C7099EA}"/>
          </ac:picMkLst>
        </pc:picChg>
      </pc:sldChg>
      <pc:sldChg chg="modSp del mod ord modShow modNotesTx">
        <pc:chgData name="Millot, Ariane L" userId="d11e702e-6128-4f51-93f8-6eeb7333f3d0" providerId="ADAL" clId="{671B6C7F-E6D0-48AB-BD68-85A19C4CDE7A}" dt="2023-10-02T15:07:30.740" v="735" actId="47"/>
        <pc:sldMkLst>
          <pc:docMk/>
          <pc:sldMk cId="1887925139" sldId="2141411776"/>
        </pc:sldMkLst>
        <pc:spChg chg="mod">
          <ac:chgData name="Millot, Ariane L" userId="d11e702e-6128-4f51-93f8-6eeb7333f3d0" providerId="ADAL" clId="{671B6C7F-E6D0-48AB-BD68-85A19C4CDE7A}" dt="2023-10-02T12:07:18.626" v="149" actId="20577"/>
          <ac:spMkLst>
            <pc:docMk/>
            <pc:sldMk cId="1887925139" sldId="2141411776"/>
            <ac:spMk id="2" creationId="{7B39417B-0F7B-73C8-FA1A-E80CD6018323}"/>
          </ac:spMkLst>
        </pc:spChg>
      </pc:sldChg>
      <pc:sldChg chg="modSp new mod modNotesTx">
        <pc:chgData name="Millot, Ariane L" userId="d11e702e-6128-4f51-93f8-6eeb7333f3d0" providerId="ADAL" clId="{671B6C7F-E6D0-48AB-BD68-85A19C4CDE7A}" dt="2023-10-10T15:55:36.887" v="1844" actId="20577"/>
        <pc:sldMkLst>
          <pc:docMk/>
          <pc:sldMk cId="4293528312" sldId="2141411776"/>
        </pc:sldMkLst>
        <pc:spChg chg="mod">
          <ac:chgData name="Millot, Ariane L" userId="d11e702e-6128-4f51-93f8-6eeb7333f3d0" providerId="ADAL" clId="{671B6C7F-E6D0-48AB-BD68-85A19C4CDE7A}" dt="2023-10-10T15:55:36.887" v="1844" actId="20577"/>
          <ac:spMkLst>
            <pc:docMk/>
            <pc:sldMk cId="4293528312" sldId="2141411776"/>
            <ac:spMk id="2" creationId="{3051D3E6-AE72-8FE8-E6F8-BB1D927C39CF}"/>
          </ac:spMkLst>
        </pc:spChg>
        <pc:spChg chg="mod">
          <ac:chgData name="Millot, Ariane L" userId="d11e702e-6128-4f51-93f8-6eeb7333f3d0" providerId="ADAL" clId="{671B6C7F-E6D0-48AB-BD68-85A19C4CDE7A}" dt="2023-10-10T15:54:50.082" v="1823" actId="20577"/>
          <ac:spMkLst>
            <pc:docMk/>
            <pc:sldMk cId="4293528312" sldId="2141411776"/>
            <ac:spMk id="3" creationId="{24DA95C0-26A5-52A0-8CBF-024F6A2E8203}"/>
          </ac:spMkLst>
        </pc:spChg>
      </pc:sldChg>
      <pc:sldChg chg="modSp add mod">
        <pc:chgData name="Millot, Ariane L" userId="d11e702e-6128-4f51-93f8-6eeb7333f3d0" providerId="ADAL" clId="{671B6C7F-E6D0-48AB-BD68-85A19C4CDE7A}" dt="2023-10-13T10:51:20.925" v="1872"/>
        <pc:sldMkLst>
          <pc:docMk/>
          <pc:sldMk cId="640759335" sldId="2141411777"/>
        </pc:sldMkLst>
        <pc:spChg chg="mod">
          <ac:chgData name="Millot, Ariane L" userId="d11e702e-6128-4f51-93f8-6eeb7333f3d0" providerId="ADAL" clId="{671B6C7F-E6D0-48AB-BD68-85A19C4CDE7A}" dt="2023-10-13T10:51:20.925" v="1872"/>
          <ac:spMkLst>
            <pc:docMk/>
            <pc:sldMk cId="640759335" sldId="2141411777"/>
            <ac:spMk id="6" creationId="{F86BE729-03A1-22F5-69BF-1FBAEEBA5FAA}"/>
          </ac:spMkLst>
        </pc:spChg>
      </pc:sldChg>
      <pc:sldChg chg="addSp delSp modSp new add del mod">
        <pc:chgData name="Millot, Ariane L" userId="d11e702e-6128-4f51-93f8-6eeb7333f3d0" providerId="ADAL" clId="{671B6C7F-E6D0-48AB-BD68-85A19C4CDE7A}" dt="2023-10-02T11:59:10.156" v="105" actId="47"/>
        <pc:sldMkLst>
          <pc:docMk/>
          <pc:sldMk cId="2404207289" sldId="2141411777"/>
        </pc:sldMkLst>
        <pc:grpChg chg="add del mod">
          <ac:chgData name="Millot, Ariane L" userId="d11e702e-6128-4f51-93f8-6eeb7333f3d0" providerId="ADAL" clId="{671B6C7F-E6D0-48AB-BD68-85A19C4CDE7A}" dt="2023-10-02T11:59:07.911" v="104" actId="14100"/>
          <ac:grpSpMkLst>
            <pc:docMk/>
            <pc:sldMk cId="2404207289" sldId="2141411777"/>
            <ac:grpSpMk id="7" creationId="{C5CD0FFB-B492-4025-1CED-BCB7921CEBF1}"/>
          </ac:grpSpMkLst>
        </pc:grpChg>
        <pc:picChg chg="add mod modCrop">
          <ac:chgData name="Millot, Ariane L" userId="d11e702e-6128-4f51-93f8-6eeb7333f3d0" providerId="ADAL" clId="{671B6C7F-E6D0-48AB-BD68-85A19C4CDE7A}" dt="2023-10-02T11:55:14.609" v="53" actId="164"/>
          <ac:picMkLst>
            <pc:docMk/>
            <pc:sldMk cId="2404207289" sldId="2141411777"/>
            <ac:picMk id="5" creationId="{07200591-DCAF-7959-FE39-2BE1F5376149}"/>
          </ac:picMkLst>
        </pc:picChg>
        <pc:picChg chg="add mod modCrop">
          <ac:chgData name="Millot, Ariane L" userId="d11e702e-6128-4f51-93f8-6eeb7333f3d0" providerId="ADAL" clId="{671B6C7F-E6D0-48AB-BD68-85A19C4CDE7A}" dt="2023-10-02T11:55:14.609" v="53" actId="164"/>
          <ac:picMkLst>
            <pc:docMk/>
            <pc:sldMk cId="2404207289" sldId="2141411777"/>
            <ac:picMk id="6" creationId="{76F2E464-C369-27E2-E181-E45F62DB3A1C}"/>
          </ac:picMkLst>
        </pc:picChg>
      </pc:sldChg>
      <pc:sldMasterChg chg="delSldLayout">
        <pc:chgData name="Millot, Ariane L" userId="d11e702e-6128-4f51-93f8-6eeb7333f3d0" providerId="ADAL" clId="{671B6C7F-E6D0-48AB-BD68-85A19C4CDE7A}" dt="2023-10-02T12:06:02.602" v="137" actId="47"/>
        <pc:sldMasterMkLst>
          <pc:docMk/>
          <pc:sldMasterMk cId="495285279" sldId="2147483660"/>
        </pc:sldMasterMkLst>
        <pc:sldLayoutChg chg="del">
          <pc:chgData name="Millot, Ariane L" userId="d11e702e-6128-4f51-93f8-6eeb7333f3d0" providerId="ADAL" clId="{671B6C7F-E6D0-48AB-BD68-85A19C4CDE7A}" dt="2023-10-02T12:06:02.602" v="137" actId="47"/>
          <pc:sldLayoutMkLst>
            <pc:docMk/>
            <pc:sldMasterMk cId="495285279" sldId="2147483660"/>
            <pc:sldLayoutMk cId="684517865" sldId="2147483665"/>
          </pc:sldLayoutMkLst>
        </pc:sldLayoutChg>
      </pc:sldMasterChg>
    </pc:docChg>
  </pc:docChgLst>
  <pc:docChgLst>
    <pc:chgData name="Millot, Ariane L" userId="d11e702e-6128-4f51-93f8-6eeb7333f3d0" providerId="ADAL" clId="{A2DD0713-4983-4BDB-B172-FAE995B912E3}"/>
    <pc:docChg chg="undo redo custSel addSld delSld modSld">
      <pc:chgData name="Millot, Ariane L" userId="d11e702e-6128-4f51-93f8-6eeb7333f3d0" providerId="ADAL" clId="{A2DD0713-4983-4BDB-B172-FAE995B912E3}" dt="2023-10-02T11:40:25.108" v="166" actId="20577"/>
      <pc:docMkLst>
        <pc:docMk/>
      </pc:docMkLst>
      <pc:sldChg chg="modSp mod">
        <pc:chgData name="Millot, Ariane L" userId="d11e702e-6128-4f51-93f8-6eeb7333f3d0" providerId="ADAL" clId="{A2DD0713-4983-4BDB-B172-FAE995B912E3}" dt="2023-10-02T09:10:43.415" v="40" actId="14100"/>
        <pc:sldMkLst>
          <pc:docMk/>
          <pc:sldMk cId="2068865634" sldId="2141411721"/>
        </pc:sldMkLst>
        <pc:spChg chg="mod">
          <ac:chgData name="Millot, Ariane L" userId="d11e702e-6128-4f51-93f8-6eeb7333f3d0" providerId="ADAL" clId="{A2DD0713-4983-4BDB-B172-FAE995B912E3}" dt="2023-10-02T09:10:43.415" v="40" actId="14100"/>
          <ac:spMkLst>
            <pc:docMk/>
            <pc:sldMk cId="2068865634" sldId="2141411721"/>
            <ac:spMk id="4" creationId="{16432AA1-6573-E0F2-D090-6017A385DE8F}"/>
          </ac:spMkLst>
        </pc:spChg>
      </pc:sldChg>
      <pc:sldChg chg="modSp mod">
        <pc:chgData name="Millot, Ariane L" userId="d11e702e-6128-4f51-93f8-6eeb7333f3d0" providerId="ADAL" clId="{A2DD0713-4983-4BDB-B172-FAE995B912E3}" dt="2023-10-02T09:11:08.953" v="42" actId="20577"/>
        <pc:sldMkLst>
          <pc:docMk/>
          <pc:sldMk cId="3518116795" sldId="2141411722"/>
        </pc:sldMkLst>
        <pc:spChg chg="mod">
          <ac:chgData name="Millot, Ariane L" userId="d11e702e-6128-4f51-93f8-6eeb7333f3d0" providerId="ADAL" clId="{A2DD0713-4983-4BDB-B172-FAE995B912E3}" dt="2023-10-02T09:11:08.953" v="42" actId="20577"/>
          <ac:spMkLst>
            <pc:docMk/>
            <pc:sldMk cId="3518116795" sldId="2141411722"/>
            <ac:spMk id="3" creationId="{54EBA78E-C009-B8E4-B489-DBBE4E92CF19}"/>
          </ac:spMkLst>
        </pc:spChg>
      </pc:sldChg>
      <pc:sldChg chg="modSp mod">
        <pc:chgData name="Millot, Ariane L" userId="d11e702e-6128-4f51-93f8-6eeb7333f3d0" providerId="ADAL" clId="{A2DD0713-4983-4BDB-B172-FAE995B912E3}" dt="2023-10-02T09:18:26.043" v="48" actId="114"/>
        <pc:sldMkLst>
          <pc:docMk/>
          <pc:sldMk cId="751397866" sldId="2141411724"/>
        </pc:sldMkLst>
        <pc:spChg chg="mod">
          <ac:chgData name="Millot, Ariane L" userId="d11e702e-6128-4f51-93f8-6eeb7333f3d0" providerId="ADAL" clId="{A2DD0713-4983-4BDB-B172-FAE995B912E3}" dt="2023-10-02T09:18:26.043" v="48" actId="114"/>
          <ac:spMkLst>
            <pc:docMk/>
            <pc:sldMk cId="751397866" sldId="2141411724"/>
            <ac:spMk id="3" creationId="{7B32A6A6-1962-49B3-2B43-C5BB012EFEAE}"/>
          </ac:spMkLst>
        </pc:spChg>
      </pc:sldChg>
      <pc:sldChg chg="modSp mod">
        <pc:chgData name="Millot, Ariane L" userId="d11e702e-6128-4f51-93f8-6eeb7333f3d0" providerId="ADAL" clId="{A2DD0713-4983-4BDB-B172-FAE995B912E3}" dt="2023-10-02T09:47:54.982" v="126" actId="20577"/>
        <pc:sldMkLst>
          <pc:docMk/>
          <pc:sldMk cId="2786788699" sldId="2141411730"/>
        </pc:sldMkLst>
        <pc:spChg chg="mod">
          <ac:chgData name="Millot, Ariane L" userId="d11e702e-6128-4f51-93f8-6eeb7333f3d0" providerId="ADAL" clId="{A2DD0713-4983-4BDB-B172-FAE995B912E3}" dt="2023-10-02T09:47:54.982" v="126" actId="20577"/>
          <ac:spMkLst>
            <pc:docMk/>
            <pc:sldMk cId="2786788699" sldId="2141411730"/>
            <ac:spMk id="3" creationId="{17183E23-9D80-021F-472E-43B7822F1C78}"/>
          </ac:spMkLst>
        </pc:spChg>
      </pc:sldChg>
      <pc:sldChg chg="modNotesTx">
        <pc:chgData name="Millot, Ariane L" userId="d11e702e-6128-4f51-93f8-6eeb7333f3d0" providerId="ADAL" clId="{A2DD0713-4983-4BDB-B172-FAE995B912E3}" dt="2023-10-02T09:35:00.846" v="67" actId="20577"/>
        <pc:sldMkLst>
          <pc:docMk/>
          <pc:sldMk cId="3262389496" sldId="2141411740"/>
        </pc:sldMkLst>
      </pc:sldChg>
      <pc:sldChg chg="modSp mod modNotesTx">
        <pc:chgData name="Millot, Ariane L" userId="d11e702e-6128-4f51-93f8-6eeb7333f3d0" providerId="ADAL" clId="{A2DD0713-4983-4BDB-B172-FAE995B912E3}" dt="2023-10-02T11:33:11.295" v="160"/>
        <pc:sldMkLst>
          <pc:docMk/>
          <pc:sldMk cId="1423095747" sldId="2141411752"/>
        </pc:sldMkLst>
        <pc:spChg chg="mod">
          <ac:chgData name="Millot, Ariane L" userId="d11e702e-6128-4f51-93f8-6eeb7333f3d0" providerId="ADAL" clId="{A2DD0713-4983-4BDB-B172-FAE995B912E3}" dt="2023-10-02T11:32:51.628" v="157" actId="948"/>
          <ac:spMkLst>
            <pc:docMk/>
            <pc:sldMk cId="1423095747" sldId="2141411752"/>
            <ac:spMk id="3" creationId="{EE950F87-E0F5-D90D-607F-F73B90C3E13B}"/>
          </ac:spMkLst>
        </pc:spChg>
      </pc:sldChg>
      <pc:sldChg chg="modNotesTx">
        <pc:chgData name="Millot, Ariane L" userId="d11e702e-6128-4f51-93f8-6eeb7333f3d0" providerId="ADAL" clId="{A2DD0713-4983-4BDB-B172-FAE995B912E3}" dt="2023-10-02T11:20:22.215" v="130" actId="20577"/>
        <pc:sldMkLst>
          <pc:docMk/>
          <pc:sldMk cId="3285889593" sldId="2141411754"/>
        </pc:sldMkLst>
      </pc:sldChg>
      <pc:sldChg chg="modSp mod">
        <pc:chgData name="Millot, Ariane L" userId="d11e702e-6128-4f51-93f8-6eeb7333f3d0" providerId="ADAL" clId="{A2DD0713-4983-4BDB-B172-FAE995B912E3}" dt="2023-10-02T11:21:35.141" v="135" actId="20577"/>
        <pc:sldMkLst>
          <pc:docMk/>
          <pc:sldMk cId="1628580413" sldId="2141411760"/>
        </pc:sldMkLst>
        <pc:spChg chg="mod">
          <ac:chgData name="Millot, Ariane L" userId="d11e702e-6128-4f51-93f8-6eeb7333f3d0" providerId="ADAL" clId="{A2DD0713-4983-4BDB-B172-FAE995B912E3}" dt="2023-10-02T11:21:35.141" v="135" actId="20577"/>
          <ac:spMkLst>
            <pc:docMk/>
            <pc:sldMk cId="1628580413" sldId="2141411760"/>
            <ac:spMk id="3" creationId="{46AD836A-4D2A-7B02-7D98-F019EBDF1751}"/>
          </ac:spMkLst>
        </pc:spChg>
      </pc:sldChg>
      <pc:sldChg chg="modNotesTx">
        <pc:chgData name="Millot, Ariane L" userId="d11e702e-6128-4f51-93f8-6eeb7333f3d0" providerId="ADAL" clId="{A2DD0713-4983-4BDB-B172-FAE995B912E3}" dt="2023-10-02T11:27:19.652" v="137" actId="20577"/>
        <pc:sldMkLst>
          <pc:docMk/>
          <pc:sldMk cId="1998961683" sldId="2141411762"/>
        </pc:sldMkLst>
      </pc:sldChg>
      <pc:sldChg chg="modNotesTx">
        <pc:chgData name="Millot, Ariane L" userId="d11e702e-6128-4f51-93f8-6eeb7333f3d0" providerId="ADAL" clId="{A2DD0713-4983-4BDB-B172-FAE995B912E3}" dt="2023-10-02T11:28:50.751" v="138" actId="20577"/>
        <pc:sldMkLst>
          <pc:docMk/>
          <pc:sldMk cId="3993153298" sldId="2141411765"/>
        </pc:sldMkLst>
      </pc:sldChg>
      <pc:sldChg chg="modNotesTx">
        <pc:chgData name="Millot, Ariane L" userId="d11e702e-6128-4f51-93f8-6eeb7333f3d0" providerId="ADAL" clId="{A2DD0713-4983-4BDB-B172-FAE995B912E3}" dt="2023-10-02T11:29:05.052" v="139"/>
        <pc:sldMkLst>
          <pc:docMk/>
          <pc:sldMk cId="1526786003" sldId="2141411766"/>
        </pc:sldMkLst>
      </pc:sldChg>
      <pc:sldChg chg="modSp mod">
        <pc:chgData name="Millot, Ariane L" userId="d11e702e-6128-4f51-93f8-6eeb7333f3d0" providerId="ADAL" clId="{A2DD0713-4983-4BDB-B172-FAE995B912E3}" dt="2023-10-02T09:24:40.054" v="53" actId="20577"/>
        <pc:sldMkLst>
          <pc:docMk/>
          <pc:sldMk cId="440094984" sldId="2141411768"/>
        </pc:sldMkLst>
        <pc:spChg chg="mod">
          <ac:chgData name="Millot, Ariane L" userId="d11e702e-6128-4f51-93f8-6eeb7333f3d0" providerId="ADAL" clId="{A2DD0713-4983-4BDB-B172-FAE995B912E3}" dt="2023-10-02T09:24:40.054" v="53" actId="20577"/>
          <ac:spMkLst>
            <pc:docMk/>
            <pc:sldMk cId="440094984" sldId="2141411768"/>
            <ac:spMk id="3" creationId="{67E4F424-CF80-E5AF-1DF2-E2189606775A}"/>
          </ac:spMkLst>
        </pc:spChg>
      </pc:sldChg>
      <pc:sldChg chg="modNotesTx">
        <pc:chgData name="Millot, Ariane L" userId="d11e702e-6128-4f51-93f8-6eeb7333f3d0" providerId="ADAL" clId="{A2DD0713-4983-4BDB-B172-FAE995B912E3}" dt="2023-10-02T11:40:25.108" v="166" actId="20577"/>
        <pc:sldMkLst>
          <pc:docMk/>
          <pc:sldMk cId="20166032" sldId="2141411770"/>
        </pc:sldMkLst>
      </pc:sldChg>
      <pc:sldChg chg="modSp mod">
        <pc:chgData name="Millot, Ariane L" userId="d11e702e-6128-4f51-93f8-6eeb7333f3d0" providerId="ADAL" clId="{A2DD0713-4983-4BDB-B172-FAE995B912E3}" dt="2023-10-02T11:31:43.319" v="141" actId="12"/>
        <pc:sldMkLst>
          <pc:docMk/>
          <pc:sldMk cId="704169632" sldId="2141411771"/>
        </pc:sldMkLst>
        <pc:spChg chg="mod">
          <ac:chgData name="Millot, Ariane L" userId="d11e702e-6128-4f51-93f8-6eeb7333f3d0" providerId="ADAL" clId="{A2DD0713-4983-4BDB-B172-FAE995B912E3}" dt="2023-10-02T11:31:43.319" v="141" actId="12"/>
          <ac:spMkLst>
            <pc:docMk/>
            <pc:sldMk cId="704169632" sldId="2141411771"/>
            <ac:spMk id="3" creationId="{030B7AE5-0AC2-1FD8-244A-0D7E473DE1B9}"/>
          </ac:spMkLst>
        </pc:spChg>
      </pc:sldChg>
      <pc:sldChg chg="modNotesTx">
        <pc:chgData name="Millot, Ariane L" userId="d11e702e-6128-4f51-93f8-6eeb7333f3d0" providerId="ADAL" clId="{A2DD0713-4983-4BDB-B172-FAE995B912E3}" dt="2023-10-02T09:44:47.875" v="69"/>
        <pc:sldMkLst>
          <pc:docMk/>
          <pc:sldMk cId="4015587985" sldId="2141411772"/>
        </pc:sldMkLst>
      </pc:sldChg>
      <pc:sldChg chg="modNotesTx">
        <pc:chgData name="Millot, Ariane L" userId="d11e702e-6128-4f51-93f8-6eeb7333f3d0" providerId="ADAL" clId="{A2DD0713-4983-4BDB-B172-FAE995B912E3}" dt="2023-10-02T09:45:41.366" v="70"/>
        <pc:sldMkLst>
          <pc:docMk/>
          <pc:sldMk cId="784416718" sldId="2141411774"/>
        </pc:sldMkLst>
      </pc:sldChg>
      <pc:sldChg chg="modNotesTx">
        <pc:chgData name="Millot, Ariane L" userId="d11e702e-6128-4f51-93f8-6eeb7333f3d0" providerId="ADAL" clId="{A2DD0713-4983-4BDB-B172-FAE995B912E3}" dt="2023-10-02T09:18:52.657" v="51" actId="20577"/>
        <pc:sldMkLst>
          <pc:docMk/>
          <pc:sldMk cId="1887925139" sldId="2141411776"/>
        </pc:sldMkLst>
      </pc:sldChg>
      <pc:sldChg chg="modSp new del mod">
        <pc:chgData name="Millot, Ariane L" userId="d11e702e-6128-4f51-93f8-6eeb7333f3d0" providerId="ADAL" clId="{A2DD0713-4983-4BDB-B172-FAE995B912E3}" dt="2023-10-02T11:34:14.429" v="161" actId="2696"/>
        <pc:sldMkLst>
          <pc:docMk/>
          <pc:sldMk cId="343839640" sldId="2141411777"/>
        </pc:sldMkLst>
        <pc:spChg chg="mod">
          <ac:chgData name="Millot, Ariane L" userId="d11e702e-6128-4f51-93f8-6eeb7333f3d0" providerId="ADAL" clId="{A2DD0713-4983-4BDB-B172-FAE995B912E3}" dt="2023-09-14T15:24:26.579" v="36" actId="20577"/>
          <ac:spMkLst>
            <pc:docMk/>
            <pc:sldMk cId="343839640" sldId="2141411777"/>
            <ac:spMk id="2" creationId="{81209BD9-06C7-D8F7-244F-21E9D958C0B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22F47D-CCCD-AFB9-247C-124ED1D8C3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2DB24E-0B1B-C179-DA2D-7083D2DE99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6639F4-37D5-4547-9943-E6251FF972D3}" type="datetimeFigureOut">
              <a:rPr lang="en-US" smtClean="0"/>
              <a:t>11/9/2023</a:t>
            </a:fld>
            <a:endParaRPr lang="en-US"/>
          </a:p>
        </p:txBody>
      </p:sp>
      <p:sp>
        <p:nvSpPr>
          <p:cNvPr id="4" name="Footer Placeholder 3">
            <a:extLst>
              <a:ext uri="{FF2B5EF4-FFF2-40B4-BE49-F238E27FC236}">
                <a16:creationId xmlns:a16="http://schemas.microsoft.com/office/drawing/2014/main" id="{E4DE47F4-953C-C32B-42EC-6A1B512B4A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373A2A-AEF4-7D96-23EE-7A859461C1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95D3DF-F3BA-45A8-A033-7FA8B0745D7B}" type="slidenum">
              <a:rPr lang="en-US" smtClean="0"/>
              <a:t>‹#›</a:t>
            </a:fld>
            <a:endParaRPr lang="en-US"/>
          </a:p>
        </p:txBody>
      </p:sp>
    </p:spTree>
    <p:extLst>
      <p:ext uri="{BB962C8B-B14F-4D97-AF65-F5344CB8AC3E}">
        <p14:creationId xmlns:p14="http://schemas.microsoft.com/office/powerpoint/2010/main" val="83899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09/11/2023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topics/engineering/directora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iencedirect.com/topics/engineering/energy-system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github.com/EPERLab/OSeMOSYS-CR" TargetMode="External"/><Relationship Id="rId4" Type="http://schemas.openxmlformats.org/officeDocument/2006/relationships/hyperlink" Target="https://osemosys-cr.readthedocs.io/en/lates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Costa Rica wants to be seen as a </a:t>
            </a:r>
            <a:r>
              <a:rPr lang="en-GB" sz="1800" b="1" dirty="0">
                <a:effectLst/>
                <a:latin typeface="Times New Roman" panose="02020603050405020304" pitchFamily="18" charset="0"/>
                <a:ea typeface="Times New Roman" panose="02020603050405020304" pitchFamily="18" charset="0"/>
              </a:rPr>
              <a:t>pioneer in the protection of peace and nature</a:t>
            </a:r>
            <a:r>
              <a:rPr lang="en-GB" sz="1800" dirty="0">
                <a:effectLst/>
                <a:latin typeface="Times New Roman" panose="02020603050405020304" pitchFamily="18" charset="0"/>
                <a:ea typeface="Times New Roman" panose="02020603050405020304" pitchFamily="18" charset="0"/>
              </a:rPr>
              <a:t> and sets an example for the region and for the world. The country has a tradition of nature protection and leadership to fight climate change and has already put in place policies that resulted in almost 100% renewable electricity and a forest coverage of approximately 60%.</a:t>
            </a:r>
          </a:p>
          <a:p>
            <a:r>
              <a:rPr lang="en-GB" sz="1800" dirty="0">
                <a:effectLst/>
                <a:latin typeface="Times New Roman" panose="02020603050405020304" pitchFamily="18" charset="0"/>
                <a:ea typeface="Times New Roman" panose="02020603050405020304" pitchFamily="18" charset="0"/>
              </a:rPr>
              <a:t>The vision defined in its long-term strategy for decarbonization submitted to the UNFCCC is the following:</a:t>
            </a:r>
          </a:p>
          <a:p>
            <a:r>
              <a:rPr lang="en-GB" sz="1800" b="1" i="1" dirty="0">
                <a:effectLst/>
                <a:latin typeface="Times New Roman" panose="02020603050405020304" pitchFamily="18" charset="0"/>
                <a:ea typeface="Times New Roman" panose="02020603050405020304" pitchFamily="18" charset="0"/>
              </a:rPr>
              <a:t>Costa Rica aspires to be a modern, green and emission-free economy - and to strengthen its leadership – and commits to becoming a decarbonized economy with net-zero emissions by 2050.</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Times New Roman" panose="02020603050405020304" pitchFamily="18" charset="0"/>
                <a:ea typeface="Times New Roman" panose="02020603050405020304" pitchFamily="18" charset="0"/>
              </a:rPr>
              <a:t>Decarbonization and resilience are recognized as the means to transform the current economic development model into one that is based on bioeconomy, green growth, inclusion, and on enhancing the well-being of all citizens.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a:t>
            </a:r>
            <a:r>
              <a:rPr lang="en-GB" sz="1800" kern="0" dirty="0">
                <a:effectLst/>
                <a:latin typeface="Times New Roman" panose="02020603050405020304" pitchFamily="18" charset="0"/>
                <a:ea typeface="Times New Roman" panose="02020603050405020304" pitchFamily="18" charset="0"/>
              </a:rPr>
              <a:t>h</a:t>
            </a:r>
            <a:r>
              <a:rPr lang="en-GB" sz="1800" dirty="0">
                <a:effectLst/>
                <a:latin typeface="Calibri" panose="020F0502020204030204" pitchFamily="34" charset="0"/>
                <a:ea typeface="Calibri" panose="020F0502020204030204" pitchFamily="34" charset="0"/>
                <a:cs typeface="Times New Roman" panose="02020603050405020304" pitchFamily="18" charset="0"/>
              </a:rPr>
              <a:t>is</a:t>
            </a:r>
            <a:r>
              <a:rPr lang="en-GB" sz="1800" kern="0" dirty="0">
                <a:effectLst/>
                <a:latin typeface="Times New Roman" panose="02020603050405020304" pitchFamily="18" charset="0"/>
                <a:ea typeface="Times New Roman" panose="02020603050405020304" pitchFamily="18" charset="0"/>
              </a:rPr>
              <a:t> vision has been pushed mainly by </a:t>
            </a:r>
            <a:r>
              <a:rPr lang="en-GB" sz="1800" b="1" kern="0" dirty="0">
                <a:effectLst/>
                <a:latin typeface="Times New Roman" panose="02020603050405020304" pitchFamily="18" charset="0"/>
                <a:ea typeface="Times New Roman" panose="02020603050405020304" pitchFamily="18" charset="0"/>
              </a:rPr>
              <a:t>the Government of Costa Rica </a:t>
            </a:r>
            <a:r>
              <a:rPr lang="en-GB" sz="1800" kern="0" dirty="0">
                <a:effectLst/>
                <a:latin typeface="Times New Roman" panose="02020603050405020304" pitchFamily="18" charset="0"/>
                <a:ea typeface="Times New Roman" panose="02020603050405020304" pitchFamily="18" charset="0"/>
              </a:rPr>
              <a:t>but it has also involved </a:t>
            </a:r>
            <a:r>
              <a:rPr lang="en-GB" sz="1800" b="1" kern="0" dirty="0">
                <a:effectLst/>
                <a:latin typeface="Times New Roman" panose="02020603050405020304" pitchFamily="18" charset="0"/>
                <a:ea typeface="Times New Roman" panose="02020603050405020304" pitchFamily="18" charset="0"/>
              </a:rPr>
              <a:t>a wide range of stakeholders </a:t>
            </a:r>
            <a:r>
              <a:rPr lang="en-GB" sz="1800" kern="0" dirty="0">
                <a:effectLst/>
                <a:latin typeface="Times New Roman" panose="02020603050405020304" pitchFamily="18" charset="0"/>
                <a:ea typeface="Times New Roman" panose="02020603050405020304" pitchFamily="18" charset="0"/>
              </a:rPr>
              <a:t>to agree on the different priorities.</a:t>
            </a:r>
            <a:r>
              <a:rPr lang="en-GB" sz="1800" dirty="0">
                <a:effectLst/>
                <a:latin typeface="Calibri" panose="020F0502020204030204" pitchFamily="34" charset="0"/>
                <a:ea typeface="Calibri" panose="020F0502020204030204" pitchFamily="34" charset="0"/>
                <a:cs typeface="Times New Roman" panose="02020603050405020304" pitchFamily="18" charset="0"/>
              </a:rPr>
              <a:t> It </a:t>
            </a:r>
            <a:r>
              <a:rPr lang="en-GB" sz="1800" kern="0" dirty="0">
                <a:effectLst/>
                <a:latin typeface="Times New Roman" panose="02020603050405020304" pitchFamily="18" charset="0"/>
                <a:ea typeface="Times New Roman" panose="02020603050405020304" pitchFamily="18" charset="0"/>
              </a:rPr>
              <a:t>is now part of the </a:t>
            </a:r>
            <a:r>
              <a:rPr lang="en-GB" sz="1800" b="1" kern="0" dirty="0">
                <a:effectLst/>
                <a:latin typeface="Times New Roman" panose="02020603050405020304" pitchFamily="18" charset="0"/>
                <a:ea typeface="Times New Roman" panose="02020603050405020304" pitchFamily="18" charset="0"/>
              </a:rPr>
              <a:t>National Decarbonisation Plan</a:t>
            </a:r>
            <a:r>
              <a:rPr lang="en-GB" sz="1800" kern="0" dirty="0">
                <a:effectLst/>
                <a:latin typeface="Times New Roman" panose="02020603050405020304" pitchFamily="18" charset="0"/>
                <a:ea typeface="Times New Roman" panose="02020603050405020304" pitchFamily="18" charset="0"/>
              </a:rPr>
              <a:t> (NDP) and has been submitted to the UNFCCC as its Long-term low greenhouse gas emission development strategy</a:t>
            </a:r>
            <a:endParaRPr lang="en-GB" dirty="0"/>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225921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900"/>
              </a:spcBef>
              <a:spcAft>
                <a:spcPts val="800"/>
              </a:spcAft>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deep decarbonisation pathway is not only technically feasible, but also socioeconomically beneficial as the results show that it can generate an economic benefit of around US$ 20.6 billion by 2050. This scenarios was used to support: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definition of policy packages for the short-term, mid-term and long-term periods.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establishment of a framework with more than 70 targets from 35 different government agencies and line ministries to be implemented by 2023.</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identification of concrete actions to align public finances across government agencies, including regulatory actions (e.g., establishing the rules on how the electricity price for electric vehicle charging stations can be set), investments (notably to enable public transit), studies (e.g., assessing options to fund an updated payment for ecosystem services scheme), and policy and institutional reform (e.g., evaluating fiscal policy given the decarbonization of the transport sector).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Bef>
                <a:spcPts val="900"/>
              </a:spcBef>
              <a:spcAft>
                <a:spcPts val="800"/>
              </a:spcAft>
              <a:buFont typeface="Symbol" panose="05050102010706020507" pitchFamily="18" charset="2"/>
              <a:buChar char=""/>
            </a:pP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The information of the National Development and Public Investment Plan of the Ministry of National Planning and Economic Policy (MIDEPLAN), which helped to mobilize financing from international public sources. At least USD 2.4 billion of international finance are </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directly linked to it between 2018 and 2022</a:t>
            </a:r>
            <a:r>
              <a:rPr lang="en-GB" sz="1800" kern="0" dirty="0">
                <a:solidFill>
                  <a:srgbClr val="111111"/>
                </a:solidFill>
                <a:effectLst/>
                <a:latin typeface="-apple-system"/>
                <a:ea typeface="Times New Roman" panose="02020603050405020304" pitchFamily="18" charset="0"/>
                <a:cs typeface="Times New Roman" panose="02020603050405020304" pitchFamily="18" charset="0"/>
              </a:rPr>
              <a: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3934584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were a few challenges that Costa Rica faced during the overall process.</a:t>
            </a: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One of them was the limited modelling capacity to design a low-carbon energy system. This was overcome by collaborating with international partners who provided technical support and expertise.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Another challenge was the resistance from some stakeholders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such as fossil fuel producers and distributors, who feared losing their business and opposed the change. To address this issue, high-level discussions were held to engage with the affected parties of the transition and promote a shared vision of future challenges and opportunities.</a:t>
            </a:r>
          </a:p>
          <a:p>
            <a:pPr>
              <a:lnSpc>
                <a:spcPct val="107000"/>
              </a:lnSpc>
              <a:spcAft>
                <a:spcPts val="800"/>
              </a:spcAft>
            </a:pPr>
            <a:r>
              <a:rPr lang="en-GB" sz="1800" kern="100" dirty="0">
                <a:solidFill>
                  <a:srgbClr val="111111"/>
                </a:solidFill>
                <a:effectLst/>
                <a:latin typeface="-apple-system"/>
                <a:ea typeface="Calibri" panose="020F0502020204030204" pitchFamily="34" charset="0"/>
                <a:cs typeface="Times New Roman" panose="02020603050405020304" pitchFamily="18" charset="0"/>
              </a:rPr>
              <a:t>Finally, the process of creating a coherent pathway that considered multiple points of view was very challenging. A transparent and open model helped to ensure that different perspectives were reflected and taken into account.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12</a:t>
            </a:fld>
            <a:endParaRPr lang="en-GB"/>
          </a:p>
        </p:txBody>
      </p:sp>
    </p:spTree>
    <p:extLst>
      <p:ext uri="{BB962C8B-B14F-4D97-AF65-F5344CB8AC3E}">
        <p14:creationId xmlns:p14="http://schemas.microsoft.com/office/powerpoint/2010/main" val="63508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111111"/>
                </a:solidFill>
                <a:effectLst/>
                <a:latin typeface="-apple-system"/>
                <a:ea typeface="Times New Roman" panose="02020603050405020304" pitchFamily="18" charset="0"/>
              </a:rPr>
              <a:t>Costa Rica achieved a high level of social development compared to countries with similar income per capita. The country invested a lot in its education and health systems. It developed the export of goods and services, ecotourism, and achieved macroeconomic stability with low inflation and a stable exchange rate</a:t>
            </a:r>
            <a:r>
              <a:rPr lang="en-GB" sz="1800" dirty="0">
                <a:effectLst/>
                <a:latin typeface="Times New Roman" panose="02020603050405020304" pitchFamily="18" charset="0"/>
                <a:ea typeface="Times New Roman" panose="02020603050405020304" pitchFamily="18" charset="0"/>
              </a:rPr>
              <a:t>. Regarding its energy system, its electricity system is almost zero-emissions but needs to reduce its costs. </a:t>
            </a:r>
            <a:r>
              <a:rPr lang="en-GB" sz="2800" dirty="0"/>
              <a:t>Even though capacity is sufficient to meet current demand, electrifying various sectors is challenging. It may be necessary to use more renewable energy, but it will affect the stability of the system.</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111111"/>
                </a:solidFill>
                <a:effectLst/>
                <a:latin typeface="-apple-system"/>
                <a:ea typeface="Times New Roman" panose="02020603050405020304" pitchFamily="18" charset="0"/>
              </a:rPr>
              <a:t>The country has many assets </a:t>
            </a:r>
            <a:r>
              <a:rPr lang="en-GB" sz="2800" dirty="0"/>
              <a:t>to </a:t>
            </a:r>
            <a:r>
              <a:rPr lang="en-GB" sz="2800" dirty="0">
                <a:solidFill>
                  <a:srgbClr val="FF0000"/>
                </a:solidFill>
                <a:effectLst/>
              </a:rPr>
              <a:t>deploy </a:t>
            </a:r>
            <a:r>
              <a:rPr lang="en-GB" sz="2800" dirty="0"/>
              <a:t>in </a:t>
            </a:r>
            <a:r>
              <a:rPr lang="en-GB" sz="2800" dirty="0">
                <a:solidFill>
                  <a:srgbClr val="FF0000"/>
                </a:solidFill>
                <a:effectLst/>
              </a:rPr>
              <a:t>making </a:t>
            </a:r>
            <a:r>
              <a:rPr lang="en-GB" sz="2800" dirty="0"/>
              <a:t>significant </a:t>
            </a:r>
            <a:r>
              <a:rPr lang="en-GB" sz="1800" dirty="0">
                <a:solidFill>
                  <a:srgbClr val="111111"/>
                </a:solidFill>
                <a:effectLst/>
                <a:latin typeface="-apple-system"/>
                <a:ea typeface="Times New Roman" panose="02020603050405020304" pitchFamily="18" charset="0"/>
              </a:rPr>
              <a:t>changes. However, it also faces some challenges. Decades of insufficient investment in infrastructure have limited urban and rural mobility. The unsustainable fiscal deficit requires fiscal reform to limit impacts on employment and production. The unemployment rate increased in recent decades and reached 11% in 2022. Moreover, the vulnerability of the infrastructure to climate impacts exacerbates these challenges.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164223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In order to achieve the long term vision for Costa Rica, the main challenges need to be identified in order to explore scenarios that will address them.</a:t>
            </a:r>
          </a:p>
          <a:p>
            <a:r>
              <a:rPr lang="en-GB" sz="1800" dirty="0">
                <a:effectLst/>
                <a:latin typeface="Times New Roman" panose="02020603050405020304" pitchFamily="18" charset="0"/>
                <a:ea typeface="Times New Roman" panose="02020603050405020304" pitchFamily="18" charset="0"/>
              </a:rPr>
              <a:t>To reduce greenhouse gas emissions, the main challenge resides in </a:t>
            </a:r>
            <a:r>
              <a:rPr lang="en-GB" sz="1800" b="0" dirty="0">
                <a:effectLst/>
                <a:latin typeface="Times New Roman" panose="02020603050405020304" pitchFamily="18" charset="0"/>
                <a:ea typeface="Times New Roman" panose="02020603050405020304" pitchFamily="18" charset="0"/>
              </a:rPr>
              <a:t>the decarbonisation of the transport sector. Most of the emissions come from this sector, which faces a backlog of infrastructure and standards and has experienced the fastest-rising emissions level. The vehicle fleet, dominated by private vehicles, has tripled in the last 30 years without proportional investment in infrastructure. Urban public transport suffers from routes that do not correspond to the demand, leading to a greater use of private vehicles, which, in turn, creates an increasing demand for gasoline imports. </a:t>
            </a:r>
          </a:p>
          <a:p>
            <a:r>
              <a:rPr lang="en-GB" sz="1800" b="0" dirty="0">
                <a:solidFill>
                  <a:srgbClr val="111111"/>
                </a:solidFill>
                <a:effectLst/>
                <a:latin typeface="-apple-system"/>
                <a:ea typeface="Times New Roman" panose="02020603050405020304" pitchFamily="18" charset="0"/>
              </a:rPr>
              <a:t>To address these problems, the country needs to invest in electric vehicles and improve its m</a:t>
            </a:r>
            <a:r>
              <a:rPr lang="en-GB" sz="1800" dirty="0">
                <a:solidFill>
                  <a:srgbClr val="111111"/>
                </a:solidFill>
                <a:effectLst/>
                <a:latin typeface="-apple-system"/>
                <a:ea typeface="Times New Roman" panose="02020603050405020304" pitchFamily="18" charset="0"/>
              </a:rPr>
              <a:t>obility systems, while ensuring that its electricity generation remains clean and affordable. The electricity system, which is already almost zero-emissions thanks to its renewable sources, needs to reduce its costs and increase its reliability and resilience. </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282748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Government of Costa Rica, led by the </a:t>
            </a:r>
            <a:r>
              <a:rPr lang="en-GB" sz="1800" u="sng" dirty="0">
                <a:solidFill>
                  <a:srgbClr val="0563C1"/>
                </a:solidFill>
                <a:effectLst/>
                <a:latin typeface="Times New Roman" panose="02020603050405020304" pitchFamily="18" charset="0"/>
                <a:ea typeface="Times New Roman" panose="02020603050405020304" pitchFamily="18" charset="0"/>
                <a:hlinkClick r:id="rId3"/>
              </a:rPr>
              <a:t>Directorate</a:t>
            </a:r>
            <a:r>
              <a:rPr lang="en-GB" sz="1800" dirty="0">
                <a:effectLst/>
                <a:latin typeface="Times New Roman" panose="02020603050405020304" pitchFamily="18" charset="0"/>
                <a:ea typeface="Times New Roman" panose="02020603050405020304" pitchFamily="18" charset="0"/>
              </a:rPr>
              <a:t> of Climate Change, recognised the need to inform the technological pathway using an innovative approach that combined </a:t>
            </a:r>
            <a:r>
              <a:rPr lang="en-GB" sz="1800" b="1" dirty="0">
                <a:effectLst/>
                <a:latin typeface="Times New Roman" panose="02020603050405020304" pitchFamily="18" charset="0"/>
                <a:ea typeface="Times New Roman" panose="02020603050405020304" pitchFamily="18" charset="0"/>
              </a:rPr>
              <a:t>qualitative</a:t>
            </a:r>
            <a:r>
              <a:rPr lang="en-GB" sz="1800" dirty="0">
                <a:effectLst/>
                <a:latin typeface="Times New Roman" panose="02020603050405020304" pitchFamily="18" charset="0"/>
                <a:ea typeface="Times New Roman" panose="02020603050405020304" pitchFamily="18" charset="0"/>
              </a:rPr>
              <a:t> and </a:t>
            </a:r>
            <a:r>
              <a:rPr lang="en-GB" sz="1800" b="1" dirty="0">
                <a:effectLst/>
                <a:latin typeface="Times New Roman" panose="02020603050405020304" pitchFamily="18" charset="0"/>
                <a:ea typeface="Times New Roman" panose="02020603050405020304" pitchFamily="18" charset="0"/>
              </a:rPr>
              <a:t>quantitative</a:t>
            </a:r>
            <a:r>
              <a:rPr lang="en-GB" sz="1800" dirty="0">
                <a:effectLst/>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methods</a:t>
            </a:r>
            <a:r>
              <a:rPr lang="en-GB" sz="1800" dirty="0">
                <a:effectLst/>
                <a:latin typeface="Times New Roman" panose="02020603050405020304" pitchFamily="18" charset="0"/>
                <a:ea typeface="Times New Roman" panose="02020603050405020304" pitchFamily="18" charset="0"/>
              </a:rPr>
              <a:t>.</a:t>
            </a:r>
          </a:p>
          <a:p>
            <a:r>
              <a:rPr lang="en-GB" sz="1800" i="1" dirty="0">
                <a:effectLst/>
                <a:latin typeface="Times New Roman" panose="02020603050405020304" pitchFamily="18" charset="0"/>
                <a:ea typeface="Times New Roman" panose="02020603050405020304" pitchFamily="18" charset="0"/>
              </a:rPr>
              <a:t>For the qualitative approach</a:t>
            </a:r>
            <a:r>
              <a:rPr lang="en-GB" sz="1800" dirty="0">
                <a:effectLst/>
                <a:latin typeface="Times New Roman" panose="02020603050405020304" pitchFamily="18" charset="0"/>
                <a:ea typeface="Times New Roman" panose="02020603050405020304" pitchFamily="18" charset="0"/>
              </a:rPr>
              <a:t>, </a:t>
            </a:r>
            <a:r>
              <a:rPr lang="en-GB" sz="1800" b="1" dirty="0">
                <a:effectLst/>
                <a:latin typeface="Times New Roman" panose="02020603050405020304" pitchFamily="18" charset="0"/>
                <a:ea typeface="Times New Roman" panose="02020603050405020304" pitchFamily="18" charset="0"/>
              </a:rPr>
              <a:t>narratives and storylines </a:t>
            </a:r>
            <a:r>
              <a:rPr lang="en-GB" sz="1800" dirty="0">
                <a:effectLst/>
                <a:latin typeface="Times New Roman" panose="02020603050405020304" pitchFamily="18" charset="0"/>
                <a:ea typeface="Times New Roman" panose="02020603050405020304" pitchFamily="18" charset="0"/>
              </a:rPr>
              <a:t>around the decarbonisation pathway were defined through a stakeholder-driven back-casting </a:t>
            </a:r>
            <a:r>
              <a:rPr lang="en-GB" sz="1800" b="1" dirty="0">
                <a:effectLst/>
                <a:latin typeface="Times New Roman" panose="02020603050405020304" pitchFamily="18" charset="0"/>
                <a:ea typeface="Times New Roman" panose="02020603050405020304" pitchFamily="18" charset="0"/>
              </a:rPr>
              <a:t>participatory approach. </a:t>
            </a:r>
            <a:r>
              <a:rPr lang="en-GB" sz="1800" dirty="0">
                <a:effectLst/>
                <a:latin typeface="Times New Roman" panose="02020603050405020304" pitchFamily="18" charset="0"/>
                <a:ea typeface="Times New Roman" panose="02020603050405020304" pitchFamily="18" charset="0"/>
              </a:rPr>
              <a:t>They were also used</a:t>
            </a:r>
            <a:r>
              <a:rPr lang="en-GB" sz="1800" b="1" dirty="0">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to establish the policy packages in the ideal decarbonised future and define the strategies and actions around the decarbonisation pathway. </a:t>
            </a:r>
          </a:p>
          <a:p>
            <a:r>
              <a:rPr lang="en-GB" sz="1800" i="1" dirty="0">
                <a:effectLst/>
                <a:latin typeface="Times New Roman" panose="02020603050405020304" pitchFamily="18" charset="0"/>
                <a:ea typeface="Times New Roman" panose="02020603050405020304" pitchFamily="18" charset="0"/>
              </a:rPr>
              <a:t>For the Quantitative analysis</a:t>
            </a:r>
            <a:r>
              <a:rPr lang="en-GB" sz="1800" dirty="0">
                <a:effectLst/>
                <a:latin typeface="Times New Roman" panose="02020603050405020304" pitchFamily="18" charset="0"/>
                <a:ea typeface="Times New Roman" panose="02020603050405020304" pitchFamily="18" charset="0"/>
              </a:rPr>
              <a:t>, a </a:t>
            </a:r>
            <a:r>
              <a:rPr lang="en-GB" sz="1800" b="1" dirty="0">
                <a:effectLst/>
                <a:latin typeface="Times New Roman" panose="02020603050405020304" pitchFamily="18" charset="0"/>
                <a:ea typeface="Times New Roman" panose="02020603050405020304" pitchFamily="18" charset="0"/>
              </a:rPr>
              <a:t>modelling tool </a:t>
            </a:r>
            <a:r>
              <a:rPr lang="en-GB" sz="1800" dirty="0">
                <a:effectLst/>
                <a:latin typeface="Times New Roman" panose="02020603050405020304" pitchFamily="18" charset="0"/>
                <a:ea typeface="Times New Roman" panose="02020603050405020304" pitchFamily="18" charset="0"/>
              </a:rPr>
              <a:t>(OSeMOSYS-CR) based on open-source datasets was developed by a local team established at the university that enabled the understanding of the costs and benefits of technological pathways in the transport and energy sectors. This model is based on the Open-Source Energy Modelling System framework. It is an energy system optimization model, which is widely used for long-term energy planning. It gives the most cost-effective technological transition towards deep decarbonisation in the transport (in particular) and the energy sector while also studying the corresponding socioeconomic effects. This model was used to assess robustly different strategies and scenarios to achieve the long-term vision.</a:t>
            </a:r>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100058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Ministry of Energy and the </a:t>
            </a:r>
            <a:r>
              <a:rPr lang="en-GB" sz="1800" u="none" dirty="0">
                <a:solidFill>
                  <a:srgbClr val="0563C1"/>
                </a:solidFill>
                <a:effectLst/>
                <a:latin typeface="Times New Roman" panose="02020603050405020304" pitchFamily="18" charset="0"/>
                <a:ea typeface="Times New Roman" panose="02020603050405020304" pitchFamily="18" charset="0"/>
              </a:rPr>
              <a:t>Directorate</a:t>
            </a:r>
            <a:r>
              <a:rPr lang="en-GB" sz="1800" dirty="0">
                <a:effectLst/>
                <a:latin typeface="Times New Roman" panose="02020603050405020304" pitchFamily="18" charset="0"/>
                <a:ea typeface="Times New Roman" panose="02020603050405020304" pitchFamily="18" charset="0"/>
              </a:rPr>
              <a:t> of Climate Change supervised the process of stakeholder engagement and managed the co-creation process and collaboration between academia and the different stakeholders. </a:t>
            </a:r>
          </a:p>
          <a:p>
            <a:r>
              <a:rPr lang="en-GB" sz="1800" dirty="0">
                <a:effectLst/>
                <a:latin typeface="Times New Roman" panose="02020603050405020304" pitchFamily="18" charset="0"/>
                <a:ea typeface="Times New Roman" panose="02020603050405020304" pitchFamily="18" charset="0"/>
              </a:rPr>
              <a:t>First, </a:t>
            </a:r>
            <a:r>
              <a:rPr lang="en-GB" sz="1800" b="1" dirty="0">
                <a:effectLst/>
                <a:latin typeface="Times New Roman" panose="02020603050405020304" pitchFamily="18" charset="0"/>
                <a:ea typeface="Times New Roman" panose="02020603050405020304" pitchFamily="18" charset="0"/>
              </a:rPr>
              <a:t>bilateral meetings </a:t>
            </a:r>
            <a:r>
              <a:rPr lang="en-GB" sz="1800" dirty="0">
                <a:effectLst/>
                <a:latin typeface="Times New Roman" panose="02020603050405020304" pitchFamily="18" charset="0"/>
                <a:ea typeface="Times New Roman" panose="02020603050405020304" pitchFamily="18" charset="0"/>
              </a:rPr>
              <a:t>were carried out between high-level government actors, the private sector, civil society, and academia in order to identify the different priorities of the sectors, define the national vision, and establish a first base structure of the decarbonisation plan.</a:t>
            </a:r>
          </a:p>
          <a:p>
            <a:r>
              <a:rPr lang="en-GB" sz="1800" b="1" dirty="0">
                <a:effectLst/>
                <a:latin typeface="Times New Roman" panose="02020603050405020304" pitchFamily="18" charset="0"/>
                <a:ea typeface="Times New Roman" panose="02020603050405020304" pitchFamily="18" charset="0"/>
              </a:rPr>
              <a:t>Then, two series of workshops </a:t>
            </a:r>
            <a:r>
              <a:rPr lang="en-GB" sz="1800" dirty="0">
                <a:effectLst/>
                <a:latin typeface="Times New Roman" panose="02020603050405020304" pitchFamily="18" charset="0"/>
                <a:ea typeface="Times New Roman" panose="02020603050405020304" pitchFamily="18" charset="0"/>
              </a:rPr>
              <a:t>with directors, sectoral and key technical experts were carried out aiming to build the decarbonisation scenario and narratives according to the view of the different experts. More than 150 participants were involved in each workshop. They agreed on two main narratives, the Business As Usual (BAU) and the decarbonisation scenario.</a:t>
            </a:r>
          </a:p>
          <a:p>
            <a:r>
              <a:rPr lang="en-GB" sz="1800" dirty="0">
                <a:effectLst/>
                <a:latin typeface="Times New Roman" panose="02020603050405020304" pitchFamily="18" charset="0"/>
                <a:ea typeface="Times New Roman" panose="02020603050405020304" pitchFamily="18" charset="0"/>
              </a:rPr>
              <a:t>Next, these scenarios were assessed with the modelling tool. The results and analysis were then discussed again with the stakeholders before being used to advise on climate change policies.</a:t>
            </a:r>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3519109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Two main scenarios were defined through the qualitative approach.</a:t>
            </a:r>
          </a:p>
          <a:p>
            <a:r>
              <a:rPr lang="en-GB" sz="1800" dirty="0">
                <a:effectLst/>
                <a:latin typeface="Times New Roman" panose="02020603050405020304" pitchFamily="18" charset="0"/>
                <a:ea typeface="Times New Roman" panose="02020603050405020304" pitchFamily="18" charset="0"/>
              </a:rPr>
              <a:t>The first one is the </a:t>
            </a:r>
            <a:r>
              <a:rPr lang="en-GB" sz="1800" b="1" dirty="0">
                <a:effectLst/>
                <a:latin typeface="Times New Roman" panose="02020603050405020304" pitchFamily="18" charset="0"/>
                <a:ea typeface="Times New Roman" panose="02020603050405020304" pitchFamily="18" charset="0"/>
              </a:rPr>
              <a:t>Business as Usual </a:t>
            </a:r>
            <a:r>
              <a:rPr lang="en-GB" sz="1800" dirty="0">
                <a:effectLst/>
                <a:latin typeface="Times New Roman" panose="02020603050405020304" pitchFamily="18" charset="0"/>
                <a:ea typeface="Times New Roman" panose="02020603050405020304" pitchFamily="18" charset="0"/>
              </a:rPr>
              <a:t>(</a:t>
            </a:r>
            <a:r>
              <a:rPr lang="en-GB" sz="1800" b="1" dirty="0">
                <a:effectLst/>
                <a:latin typeface="Times New Roman" panose="02020603050405020304" pitchFamily="18" charset="0"/>
                <a:ea typeface="Times New Roman" panose="02020603050405020304" pitchFamily="18" charset="0"/>
              </a:rPr>
              <a:t>BAU</a:t>
            </a:r>
            <a:r>
              <a:rPr lang="en-GB" sz="1800" dirty="0">
                <a:effectLst/>
                <a:latin typeface="Times New Roman" panose="02020603050405020304" pitchFamily="18" charset="0"/>
                <a:ea typeface="Times New Roman" panose="02020603050405020304" pitchFamily="18" charset="0"/>
              </a:rPr>
              <a:t>): it projects the current evolution of emissions caused by the growing demand for fossil fuels ignoring the effects of future climate policies. The narrative of the BAU considers that energy consumption, GDP, population growth, and aspects related to the transport sector will follow a trend based on historical data. For the power system, a moderate penetration of distributed generation (5% of total capacity), especially rooftop photovoltaic systems is assumed.</a:t>
            </a:r>
          </a:p>
          <a:p>
            <a:r>
              <a:rPr lang="en-GB" sz="1800" dirty="0">
                <a:effectLst/>
                <a:latin typeface="Times New Roman" panose="02020603050405020304" pitchFamily="18" charset="0"/>
                <a:ea typeface="Times New Roman" panose="02020603050405020304" pitchFamily="18" charset="0"/>
              </a:rPr>
              <a:t>The second one is the </a:t>
            </a:r>
            <a:r>
              <a:rPr lang="en-GB" sz="1800" b="1" dirty="0">
                <a:effectLst/>
                <a:latin typeface="Times New Roman" panose="02020603050405020304" pitchFamily="18" charset="0"/>
                <a:ea typeface="Times New Roman" panose="02020603050405020304" pitchFamily="18" charset="0"/>
              </a:rPr>
              <a:t>deep-decarbonisation scenario </a:t>
            </a:r>
            <a:r>
              <a:rPr lang="en-GB" sz="1800" dirty="0">
                <a:effectLst/>
                <a:latin typeface="Times New Roman" panose="02020603050405020304" pitchFamily="18" charset="0"/>
                <a:ea typeface="Times New Roman" panose="02020603050405020304" pitchFamily="18" charset="0"/>
              </a:rPr>
              <a:t>(</a:t>
            </a:r>
            <a:r>
              <a:rPr lang="en-GB" sz="1800" b="1" dirty="0">
                <a:effectLst/>
                <a:latin typeface="Times New Roman" panose="02020603050405020304" pitchFamily="18" charset="0"/>
                <a:ea typeface="Times New Roman" panose="02020603050405020304" pitchFamily="18" charset="0"/>
              </a:rPr>
              <a:t>NDP</a:t>
            </a:r>
            <a:r>
              <a:rPr lang="en-GB" sz="1800" dirty="0">
                <a:effectLst/>
                <a:latin typeface="Times New Roman" panose="02020603050405020304" pitchFamily="18" charset="0"/>
                <a:ea typeface="Times New Roman" panose="02020603050405020304" pitchFamily="18" charset="0"/>
              </a:rPr>
              <a:t>): it promotes public transport and the electro-mobility consistent with net-zero emissions by 2050. The narrative of the NDP maintains the social and economic situation described in the BAU but there are some evolutions in urban planning and non-motorized mobility, replacement of fossil fuel technologies and switch of energy carriers to zero- or low-emissions technologies.</a:t>
            </a:r>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666630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Costa Rica, via the University of Costa Rica and international experts from the KTH - Royal Institute of Technology (Sweden), developed OSeMOSYS-CR. This </a:t>
            </a:r>
            <a:r>
              <a:rPr lang="en-GB" sz="1800" u="sng" dirty="0">
                <a:solidFill>
                  <a:srgbClr val="0563C1"/>
                </a:solidFill>
                <a:effectLst/>
                <a:latin typeface="Times New Roman" panose="02020603050405020304" pitchFamily="18" charset="0"/>
                <a:ea typeface="Times New Roman" panose="02020603050405020304" pitchFamily="18" charset="0"/>
                <a:hlinkClick r:id="rId3" tooltip="Learn more about energy system from ScienceDirect's AI-generated Topic Pages"/>
              </a:rPr>
              <a:t>energy system</a:t>
            </a:r>
            <a:r>
              <a:rPr lang="en-GB" sz="1800" dirty="0">
                <a:effectLst/>
                <a:latin typeface="Times New Roman" panose="02020603050405020304" pitchFamily="18" charset="0"/>
                <a:ea typeface="Times New Roman" panose="02020603050405020304" pitchFamily="18" charset="0"/>
              </a:rPr>
              <a:t> model is maintained by academia, ensuring that it is updated with the latest available information. While building the model key institutions in the transport and energy sectors were involved in capturing the respective particularities. They also provided data that currently feeds the technological and socioeconomic assessments.</a:t>
            </a:r>
          </a:p>
          <a:p>
            <a:r>
              <a:rPr lang="en-GB" sz="1800" dirty="0">
                <a:effectLst/>
                <a:latin typeface="Times New Roman" panose="02020603050405020304" pitchFamily="18" charset="0"/>
                <a:ea typeface="Times New Roman" panose="02020603050405020304" pitchFamily="18" charset="0"/>
              </a:rPr>
              <a:t>OSeMOSYS-CR represents the whole energy system of Costa Rica from primary energy supply to demands. Based on its technology-trich description, it provides the least cost pathway for the energy system under different constraints on resources, demands etc. It also includes estimations of externalities associated with pollution from fuel consumption, accidents related to vehicle use, and the cost of vehicle congestion. The full description and the underlying data of the OSeMOSYS-CR can be retrieved from the </a:t>
            </a:r>
            <a:r>
              <a:rPr lang="en-GB" sz="1800" b="1" u="sng" dirty="0">
                <a:solidFill>
                  <a:srgbClr val="0563C1"/>
                </a:solidFill>
                <a:effectLst/>
                <a:latin typeface="Times New Roman" panose="02020603050405020304" pitchFamily="18" charset="0"/>
                <a:ea typeface="Times New Roman" panose="02020603050405020304" pitchFamily="18" charset="0"/>
                <a:hlinkClick r:id="rId4"/>
              </a:rPr>
              <a:t>online documentation</a:t>
            </a:r>
            <a:r>
              <a:rPr lang="en-GB" sz="1800" dirty="0">
                <a:effectLst/>
                <a:latin typeface="Times New Roman" panose="02020603050405020304" pitchFamily="18" charset="0"/>
                <a:ea typeface="Times New Roman" panose="02020603050405020304" pitchFamily="18" charset="0"/>
              </a:rPr>
              <a:t> and the model is available under </a:t>
            </a:r>
            <a:r>
              <a:rPr lang="en-GB" sz="1800" b="1" u="sng" dirty="0">
                <a:solidFill>
                  <a:srgbClr val="0563C1"/>
                </a:solidFill>
                <a:effectLst/>
                <a:latin typeface="Times New Roman" panose="02020603050405020304" pitchFamily="18" charset="0"/>
                <a:ea typeface="Times New Roman" panose="02020603050405020304" pitchFamily="18" charset="0"/>
                <a:hlinkClick r:id="rId5"/>
              </a:rPr>
              <a:t>an open-source license repository.</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33112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graphs show the distribution of passenger transport technologies for the two scenarios, the Business as Usual and the Decarbonisation scenario. </a:t>
            </a:r>
          </a:p>
          <a:p>
            <a:r>
              <a:rPr lang="en-GB" sz="1800" dirty="0">
                <a:effectLst/>
                <a:latin typeface="Times New Roman" panose="02020603050405020304" pitchFamily="18" charset="0"/>
                <a:ea typeface="Times New Roman" panose="02020603050405020304" pitchFamily="18" charset="0"/>
              </a:rPr>
              <a:t>The technological transition in the passenger transport sector shows the underlying consideration in the use of public transport and the electrification process that takes place in the different passenger demands. It highlights that electro-mobility for passengers starts to grow by 2022 as the technology is already </a:t>
            </a:r>
            <a:r>
              <a:rPr lang="en-GB" sz="1800">
                <a:effectLst/>
                <a:latin typeface="Times New Roman" panose="02020603050405020304" pitchFamily="18" charset="0"/>
                <a:ea typeface="Times New Roman" panose="02020603050405020304" pitchFamily="18" charset="0"/>
              </a:rPr>
              <a:t>accessible to </a:t>
            </a:r>
            <a:r>
              <a:rPr lang="en-GB" sz="1800" dirty="0">
                <a:effectLst/>
                <a:latin typeface="Times New Roman" panose="02020603050405020304" pitchFamily="18" charset="0"/>
                <a:ea typeface="Times New Roman" panose="02020603050405020304" pitchFamily="18" charset="0"/>
              </a:rPr>
              <a:t>many people. While the deployment of electric buses starts from 2021, a massive adoption takes place primarily after 2030 – when the technology becomes even more cost-effective.</a:t>
            </a:r>
          </a:p>
          <a:p>
            <a:r>
              <a:rPr lang="en-GB" sz="1800" b="1" dirty="0">
                <a:effectLst/>
                <a:latin typeface="Times New Roman" panose="02020603050405020304" pitchFamily="18" charset="0"/>
                <a:ea typeface="Times New Roman" panose="02020603050405020304" pitchFamily="18" charset="0"/>
              </a:rPr>
              <a:t>Overall, the transport sector transformation is key for the deep decarbonisation objective.</a:t>
            </a:r>
            <a:r>
              <a:rPr lang="en-GB" sz="1800" dirty="0">
                <a:effectLst/>
                <a:latin typeface="Times New Roman" panose="02020603050405020304" pitchFamily="18" charset="0"/>
                <a:ea typeface="Times New Roman" panose="02020603050405020304" pitchFamily="18" charset="0"/>
              </a:rPr>
              <a:t> Along with energy </a:t>
            </a:r>
            <a:r>
              <a:rPr lang="en-GB" sz="1800" b="1" dirty="0">
                <a:effectLst/>
                <a:latin typeface="Times New Roman" panose="02020603050405020304" pitchFamily="18" charset="0"/>
                <a:ea typeface="Times New Roman" panose="02020603050405020304" pitchFamily="18" charset="0"/>
              </a:rPr>
              <a:t>efficiency</a:t>
            </a:r>
            <a:r>
              <a:rPr lang="en-GB" sz="1800" dirty="0">
                <a:effectLst/>
                <a:latin typeface="Times New Roman" panose="02020603050405020304" pitchFamily="18" charset="0"/>
                <a:ea typeface="Times New Roman" panose="02020603050405020304" pitchFamily="18" charset="0"/>
              </a:rPr>
              <a:t>, the adoption of </a:t>
            </a:r>
            <a:r>
              <a:rPr lang="en-GB" sz="1800" b="1" dirty="0">
                <a:effectLst/>
                <a:latin typeface="Times New Roman" panose="02020603050405020304" pitchFamily="18" charset="0"/>
                <a:ea typeface="Times New Roman" panose="02020603050405020304" pitchFamily="18" charset="0"/>
              </a:rPr>
              <a:t>electromobility</a:t>
            </a:r>
            <a:r>
              <a:rPr lang="en-GB" sz="1800" dirty="0">
                <a:effectLst/>
                <a:latin typeface="Times New Roman" panose="02020603050405020304" pitchFamily="18" charset="0"/>
                <a:ea typeface="Times New Roman" panose="02020603050405020304" pitchFamily="18" charset="0"/>
              </a:rPr>
              <a:t>, a </a:t>
            </a:r>
            <a:r>
              <a:rPr lang="en-GB" sz="1800" b="1" dirty="0">
                <a:effectLst/>
                <a:latin typeface="Times New Roman" panose="02020603050405020304" pitchFamily="18" charset="0"/>
                <a:ea typeface="Times New Roman" panose="02020603050405020304" pitchFamily="18" charset="0"/>
              </a:rPr>
              <a:t>modal shift </a:t>
            </a:r>
            <a:r>
              <a:rPr lang="en-GB" sz="1800" dirty="0">
                <a:effectLst/>
                <a:latin typeface="Times New Roman" panose="02020603050405020304" pitchFamily="18" charset="0"/>
                <a:ea typeface="Times New Roman" panose="02020603050405020304" pitchFamily="18" charset="0"/>
              </a:rPr>
              <a:t>towards public transport and active mobility, as well as </a:t>
            </a:r>
            <a:r>
              <a:rPr lang="en-GB" sz="1800" b="1" dirty="0">
                <a:effectLst/>
                <a:latin typeface="Times New Roman" panose="02020603050405020304" pitchFamily="18" charset="0"/>
                <a:ea typeface="Times New Roman" panose="02020603050405020304" pitchFamily="18" charset="0"/>
              </a:rPr>
              <a:t>reduced demand</a:t>
            </a:r>
            <a:r>
              <a:rPr lang="en-GB" sz="1800" dirty="0">
                <a:effectLst/>
                <a:latin typeface="Times New Roman" panose="02020603050405020304" pitchFamily="18" charset="0"/>
                <a:ea typeface="Times New Roman" panose="02020603050405020304" pitchFamily="18" charset="0"/>
              </a:rPr>
              <a:t> due to digitalisation and teleworking enable a 25% reduction of energy primary production by 2050.</a:t>
            </a:r>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344927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dirty="0">
                <a:effectLst/>
                <a:latin typeface="Times New Roman" panose="02020603050405020304" pitchFamily="18" charset="0"/>
                <a:ea typeface="Times New Roman" panose="02020603050405020304" pitchFamily="18" charset="0"/>
              </a:rPr>
              <a:t>To support the </a:t>
            </a:r>
            <a:r>
              <a:rPr lang="en-GB" sz="1800" dirty="0">
                <a:effectLst/>
                <a:latin typeface="Times New Roman" panose="02020603050405020304" pitchFamily="18" charset="0"/>
                <a:ea typeface="Times New Roman" panose="02020603050405020304" pitchFamily="18" charset="0"/>
              </a:rPr>
              <a:t>electrification of the transport sector, new renewable power plants are needed. Compared to the BAU scenario in 2050, the study found that the deep decarbonisation scenario requires about 4.4 GW of additional installed capacity, being solar and wind as the main technologies due to their decreasing total cost compared to other technologies. Their operation is, nonetheless, needed primarily after 2035 given that the </a:t>
            </a:r>
            <a:r>
              <a:rPr lang="en-GB" sz="1800" u="none" dirty="0">
                <a:solidFill>
                  <a:srgbClr val="0563C1"/>
                </a:solidFill>
                <a:effectLst/>
                <a:latin typeface="Times New Roman" panose="02020603050405020304" pitchFamily="18" charset="0"/>
                <a:ea typeface="Times New Roman" panose="02020603050405020304" pitchFamily="18" charset="0"/>
              </a:rPr>
              <a:t>massive deployment</a:t>
            </a:r>
            <a:r>
              <a:rPr lang="en-GB" sz="1800" dirty="0">
                <a:effectLst/>
                <a:latin typeface="Times New Roman" panose="02020603050405020304" pitchFamily="18" charset="0"/>
                <a:ea typeface="Times New Roman" panose="02020603050405020304" pitchFamily="18" charset="0"/>
              </a:rPr>
              <a:t> of electro-mobility starts to take place. This implies that investments may not be significant as the cost of low-carbon generation technologies is expected to be much lower in the future.</a:t>
            </a:r>
          </a:p>
          <a:p>
            <a:r>
              <a:rPr lang="en-GB" sz="1800" dirty="0">
                <a:solidFill>
                  <a:srgbClr val="111111"/>
                </a:solidFill>
                <a:effectLst/>
                <a:latin typeface="-apple-system"/>
                <a:ea typeface="Times New Roman" panose="02020603050405020304" pitchFamily="18" charset="0"/>
              </a:rPr>
              <a:t>The power system analysis is a crucial aspect, as it involves not only technical issues such as stability, security, reliability, and optimal operation of power grids, but also economic, regulatory, and social issues such as investment, energy markets, and tariffs. The smart grid concept also requires further research on how demand-side management can contribute to the decarbonisation process.</a:t>
            </a:r>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3683713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5"/>
        <p:cNvGrpSpPr/>
        <p:nvPr/>
      </p:nvGrpSpPr>
      <p:grpSpPr>
        <a:xfrm>
          <a:off x="0" y="0"/>
          <a:ext cx="0" cy="0"/>
          <a:chOff x="0" y="0"/>
          <a:chExt cx="0" cy="0"/>
        </a:xfrm>
      </p:grpSpPr>
      <p:pic>
        <p:nvPicPr>
          <p:cNvPr id="76" name="Google Shape;76;p17"/>
          <p:cNvPicPr preferRelativeResize="0"/>
          <p:nvPr/>
        </p:nvPicPr>
        <p:blipFill>
          <a:blip r:embed="rId2">
            <a:alphaModFix/>
          </a:blip>
          <a:stretch>
            <a:fillRect/>
          </a:stretch>
        </p:blipFill>
        <p:spPr>
          <a:xfrm rot="-5400000">
            <a:off x="4174130" y="-1147961"/>
            <a:ext cx="6869897" cy="9165831"/>
          </a:xfrm>
          <a:prstGeom prst="rect">
            <a:avLst/>
          </a:prstGeom>
          <a:noFill/>
          <a:ln>
            <a:noFill/>
          </a:ln>
        </p:spPr>
      </p:pic>
      <p:sp>
        <p:nvSpPr>
          <p:cNvPr id="77" name="Google Shape;77;p17"/>
          <p:cNvSpPr/>
          <p:nvPr/>
        </p:nvSpPr>
        <p:spPr>
          <a:xfrm>
            <a:off x="0" y="-35800"/>
            <a:ext cx="5773600" cy="6929600"/>
          </a:xfrm>
          <a:prstGeom prst="rect">
            <a:avLst/>
          </a:prstGeom>
          <a:solidFill>
            <a:srgbClr val="8CDC7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78" name="Google Shape;78;p17"/>
          <p:cNvSpPr txBox="1">
            <a:spLocks noGrp="1"/>
          </p:cNvSpPr>
          <p:nvPr>
            <p:ph type="ctrTitle"/>
          </p:nvPr>
        </p:nvSpPr>
        <p:spPr>
          <a:xfrm>
            <a:off x="326600" y="303733"/>
            <a:ext cx="4652800" cy="2736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7328C"/>
              </a:buClr>
              <a:buSzPts val="4400"/>
              <a:buFont typeface="Anton"/>
              <a:buNone/>
              <a:defRPr sz="5867" b="1">
                <a:solidFill>
                  <a:srgbClr val="37328C"/>
                </a:solidFill>
                <a:latin typeface="Anton"/>
                <a:ea typeface="Anton"/>
                <a:cs typeface="Anton"/>
                <a:sym typeface="Anton"/>
              </a:defRPr>
            </a:lvl1pPr>
            <a:lvl2pPr lvl="1" algn="ctr" rtl="0">
              <a:lnSpc>
                <a:spcPct val="100000"/>
              </a:lnSpc>
              <a:spcBef>
                <a:spcPts val="0"/>
              </a:spcBef>
              <a:spcAft>
                <a:spcPts val="0"/>
              </a:spcAft>
              <a:buClr>
                <a:srgbClr val="37328C"/>
              </a:buClr>
              <a:buSzPts val="5200"/>
              <a:buNone/>
              <a:defRPr sz="6933">
                <a:solidFill>
                  <a:srgbClr val="37328C"/>
                </a:solidFill>
              </a:defRPr>
            </a:lvl2pPr>
            <a:lvl3pPr lvl="2" algn="ctr" rtl="0">
              <a:lnSpc>
                <a:spcPct val="100000"/>
              </a:lnSpc>
              <a:spcBef>
                <a:spcPts val="0"/>
              </a:spcBef>
              <a:spcAft>
                <a:spcPts val="0"/>
              </a:spcAft>
              <a:buClr>
                <a:srgbClr val="37328C"/>
              </a:buClr>
              <a:buSzPts val="5200"/>
              <a:buNone/>
              <a:defRPr sz="6933">
                <a:solidFill>
                  <a:srgbClr val="37328C"/>
                </a:solidFill>
              </a:defRPr>
            </a:lvl3pPr>
            <a:lvl4pPr lvl="3" algn="ctr" rtl="0">
              <a:lnSpc>
                <a:spcPct val="100000"/>
              </a:lnSpc>
              <a:spcBef>
                <a:spcPts val="0"/>
              </a:spcBef>
              <a:spcAft>
                <a:spcPts val="0"/>
              </a:spcAft>
              <a:buClr>
                <a:srgbClr val="37328C"/>
              </a:buClr>
              <a:buSzPts val="5200"/>
              <a:buNone/>
              <a:defRPr sz="6933">
                <a:solidFill>
                  <a:srgbClr val="37328C"/>
                </a:solidFill>
              </a:defRPr>
            </a:lvl4pPr>
            <a:lvl5pPr lvl="4" algn="ctr" rtl="0">
              <a:lnSpc>
                <a:spcPct val="100000"/>
              </a:lnSpc>
              <a:spcBef>
                <a:spcPts val="0"/>
              </a:spcBef>
              <a:spcAft>
                <a:spcPts val="0"/>
              </a:spcAft>
              <a:buClr>
                <a:srgbClr val="37328C"/>
              </a:buClr>
              <a:buSzPts val="5200"/>
              <a:buNone/>
              <a:defRPr sz="6933">
                <a:solidFill>
                  <a:srgbClr val="37328C"/>
                </a:solidFill>
              </a:defRPr>
            </a:lvl5pPr>
            <a:lvl6pPr lvl="5" algn="ctr" rtl="0">
              <a:lnSpc>
                <a:spcPct val="100000"/>
              </a:lnSpc>
              <a:spcBef>
                <a:spcPts val="0"/>
              </a:spcBef>
              <a:spcAft>
                <a:spcPts val="0"/>
              </a:spcAft>
              <a:buClr>
                <a:srgbClr val="37328C"/>
              </a:buClr>
              <a:buSzPts val="5200"/>
              <a:buNone/>
              <a:defRPr sz="6933">
                <a:solidFill>
                  <a:srgbClr val="37328C"/>
                </a:solidFill>
              </a:defRPr>
            </a:lvl6pPr>
            <a:lvl7pPr lvl="6" algn="ctr" rtl="0">
              <a:lnSpc>
                <a:spcPct val="100000"/>
              </a:lnSpc>
              <a:spcBef>
                <a:spcPts val="0"/>
              </a:spcBef>
              <a:spcAft>
                <a:spcPts val="0"/>
              </a:spcAft>
              <a:buClr>
                <a:srgbClr val="37328C"/>
              </a:buClr>
              <a:buSzPts val="5200"/>
              <a:buNone/>
              <a:defRPr sz="6933">
                <a:solidFill>
                  <a:srgbClr val="37328C"/>
                </a:solidFill>
              </a:defRPr>
            </a:lvl7pPr>
            <a:lvl8pPr lvl="7" algn="ctr" rtl="0">
              <a:lnSpc>
                <a:spcPct val="100000"/>
              </a:lnSpc>
              <a:spcBef>
                <a:spcPts val="0"/>
              </a:spcBef>
              <a:spcAft>
                <a:spcPts val="0"/>
              </a:spcAft>
              <a:buClr>
                <a:srgbClr val="37328C"/>
              </a:buClr>
              <a:buSzPts val="5200"/>
              <a:buNone/>
              <a:defRPr sz="6933">
                <a:solidFill>
                  <a:srgbClr val="37328C"/>
                </a:solidFill>
              </a:defRPr>
            </a:lvl8pPr>
            <a:lvl9pPr lvl="8" algn="ctr" rtl="0">
              <a:lnSpc>
                <a:spcPct val="100000"/>
              </a:lnSpc>
              <a:spcBef>
                <a:spcPts val="0"/>
              </a:spcBef>
              <a:spcAft>
                <a:spcPts val="0"/>
              </a:spcAft>
              <a:buClr>
                <a:srgbClr val="37328C"/>
              </a:buClr>
              <a:buSzPts val="5200"/>
              <a:buNone/>
              <a:defRPr sz="6933">
                <a:solidFill>
                  <a:srgbClr val="37328C"/>
                </a:solidFill>
              </a:defRPr>
            </a:lvl9pPr>
          </a:lstStyle>
          <a:p>
            <a:endParaRPr/>
          </a:p>
        </p:txBody>
      </p:sp>
      <p:sp>
        <p:nvSpPr>
          <p:cNvPr id="79" name="Google Shape;79;p17"/>
          <p:cNvSpPr txBox="1">
            <a:spLocks noGrp="1"/>
          </p:cNvSpPr>
          <p:nvPr>
            <p:ph type="subTitle" idx="1"/>
          </p:nvPr>
        </p:nvSpPr>
        <p:spPr>
          <a:xfrm>
            <a:off x="436200" y="3314233"/>
            <a:ext cx="4433600" cy="10568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37328C"/>
              </a:buClr>
              <a:buSzPts val="1600"/>
              <a:buFont typeface="Rubik"/>
              <a:buNone/>
              <a:defRPr sz="2133">
                <a:solidFill>
                  <a:srgbClr val="37328C"/>
                </a:solidFill>
                <a:latin typeface="Rubik"/>
                <a:ea typeface="Rubik"/>
                <a:cs typeface="Rubik"/>
                <a:sym typeface="Rubik"/>
              </a:defRPr>
            </a:lvl1pPr>
            <a:lvl2pPr lvl="1"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2pPr>
            <a:lvl3pPr lvl="2"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3pPr>
            <a:lvl4pPr lvl="3"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4pPr>
            <a:lvl5pPr lvl="4"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5pPr>
            <a:lvl6pPr lvl="5"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6pPr>
            <a:lvl7pPr lvl="6"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7pPr>
            <a:lvl8pPr lvl="7"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8pPr>
            <a:lvl9pPr lvl="8" algn="l" rtl="0">
              <a:lnSpc>
                <a:spcPct val="100000"/>
              </a:lnSpc>
              <a:spcBef>
                <a:spcPts val="0"/>
              </a:spcBef>
              <a:spcAft>
                <a:spcPts val="0"/>
              </a:spcAft>
              <a:buClr>
                <a:srgbClr val="37328C"/>
              </a:buClr>
              <a:buSzPts val="2700"/>
              <a:buFont typeface="Helvetica Neue"/>
              <a:buNone/>
              <a:defRPr sz="3600">
                <a:solidFill>
                  <a:srgbClr val="37328C"/>
                </a:solidFill>
                <a:latin typeface="Helvetica Neue"/>
                <a:ea typeface="Helvetica Neue"/>
                <a:cs typeface="Helvetica Neue"/>
                <a:sym typeface="Helvetica Neue"/>
              </a:defRPr>
            </a:lvl9pPr>
          </a:lstStyle>
          <a:p>
            <a:endParaRPr/>
          </a:p>
        </p:txBody>
      </p:sp>
      <p:sp>
        <p:nvSpPr>
          <p:cNvPr id="80" name="Google Shape;80;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pic>
        <p:nvPicPr>
          <p:cNvPr id="2" name="Picture 1" descr="A picture containing text&#10;&#10;Description automatically generated">
            <a:extLst>
              <a:ext uri="{FF2B5EF4-FFF2-40B4-BE49-F238E27FC236}">
                <a16:creationId xmlns:a16="http://schemas.microsoft.com/office/drawing/2014/main" id="{399ADD37-32BF-826D-6E4A-AFAB02FB73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2165" y="5164494"/>
            <a:ext cx="2558812" cy="911948"/>
          </a:xfrm>
          <a:prstGeom prst="rect">
            <a:avLst/>
          </a:prstGeom>
        </p:spPr>
      </p:pic>
      <p:pic>
        <p:nvPicPr>
          <p:cNvPr id="3" name="Picture 2" descr="Text&#10;&#10;Description automatically generated">
            <a:extLst>
              <a:ext uri="{FF2B5EF4-FFF2-40B4-BE49-F238E27FC236}">
                <a16:creationId xmlns:a16="http://schemas.microsoft.com/office/drawing/2014/main" id="{33C4DC81-4C03-7E32-E5AE-37DF148C15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60735" y="6359122"/>
            <a:ext cx="1387185" cy="436562"/>
          </a:xfrm>
          <a:prstGeom prst="rect">
            <a:avLst/>
          </a:prstGeom>
        </p:spPr>
      </p:pic>
      <p:pic>
        <p:nvPicPr>
          <p:cNvPr id="4" name="Picture 3" descr="A picture containing text, clock, light&#10;&#10;Description automatically generated">
            <a:extLst>
              <a:ext uri="{FF2B5EF4-FFF2-40B4-BE49-F238E27FC236}">
                <a16:creationId xmlns:a16="http://schemas.microsoft.com/office/drawing/2014/main" id="{5DA61CE0-E300-04DD-299E-6B13ABB733C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6200" y="6434106"/>
            <a:ext cx="1315371" cy="299867"/>
          </a:xfrm>
          <a:prstGeom prst="rect">
            <a:avLst/>
          </a:prstGeom>
        </p:spPr>
      </p:pic>
      <p:sp>
        <p:nvSpPr>
          <p:cNvPr id="5" name="TextBox 4">
            <a:extLst>
              <a:ext uri="{FF2B5EF4-FFF2-40B4-BE49-F238E27FC236}">
                <a16:creationId xmlns:a16="http://schemas.microsoft.com/office/drawing/2014/main" id="{CC4F8159-EE20-0016-0485-84A0AF152076}"/>
              </a:ext>
            </a:extLst>
          </p:cNvPr>
          <p:cNvSpPr txBox="1"/>
          <p:nvPr userDrawn="1"/>
        </p:nvSpPr>
        <p:spPr>
          <a:xfrm>
            <a:off x="404957" y="6092706"/>
            <a:ext cx="1901384" cy="261610"/>
          </a:xfrm>
          <a:prstGeom prst="rect">
            <a:avLst/>
          </a:prstGeom>
          <a:noFill/>
        </p:spPr>
        <p:txBody>
          <a:bodyPr wrap="square" rtlCol="0">
            <a:spAutoFit/>
          </a:bodyPr>
          <a:lstStyle/>
          <a:p>
            <a:r>
              <a:rPr lang="en-GB" sz="1050"/>
              <a:t>a joint project of</a:t>
            </a:r>
          </a:p>
        </p:txBody>
      </p:sp>
    </p:spTree>
    <p:extLst>
      <p:ext uri="{BB962C8B-B14F-4D97-AF65-F5344CB8AC3E}">
        <p14:creationId xmlns:p14="http://schemas.microsoft.com/office/powerpoint/2010/main" val="131470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9392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8F6B6541-9534-3A85-65C7-58877CB6ECA8}"/>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FAB9AD4F-3389-BCD7-2128-192007B233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A874E526-2968-B3CF-A7F2-74B1F9759AF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0AEA736-DE9E-32AA-BC55-69327DED2BC2}"/>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11/09/2023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3775362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698"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dirty="0"/>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700"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p:txBody>
          <a:bodyPr>
            <a:normAutofit fontScale="90000"/>
          </a:bodyPr>
          <a:lstStyle/>
          <a:p>
            <a:r>
              <a:rPr lang="en-US" sz="6000" dirty="0">
                <a:solidFill>
                  <a:schemeClr val="bg1"/>
                </a:solidFill>
              </a:rPr>
              <a:t>Lecture 1 </a:t>
            </a:r>
            <a:br>
              <a:rPr lang="en-US" dirty="0"/>
            </a:br>
            <a:r>
              <a:rPr lang="en-US" dirty="0"/>
              <a:t>Long-Term Vision for the Energy Mix – Case Study</a:t>
            </a:r>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272056"/>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2"/>
          <a:srcRect/>
          <a:stretch/>
        </p:blipFill>
        <p:spPr>
          <a:xfrm>
            <a:off x="10515101" y="3409135"/>
            <a:ext cx="1340490" cy="424947"/>
          </a:xfrm>
          <a:prstGeom prst="rect">
            <a:avLst/>
          </a:prstGeom>
        </p:spPr>
      </p:pic>
    </p:spTree>
    <p:extLst>
      <p:ext uri="{BB962C8B-B14F-4D97-AF65-F5344CB8AC3E}">
        <p14:creationId xmlns:p14="http://schemas.microsoft.com/office/powerpoint/2010/main" val="402196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F4BE-CC00-DFCE-2C07-CD9DDFB85580}"/>
              </a:ext>
            </a:extLst>
          </p:cNvPr>
          <p:cNvSpPr>
            <a:spLocks noGrp="1"/>
          </p:cNvSpPr>
          <p:nvPr>
            <p:ph type="title"/>
          </p:nvPr>
        </p:nvSpPr>
        <p:spPr>
          <a:xfrm>
            <a:off x="629400" y="114300"/>
            <a:ext cx="8103896" cy="924497"/>
          </a:xfrm>
        </p:spPr>
        <p:txBody>
          <a:bodyPr/>
          <a:lstStyle/>
          <a:p>
            <a:r>
              <a:rPr lang="en-GB" dirty="0"/>
              <a:t>8. Results: installed capacity in the power sector</a:t>
            </a:r>
          </a:p>
        </p:txBody>
      </p:sp>
      <p:pic>
        <p:nvPicPr>
          <p:cNvPr id="5" name="Picture 4" descr="A picture containing text, screenshot, diagram, plot&#10;&#10;Description automatically generated">
            <a:extLst>
              <a:ext uri="{FF2B5EF4-FFF2-40B4-BE49-F238E27FC236}">
                <a16:creationId xmlns:a16="http://schemas.microsoft.com/office/drawing/2014/main" id="{EA7E990C-F92B-91C1-E29D-0162E70C1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0153" y="1157689"/>
            <a:ext cx="7135360" cy="5709955"/>
          </a:xfrm>
          <a:prstGeom prst="rect">
            <a:avLst/>
          </a:prstGeom>
        </p:spPr>
      </p:pic>
      <p:sp>
        <p:nvSpPr>
          <p:cNvPr id="4" name="TextBox 3">
            <a:extLst>
              <a:ext uri="{FF2B5EF4-FFF2-40B4-BE49-F238E27FC236}">
                <a16:creationId xmlns:a16="http://schemas.microsoft.com/office/drawing/2014/main" id="{6BEEEE1E-773D-F597-2CCE-23980237D70A}"/>
              </a:ext>
            </a:extLst>
          </p:cNvPr>
          <p:cNvSpPr txBox="1"/>
          <p:nvPr/>
        </p:nvSpPr>
        <p:spPr>
          <a:xfrm>
            <a:off x="9615513" y="5657671"/>
            <a:ext cx="1932851" cy="1200329"/>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2369152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43C3-06F2-3AD2-C4E0-0A344E98B08B}"/>
              </a:ext>
            </a:extLst>
          </p:cNvPr>
          <p:cNvSpPr>
            <a:spLocks noGrp="1"/>
          </p:cNvSpPr>
          <p:nvPr>
            <p:ph type="title"/>
          </p:nvPr>
        </p:nvSpPr>
        <p:spPr/>
        <p:txBody>
          <a:bodyPr/>
          <a:lstStyle/>
          <a:p>
            <a:r>
              <a:rPr lang="en-GB" dirty="0"/>
              <a:t>9. Policy impact</a:t>
            </a:r>
          </a:p>
        </p:txBody>
      </p:sp>
      <p:sp>
        <p:nvSpPr>
          <p:cNvPr id="3" name="Text Placeholder 2">
            <a:extLst>
              <a:ext uri="{FF2B5EF4-FFF2-40B4-BE49-F238E27FC236}">
                <a16:creationId xmlns:a16="http://schemas.microsoft.com/office/drawing/2014/main" id="{37C63158-DF08-C89D-0681-B114E1D6A2D1}"/>
              </a:ext>
            </a:extLst>
          </p:cNvPr>
          <p:cNvSpPr>
            <a:spLocks noGrp="1"/>
          </p:cNvSpPr>
          <p:nvPr>
            <p:ph type="body" idx="1"/>
          </p:nvPr>
        </p:nvSpPr>
        <p:spPr>
          <a:xfrm>
            <a:off x="629399" y="1252728"/>
            <a:ext cx="9098801" cy="4922031"/>
          </a:xfrm>
        </p:spPr>
        <p:txBody>
          <a:bodyPr/>
          <a:lstStyle/>
          <a:p>
            <a:pPr marL="444500" indent="-342900">
              <a:lnSpc>
                <a:spcPct val="114000"/>
              </a:lnSpc>
              <a:spcAft>
                <a:spcPts val="1200"/>
              </a:spcAft>
              <a:buFont typeface="Arial" panose="020B0604020202020204" pitchFamily="34" charset="0"/>
              <a:buChar char="•"/>
            </a:pPr>
            <a:r>
              <a:rPr lang="en-GB" dirty="0"/>
              <a:t>The deep decarbonisation pathway is technically </a:t>
            </a:r>
            <a:r>
              <a:rPr lang="en-GB" b="1" dirty="0"/>
              <a:t>feasible</a:t>
            </a:r>
            <a:r>
              <a:rPr lang="en-GB" dirty="0"/>
              <a:t> and is coupled with </a:t>
            </a:r>
            <a:r>
              <a:rPr lang="en-GB" b="1" dirty="0"/>
              <a:t>socioeconomic</a:t>
            </a:r>
            <a:r>
              <a:rPr lang="en-GB" dirty="0"/>
              <a:t> </a:t>
            </a:r>
            <a:r>
              <a:rPr lang="en-GB" b="1" dirty="0"/>
              <a:t>benefits</a:t>
            </a:r>
            <a:r>
              <a:rPr lang="en-GB" dirty="0"/>
              <a:t>. It was used to support the:</a:t>
            </a:r>
            <a:endParaRPr lang="en-GB" dirty="0">
              <a:solidFill>
                <a:srgbClr val="000000"/>
              </a:solidFill>
            </a:endParaRP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Definition of </a:t>
            </a:r>
            <a:r>
              <a:rPr lang="en-GB" b="1" dirty="0">
                <a:solidFill>
                  <a:srgbClr val="000000"/>
                </a:solidFill>
                <a:latin typeface="+mn-lt"/>
              </a:rPr>
              <a:t>policy packages </a:t>
            </a:r>
            <a:r>
              <a:rPr lang="en-GB" dirty="0">
                <a:solidFill>
                  <a:srgbClr val="000000"/>
                </a:solidFill>
                <a:latin typeface="+mn-lt"/>
              </a:rPr>
              <a:t>in the short-term, mid-term and long-term,</a:t>
            </a: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Establishment of a </a:t>
            </a:r>
            <a:r>
              <a:rPr lang="en-GB" b="1" dirty="0">
                <a:solidFill>
                  <a:srgbClr val="000000"/>
                </a:solidFill>
                <a:latin typeface="+mn-lt"/>
              </a:rPr>
              <a:t>f</a:t>
            </a:r>
            <a:r>
              <a:rPr lang="en-GB" b="1" i="0" u="none" strike="noStrike" baseline="0" dirty="0">
                <a:solidFill>
                  <a:srgbClr val="000000"/>
                </a:solidFill>
                <a:latin typeface="+mn-lt"/>
              </a:rPr>
              <a:t>ramework with more than 70 targets,</a:t>
            </a:r>
            <a:endParaRPr lang="en-GB" b="0" i="0" u="none" strike="noStrike" baseline="0" dirty="0">
              <a:solidFill>
                <a:srgbClr val="000000"/>
              </a:solidFill>
              <a:latin typeface="+mn-lt"/>
            </a:endParaRPr>
          </a:p>
          <a:p>
            <a:pPr lvl="1">
              <a:lnSpc>
                <a:spcPct val="114000"/>
              </a:lnSpc>
              <a:spcBef>
                <a:spcPts val="300"/>
              </a:spcBef>
              <a:spcAft>
                <a:spcPts val="1200"/>
              </a:spcAft>
              <a:buFont typeface="Trebuchet MS" panose="020B0603020202020204" pitchFamily="34" charset="0"/>
              <a:buChar char="-"/>
            </a:pPr>
            <a:r>
              <a:rPr lang="en-GB" b="0" i="0" u="none" strike="noStrike" baseline="0" dirty="0">
                <a:solidFill>
                  <a:srgbClr val="000000"/>
                </a:solidFill>
                <a:latin typeface="+mn-lt"/>
              </a:rPr>
              <a:t>Identification of </a:t>
            </a:r>
            <a:r>
              <a:rPr lang="en-GB" b="1" i="0" u="none" strike="noStrike" baseline="0" dirty="0">
                <a:solidFill>
                  <a:srgbClr val="000000"/>
                </a:solidFill>
                <a:latin typeface="+mn-lt"/>
              </a:rPr>
              <a:t>concrete actions to align public finances across government agencies</a:t>
            </a:r>
            <a:r>
              <a:rPr lang="en-GB" b="0" i="0" u="none" strike="noStrike" baseline="0" dirty="0">
                <a:solidFill>
                  <a:srgbClr val="000000"/>
                </a:solidFill>
                <a:latin typeface="+mn-lt"/>
              </a:rPr>
              <a:t>, including </a:t>
            </a:r>
            <a:r>
              <a:rPr lang="en-GB" b="1" i="0" u="none" strike="noStrike" baseline="0" dirty="0">
                <a:solidFill>
                  <a:srgbClr val="000000"/>
                </a:solidFill>
                <a:latin typeface="+mn-lt"/>
              </a:rPr>
              <a:t>regulatory</a:t>
            </a:r>
            <a:r>
              <a:rPr lang="en-GB" b="0" i="0" u="none" strike="noStrike" baseline="0" dirty="0">
                <a:solidFill>
                  <a:srgbClr val="000000"/>
                </a:solidFill>
                <a:latin typeface="+mn-lt"/>
              </a:rPr>
              <a:t> actions, </a:t>
            </a:r>
            <a:r>
              <a:rPr lang="en-GB" b="1" i="0" u="none" strike="noStrike" baseline="0" dirty="0">
                <a:solidFill>
                  <a:srgbClr val="000000"/>
                </a:solidFill>
                <a:latin typeface="+mn-lt"/>
              </a:rPr>
              <a:t>investments</a:t>
            </a:r>
            <a:r>
              <a:rPr lang="en-GB" dirty="0">
                <a:solidFill>
                  <a:srgbClr val="000000"/>
                </a:solidFill>
                <a:latin typeface="+mn-lt"/>
              </a:rPr>
              <a:t>, </a:t>
            </a:r>
            <a:r>
              <a:rPr lang="en-GB" b="1" i="0" u="none" strike="noStrike" baseline="0" dirty="0">
                <a:solidFill>
                  <a:srgbClr val="000000"/>
                </a:solidFill>
                <a:latin typeface="+mn-lt"/>
              </a:rPr>
              <a:t>studies</a:t>
            </a:r>
            <a:r>
              <a:rPr lang="en-GB" b="0" i="0" u="none" strike="noStrike" baseline="0" dirty="0">
                <a:solidFill>
                  <a:srgbClr val="000000"/>
                </a:solidFill>
                <a:latin typeface="+mn-lt"/>
              </a:rPr>
              <a:t>, and </a:t>
            </a:r>
            <a:r>
              <a:rPr lang="en-GB" b="1" i="0" u="none" strike="noStrike" baseline="0" dirty="0">
                <a:solidFill>
                  <a:srgbClr val="000000"/>
                </a:solidFill>
                <a:latin typeface="+mn-lt"/>
              </a:rPr>
              <a:t>policy and institutional reform,</a:t>
            </a:r>
            <a:r>
              <a:rPr lang="en-GB" b="0" i="0" u="none" strike="noStrike" baseline="0" dirty="0">
                <a:solidFill>
                  <a:srgbClr val="000000"/>
                </a:solidFill>
                <a:latin typeface="+mn-lt"/>
              </a:rPr>
              <a:t> </a:t>
            </a:r>
          </a:p>
          <a:p>
            <a:pPr lvl="1">
              <a:lnSpc>
                <a:spcPct val="114000"/>
              </a:lnSpc>
              <a:spcBef>
                <a:spcPts val="300"/>
              </a:spcBef>
              <a:spcAft>
                <a:spcPts val="1200"/>
              </a:spcAft>
              <a:buFont typeface="Trebuchet MS" panose="020B0603020202020204" pitchFamily="34" charset="0"/>
              <a:buChar char="-"/>
            </a:pPr>
            <a:r>
              <a:rPr lang="en-GB" dirty="0">
                <a:solidFill>
                  <a:srgbClr val="000000"/>
                </a:solidFill>
                <a:latin typeface="+mn-lt"/>
              </a:rPr>
              <a:t>Information on </a:t>
            </a:r>
            <a:r>
              <a:rPr lang="en-GB" b="0" i="0" u="none" strike="noStrike" baseline="0" dirty="0">
                <a:solidFill>
                  <a:srgbClr val="000000"/>
                </a:solidFill>
                <a:latin typeface="+mn-lt"/>
              </a:rPr>
              <a:t>the National Development and Public Investment Plan </a:t>
            </a:r>
            <a:r>
              <a:rPr lang="en-GB" dirty="0">
                <a:solidFill>
                  <a:srgbClr val="000000"/>
                </a:solidFill>
                <a:latin typeface="+mn-lt"/>
                <a:sym typeface="Wingdings" panose="05000000000000000000" pitchFamily="2" charset="2"/>
              </a:rPr>
              <a:t>which helped to </a:t>
            </a:r>
            <a:r>
              <a:rPr lang="en-GB" b="1" i="0" u="none" strike="noStrike" baseline="0" dirty="0">
                <a:solidFill>
                  <a:srgbClr val="000000"/>
                </a:solidFill>
                <a:latin typeface="+mn-lt"/>
              </a:rPr>
              <a:t>mobilize</a:t>
            </a:r>
            <a:r>
              <a:rPr lang="en-GB" b="0" i="0" u="none" strike="noStrike" baseline="0" dirty="0">
                <a:solidFill>
                  <a:srgbClr val="000000"/>
                </a:solidFill>
                <a:latin typeface="+mn-lt"/>
              </a:rPr>
              <a:t> financing: at least </a:t>
            </a:r>
            <a:r>
              <a:rPr lang="en-GB" b="1" i="0" u="none" strike="noStrike" baseline="0" dirty="0">
                <a:solidFill>
                  <a:srgbClr val="000000"/>
                </a:solidFill>
                <a:latin typeface="+mn-lt"/>
              </a:rPr>
              <a:t>USD 2.4 billion of international finance</a:t>
            </a:r>
            <a:r>
              <a:rPr lang="en-GB" b="0" i="0" u="none" strike="noStrike" baseline="0" dirty="0">
                <a:solidFill>
                  <a:srgbClr val="000000"/>
                </a:solidFill>
                <a:latin typeface="+mn-lt"/>
              </a:rPr>
              <a:t>.</a:t>
            </a:r>
            <a:endParaRPr lang="en-GB" sz="2400" dirty="0">
              <a:latin typeface="+mn-lt"/>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58D9329A-592E-6C0C-49E4-EFFCB7955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0929" y="1803400"/>
            <a:ext cx="1440000" cy="144000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183E466B-F0D0-A3B8-1508-1D1DE0E7E9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0929" y="4299934"/>
            <a:ext cx="1440000" cy="1440000"/>
          </a:xfrm>
          <a:prstGeom prst="rect">
            <a:avLst/>
          </a:prstGeom>
        </p:spPr>
      </p:pic>
    </p:spTree>
    <p:extLst>
      <p:ext uri="{BB962C8B-B14F-4D97-AF65-F5344CB8AC3E}">
        <p14:creationId xmlns:p14="http://schemas.microsoft.com/office/powerpoint/2010/main" val="20166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1D3E6-AE72-8FE8-E6F8-BB1D927C39CF}"/>
              </a:ext>
            </a:extLst>
          </p:cNvPr>
          <p:cNvSpPr>
            <a:spLocks noGrp="1"/>
          </p:cNvSpPr>
          <p:nvPr>
            <p:ph type="title"/>
          </p:nvPr>
        </p:nvSpPr>
        <p:spPr/>
        <p:txBody>
          <a:bodyPr/>
          <a:lstStyle/>
          <a:p>
            <a:r>
              <a:rPr lang="en-GB" dirty="0"/>
              <a:t>10. Challenges faced by </a:t>
            </a:r>
            <a:r>
              <a:rPr lang="en-GB"/>
              <a:t>the country</a:t>
            </a:r>
            <a:endParaRPr lang="en-GB" dirty="0"/>
          </a:p>
        </p:txBody>
      </p:sp>
      <p:sp>
        <p:nvSpPr>
          <p:cNvPr id="3" name="Text Placeholder 2">
            <a:extLst>
              <a:ext uri="{FF2B5EF4-FFF2-40B4-BE49-F238E27FC236}">
                <a16:creationId xmlns:a16="http://schemas.microsoft.com/office/drawing/2014/main" id="{24DA95C0-26A5-52A0-8CBF-024F6A2E8203}"/>
              </a:ext>
            </a:extLst>
          </p:cNvPr>
          <p:cNvSpPr>
            <a:spLocks noGrp="1"/>
          </p:cNvSpPr>
          <p:nvPr>
            <p:ph type="body" idx="1"/>
          </p:nvPr>
        </p:nvSpPr>
        <p:spPr/>
        <p:txBody>
          <a:bodyPr/>
          <a:lstStyle/>
          <a:p>
            <a:pPr>
              <a:buFont typeface="Arial" panose="020B0604020202020204" pitchFamily="34" charset="0"/>
              <a:buChar char="•"/>
            </a:pPr>
            <a:endParaRPr lang="en-GB" dirty="0">
              <a:effectLst/>
            </a:endParaRPr>
          </a:p>
          <a:p>
            <a:pPr>
              <a:buFont typeface="Arial" panose="020B0604020202020204" pitchFamily="34" charset="0"/>
              <a:buChar char="•"/>
            </a:pPr>
            <a:r>
              <a:rPr lang="en-GB" b="1" dirty="0">
                <a:effectLst/>
              </a:rPr>
              <a:t>Lack of modelling capacity </a:t>
            </a:r>
            <a:r>
              <a:rPr lang="en-GB" dirty="0">
                <a:effectLst/>
              </a:rPr>
              <a:t>in Costa Rica </a:t>
            </a:r>
            <a:r>
              <a:rPr lang="en-GB" dirty="0">
                <a:effectLst/>
                <a:sym typeface="Wingdings" panose="05000000000000000000" pitchFamily="2" charset="2"/>
              </a:rPr>
              <a:t> </a:t>
            </a:r>
            <a:r>
              <a:rPr lang="en-GB" dirty="0">
                <a:sym typeface="Wingdings" panose="05000000000000000000" pitchFamily="2" charset="2"/>
              </a:rPr>
              <a:t>I</a:t>
            </a:r>
            <a:r>
              <a:rPr lang="en-GB" dirty="0">
                <a:effectLst/>
              </a:rPr>
              <a:t>nternational collaboration helped to build capacity.</a:t>
            </a:r>
          </a:p>
          <a:p>
            <a:pPr>
              <a:buFont typeface="Arial" panose="020B0604020202020204" pitchFamily="34" charset="0"/>
              <a:buChar char="•"/>
            </a:pPr>
            <a:endParaRPr lang="en-GB" dirty="0">
              <a:effectLst/>
            </a:endParaRPr>
          </a:p>
          <a:p>
            <a:pPr>
              <a:buFont typeface="Arial" panose="020B0604020202020204" pitchFamily="34" charset="0"/>
              <a:buChar char="•"/>
            </a:pPr>
            <a:r>
              <a:rPr lang="en-GB" b="1" dirty="0">
                <a:effectLst/>
              </a:rPr>
              <a:t>Engagement </a:t>
            </a:r>
            <a:r>
              <a:rPr lang="en-GB" b="1" dirty="0"/>
              <a:t>with affected stakeholders </a:t>
            </a:r>
            <a:r>
              <a:rPr lang="en-GB" dirty="0">
                <a:effectLst/>
                <a:sym typeface="Wingdings" panose="05000000000000000000" pitchFamily="2" charset="2"/>
              </a:rPr>
              <a:t> </a:t>
            </a:r>
            <a:r>
              <a:rPr lang="en-GB" dirty="0">
                <a:effectLst/>
              </a:rPr>
              <a:t>High-level discussions helped to promote collaboration </a:t>
            </a:r>
            <a:r>
              <a:rPr lang="en-GB" dirty="0"/>
              <a:t>to overcome future challenges.</a:t>
            </a:r>
          </a:p>
          <a:p>
            <a:pPr>
              <a:buFont typeface="Arial" panose="020B0604020202020204" pitchFamily="34" charset="0"/>
              <a:buChar char="•"/>
            </a:pPr>
            <a:endParaRPr lang="en-GB" dirty="0"/>
          </a:p>
          <a:p>
            <a:pPr>
              <a:buFont typeface="Arial" panose="020B0604020202020204" pitchFamily="34" charset="0"/>
              <a:buChar char="•"/>
            </a:pPr>
            <a:r>
              <a:rPr lang="en-GB" b="1" dirty="0">
                <a:effectLst/>
              </a:rPr>
              <a:t>Reflection of different </a:t>
            </a:r>
            <a:r>
              <a:rPr lang="en-GB" b="1" dirty="0"/>
              <a:t>perspectives </a:t>
            </a:r>
            <a:r>
              <a:rPr lang="en-GB" dirty="0"/>
              <a:t>in one </a:t>
            </a:r>
            <a:r>
              <a:rPr lang="en-GB" dirty="0">
                <a:effectLst/>
              </a:rPr>
              <a:t>coherent pathway </a:t>
            </a:r>
            <a:r>
              <a:rPr lang="en-GB" b="1" dirty="0"/>
              <a:t> </a:t>
            </a:r>
            <a:r>
              <a:rPr lang="en-GB" dirty="0">
                <a:effectLst/>
                <a:sym typeface="Wingdings" panose="05000000000000000000" pitchFamily="2" charset="2"/>
              </a:rPr>
              <a:t> </a:t>
            </a:r>
            <a:r>
              <a:rPr lang="en-GB" dirty="0">
                <a:effectLst/>
              </a:rPr>
              <a:t>A transparent and open model helped to include them.</a:t>
            </a:r>
          </a:p>
          <a:p>
            <a:endParaRPr lang="en-GB" dirty="0">
              <a:effectLst/>
            </a:endParaRPr>
          </a:p>
          <a:p>
            <a:endParaRPr lang="en-GB" dirty="0"/>
          </a:p>
        </p:txBody>
      </p:sp>
    </p:spTree>
    <p:extLst>
      <p:ext uri="{BB962C8B-B14F-4D97-AF65-F5344CB8AC3E}">
        <p14:creationId xmlns:p14="http://schemas.microsoft.com/office/powerpoint/2010/main" val="4293528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A800-82C7-E806-CB85-A990DD59CAFD}"/>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11EB435-FD47-4780-A6BF-9A66FEF138D0}"/>
              </a:ext>
            </a:extLst>
          </p:cNvPr>
          <p:cNvSpPr>
            <a:spLocks noGrp="1"/>
          </p:cNvSpPr>
          <p:nvPr>
            <p:ph type="body" idx="1"/>
          </p:nvPr>
        </p:nvSpPr>
        <p:spPr/>
        <p:txBody>
          <a:bodyPr/>
          <a:lstStyle/>
          <a:p>
            <a:pPr marL="444500" indent="-342900">
              <a:buFont typeface="Arial" panose="020B0604020202020204" pitchFamily="34" charset="0"/>
              <a:buChar char="•"/>
            </a:pPr>
            <a:r>
              <a:rPr lang="en-GB" dirty="0"/>
              <a:t>Goldstein, G. A. et al. Costa Rica — Assessing Climate Mitigation Pathways to Support NDC Implementation. Environ Model Assess 26, 927–946 (2021).</a:t>
            </a:r>
          </a:p>
          <a:p>
            <a:pPr marL="444500" indent="-342900">
              <a:buFont typeface="Arial" panose="020B0604020202020204" pitchFamily="34" charset="0"/>
              <a:buChar char="•"/>
            </a:pPr>
            <a:r>
              <a:rPr lang="en-GB" dirty="0"/>
              <a:t>Jaramillo, M., </a:t>
            </a:r>
            <a:r>
              <a:rPr lang="en-GB" dirty="0" err="1"/>
              <a:t>Quirs</a:t>
            </a:r>
            <a:r>
              <a:rPr lang="en-GB" dirty="0"/>
              <a:t>-Torts, J., Vogt-</a:t>
            </a:r>
            <a:r>
              <a:rPr lang="en-GB" dirty="0" err="1"/>
              <a:t>Schilb</a:t>
            </a:r>
            <a:r>
              <a:rPr lang="en-GB" dirty="0"/>
              <a:t>, A., Money, A. &amp; Howells, M. Data-to-Deal (D2D): Open Data and Modelling of Long Term Strategies to Financial Resource Mobilization - the case of Costa Rica. Preprint at https://doi.org/10.33774/coe-2023-sqbfm-v5 (2023).</a:t>
            </a:r>
          </a:p>
          <a:p>
            <a:pPr marL="444500" indent="-342900">
              <a:buFont typeface="Arial" panose="020B0604020202020204" pitchFamily="34" charset="0"/>
              <a:buChar char="•"/>
            </a:pPr>
            <a:r>
              <a:rPr lang="en-GB" dirty="0"/>
              <a:t>Godínez-Zamora, G. et al. Decarbonising the transport and energy sectors: Technical feasibility and socioeconomic impacts in Costa Rica. Energy Strategy Reviews 32, 100573 (2020).</a:t>
            </a:r>
          </a:p>
          <a:p>
            <a:pPr marL="444500" indent="-342900">
              <a:buFont typeface="Arial" panose="020B0604020202020204" pitchFamily="34" charset="0"/>
              <a:buChar char="•"/>
            </a:pPr>
            <a:r>
              <a:rPr lang="en-GB" dirty="0"/>
              <a:t>Government of Costa Rica. National Decarbonisation Plan 2018-2050. https://unfccc.int/documents/204474 (2019).</a:t>
            </a:r>
          </a:p>
          <a:p>
            <a:pPr marL="444500" indent="-342900">
              <a:buFont typeface="Arial" panose="020B0604020202020204" pitchFamily="34" charset="0"/>
              <a:buChar char="•"/>
            </a:pPr>
            <a:r>
              <a:rPr lang="en-GB" dirty="0" err="1"/>
              <a:t>Kwakkel</a:t>
            </a:r>
            <a:r>
              <a:rPr lang="en-GB" dirty="0"/>
              <a:t>, J. H., </a:t>
            </a:r>
            <a:r>
              <a:rPr lang="en-GB" dirty="0" err="1"/>
              <a:t>Haasnoot</a:t>
            </a:r>
            <a:r>
              <a:rPr lang="en-GB" dirty="0"/>
              <a:t>, M. &amp; Walker, W. E. Comparing Robust Decision-Making and Dynamic Adaptive Policy Pathways for model-based decision support under deep uncertainty. Environmental Modelling &amp; Software 86, 168–183 (2016).</a:t>
            </a:r>
          </a:p>
        </p:txBody>
      </p:sp>
    </p:spTree>
    <p:extLst>
      <p:ext uri="{BB962C8B-B14F-4D97-AF65-F5344CB8AC3E}">
        <p14:creationId xmlns:p14="http://schemas.microsoft.com/office/powerpoint/2010/main" val="2206590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err="1">
                <a:solidFill>
                  <a:schemeClr val="bg1"/>
                </a:solidFill>
                <a:latin typeface="Open Sans"/>
                <a:ea typeface="+mn-lt"/>
                <a:cs typeface="+mn-lt"/>
              </a:rPr>
              <a:t>Millot</a:t>
            </a:r>
            <a:r>
              <a:rPr lang="en-ZA" sz="800" dirty="0">
                <a:solidFill>
                  <a:schemeClr val="bg1"/>
                </a:solidFill>
                <a:latin typeface="Open Sans"/>
                <a:ea typeface="+mn-lt"/>
                <a:cs typeface="+mn-lt"/>
              </a:rPr>
              <a:t> A.,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a:t>
            </a:r>
            <a:r>
              <a:rPr lang="en-GB" sz="800" dirty="0">
                <a:solidFill>
                  <a:schemeClr val="bg1"/>
                </a:solidFill>
                <a:latin typeface="Open Sans"/>
                <a:ea typeface="+mn-lt"/>
                <a:cs typeface="+mn-lt"/>
              </a:rPr>
              <a:t>Long-term vision for the energy mix – Case Study. </a:t>
            </a: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a:solidFill>
                  <a:schemeClr val="lt1"/>
                </a:solidFill>
                <a:latin typeface="Open Sans"/>
                <a:ea typeface="Open Sans"/>
                <a:cs typeface="Open Sans"/>
                <a:sym typeface="Open Sans"/>
              </a:rPr>
              <a:t>Supported by and in collaboration </a:t>
            </a:r>
            <a:br>
              <a:rPr lang="en-US" sz="900" b="1" i="1">
                <a:solidFill>
                  <a:schemeClr val="lt1"/>
                </a:solidFill>
                <a:latin typeface="Open Sans"/>
                <a:ea typeface="Open Sans"/>
                <a:cs typeface="Open Sans"/>
                <a:sym typeface="Open Sans"/>
              </a:rPr>
            </a:br>
            <a:r>
              <a:rPr lang="en-US" sz="900" b="1" i="1">
                <a:solidFill>
                  <a:schemeClr val="lt1"/>
                </a:solidFill>
                <a:latin typeface="Open Sans"/>
                <a:ea typeface="Open Sans"/>
                <a:cs typeface="Open Sans"/>
                <a:sym typeface="Open Sans"/>
              </a:rPr>
              <a:t>with CCG and Green Grids Initiative</a:t>
            </a:r>
            <a:endParaRPr/>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Ariane </a:t>
            </a:r>
            <a:r>
              <a:rPr lang="en-US" sz="800" dirty="0" err="1">
                <a:solidFill>
                  <a:schemeClr val="bg1"/>
                </a:solidFill>
                <a:latin typeface="Open Sans"/>
                <a:ea typeface="+mn-lt"/>
                <a:cs typeface="+mn-lt"/>
              </a:rPr>
              <a:t>Millot</a:t>
            </a:r>
            <a:r>
              <a:rPr lang="en-US" sz="800" dirty="0">
                <a:solidFill>
                  <a:schemeClr val="bg1"/>
                </a:solidFill>
                <a:latin typeface="Open Sans"/>
                <a:ea typeface="+mn-lt"/>
                <a:cs typeface="+mn-lt"/>
              </a:rPr>
              <a:t>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C543B-1A86-54FA-97D8-5C1EC3C63E2C}"/>
              </a:ext>
            </a:extLst>
          </p:cNvPr>
          <p:cNvSpPr>
            <a:spLocks noGrp="1"/>
          </p:cNvSpPr>
          <p:nvPr>
            <p:ph type="title"/>
          </p:nvPr>
        </p:nvSpPr>
        <p:spPr/>
        <p:txBody>
          <a:bodyPr/>
          <a:lstStyle/>
          <a:p>
            <a:r>
              <a:rPr lang="en-GB" sz="3200" kern="100" dirty="0">
                <a:effectLst/>
                <a:ea typeface="Calibri" panose="020F0502020204030204" pitchFamily="34" charset="0"/>
                <a:cs typeface="Times New Roman" panose="02020603050405020304" pitchFamily="18" charset="0"/>
              </a:rPr>
              <a:t>1. Defining the overarching vision</a:t>
            </a:r>
            <a:endParaRPr lang="en-GB" dirty="0"/>
          </a:p>
        </p:txBody>
      </p:sp>
      <p:sp>
        <p:nvSpPr>
          <p:cNvPr id="3" name="Text Placeholder 2">
            <a:extLst>
              <a:ext uri="{FF2B5EF4-FFF2-40B4-BE49-F238E27FC236}">
                <a16:creationId xmlns:a16="http://schemas.microsoft.com/office/drawing/2014/main" id="{1EA883A4-7DBA-AD83-0254-0342C538E435}"/>
              </a:ext>
            </a:extLst>
          </p:cNvPr>
          <p:cNvSpPr>
            <a:spLocks noGrp="1"/>
          </p:cNvSpPr>
          <p:nvPr>
            <p:ph type="body" idx="1"/>
          </p:nvPr>
        </p:nvSpPr>
        <p:spPr/>
        <p:txBody>
          <a:bodyPr/>
          <a:lstStyle/>
          <a:p>
            <a:pPr marL="444500" indent="-342900">
              <a:buFont typeface="Arial" panose="020B0604020202020204" pitchFamily="34" charset="0"/>
              <a:buChar char="•"/>
            </a:pPr>
            <a:r>
              <a:rPr lang="en-GB" dirty="0"/>
              <a:t>Costa Rica wants to be seen as a </a:t>
            </a:r>
            <a:r>
              <a:rPr lang="en-GB" b="1" dirty="0"/>
              <a:t>pioneer in the protection of peace and nature</a:t>
            </a:r>
            <a:r>
              <a:rPr lang="en-GB" dirty="0"/>
              <a:t> and sets an example for the region and for the world.</a:t>
            </a:r>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a:p>
            <a:pPr marL="101600" indent="0">
              <a:buNone/>
            </a:pPr>
            <a:endParaRPr lang="en-GB" dirty="0"/>
          </a:p>
          <a:p>
            <a:pPr marL="101600" indent="0">
              <a:buNone/>
            </a:pPr>
            <a:endParaRPr lang="en-GB" dirty="0"/>
          </a:p>
        </p:txBody>
      </p:sp>
      <p:sp>
        <p:nvSpPr>
          <p:cNvPr id="4" name="Rectangle: Rounded Corners 3">
            <a:extLst>
              <a:ext uri="{FF2B5EF4-FFF2-40B4-BE49-F238E27FC236}">
                <a16:creationId xmlns:a16="http://schemas.microsoft.com/office/drawing/2014/main" id="{16432AA1-6573-E0F2-D090-6017A385DE8F}"/>
              </a:ext>
            </a:extLst>
          </p:cNvPr>
          <p:cNvSpPr/>
          <p:nvPr/>
        </p:nvSpPr>
        <p:spPr>
          <a:xfrm>
            <a:off x="629098" y="2036933"/>
            <a:ext cx="10933801" cy="1176167"/>
          </a:xfrm>
          <a:prstGeom prst="roundRec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1600" indent="0">
              <a:buNone/>
            </a:pPr>
            <a:r>
              <a:rPr lang="en-GB" b="1" i="1" dirty="0">
                <a:solidFill>
                  <a:sysClr val="windowText" lastClr="000000"/>
                </a:solidFill>
              </a:rPr>
              <a:t>Costa Rica aspires to be a modern, green and emission-free economy - and to strengthen its leadership – and commits to becoming a decarbonized economy with net-zero emissions by 2050.</a:t>
            </a:r>
          </a:p>
        </p:txBody>
      </p:sp>
      <p:pic>
        <p:nvPicPr>
          <p:cNvPr id="6" name="Picture 5">
            <a:extLst>
              <a:ext uri="{FF2B5EF4-FFF2-40B4-BE49-F238E27FC236}">
                <a16:creationId xmlns:a16="http://schemas.microsoft.com/office/drawing/2014/main" id="{F0564373-8A35-2AC6-8FB5-0234D757C038}"/>
              </a:ext>
            </a:extLst>
          </p:cNvPr>
          <p:cNvPicPr>
            <a:picLocks noChangeAspect="1"/>
          </p:cNvPicPr>
          <p:nvPr/>
        </p:nvPicPr>
        <p:blipFill>
          <a:blip r:embed="rId3"/>
          <a:stretch>
            <a:fillRect/>
          </a:stretch>
        </p:blipFill>
        <p:spPr>
          <a:xfrm>
            <a:off x="3863705" y="3303716"/>
            <a:ext cx="4464585" cy="3338384"/>
          </a:xfrm>
          <a:prstGeom prst="rect">
            <a:avLst/>
          </a:prstGeom>
        </p:spPr>
      </p:pic>
    </p:spTree>
    <p:extLst>
      <p:ext uri="{BB962C8B-B14F-4D97-AF65-F5344CB8AC3E}">
        <p14:creationId xmlns:p14="http://schemas.microsoft.com/office/powerpoint/2010/main" val="2068865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0CE21-6296-3241-038B-544BB8D4DFAE}"/>
              </a:ext>
            </a:extLst>
          </p:cNvPr>
          <p:cNvSpPr>
            <a:spLocks noGrp="1"/>
          </p:cNvSpPr>
          <p:nvPr>
            <p:ph type="title"/>
          </p:nvPr>
        </p:nvSpPr>
        <p:spPr>
          <a:xfrm>
            <a:off x="629400" y="476496"/>
            <a:ext cx="8103896" cy="443198"/>
          </a:xfrm>
        </p:spPr>
        <p:txBody>
          <a:bodyPr/>
          <a:lstStyle/>
          <a:p>
            <a:r>
              <a:rPr lang="en-GB" dirty="0"/>
              <a:t>2. Costa Rica situation</a:t>
            </a:r>
          </a:p>
        </p:txBody>
      </p:sp>
      <p:sp>
        <p:nvSpPr>
          <p:cNvPr id="3" name="Text Placeholder 2">
            <a:extLst>
              <a:ext uri="{FF2B5EF4-FFF2-40B4-BE49-F238E27FC236}">
                <a16:creationId xmlns:a16="http://schemas.microsoft.com/office/drawing/2014/main" id="{C9B87831-BE4F-CAC2-9710-DD68D7791325}"/>
              </a:ext>
            </a:extLst>
          </p:cNvPr>
          <p:cNvSpPr>
            <a:spLocks noGrp="1"/>
          </p:cNvSpPr>
          <p:nvPr>
            <p:ph type="body" idx="1"/>
          </p:nvPr>
        </p:nvSpPr>
        <p:spPr/>
        <p:txBody>
          <a:bodyPr/>
          <a:lstStyle/>
          <a:p>
            <a:pPr marL="444500" indent="-342900">
              <a:buFont typeface="Arial" panose="020B0604020202020204" pitchFamily="34" charset="0"/>
              <a:buChar char="•"/>
            </a:pPr>
            <a:endParaRPr lang="en-GB" dirty="0"/>
          </a:p>
          <a:p>
            <a:pPr marL="444500" indent="-342900">
              <a:buFont typeface="Arial" panose="020B0604020202020204" pitchFamily="34" charset="0"/>
              <a:buChar char="•"/>
            </a:pPr>
            <a:r>
              <a:rPr lang="en-GB" dirty="0"/>
              <a:t>Assets:</a:t>
            </a:r>
          </a:p>
          <a:p>
            <a:pPr marL="901700" lvl="1" indent="-342900">
              <a:lnSpc>
                <a:spcPct val="110000"/>
              </a:lnSpc>
              <a:spcAft>
                <a:spcPts val="300"/>
              </a:spcAft>
              <a:buFontTx/>
              <a:buChar char="-"/>
            </a:pPr>
            <a:r>
              <a:rPr lang="en-GB" dirty="0">
                <a:latin typeface="+mn-lt"/>
              </a:rPr>
              <a:t>High share of of GDP allocated to </a:t>
            </a:r>
            <a:r>
              <a:rPr lang="en-GB" b="1" dirty="0">
                <a:latin typeface="+mn-lt"/>
              </a:rPr>
              <a:t>social progress</a:t>
            </a:r>
            <a:r>
              <a:rPr lang="en-GB" dirty="0">
                <a:latin typeface="+mn-lt"/>
              </a:rPr>
              <a:t>, the investments in health and education have been significant.</a:t>
            </a:r>
          </a:p>
          <a:p>
            <a:pPr marL="901700" lvl="1" indent="-342900">
              <a:lnSpc>
                <a:spcPct val="110000"/>
              </a:lnSpc>
              <a:spcAft>
                <a:spcPts val="300"/>
              </a:spcAft>
              <a:buFontTx/>
              <a:buChar char="-"/>
            </a:pPr>
            <a:r>
              <a:rPr lang="en-GB" dirty="0">
                <a:latin typeface="+mn-lt"/>
              </a:rPr>
              <a:t>Economic strengths in </a:t>
            </a:r>
            <a:r>
              <a:rPr lang="en-GB" b="1" dirty="0">
                <a:latin typeface="+mn-lt"/>
              </a:rPr>
              <a:t>education</a:t>
            </a:r>
            <a:r>
              <a:rPr lang="en-GB" dirty="0">
                <a:latin typeface="+mn-lt"/>
              </a:rPr>
              <a:t>, openness and natural capital, increased income from ecotourism, </a:t>
            </a:r>
            <a:r>
              <a:rPr lang="en-GB" b="1" dirty="0">
                <a:latin typeface="+mn-lt"/>
              </a:rPr>
              <a:t>macroeconomic stability.</a:t>
            </a:r>
            <a:endParaRPr lang="en-GB" dirty="0">
              <a:latin typeface="+mn-lt"/>
            </a:endParaRPr>
          </a:p>
          <a:p>
            <a:pPr marL="901700" lvl="1" indent="-342900">
              <a:lnSpc>
                <a:spcPct val="110000"/>
              </a:lnSpc>
              <a:spcAft>
                <a:spcPts val="300"/>
              </a:spcAft>
              <a:buFontTx/>
              <a:buChar char="-"/>
            </a:pPr>
            <a:r>
              <a:rPr lang="en-GB" dirty="0">
                <a:latin typeface="+mn-lt"/>
              </a:rPr>
              <a:t>Electricity system: </a:t>
            </a:r>
            <a:r>
              <a:rPr lang="en-GB" b="1" dirty="0">
                <a:latin typeface="+mn-lt"/>
              </a:rPr>
              <a:t>zero-emissions</a:t>
            </a:r>
            <a:r>
              <a:rPr lang="en-GB" dirty="0">
                <a:latin typeface="+mn-lt"/>
              </a:rPr>
              <a:t> but needs to reduce its costs.</a:t>
            </a:r>
          </a:p>
          <a:p>
            <a:pPr marL="444500" indent="-342900">
              <a:buFontTx/>
              <a:buChar char="-"/>
            </a:pPr>
            <a:endParaRPr lang="en-GB" dirty="0"/>
          </a:p>
          <a:p>
            <a:pPr marL="444500" indent="-342900" algn="l">
              <a:buFont typeface="Arial" panose="020B0604020202020204" pitchFamily="34" charset="0"/>
              <a:buChar char="•"/>
            </a:pPr>
            <a:r>
              <a:rPr lang="en-GB" dirty="0"/>
              <a:t>Challenges:</a:t>
            </a:r>
          </a:p>
          <a:p>
            <a:pPr marL="901700" lvl="1" indent="-342900">
              <a:lnSpc>
                <a:spcPct val="110000"/>
              </a:lnSpc>
              <a:spcAft>
                <a:spcPts val="300"/>
              </a:spcAft>
              <a:buFontTx/>
              <a:buChar char="-"/>
            </a:pPr>
            <a:r>
              <a:rPr lang="en-GB" b="1" dirty="0">
                <a:latin typeface="+mn-lt"/>
              </a:rPr>
              <a:t>Shortcomings in infrastructure</a:t>
            </a:r>
            <a:r>
              <a:rPr lang="en-GB" dirty="0">
                <a:latin typeface="+mn-lt"/>
              </a:rPr>
              <a:t>: limit urban and rural mobility.</a:t>
            </a:r>
          </a:p>
          <a:p>
            <a:pPr marL="901700" lvl="1" indent="-342900">
              <a:lnSpc>
                <a:spcPct val="110000"/>
              </a:lnSpc>
              <a:spcAft>
                <a:spcPts val="300"/>
              </a:spcAft>
              <a:buFontTx/>
              <a:buChar char="-"/>
            </a:pPr>
            <a:r>
              <a:rPr lang="en-GB" b="1" dirty="0">
                <a:latin typeface="+mn-lt"/>
              </a:rPr>
              <a:t>Fiscal constraints.</a:t>
            </a:r>
          </a:p>
        </p:txBody>
      </p:sp>
    </p:spTree>
    <p:extLst>
      <p:ext uri="{BB962C8B-B14F-4D97-AF65-F5344CB8AC3E}">
        <p14:creationId xmlns:p14="http://schemas.microsoft.com/office/powerpoint/2010/main" val="32623894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4F21-42F3-0344-766A-B93B8D0D93E6}"/>
              </a:ext>
            </a:extLst>
          </p:cNvPr>
          <p:cNvSpPr>
            <a:spLocks noGrp="1"/>
          </p:cNvSpPr>
          <p:nvPr>
            <p:ph type="title"/>
          </p:nvPr>
        </p:nvSpPr>
        <p:spPr>
          <a:xfrm>
            <a:off x="629400" y="127000"/>
            <a:ext cx="8103896" cy="886397"/>
          </a:xfrm>
        </p:spPr>
        <p:txBody>
          <a:bodyPr/>
          <a:lstStyle/>
          <a:p>
            <a:r>
              <a:rPr lang="en-GB" dirty="0"/>
              <a:t>3. Identifying the challenges to achieve the vision</a:t>
            </a:r>
          </a:p>
        </p:txBody>
      </p:sp>
      <p:pic>
        <p:nvPicPr>
          <p:cNvPr id="5" name="Picture 4" descr="A screenshot of a graph&#10;&#10;Description automatically generated with low confidence">
            <a:extLst>
              <a:ext uri="{FF2B5EF4-FFF2-40B4-BE49-F238E27FC236}">
                <a16:creationId xmlns:a16="http://schemas.microsoft.com/office/drawing/2014/main" id="{3347C081-F75D-F2D6-F8F2-C004DA2CD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482" y="1239156"/>
            <a:ext cx="7960029" cy="5618844"/>
          </a:xfrm>
          <a:prstGeom prst="rect">
            <a:avLst/>
          </a:prstGeom>
        </p:spPr>
      </p:pic>
      <p:sp>
        <p:nvSpPr>
          <p:cNvPr id="8" name="Oval 7">
            <a:extLst>
              <a:ext uri="{FF2B5EF4-FFF2-40B4-BE49-F238E27FC236}">
                <a16:creationId xmlns:a16="http://schemas.microsoft.com/office/drawing/2014/main" id="{3AAF78E9-3E5C-7057-7C6A-46BA1A68CC7A}"/>
              </a:ext>
            </a:extLst>
          </p:cNvPr>
          <p:cNvSpPr/>
          <p:nvPr/>
        </p:nvSpPr>
        <p:spPr>
          <a:xfrm>
            <a:off x="6096000" y="1878544"/>
            <a:ext cx="3628111" cy="7493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C7BAAB9D-D72E-7979-0FA6-A225BC71AC97}"/>
              </a:ext>
            </a:extLst>
          </p:cNvPr>
          <p:cNvSpPr/>
          <p:nvPr/>
        </p:nvSpPr>
        <p:spPr>
          <a:xfrm>
            <a:off x="5384585" y="4902200"/>
            <a:ext cx="2743415" cy="5831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Turn 19">
            <a:extLst>
              <a:ext uri="{FF2B5EF4-FFF2-40B4-BE49-F238E27FC236}">
                <a16:creationId xmlns:a16="http://schemas.microsoft.com/office/drawing/2014/main" id="{FE652CB7-2EAD-903F-F8D0-9A91B4FD779E}"/>
              </a:ext>
            </a:extLst>
          </p:cNvPr>
          <p:cNvSpPr/>
          <p:nvPr/>
        </p:nvSpPr>
        <p:spPr>
          <a:xfrm rot="5400000" flipV="1">
            <a:off x="3430848" y="2706948"/>
            <a:ext cx="3162303" cy="2168007"/>
          </a:xfrm>
          <a:prstGeom prst="uturnArrow">
            <a:avLst>
              <a:gd name="adj1" fmla="val 1569"/>
              <a:gd name="adj2" fmla="val 6547"/>
              <a:gd name="adj3" fmla="val 8012"/>
              <a:gd name="adj4" fmla="val 45313"/>
              <a:gd name="adj5" fmla="val 6738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726577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BDDF-1E44-A6EB-7720-B21F2B025F47}"/>
              </a:ext>
            </a:extLst>
          </p:cNvPr>
          <p:cNvSpPr>
            <a:spLocks noGrp="1"/>
          </p:cNvSpPr>
          <p:nvPr>
            <p:ph type="title"/>
          </p:nvPr>
        </p:nvSpPr>
        <p:spPr/>
        <p:txBody>
          <a:bodyPr/>
          <a:lstStyle/>
          <a:p>
            <a:r>
              <a:rPr lang="en-GB" dirty="0"/>
              <a:t>4. Modelling approach</a:t>
            </a:r>
          </a:p>
        </p:txBody>
      </p:sp>
      <p:sp>
        <p:nvSpPr>
          <p:cNvPr id="3" name="Text Placeholder 2">
            <a:extLst>
              <a:ext uri="{FF2B5EF4-FFF2-40B4-BE49-F238E27FC236}">
                <a16:creationId xmlns:a16="http://schemas.microsoft.com/office/drawing/2014/main" id="{D2732706-C7E5-0EB6-EE49-47CD8CA68A70}"/>
              </a:ext>
            </a:extLst>
          </p:cNvPr>
          <p:cNvSpPr>
            <a:spLocks noGrp="1"/>
          </p:cNvSpPr>
          <p:nvPr>
            <p:ph type="body" idx="1"/>
          </p:nvPr>
        </p:nvSpPr>
        <p:spPr/>
        <p:txBody>
          <a:bodyPr/>
          <a:lstStyle/>
          <a:p>
            <a:pPr marL="101600" indent="0">
              <a:spcAft>
                <a:spcPts val="1200"/>
              </a:spcAft>
              <a:buNone/>
            </a:pPr>
            <a:r>
              <a:rPr lang="en-GB" dirty="0"/>
              <a:t>Combination of </a:t>
            </a:r>
            <a:r>
              <a:rPr lang="en-GB" i="1" dirty="0"/>
              <a:t>qualitative</a:t>
            </a:r>
            <a:r>
              <a:rPr lang="en-GB" dirty="0"/>
              <a:t> and </a:t>
            </a:r>
            <a:r>
              <a:rPr lang="en-GB" i="1" dirty="0"/>
              <a:t>quantitative</a:t>
            </a:r>
            <a:r>
              <a:rPr lang="en-GB" dirty="0"/>
              <a:t> methods:</a:t>
            </a:r>
          </a:p>
          <a:p>
            <a:pPr marL="101600" indent="0">
              <a:spcAft>
                <a:spcPts val="1200"/>
              </a:spcAft>
              <a:buNone/>
            </a:pPr>
            <a:endParaRPr lang="en-GB" dirty="0"/>
          </a:p>
          <a:p>
            <a:pPr>
              <a:spcAft>
                <a:spcPts val="1200"/>
              </a:spcAft>
            </a:pPr>
            <a:r>
              <a:rPr lang="en-GB" b="1" dirty="0"/>
              <a:t>Qualitative</a:t>
            </a:r>
            <a:r>
              <a:rPr lang="en-GB" dirty="0"/>
              <a:t>: </a:t>
            </a:r>
            <a:r>
              <a:rPr lang="en-GB" b="1" dirty="0">
                <a:latin typeface="+mn-lt"/>
              </a:rPr>
              <a:t>narratives</a:t>
            </a:r>
            <a:r>
              <a:rPr lang="en-GB" dirty="0">
                <a:latin typeface="+mn-lt"/>
              </a:rPr>
              <a:t> and </a:t>
            </a:r>
            <a:r>
              <a:rPr lang="en-GB" b="1" dirty="0">
                <a:latin typeface="+mn-lt"/>
              </a:rPr>
              <a:t>storylines</a:t>
            </a:r>
            <a:r>
              <a:rPr lang="en-GB" dirty="0">
                <a:latin typeface="+mn-lt"/>
              </a:rPr>
              <a:t> around the decarbonisation pathway</a:t>
            </a:r>
            <a:endParaRPr lang="en-GB" dirty="0"/>
          </a:p>
          <a:p>
            <a:pPr lvl="1">
              <a:lnSpc>
                <a:spcPct val="110000"/>
              </a:lnSpc>
              <a:spcAft>
                <a:spcPts val="1200"/>
              </a:spcAft>
            </a:pPr>
            <a:r>
              <a:rPr lang="en-GB" dirty="0">
                <a:latin typeface="+mn-lt"/>
              </a:rPr>
              <a:t>Stakeholder-driven back-casting participatory approach</a:t>
            </a:r>
          </a:p>
          <a:p>
            <a:pPr lvl="1">
              <a:lnSpc>
                <a:spcPct val="110000"/>
              </a:lnSpc>
              <a:spcAft>
                <a:spcPts val="1200"/>
              </a:spcAft>
            </a:pPr>
            <a:r>
              <a:rPr lang="en-GB" dirty="0">
                <a:latin typeface="+mn-lt"/>
              </a:rPr>
              <a:t>Discussion around the strategies and actions</a:t>
            </a:r>
          </a:p>
          <a:p>
            <a:pPr lvl="1">
              <a:lnSpc>
                <a:spcPct val="110000"/>
              </a:lnSpc>
              <a:spcAft>
                <a:spcPts val="1200"/>
              </a:spcAft>
            </a:pPr>
            <a:endParaRPr lang="en-GB" dirty="0">
              <a:latin typeface="+mn-lt"/>
            </a:endParaRPr>
          </a:p>
          <a:p>
            <a:pPr>
              <a:spcAft>
                <a:spcPts val="1200"/>
              </a:spcAft>
            </a:pPr>
            <a:r>
              <a:rPr lang="en-GB" b="1" dirty="0"/>
              <a:t>Quantitative</a:t>
            </a:r>
            <a:r>
              <a:rPr lang="en-GB" dirty="0"/>
              <a:t>: Open-Source Energy Modelling System (OSeMOSYS) tool </a:t>
            </a:r>
          </a:p>
          <a:p>
            <a:pPr lvl="1">
              <a:lnSpc>
                <a:spcPct val="110000"/>
              </a:lnSpc>
              <a:spcAft>
                <a:spcPts val="1200"/>
              </a:spcAft>
            </a:pPr>
            <a:r>
              <a:rPr lang="en-GB" dirty="0">
                <a:latin typeface="+mn-lt"/>
              </a:rPr>
              <a:t>Energy systems optimization model</a:t>
            </a:r>
          </a:p>
          <a:p>
            <a:pPr lvl="1">
              <a:lnSpc>
                <a:spcPct val="110000"/>
              </a:lnSpc>
              <a:spcAft>
                <a:spcPts val="1200"/>
              </a:spcAft>
            </a:pPr>
            <a:r>
              <a:rPr lang="en-GB" dirty="0">
                <a:latin typeface="+mn-lt"/>
              </a:rPr>
              <a:t>Least-cost pathway for the energy system</a:t>
            </a:r>
          </a:p>
          <a:p>
            <a:pPr lvl="1">
              <a:lnSpc>
                <a:spcPct val="110000"/>
              </a:lnSpc>
              <a:spcAft>
                <a:spcPts val="1200"/>
              </a:spcAft>
            </a:pPr>
            <a:r>
              <a:rPr lang="en-GB" dirty="0">
                <a:latin typeface="+mn-lt"/>
              </a:rPr>
              <a:t>Assessment of robustness of different strategies </a:t>
            </a:r>
          </a:p>
          <a:p>
            <a:endParaRPr lang="en-GB" dirty="0"/>
          </a:p>
        </p:txBody>
      </p:sp>
      <p:pic>
        <p:nvPicPr>
          <p:cNvPr id="4" name="Graphic 3" descr="Customer review outline">
            <a:extLst>
              <a:ext uri="{FF2B5EF4-FFF2-40B4-BE49-F238E27FC236}">
                <a16:creationId xmlns:a16="http://schemas.microsoft.com/office/drawing/2014/main" id="{BCCBA086-5479-AB85-FC00-9F281CAE29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40713" y="2702066"/>
            <a:ext cx="756000" cy="7560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578B7437-71CF-6017-D10A-CBB58C7099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6140" y="4813299"/>
            <a:ext cx="756000" cy="756000"/>
          </a:xfrm>
          <a:prstGeom prst="rect">
            <a:avLst/>
          </a:prstGeom>
        </p:spPr>
      </p:pic>
    </p:spTree>
    <p:extLst>
      <p:ext uri="{BB962C8B-B14F-4D97-AF65-F5344CB8AC3E}">
        <p14:creationId xmlns:p14="http://schemas.microsoft.com/office/powerpoint/2010/main" val="784416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EECC2-C0A9-1EF2-AE10-4A8620B91997}"/>
              </a:ext>
            </a:extLst>
          </p:cNvPr>
          <p:cNvSpPr>
            <a:spLocks noGrp="1"/>
          </p:cNvSpPr>
          <p:nvPr>
            <p:ph type="title"/>
          </p:nvPr>
        </p:nvSpPr>
        <p:spPr>
          <a:xfrm>
            <a:off x="679677" y="454683"/>
            <a:ext cx="8103896" cy="443198"/>
          </a:xfrm>
        </p:spPr>
        <p:txBody>
          <a:bodyPr/>
          <a:lstStyle/>
          <a:p>
            <a:r>
              <a:rPr lang="en-GB" dirty="0"/>
              <a:t>5. Process for stakeholder engagement</a:t>
            </a:r>
          </a:p>
        </p:txBody>
      </p:sp>
      <p:pic>
        <p:nvPicPr>
          <p:cNvPr id="5" name="Picture 4" descr="A screenshot of a chat&#10;&#10;Description automatically generated with low confidence">
            <a:extLst>
              <a:ext uri="{FF2B5EF4-FFF2-40B4-BE49-F238E27FC236}">
                <a16:creationId xmlns:a16="http://schemas.microsoft.com/office/drawing/2014/main" id="{4D34E483-A2A0-BC51-0127-1C34144B2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36" y="2263588"/>
            <a:ext cx="11574327" cy="2330824"/>
          </a:xfrm>
          <a:prstGeom prst="rect">
            <a:avLst/>
          </a:prstGeom>
        </p:spPr>
      </p:pic>
      <p:sp>
        <p:nvSpPr>
          <p:cNvPr id="3" name="TextBox 2">
            <a:extLst>
              <a:ext uri="{FF2B5EF4-FFF2-40B4-BE49-F238E27FC236}">
                <a16:creationId xmlns:a16="http://schemas.microsoft.com/office/drawing/2014/main" id="{88097ACE-88F5-16FD-0975-238742B64756}"/>
              </a:ext>
            </a:extLst>
          </p:cNvPr>
          <p:cNvSpPr txBox="1"/>
          <p:nvPr/>
        </p:nvSpPr>
        <p:spPr>
          <a:xfrm>
            <a:off x="3808997" y="6488669"/>
            <a:ext cx="4574006" cy="369332"/>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3924218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A24C-0801-6E98-C50E-1FC6B0D1EF42}"/>
              </a:ext>
            </a:extLst>
          </p:cNvPr>
          <p:cNvSpPr>
            <a:spLocks noGrp="1"/>
          </p:cNvSpPr>
          <p:nvPr>
            <p:ph type="title"/>
          </p:nvPr>
        </p:nvSpPr>
        <p:spPr/>
        <p:txBody>
          <a:bodyPr/>
          <a:lstStyle/>
          <a:p>
            <a:r>
              <a:rPr lang="en-GB" dirty="0"/>
              <a:t>6. Scenarios explored by the stakeholders</a:t>
            </a:r>
          </a:p>
        </p:txBody>
      </p:sp>
      <p:sp>
        <p:nvSpPr>
          <p:cNvPr id="3" name="Text Placeholder 2">
            <a:extLst>
              <a:ext uri="{FF2B5EF4-FFF2-40B4-BE49-F238E27FC236}">
                <a16:creationId xmlns:a16="http://schemas.microsoft.com/office/drawing/2014/main" id="{90F26745-EA66-44FA-0DC8-3CC7CD952A6B}"/>
              </a:ext>
            </a:extLst>
          </p:cNvPr>
          <p:cNvSpPr>
            <a:spLocks noGrp="1"/>
          </p:cNvSpPr>
          <p:nvPr>
            <p:ph type="body" idx="1"/>
          </p:nvPr>
        </p:nvSpPr>
        <p:spPr/>
        <p:txBody>
          <a:bodyPr/>
          <a:lstStyle/>
          <a:p>
            <a:pPr>
              <a:spcAft>
                <a:spcPts val="600"/>
              </a:spcAft>
            </a:pPr>
            <a:r>
              <a:rPr lang="en-GB" dirty="0"/>
              <a:t>A </a:t>
            </a:r>
            <a:r>
              <a:rPr lang="en-GB" b="1" dirty="0"/>
              <a:t>Business as Usual </a:t>
            </a:r>
            <a:r>
              <a:rPr lang="en-GB" dirty="0"/>
              <a:t>(</a:t>
            </a:r>
            <a:r>
              <a:rPr lang="en-GB" b="1" dirty="0"/>
              <a:t>BAU</a:t>
            </a:r>
            <a:r>
              <a:rPr lang="en-GB" dirty="0"/>
              <a:t>):</a:t>
            </a:r>
          </a:p>
          <a:p>
            <a:pPr lvl="1">
              <a:lnSpc>
                <a:spcPct val="110000"/>
              </a:lnSpc>
              <a:spcAft>
                <a:spcPts val="600"/>
              </a:spcAft>
            </a:pPr>
            <a:r>
              <a:rPr lang="en-GB" dirty="0">
                <a:latin typeface="+mn-lt"/>
              </a:rPr>
              <a:t>Trends based on historical data. </a:t>
            </a:r>
          </a:p>
          <a:p>
            <a:pPr lvl="1">
              <a:lnSpc>
                <a:spcPct val="110000"/>
              </a:lnSpc>
              <a:spcAft>
                <a:spcPts val="600"/>
              </a:spcAft>
            </a:pPr>
            <a:r>
              <a:rPr lang="en-GB" dirty="0">
                <a:latin typeface="+mn-lt"/>
              </a:rPr>
              <a:t>Power system: a moderate penetration of distributed generation</a:t>
            </a:r>
          </a:p>
          <a:p>
            <a:pPr marL="558800" lvl="1" indent="0">
              <a:lnSpc>
                <a:spcPct val="110000"/>
              </a:lnSpc>
              <a:spcAft>
                <a:spcPts val="600"/>
              </a:spcAft>
              <a:buNone/>
            </a:pPr>
            <a:endParaRPr lang="en-GB" dirty="0">
              <a:latin typeface="+mn-lt"/>
            </a:endParaRPr>
          </a:p>
          <a:p>
            <a:pPr marL="558800" lvl="1" indent="0">
              <a:lnSpc>
                <a:spcPct val="110000"/>
              </a:lnSpc>
              <a:spcAft>
                <a:spcPts val="600"/>
              </a:spcAft>
              <a:buNone/>
            </a:pPr>
            <a:endParaRPr lang="en-GB" dirty="0">
              <a:latin typeface="+mn-lt"/>
            </a:endParaRPr>
          </a:p>
          <a:p>
            <a:pPr marL="558800" lvl="1" indent="0">
              <a:lnSpc>
                <a:spcPct val="110000"/>
              </a:lnSpc>
              <a:spcAft>
                <a:spcPts val="600"/>
              </a:spcAft>
              <a:buNone/>
            </a:pPr>
            <a:endParaRPr lang="en-GB" sz="1400" dirty="0">
              <a:latin typeface="+mn-lt"/>
            </a:endParaRPr>
          </a:p>
          <a:p>
            <a:pPr>
              <a:spcAft>
                <a:spcPts val="600"/>
              </a:spcAft>
            </a:pPr>
            <a:r>
              <a:rPr lang="en-GB" dirty="0"/>
              <a:t>A </a:t>
            </a:r>
            <a:r>
              <a:rPr lang="en-GB" b="1" dirty="0"/>
              <a:t>deep-decarbonisation scenario </a:t>
            </a:r>
            <a:r>
              <a:rPr lang="en-GB" dirty="0"/>
              <a:t>(</a:t>
            </a:r>
            <a:r>
              <a:rPr lang="en-GB" b="1" dirty="0"/>
              <a:t>NDP</a:t>
            </a:r>
            <a:r>
              <a:rPr lang="en-GB" dirty="0"/>
              <a:t>)</a:t>
            </a:r>
          </a:p>
          <a:p>
            <a:pPr lvl="1">
              <a:lnSpc>
                <a:spcPct val="110000"/>
              </a:lnSpc>
              <a:spcAft>
                <a:spcPts val="600"/>
              </a:spcAft>
            </a:pPr>
            <a:r>
              <a:rPr lang="en-GB" dirty="0">
                <a:latin typeface="+mn-lt"/>
              </a:rPr>
              <a:t>The narrative of the NDP maintains the social and economic situation described in the BAU</a:t>
            </a:r>
          </a:p>
          <a:p>
            <a:pPr lvl="1">
              <a:lnSpc>
                <a:spcPct val="110000"/>
              </a:lnSpc>
              <a:spcAft>
                <a:spcPts val="600"/>
              </a:spcAft>
            </a:pPr>
            <a:r>
              <a:rPr lang="en-GB" dirty="0">
                <a:latin typeface="+mn-lt"/>
              </a:rPr>
              <a:t>Evolutions in urban planning and low-emissions technologies.</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A3777A4-D2B6-8960-3471-ADC2E6FC5B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047" y="5242733"/>
            <a:ext cx="1152000" cy="1152000"/>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324942F4-EC0E-3366-E628-29E2AA0E9C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4547" y="2533555"/>
            <a:ext cx="1008000" cy="1008000"/>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79F26D69-2545-79A9-8835-660AF0EFC0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8548" y="4954733"/>
            <a:ext cx="1728000" cy="1728000"/>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50923BBA-E450-A848-F695-6A87AF256C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9545" y="5242733"/>
            <a:ext cx="1152000" cy="1152000"/>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D2E0E881-AB4D-1917-348E-A89DADB280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1647" y="2569555"/>
            <a:ext cx="936000" cy="936000"/>
          </a:xfrm>
          <a:prstGeom prst="rect">
            <a:avLst/>
          </a:prstGeom>
        </p:spPr>
      </p:pic>
    </p:spTree>
    <p:extLst>
      <p:ext uri="{BB962C8B-B14F-4D97-AF65-F5344CB8AC3E}">
        <p14:creationId xmlns:p14="http://schemas.microsoft.com/office/powerpoint/2010/main" val="32858895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B3C5-C417-6CB6-F0E1-1BE33F1F6CA1}"/>
              </a:ext>
            </a:extLst>
          </p:cNvPr>
          <p:cNvSpPr>
            <a:spLocks noGrp="1"/>
          </p:cNvSpPr>
          <p:nvPr>
            <p:ph type="title"/>
          </p:nvPr>
        </p:nvSpPr>
        <p:spPr/>
        <p:txBody>
          <a:bodyPr/>
          <a:lstStyle/>
          <a:p>
            <a:r>
              <a:rPr lang="en-GB" dirty="0"/>
              <a:t>7. OSeMOSYS-CR: a transparent model</a:t>
            </a:r>
          </a:p>
        </p:txBody>
      </p:sp>
      <p:pic>
        <p:nvPicPr>
          <p:cNvPr id="5" name="Picture 4" descr="A diagram of energy transformation and distribution&#10;&#10;Description automatically generated with low confidence">
            <a:extLst>
              <a:ext uri="{FF2B5EF4-FFF2-40B4-BE49-F238E27FC236}">
                <a16:creationId xmlns:a16="http://schemas.microsoft.com/office/drawing/2014/main" id="{0BD028A5-8A6F-CE38-0A40-C1E634484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679" y="1176528"/>
            <a:ext cx="9908641" cy="5523853"/>
          </a:xfrm>
          <a:prstGeom prst="rect">
            <a:avLst/>
          </a:prstGeom>
        </p:spPr>
      </p:pic>
      <p:sp>
        <p:nvSpPr>
          <p:cNvPr id="3" name="TextBox 2">
            <a:extLst>
              <a:ext uri="{FF2B5EF4-FFF2-40B4-BE49-F238E27FC236}">
                <a16:creationId xmlns:a16="http://schemas.microsoft.com/office/drawing/2014/main" id="{65F98B0D-5880-9AFB-2BE1-7AD4E315C9C9}"/>
              </a:ext>
            </a:extLst>
          </p:cNvPr>
          <p:cNvSpPr txBox="1"/>
          <p:nvPr/>
        </p:nvSpPr>
        <p:spPr>
          <a:xfrm>
            <a:off x="11050320" y="4716380"/>
            <a:ext cx="1257985" cy="1477328"/>
          </a:xfrm>
          <a:prstGeom prst="rect">
            <a:avLst/>
          </a:prstGeom>
          <a:noFill/>
        </p:spPr>
        <p:txBody>
          <a:bodyPr wrap="square" rtlCol="0">
            <a:spAutoFit/>
          </a:bodyPr>
          <a:lstStyle/>
          <a:p>
            <a:r>
              <a:rPr lang="en-GB" dirty="0"/>
              <a:t>Source: (Godínez-Zamora, G. et al. 2021)</a:t>
            </a:r>
          </a:p>
        </p:txBody>
      </p:sp>
    </p:spTree>
    <p:extLst>
      <p:ext uri="{BB962C8B-B14F-4D97-AF65-F5344CB8AC3E}">
        <p14:creationId xmlns:p14="http://schemas.microsoft.com/office/powerpoint/2010/main" val="926636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50CE0-57A7-4785-A528-FBA790F5F0B5}"/>
              </a:ext>
            </a:extLst>
          </p:cNvPr>
          <p:cNvSpPr>
            <a:spLocks noGrp="1"/>
          </p:cNvSpPr>
          <p:nvPr>
            <p:ph type="title"/>
          </p:nvPr>
        </p:nvSpPr>
        <p:spPr>
          <a:xfrm>
            <a:off x="629399" y="90204"/>
            <a:ext cx="8103896" cy="886397"/>
          </a:xfrm>
        </p:spPr>
        <p:txBody>
          <a:bodyPr/>
          <a:lstStyle/>
          <a:p>
            <a:r>
              <a:rPr lang="en-GB" dirty="0"/>
              <a:t>8. Results : distributions of passenger and cargo transport demand</a:t>
            </a:r>
          </a:p>
        </p:txBody>
      </p:sp>
      <p:pic>
        <p:nvPicPr>
          <p:cNvPr id="5" name="Picture 4" descr="A picture containing text, screenshot, diagram&#10;&#10;Description automatically generated">
            <a:extLst>
              <a:ext uri="{FF2B5EF4-FFF2-40B4-BE49-F238E27FC236}">
                <a16:creationId xmlns:a16="http://schemas.microsoft.com/office/drawing/2014/main" id="{7EA8D306-868F-2035-19F1-9B4313A9AB2D}"/>
              </a:ext>
            </a:extLst>
          </p:cNvPr>
          <p:cNvPicPr>
            <a:picLocks noChangeAspect="1"/>
          </p:cNvPicPr>
          <p:nvPr/>
        </p:nvPicPr>
        <p:blipFill rotWithShape="1">
          <a:blip r:embed="rId3">
            <a:extLst>
              <a:ext uri="{28A0092B-C50C-407E-A947-70E740481C1C}">
                <a14:useLocalDpi xmlns:a14="http://schemas.microsoft.com/office/drawing/2010/main" val="0"/>
              </a:ext>
            </a:extLst>
          </a:blip>
          <a:srcRect r="49974" b="25664"/>
          <a:stretch/>
        </p:blipFill>
        <p:spPr>
          <a:xfrm>
            <a:off x="1950178" y="1124012"/>
            <a:ext cx="5462337" cy="5643784"/>
          </a:xfrm>
          <a:prstGeom prst="rect">
            <a:avLst/>
          </a:prstGeom>
        </p:spPr>
      </p:pic>
      <p:sp>
        <p:nvSpPr>
          <p:cNvPr id="4" name="TextBox 3">
            <a:extLst>
              <a:ext uri="{FF2B5EF4-FFF2-40B4-BE49-F238E27FC236}">
                <a16:creationId xmlns:a16="http://schemas.microsoft.com/office/drawing/2014/main" id="{64FE0D06-2B55-6D05-E82E-55F6EC0F0EDF}"/>
              </a:ext>
            </a:extLst>
          </p:cNvPr>
          <p:cNvSpPr txBox="1"/>
          <p:nvPr/>
        </p:nvSpPr>
        <p:spPr>
          <a:xfrm>
            <a:off x="7761678" y="5937532"/>
            <a:ext cx="4574006" cy="369332"/>
          </a:xfrm>
          <a:prstGeom prst="rect">
            <a:avLst/>
          </a:prstGeom>
          <a:noFill/>
        </p:spPr>
        <p:txBody>
          <a:bodyPr wrap="square" rtlCol="0">
            <a:spAutoFit/>
          </a:bodyPr>
          <a:lstStyle/>
          <a:p>
            <a:r>
              <a:rPr lang="en-GB" dirty="0"/>
              <a:t>Source: (Godínez-Zamora, G. et al. 2021)</a:t>
            </a:r>
          </a:p>
        </p:txBody>
      </p:sp>
      <p:pic>
        <p:nvPicPr>
          <p:cNvPr id="3" name="Picture 2" descr="A picture containing text, screenshot, diagram&#10;&#10;Description automatically generated">
            <a:extLst>
              <a:ext uri="{FF2B5EF4-FFF2-40B4-BE49-F238E27FC236}">
                <a16:creationId xmlns:a16="http://schemas.microsoft.com/office/drawing/2014/main" id="{BF427AF4-596D-BD03-89F1-0D99C1227573}"/>
              </a:ext>
            </a:extLst>
          </p:cNvPr>
          <p:cNvPicPr>
            <a:picLocks noChangeAspect="1"/>
          </p:cNvPicPr>
          <p:nvPr/>
        </p:nvPicPr>
        <p:blipFill rotWithShape="1">
          <a:blip r:embed="rId3">
            <a:extLst>
              <a:ext uri="{28A0092B-C50C-407E-A947-70E740481C1C}">
                <a14:useLocalDpi xmlns:a14="http://schemas.microsoft.com/office/drawing/2010/main" val="0"/>
              </a:ext>
            </a:extLst>
          </a:blip>
          <a:srcRect t="73980" r="49974"/>
          <a:stretch/>
        </p:blipFill>
        <p:spPr>
          <a:xfrm>
            <a:off x="8021666" y="2307869"/>
            <a:ext cx="4054030" cy="1466159"/>
          </a:xfrm>
          <a:prstGeom prst="rect">
            <a:avLst/>
          </a:prstGeom>
        </p:spPr>
      </p:pic>
    </p:spTree>
    <p:extLst>
      <p:ext uri="{BB962C8B-B14F-4D97-AF65-F5344CB8AC3E}">
        <p14:creationId xmlns:p14="http://schemas.microsoft.com/office/powerpoint/2010/main" val="1998961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5b8b66e-5759-43c1-a138-f967a8bf5a20">
      <Value>3</Value>
    </TaxCatchAll>
    <lcf76f155ced4ddcb4097134ff3c332f xmlns="0b696a8a-ab1a-459b-a09e-44df7cbe933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7004D0-B3B3-45C9-9C4A-D8881D4CBEE8}">
  <ds:schemaRefs>
    <ds:schemaRef ds:uri="http://schemas.microsoft.com/office/2006/metadata/contentType"/>
    <ds:schemaRef ds:uri="http://schemas.microsoft.com/office/2006/metadata/properties/metaAttributes"/>
    <ds:schemaRef ds:uri="http://www.w3.org/2000/xmlns/"/>
    <ds:schemaRef ds:uri="http://www.w3.org/2001/XMLSchema"/>
    <ds:schemaRef ds:uri="35b8b66e-5759-43c1-a138-f967a8bf5a20"/>
    <ds:schemaRef ds:uri="0b696a8a-ab1a-459b-a09e-44df7cbe933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898148-E755-4E4D-A5B1-95483911B114}">
  <ds:schemaRefs>
    <ds:schemaRef ds:uri="http://schemas.microsoft.com/office/2006/metadata/properties"/>
    <ds:schemaRef ds:uri="http://www.w3.org/2000/xmlns/"/>
    <ds:schemaRef ds:uri="35b8b66e-5759-43c1-a138-f967a8bf5a20"/>
    <ds:schemaRef ds:uri="0b696a8a-ab1a-459b-a09e-44df7cbe9330"/>
    <ds:schemaRef ds:uri="http://schemas.microsoft.com/office/infopath/2007/PartnerControls"/>
  </ds:schemaRefs>
</ds:datastoreItem>
</file>

<file path=customXml/itemProps3.xml><?xml version="1.0" encoding="utf-8"?>
<ds:datastoreItem xmlns:ds="http://schemas.openxmlformats.org/officeDocument/2006/customXml" ds:itemID="{B3DE3B85-07E8-4CB4-84BD-CEF3094F42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5696</TotalTime>
  <Words>2759</Words>
  <Application>Microsoft Office PowerPoint</Application>
  <PresentationFormat>Widescreen</PresentationFormat>
  <Paragraphs>119</Paragraphs>
  <Slides>14</Slides>
  <Notes>12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Anton</vt:lpstr>
      <vt:lpstr>-apple-system</vt:lpstr>
      <vt:lpstr>Arial</vt:lpstr>
      <vt:lpstr>Calibri</vt:lpstr>
      <vt:lpstr>Helvetica Neue</vt:lpstr>
      <vt:lpstr>Open Sans</vt:lpstr>
      <vt:lpstr>Open Sans ExtraBold</vt:lpstr>
      <vt:lpstr>Rubik</vt:lpstr>
      <vt:lpstr>Symbol</vt:lpstr>
      <vt:lpstr>Times New Roman</vt:lpstr>
      <vt:lpstr>Trebuchet MS</vt:lpstr>
      <vt:lpstr>Simple Light</vt:lpstr>
      <vt:lpstr>UCCC UK 2020 Grid 16:9 - 11991</vt:lpstr>
      <vt:lpstr>1_Simple Light</vt:lpstr>
      <vt:lpstr>Lecture 1  Long-Term Vision for the Energy Mix – Case Study</vt:lpstr>
      <vt:lpstr>1. Defining the overarching vision</vt:lpstr>
      <vt:lpstr>2. Costa Rica situation</vt:lpstr>
      <vt:lpstr>3. Identifying the challenges to achieve the vision</vt:lpstr>
      <vt:lpstr>4. Modelling approach</vt:lpstr>
      <vt:lpstr>5. Process for stakeholder engagement</vt:lpstr>
      <vt:lpstr>6. Scenarios explored by the stakeholders</vt:lpstr>
      <vt:lpstr>7. OSeMOSYS-CR: a transparent model</vt:lpstr>
      <vt:lpstr>8. Results : distributions of passenger and cargo transport demand</vt:lpstr>
      <vt:lpstr>8. Results: installed capacity in the power sector</vt:lpstr>
      <vt:lpstr>9. Policy impact</vt:lpstr>
      <vt:lpstr>10. Challenges faced by the country</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5</cp:revision>
  <dcterms:created xsi:type="dcterms:W3CDTF">2023-03-02T11:39:23Z</dcterms:created>
  <dcterms:modified xsi:type="dcterms:W3CDTF">2023-11-09T12:30:44Z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