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7"/>
  </p:notesMasterIdLst>
  <p:sldIdLst>
    <p:sldId id="309" r:id="rId5"/>
    <p:sldId id="264" r:id="rId6"/>
    <p:sldId id="279" r:id="rId7"/>
    <p:sldId id="272" r:id="rId8"/>
    <p:sldId id="319" r:id="rId9"/>
    <p:sldId id="311" r:id="rId10"/>
    <p:sldId id="273" r:id="rId11"/>
    <p:sldId id="312" r:id="rId12"/>
    <p:sldId id="313" r:id="rId13"/>
    <p:sldId id="320" r:id="rId14"/>
    <p:sldId id="276" r:id="rId15"/>
    <p:sldId id="315" r:id="rId16"/>
    <p:sldId id="282" r:id="rId17"/>
    <p:sldId id="305" r:id="rId18"/>
    <p:sldId id="316" r:id="rId19"/>
    <p:sldId id="310" r:id="rId20"/>
    <p:sldId id="317" r:id="rId21"/>
    <p:sldId id="283" r:id="rId22"/>
    <p:sldId id="308" r:id="rId23"/>
    <p:sldId id="288" r:id="rId24"/>
    <p:sldId id="289" r:id="rId25"/>
    <p:sldId id="290" r:id="rId26"/>
    <p:sldId id="321" r:id="rId27"/>
    <p:sldId id="291" r:id="rId28"/>
    <p:sldId id="292" r:id="rId29"/>
    <p:sldId id="293" r:id="rId30"/>
    <p:sldId id="294" r:id="rId31"/>
    <p:sldId id="322" r:id="rId32"/>
    <p:sldId id="295" r:id="rId33"/>
    <p:sldId id="296" r:id="rId34"/>
    <p:sldId id="324" r:id="rId35"/>
    <p:sldId id="297" r:id="rId36"/>
    <p:sldId id="298" r:id="rId37"/>
    <p:sldId id="323" r:id="rId38"/>
    <p:sldId id="318" r:id="rId39"/>
    <p:sldId id="299" r:id="rId40"/>
    <p:sldId id="300" r:id="rId41"/>
    <p:sldId id="301" r:id="rId42"/>
    <p:sldId id="303" r:id="rId43"/>
    <p:sldId id="304" r:id="rId44"/>
    <p:sldId id="325" r:id="rId45"/>
    <p:sldId id="26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8"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7" autoAdjust="0"/>
  </p:normalViewPr>
  <p:slideViewPr>
    <p:cSldViewPr snapToGrid="0">
      <p:cViewPr varScale="1">
        <p:scale>
          <a:sx n="65" d="100"/>
          <a:sy n="65" d="100"/>
        </p:scale>
        <p:origin x="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4D215DB-F3BD-4692-BC3B-460201D13D90}"/>
    <pc:docChg chg="undo custSel addSld modSld">
      <pc:chgData name="Silvia Colombo" userId="cdf5343d-9518-4b48-8032-805a754f9105" providerId="ADAL" clId="{A4D215DB-F3BD-4692-BC3B-460201D13D90}" dt="2025-02-13T11:55:55.218" v="2360" actId="1076"/>
      <pc:docMkLst>
        <pc:docMk/>
      </pc:docMkLst>
      <pc:sldChg chg="modSp mod">
        <pc:chgData name="Silvia Colombo" userId="cdf5343d-9518-4b48-8032-805a754f9105" providerId="ADAL" clId="{A4D215DB-F3BD-4692-BC3B-460201D13D90}" dt="2025-02-07T09:51:08.152" v="96" actId="20577"/>
        <pc:sldMkLst>
          <pc:docMk/>
          <pc:sldMk cId="0" sldId="264"/>
        </pc:sldMkLst>
        <pc:spChg chg="mod">
          <ac:chgData name="Silvia Colombo" userId="cdf5343d-9518-4b48-8032-805a754f9105" providerId="ADAL" clId="{A4D215DB-F3BD-4692-BC3B-460201D13D90}" dt="2025-02-07T09:51:08.152" v="96" actId="20577"/>
          <ac:spMkLst>
            <pc:docMk/>
            <pc:sldMk cId="0" sldId="264"/>
            <ac:spMk id="168" creationId="{00000000-0000-0000-0000-000000000000}"/>
          </ac:spMkLst>
        </pc:spChg>
      </pc:sldChg>
      <pc:sldChg chg="addSp delSp modSp mod">
        <pc:chgData name="Silvia Colombo" userId="cdf5343d-9518-4b48-8032-805a754f9105" providerId="ADAL" clId="{A4D215DB-F3BD-4692-BC3B-460201D13D90}" dt="2025-02-13T11:25:16.586" v="2060" actId="1076"/>
        <pc:sldMkLst>
          <pc:docMk/>
          <pc:sldMk cId="1768720765" sldId="272"/>
        </pc:sldMkLst>
        <pc:spChg chg="add mod">
          <ac:chgData name="Silvia Colombo" userId="cdf5343d-9518-4b48-8032-805a754f9105" providerId="ADAL" clId="{A4D215DB-F3BD-4692-BC3B-460201D13D90}" dt="2025-02-13T11:25:16.586" v="2060" actId="1076"/>
          <ac:spMkLst>
            <pc:docMk/>
            <pc:sldMk cId="1768720765" sldId="272"/>
            <ac:spMk id="7" creationId="{A3DA197C-7DDC-466B-ABE0-BEC0850BBA91}"/>
          </ac:spMkLst>
        </pc:spChg>
        <pc:spChg chg="del mod">
          <ac:chgData name="Silvia Colombo" userId="cdf5343d-9518-4b48-8032-805a754f9105" providerId="ADAL" clId="{A4D215DB-F3BD-4692-BC3B-460201D13D90}" dt="2025-02-07T11:02:52.845" v="118" actId="478"/>
          <ac:spMkLst>
            <pc:docMk/>
            <pc:sldMk cId="1768720765" sldId="272"/>
            <ac:spMk id="10" creationId="{7F5AAAC3-1D50-4241-A1E4-5C5BA9791B38}"/>
          </ac:spMkLst>
        </pc:spChg>
        <pc:spChg chg="mod">
          <ac:chgData name="Silvia Colombo" userId="cdf5343d-9518-4b48-8032-805a754f9105" providerId="ADAL" clId="{A4D215DB-F3BD-4692-BC3B-460201D13D90}" dt="2025-02-07T10:44:13.407" v="99"/>
          <ac:spMkLst>
            <pc:docMk/>
            <pc:sldMk cId="1768720765" sldId="272"/>
            <ac:spMk id="167" creationId="{00000000-0000-0000-0000-000000000000}"/>
          </ac:spMkLst>
        </pc:spChg>
        <pc:spChg chg="mod">
          <ac:chgData name="Silvia Colombo" userId="cdf5343d-9518-4b48-8032-805a754f9105" providerId="ADAL" clId="{A4D215DB-F3BD-4692-BC3B-460201D13D90}" dt="2025-02-07T17:09:19.577" v="1752" actId="113"/>
          <ac:spMkLst>
            <pc:docMk/>
            <pc:sldMk cId="1768720765" sldId="272"/>
            <ac:spMk id="168" creationId="{00000000-0000-0000-0000-000000000000}"/>
          </ac:spMkLst>
        </pc:spChg>
        <pc:picChg chg="add mod ord">
          <ac:chgData name="Silvia Colombo" userId="cdf5343d-9518-4b48-8032-805a754f9105" providerId="ADAL" clId="{A4D215DB-F3BD-4692-BC3B-460201D13D90}" dt="2025-02-11T12:28:26.048" v="1973" actId="1076"/>
          <ac:picMkLst>
            <pc:docMk/>
            <pc:sldMk cId="1768720765" sldId="272"/>
            <ac:picMk id="4" creationId="{6E98AF15-C1DA-48CB-BD0E-1CA0EDEBC2E7}"/>
          </ac:picMkLst>
        </pc:picChg>
        <pc:picChg chg="del">
          <ac:chgData name="Silvia Colombo" userId="cdf5343d-9518-4b48-8032-805a754f9105" providerId="ADAL" clId="{A4D215DB-F3BD-4692-BC3B-460201D13D90}" dt="2025-02-07T11:02:51.025" v="117" actId="478"/>
          <ac:picMkLst>
            <pc:docMk/>
            <pc:sldMk cId="1768720765" sldId="272"/>
            <ac:picMk id="5" creationId="{69FF4364-DFBF-4B33-A257-DF34A55F4A8F}"/>
          </ac:picMkLst>
        </pc:picChg>
      </pc:sldChg>
      <pc:sldChg chg="addSp delSp modSp mod addCm delCm modCm">
        <pc:chgData name="Silvia Colombo" userId="cdf5343d-9518-4b48-8032-805a754f9105" providerId="ADAL" clId="{A4D215DB-F3BD-4692-BC3B-460201D13D90}" dt="2025-02-13T11:28:27.345" v="2097" actId="1076"/>
        <pc:sldMkLst>
          <pc:docMk/>
          <pc:sldMk cId="1839245547" sldId="273"/>
        </pc:sldMkLst>
        <pc:spChg chg="del mod">
          <ac:chgData name="Silvia Colombo" userId="cdf5343d-9518-4b48-8032-805a754f9105" providerId="ADAL" clId="{A4D215DB-F3BD-4692-BC3B-460201D13D90}" dt="2025-02-07T17:11:35.350" v="1791"/>
          <ac:spMkLst>
            <pc:docMk/>
            <pc:sldMk cId="1839245547" sldId="273"/>
            <ac:spMk id="2" creationId="{4CE42BAB-9194-42D3-AF8A-F64439E7C683}"/>
          </ac:spMkLst>
        </pc:spChg>
        <pc:spChg chg="add del mod">
          <ac:chgData name="Silvia Colombo" userId="cdf5343d-9518-4b48-8032-805a754f9105" providerId="ADAL" clId="{A4D215DB-F3BD-4692-BC3B-460201D13D90}" dt="2025-02-07T17:11:35.349" v="1789" actId="478"/>
          <ac:spMkLst>
            <pc:docMk/>
            <pc:sldMk cId="1839245547" sldId="273"/>
            <ac:spMk id="4" creationId="{E2F03206-1365-467B-8686-F2953D13F9E7}"/>
          </ac:spMkLst>
        </pc:spChg>
        <pc:spChg chg="add mod">
          <ac:chgData name="Silvia Colombo" userId="cdf5343d-9518-4b48-8032-805a754f9105" providerId="ADAL" clId="{A4D215DB-F3BD-4692-BC3B-460201D13D90}" dt="2025-02-07T17:14:45.048" v="1842" actId="1076"/>
          <ac:spMkLst>
            <pc:docMk/>
            <pc:sldMk cId="1839245547" sldId="273"/>
            <ac:spMk id="6" creationId="{09E55B2A-3725-402F-8663-DF6C5D03D27B}"/>
          </ac:spMkLst>
        </pc:spChg>
        <pc:spChg chg="add mod">
          <ac:chgData name="Silvia Colombo" userId="cdf5343d-9518-4b48-8032-805a754f9105" providerId="ADAL" clId="{A4D215DB-F3BD-4692-BC3B-460201D13D90}" dt="2025-02-13T11:28:27.345" v="2097" actId="1076"/>
          <ac:spMkLst>
            <pc:docMk/>
            <pc:sldMk cId="1839245547" sldId="273"/>
            <ac:spMk id="9" creationId="{FA45D30E-FFFE-4C93-89A3-D166D4A2463E}"/>
          </ac:spMkLst>
        </pc:spChg>
        <pc:spChg chg="add del mod">
          <ac:chgData name="Silvia Colombo" userId="cdf5343d-9518-4b48-8032-805a754f9105" providerId="ADAL" clId="{A4D215DB-F3BD-4692-BC3B-460201D13D90}" dt="2025-02-07T17:14:48.580" v="1843" actId="478"/>
          <ac:spMkLst>
            <pc:docMk/>
            <pc:sldMk cId="1839245547" sldId="273"/>
            <ac:spMk id="12" creationId="{7625B7DD-8FE1-4553-86D2-7FDFC28661B0}"/>
          </ac:spMkLst>
        </pc:spChg>
        <pc:spChg chg="del">
          <ac:chgData name="Silvia Colombo" userId="cdf5343d-9518-4b48-8032-805a754f9105" providerId="ADAL" clId="{A4D215DB-F3BD-4692-BC3B-460201D13D90}" dt="2025-02-07T11:16:14.861" v="174" actId="478"/>
          <ac:spMkLst>
            <pc:docMk/>
            <pc:sldMk cId="1839245547" sldId="273"/>
            <ac:spMk id="13" creationId="{0133A7AD-FE76-40EB-B9A4-186D1F2484D8}"/>
          </ac:spMkLst>
        </pc:spChg>
        <pc:spChg chg="add del mod">
          <ac:chgData name="Silvia Colombo" userId="cdf5343d-9518-4b48-8032-805a754f9105" providerId="ADAL" clId="{A4D215DB-F3BD-4692-BC3B-460201D13D90}" dt="2025-02-07T17:14:53.474" v="1844" actId="478"/>
          <ac:spMkLst>
            <pc:docMk/>
            <pc:sldMk cId="1839245547" sldId="273"/>
            <ac:spMk id="14" creationId="{650C937B-EAF7-41CC-AE6D-1ABBD7BA0BC8}"/>
          </ac:spMkLst>
        </pc:spChg>
        <pc:spChg chg="mod">
          <ac:chgData name="Silvia Colombo" userId="cdf5343d-9518-4b48-8032-805a754f9105" providerId="ADAL" clId="{A4D215DB-F3BD-4692-BC3B-460201D13D90}" dt="2025-02-07T10:44:13.407" v="99"/>
          <ac:spMkLst>
            <pc:docMk/>
            <pc:sldMk cId="1839245547" sldId="273"/>
            <ac:spMk id="167" creationId="{00000000-0000-0000-0000-000000000000}"/>
          </ac:spMkLst>
        </pc:spChg>
        <pc:spChg chg="mod">
          <ac:chgData name="Silvia Colombo" userId="cdf5343d-9518-4b48-8032-805a754f9105" providerId="ADAL" clId="{A4D215DB-F3BD-4692-BC3B-460201D13D90}" dt="2025-02-07T11:16:11.751" v="173"/>
          <ac:spMkLst>
            <pc:docMk/>
            <pc:sldMk cId="1839245547" sldId="273"/>
            <ac:spMk id="168" creationId="{00000000-0000-0000-0000-000000000000}"/>
          </ac:spMkLst>
        </pc:spChg>
        <pc:picChg chg="add mod modCrop">
          <ac:chgData name="Silvia Colombo" userId="cdf5343d-9518-4b48-8032-805a754f9105" providerId="ADAL" clId="{A4D215DB-F3BD-4692-BC3B-460201D13D90}" dt="2025-02-07T17:13:14.310" v="1825" actId="732"/>
          <ac:picMkLst>
            <pc:docMk/>
            <pc:sldMk cId="1839245547" sldId="273"/>
            <ac:picMk id="5" creationId="{32E4AD30-3756-4EDA-8EA8-EE6A61C6939E}"/>
          </ac:picMkLst>
        </pc:picChg>
        <pc:picChg chg="del">
          <ac:chgData name="Silvia Colombo" userId="cdf5343d-9518-4b48-8032-805a754f9105" providerId="ADAL" clId="{A4D215DB-F3BD-4692-BC3B-460201D13D90}" dt="2025-02-07T11:16:14.861" v="174" actId="478"/>
          <ac:picMkLst>
            <pc:docMk/>
            <pc:sldMk cId="1839245547" sldId="273"/>
            <ac:picMk id="6" creationId="{D203AFA7-11D4-40A9-8425-8B294D3DB8A2}"/>
          </ac:picMkLst>
        </pc:picChg>
        <pc:picChg chg="add mod modCrop">
          <ac:chgData name="Silvia Colombo" userId="cdf5343d-9518-4b48-8032-805a754f9105" providerId="ADAL" clId="{A4D215DB-F3BD-4692-BC3B-460201D13D90}" dt="2025-02-07T17:12:41.914" v="1820" actId="1076"/>
          <ac:picMkLst>
            <pc:docMk/>
            <pc:sldMk cId="1839245547" sldId="273"/>
            <ac:picMk id="8" creationId="{9F36F893-304B-409B-99B4-8F2ECCA335AD}"/>
          </ac:picMkLst>
        </pc:picChg>
        <pc:picChg chg="del">
          <ac:chgData name="Silvia Colombo" userId="cdf5343d-9518-4b48-8032-805a754f9105" providerId="ADAL" clId="{A4D215DB-F3BD-4692-BC3B-460201D13D90}" dt="2025-02-07T11:16:14.861" v="174" actId="478"/>
          <ac:picMkLst>
            <pc:docMk/>
            <pc:sldMk cId="1839245547" sldId="273"/>
            <ac:picMk id="9" creationId="{C738A43F-4A69-4632-AB7A-2719C1FA9F4A}"/>
          </ac:picMkLst>
        </pc:picChg>
      </pc:sldChg>
      <pc:sldChg chg="modSp mod">
        <pc:chgData name="Silvia Colombo" userId="cdf5343d-9518-4b48-8032-805a754f9105" providerId="ADAL" clId="{A4D215DB-F3BD-4692-BC3B-460201D13D90}" dt="2025-02-08T09:23:23.418" v="1972" actId="20577"/>
        <pc:sldMkLst>
          <pc:docMk/>
          <pc:sldMk cId="1383167316" sldId="276"/>
        </pc:sldMkLst>
        <pc:spChg chg="mod">
          <ac:chgData name="Silvia Colombo" userId="cdf5343d-9518-4b48-8032-805a754f9105" providerId="ADAL" clId="{A4D215DB-F3BD-4692-BC3B-460201D13D90}" dt="2025-02-07T10:44:13.407" v="99"/>
          <ac:spMkLst>
            <pc:docMk/>
            <pc:sldMk cId="1383167316" sldId="276"/>
            <ac:spMk id="167" creationId="{00000000-0000-0000-0000-000000000000}"/>
          </ac:spMkLst>
        </pc:spChg>
        <pc:spChg chg="mod">
          <ac:chgData name="Silvia Colombo" userId="cdf5343d-9518-4b48-8032-805a754f9105" providerId="ADAL" clId="{A4D215DB-F3BD-4692-BC3B-460201D13D90}" dt="2025-02-08T09:23:23.418" v="1972" actId="20577"/>
          <ac:spMkLst>
            <pc:docMk/>
            <pc:sldMk cId="1383167316" sldId="276"/>
            <ac:spMk id="168" creationId="{00000000-0000-0000-0000-000000000000}"/>
          </ac:spMkLst>
        </pc:spChg>
      </pc:sldChg>
      <pc:sldChg chg="addSp delSp modSp mod">
        <pc:chgData name="Silvia Colombo" userId="cdf5343d-9518-4b48-8032-805a754f9105" providerId="ADAL" clId="{A4D215DB-F3BD-4692-BC3B-460201D13D90}" dt="2025-02-07T10:53:05.800" v="114" actId="1076"/>
        <pc:sldMkLst>
          <pc:docMk/>
          <pc:sldMk cId="3151422244" sldId="279"/>
        </pc:sldMkLst>
        <pc:spChg chg="mod">
          <ac:chgData name="Silvia Colombo" userId="cdf5343d-9518-4b48-8032-805a754f9105" providerId="ADAL" clId="{A4D215DB-F3BD-4692-BC3B-460201D13D90}" dt="2025-02-07T10:44:13.407" v="99"/>
          <ac:spMkLst>
            <pc:docMk/>
            <pc:sldMk cId="3151422244" sldId="279"/>
            <ac:spMk id="167" creationId="{00000000-0000-0000-0000-000000000000}"/>
          </ac:spMkLst>
        </pc:spChg>
        <pc:spChg chg="mod">
          <ac:chgData name="Silvia Colombo" userId="cdf5343d-9518-4b48-8032-805a754f9105" providerId="ADAL" clId="{A4D215DB-F3BD-4692-BC3B-460201D13D90}" dt="2025-02-07T10:52:51.590" v="111" actId="14100"/>
          <ac:spMkLst>
            <pc:docMk/>
            <pc:sldMk cId="3151422244" sldId="279"/>
            <ac:spMk id="168" creationId="{00000000-0000-0000-0000-000000000000}"/>
          </ac:spMkLst>
        </pc:spChg>
        <pc:picChg chg="del">
          <ac:chgData name="Silvia Colombo" userId="cdf5343d-9518-4b48-8032-805a754f9105" providerId="ADAL" clId="{A4D215DB-F3BD-4692-BC3B-460201D13D90}" dt="2025-02-07T09:51:14.480" v="97" actId="478"/>
          <ac:picMkLst>
            <pc:docMk/>
            <pc:sldMk cId="3151422244" sldId="279"/>
            <ac:picMk id="4" creationId="{E29605B9-6466-41C0-BC5F-68B947F60B95}"/>
          </ac:picMkLst>
        </pc:picChg>
        <pc:picChg chg="add mod modCrop">
          <ac:chgData name="Silvia Colombo" userId="cdf5343d-9518-4b48-8032-805a754f9105" providerId="ADAL" clId="{A4D215DB-F3BD-4692-BC3B-460201D13D90}" dt="2025-02-07T10:53:05.800" v="114" actId="1076"/>
          <ac:picMkLst>
            <pc:docMk/>
            <pc:sldMk cId="3151422244" sldId="279"/>
            <ac:picMk id="5" creationId="{0767274C-B06D-4450-BF94-47B01A1D2968}"/>
          </ac:picMkLst>
        </pc:picChg>
      </pc:sldChg>
      <pc:sldChg chg="addSp delSp modSp mod">
        <pc:chgData name="Silvia Colombo" userId="cdf5343d-9518-4b48-8032-805a754f9105" providerId="ADAL" clId="{A4D215DB-F3BD-4692-BC3B-460201D13D90}" dt="2025-02-07T11:35:31.049" v="281" actId="1076"/>
        <pc:sldMkLst>
          <pc:docMk/>
          <pc:sldMk cId="3427707476" sldId="282"/>
        </pc:sldMkLst>
        <pc:spChg chg="mod">
          <ac:chgData name="Silvia Colombo" userId="cdf5343d-9518-4b48-8032-805a754f9105" providerId="ADAL" clId="{A4D215DB-F3BD-4692-BC3B-460201D13D90}" dt="2025-02-07T11:30:27.829" v="272"/>
          <ac:spMkLst>
            <pc:docMk/>
            <pc:sldMk cId="3427707476" sldId="282"/>
            <ac:spMk id="167" creationId="{00000000-0000-0000-0000-000000000000}"/>
          </ac:spMkLst>
        </pc:spChg>
        <pc:spChg chg="mod">
          <ac:chgData name="Silvia Colombo" userId="cdf5343d-9518-4b48-8032-805a754f9105" providerId="ADAL" clId="{A4D215DB-F3BD-4692-BC3B-460201D13D90}" dt="2025-02-07T11:30:59.038" v="278" actId="20577"/>
          <ac:spMkLst>
            <pc:docMk/>
            <pc:sldMk cId="3427707476" sldId="282"/>
            <ac:spMk id="168" creationId="{00000000-0000-0000-0000-000000000000}"/>
          </ac:spMkLst>
        </pc:spChg>
        <pc:picChg chg="add mod">
          <ac:chgData name="Silvia Colombo" userId="cdf5343d-9518-4b48-8032-805a754f9105" providerId="ADAL" clId="{A4D215DB-F3BD-4692-BC3B-460201D13D90}" dt="2025-02-07T11:35:31.049" v="281" actId="1076"/>
          <ac:picMkLst>
            <pc:docMk/>
            <pc:sldMk cId="3427707476" sldId="282"/>
            <ac:picMk id="4" creationId="{C944B154-6C7B-470B-9189-47A57AB3B9E0}"/>
          </ac:picMkLst>
        </pc:picChg>
        <pc:picChg chg="del">
          <ac:chgData name="Silvia Colombo" userId="cdf5343d-9518-4b48-8032-805a754f9105" providerId="ADAL" clId="{A4D215DB-F3BD-4692-BC3B-460201D13D90}" dt="2025-02-07T11:28:15.398" v="270" actId="478"/>
          <ac:picMkLst>
            <pc:docMk/>
            <pc:sldMk cId="3427707476" sldId="282"/>
            <ac:picMk id="5" creationId="{0D6B1596-E317-4B43-8C9A-3FADC0E26F7F}"/>
          </ac:picMkLst>
        </pc:picChg>
      </pc:sldChg>
      <pc:sldChg chg="addSp delSp modSp mod">
        <pc:chgData name="Silvia Colombo" userId="cdf5343d-9518-4b48-8032-805a754f9105" providerId="ADAL" clId="{A4D215DB-F3BD-4692-BC3B-460201D13D90}" dt="2025-02-07T15:12:06.411" v="1076" actId="1076"/>
        <pc:sldMkLst>
          <pc:docMk/>
          <pc:sldMk cId="2207407581" sldId="283"/>
        </pc:sldMkLst>
        <pc:spChg chg="mod">
          <ac:chgData name="Silvia Colombo" userId="cdf5343d-9518-4b48-8032-805a754f9105" providerId="ADAL" clId="{A4D215DB-F3BD-4692-BC3B-460201D13D90}" dt="2025-02-07T15:11:58.698" v="1075" actId="20577"/>
          <ac:spMkLst>
            <pc:docMk/>
            <pc:sldMk cId="2207407581" sldId="283"/>
            <ac:spMk id="5" creationId="{09C6DDB5-BCEB-42C2-92B6-9D0EF617985F}"/>
          </ac:spMkLst>
        </pc:spChg>
        <pc:spChg chg="add mod">
          <ac:chgData name="Silvia Colombo" userId="cdf5343d-9518-4b48-8032-805a754f9105" providerId="ADAL" clId="{A4D215DB-F3BD-4692-BC3B-460201D13D90}" dt="2025-02-07T15:12:06.411" v="1076" actId="1076"/>
          <ac:spMkLst>
            <pc:docMk/>
            <pc:sldMk cId="2207407581" sldId="283"/>
            <ac:spMk id="11" creationId="{D31775C1-E43F-4674-861A-586E1E2F85CE}"/>
          </ac:spMkLst>
        </pc:spChg>
        <pc:spChg chg="del">
          <ac:chgData name="Silvia Colombo" userId="cdf5343d-9518-4b48-8032-805a754f9105" providerId="ADAL" clId="{A4D215DB-F3BD-4692-BC3B-460201D13D90}" dt="2025-02-07T11:40:40.800" v="317" actId="478"/>
          <ac:spMkLst>
            <pc:docMk/>
            <pc:sldMk cId="2207407581" sldId="283"/>
            <ac:spMk id="12" creationId="{82A94BB0-B37F-4523-A364-739956EF544C}"/>
          </ac:spMkLst>
        </pc:spChg>
        <pc:spChg chg="mod">
          <ac:chgData name="Silvia Colombo" userId="cdf5343d-9518-4b48-8032-805a754f9105" providerId="ADAL" clId="{A4D215DB-F3BD-4692-BC3B-460201D13D90}" dt="2025-02-07T11:30:27.829" v="272"/>
          <ac:spMkLst>
            <pc:docMk/>
            <pc:sldMk cId="2207407581" sldId="283"/>
            <ac:spMk id="167" creationId="{00000000-0000-0000-0000-000000000000}"/>
          </ac:spMkLst>
        </pc:spChg>
        <pc:spChg chg="mod">
          <ac:chgData name="Silvia Colombo" userId="cdf5343d-9518-4b48-8032-805a754f9105" providerId="ADAL" clId="{A4D215DB-F3BD-4692-BC3B-460201D13D90}" dt="2025-02-07T11:41:20.936" v="322" actId="1076"/>
          <ac:spMkLst>
            <pc:docMk/>
            <pc:sldMk cId="2207407581" sldId="283"/>
            <ac:spMk id="168" creationId="{00000000-0000-0000-0000-000000000000}"/>
          </ac:spMkLst>
        </pc:spChg>
        <pc:picChg chg="add mod">
          <ac:chgData name="Silvia Colombo" userId="cdf5343d-9518-4b48-8032-805a754f9105" providerId="ADAL" clId="{A4D215DB-F3BD-4692-BC3B-460201D13D90}" dt="2025-02-07T15:11:33.049" v="1065" actId="14100"/>
          <ac:picMkLst>
            <pc:docMk/>
            <pc:sldMk cId="2207407581" sldId="283"/>
            <ac:picMk id="4" creationId="{4A0D5579-B32A-45B7-81A3-E00585956ED8}"/>
          </ac:picMkLst>
        </pc:picChg>
        <pc:picChg chg="del">
          <ac:chgData name="Silvia Colombo" userId="cdf5343d-9518-4b48-8032-805a754f9105" providerId="ADAL" clId="{A4D215DB-F3BD-4692-BC3B-460201D13D90}" dt="2025-02-07T11:40:40.800" v="317" actId="478"/>
          <ac:picMkLst>
            <pc:docMk/>
            <pc:sldMk cId="2207407581" sldId="283"/>
            <ac:picMk id="6" creationId="{5A471B48-0896-4412-9E27-82059A44B9C9}"/>
          </ac:picMkLst>
        </pc:picChg>
      </pc:sldChg>
      <pc:sldChg chg="modSp mod">
        <pc:chgData name="Silvia Colombo" userId="cdf5343d-9518-4b48-8032-805a754f9105" providerId="ADAL" clId="{A4D215DB-F3BD-4692-BC3B-460201D13D90}" dt="2025-02-07T11:42:54.988" v="348" actId="403"/>
        <pc:sldMkLst>
          <pc:docMk/>
          <pc:sldMk cId="3061992581" sldId="288"/>
        </pc:sldMkLst>
        <pc:spChg chg="mod">
          <ac:chgData name="Silvia Colombo" userId="cdf5343d-9518-4b48-8032-805a754f9105" providerId="ADAL" clId="{A4D215DB-F3BD-4692-BC3B-460201D13D90}" dt="2025-02-07T11:30:27.829" v="272"/>
          <ac:spMkLst>
            <pc:docMk/>
            <pc:sldMk cId="3061992581" sldId="288"/>
            <ac:spMk id="167" creationId="{00000000-0000-0000-0000-000000000000}"/>
          </ac:spMkLst>
        </pc:spChg>
        <pc:spChg chg="mod">
          <ac:chgData name="Silvia Colombo" userId="cdf5343d-9518-4b48-8032-805a754f9105" providerId="ADAL" clId="{A4D215DB-F3BD-4692-BC3B-460201D13D90}" dt="2025-02-07T11:42:54.988" v="348" actId="403"/>
          <ac:spMkLst>
            <pc:docMk/>
            <pc:sldMk cId="3061992581" sldId="288"/>
            <ac:spMk id="168" creationId="{00000000-0000-0000-0000-000000000000}"/>
          </ac:spMkLst>
        </pc:spChg>
      </pc:sldChg>
      <pc:sldChg chg="addSp delSp modSp mod">
        <pc:chgData name="Silvia Colombo" userId="cdf5343d-9518-4b48-8032-805a754f9105" providerId="ADAL" clId="{A4D215DB-F3BD-4692-BC3B-460201D13D90}" dt="2025-02-07T15:31:11.225" v="1086" actId="1076"/>
        <pc:sldMkLst>
          <pc:docMk/>
          <pc:sldMk cId="2985432160" sldId="289"/>
        </pc:sldMkLst>
        <pc:spChg chg="mod">
          <ac:chgData name="Silvia Colombo" userId="cdf5343d-9518-4b48-8032-805a754f9105" providerId="ADAL" clId="{A4D215DB-F3BD-4692-BC3B-460201D13D90}" dt="2025-02-07T11:48:06.435" v="349"/>
          <ac:spMkLst>
            <pc:docMk/>
            <pc:sldMk cId="2985432160" sldId="289"/>
            <ac:spMk id="167" creationId="{00000000-0000-0000-0000-000000000000}"/>
          </ac:spMkLst>
        </pc:spChg>
        <pc:spChg chg="mod">
          <ac:chgData name="Silvia Colombo" userId="cdf5343d-9518-4b48-8032-805a754f9105" providerId="ADAL" clId="{A4D215DB-F3BD-4692-BC3B-460201D13D90}" dt="2025-02-07T11:48:38.317" v="353" actId="20577"/>
          <ac:spMkLst>
            <pc:docMk/>
            <pc:sldMk cId="2985432160" sldId="289"/>
            <ac:spMk id="168" creationId="{00000000-0000-0000-0000-000000000000}"/>
          </ac:spMkLst>
        </pc:spChg>
        <pc:picChg chg="del">
          <ac:chgData name="Silvia Colombo" userId="cdf5343d-9518-4b48-8032-805a754f9105" providerId="ADAL" clId="{A4D215DB-F3BD-4692-BC3B-460201D13D90}" dt="2025-02-07T11:48:18.706" v="350" actId="478"/>
          <ac:picMkLst>
            <pc:docMk/>
            <pc:sldMk cId="2985432160" sldId="289"/>
            <ac:picMk id="4" creationId="{00C7B2F7-161A-48AD-9EE5-0E1A25C502B3}"/>
          </ac:picMkLst>
        </pc:picChg>
        <pc:picChg chg="add mod modCrop">
          <ac:chgData name="Silvia Colombo" userId="cdf5343d-9518-4b48-8032-805a754f9105" providerId="ADAL" clId="{A4D215DB-F3BD-4692-BC3B-460201D13D90}" dt="2025-02-07T15:31:11.225" v="1086" actId="1076"/>
          <ac:picMkLst>
            <pc:docMk/>
            <pc:sldMk cId="2985432160" sldId="289"/>
            <ac:picMk id="5" creationId="{1BD8E554-3987-4702-BEFD-D7D049BFE9BE}"/>
          </ac:picMkLst>
        </pc:picChg>
      </pc:sldChg>
      <pc:sldChg chg="addSp modSp mod">
        <pc:chgData name="Silvia Colombo" userId="cdf5343d-9518-4b48-8032-805a754f9105" providerId="ADAL" clId="{A4D215DB-F3BD-4692-BC3B-460201D13D90}" dt="2025-02-13T11:41:56.762" v="2203" actId="1076"/>
        <pc:sldMkLst>
          <pc:docMk/>
          <pc:sldMk cId="3025862249" sldId="290"/>
        </pc:sldMkLst>
        <pc:spChg chg="add mod">
          <ac:chgData name="Silvia Colombo" userId="cdf5343d-9518-4b48-8032-805a754f9105" providerId="ADAL" clId="{A4D215DB-F3BD-4692-BC3B-460201D13D90}" dt="2025-02-07T15:39:02.039" v="1140" actId="113"/>
          <ac:spMkLst>
            <pc:docMk/>
            <pc:sldMk cId="3025862249" sldId="290"/>
            <ac:spMk id="6" creationId="{19A3DAFD-2648-4DE0-ACD1-D76E1322B169}"/>
          </ac:spMkLst>
        </pc:spChg>
        <pc:spChg chg="add mod">
          <ac:chgData name="Silvia Colombo" userId="cdf5343d-9518-4b48-8032-805a754f9105" providerId="ADAL" clId="{A4D215DB-F3BD-4692-BC3B-460201D13D90}" dt="2025-02-07T15:37:05.757" v="1132" actId="1076"/>
          <ac:spMkLst>
            <pc:docMk/>
            <pc:sldMk cId="3025862249" sldId="290"/>
            <ac:spMk id="8" creationId="{718D935F-CA15-4804-8C22-93AE88AD5CD5}"/>
          </ac:spMkLst>
        </pc:spChg>
        <pc:spChg chg="add mod">
          <ac:chgData name="Silvia Colombo" userId="cdf5343d-9518-4b48-8032-805a754f9105" providerId="ADAL" clId="{A4D215DB-F3BD-4692-BC3B-460201D13D90}" dt="2025-02-13T11:41:56.762" v="2203" actId="1076"/>
          <ac:spMkLst>
            <pc:docMk/>
            <pc:sldMk cId="3025862249" sldId="290"/>
            <ac:spMk id="9" creationId="{B33C848F-A956-45DE-9BDE-F8A0D0D2FF2F}"/>
          </ac:spMkLst>
        </pc:spChg>
        <pc:spChg chg="mod">
          <ac:chgData name="Silvia Colombo" userId="cdf5343d-9518-4b48-8032-805a754f9105" providerId="ADAL" clId="{A4D215DB-F3BD-4692-BC3B-460201D13D90}" dt="2025-02-07T11:48:06.435" v="349"/>
          <ac:spMkLst>
            <pc:docMk/>
            <pc:sldMk cId="3025862249" sldId="290"/>
            <ac:spMk id="167" creationId="{00000000-0000-0000-0000-000000000000}"/>
          </ac:spMkLst>
        </pc:spChg>
        <pc:spChg chg="mod">
          <ac:chgData name="Silvia Colombo" userId="cdf5343d-9518-4b48-8032-805a754f9105" providerId="ADAL" clId="{A4D215DB-F3BD-4692-BC3B-460201D13D90}" dt="2025-02-07T15:31:46.790" v="1090" actId="21"/>
          <ac:spMkLst>
            <pc:docMk/>
            <pc:sldMk cId="3025862249" sldId="290"/>
            <ac:spMk id="168" creationId="{00000000-0000-0000-0000-000000000000}"/>
          </ac:spMkLst>
        </pc:spChg>
        <pc:picChg chg="add mod">
          <ac:chgData name="Silvia Colombo" userId="cdf5343d-9518-4b48-8032-805a754f9105" providerId="ADAL" clId="{A4D215DB-F3BD-4692-BC3B-460201D13D90}" dt="2025-02-07T15:37:05.757" v="1132" actId="1076"/>
          <ac:picMkLst>
            <pc:docMk/>
            <pc:sldMk cId="3025862249" sldId="290"/>
            <ac:picMk id="4" creationId="{7B8796C5-2427-410C-BEB3-F5373BC96D8A}"/>
          </ac:picMkLst>
        </pc:picChg>
      </pc:sldChg>
      <pc:sldChg chg="addSp delSp modSp mod delAnim">
        <pc:chgData name="Silvia Colombo" userId="cdf5343d-9518-4b48-8032-805a754f9105" providerId="ADAL" clId="{A4D215DB-F3BD-4692-BC3B-460201D13D90}" dt="2025-02-13T11:44:42.561" v="2228" actId="1076"/>
        <pc:sldMkLst>
          <pc:docMk/>
          <pc:sldMk cId="4276348475" sldId="291"/>
        </pc:sldMkLst>
        <pc:spChg chg="del">
          <ac:chgData name="Silvia Colombo" userId="cdf5343d-9518-4b48-8032-805a754f9105" providerId="ADAL" clId="{A4D215DB-F3BD-4692-BC3B-460201D13D90}" dt="2025-02-07T11:54:18.618" v="392" actId="478"/>
          <ac:spMkLst>
            <pc:docMk/>
            <pc:sldMk cId="4276348475" sldId="291"/>
            <ac:spMk id="7" creationId="{52710BA3-F54A-45C3-A281-B13EEBF398CF}"/>
          </ac:spMkLst>
        </pc:spChg>
        <pc:spChg chg="add mod">
          <ac:chgData name="Silvia Colombo" userId="cdf5343d-9518-4b48-8032-805a754f9105" providerId="ADAL" clId="{A4D215DB-F3BD-4692-BC3B-460201D13D90}" dt="2025-02-13T11:42:48.386" v="2208" actId="1076"/>
          <ac:spMkLst>
            <pc:docMk/>
            <pc:sldMk cId="4276348475" sldId="291"/>
            <ac:spMk id="10" creationId="{FBF42BCF-E5A6-49AA-887A-E2AC4A05F4F2}"/>
          </ac:spMkLst>
        </pc:spChg>
        <pc:spChg chg="mod">
          <ac:chgData name="Silvia Colombo" userId="cdf5343d-9518-4b48-8032-805a754f9105" providerId="ADAL" clId="{A4D215DB-F3BD-4692-BC3B-460201D13D90}" dt="2025-02-07T15:54:24.977" v="1244" actId="21"/>
          <ac:spMkLst>
            <pc:docMk/>
            <pc:sldMk cId="4276348475" sldId="291"/>
            <ac:spMk id="11" creationId="{CDD7956C-AD4A-4FCD-870C-C4BFC69F804B}"/>
          </ac:spMkLst>
        </pc:spChg>
        <pc:spChg chg="add mod">
          <ac:chgData name="Silvia Colombo" userId="cdf5343d-9518-4b48-8032-805a754f9105" providerId="ADAL" clId="{A4D215DB-F3BD-4692-BC3B-460201D13D90}" dt="2025-02-13T11:44:42.561" v="2228" actId="1076"/>
          <ac:spMkLst>
            <pc:docMk/>
            <pc:sldMk cId="4276348475" sldId="291"/>
            <ac:spMk id="12" creationId="{A2AD16D6-986C-4272-959A-97D8C83FEC76}"/>
          </ac:spMkLst>
        </pc:spChg>
        <pc:spChg chg="add del mod">
          <ac:chgData name="Silvia Colombo" userId="cdf5343d-9518-4b48-8032-805a754f9105" providerId="ADAL" clId="{A4D215DB-F3BD-4692-BC3B-460201D13D90}" dt="2025-02-07T15:54:15.074" v="1241" actId="478"/>
          <ac:spMkLst>
            <pc:docMk/>
            <pc:sldMk cId="4276348475" sldId="291"/>
            <ac:spMk id="13" creationId="{11A3C182-0D6C-4D09-B63B-264BC8C4E1A0}"/>
          </ac:spMkLst>
        </pc:spChg>
        <pc:spChg chg="add mod">
          <ac:chgData name="Silvia Colombo" userId="cdf5343d-9518-4b48-8032-805a754f9105" providerId="ADAL" clId="{A4D215DB-F3BD-4692-BC3B-460201D13D90}" dt="2025-02-13T11:42:59.849" v="2209" actId="1076"/>
          <ac:spMkLst>
            <pc:docMk/>
            <pc:sldMk cId="4276348475" sldId="291"/>
            <ac:spMk id="14" creationId="{1381842A-ACEA-47B4-8A7C-6FECD120CF58}"/>
          </ac:spMkLst>
        </pc:spChg>
        <pc:spChg chg="add mod">
          <ac:chgData name="Silvia Colombo" userId="cdf5343d-9518-4b48-8032-805a754f9105" providerId="ADAL" clId="{A4D215DB-F3BD-4692-BC3B-460201D13D90}" dt="2025-02-07T15:57:31.986" v="1294" actId="20577"/>
          <ac:spMkLst>
            <pc:docMk/>
            <pc:sldMk cId="4276348475" sldId="291"/>
            <ac:spMk id="15" creationId="{DE640DEB-D587-4F64-AE63-FE570B11F5DC}"/>
          </ac:spMkLst>
        </pc:spChg>
        <pc:spChg chg="mod">
          <ac:chgData name="Silvia Colombo" userId="cdf5343d-9518-4b48-8032-805a754f9105" providerId="ADAL" clId="{A4D215DB-F3BD-4692-BC3B-460201D13D90}" dt="2025-02-07T11:48:06.435" v="349"/>
          <ac:spMkLst>
            <pc:docMk/>
            <pc:sldMk cId="4276348475" sldId="291"/>
            <ac:spMk id="167" creationId="{00000000-0000-0000-0000-000000000000}"/>
          </ac:spMkLst>
        </pc:spChg>
        <pc:graphicFrameChg chg="del">
          <ac:chgData name="Silvia Colombo" userId="cdf5343d-9518-4b48-8032-805a754f9105" providerId="ADAL" clId="{A4D215DB-F3BD-4692-BC3B-460201D13D90}" dt="2025-02-07T11:54:15.506" v="391" actId="478"/>
          <ac:graphicFrameMkLst>
            <pc:docMk/>
            <pc:sldMk cId="4276348475" sldId="291"/>
            <ac:graphicFrameMk id="5" creationId="{86B5A101-C72A-45BD-963E-4F80C00D6E41}"/>
          </ac:graphicFrameMkLst>
        </pc:graphicFrameChg>
        <pc:picChg chg="add mod">
          <ac:chgData name="Silvia Colombo" userId="cdf5343d-9518-4b48-8032-805a754f9105" providerId="ADAL" clId="{A4D215DB-F3BD-4692-BC3B-460201D13D90}" dt="2025-02-07T15:57:42.420" v="1295" actId="1076"/>
          <ac:picMkLst>
            <pc:docMk/>
            <pc:sldMk cId="4276348475" sldId="291"/>
            <ac:picMk id="4" creationId="{C618F942-1057-49FC-BB5B-EB96AA88ADD9}"/>
          </ac:picMkLst>
        </pc:picChg>
        <pc:picChg chg="add mod">
          <ac:chgData name="Silvia Colombo" userId="cdf5343d-9518-4b48-8032-805a754f9105" providerId="ADAL" clId="{A4D215DB-F3BD-4692-BC3B-460201D13D90}" dt="2025-02-07T15:57:42.420" v="1295" actId="1076"/>
          <ac:picMkLst>
            <pc:docMk/>
            <pc:sldMk cId="4276348475" sldId="291"/>
            <ac:picMk id="9" creationId="{75537B7A-B84A-49E7-BA96-3B9115F8083A}"/>
          </ac:picMkLst>
        </pc:picChg>
      </pc:sldChg>
      <pc:sldChg chg="addSp modSp mod">
        <pc:chgData name="Silvia Colombo" userId="cdf5343d-9518-4b48-8032-805a754f9105" providerId="ADAL" clId="{A4D215DB-F3BD-4692-BC3B-460201D13D90}" dt="2025-02-13T11:46:11.518" v="2251" actId="1036"/>
        <pc:sldMkLst>
          <pc:docMk/>
          <pc:sldMk cId="218857803" sldId="292"/>
        </pc:sldMkLst>
        <pc:spChg chg="add mod">
          <ac:chgData name="Silvia Colombo" userId="cdf5343d-9518-4b48-8032-805a754f9105" providerId="ADAL" clId="{A4D215DB-F3BD-4692-BC3B-460201D13D90}" dt="2025-02-13T11:45:20.485" v="2233"/>
          <ac:spMkLst>
            <pc:docMk/>
            <pc:sldMk cId="218857803" sldId="292"/>
            <ac:spMk id="8" creationId="{EFAB3515-C0D1-4BBA-80F7-915AF196C83A}"/>
          </ac:spMkLst>
        </pc:spChg>
        <pc:spChg chg="add mod">
          <ac:chgData name="Silvia Colombo" userId="cdf5343d-9518-4b48-8032-805a754f9105" providerId="ADAL" clId="{A4D215DB-F3BD-4692-BC3B-460201D13D90}" dt="2025-02-13T11:46:11.518" v="2251" actId="1036"/>
          <ac:spMkLst>
            <pc:docMk/>
            <pc:sldMk cId="218857803" sldId="292"/>
            <ac:spMk id="9" creationId="{836FD1AA-AF63-44FC-904C-9BC7E3F68184}"/>
          </ac:spMkLst>
        </pc:spChg>
        <pc:spChg chg="mod">
          <ac:chgData name="Silvia Colombo" userId="cdf5343d-9518-4b48-8032-805a754f9105" providerId="ADAL" clId="{A4D215DB-F3BD-4692-BC3B-460201D13D90}" dt="2025-02-07T11:48:06.435" v="349"/>
          <ac:spMkLst>
            <pc:docMk/>
            <pc:sldMk cId="218857803" sldId="292"/>
            <ac:spMk id="167" creationId="{00000000-0000-0000-0000-000000000000}"/>
          </ac:spMkLst>
        </pc:spChg>
        <pc:spChg chg="mod">
          <ac:chgData name="Silvia Colombo" userId="cdf5343d-9518-4b48-8032-805a754f9105" providerId="ADAL" clId="{A4D215DB-F3BD-4692-BC3B-460201D13D90}" dt="2025-02-07T16:06:50.059" v="1336" actId="113"/>
          <ac:spMkLst>
            <pc:docMk/>
            <pc:sldMk cId="218857803" sldId="292"/>
            <ac:spMk id="168" creationId="{00000000-0000-0000-0000-000000000000}"/>
          </ac:spMkLst>
        </pc:spChg>
        <pc:picChg chg="add mod">
          <ac:chgData name="Silvia Colombo" userId="cdf5343d-9518-4b48-8032-805a754f9105" providerId="ADAL" clId="{A4D215DB-F3BD-4692-BC3B-460201D13D90}" dt="2025-02-07T16:04:51.786" v="1315" actId="14100"/>
          <ac:picMkLst>
            <pc:docMk/>
            <pc:sldMk cId="218857803" sldId="292"/>
            <ac:picMk id="4" creationId="{8ED9F88D-F6D9-4067-9714-6D42721D163B}"/>
          </ac:picMkLst>
        </pc:picChg>
      </pc:sldChg>
      <pc:sldChg chg="addSp modSp mod">
        <pc:chgData name="Silvia Colombo" userId="cdf5343d-9518-4b48-8032-805a754f9105" providerId="ADAL" clId="{A4D215DB-F3BD-4692-BC3B-460201D13D90}" dt="2025-02-13T11:46:19.348" v="2252" actId="20577"/>
        <pc:sldMkLst>
          <pc:docMk/>
          <pc:sldMk cId="2761367291" sldId="293"/>
        </pc:sldMkLst>
        <pc:spChg chg="add mod">
          <ac:chgData name="Silvia Colombo" userId="cdf5343d-9518-4b48-8032-805a754f9105" providerId="ADAL" clId="{A4D215DB-F3BD-4692-BC3B-460201D13D90}" dt="2025-02-07T16:16:40" v="1375" actId="113"/>
          <ac:spMkLst>
            <pc:docMk/>
            <pc:sldMk cId="2761367291" sldId="293"/>
            <ac:spMk id="6" creationId="{2DB6745E-1A27-4F7A-8D33-54802C82D6DD}"/>
          </ac:spMkLst>
        </pc:spChg>
        <pc:spChg chg="add mod">
          <ac:chgData name="Silvia Colombo" userId="cdf5343d-9518-4b48-8032-805a754f9105" providerId="ADAL" clId="{A4D215DB-F3BD-4692-BC3B-460201D13D90}" dt="2025-02-13T11:46:19.348" v="2252" actId="20577"/>
          <ac:spMkLst>
            <pc:docMk/>
            <pc:sldMk cId="2761367291" sldId="293"/>
            <ac:spMk id="8" creationId="{3F397153-1BBE-4450-8E9E-7FCA018BD55D}"/>
          </ac:spMkLst>
        </pc:spChg>
        <pc:spChg chg="mod">
          <ac:chgData name="Silvia Colombo" userId="cdf5343d-9518-4b48-8032-805a754f9105" providerId="ADAL" clId="{A4D215DB-F3BD-4692-BC3B-460201D13D90}" dt="2025-02-07T11:48:06.435" v="349"/>
          <ac:spMkLst>
            <pc:docMk/>
            <pc:sldMk cId="2761367291" sldId="293"/>
            <ac:spMk id="167" creationId="{00000000-0000-0000-0000-000000000000}"/>
          </ac:spMkLst>
        </pc:spChg>
        <pc:spChg chg="mod">
          <ac:chgData name="Silvia Colombo" userId="cdf5343d-9518-4b48-8032-805a754f9105" providerId="ADAL" clId="{A4D215DB-F3BD-4692-BC3B-460201D13D90}" dt="2025-02-07T16:11:16.280" v="1341" actId="20577"/>
          <ac:spMkLst>
            <pc:docMk/>
            <pc:sldMk cId="2761367291" sldId="293"/>
            <ac:spMk id="168" creationId="{00000000-0000-0000-0000-000000000000}"/>
          </ac:spMkLst>
        </pc:spChg>
        <pc:picChg chg="add mod">
          <ac:chgData name="Silvia Colombo" userId="cdf5343d-9518-4b48-8032-805a754f9105" providerId="ADAL" clId="{A4D215DB-F3BD-4692-BC3B-460201D13D90}" dt="2025-02-07T16:15:13.622" v="1363" actId="1076"/>
          <ac:picMkLst>
            <pc:docMk/>
            <pc:sldMk cId="2761367291" sldId="293"/>
            <ac:picMk id="4" creationId="{2D1F9B88-512A-4676-ADF8-5F988F6B0DE8}"/>
          </ac:picMkLst>
        </pc:picChg>
      </pc:sldChg>
      <pc:sldChg chg="addSp delSp modSp mod">
        <pc:chgData name="Silvia Colombo" userId="cdf5343d-9518-4b48-8032-805a754f9105" providerId="ADAL" clId="{A4D215DB-F3BD-4692-BC3B-460201D13D90}" dt="2025-02-13T11:47:41.018" v="2266" actId="1076"/>
        <pc:sldMkLst>
          <pc:docMk/>
          <pc:sldMk cId="3284480951" sldId="294"/>
        </pc:sldMkLst>
        <pc:spChg chg="mod">
          <ac:chgData name="Silvia Colombo" userId="cdf5343d-9518-4b48-8032-805a754f9105" providerId="ADAL" clId="{A4D215DB-F3BD-4692-BC3B-460201D13D90}" dt="2025-02-07T16:22:15.274" v="1409" actId="113"/>
          <ac:spMkLst>
            <pc:docMk/>
            <pc:sldMk cId="3284480951" sldId="294"/>
            <ac:spMk id="6" creationId="{5B522B6F-0CF4-489C-A032-67294EC36980}"/>
          </ac:spMkLst>
        </pc:spChg>
        <pc:spChg chg="add mod">
          <ac:chgData name="Silvia Colombo" userId="cdf5343d-9518-4b48-8032-805a754f9105" providerId="ADAL" clId="{A4D215DB-F3BD-4692-BC3B-460201D13D90}" dt="2025-02-13T11:47:41.018" v="2266" actId="1076"/>
          <ac:spMkLst>
            <pc:docMk/>
            <pc:sldMk cId="3284480951" sldId="294"/>
            <ac:spMk id="9" creationId="{763BC26C-BD1E-404F-9CA1-AE40862CEE81}"/>
          </ac:spMkLst>
        </pc:spChg>
        <pc:spChg chg="del">
          <ac:chgData name="Silvia Colombo" userId="cdf5343d-9518-4b48-8032-805a754f9105" providerId="ADAL" clId="{A4D215DB-F3BD-4692-BC3B-460201D13D90}" dt="2025-02-07T11:59:09.389" v="429" actId="478"/>
          <ac:spMkLst>
            <pc:docMk/>
            <pc:sldMk cId="3284480951" sldId="294"/>
            <ac:spMk id="11" creationId="{8060A0E4-CA91-4B46-A097-37074B9CF73A}"/>
          </ac:spMkLst>
        </pc:spChg>
        <pc:spChg chg="add mod">
          <ac:chgData name="Silvia Colombo" userId="cdf5343d-9518-4b48-8032-805a754f9105" providerId="ADAL" clId="{A4D215DB-F3BD-4692-BC3B-460201D13D90}" dt="2025-02-07T16:21:08.786" v="1402" actId="1076"/>
          <ac:spMkLst>
            <pc:docMk/>
            <pc:sldMk cId="3284480951" sldId="294"/>
            <ac:spMk id="12" creationId="{14BE75E9-CC86-4F58-A70D-7672CA776CFB}"/>
          </ac:spMkLst>
        </pc:spChg>
        <pc:spChg chg="mod">
          <ac:chgData name="Silvia Colombo" userId="cdf5343d-9518-4b48-8032-805a754f9105" providerId="ADAL" clId="{A4D215DB-F3BD-4692-BC3B-460201D13D90}" dt="2025-02-07T11:48:06.435" v="349"/>
          <ac:spMkLst>
            <pc:docMk/>
            <pc:sldMk cId="3284480951" sldId="294"/>
            <ac:spMk id="167" creationId="{00000000-0000-0000-0000-000000000000}"/>
          </ac:spMkLst>
        </pc:spChg>
        <pc:spChg chg="mod">
          <ac:chgData name="Silvia Colombo" userId="cdf5343d-9518-4b48-8032-805a754f9105" providerId="ADAL" clId="{A4D215DB-F3BD-4692-BC3B-460201D13D90}" dt="2025-02-07T16:20:27.793" v="1390" actId="403"/>
          <ac:spMkLst>
            <pc:docMk/>
            <pc:sldMk cId="3284480951" sldId="294"/>
            <ac:spMk id="168" creationId="{00000000-0000-0000-0000-000000000000}"/>
          </ac:spMkLst>
        </pc:spChg>
        <pc:picChg chg="del">
          <ac:chgData name="Silvia Colombo" userId="cdf5343d-9518-4b48-8032-805a754f9105" providerId="ADAL" clId="{A4D215DB-F3BD-4692-BC3B-460201D13D90}" dt="2025-02-07T11:59:10.920" v="430" actId="478"/>
          <ac:picMkLst>
            <pc:docMk/>
            <pc:sldMk cId="3284480951" sldId="294"/>
            <ac:picMk id="4" creationId="{7E3300D1-6181-45B4-B5BE-7380429DB5FF}"/>
          </ac:picMkLst>
        </pc:picChg>
        <pc:picChg chg="add mod">
          <ac:chgData name="Silvia Colombo" userId="cdf5343d-9518-4b48-8032-805a754f9105" providerId="ADAL" clId="{A4D215DB-F3BD-4692-BC3B-460201D13D90}" dt="2025-02-07T16:21:05.743" v="1401" actId="1076"/>
          <ac:picMkLst>
            <pc:docMk/>
            <pc:sldMk cId="3284480951" sldId="294"/>
            <ac:picMk id="5" creationId="{5D0CFC48-97E2-4FE2-BECE-31711E8C64CF}"/>
          </ac:picMkLst>
        </pc:picChg>
      </pc:sldChg>
      <pc:sldChg chg="modSp mod">
        <pc:chgData name="Silvia Colombo" userId="cdf5343d-9518-4b48-8032-805a754f9105" providerId="ADAL" clId="{A4D215DB-F3BD-4692-BC3B-460201D13D90}" dt="2025-02-07T16:25:00.554" v="1443" actId="20577"/>
        <pc:sldMkLst>
          <pc:docMk/>
          <pc:sldMk cId="2669022340" sldId="295"/>
        </pc:sldMkLst>
        <pc:spChg chg="mod">
          <ac:chgData name="Silvia Colombo" userId="cdf5343d-9518-4b48-8032-805a754f9105" providerId="ADAL" clId="{A4D215DB-F3BD-4692-BC3B-460201D13D90}" dt="2025-02-07T11:48:06.435" v="349"/>
          <ac:spMkLst>
            <pc:docMk/>
            <pc:sldMk cId="2669022340" sldId="295"/>
            <ac:spMk id="167" creationId="{00000000-0000-0000-0000-000000000000}"/>
          </ac:spMkLst>
        </pc:spChg>
        <pc:spChg chg="mod">
          <ac:chgData name="Silvia Colombo" userId="cdf5343d-9518-4b48-8032-805a754f9105" providerId="ADAL" clId="{A4D215DB-F3BD-4692-BC3B-460201D13D90}" dt="2025-02-07T16:25:00.554" v="1443" actId="20577"/>
          <ac:spMkLst>
            <pc:docMk/>
            <pc:sldMk cId="2669022340" sldId="295"/>
            <ac:spMk id="168" creationId="{00000000-0000-0000-0000-000000000000}"/>
          </ac:spMkLst>
        </pc:spChg>
      </pc:sldChg>
      <pc:sldChg chg="addSp delSp modSp mod">
        <pc:chgData name="Silvia Colombo" userId="cdf5343d-9518-4b48-8032-805a754f9105" providerId="ADAL" clId="{A4D215DB-F3BD-4692-BC3B-460201D13D90}" dt="2025-02-07T16:26:54.990" v="1462" actId="403"/>
        <pc:sldMkLst>
          <pc:docMk/>
          <pc:sldMk cId="3178964038" sldId="296"/>
        </pc:sldMkLst>
        <pc:spChg chg="add del mod">
          <ac:chgData name="Silvia Colombo" userId="cdf5343d-9518-4b48-8032-805a754f9105" providerId="ADAL" clId="{A4D215DB-F3BD-4692-BC3B-460201D13D90}" dt="2025-02-07T16:26:22.400" v="1453" actId="21"/>
          <ac:spMkLst>
            <pc:docMk/>
            <pc:sldMk cId="3178964038" sldId="296"/>
            <ac:spMk id="4" creationId="{A9114186-46A9-4410-94CC-F7C661F0AA7F}"/>
          </ac:spMkLst>
        </pc:spChg>
        <pc:spChg chg="add del mod">
          <ac:chgData name="Silvia Colombo" userId="cdf5343d-9518-4b48-8032-805a754f9105" providerId="ADAL" clId="{A4D215DB-F3BD-4692-BC3B-460201D13D90}" dt="2025-02-07T16:26:22.400" v="1453" actId="21"/>
          <ac:spMkLst>
            <pc:docMk/>
            <pc:sldMk cId="3178964038" sldId="296"/>
            <ac:spMk id="167" creationId="{00000000-0000-0000-0000-000000000000}"/>
          </ac:spMkLst>
        </pc:spChg>
        <pc:spChg chg="mod">
          <ac:chgData name="Silvia Colombo" userId="cdf5343d-9518-4b48-8032-805a754f9105" providerId="ADAL" clId="{A4D215DB-F3BD-4692-BC3B-460201D13D90}" dt="2025-02-07T16:26:54.990" v="1462" actId="403"/>
          <ac:spMkLst>
            <pc:docMk/>
            <pc:sldMk cId="3178964038" sldId="296"/>
            <ac:spMk id="168" creationId="{00000000-0000-0000-0000-000000000000}"/>
          </ac:spMkLst>
        </pc:spChg>
      </pc:sldChg>
      <pc:sldChg chg="addSp delSp modSp mod">
        <pc:chgData name="Silvia Colombo" userId="cdf5343d-9518-4b48-8032-805a754f9105" providerId="ADAL" clId="{A4D215DB-F3BD-4692-BC3B-460201D13D90}" dt="2025-02-07T12:08:27.580" v="509" actId="1076"/>
        <pc:sldMkLst>
          <pc:docMk/>
          <pc:sldMk cId="3574041065" sldId="297"/>
        </pc:sldMkLst>
        <pc:spChg chg="mod">
          <ac:chgData name="Silvia Colombo" userId="cdf5343d-9518-4b48-8032-805a754f9105" providerId="ADAL" clId="{A4D215DB-F3BD-4692-BC3B-460201D13D90}" dt="2025-02-07T12:04:11.715" v="491"/>
          <ac:spMkLst>
            <pc:docMk/>
            <pc:sldMk cId="3574041065" sldId="297"/>
            <ac:spMk id="167" creationId="{00000000-0000-0000-0000-000000000000}"/>
          </ac:spMkLst>
        </pc:spChg>
        <pc:spChg chg="mod">
          <ac:chgData name="Silvia Colombo" userId="cdf5343d-9518-4b48-8032-805a754f9105" providerId="ADAL" clId="{A4D215DB-F3BD-4692-BC3B-460201D13D90}" dt="2025-02-07T12:04:31.742" v="493" actId="20577"/>
          <ac:spMkLst>
            <pc:docMk/>
            <pc:sldMk cId="3574041065" sldId="297"/>
            <ac:spMk id="168" creationId="{00000000-0000-0000-0000-000000000000}"/>
          </ac:spMkLst>
        </pc:spChg>
        <pc:picChg chg="del">
          <ac:chgData name="Silvia Colombo" userId="cdf5343d-9518-4b48-8032-805a754f9105" providerId="ADAL" clId="{A4D215DB-F3BD-4692-BC3B-460201D13D90}" dt="2025-02-07T12:04:35.538" v="494" actId="478"/>
          <ac:picMkLst>
            <pc:docMk/>
            <pc:sldMk cId="3574041065" sldId="297"/>
            <ac:picMk id="4" creationId="{53065406-6091-4406-B16D-8B0AD75015A6}"/>
          </ac:picMkLst>
        </pc:picChg>
        <pc:picChg chg="add mod modCrop">
          <ac:chgData name="Silvia Colombo" userId="cdf5343d-9518-4b48-8032-805a754f9105" providerId="ADAL" clId="{A4D215DB-F3BD-4692-BC3B-460201D13D90}" dt="2025-02-07T12:08:27.580" v="509" actId="1076"/>
          <ac:picMkLst>
            <pc:docMk/>
            <pc:sldMk cId="3574041065" sldId="297"/>
            <ac:picMk id="5" creationId="{73C6D907-3B73-406A-BB2E-CB2F34560B80}"/>
          </ac:picMkLst>
        </pc:picChg>
      </pc:sldChg>
      <pc:sldChg chg="addSp delSp modSp mod">
        <pc:chgData name="Silvia Colombo" userId="cdf5343d-9518-4b48-8032-805a754f9105" providerId="ADAL" clId="{A4D215DB-F3BD-4692-BC3B-460201D13D90}" dt="2025-02-13T11:50:30.218" v="2294" actId="1076"/>
        <pc:sldMkLst>
          <pc:docMk/>
          <pc:sldMk cId="2230816992" sldId="298"/>
        </pc:sldMkLst>
        <pc:spChg chg="del">
          <ac:chgData name="Silvia Colombo" userId="cdf5343d-9518-4b48-8032-805a754f9105" providerId="ADAL" clId="{A4D215DB-F3BD-4692-BC3B-460201D13D90}" dt="2025-02-07T12:06:12.012" v="497" actId="478"/>
          <ac:spMkLst>
            <pc:docMk/>
            <pc:sldMk cId="2230816992" sldId="298"/>
            <ac:spMk id="10" creationId="{761FD6C0-1953-426E-AED1-51DDAB9C1D37}"/>
          </ac:spMkLst>
        </pc:spChg>
        <pc:spChg chg="add del mod">
          <ac:chgData name="Silvia Colombo" userId="cdf5343d-9518-4b48-8032-805a754f9105" providerId="ADAL" clId="{A4D215DB-F3BD-4692-BC3B-460201D13D90}" dt="2025-02-07T16:31:40.555" v="1488" actId="478"/>
          <ac:spMkLst>
            <pc:docMk/>
            <pc:sldMk cId="2230816992" sldId="298"/>
            <ac:spMk id="11" creationId="{DD1825DE-6E3F-4E43-B626-2E9F01D957BA}"/>
          </ac:spMkLst>
        </pc:spChg>
        <pc:spChg chg="add mod">
          <ac:chgData name="Silvia Colombo" userId="cdf5343d-9518-4b48-8032-805a754f9105" providerId="ADAL" clId="{A4D215DB-F3BD-4692-BC3B-460201D13D90}" dt="2025-02-07T16:32:42.340" v="1507" actId="1076"/>
          <ac:spMkLst>
            <pc:docMk/>
            <pc:sldMk cId="2230816992" sldId="298"/>
            <ac:spMk id="12" creationId="{E98662DD-8981-4F35-9026-BE6D044C10C8}"/>
          </ac:spMkLst>
        </pc:spChg>
        <pc:spChg chg="add del mod">
          <ac:chgData name="Silvia Colombo" userId="cdf5343d-9518-4b48-8032-805a754f9105" providerId="ADAL" clId="{A4D215DB-F3BD-4692-BC3B-460201D13D90}" dt="2025-02-07T16:31:36.327" v="1487" actId="478"/>
          <ac:spMkLst>
            <pc:docMk/>
            <pc:sldMk cId="2230816992" sldId="298"/>
            <ac:spMk id="14" creationId="{8FBC6906-CF15-42E6-8010-79D10B07A972}"/>
          </ac:spMkLst>
        </pc:spChg>
        <pc:spChg chg="add mod">
          <ac:chgData name="Silvia Colombo" userId="cdf5343d-9518-4b48-8032-805a754f9105" providerId="ADAL" clId="{A4D215DB-F3BD-4692-BC3B-460201D13D90}" dt="2025-02-13T11:50:30.218" v="2294" actId="1076"/>
          <ac:spMkLst>
            <pc:docMk/>
            <pc:sldMk cId="2230816992" sldId="298"/>
            <ac:spMk id="17" creationId="{7CE0B1FD-5F6D-449D-BF6E-C4D8C4C22BA7}"/>
          </ac:spMkLst>
        </pc:spChg>
        <pc:spChg chg="mod">
          <ac:chgData name="Silvia Colombo" userId="cdf5343d-9518-4b48-8032-805a754f9105" providerId="ADAL" clId="{A4D215DB-F3BD-4692-BC3B-460201D13D90}" dt="2025-02-07T12:04:11.715" v="491"/>
          <ac:spMkLst>
            <pc:docMk/>
            <pc:sldMk cId="2230816992" sldId="298"/>
            <ac:spMk id="167" creationId="{00000000-0000-0000-0000-000000000000}"/>
          </ac:spMkLst>
        </pc:spChg>
        <pc:spChg chg="mod">
          <ac:chgData name="Silvia Colombo" userId="cdf5343d-9518-4b48-8032-805a754f9105" providerId="ADAL" clId="{A4D215DB-F3BD-4692-BC3B-460201D13D90}" dt="2025-02-07T16:30:27.732" v="1466" actId="21"/>
          <ac:spMkLst>
            <pc:docMk/>
            <pc:sldMk cId="2230816992" sldId="298"/>
            <ac:spMk id="168" creationId="{00000000-0000-0000-0000-000000000000}"/>
          </ac:spMkLst>
        </pc:spChg>
        <pc:picChg chg="del">
          <ac:chgData name="Silvia Colombo" userId="cdf5343d-9518-4b48-8032-805a754f9105" providerId="ADAL" clId="{A4D215DB-F3BD-4692-BC3B-460201D13D90}" dt="2025-02-07T12:06:12.012" v="497" actId="478"/>
          <ac:picMkLst>
            <pc:docMk/>
            <pc:sldMk cId="2230816992" sldId="298"/>
            <ac:picMk id="4" creationId="{F7F4E8C3-A13A-4A88-BAD9-72345A8D2AB6}"/>
          </ac:picMkLst>
        </pc:picChg>
        <pc:picChg chg="add mod">
          <ac:chgData name="Silvia Colombo" userId="cdf5343d-9518-4b48-8032-805a754f9105" providerId="ADAL" clId="{A4D215DB-F3BD-4692-BC3B-460201D13D90}" dt="2025-02-13T11:50:25.513" v="2293" actId="1076"/>
          <ac:picMkLst>
            <pc:docMk/>
            <pc:sldMk cId="2230816992" sldId="298"/>
            <ac:picMk id="5" creationId="{9D943C89-869C-48E2-AD3B-07964F612A50}"/>
          </ac:picMkLst>
        </pc:picChg>
        <pc:picChg chg="add mod">
          <ac:chgData name="Silvia Colombo" userId="cdf5343d-9518-4b48-8032-805a754f9105" providerId="ADAL" clId="{A4D215DB-F3BD-4692-BC3B-460201D13D90}" dt="2025-02-13T11:50:25.513" v="2293" actId="1076"/>
          <ac:picMkLst>
            <pc:docMk/>
            <pc:sldMk cId="2230816992" sldId="298"/>
            <ac:picMk id="8" creationId="{289F559F-7C9B-4873-86E3-F3B2CBED7AF7}"/>
          </ac:picMkLst>
        </pc:picChg>
      </pc:sldChg>
      <pc:sldChg chg="addSp delSp modSp mod modAnim">
        <pc:chgData name="Silvia Colombo" userId="cdf5343d-9518-4b48-8032-805a754f9105" providerId="ADAL" clId="{A4D215DB-F3BD-4692-BC3B-460201D13D90}" dt="2025-02-13T11:52:48.919" v="2312" actId="20577"/>
        <pc:sldMkLst>
          <pc:docMk/>
          <pc:sldMk cId="2669320641" sldId="299"/>
        </pc:sldMkLst>
        <pc:spChg chg="mod">
          <ac:chgData name="Silvia Colombo" userId="cdf5343d-9518-4b48-8032-805a754f9105" providerId="ADAL" clId="{A4D215DB-F3BD-4692-BC3B-460201D13D90}" dt="2025-02-07T16:44:29.939" v="1621" actId="113"/>
          <ac:spMkLst>
            <pc:docMk/>
            <pc:sldMk cId="2669320641" sldId="299"/>
            <ac:spMk id="7" creationId="{7866E1B9-E9C3-4EAE-B633-9BB7273D1CE7}"/>
          </ac:spMkLst>
        </pc:spChg>
        <pc:spChg chg="add mod">
          <ac:chgData name="Silvia Colombo" userId="cdf5343d-9518-4b48-8032-805a754f9105" providerId="ADAL" clId="{A4D215DB-F3BD-4692-BC3B-460201D13D90}" dt="2025-02-13T11:52:48.919" v="2312" actId="20577"/>
          <ac:spMkLst>
            <pc:docMk/>
            <pc:sldMk cId="2669320641" sldId="299"/>
            <ac:spMk id="9" creationId="{001E30F7-E1B5-496A-88C5-F277DBFFF19A}"/>
          </ac:spMkLst>
        </pc:spChg>
        <pc:spChg chg="add mod">
          <ac:chgData name="Silvia Colombo" userId="cdf5343d-9518-4b48-8032-805a754f9105" providerId="ADAL" clId="{A4D215DB-F3BD-4692-BC3B-460201D13D90}" dt="2025-02-07T16:44:40.357" v="1622" actId="1076"/>
          <ac:spMkLst>
            <pc:docMk/>
            <pc:sldMk cId="2669320641" sldId="299"/>
            <ac:spMk id="11" creationId="{CC9AB348-8543-4ADF-B8C4-65B2E252C65F}"/>
          </ac:spMkLst>
        </pc:spChg>
        <pc:spChg chg="del">
          <ac:chgData name="Silvia Colombo" userId="cdf5343d-9518-4b48-8032-805a754f9105" providerId="ADAL" clId="{A4D215DB-F3BD-4692-BC3B-460201D13D90}" dt="2025-02-07T12:11:31.266" v="590" actId="478"/>
          <ac:spMkLst>
            <pc:docMk/>
            <pc:sldMk cId="2669320641" sldId="299"/>
            <ac:spMk id="15" creationId="{2D4E1113-75DD-48B3-8E01-F4CC2D9722B4}"/>
          </ac:spMkLst>
        </pc:spChg>
        <pc:spChg chg="mod">
          <ac:chgData name="Silvia Colombo" userId="cdf5343d-9518-4b48-8032-805a754f9105" providerId="ADAL" clId="{A4D215DB-F3BD-4692-BC3B-460201D13D90}" dt="2025-02-07T12:04:11.715" v="491"/>
          <ac:spMkLst>
            <pc:docMk/>
            <pc:sldMk cId="2669320641" sldId="299"/>
            <ac:spMk id="167" creationId="{00000000-0000-0000-0000-000000000000}"/>
          </ac:spMkLst>
        </pc:spChg>
        <pc:spChg chg="mod">
          <ac:chgData name="Silvia Colombo" userId="cdf5343d-9518-4b48-8032-805a754f9105" providerId="ADAL" clId="{A4D215DB-F3BD-4692-BC3B-460201D13D90}" dt="2025-02-07T12:11:23.968" v="588"/>
          <ac:spMkLst>
            <pc:docMk/>
            <pc:sldMk cId="2669320641" sldId="299"/>
            <ac:spMk id="168" creationId="{00000000-0000-0000-0000-000000000000}"/>
          </ac:spMkLst>
        </pc:spChg>
        <pc:picChg chg="add mod">
          <ac:chgData name="Silvia Colombo" userId="cdf5343d-9518-4b48-8032-805a754f9105" providerId="ADAL" clId="{A4D215DB-F3BD-4692-BC3B-460201D13D90}" dt="2025-02-07T16:44:40.357" v="1622" actId="1076"/>
          <ac:picMkLst>
            <pc:docMk/>
            <pc:sldMk cId="2669320641" sldId="299"/>
            <ac:picMk id="4" creationId="{C530639B-E010-44C4-B6D9-6D9C1FA89325}"/>
          </ac:picMkLst>
        </pc:picChg>
        <pc:picChg chg="del">
          <ac:chgData name="Silvia Colombo" userId="cdf5343d-9518-4b48-8032-805a754f9105" providerId="ADAL" clId="{A4D215DB-F3BD-4692-BC3B-460201D13D90}" dt="2025-02-07T12:11:29.216" v="589" actId="478"/>
          <ac:picMkLst>
            <pc:docMk/>
            <pc:sldMk cId="2669320641" sldId="299"/>
            <ac:picMk id="5" creationId="{C8231314-52BA-4A3E-B0FE-D0B68BDC59D4}"/>
          </ac:picMkLst>
        </pc:picChg>
      </pc:sldChg>
      <pc:sldChg chg="addSp delSp modSp mod">
        <pc:chgData name="Silvia Colombo" userId="cdf5343d-9518-4b48-8032-805a754f9105" providerId="ADAL" clId="{A4D215DB-F3BD-4692-BC3B-460201D13D90}" dt="2025-02-13T11:54:25.523" v="2337" actId="1076"/>
        <pc:sldMkLst>
          <pc:docMk/>
          <pc:sldMk cId="3550741812" sldId="300"/>
        </pc:sldMkLst>
        <pc:spChg chg="add del mod">
          <ac:chgData name="Silvia Colombo" userId="cdf5343d-9518-4b48-8032-805a754f9105" providerId="ADAL" clId="{A4D215DB-F3BD-4692-BC3B-460201D13D90}" dt="2025-02-07T16:47:38.084" v="1630" actId="478"/>
          <ac:spMkLst>
            <pc:docMk/>
            <pc:sldMk cId="3550741812" sldId="300"/>
            <ac:spMk id="8" creationId="{0B4FAFFD-3101-4618-8BAF-34CC89A05776}"/>
          </ac:spMkLst>
        </pc:spChg>
        <pc:spChg chg="add mod">
          <ac:chgData name="Silvia Colombo" userId="cdf5343d-9518-4b48-8032-805a754f9105" providerId="ADAL" clId="{A4D215DB-F3BD-4692-BC3B-460201D13D90}" dt="2025-02-13T11:54:25.523" v="2337" actId="1076"/>
          <ac:spMkLst>
            <pc:docMk/>
            <pc:sldMk cId="3550741812" sldId="300"/>
            <ac:spMk id="10" creationId="{EA6B3AEE-568A-4774-AF22-AA0911D7D944}"/>
          </ac:spMkLst>
        </pc:spChg>
        <pc:spChg chg="del">
          <ac:chgData name="Silvia Colombo" userId="cdf5343d-9518-4b48-8032-805a754f9105" providerId="ADAL" clId="{A4D215DB-F3BD-4692-BC3B-460201D13D90}" dt="2025-02-07T12:12:41.916" v="599" actId="478"/>
          <ac:spMkLst>
            <pc:docMk/>
            <pc:sldMk cId="3550741812" sldId="300"/>
            <ac:spMk id="11" creationId="{E2C092AA-315A-4927-977A-948D512CCAB6}"/>
          </ac:spMkLst>
        </pc:spChg>
        <pc:spChg chg="add mod">
          <ac:chgData name="Silvia Colombo" userId="cdf5343d-9518-4b48-8032-805a754f9105" providerId="ADAL" clId="{A4D215DB-F3BD-4692-BC3B-460201D13D90}" dt="2025-02-13T11:53:13.135" v="2316"/>
          <ac:spMkLst>
            <pc:docMk/>
            <pc:sldMk cId="3550741812" sldId="300"/>
            <ac:spMk id="12" creationId="{E9DF6FCE-FF9A-4475-9A5B-61EB37D49786}"/>
          </ac:spMkLst>
        </pc:spChg>
        <pc:spChg chg="mod">
          <ac:chgData name="Silvia Colombo" userId="cdf5343d-9518-4b48-8032-805a754f9105" providerId="ADAL" clId="{A4D215DB-F3BD-4692-BC3B-460201D13D90}" dt="2025-02-07T16:48:20.430" v="1653" actId="12"/>
          <ac:spMkLst>
            <pc:docMk/>
            <pc:sldMk cId="3550741812" sldId="300"/>
            <ac:spMk id="14" creationId="{56B500C2-1FE5-4F11-B6F2-1D7B47150E17}"/>
          </ac:spMkLst>
        </pc:spChg>
        <pc:spChg chg="mod">
          <ac:chgData name="Silvia Colombo" userId="cdf5343d-9518-4b48-8032-805a754f9105" providerId="ADAL" clId="{A4D215DB-F3BD-4692-BC3B-460201D13D90}" dt="2025-02-07T12:04:11.715" v="491"/>
          <ac:spMkLst>
            <pc:docMk/>
            <pc:sldMk cId="3550741812" sldId="300"/>
            <ac:spMk id="167" creationId="{00000000-0000-0000-0000-000000000000}"/>
          </ac:spMkLst>
        </pc:spChg>
        <pc:spChg chg="mod">
          <ac:chgData name="Silvia Colombo" userId="cdf5343d-9518-4b48-8032-805a754f9105" providerId="ADAL" clId="{A4D215DB-F3BD-4692-BC3B-460201D13D90}" dt="2025-02-07T12:12:37.435" v="597"/>
          <ac:spMkLst>
            <pc:docMk/>
            <pc:sldMk cId="3550741812" sldId="300"/>
            <ac:spMk id="168" creationId="{00000000-0000-0000-0000-000000000000}"/>
          </ac:spMkLst>
        </pc:spChg>
        <pc:picChg chg="del">
          <ac:chgData name="Silvia Colombo" userId="cdf5343d-9518-4b48-8032-805a754f9105" providerId="ADAL" clId="{A4D215DB-F3BD-4692-BC3B-460201D13D90}" dt="2025-02-07T12:12:38.909" v="598" actId="478"/>
          <ac:picMkLst>
            <pc:docMk/>
            <pc:sldMk cId="3550741812" sldId="300"/>
            <ac:picMk id="4" creationId="{0D902D29-81D8-4810-8141-4FBF40441EA7}"/>
          </ac:picMkLst>
        </pc:picChg>
        <pc:picChg chg="add mod">
          <ac:chgData name="Silvia Colombo" userId="cdf5343d-9518-4b48-8032-805a754f9105" providerId="ADAL" clId="{A4D215DB-F3BD-4692-BC3B-460201D13D90}" dt="2025-02-13T11:54:03.545" v="2331" actId="1076"/>
          <ac:picMkLst>
            <pc:docMk/>
            <pc:sldMk cId="3550741812" sldId="300"/>
            <ac:picMk id="6" creationId="{4EAE239B-BD67-4756-B6C5-2BEBBF95DEAD}"/>
          </ac:picMkLst>
        </pc:picChg>
      </pc:sldChg>
      <pc:sldChg chg="addSp delSp modSp mod">
        <pc:chgData name="Silvia Colombo" userId="cdf5343d-9518-4b48-8032-805a754f9105" providerId="ADAL" clId="{A4D215DB-F3BD-4692-BC3B-460201D13D90}" dt="2025-02-13T11:55:55.218" v="2360" actId="1076"/>
        <pc:sldMkLst>
          <pc:docMk/>
          <pc:sldMk cId="2610105728" sldId="301"/>
        </pc:sldMkLst>
        <pc:spChg chg="add del mod">
          <ac:chgData name="Silvia Colombo" userId="cdf5343d-9518-4b48-8032-805a754f9105" providerId="ADAL" clId="{A4D215DB-F3BD-4692-BC3B-460201D13D90}" dt="2025-02-07T16:50:14.439" v="1660" actId="478"/>
          <ac:spMkLst>
            <pc:docMk/>
            <pc:sldMk cId="2610105728" sldId="301"/>
            <ac:spMk id="7" creationId="{55257406-7471-4E24-9B2B-C8EBC078DABC}"/>
          </ac:spMkLst>
        </pc:spChg>
        <pc:spChg chg="del mod">
          <ac:chgData name="Silvia Colombo" userId="cdf5343d-9518-4b48-8032-805a754f9105" providerId="ADAL" clId="{A4D215DB-F3BD-4692-BC3B-460201D13D90}" dt="2025-02-07T16:48:39.539" v="1657"/>
          <ac:spMkLst>
            <pc:docMk/>
            <pc:sldMk cId="2610105728" sldId="301"/>
            <ac:spMk id="8" creationId="{266AB672-2836-4EF0-94B9-083B20A83093}"/>
          </ac:spMkLst>
        </pc:spChg>
        <pc:spChg chg="add mod">
          <ac:chgData name="Silvia Colombo" userId="cdf5343d-9518-4b48-8032-805a754f9105" providerId="ADAL" clId="{A4D215DB-F3BD-4692-BC3B-460201D13D90}" dt="2025-02-13T11:55:27.095" v="2352" actId="1076"/>
          <ac:spMkLst>
            <pc:docMk/>
            <pc:sldMk cId="2610105728" sldId="301"/>
            <ac:spMk id="9" creationId="{02407DBD-C040-49B1-8B69-D9843F26F122}"/>
          </ac:spMkLst>
        </pc:spChg>
        <pc:spChg chg="add mod">
          <ac:chgData name="Silvia Colombo" userId="cdf5343d-9518-4b48-8032-805a754f9105" providerId="ADAL" clId="{A4D215DB-F3BD-4692-BC3B-460201D13D90}" dt="2025-02-13T11:55:46.906" v="2358" actId="1076"/>
          <ac:spMkLst>
            <pc:docMk/>
            <pc:sldMk cId="2610105728" sldId="301"/>
            <ac:spMk id="10" creationId="{952B5EF3-3394-446D-8D79-4A253D92331C}"/>
          </ac:spMkLst>
        </pc:spChg>
        <pc:spChg chg="add mod">
          <ac:chgData name="Silvia Colombo" userId="cdf5343d-9518-4b48-8032-805a754f9105" providerId="ADAL" clId="{A4D215DB-F3BD-4692-BC3B-460201D13D90}" dt="2025-02-13T11:55:55.218" v="2360" actId="1076"/>
          <ac:spMkLst>
            <pc:docMk/>
            <pc:sldMk cId="2610105728" sldId="301"/>
            <ac:spMk id="11" creationId="{78590062-BE25-4BAD-8314-E378D767DD6B}"/>
          </ac:spMkLst>
        </pc:spChg>
        <pc:spChg chg="del">
          <ac:chgData name="Silvia Colombo" userId="cdf5343d-9518-4b48-8032-805a754f9105" providerId="ADAL" clId="{A4D215DB-F3BD-4692-BC3B-460201D13D90}" dt="2025-02-07T12:14:12.717" v="635" actId="478"/>
          <ac:spMkLst>
            <pc:docMk/>
            <pc:sldMk cId="2610105728" sldId="301"/>
            <ac:spMk id="13" creationId="{AC79429D-AC25-4214-A300-8B4CF5004312}"/>
          </ac:spMkLst>
        </pc:spChg>
        <pc:spChg chg="mod">
          <ac:chgData name="Silvia Colombo" userId="cdf5343d-9518-4b48-8032-805a754f9105" providerId="ADAL" clId="{A4D215DB-F3BD-4692-BC3B-460201D13D90}" dt="2025-02-07T12:04:11.715" v="491"/>
          <ac:spMkLst>
            <pc:docMk/>
            <pc:sldMk cId="2610105728" sldId="301"/>
            <ac:spMk id="167" creationId="{00000000-0000-0000-0000-000000000000}"/>
          </ac:spMkLst>
        </pc:spChg>
        <pc:spChg chg="mod">
          <ac:chgData name="Silvia Colombo" userId="cdf5343d-9518-4b48-8032-805a754f9105" providerId="ADAL" clId="{A4D215DB-F3BD-4692-BC3B-460201D13D90}" dt="2025-02-07T12:15:27.266" v="651" actId="20577"/>
          <ac:spMkLst>
            <pc:docMk/>
            <pc:sldMk cId="2610105728" sldId="301"/>
            <ac:spMk id="168" creationId="{00000000-0000-0000-0000-000000000000}"/>
          </ac:spMkLst>
        </pc:spChg>
        <pc:picChg chg="add mod">
          <ac:chgData name="Silvia Colombo" userId="cdf5343d-9518-4b48-8032-805a754f9105" providerId="ADAL" clId="{A4D215DB-F3BD-4692-BC3B-460201D13D90}" dt="2025-02-13T11:55:55.218" v="2360" actId="1076"/>
          <ac:picMkLst>
            <pc:docMk/>
            <pc:sldMk cId="2610105728" sldId="301"/>
            <ac:picMk id="4" creationId="{DCB91890-C779-47D5-8A50-D634EB3C0564}"/>
          </ac:picMkLst>
        </pc:picChg>
        <pc:picChg chg="del">
          <ac:chgData name="Silvia Colombo" userId="cdf5343d-9518-4b48-8032-805a754f9105" providerId="ADAL" clId="{A4D215DB-F3BD-4692-BC3B-460201D13D90}" dt="2025-02-07T12:13:52.875" v="613" actId="478"/>
          <ac:picMkLst>
            <pc:docMk/>
            <pc:sldMk cId="2610105728" sldId="301"/>
            <ac:picMk id="6" creationId="{FDD851AF-AAA5-49A8-A46F-1B139C8D15DA}"/>
          </ac:picMkLst>
        </pc:picChg>
      </pc:sldChg>
      <pc:sldChg chg="modSp mod">
        <pc:chgData name="Silvia Colombo" userId="cdf5343d-9518-4b48-8032-805a754f9105" providerId="ADAL" clId="{A4D215DB-F3BD-4692-BC3B-460201D13D90}" dt="2025-02-07T16:51:43.593" v="1702" actId="12"/>
        <pc:sldMkLst>
          <pc:docMk/>
          <pc:sldMk cId="3169569971" sldId="303"/>
        </pc:sldMkLst>
        <pc:spChg chg="mod">
          <ac:chgData name="Silvia Colombo" userId="cdf5343d-9518-4b48-8032-805a754f9105" providerId="ADAL" clId="{A4D215DB-F3BD-4692-BC3B-460201D13D90}" dt="2025-02-07T12:04:11.715" v="491"/>
          <ac:spMkLst>
            <pc:docMk/>
            <pc:sldMk cId="3169569971" sldId="303"/>
            <ac:spMk id="167" creationId="{00000000-0000-0000-0000-000000000000}"/>
          </ac:spMkLst>
        </pc:spChg>
        <pc:spChg chg="mod">
          <ac:chgData name="Silvia Colombo" userId="cdf5343d-9518-4b48-8032-805a754f9105" providerId="ADAL" clId="{A4D215DB-F3BD-4692-BC3B-460201D13D90}" dt="2025-02-07T16:51:43.593" v="1702" actId="12"/>
          <ac:spMkLst>
            <pc:docMk/>
            <pc:sldMk cId="3169569971" sldId="303"/>
            <ac:spMk id="168" creationId="{00000000-0000-0000-0000-000000000000}"/>
          </ac:spMkLst>
        </pc:spChg>
      </pc:sldChg>
      <pc:sldChg chg="modSp mod">
        <pc:chgData name="Silvia Colombo" userId="cdf5343d-9518-4b48-8032-805a754f9105" providerId="ADAL" clId="{A4D215DB-F3BD-4692-BC3B-460201D13D90}" dt="2025-02-12T17:59:42.949" v="2014" actId="20577"/>
        <pc:sldMkLst>
          <pc:docMk/>
          <pc:sldMk cId="2074846304" sldId="304"/>
        </pc:sldMkLst>
        <pc:spChg chg="mod">
          <ac:chgData name="Silvia Colombo" userId="cdf5343d-9518-4b48-8032-805a754f9105" providerId="ADAL" clId="{A4D215DB-F3BD-4692-BC3B-460201D13D90}" dt="2025-02-07T12:04:11.715" v="491"/>
          <ac:spMkLst>
            <pc:docMk/>
            <pc:sldMk cId="2074846304" sldId="304"/>
            <ac:spMk id="167" creationId="{00000000-0000-0000-0000-000000000000}"/>
          </ac:spMkLst>
        </pc:spChg>
        <pc:spChg chg="mod">
          <ac:chgData name="Silvia Colombo" userId="cdf5343d-9518-4b48-8032-805a754f9105" providerId="ADAL" clId="{A4D215DB-F3BD-4692-BC3B-460201D13D90}" dt="2025-02-12T17:59:42.949" v="2014" actId="20577"/>
          <ac:spMkLst>
            <pc:docMk/>
            <pc:sldMk cId="2074846304" sldId="304"/>
            <ac:spMk id="168" creationId="{00000000-0000-0000-0000-000000000000}"/>
          </ac:spMkLst>
        </pc:spChg>
      </pc:sldChg>
      <pc:sldChg chg="addSp delSp modSp mod delAnim modAnim">
        <pc:chgData name="Silvia Colombo" userId="cdf5343d-9518-4b48-8032-805a754f9105" providerId="ADAL" clId="{A4D215DB-F3BD-4692-BC3B-460201D13D90}" dt="2025-02-13T11:35:04.930" v="2158"/>
        <pc:sldMkLst>
          <pc:docMk/>
          <pc:sldMk cId="3001247373" sldId="305"/>
        </pc:sldMkLst>
        <pc:spChg chg="del">
          <ac:chgData name="Silvia Colombo" userId="cdf5343d-9518-4b48-8032-805a754f9105" providerId="ADAL" clId="{A4D215DB-F3BD-4692-BC3B-460201D13D90}" dt="2025-02-07T11:35:39.277" v="282" actId="478"/>
          <ac:spMkLst>
            <pc:docMk/>
            <pc:sldMk cId="3001247373" sldId="305"/>
            <ac:spMk id="8" creationId="{AC4AE38E-022F-4153-8BBF-E5BC5D9917C4}"/>
          </ac:spMkLst>
        </pc:spChg>
        <pc:spChg chg="del">
          <ac:chgData name="Silvia Colombo" userId="cdf5343d-9518-4b48-8032-805a754f9105" providerId="ADAL" clId="{A4D215DB-F3BD-4692-BC3B-460201D13D90}" dt="2025-02-07T11:35:39.277" v="282" actId="478"/>
          <ac:spMkLst>
            <pc:docMk/>
            <pc:sldMk cId="3001247373" sldId="305"/>
            <ac:spMk id="13" creationId="{B38BE904-A978-4866-8CA2-BD8F7B903775}"/>
          </ac:spMkLst>
        </pc:spChg>
        <pc:spChg chg="del">
          <ac:chgData name="Silvia Colombo" userId="cdf5343d-9518-4b48-8032-805a754f9105" providerId="ADAL" clId="{A4D215DB-F3BD-4692-BC3B-460201D13D90}" dt="2025-02-07T11:36:39.260" v="287" actId="478"/>
          <ac:spMkLst>
            <pc:docMk/>
            <pc:sldMk cId="3001247373" sldId="305"/>
            <ac:spMk id="15" creationId="{664EBE6C-C386-4E8B-BAE7-3AD588CC4C3C}"/>
          </ac:spMkLst>
        </pc:spChg>
        <pc:spChg chg="add mod">
          <ac:chgData name="Silvia Colombo" userId="cdf5343d-9518-4b48-8032-805a754f9105" providerId="ADAL" clId="{A4D215DB-F3BD-4692-BC3B-460201D13D90}" dt="2025-02-13T11:34:40.783" v="2157" actId="20577"/>
          <ac:spMkLst>
            <pc:docMk/>
            <pc:sldMk cId="3001247373" sldId="305"/>
            <ac:spMk id="16" creationId="{B42AD90F-0D14-447D-98D7-213DF4B0C521}"/>
          </ac:spMkLst>
        </pc:spChg>
        <pc:spChg chg="mod">
          <ac:chgData name="Silvia Colombo" userId="cdf5343d-9518-4b48-8032-805a754f9105" providerId="ADAL" clId="{A4D215DB-F3BD-4692-BC3B-460201D13D90}" dt="2025-02-07T11:30:27.829" v="272"/>
          <ac:spMkLst>
            <pc:docMk/>
            <pc:sldMk cId="3001247373" sldId="305"/>
            <ac:spMk id="167" creationId="{00000000-0000-0000-0000-000000000000}"/>
          </ac:spMkLst>
        </pc:spChg>
        <pc:spChg chg="mod">
          <ac:chgData name="Silvia Colombo" userId="cdf5343d-9518-4b48-8032-805a754f9105" providerId="ADAL" clId="{A4D215DB-F3BD-4692-BC3B-460201D13D90}" dt="2025-02-07T14:04:16.905" v="742" actId="207"/>
          <ac:spMkLst>
            <pc:docMk/>
            <pc:sldMk cId="3001247373" sldId="305"/>
            <ac:spMk id="168" creationId="{00000000-0000-0000-0000-000000000000}"/>
          </ac:spMkLst>
        </pc:spChg>
        <pc:graphicFrameChg chg="add mod modGraphic">
          <ac:chgData name="Silvia Colombo" userId="cdf5343d-9518-4b48-8032-805a754f9105" providerId="ADAL" clId="{A4D215DB-F3BD-4692-BC3B-460201D13D90}" dt="2025-02-13T11:34:08.678" v="2151" actId="14100"/>
          <ac:graphicFrameMkLst>
            <pc:docMk/>
            <pc:sldMk cId="3001247373" sldId="305"/>
            <ac:graphicFrameMk id="11" creationId="{1E043E4D-F2DC-458F-BC19-F8DCFA5FA90A}"/>
          </ac:graphicFrameMkLst>
        </pc:graphicFrameChg>
        <pc:picChg chg="del">
          <ac:chgData name="Silvia Colombo" userId="cdf5343d-9518-4b48-8032-805a754f9105" providerId="ADAL" clId="{A4D215DB-F3BD-4692-BC3B-460201D13D90}" dt="2025-02-07T11:35:39.277" v="282" actId="478"/>
          <ac:picMkLst>
            <pc:docMk/>
            <pc:sldMk cId="3001247373" sldId="305"/>
            <ac:picMk id="4" creationId="{D4D35DCC-6BAB-4105-AF7D-5E90BCCA69C9}"/>
          </ac:picMkLst>
        </pc:picChg>
        <pc:picChg chg="del">
          <ac:chgData name="Silvia Colombo" userId="cdf5343d-9518-4b48-8032-805a754f9105" providerId="ADAL" clId="{A4D215DB-F3BD-4692-BC3B-460201D13D90}" dt="2025-02-07T11:35:39.277" v="282" actId="478"/>
          <ac:picMkLst>
            <pc:docMk/>
            <pc:sldMk cId="3001247373" sldId="305"/>
            <ac:picMk id="6" creationId="{DB95AB7D-0A06-4E5D-A8A5-DB23D5042F65}"/>
          </ac:picMkLst>
        </pc:picChg>
        <pc:cxnChg chg="del">
          <ac:chgData name="Silvia Colombo" userId="cdf5343d-9518-4b48-8032-805a754f9105" providerId="ADAL" clId="{A4D215DB-F3BD-4692-BC3B-460201D13D90}" dt="2025-02-07T11:35:39.277" v="282" actId="478"/>
          <ac:cxnSpMkLst>
            <pc:docMk/>
            <pc:sldMk cId="3001247373" sldId="305"/>
            <ac:cxnSpMk id="14" creationId="{9875BAA7-8B82-409B-AA4E-DE9D4D0CADD1}"/>
          </ac:cxnSpMkLst>
        </pc:cxnChg>
      </pc:sldChg>
      <pc:sldChg chg="modSp mod">
        <pc:chgData name="Silvia Colombo" userId="cdf5343d-9518-4b48-8032-805a754f9105" providerId="ADAL" clId="{A4D215DB-F3BD-4692-BC3B-460201D13D90}" dt="2025-02-07T15:12:22.451" v="1085" actId="20577"/>
        <pc:sldMkLst>
          <pc:docMk/>
          <pc:sldMk cId="279720884" sldId="308"/>
        </pc:sldMkLst>
        <pc:spChg chg="mod">
          <ac:chgData name="Silvia Colombo" userId="cdf5343d-9518-4b48-8032-805a754f9105" providerId="ADAL" clId="{A4D215DB-F3BD-4692-BC3B-460201D13D90}" dt="2025-02-07T11:30:27.829" v="272"/>
          <ac:spMkLst>
            <pc:docMk/>
            <pc:sldMk cId="279720884" sldId="308"/>
            <ac:spMk id="167" creationId="{00000000-0000-0000-0000-000000000000}"/>
          </ac:spMkLst>
        </pc:spChg>
        <pc:spChg chg="mod">
          <ac:chgData name="Silvia Colombo" userId="cdf5343d-9518-4b48-8032-805a754f9105" providerId="ADAL" clId="{A4D215DB-F3BD-4692-BC3B-460201D13D90}" dt="2025-02-07T15:12:22.451" v="1085" actId="20577"/>
          <ac:spMkLst>
            <pc:docMk/>
            <pc:sldMk cId="279720884" sldId="308"/>
            <ac:spMk id="168" creationId="{00000000-0000-0000-0000-000000000000}"/>
          </ac:spMkLst>
        </pc:spChg>
      </pc:sldChg>
      <pc:sldChg chg="modSp mod">
        <pc:chgData name="Silvia Colombo" userId="cdf5343d-9518-4b48-8032-805a754f9105" providerId="ADAL" clId="{A4D215DB-F3BD-4692-BC3B-460201D13D90}" dt="2025-02-07T09:47:59.200" v="4" actId="20577"/>
        <pc:sldMkLst>
          <pc:docMk/>
          <pc:sldMk cId="998801078" sldId="309"/>
        </pc:sldMkLst>
        <pc:spChg chg="mod">
          <ac:chgData name="Silvia Colombo" userId="cdf5343d-9518-4b48-8032-805a754f9105" providerId="ADAL" clId="{A4D215DB-F3BD-4692-BC3B-460201D13D90}" dt="2025-02-07T09:47:42.453" v="2"/>
          <ac:spMkLst>
            <pc:docMk/>
            <pc:sldMk cId="998801078" sldId="309"/>
            <ac:spMk id="2" creationId="{48F41D3A-296D-75FB-88E4-B253A9E88EE1}"/>
          </ac:spMkLst>
        </pc:spChg>
        <pc:spChg chg="mod">
          <ac:chgData name="Silvia Colombo" userId="cdf5343d-9518-4b48-8032-805a754f9105" providerId="ADAL" clId="{A4D215DB-F3BD-4692-BC3B-460201D13D90}" dt="2025-02-07T09:47:59.200" v="4" actId="20577"/>
          <ac:spMkLst>
            <pc:docMk/>
            <pc:sldMk cId="998801078" sldId="309"/>
            <ac:spMk id="3" creationId="{D9EE0581-B869-C9AC-032A-CE5562E6774F}"/>
          </ac:spMkLst>
        </pc:spChg>
      </pc:sldChg>
      <pc:sldChg chg="addSp delSp modSp mod delAnim modAnim">
        <pc:chgData name="Silvia Colombo" userId="cdf5343d-9518-4b48-8032-805a754f9105" providerId="ADAL" clId="{A4D215DB-F3BD-4692-BC3B-460201D13D90}" dt="2025-02-13T11:39:26.521" v="2182" actId="1076"/>
        <pc:sldMkLst>
          <pc:docMk/>
          <pc:sldMk cId="3982365266" sldId="310"/>
        </pc:sldMkLst>
        <pc:spChg chg="mod">
          <ac:chgData name="Silvia Colombo" userId="cdf5343d-9518-4b48-8032-805a754f9105" providerId="ADAL" clId="{A4D215DB-F3BD-4692-BC3B-460201D13D90}" dt="2025-02-07T14:34:12.412" v="938" actId="113"/>
          <ac:spMkLst>
            <pc:docMk/>
            <pc:sldMk cId="3982365266" sldId="310"/>
            <ac:spMk id="2" creationId="{70522D17-66C7-413D-A0B5-34871FE8E33A}"/>
          </ac:spMkLst>
        </pc:spChg>
        <pc:spChg chg="add mod">
          <ac:chgData name="Silvia Colombo" userId="cdf5343d-9518-4b48-8032-805a754f9105" providerId="ADAL" clId="{A4D215DB-F3BD-4692-BC3B-460201D13D90}" dt="2025-02-13T11:39:26.521" v="2182" actId="1076"/>
          <ac:spMkLst>
            <pc:docMk/>
            <pc:sldMk cId="3982365266" sldId="310"/>
            <ac:spMk id="7" creationId="{1D660892-5A35-4F52-A974-766654209D15}"/>
          </ac:spMkLst>
        </pc:spChg>
        <pc:spChg chg="del">
          <ac:chgData name="Silvia Colombo" userId="cdf5343d-9518-4b48-8032-805a754f9105" providerId="ADAL" clId="{A4D215DB-F3BD-4692-BC3B-460201D13D90}" dt="2025-02-07T11:38:27.450" v="304" actId="478"/>
          <ac:spMkLst>
            <pc:docMk/>
            <pc:sldMk cId="3982365266" sldId="310"/>
            <ac:spMk id="7" creationId="{54F5468E-5CDB-4AFE-9D23-9C498B65B159}"/>
          </ac:spMkLst>
        </pc:spChg>
        <pc:spChg chg="del">
          <ac:chgData name="Silvia Colombo" userId="cdf5343d-9518-4b48-8032-805a754f9105" providerId="ADAL" clId="{A4D215DB-F3BD-4692-BC3B-460201D13D90}" dt="2025-02-07T11:38:02.838" v="302" actId="478"/>
          <ac:spMkLst>
            <pc:docMk/>
            <pc:sldMk cId="3982365266" sldId="310"/>
            <ac:spMk id="9" creationId="{D88BA648-B21A-4F59-A016-596C49018C84}"/>
          </ac:spMkLst>
        </pc:spChg>
        <pc:spChg chg="mod">
          <ac:chgData name="Silvia Colombo" userId="cdf5343d-9518-4b48-8032-805a754f9105" providerId="ADAL" clId="{A4D215DB-F3BD-4692-BC3B-460201D13D90}" dt="2025-02-07T11:30:27.829" v="272"/>
          <ac:spMkLst>
            <pc:docMk/>
            <pc:sldMk cId="3982365266" sldId="310"/>
            <ac:spMk id="167" creationId="{00000000-0000-0000-0000-000000000000}"/>
          </ac:spMkLst>
        </pc:spChg>
        <pc:spChg chg="mod">
          <ac:chgData name="Silvia Colombo" userId="cdf5343d-9518-4b48-8032-805a754f9105" providerId="ADAL" clId="{A4D215DB-F3BD-4692-BC3B-460201D13D90}" dt="2025-02-07T11:38:16.109" v="303"/>
          <ac:spMkLst>
            <pc:docMk/>
            <pc:sldMk cId="3982365266" sldId="310"/>
            <ac:spMk id="168" creationId="{00000000-0000-0000-0000-000000000000}"/>
          </ac:spMkLst>
        </pc:spChg>
        <pc:graphicFrameChg chg="add del mod modGraphic">
          <ac:chgData name="Silvia Colombo" userId="cdf5343d-9518-4b48-8032-805a754f9105" providerId="ADAL" clId="{A4D215DB-F3BD-4692-BC3B-460201D13D90}" dt="2025-02-07T14:20:29.934" v="846" actId="478"/>
          <ac:graphicFrameMkLst>
            <pc:docMk/>
            <pc:sldMk cId="3982365266" sldId="310"/>
            <ac:graphicFrameMk id="10" creationId="{8FF86638-C5CF-4197-BFD3-604645CB7E04}"/>
          </ac:graphicFrameMkLst>
        </pc:graphicFrameChg>
        <pc:picChg chg="del">
          <ac:chgData name="Silvia Colombo" userId="cdf5343d-9518-4b48-8032-805a754f9105" providerId="ADAL" clId="{A4D215DB-F3BD-4692-BC3B-460201D13D90}" dt="2025-02-07T11:38:00.129" v="301" actId="478"/>
          <ac:picMkLst>
            <pc:docMk/>
            <pc:sldMk cId="3982365266" sldId="310"/>
            <ac:picMk id="5" creationId="{EAF12313-0AAF-4D95-B951-BB3ACEF12A66}"/>
          </ac:picMkLst>
        </pc:picChg>
      </pc:sldChg>
      <pc:sldChg chg="addSp delSp modSp mod delAnim">
        <pc:chgData name="Silvia Colombo" userId="cdf5343d-9518-4b48-8032-805a754f9105" providerId="ADAL" clId="{A4D215DB-F3BD-4692-BC3B-460201D13D90}" dt="2025-02-13T11:27:04.057" v="2082" actId="1076"/>
        <pc:sldMkLst>
          <pc:docMk/>
          <pc:sldMk cId="2820095517" sldId="311"/>
        </pc:sldMkLst>
        <pc:spChg chg="add del mod">
          <ac:chgData name="Silvia Colombo" userId="cdf5343d-9518-4b48-8032-805a754f9105" providerId="ADAL" clId="{A4D215DB-F3BD-4692-BC3B-460201D13D90}" dt="2025-02-07T17:09:59.926" v="1757" actId="478"/>
          <ac:spMkLst>
            <pc:docMk/>
            <pc:sldMk cId="2820095517" sldId="311"/>
            <ac:spMk id="2" creationId="{DADAF87F-433A-4F34-A5CA-5FB6B8FC6CAA}"/>
          </ac:spMkLst>
        </pc:spChg>
        <pc:spChg chg="add mod">
          <ac:chgData name="Silvia Colombo" userId="cdf5343d-9518-4b48-8032-805a754f9105" providerId="ADAL" clId="{A4D215DB-F3BD-4692-BC3B-460201D13D90}" dt="2025-02-07T17:10:57.518" v="1785" actId="12"/>
          <ac:spMkLst>
            <pc:docMk/>
            <pc:sldMk cId="2820095517" sldId="311"/>
            <ac:spMk id="5" creationId="{00913045-E279-41F2-A07D-75BED528D88D}"/>
          </ac:spMkLst>
        </pc:spChg>
        <pc:spChg chg="add mod">
          <ac:chgData name="Silvia Colombo" userId="cdf5343d-9518-4b48-8032-805a754f9105" providerId="ADAL" clId="{A4D215DB-F3BD-4692-BC3B-460201D13D90}" dt="2025-02-13T11:27:04.057" v="2082" actId="1076"/>
          <ac:spMkLst>
            <pc:docMk/>
            <pc:sldMk cId="2820095517" sldId="311"/>
            <ac:spMk id="9" creationId="{B7AF8A87-9B03-4C60-93C2-68A74DAD07B8}"/>
          </ac:spMkLst>
        </pc:spChg>
        <pc:spChg chg="del">
          <ac:chgData name="Silvia Colombo" userId="cdf5343d-9518-4b48-8032-805a754f9105" providerId="ADAL" clId="{A4D215DB-F3BD-4692-BC3B-460201D13D90}" dt="2025-02-07T11:15:43.233" v="167" actId="478"/>
          <ac:spMkLst>
            <pc:docMk/>
            <pc:sldMk cId="2820095517" sldId="311"/>
            <ac:spMk id="10" creationId="{826E994D-C02A-472A-8299-2B4649C3F582}"/>
          </ac:spMkLst>
        </pc:spChg>
        <pc:spChg chg="add mod">
          <ac:chgData name="Silvia Colombo" userId="cdf5343d-9518-4b48-8032-805a754f9105" providerId="ADAL" clId="{A4D215DB-F3BD-4692-BC3B-460201D13D90}" dt="2025-02-07T17:09:41.423" v="1754" actId="1076"/>
          <ac:spMkLst>
            <pc:docMk/>
            <pc:sldMk cId="2820095517" sldId="311"/>
            <ac:spMk id="11" creationId="{86F300DB-A420-4141-A1C3-E51F7DD0F8A8}"/>
          </ac:spMkLst>
        </pc:spChg>
        <pc:spChg chg="mod">
          <ac:chgData name="Silvia Colombo" userId="cdf5343d-9518-4b48-8032-805a754f9105" providerId="ADAL" clId="{A4D215DB-F3BD-4692-BC3B-460201D13D90}" dt="2025-02-07T10:44:13.407" v="99"/>
          <ac:spMkLst>
            <pc:docMk/>
            <pc:sldMk cId="2820095517" sldId="311"/>
            <ac:spMk id="167" creationId="{00000000-0000-0000-0000-000000000000}"/>
          </ac:spMkLst>
        </pc:spChg>
        <pc:spChg chg="mod">
          <ac:chgData name="Silvia Colombo" userId="cdf5343d-9518-4b48-8032-805a754f9105" providerId="ADAL" clId="{A4D215DB-F3BD-4692-BC3B-460201D13D90}" dt="2025-02-07T17:09:27.028" v="1753" actId="21"/>
          <ac:spMkLst>
            <pc:docMk/>
            <pc:sldMk cId="2820095517" sldId="311"/>
            <ac:spMk id="168" creationId="{00000000-0000-0000-0000-000000000000}"/>
          </ac:spMkLst>
        </pc:spChg>
        <pc:graphicFrameChg chg="del modGraphic">
          <ac:chgData name="Silvia Colombo" userId="cdf5343d-9518-4b48-8032-805a754f9105" providerId="ADAL" clId="{A4D215DB-F3BD-4692-BC3B-460201D13D90}" dt="2025-02-07T11:13:56.008" v="146" actId="478"/>
          <ac:graphicFrameMkLst>
            <pc:docMk/>
            <pc:sldMk cId="2820095517" sldId="311"/>
            <ac:graphicFrameMk id="8" creationId="{84EDE8B2-D997-4A63-A691-4A6D02EC6AF7}"/>
          </ac:graphicFrameMkLst>
        </pc:graphicFrameChg>
        <pc:picChg chg="add mod">
          <ac:chgData name="Silvia Colombo" userId="cdf5343d-9518-4b48-8032-805a754f9105" providerId="ADAL" clId="{A4D215DB-F3BD-4692-BC3B-460201D13D90}" dt="2025-02-07T17:09:41.423" v="1754" actId="1076"/>
          <ac:picMkLst>
            <pc:docMk/>
            <pc:sldMk cId="2820095517" sldId="311"/>
            <ac:picMk id="4" creationId="{774D9932-89E3-401E-B040-4CEEAC8377F7}"/>
          </ac:picMkLst>
        </pc:picChg>
      </pc:sldChg>
      <pc:sldChg chg="addSp delSp modSp mod delAnim">
        <pc:chgData name="Silvia Colombo" userId="cdf5343d-9518-4b48-8032-805a754f9105" providerId="ADAL" clId="{A4D215DB-F3BD-4692-BC3B-460201D13D90}" dt="2025-02-13T11:30:36.779" v="2113"/>
        <pc:sldMkLst>
          <pc:docMk/>
          <pc:sldMk cId="2151074601" sldId="312"/>
        </pc:sldMkLst>
        <pc:spChg chg="add del mod">
          <ac:chgData name="Silvia Colombo" userId="cdf5343d-9518-4b48-8032-805a754f9105" providerId="ADAL" clId="{A4D215DB-F3BD-4692-BC3B-460201D13D90}" dt="2025-02-08T09:13:37.046" v="1849" actId="478"/>
          <ac:spMkLst>
            <pc:docMk/>
            <pc:sldMk cId="2151074601" sldId="312"/>
            <ac:spMk id="2" creationId="{A3F1DCC6-E27D-45F6-BFA5-018AAEDB23B5}"/>
          </ac:spMkLst>
        </pc:spChg>
        <pc:spChg chg="add mod">
          <ac:chgData name="Silvia Colombo" userId="cdf5343d-9518-4b48-8032-805a754f9105" providerId="ADAL" clId="{A4D215DB-F3BD-4692-BC3B-460201D13D90}" dt="2025-02-08T09:15:30.394" v="1880" actId="1076"/>
          <ac:spMkLst>
            <pc:docMk/>
            <pc:sldMk cId="2151074601" sldId="312"/>
            <ac:spMk id="5" creationId="{BA4C2899-1FA5-497D-953A-C35FDBC5D7C8}"/>
          </ac:spMkLst>
        </pc:spChg>
        <pc:spChg chg="add mod">
          <ac:chgData name="Silvia Colombo" userId="cdf5343d-9518-4b48-8032-805a754f9105" providerId="ADAL" clId="{A4D215DB-F3BD-4692-BC3B-460201D13D90}" dt="2025-02-13T11:30:36.779" v="2113"/>
          <ac:spMkLst>
            <pc:docMk/>
            <pc:sldMk cId="2151074601" sldId="312"/>
            <ac:spMk id="10" creationId="{10B2D24E-62A8-4B1A-95AE-71D8360A352A}"/>
          </ac:spMkLst>
        </pc:spChg>
        <pc:spChg chg="del">
          <ac:chgData name="Silvia Colombo" userId="cdf5343d-9518-4b48-8032-805a754f9105" providerId="ADAL" clId="{A4D215DB-F3BD-4692-BC3B-460201D13D90}" dt="2025-02-07T11:18:55.942" v="194" actId="478"/>
          <ac:spMkLst>
            <pc:docMk/>
            <pc:sldMk cId="2151074601" sldId="312"/>
            <ac:spMk id="11" creationId="{8A9092EC-B989-45C4-86CD-C1A42A94FA8E}"/>
          </ac:spMkLst>
        </pc:spChg>
        <pc:spChg chg="add mod">
          <ac:chgData name="Silvia Colombo" userId="cdf5343d-9518-4b48-8032-805a754f9105" providerId="ADAL" clId="{A4D215DB-F3BD-4692-BC3B-460201D13D90}" dt="2025-02-08T09:16:11.519" v="1900" actId="20577"/>
          <ac:spMkLst>
            <pc:docMk/>
            <pc:sldMk cId="2151074601" sldId="312"/>
            <ac:spMk id="12" creationId="{1F4A6349-9F4C-4CE6-9243-8849AF738045}"/>
          </ac:spMkLst>
        </pc:spChg>
        <pc:spChg chg="mod">
          <ac:chgData name="Silvia Colombo" userId="cdf5343d-9518-4b48-8032-805a754f9105" providerId="ADAL" clId="{A4D215DB-F3BD-4692-BC3B-460201D13D90}" dt="2025-02-07T10:44:13.407" v="99"/>
          <ac:spMkLst>
            <pc:docMk/>
            <pc:sldMk cId="2151074601" sldId="312"/>
            <ac:spMk id="167" creationId="{00000000-0000-0000-0000-000000000000}"/>
          </ac:spMkLst>
        </pc:spChg>
        <pc:spChg chg="mod">
          <ac:chgData name="Silvia Colombo" userId="cdf5343d-9518-4b48-8032-805a754f9105" providerId="ADAL" clId="{A4D215DB-F3BD-4692-BC3B-460201D13D90}" dt="2025-02-08T09:14:17.353" v="1858" actId="21"/>
          <ac:spMkLst>
            <pc:docMk/>
            <pc:sldMk cId="2151074601" sldId="312"/>
            <ac:spMk id="168" creationId="{00000000-0000-0000-0000-000000000000}"/>
          </ac:spMkLst>
        </pc:spChg>
        <pc:graphicFrameChg chg="del">
          <ac:chgData name="Silvia Colombo" userId="cdf5343d-9518-4b48-8032-805a754f9105" providerId="ADAL" clId="{A4D215DB-F3BD-4692-BC3B-460201D13D90}" dt="2025-02-07T11:18:55.942" v="194" actId="478"/>
          <ac:graphicFrameMkLst>
            <pc:docMk/>
            <pc:sldMk cId="2151074601" sldId="312"/>
            <ac:graphicFrameMk id="9" creationId="{7C9177D4-CFC9-45CA-B6F5-07537EFA7326}"/>
          </ac:graphicFrameMkLst>
        </pc:graphicFrameChg>
        <pc:picChg chg="add mod">
          <ac:chgData name="Silvia Colombo" userId="cdf5343d-9518-4b48-8032-805a754f9105" providerId="ADAL" clId="{A4D215DB-F3BD-4692-BC3B-460201D13D90}" dt="2025-02-08T09:15:35.973" v="1881" actId="1076"/>
          <ac:picMkLst>
            <pc:docMk/>
            <pc:sldMk cId="2151074601" sldId="312"/>
            <ac:picMk id="4" creationId="{B1E74885-D025-4C1A-9DF8-0100F05B72EE}"/>
          </ac:picMkLst>
        </pc:picChg>
        <pc:picChg chg="add mod">
          <ac:chgData name="Silvia Colombo" userId="cdf5343d-9518-4b48-8032-805a754f9105" providerId="ADAL" clId="{A4D215DB-F3BD-4692-BC3B-460201D13D90}" dt="2025-02-08T09:15:35.973" v="1881" actId="1076"/>
          <ac:picMkLst>
            <pc:docMk/>
            <pc:sldMk cId="2151074601" sldId="312"/>
            <ac:picMk id="6" creationId="{69B8EA22-22AC-4071-9110-8DA1F5958ECA}"/>
          </ac:picMkLst>
        </pc:picChg>
      </pc:sldChg>
      <pc:sldChg chg="addSp delSp modSp mod">
        <pc:chgData name="Silvia Colombo" userId="cdf5343d-9518-4b48-8032-805a754f9105" providerId="ADAL" clId="{A4D215DB-F3BD-4692-BC3B-460201D13D90}" dt="2025-02-13T11:32:40.282" v="2138" actId="1076"/>
        <pc:sldMkLst>
          <pc:docMk/>
          <pc:sldMk cId="1870433455" sldId="313"/>
        </pc:sldMkLst>
        <pc:spChg chg="add del mod">
          <ac:chgData name="Silvia Colombo" userId="cdf5343d-9518-4b48-8032-805a754f9105" providerId="ADAL" clId="{A4D215DB-F3BD-4692-BC3B-460201D13D90}" dt="2025-02-08T09:18:25.350" v="1906" actId="478"/>
          <ac:spMkLst>
            <pc:docMk/>
            <pc:sldMk cId="1870433455" sldId="313"/>
            <ac:spMk id="2" creationId="{5E84328D-7BFE-44A4-A2A2-EDE96A8BA0CD}"/>
          </ac:spMkLst>
        </pc:spChg>
        <pc:spChg chg="add mod">
          <ac:chgData name="Silvia Colombo" userId="cdf5343d-9518-4b48-8032-805a754f9105" providerId="ADAL" clId="{A4D215DB-F3BD-4692-BC3B-460201D13D90}" dt="2025-02-08T09:19:41.713" v="1931" actId="20577"/>
          <ac:spMkLst>
            <pc:docMk/>
            <pc:sldMk cId="1870433455" sldId="313"/>
            <ac:spMk id="5" creationId="{70067A62-DBE6-4035-BA07-00715DBB6739}"/>
          </ac:spMkLst>
        </pc:spChg>
        <pc:spChg chg="add mod">
          <ac:chgData name="Silvia Colombo" userId="cdf5343d-9518-4b48-8032-805a754f9105" providerId="ADAL" clId="{A4D215DB-F3BD-4692-BC3B-460201D13D90}" dt="2025-02-08T09:20:16.134" v="1938" actId="1076"/>
          <ac:spMkLst>
            <pc:docMk/>
            <pc:sldMk cId="1870433455" sldId="313"/>
            <ac:spMk id="8" creationId="{AFE89CF7-CACE-49F8-AAD1-1CCC30DD1284}"/>
          </ac:spMkLst>
        </pc:spChg>
        <pc:spChg chg="add mod">
          <ac:chgData name="Silvia Colombo" userId="cdf5343d-9518-4b48-8032-805a754f9105" providerId="ADAL" clId="{A4D215DB-F3BD-4692-BC3B-460201D13D90}" dt="2025-02-13T11:32:40.282" v="2138" actId="1076"/>
          <ac:spMkLst>
            <pc:docMk/>
            <pc:sldMk cId="1870433455" sldId="313"/>
            <ac:spMk id="9" creationId="{1DAD745C-9EE2-4E39-801F-3E82F0D95006}"/>
          </ac:spMkLst>
        </pc:spChg>
        <pc:spChg chg="mod">
          <ac:chgData name="Silvia Colombo" userId="cdf5343d-9518-4b48-8032-805a754f9105" providerId="ADAL" clId="{A4D215DB-F3BD-4692-BC3B-460201D13D90}" dt="2025-02-07T10:44:13.407" v="99"/>
          <ac:spMkLst>
            <pc:docMk/>
            <pc:sldMk cId="1870433455" sldId="313"/>
            <ac:spMk id="167" creationId="{00000000-0000-0000-0000-000000000000}"/>
          </ac:spMkLst>
        </pc:spChg>
        <pc:spChg chg="mod">
          <ac:chgData name="Silvia Colombo" userId="cdf5343d-9518-4b48-8032-805a754f9105" providerId="ADAL" clId="{A4D215DB-F3BD-4692-BC3B-460201D13D90}" dt="2025-02-08T09:16:35.801" v="1903" actId="21"/>
          <ac:spMkLst>
            <pc:docMk/>
            <pc:sldMk cId="1870433455" sldId="313"/>
            <ac:spMk id="168" creationId="{00000000-0000-0000-0000-000000000000}"/>
          </ac:spMkLst>
        </pc:spChg>
        <pc:picChg chg="add mod">
          <ac:chgData name="Silvia Colombo" userId="cdf5343d-9518-4b48-8032-805a754f9105" providerId="ADAL" clId="{A4D215DB-F3BD-4692-BC3B-460201D13D90}" dt="2025-02-08T09:20:16.134" v="1938" actId="1076"/>
          <ac:picMkLst>
            <pc:docMk/>
            <pc:sldMk cId="1870433455" sldId="313"/>
            <ac:picMk id="4" creationId="{EB7811C5-8C0F-4EC0-98DA-CC0A3259EDC8}"/>
          </ac:picMkLst>
        </pc:picChg>
      </pc:sldChg>
      <pc:sldChg chg="modSp mod">
        <pc:chgData name="Silvia Colombo" userId="cdf5343d-9518-4b48-8032-805a754f9105" providerId="ADAL" clId="{A4D215DB-F3BD-4692-BC3B-460201D13D90}" dt="2025-02-07T11:28:09.531" v="269" actId="255"/>
        <pc:sldMkLst>
          <pc:docMk/>
          <pc:sldMk cId="3150139663" sldId="315"/>
        </pc:sldMkLst>
        <pc:spChg chg="mod">
          <ac:chgData name="Silvia Colombo" userId="cdf5343d-9518-4b48-8032-805a754f9105" providerId="ADAL" clId="{A4D215DB-F3BD-4692-BC3B-460201D13D90}" dt="2025-02-07T10:44:13.407" v="99"/>
          <ac:spMkLst>
            <pc:docMk/>
            <pc:sldMk cId="3150139663" sldId="315"/>
            <ac:spMk id="167" creationId="{00000000-0000-0000-0000-000000000000}"/>
          </ac:spMkLst>
        </pc:spChg>
        <pc:spChg chg="mod">
          <ac:chgData name="Silvia Colombo" userId="cdf5343d-9518-4b48-8032-805a754f9105" providerId="ADAL" clId="{A4D215DB-F3BD-4692-BC3B-460201D13D90}" dt="2025-02-07T11:28:09.531" v="269" actId="255"/>
          <ac:spMkLst>
            <pc:docMk/>
            <pc:sldMk cId="3150139663" sldId="315"/>
            <ac:spMk id="168" creationId="{00000000-0000-0000-0000-000000000000}"/>
          </ac:spMkLst>
        </pc:spChg>
      </pc:sldChg>
      <pc:sldChg chg="addSp delSp modSp mod delAnim">
        <pc:chgData name="Silvia Colombo" userId="cdf5343d-9518-4b48-8032-805a754f9105" providerId="ADAL" clId="{A4D215DB-F3BD-4692-BC3B-460201D13D90}" dt="2025-02-13T11:36:39.841" v="2176" actId="1076"/>
        <pc:sldMkLst>
          <pc:docMk/>
          <pc:sldMk cId="2918815054" sldId="316"/>
        </pc:sldMkLst>
        <pc:spChg chg="add del mod">
          <ac:chgData name="Silvia Colombo" userId="cdf5343d-9518-4b48-8032-805a754f9105" providerId="ADAL" clId="{A4D215DB-F3BD-4692-BC3B-460201D13D90}" dt="2025-02-07T14:15:16.341" v="801" actId="478"/>
          <ac:spMkLst>
            <pc:docMk/>
            <pc:sldMk cId="2918815054" sldId="316"/>
            <ac:spMk id="2" creationId="{D56DC4D9-AE75-4793-8973-398E65BBB6AA}"/>
          </ac:spMkLst>
        </pc:spChg>
        <pc:spChg chg="add mod">
          <ac:chgData name="Silvia Colombo" userId="cdf5343d-9518-4b48-8032-805a754f9105" providerId="ADAL" clId="{A4D215DB-F3BD-4692-BC3B-460201D13D90}" dt="2025-02-13T11:36:39.841" v="2176" actId="1076"/>
          <ac:spMkLst>
            <pc:docMk/>
            <pc:sldMk cId="2918815054" sldId="316"/>
            <ac:spMk id="6" creationId="{A2DDA222-5890-4A87-98B8-103FAEAA0E43}"/>
          </ac:spMkLst>
        </pc:spChg>
        <pc:spChg chg="del mod">
          <ac:chgData name="Silvia Colombo" userId="cdf5343d-9518-4b48-8032-805a754f9105" providerId="ADAL" clId="{A4D215DB-F3BD-4692-BC3B-460201D13D90}" dt="2025-02-07T11:37:24.421" v="296" actId="478"/>
          <ac:spMkLst>
            <pc:docMk/>
            <pc:sldMk cId="2918815054" sldId="316"/>
            <ac:spMk id="10" creationId="{CF475DA7-B974-4B0A-82BA-2A2CDDD5667B}"/>
          </ac:spMkLst>
        </pc:spChg>
        <pc:spChg chg="mod">
          <ac:chgData name="Silvia Colombo" userId="cdf5343d-9518-4b48-8032-805a754f9105" providerId="ADAL" clId="{A4D215DB-F3BD-4692-BC3B-460201D13D90}" dt="2025-02-07T11:30:27.829" v="272"/>
          <ac:spMkLst>
            <pc:docMk/>
            <pc:sldMk cId="2918815054" sldId="316"/>
            <ac:spMk id="167" creationId="{00000000-0000-0000-0000-000000000000}"/>
          </ac:spMkLst>
        </pc:spChg>
        <pc:spChg chg="mod">
          <ac:chgData name="Silvia Colombo" userId="cdf5343d-9518-4b48-8032-805a754f9105" providerId="ADAL" clId="{A4D215DB-F3BD-4692-BC3B-460201D13D90}" dt="2025-02-07T14:20:07.078" v="844" actId="20577"/>
          <ac:spMkLst>
            <pc:docMk/>
            <pc:sldMk cId="2918815054" sldId="316"/>
            <ac:spMk id="168" creationId="{00000000-0000-0000-0000-000000000000}"/>
          </ac:spMkLst>
        </pc:spChg>
        <pc:graphicFrameChg chg="del">
          <ac:chgData name="Silvia Colombo" userId="cdf5343d-9518-4b48-8032-805a754f9105" providerId="ADAL" clId="{A4D215DB-F3BD-4692-BC3B-460201D13D90}" dt="2025-02-07T11:37:21.203" v="295" actId="478"/>
          <ac:graphicFrameMkLst>
            <pc:docMk/>
            <pc:sldMk cId="2918815054" sldId="316"/>
            <ac:graphicFrameMk id="7" creationId="{7DD92A02-C081-4C2F-ABE5-2782A81DBE77}"/>
          </ac:graphicFrameMkLst>
        </pc:graphicFrameChg>
      </pc:sldChg>
      <pc:sldChg chg="addSp delSp modSp mod">
        <pc:chgData name="Silvia Colombo" userId="cdf5343d-9518-4b48-8032-805a754f9105" providerId="ADAL" clId="{A4D215DB-F3BD-4692-BC3B-460201D13D90}" dt="2025-02-13T11:40:28.801" v="2192" actId="1076"/>
        <pc:sldMkLst>
          <pc:docMk/>
          <pc:sldMk cId="2672763478" sldId="317"/>
        </pc:sldMkLst>
        <pc:spChg chg="mod">
          <ac:chgData name="Silvia Colombo" userId="cdf5343d-9518-4b48-8032-805a754f9105" providerId="ADAL" clId="{A4D215DB-F3BD-4692-BC3B-460201D13D90}" dt="2025-02-07T14:55:47.408" v="984" actId="1076"/>
          <ac:spMkLst>
            <pc:docMk/>
            <pc:sldMk cId="2672763478" sldId="317"/>
            <ac:spMk id="2" creationId="{214F8276-9863-48AC-B97E-25F0F8DCF2F3}"/>
          </ac:spMkLst>
        </pc:spChg>
        <pc:spChg chg="add mod">
          <ac:chgData name="Silvia Colombo" userId="cdf5343d-9518-4b48-8032-805a754f9105" providerId="ADAL" clId="{A4D215DB-F3BD-4692-BC3B-460201D13D90}" dt="2025-02-13T11:40:28.801" v="2192" actId="1076"/>
          <ac:spMkLst>
            <pc:docMk/>
            <pc:sldMk cId="2672763478" sldId="317"/>
            <ac:spMk id="7" creationId="{F157586F-8A19-47D1-B5F6-5361FFE3BB9C}"/>
          </ac:spMkLst>
        </pc:spChg>
        <pc:spChg chg="del">
          <ac:chgData name="Silvia Colombo" userId="cdf5343d-9518-4b48-8032-805a754f9105" providerId="ADAL" clId="{A4D215DB-F3BD-4692-BC3B-460201D13D90}" dt="2025-02-07T11:39:58.211" v="312" actId="478"/>
          <ac:spMkLst>
            <pc:docMk/>
            <pc:sldMk cId="2672763478" sldId="317"/>
            <ac:spMk id="13" creationId="{41B4D4D8-99D9-43F8-A300-47E27CED8C03}"/>
          </ac:spMkLst>
        </pc:spChg>
        <pc:spChg chg="mod">
          <ac:chgData name="Silvia Colombo" userId="cdf5343d-9518-4b48-8032-805a754f9105" providerId="ADAL" clId="{A4D215DB-F3BD-4692-BC3B-460201D13D90}" dt="2025-02-07T11:30:27.829" v="272"/>
          <ac:spMkLst>
            <pc:docMk/>
            <pc:sldMk cId="2672763478" sldId="317"/>
            <ac:spMk id="167" creationId="{00000000-0000-0000-0000-000000000000}"/>
          </ac:spMkLst>
        </pc:spChg>
        <pc:spChg chg="mod">
          <ac:chgData name="Silvia Colombo" userId="cdf5343d-9518-4b48-8032-805a754f9105" providerId="ADAL" clId="{A4D215DB-F3BD-4692-BC3B-460201D13D90}" dt="2025-02-07T11:39:54.003" v="310"/>
          <ac:spMkLst>
            <pc:docMk/>
            <pc:sldMk cId="2672763478" sldId="317"/>
            <ac:spMk id="168" creationId="{00000000-0000-0000-0000-000000000000}"/>
          </ac:spMkLst>
        </pc:spChg>
        <pc:picChg chg="del">
          <ac:chgData name="Silvia Colombo" userId="cdf5343d-9518-4b48-8032-805a754f9105" providerId="ADAL" clId="{A4D215DB-F3BD-4692-BC3B-460201D13D90}" dt="2025-02-07T11:39:55.570" v="311" actId="478"/>
          <ac:picMkLst>
            <pc:docMk/>
            <pc:sldMk cId="2672763478" sldId="317"/>
            <ac:picMk id="7" creationId="{569A2383-27A0-4079-BAB2-0CCA3FDDFBC8}"/>
          </ac:picMkLst>
        </pc:picChg>
      </pc:sldChg>
      <pc:sldChg chg="addSp delSp modSp mod addCm delCm modCm">
        <pc:chgData name="Silvia Colombo" userId="cdf5343d-9518-4b48-8032-805a754f9105" providerId="ADAL" clId="{A4D215DB-F3BD-4692-BC3B-460201D13D90}" dt="2025-02-07T16:42:03.757" v="1596" actId="14100"/>
        <pc:sldMkLst>
          <pc:docMk/>
          <pc:sldMk cId="4148526233" sldId="318"/>
        </pc:sldMkLst>
        <pc:spChg chg="add del mod">
          <ac:chgData name="Silvia Colombo" userId="cdf5343d-9518-4b48-8032-805a754f9105" providerId="ADAL" clId="{A4D215DB-F3BD-4692-BC3B-460201D13D90}" dt="2025-02-07T16:39:21.003" v="1557" actId="478"/>
          <ac:spMkLst>
            <pc:docMk/>
            <pc:sldMk cId="4148526233" sldId="318"/>
            <ac:spMk id="2" creationId="{A9D2A07F-9F8C-4508-BEEF-B4AAC65E347B}"/>
          </ac:spMkLst>
        </pc:spChg>
        <pc:spChg chg="del">
          <ac:chgData name="Silvia Colombo" userId="cdf5343d-9518-4b48-8032-805a754f9105" providerId="ADAL" clId="{A4D215DB-F3BD-4692-BC3B-460201D13D90}" dt="2025-02-07T12:09:57.438" v="522" actId="478"/>
          <ac:spMkLst>
            <pc:docMk/>
            <pc:sldMk cId="4148526233" sldId="318"/>
            <ac:spMk id="10" creationId="{25CD7F87-8535-4C5F-96D5-85F53AD3A6B3}"/>
          </ac:spMkLst>
        </pc:spChg>
        <pc:spChg chg="add mod">
          <ac:chgData name="Silvia Colombo" userId="cdf5343d-9518-4b48-8032-805a754f9105" providerId="ADAL" clId="{A4D215DB-F3BD-4692-BC3B-460201D13D90}" dt="2025-02-07T16:42:03.757" v="1596" actId="14100"/>
          <ac:spMkLst>
            <pc:docMk/>
            <pc:sldMk cId="4148526233" sldId="318"/>
            <ac:spMk id="11" creationId="{B79A79E8-3C51-4073-A8A3-6C1342DBC1D8}"/>
          </ac:spMkLst>
        </pc:spChg>
        <pc:spChg chg="mod">
          <ac:chgData name="Silvia Colombo" userId="cdf5343d-9518-4b48-8032-805a754f9105" providerId="ADAL" clId="{A4D215DB-F3BD-4692-BC3B-460201D13D90}" dt="2025-02-07T12:04:11.715" v="491"/>
          <ac:spMkLst>
            <pc:docMk/>
            <pc:sldMk cId="4148526233" sldId="318"/>
            <ac:spMk id="167" creationId="{00000000-0000-0000-0000-000000000000}"/>
          </ac:spMkLst>
        </pc:spChg>
        <pc:spChg chg="mod">
          <ac:chgData name="Silvia Colombo" userId="cdf5343d-9518-4b48-8032-805a754f9105" providerId="ADAL" clId="{A4D215DB-F3BD-4692-BC3B-460201D13D90}" dt="2025-02-07T16:41:37.217" v="1589" actId="14100"/>
          <ac:spMkLst>
            <pc:docMk/>
            <pc:sldMk cId="4148526233" sldId="318"/>
            <ac:spMk id="168" creationId="{00000000-0000-0000-0000-000000000000}"/>
          </ac:spMkLst>
        </pc:spChg>
        <pc:picChg chg="del">
          <ac:chgData name="Silvia Colombo" userId="cdf5343d-9518-4b48-8032-805a754f9105" providerId="ADAL" clId="{A4D215DB-F3BD-4692-BC3B-460201D13D90}" dt="2025-02-07T12:09:55.240" v="521" actId="478"/>
          <ac:picMkLst>
            <pc:docMk/>
            <pc:sldMk cId="4148526233" sldId="318"/>
            <ac:picMk id="4" creationId="{A2B6EFEA-BAAE-448E-9ECA-685103A5045F}"/>
          </ac:picMkLst>
        </pc:picChg>
        <pc:picChg chg="add mod">
          <ac:chgData name="Silvia Colombo" userId="cdf5343d-9518-4b48-8032-805a754f9105" providerId="ADAL" clId="{A4D215DB-F3BD-4692-BC3B-460201D13D90}" dt="2025-02-07T16:41:42.340" v="1592" actId="1076"/>
          <ac:picMkLst>
            <pc:docMk/>
            <pc:sldMk cId="4148526233" sldId="318"/>
            <ac:picMk id="6" creationId="{BBD832D1-DB60-43FA-B55E-F4B5FCFA2CD3}"/>
          </ac:picMkLst>
        </pc:picChg>
      </pc:sldChg>
      <pc:sldChg chg="addSp delSp modSp add mod modAnim">
        <pc:chgData name="Silvia Colombo" userId="cdf5343d-9518-4b48-8032-805a754f9105" providerId="ADAL" clId="{A4D215DB-F3BD-4692-BC3B-460201D13D90}" dt="2025-02-11T12:29:27.248" v="1976"/>
        <pc:sldMkLst>
          <pc:docMk/>
          <pc:sldMk cId="1009816756" sldId="319"/>
        </pc:sldMkLst>
        <pc:spChg chg="mod">
          <ac:chgData name="Silvia Colombo" userId="cdf5343d-9518-4b48-8032-805a754f9105" providerId="ADAL" clId="{A4D215DB-F3BD-4692-BC3B-460201D13D90}" dt="2025-02-07T11:07:24.935" v="131" actId="20577"/>
          <ac:spMkLst>
            <pc:docMk/>
            <pc:sldMk cId="1009816756" sldId="319"/>
            <ac:spMk id="168" creationId="{00000000-0000-0000-0000-000000000000}"/>
          </ac:spMkLst>
        </pc:spChg>
        <pc:graphicFrameChg chg="add mod modGraphic">
          <ac:chgData name="Silvia Colombo" userId="cdf5343d-9518-4b48-8032-805a754f9105" providerId="ADAL" clId="{A4D215DB-F3BD-4692-BC3B-460201D13D90}" dt="2025-02-11T12:28:48.173" v="1975" actId="1076"/>
          <ac:graphicFrameMkLst>
            <pc:docMk/>
            <pc:sldMk cId="1009816756" sldId="319"/>
            <ac:graphicFrameMk id="6" creationId="{80D305E4-2F8C-404C-9FDA-96CFB83B2F20}"/>
          </ac:graphicFrameMkLst>
        </pc:graphicFrameChg>
        <pc:picChg chg="del">
          <ac:chgData name="Silvia Colombo" userId="cdf5343d-9518-4b48-8032-805a754f9105" providerId="ADAL" clId="{A4D215DB-F3BD-4692-BC3B-460201D13D90}" dt="2025-02-07T11:07:27.138" v="132" actId="478"/>
          <ac:picMkLst>
            <pc:docMk/>
            <pc:sldMk cId="1009816756" sldId="319"/>
            <ac:picMk id="4" creationId="{6E98AF15-C1DA-48CB-BD0E-1CA0EDEBC2E7}"/>
          </ac:picMkLst>
        </pc:picChg>
      </pc:sldChg>
      <pc:sldChg chg="addSp delSp modSp add mod modAnim">
        <pc:chgData name="Silvia Colombo" userId="cdf5343d-9518-4b48-8032-805a754f9105" providerId="ADAL" clId="{A4D215DB-F3BD-4692-BC3B-460201D13D90}" dt="2025-02-12T17:48:46.430" v="1997" actId="1036"/>
        <pc:sldMkLst>
          <pc:docMk/>
          <pc:sldMk cId="120175863" sldId="320"/>
        </pc:sldMkLst>
        <pc:spChg chg="add mod">
          <ac:chgData name="Silvia Colombo" userId="cdf5343d-9518-4b48-8032-805a754f9105" providerId="ADAL" clId="{A4D215DB-F3BD-4692-BC3B-460201D13D90}" dt="2025-02-12T17:48:46.430" v="1997" actId="1036"/>
          <ac:spMkLst>
            <pc:docMk/>
            <pc:sldMk cId="120175863" sldId="320"/>
            <ac:spMk id="8" creationId="{51D0B7AC-A02A-4A9F-B191-CE69470132B1}"/>
          </ac:spMkLst>
        </pc:spChg>
        <pc:spChg chg="del">
          <ac:chgData name="Silvia Colombo" userId="cdf5343d-9518-4b48-8032-805a754f9105" providerId="ADAL" clId="{A4D215DB-F3BD-4692-BC3B-460201D13D90}" dt="2025-02-07T11:25:03.265" v="235" actId="478"/>
          <ac:spMkLst>
            <pc:docMk/>
            <pc:sldMk cId="120175863" sldId="320"/>
            <ac:spMk id="8" creationId="{AFE89CF7-CACE-49F8-AAD1-1CCC30DD1284}"/>
          </ac:spMkLst>
        </pc:spChg>
        <pc:spChg chg="mod">
          <ac:chgData name="Silvia Colombo" userId="cdf5343d-9518-4b48-8032-805a754f9105" providerId="ADAL" clId="{A4D215DB-F3BD-4692-BC3B-460201D13D90}" dt="2025-02-07T11:25:00.400" v="234" actId="20577"/>
          <ac:spMkLst>
            <pc:docMk/>
            <pc:sldMk cId="120175863" sldId="320"/>
            <ac:spMk id="168" creationId="{00000000-0000-0000-0000-000000000000}"/>
          </ac:spMkLst>
        </pc:spChg>
        <pc:graphicFrameChg chg="add mod modGraphic">
          <ac:chgData name="Silvia Colombo" userId="cdf5343d-9518-4b48-8032-805a754f9105" providerId="ADAL" clId="{A4D215DB-F3BD-4692-BC3B-460201D13D90}" dt="2025-02-11T12:30:03.405" v="1978" actId="1076"/>
          <ac:graphicFrameMkLst>
            <pc:docMk/>
            <pc:sldMk cId="120175863" sldId="320"/>
            <ac:graphicFrameMk id="7" creationId="{7A2B6F9A-A568-4A08-BFB2-59891A01E4BC}"/>
          </ac:graphicFrameMkLst>
        </pc:graphicFrameChg>
        <pc:picChg chg="del">
          <ac:chgData name="Silvia Colombo" userId="cdf5343d-9518-4b48-8032-805a754f9105" providerId="ADAL" clId="{A4D215DB-F3BD-4692-BC3B-460201D13D90}" dt="2025-02-07T11:25:04.662" v="236" actId="478"/>
          <ac:picMkLst>
            <pc:docMk/>
            <pc:sldMk cId="120175863" sldId="320"/>
            <ac:picMk id="4" creationId="{EB7811C5-8C0F-4EC0-98DA-CC0A3259EDC8}"/>
          </ac:picMkLst>
        </pc:picChg>
      </pc:sldChg>
      <pc:sldChg chg="addSp delSp modSp add mod modAnim">
        <pc:chgData name="Silvia Colombo" userId="cdf5343d-9518-4b48-8032-805a754f9105" providerId="ADAL" clId="{A4D215DB-F3BD-4692-BC3B-460201D13D90}" dt="2025-02-13T11:42:24.035" v="2206" actId="1076"/>
        <pc:sldMkLst>
          <pc:docMk/>
          <pc:sldMk cId="89095583" sldId="321"/>
        </pc:sldMkLst>
        <pc:spChg chg="add del mod">
          <ac:chgData name="Silvia Colombo" userId="cdf5343d-9518-4b48-8032-805a754f9105" providerId="ADAL" clId="{A4D215DB-F3BD-4692-BC3B-460201D13D90}" dt="2025-02-07T15:45:55.772" v="1171" actId="478"/>
          <ac:spMkLst>
            <pc:docMk/>
            <pc:sldMk cId="89095583" sldId="321"/>
            <ac:spMk id="2" creationId="{70D3F0F5-CC34-4405-B8D1-DC3E3C39AB80}"/>
          </ac:spMkLst>
        </pc:spChg>
        <pc:spChg chg="del">
          <ac:chgData name="Silvia Colombo" userId="cdf5343d-9518-4b48-8032-805a754f9105" providerId="ADAL" clId="{A4D215DB-F3BD-4692-BC3B-460201D13D90}" dt="2025-02-07T11:52:46.622" v="377" actId="478"/>
          <ac:spMkLst>
            <pc:docMk/>
            <pc:sldMk cId="89095583" sldId="321"/>
            <ac:spMk id="8" creationId="{718D935F-CA15-4804-8C22-93AE88AD5CD5}"/>
          </ac:spMkLst>
        </pc:spChg>
        <pc:spChg chg="add mod">
          <ac:chgData name="Silvia Colombo" userId="cdf5343d-9518-4b48-8032-805a754f9105" providerId="ADAL" clId="{A4D215DB-F3BD-4692-BC3B-460201D13D90}" dt="2025-02-13T11:42:24.035" v="2206" actId="1076"/>
          <ac:spMkLst>
            <pc:docMk/>
            <pc:sldMk cId="89095583" sldId="321"/>
            <ac:spMk id="10" creationId="{7FB70AF4-6277-40D1-B6C1-64C270F7B881}"/>
          </ac:spMkLst>
        </pc:spChg>
        <pc:spChg chg="mod">
          <ac:chgData name="Silvia Colombo" userId="cdf5343d-9518-4b48-8032-805a754f9105" providerId="ADAL" clId="{A4D215DB-F3BD-4692-BC3B-460201D13D90}" dt="2025-02-07T15:39:21.380" v="1143" actId="21"/>
          <ac:spMkLst>
            <pc:docMk/>
            <pc:sldMk cId="89095583" sldId="321"/>
            <ac:spMk id="168" creationId="{00000000-0000-0000-0000-000000000000}"/>
          </ac:spMkLst>
        </pc:spChg>
        <pc:graphicFrameChg chg="add mod modGraphic">
          <ac:chgData name="Silvia Colombo" userId="cdf5343d-9518-4b48-8032-805a754f9105" providerId="ADAL" clId="{A4D215DB-F3BD-4692-BC3B-460201D13D90}" dt="2025-02-11T12:30:16.448" v="1982" actId="1076"/>
          <ac:graphicFrameMkLst>
            <pc:docMk/>
            <pc:sldMk cId="89095583" sldId="321"/>
            <ac:graphicFrameMk id="7" creationId="{BD6805B5-0565-4DAF-BD6D-E33610916403}"/>
          </ac:graphicFrameMkLst>
        </pc:graphicFrameChg>
        <pc:picChg chg="del">
          <ac:chgData name="Silvia Colombo" userId="cdf5343d-9518-4b48-8032-805a754f9105" providerId="ADAL" clId="{A4D215DB-F3BD-4692-BC3B-460201D13D90}" dt="2025-02-07T11:52:42.982" v="376" actId="478"/>
          <ac:picMkLst>
            <pc:docMk/>
            <pc:sldMk cId="89095583" sldId="321"/>
            <ac:picMk id="4" creationId="{7B8796C5-2427-410C-BEB3-F5373BC96D8A}"/>
          </ac:picMkLst>
        </pc:picChg>
      </pc:sldChg>
      <pc:sldChg chg="addSp delSp modSp add mod">
        <pc:chgData name="Silvia Colombo" userId="cdf5343d-9518-4b48-8032-805a754f9105" providerId="ADAL" clId="{A4D215DB-F3BD-4692-BC3B-460201D13D90}" dt="2025-02-13T11:48:08.106" v="2271" actId="20577"/>
        <pc:sldMkLst>
          <pc:docMk/>
          <pc:sldMk cId="2254603226" sldId="322"/>
        </pc:sldMkLst>
        <pc:spChg chg="mod ord">
          <ac:chgData name="Silvia Colombo" userId="cdf5343d-9518-4b48-8032-805a754f9105" providerId="ADAL" clId="{A4D215DB-F3BD-4692-BC3B-460201D13D90}" dt="2025-02-07T16:24:16.478" v="1429" actId="12"/>
          <ac:spMkLst>
            <pc:docMk/>
            <pc:sldMk cId="2254603226" sldId="322"/>
            <ac:spMk id="6" creationId="{5B522B6F-0CF4-489C-A032-67294EC36980}"/>
          </ac:spMkLst>
        </pc:spChg>
        <pc:spChg chg="add del mod">
          <ac:chgData name="Silvia Colombo" userId="cdf5343d-9518-4b48-8032-805a754f9105" providerId="ADAL" clId="{A4D215DB-F3BD-4692-BC3B-460201D13D90}" dt="2025-02-07T16:23:43.387" v="1417" actId="478"/>
          <ac:spMkLst>
            <pc:docMk/>
            <pc:sldMk cId="2254603226" sldId="322"/>
            <ac:spMk id="8" creationId="{3AB8EB4D-22CF-4571-95BE-F5E46ADE1122}"/>
          </ac:spMkLst>
        </pc:spChg>
        <pc:spChg chg="add mod">
          <ac:chgData name="Silvia Colombo" userId="cdf5343d-9518-4b48-8032-805a754f9105" providerId="ADAL" clId="{A4D215DB-F3BD-4692-BC3B-460201D13D90}" dt="2025-02-13T11:48:08.106" v="2271" actId="20577"/>
          <ac:spMkLst>
            <pc:docMk/>
            <pc:sldMk cId="2254603226" sldId="322"/>
            <ac:spMk id="11" creationId="{AD7943C0-0B6A-4332-99C9-8B6E4256193D}"/>
          </ac:spMkLst>
        </pc:spChg>
        <pc:spChg chg="del">
          <ac:chgData name="Silvia Colombo" userId="cdf5343d-9518-4b48-8032-805a754f9105" providerId="ADAL" clId="{A4D215DB-F3BD-4692-BC3B-460201D13D90}" dt="2025-02-07T12:00:08.027" v="437" actId="478"/>
          <ac:spMkLst>
            <pc:docMk/>
            <pc:sldMk cId="2254603226" sldId="322"/>
            <ac:spMk id="12" creationId="{14BE75E9-CC86-4F58-A70D-7672CA776CFB}"/>
          </ac:spMkLst>
        </pc:spChg>
        <pc:spChg chg="mod">
          <ac:chgData name="Silvia Colombo" userId="cdf5343d-9518-4b48-8032-805a754f9105" providerId="ADAL" clId="{A4D215DB-F3BD-4692-BC3B-460201D13D90}" dt="2025-02-07T16:24:45.266" v="1432" actId="255"/>
          <ac:spMkLst>
            <pc:docMk/>
            <pc:sldMk cId="2254603226" sldId="322"/>
            <ac:spMk id="168" creationId="{00000000-0000-0000-0000-000000000000}"/>
          </ac:spMkLst>
        </pc:spChg>
        <pc:picChg chg="add mod">
          <ac:chgData name="Silvia Colombo" userId="cdf5343d-9518-4b48-8032-805a754f9105" providerId="ADAL" clId="{A4D215DB-F3BD-4692-BC3B-460201D13D90}" dt="2025-02-07T16:24:26.381" v="1430" actId="1076"/>
          <ac:picMkLst>
            <pc:docMk/>
            <pc:sldMk cId="2254603226" sldId="322"/>
            <ac:picMk id="4" creationId="{7F1D5AC1-4EA2-4C59-B5FC-9C7F6C5B41DF}"/>
          </ac:picMkLst>
        </pc:picChg>
        <pc:picChg chg="del">
          <ac:chgData name="Silvia Colombo" userId="cdf5343d-9518-4b48-8032-805a754f9105" providerId="ADAL" clId="{A4D215DB-F3BD-4692-BC3B-460201D13D90}" dt="2025-02-07T12:00:05.143" v="436" actId="478"/>
          <ac:picMkLst>
            <pc:docMk/>
            <pc:sldMk cId="2254603226" sldId="322"/>
            <ac:picMk id="5" creationId="{5D0CFC48-97E2-4FE2-BECE-31711E8C64CF}"/>
          </ac:picMkLst>
        </pc:picChg>
      </pc:sldChg>
      <pc:sldChg chg="addSp delSp modSp add mod modAnim">
        <pc:chgData name="Silvia Colombo" userId="cdf5343d-9518-4b48-8032-805a754f9105" providerId="ADAL" clId="{A4D215DB-F3BD-4692-BC3B-460201D13D90}" dt="2025-02-11T12:30:37.264" v="1986"/>
        <pc:sldMkLst>
          <pc:docMk/>
          <pc:sldMk cId="2819704661" sldId="323"/>
        </pc:sldMkLst>
        <pc:spChg chg="del">
          <ac:chgData name="Silvia Colombo" userId="cdf5343d-9518-4b48-8032-805a754f9105" providerId="ADAL" clId="{A4D215DB-F3BD-4692-BC3B-460201D13D90}" dt="2025-02-07T12:08:40.943" v="512" actId="478"/>
          <ac:spMkLst>
            <pc:docMk/>
            <pc:sldMk cId="2819704661" sldId="323"/>
            <ac:spMk id="11" creationId="{DD1825DE-6E3F-4E43-B626-2E9F01D957BA}"/>
          </ac:spMkLst>
        </pc:spChg>
        <pc:spChg chg="add mod">
          <ac:chgData name="Silvia Colombo" userId="cdf5343d-9518-4b48-8032-805a754f9105" providerId="ADAL" clId="{A4D215DB-F3BD-4692-BC3B-460201D13D90}" dt="2025-02-07T16:38:12.667" v="1554" actId="1037"/>
          <ac:spMkLst>
            <pc:docMk/>
            <pc:sldMk cId="2819704661" sldId="323"/>
            <ac:spMk id="12" creationId="{97B0CB88-BCFA-41A5-BE12-598FA882FE58}"/>
          </ac:spMkLst>
        </pc:spChg>
        <pc:spChg chg="del">
          <ac:chgData name="Silvia Colombo" userId="cdf5343d-9518-4b48-8032-805a754f9105" providerId="ADAL" clId="{A4D215DB-F3BD-4692-BC3B-460201D13D90}" dt="2025-02-07T12:08:40.943" v="512" actId="478"/>
          <ac:spMkLst>
            <pc:docMk/>
            <pc:sldMk cId="2819704661" sldId="323"/>
            <ac:spMk id="14" creationId="{8FBC6906-CF15-42E6-8010-79D10B07A972}"/>
          </ac:spMkLst>
        </pc:spChg>
        <pc:spChg chg="mod">
          <ac:chgData name="Silvia Colombo" userId="cdf5343d-9518-4b48-8032-805a754f9105" providerId="ADAL" clId="{A4D215DB-F3BD-4692-BC3B-460201D13D90}" dt="2025-02-07T12:09:04.652" v="515" actId="14100"/>
          <ac:spMkLst>
            <pc:docMk/>
            <pc:sldMk cId="2819704661" sldId="323"/>
            <ac:spMk id="168" creationId="{00000000-0000-0000-0000-000000000000}"/>
          </ac:spMkLst>
        </pc:spChg>
        <pc:graphicFrameChg chg="add mod modGraphic">
          <ac:chgData name="Silvia Colombo" userId="cdf5343d-9518-4b48-8032-805a754f9105" providerId="ADAL" clId="{A4D215DB-F3BD-4692-BC3B-460201D13D90}" dt="2025-02-11T12:30:35.068" v="1985" actId="1076"/>
          <ac:graphicFrameMkLst>
            <pc:docMk/>
            <pc:sldMk cId="2819704661" sldId="323"/>
            <ac:graphicFrameMk id="9" creationId="{0C5C687C-3F3A-4C71-9142-5E69F63BC470}"/>
          </ac:graphicFrameMkLst>
        </pc:graphicFrameChg>
        <pc:picChg chg="del">
          <ac:chgData name="Silvia Colombo" userId="cdf5343d-9518-4b48-8032-805a754f9105" providerId="ADAL" clId="{A4D215DB-F3BD-4692-BC3B-460201D13D90}" dt="2025-02-07T12:08:35.717" v="511" actId="478"/>
          <ac:picMkLst>
            <pc:docMk/>
            <pc:sldMk cId="2819704661" sldId="323"/>
            <ac:picMk id="5" creationId="{9D943C89-869C-48E2-AD3B-07964F612A50}"/>
          </ac:picMkLst>
        </pc:picChg>
        <pc:picChg chg="del">
          <ac:chgData name="Silvia Colombo" userId="cdf5343d-9518-4b48-8032-805a754f9105" providerId="ADAL" clId="{A4D215DB-F3BD-4692-BC3B-460201D13D90}" dt="2025-02-07T12:08:35.717" v="511" actId="478"/>
          <ac:picMkLst>
            <pc:docMk/>
            <pc:sldMk cId="2819704661" sldId="323"/>
            <ac:picMk id="8" creationId="{289F559F-7C9B-4873-86E3-F3B2CBED7AF7}"/>
          </ac:picMkLst>
        </pc:picChg>
      </pc:sldChg>
      <pc:sldChg chg="addSp delSp modSp new mod">
        <pc:chgData name="Silvia Colombo" userId="cdf5343d-9518-4b48-8032-805a754f9105" providerId="ADAL" clId="{A4D215DB-F3BD-4692-BC3B-460201D13D90}" dt="2025-02-12T17:54:01.734" v="1998" actId="478"/>
        <pc:sldMkLst>
          <pc:docMk/>
          <pc:sldMk cId="582157262" sldId="324"/>
        </pc:sldMkLst>
        <pc:spChg chg="mod">
          <ac:chgData name="Silvia Colombo" userId="cdf5343d-9518-4b48-8032-805a754f9105" providerId="ADAL" clId="{A4D215DB-F3BD-4692-BC3B-460201D13D90}" dt="2025-02-07T16:26:44.984" v="1461" actId="403"/>
          <ac:spMkLst>
            <pc:docMk/>
            <pc:sldMk cId="582157262" sldId="324"/>
            <ac:spMk id="2" creationId="{DFEBF012-A363-4EFF-B301-C1CC35876054}"/>
          </ac:spMkLst>
        </pc:spChg>
        <pc:spChg chg="del">
          <ac:chgData name="Silvia Colombo" userId="cdf5343d-9518-4b48-8032-805a754f9105" providerId="ADAL" clId="{A4D215DB-F3BD-4692-BC3B-460201D13D90}" dt="2025-02-12T17:54:01.734" v="1998" actId="478"/>
          <ac:spMkLst>
            <pc:docMk/>
            <pc:sldMk cId="582157262" sldId="324"/>
            <ac:spMk id="3" creationId="{DD206C8E-90A4-4727-8F89-49CACBCAD4F5}"/>
          </ac:spMkLst>
        </pc:spChg>
        <pc:spChg chg="add mod">
          <ac:chgData name="Silvia Colombo" userId="cdf5343d-9518-4b48-8032-805a754f9105" providerId="ADAL" clId="{A4D215DB-F3BD-4692-BC3B-460201D13D90}" dt="2025-02-07T16:26:24.890" v="1454"/>
          <ac:spMkLst>
            <pc:docMk/>
            <pc:sldMk cId="582157262" sldId="324"/>
            <ac:spMk id="4" creationId="{6C2C34CD-3EC9-412C-A39B-242D78ECEBB6}"/>
          </ac:spMkLst>
        </pc:spChg>
      </pc:sldChg>
      <pc:sldChg chg="modSp add mod">
        <pc:chgData name="Silvia Colombo" userId="cdf5343d-9518-4b48-8032-805a754f9105" providerId="ADAL" clId="{A4D215DB-F3BD-4692-BC3B-460201D13D90}" dt="2025-02-12T18:00:54.215" v="2031" actId="20577"/>
        <pc:sldMkLst>
          <pc:docMk/>
          <pc:sldMk cId="246609335" sldId="325"/>
        </pc:sldMkLst>
        <pc:spChg chg="mod">
          <ac:chgData name="Silvia Colombo" userId="cdf5343d-9518-4b48-8032-805a754f9105" providerId="ADAL" clId="{A4D215DB-F3BD-4692-BC3B-460201D13D90}" dt="2025-02-12T18:00:54.215" v="2031" actId="20577"/>
          <ac:spMkLst>
            <pc:docMk/>
            <pc:sldMk cId="246609335" sldId="325"/>
            <ac:spMk id="168" creationId="{00000000-0000-0000-0000-000000000000}"/>
          </ac:spMkLst>
        </pc:spChg>
      </pc:sldChg>
    </pc:docChg>
  </pc:docChgLst>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del">
          <ac:chgData name="Silvia Colombo" userId="cdf5343d-9518-4b48-8032-805a754f9105" providerId="ADAL" clId="{AA5A2D5B-8D46-4519-A910-E03CB816FA9C}" dt="2025-01-15T11:41:54.348" v="181" actId="478"/>
          <ac:spMkLst>
            <pc:docMk/>
            <pc:sldMk cId="1768720765" sldId="272"/>
            <ac:spMk id="10" creationId="{135A9E39-0E35-4D57-AB96-8B9E2A02F586}"/>
          </ac:spMkLst>
        </pc:spChg>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picChg chg="del">
          <ac:chgData name="Silvia Colombo" userId="cdf5343d-9518-4b48-8032-805a754f9105" providerId="ADAL" clId="{AA5A2D5B-8D46-4519-A910-E03CB816FA9C}" dt="2025-01-15T11:41:52.651" v="180" actId="478"/>
          <ac:picMkLst>
            <pc:docMk/>
            <pc:sldMk cId="1768720765" sldId="272"/>
            <ac:picMk id="5" creationId="{C731A220-F281-47D4-B547-7FAE6C221343}"/>
          </ac:picMkLst>
        </pc:picChg>
      </pc:sldChg>
      <pc:sldChg chg="delSp modSp mod">
        <pc:chgData name="Silvia Colombo" userId="cdf5343d-9518-4b48-8032-805a754f9105" providerId="ADAL" clId="{AA5A2D5B-8D46-4519-A910-E03CB816FA9C}" dt="2025-01-15T16:15:42.954" v="901"/>
        <pc:sldMkLst>
          <pc:docMk/>
          <pc:sldMk cId="1839245547" sldId="273"/>
        </pc:sldMkLst>
        <pc:spChg chg="del">
          <ac:chgData name="Silvia Colombo" userId="cdf5343d-9518-4b48-8032-805a754f9105" providerId="ADAL" clId="{AA5A2D5B-8D46-4519-A910-E03CB816FA9C}" dt="2025-01-15T11:49:32.603" v="234" actId="478"/>
          <ac:spMkLst>
            <pc:docMk/>
            <pc:sldMk cId="1839245547" sldId="273"/>
            <ac:spMk id="8" creationId="{10B4C942-076B-4E45-922A-F351A58EDEAC}"/>
          </ac:spMkLst>
        </pc:spChg>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picChg chg="del">
          <ac:chgData name="Silvia Colombo" userId="cdf5343d-9518-4b48-8032-805a754f9105" providerId="ADAL" clId="{AA5A2D5B-8D46-4519-A910-E03CB816FA9C}" dt="2025-01-15T11:49:29.834" v="233" actId="478"/>
          <ac:picMkLst>
            <pc:docMk/>
            <pc:sldMk cId="1839245547" sldId="273"/>
            <ac:picMk id="4" creationId="{AF37311E-A009-4C4C-9122-FBAEDF834253}"/>
          </ac:picMkLst>
        </pc:picChg>
      </pc:sldChg>
      <pc:sldChg chg="delSp modSp mod">
        <pc:chgData name="Silvia Colombo" userId="cdf5343d-9518-4b48-8032-805a754f9105" providerId="ADAL" clId="{AA5A2D5B-8D46-4519-A910-E03CB816FA9C}" dt="2025-01-15T14:23:26.911" v="362" actId="2711"/>
        <pc:sldMkLst>
          <pc:docMk/>
          <pc:sldMk cId="3557352301" sldId="274"/>
        </pc:sldMkLst>
        <pc:spChg chg="del mod">
          <ac:chgData name="Silvia Colombo" userId="cdf5343d-9518-4b48-8032-805a754f9105" providerId="ADAL" clId="{AA5A2D5B-8D46-4519-A910-E03CB816FA9C}" dt="2025-01-15T11:50:22.648" v="242" actId="478"/>
          <ac:spMkLst>
            <pc:docMk/>
            <pc:sldMk cId="3557352301" sldId="274"/>
            <ac:spMk id="11" creationId="{8775CB98-6F78-4739-A375-A0965205A33A}"/>
          </ac:spMkLst>
        </pc:spChg>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picChg chg="del">
          <ac:chgData name="Silvia Colombo" userId="cdf5343d-9518-4b48-8032-805a754f9105" providerId="ADAL" clId="{AA5A2D5B-8D46-4519-A910-E03CB816FA9C}" dt="2025-01-15T11:50:19.633" v="241" actId="478"/>
          <ac:picMkLst>
            <pc:docMk/>
            <pc:sldMk cId="3557352301" sldId="274"/>
            <ac:picMk id="4" creationId="{ED8637FB-A84B-4007-BC99-8B57A12448DB}"/>
          </ac:picMkLst>
        </pc:picChg>
      </pc:sldChg>
      <pc:sldChg chg="addSp delSp modSp mod">
        <pc:chgData name="Silvia Colombo" userId="cdf5343d-9518-4b48-8032-805a754f9105" providerId="ADAL" clId="{AA5A2D5B-8D46-4519-A910-E03CB816FA9C}" dt="2025-01-15T14:25:01.233" v="377" actId="255"/>
        <pc:sldMkLst>
          <pc:docMk/>
          <pc:sldMk cId="2089242102" sldId="275"/>
        </pc:sldMkLst>
        <pc:spChg chg="add del">
          <ac:chgData name="Silvia Colombo" userId="cdf5343d-9518-4b48-8032-805a754f9105" providerId="ADAL" clId="{AA5A2D5B-8D46-4519-A910-E03CB816FA9C}" dt="2025-01-15T14:22:27.510" v="343"/>
          <ac:spMkLst>
            <pc:docMk/>
            <pc:sldMk cId="2089242102" sldId="275"/>
            <ac:spMk id="2" creationId="{B313A1DC-45D9-47EA-8B04-748E50BCDF7E}"/>
          </ac:spMkLst>
        </pc:spChg>
        <pc:spChg chg="del">
          <ac:chgData name="Silvia Colombo" userId="cdf5343d-9518-4b48-8032-805a754f9105" providerId="ADAL" clId="{AA5A2D5B-8D46-4519-A910-E03CB816FA9C}" dt="2025-01-15T11:50:58.351" v="248" actId="478"/>
          <ac:spMkLst>
            <pc:docMk/>
            <pc:sldMk cId="2089242102" sldId="275"/>
            <ac:spMk id="10" creationId="{B3BEE167-2F8B-4C9B-9B22-DBAEE78E4905}"/>
          </ac:spMkLst>
        </pc:spChg>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picChg chg="del">
          <ac:chgData name="Silvia Colombo" userId="cdf5343d-9518-4b48-8032-805a754f9105" providerId="ADAL" clId="{AA5A2D5B-8D46-4519-A910-E03CB816FA9C}" dt="2025-01-15T11:50:55.447" v="247" actId="478"/>
          <ac:picMkLst>
            <pc:docMk/>
            <pc:sldMk cId="2089242102" sldId="275"/>
            <ac:picMk id="4" creationId="{ED8CD017-D59C-4416-A816-47DF4E228531}"/>
          </ac:picMkLst>
        </pc:picChg>
      </pc:sldChg>
      <pc:sldChg chg="delSp modSp mod">
        <pc:chgData name="Silvia Colombo" userId="cdf5343d-9518-4b48-8032-805a754f9105" providerId="ADAL" clId="{AA5A2D5B-8D46-4519-A910-E03CB816FA9C}" dt="2025-01-15T14:26:05.342" v="395" actId="20577"/>
        <pc:sldMkLst>
          <pc:docMk/>
          <pc:sldMk cId="1383167316" sldId="276"/>
        </pc:sldMkLst>
        <pc:spChg chg="del">
          <ac:chgData name="Silvia Colombo" userId="cdf5343d-9518-4b48-8032-805a754f9105" providerId="ADAL" clId="{AA5A2D5B-8D46-4519-A910-E03CB816FA9C}" dt="2025-01-15T11:51:41.256" v="256" actId="478"/>
          <ac:spMkLst>
            <pc:docMk/>
            <pc:sldMk cId="1383167316" sldId="276"/>
            <ac:spMk id="14" creationId="{F9F19119-A257-4FB2-81A3-6AA1E384FCD5}"/>
          </ac:spMkLst>
        </pc:spChg>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picChg chg="del">
          <ac:chgData name="Silvia Colombo" userId="cdf5343d-9518-4b48-8032-805a754f9105" providerId="ADAL" clId="{AA5A2D5B-8D46-4519-A910-E03CB816FA9C}" dt="2025-01-15T11:51:38.343" v="255" actId="478"/>
          <ac:picMkLst>
            <pc:docMk/>
            <pc:sldMk cId="1383167316" sldId="276"/>
            <ac:picMk id="4" creationId="{74A24215-48D1-4C00-99A9-D87D305639EE}"/>
          </ac:picMkLst>
        </pc:picChg>
      </pc:sldChg>
      <pc:sldChg chg="modSp del">
        <pc:chgData name="Silvia Colombo" userId="cdf5343d-9518-4b48-8032-805a754f9105" providerId="ADAL" clId="{AA5A2D5B-8D46-4519-A910-E03CB816FA9C}" dt="2025-01-15T11:52:22.857" v="264" actId="47"/>
        <pc:sldMkLst>
          <pc:docMk/>
          <pc:sldMk cId="89450925" sldId="277"/>
        </pc:sldMkLst>
        <pc:spChg chg="mod">
          <ac:chgData name="Silvia Colombo" userId="cdf5343d-9518-4b48-8032-805a754f9105" providerId="ADAL" clId="{AA5A2D5B-8D46-4519-A910-E03CB816FA9C}" dt="2025-01-15T11:38:15.161" v="161"/>
          <ac:spMkLst>
            <pc:docMk/>
            <pc:sldMk cId="89450925" sldId="277"/>
            <ac:spMk id="167" creationId="{00000000-0000-0000-0000-000000000000}"/>
          </ac:spMkLst>
        </pc:spChg>
        <pc:spChg chg="mod">
          <ac:chgData name="Silvia Colombo" userId="cdf5343d-9518-4b48-8032-805a754f9105" providerId="ADAL" clId="{AA5A2D5B-8D46-4519-A910-E03CB816FA9C}" dt="2025-01-15T11:37:02.936" v="160"/>
          <ac:spMkLst>
            <pc:docMk/>
            <pc:sldMk cId="89450925" sldId="277"/>
            <ac:spMk id="168" creationId="{00000000-0000-0000-0000-000000000000}"/>
          </ac:spMkLst>
        </pc:spChg>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picChg chg="del">
          <ac:chgData name="Silvia Colombo" userId="cdf5343d-9518-4b48-8032-805a754f9105" providerId="ADAL" clId="{AA5A2D5B-8D46-4519-A910-E03CB816FA9C}" dt="2025-01-15T14:02:13.495" v="266" actId="478"/>
          <ac:picMkLst>
            <pc:docMk/>
            <pc:sldMk cId="3840193541" sldId="278"/>
            <ac:picMk id="5" creationId="{0469B3DB-24D6-41BA-B7CA-CB16FB211C9B}"/>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picChg chg="del">
          <ac:chgData name="Silvia Colombo" userId="cdf5343d-9518-4b48-8032-805a754f9105" providerId="ADAL" clId="{AA5A2D5B-8D46-4519-A910-E03CB816FA9C}" dt="2025-01-15T11:38:23.563" v="163" actId="478"/>
          <ac:picMkLst>
            <pc:docMk/>
            <pc:sldMk cId="3151422244" sldId="279"/>
            <ac:picMk id="6" creationId="{9580E9EE-E824-48C2-847A-EC55F7E4BA52}"/>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del">
          <ac:chgData name="Silvia Colombo" userId="cdf5343d-9518-4b48-8032-805a754f9105" providerId="ADAL" clId="{AA5A2D5B-8D46-4519-A910-E03CB816FA9C}" dt="2025-01-15T15:43:50.438" v="664"/>
          <ac:spMkLst>
            <pc:docMk/>
            <pc:sldMk cId="2207407581" sldId="283"/>
            <ac:spMk id="2" creationId="{4D65ED82-4C66-46C2-AD63-4445B275E574}"/>
          </ac:spMkLst>
        </pc:spChg>
        <pc:spChg chg="add del mod">
          <ac:chgData name="Silvia Colombo" userId="cdf5343d-9518-4b48-8032-805a754f9105" providerId="ADAL" clId="{AA5A2D5B-8D46-4519-A910-E03CB816FA9C}" dt="2025-01-15T15:44:00.639" v="670" actId="478"/>
          <ac:spMkLst>
            <pc:docMk/>
            <pc:sldMk cId="2207407581" sldId="283"/>
            <ac:spMk id="4" creationId="{AA078A0C-FB4C-480C-8914-933577A6428C}"/>
          </ac:spMkLst>
        </pc:spChg>
        <pc:spChg chg="del">
          <ac:chgData name="Silvia Colombo" userId="cdf5343d-9518-4b48-8032-805a754f9105" providerId="ADAL" clId="{AA5A2D5B-8D46-4519-A910-E03CB816FA9C}" dt="2025-01-15T15:42:29.168" v="657" actId="478"/>
          <ac:spMkLst>
            <pc:docMk/>
            <pc:sldMk cId="2207407581" sldId="283"/>
            <ac:spMk id="10" creationId="{3D5E7E57-B41D-4889-8D08-AF7EAAAE8B1A}"/>
          </ac:spMkLst>
        </pc:spChg>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del">
          <ac:chgData name="Silvia Colombo" userId="cdf5343d-9518-4b48-8032-805a754f9105" providerId="ADAL" clId="{AA5A2D5B-8D46-4519-A910-E03CB816FA9C}" dt="2025-01-15T15:42:26.351" v="656" actId="478"/>
          <ac:picMkLst>
            <pc:docMk/>
            <pc:sldMk cId="2207407581" sldId="283"/>
            <ac:picMk id="5" creationId="{BAD0503B-DAC8-49C0-BC99-83AEE57B9D0C}"/>
          </ac:picMkLst>
        </pc:pic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del">
          <ac:chgData name="Silvia Colombo" userId="cdf5343d-9518-4b48-8032-805a754f9105" providerId="ADAL" clId="{AA5A2D5B-8D46-4519-A910-E03CB816FA9C}" dt="2025-01-15T15:48:17.456" v="728" actId="478"/>
          <ac:spMkLst>
            <pc:docMk/>
            <pc:sldMk cId="191549666" sldId="284"/>
            <ac:spMk id="14" creationId="{34E3A2D9-D420-4254-AE57-3F979AABCFFC}"/>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picChg chg="del">
          <ac:chgData name="Silvia Colombo" userId="cdf5343d-9518-4b48-8032-805a754f9105" providerId="ADAL" clId="{AA5A2D5B-8D46-4519-A910-E03CB816FA9C}" dt="2025-01-15T15:48:12.509" v="726" actId="478"/>
          <ac:picMkLst>
            <pc:docMk/>
            <pc:sldMk cId="191549666" sldId="284"/>
            <ac:picMk id="9" creationId="{189D628F-0238-43B8-9AE5-E401065C58D4}"/>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del">
          <ac:chgData name="Silvia Colombo" userId="cdf5343d-9518-4b48-8032-805a754f9105" providerId="ADAL" clId="{AA5A2D5B-8D46-4519-A910-E03CB816FA9C}" dt="2025-01-15T16:07:35.841" v="898" actId="478"/>
          <ac:picMkLst>
            <pc:docMk/>
            <pc:sldMk cId="2985432160" sldId="289"/>
            <ac:picMk id="4" creationId="{ED2B1155-6353-4FE3-818F-0ACCEDFA0DA1}"/>
          </ac:picMkLst>
        </pc:pic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add del mod">
          <ac:chgData name="Silvia Colombo" userId="cdf5343d-9518-4b48-8032-805a754f9105" providerId="ADAL" clId="{AA5A2D5B-8D46-4519-A910-E03CB816FA9C}" dt="2025-01-15T16:26:26.589" v="958" actId="478"/>
          <ac:spMkLst>
            <pc:docMk/>
            <pc:sldMk cId="4276348475" sldId="291"/>
            <ac:spMk id="2" creationId="{E1D24C94-6A07-43A0-9F27-E4EAD725627B}"/>
          </ac:spMkLst>
        </pc:spChg>
        <pc:spChg chg="del">
          <ac:chgData name="Silvia Colombo" userId="cdf5343d-9518-4b48-8032-805a754f9105" providerId="ADAL" clId="{AA5A2D5B-8D46-4519-A910-E03CB816FA9C}" dt="2025-01-15T16:26:36.060" v="960" actId="478"/>
          <ac:spMkLst>
            <pc:docMk/>
            <pc:sldMk cId="4276348475" sldId="291"/>
            <ac:spMk id="6" creationId="{50C43920-95C9-4935-9507-5EEE1C17F008}"/>
          </ac:spMkLst>
        </pc:spChg>
        <pc:spChg chg="del mod">
          <ac:chgData name="Silvia Colombo" userId="cdf5343d-9518-4b48-8032-805a754f9105" providerId="ADAL" clId="{AA5A2D5B-8D46-4519-A910-E03CB816FA9C}" dt="2025-01-15T16:26:32.756" v="959" actId="478"/>
          <ac:spMkLst>
            <pc:docMk/>
            <pc:sldMk cId="4276348475" sldId="291"/>
            <ac:spMk id="8" creationId="{F002B53B-609E-4301-A8AB-B94E35768425}"/>
          </ac:spMkLst>
        </pc:spChg>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del">
          <ac:chgData name="Silvia Colombo" userId="cdf5343d-9518-4b48-8032-805a754f9105" providerId="ADAL" clId="{AA5A2D5B-8D46-4519-A910-E03CB816FA9C}" dt="2025-01-15T16:23:37.373" v="952" actId="478"/>
          <ac:spMkLst>
            <pc:docMk/>
            <pc:sldMk cId="4276348475" sldId="291"/>
            <ac:spMk id="12" creationId="{801D4546-8969-4B00-A9ED-BDA0E99FEA7F}"/>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picChg chg="del">
          <ac:chgData name="Silvia Colombo" userId="cdf5343d-9518-4b48-8032-805a754f9105" providerId="ADAL" clId="{AA5A2D5B-8D46-4519-A910-E03CB816FA9C}" dt="2025-01-15T16:23:35.039" v="951" actId="478"/>
          <ac:picMkLst>
            <pc:docMk/>
            <pc:sldMk cId="4276348475" sldId="291"/>
            <ac:picMk id="5" creationId="{7D5092C7-80A9-4297-B8C0-2DBBA2D861CD}"/>
          </ac:picMkLst>
        </pc:picChg>
      </pc:sldChg>
      <pc:sldChg chg="addSp delSp modSp mod">
        <pc:chgData name="Silvia Colombo" userId="cdf5343d-9518-4b48-8032-805a754f9105" providerId="ADAL" clId="{AA5A2D5B-8D46-4519-A910-E03CB816FA9C}" dt="2025-01-15T16:34:31.726" v="1070" actId="1076"/>
        <pc:sldMkLst>
          <pc:docMk/>
          <pc:sldMk cId="218857803" sldId="292"/>
        </pc:sldMkLst>
        <pc:spChg chg="add del mod">
          <ac:chgData name="Silvia Colombo" userId="cdf5343d-9518-4b48-8032-805a754f9105" providerId="ADAL" clId="{AA5A2D5B-8D46-4519-A910-E03CB816FA9C}" dt="2025-01-15T16:29:11.490" v="1009" actId="478"/>
          <ac:spMkLst>
            <pc:docMk/>
            <pc:sldMk cId="218857803" sldId="292"/>
            <ac:spMk id="2" creationId="{90719BD5-5237-4E5A-8264-69A45D0BF2FA}"/>
          </ac:spMkLst>
        </pc:spChg>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del mod">
          <ac:chgData name="Silvia Colombo" userId="cdf5343d-9518-4b48-8032-805a754f9105" providerId="ADAL" clId="{AA5A2D5B-8D46-4519-A910-E03CB816FA9C}" dt="2025-01-15T16:39:29.891" v="1081" actId="478"/>
          <ac:spMkLst>
            <pc:docMk/>
            <pc:sldMk cId="2761367291" sldId="293"/>
            <ac:spMk id="2" creationId="{9897D626-146E-41FD-96C8-BDA29B4DD911}"/>
          </ac:spMkLst>
        </pc:spChg>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del">
          <ac:chgData name="Silvia Colombo" userId="cdf5343d-9518-4b48-8032-805a754f9105" providerId="ADAL" clId="{AA5A2D5B-8D46-4519-A910-E03CB816FA9C}" dt="2025-01-15T16:35:55.314" v="1076" actId="478"/>
          <ac:spMkLst>
            <pc:docMk/>
            <pc:sldMk cId="2761367291" sldId="293"/>
            <ac:spMk id="10" creationId="{4F61A1FB-D39D-4338-93B5-E937F4C26EC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picChg chg="del">
          <ac:chgData name="Silvia Colombo" userId="cdf5343d-9518-4b48-8032-805a754f9105" providerId="ADAL" clId="{AA5A2D5B-8D46-4519-A910-E03CB816FA9C}" dt="2025-01-15T16:35:39.183" v="1073" actId="478"/>
          <ac:picMkLst>
            <pc:docMk/>
            <pc:sldMk cId="2761367291" sldId="293"/>
            <ac:picMk id="4" creationId="{BAFC9F67-722C-47F7-A9A8-C43034331532}"/>
          </ac:picMkLst>
        </pc:picChg>
        <pc:picChg chg="del">
          <ac:chgData name="Silvia Colombo" userId="cdf5343d-9518-4b48-8032-805a754f9105" providerId="ADAL" clId="{AA5A2D5B-8D46-4519-A910-E03CB816FA9C}" dt="2025-01-15T16:35:33.012" v="1071" actId="478"/>
          <ac:picMkLst>
            <pc:docMk/>
            <pc:sldMk cId="2761367291" sldId="293"/>
            <ac:picMk id="6" creationId="{9FE4C241-96F7-4C1E-BBFF-8209A2F893C2}"/>
          </ac:picMkLst>
        </pc:picChg>
        <pc:picChg chg="add mod">
          <ac:chgData name="Silvia Colombo" userId="cdf5343d-9518-4b48-8032-805a754f9105" providerId="ADAL" clId="{AA5A2D5B-8D46-4519-A910-E03CB816FA9C}" dt="2025-01-15T16:41:15.739" v="1106" actId="1076"/>
          <ac:picMkLst>
            <pc:docMk/>
            <pc:sldMk cId="2761367291" sldId="293"/>
            <ac:picMk id="8" creationId="{2140FFAE-B53D-488F-A681-41262F76B8F1}"/>
          </ac:picMkLst>
        </pc:pic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del mod">
          <ac:chgData name="Silvia Colombo" userId="cdf5343d-9518-4b48-8032-805a754f9105" providerId="ADAL" clId="{AA5A2D5B-8D46-4519-A910-E03CB816FA9C}" dt="2025-01-15T16:46:46.279" v="1124" actId="478"/>
          <ac:spMkLst>
            <pc:docMk/>
            <pc:sldMk cId="3284480951" sldId="294"/>
            <ac:spMk id="2" creationId="{CE5C1120-D5F3-4674-B720-130ACB1B2A44}"/>
          </ac:spMkLst>
        </pc:spChg>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del">
          <ac:chgData name="Silvia Colombo" userId="cdf5343d-9518-4b48-8032-805a754f9105" providerId="ADAL" clId="{AA5A2D5B-8D46-4519-A910-E03CB816FA9C}" dt="2025-01-15T16:45:05.723" v="1117" actId="478"/>
          <ac:spMkLst>
            <pc:docMk/>
            <pc:sldMk cId="3284480951" sldId="294"/>
            <ac:spMk id="10" creationId="{BE72D390-3F09-4909-99F7-BC2DBCA9DFE9}"/>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del">
          <ac:chgData name="Silvia Colombo" userId="cdf5343d-9518-4b48-8032-805a754f9105" providerId="ADAL" clId="{AA5A2D5B-8D46-4519-A910-E03CB816FA9C}" dt="2025-01-15T16:45:02.556" v="1116" actId="478"/>
          <ac:picMkLst>
            <pc:docMk/>
            <pc:sldMk cId="3284480951" sldId="294"/>
            <ac:picMk id="5" creationId="{B8BD6F48-812A-4B7F-9FF4-D8FA51FA6EE7}"/>
          </ac:picMkLst>
        </pc:pic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picChg chg="del">
          <ac:chgData name="Silvia Colombo" userId="cdf5343d-9518-4b48-8032-805a754f9105" providerId="ADAL" clId="{AA5A2D5B-8D46-4519-A910-E03CB816FA9C}" dt="2025-01-15T16:57:22.716" v="1231" actId="478"/>
          <ac:picMkLst>
            <pc:docMk/>
            <pc:sldMk cId="3574041065" sldId="297"/>
            <ac:picMk id="5" creationId="{A1D8429E-DA6B-4BEE-A96D-5EC1E8459F9B}"/>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del">
          <ac:chgData name="Silvia Colombo" userId="cdf5343d-9518-4b48-8032-805a754f9105" providerId="ADAL" clId="{AA5A2D5B-8D46-4519-A910-E03CB816FA9C}" dt="2025-01-15T17:02:00.326" v="1251" actId="478"/>
          <ac:spMkLst>
            <pc:docMk/>
            <pc:sldMk cId="2230816992" sldId="298"/>
            <ac:spMk id="8" creationId="{EB976C2F-A3C0-42DB-B9DD-E137B4B6A8A3}"/>
          </ac:spMkLst>
        </pc:spChg>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picChg chg="del">
          <ac:chgData name="Silvia Colombo" userId="cdf5343d-9518-4b48-8032-805a754f9105" providerId="ADAL" clId="{AA5A2D5B-8D46-4519-A910-E03CB816FA9C}" dt="2025-01-15T17:01:57.483" v="1250" actId="478"/>
          <ac:picMkLst>
            <pc:docMk/>
            <pc:sldMk cId="2230816992" sldId="298"/>
            <ac:picMk id="4" creationId="{13CC64B4-4772-4805-80BE-7C23C5FE2DDC}"/>
          </ac:picMkLst>
        </pc:picChg>
        <pc:picChg chg="add mod">
          <ac:chgData name="Silvia Colombo" userId="cdf5343d-9518-4b48-8032-805a754f9105" providerId="ADAL" clId="{AA5A2D5B-8D46-4519-A910-E03CB816FA9C}" dt="2025-01-15T17:12:41.894" v="1358" actId="1076"/>
          <ac:picMkLst>
            <pc:docMk/>
            <pc:sldMk cId="2230816992" sldId="298"/>
            <ac:picMk id="5" creationId="{326FB974-054D-46D5-AB33-D90E2B4A423D}"/>
          </ac:picMkLst>
        </pc:pic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del">
          <ac:chgData name="Silvia Colombo" userId="cdf5343d-9518-4b48-8032-805a754f9105" providerId="ADAL" clId="{AA5A2D5B-8D46-4519-A910-E03CB816FA9C}" dt="2025-01-15T17:12:53.368" v="1409" actId="478"/>
          <ac:spMkLst>
            <pc:docMk/>
            <pc:sldMk cId="2669320641" sldId="299"/>
            <ac:spMk id="11" creationId="{4BE45DD1-6E92-478E-95C8-7B91AF83D35D}"/>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del">
          <ac:chgData name="Silvia Colombo" userId="cdf5343d-9518-4b48-8032-805a754f9105" providerId="ADAL" clId="{AA5A2D5B-8D46-4519-A910-E03CB816FA9C}" dt="2025-01-15T17:12:50.677" v="1408" actId="478"/>
          <ac:picMkLst>
            <pc:docMk/>
            <pc:sldMk cId="2669320641" sldId="299"/>
            <ac:picMk id="4" creationId="{FD02574E-E2A0-4F85-86F1-88320D96E116}"/>
          </ac:picMkLst>
        </pc:pic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picChg chg="add mod">
          <ac:chgData name="Silvia Colombo" userId="cdf5343d-9518-4b48-8032-805a754f9105" providerId="ADAL" clId="{AA5A2D5B-8D46-4519-A910-E03CB816FA9C}" dt="2025-01-15T17:19:35.510" v="1493" actId="1037"/>
          <ac:picMkLst>
            <pc:docMk/>
            <pc:sldMk cId="2669320641" sldId="299"/>
            <ac:picMk id="9" creationId="{A8DE61D7-DDD3-4C72-AF23-E932F0128B7A}"/>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del">
          <ac:chgData name="Silvia Colombo" userId="cdf5343d-9518-4b48-8032-805a754f9105" providerId="ADAL" clId="{AA5A2D5B-8D46-4519-A910-E03CB816FA9C}" dt="2025-01-15T17:21:49.676" v="1523" actId="478"/>
          <ac:spMkLst>
            <pc:docMk/>
            <pc:sldMk cId="3550741812" sldId="300"/>
            <ac:spMk id="18" creationId="{8BE902FA-62A4-433D-A1BB-02542BBA4CB7}"/>
          </ac:spMkLst>
        </pc:spChg>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picChg chg="add mod ord">
          <ac:chgData name="Silvia Colombo" userId="cdf5343d-9518-4b48-8032-805a754f9105" providerId="ADAL" clId="{AA5A2D5B-8D46-4519-A910-E03CB816FA9C}" dt="2025-01-15T17:30:01.713" v="1626" actId="1036"/>
          <ac:picMkLst>
            <pc:docMk/>
            <pc:sldMk cId="3550741812" sldId="300"/>
            <ac:picMk id="4" creationId="{A42F7B3F-EE98-41C0-A0CB-5078B3F7D350}"/>
          </ac:picMkLst>
        </pc:picChg>
        <pc:picChg chg="del">
          <ac:chgData name="Silvia Colombo" userId="cdf5343d-9518-4b48-8032-805a754f9105" providerId="ADAL" clId="{AA5A2D5B-8D46-4519-A910-E03CB816FA9C}" dt="2025-01-15T17:21:47.434" v="1522" actId="478"/>
          <ac:picMkLst>
            <pc:docMk/>
            <pc:sldMk cId="3550741812" sldId="300"/>
            <ac:picMk id="8" creationId="{AC6E05CB-B78C-4F9F-A73C-440F7FF49F9B}"/>
          </ac:picMkLst>
        </pc:pic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add mod">
          <ac:chgData name="Silvia Colombo" userId="cdf5343d-9518-4b48-8032-805a754f9105" providerId="ADAL" clId="{AA5A2D5B-8D46-4519-A910-E03CB816FA9C}" dt="2025-01-15T17:35:18.450" v="1674" actId="1035"/>
          <ac:spMkLst>
            <pc:docMk/>
            <pc:sldMk cId="2610105728" sldId="301"/>
            <ac:spMk id="10" creationId="{3338D6CD-AE6D-488B-806E-82E1DF8D5060}"/>
          </ac:spMkLst>
        </pc:spChg>
        <pc:spChg chg="add mod">
          <ac:chgData name="Silvia Colombo" userId="cdf5343d-9518-4b48-8032-805a754f9105" providerId="ADAL" clId="{AA5A2D5B-8D46-4519-A910-E03CB816FA9C}" dt="2025-01-15T17:37:28.491" v="1692" actId="1076"/>
          <ac:spMkLst>
            <pc:docMk/>
            <pc:sldMk cId="2610105728" sldId="301"/>
            <ac:spMk id="14" creationId="{ACB5137A-7CED-45D4-BE50-12C69CBC2DD1}"/>
          </ac:spMkLst>
        </pc:spChg>
        <pc:spChg chg="del">
          <ac:chgData name="Silvia Colombo" userId="cdf5343d-9518-4b48-8032-805a754f9105" providerId="ADAL" clId="{AA5A2D5B-8D46-4519-A910-E03CB816FA9C}" dt="2025-01-15T17:31:00.176" v="1634" actId="478"/>
          <ac:spMkLst>
            <pc:docMk/>
            <pc:sldMk cId="2610105728" sldId="301"/>
            <ac:spMk id="15" creationId="{FD2F803C-7DF6-444D-ADC3-2FFB5060995F}"/>
          </ac:spMkLst>
        </pc:spChg>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picChg chg="del">
          <ac:chgData name="Silvia Colombo" userId="cdf5343d-9518-4b48-8032-805a754f9105" providerId="ADAL" clId="{AA5A2D5B-8D46-4519-A910-E03CB816FA9C}" dt="2025-01-15T17:30:54.509" v="1632" actId="478"/>
          <ac:picMkLst>
            <pc:docMk/>
            <pc:sldMk cId="2610105728" sldId="301"/>
            <ac:picMk id="9" creationId="{2667C5FF-0955-4EE2-A64B-B0A79961821B}"/>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del mod">
          <ac:chgData name="Silvia Colombo" userId="cdf5343d-9518-4b48-8032-805a754f9105" providerId="ADAL" clId="{AA5A2D5B-8D46-4519-A910-E03CB816FA9C}" dt="2025-01-15T17:54:48.209" v="1777"/>
          <ac:spMkLst>
            <pc:docMk/>
            <pc:sldMk cId="1039741806" sldId="302"/>
            <ac:spMk id="8" creationId="{8ADB65B2-9345-4053-8FFC-8E815A8A4539}"/>
          </ac:spMkLst>
        </pc:spChg>
        <pc:spChg chg="add del mod">
          <ac:chgData name="Silvia Colombo" userId="cdf5343d-9518-4b48-8032-805a754f9105" providerId="ADAL" clId="{AA5A2D5B-8D46-4519-A910-E03CB816FA9C}" dt="2025-01-15T17:54:48.207" v="1775" actId="478"/>
          <ac:spMkLst>
            <pc:docMk/>
            <pc:sldMk cId="1039741806" sldId="302"/>
            <ac:spMk id="9" creationId="{1C338AD1-6E7D-4C5D-9684-7CA88ABB7299}"/>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del">
          <ac:chgData name="Silvia Colombo" userId="cdf5343d-9518-4b48-8032-805a754f9105" providerId="ADAL" clId="{AA5A2D5B-8D46-4519-A910-E03CB816FA9C}" dt="2025-01-15T17:37:53.134" v="1697" actId="478"/>
          <ac:spMkLst>
            <pc:docMk/>
            <pc:sldMk cId="1039741806" sldId="302"/>
            <ac:spMk id="16" creationId="{BDAC571F-BA25-4F90-9E6A-854C47E47467}"/>
          </ac:spMkLst>
        </pc:spChg>
        <pc:spChg chg="del">
          <ac:chgData name="Silvia Colombo" userId="cdf5343d-9518-4b48-8032-805a754f9105" providerId="ADAL" clId="{AA5A2D5B-8D46-4519-A910-E03CB816FA9C}" dt="2025-01-15T17:37:51.258" v="1696" actId="478"/>
          <ac:spMkLst>
            <pc:docMk/>
            <pc:sldMk cId="1039741806" sldId="302"/>
            <ac:spMk id="21" creationId="{49DA653C-7B45-44FA-B7DA-44D6378794B0}"/>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del">
          <ac:chgData name="Silvia Colombo" userId="cdf5343d-9518-4b48-8032-805a754f9105" providerId="ADAL" clId="{AA5A2D5B-8D46-4519-A910-E03CB816FA9C}" dt="2025-01-15T17:37:41.684" v="1693" actId="478"/>
          <ac:picMkLst>
            <pc:docMk/>
            <pc:sldMk cId="1039741806" sldId="302"/>
            <ac:picMk id="7" creationId="{8CFD4128-7430-492B-A0C8-407618839C90}"/>
          </ac:picMkLst>
        </pc:picChg>
        <pc:picChg chg="del">
          <ac:chgData name="Silvia Colombo" userId="cdf5343d-9518-4b48-8032-805a754f9105" providerId="ADAL" clId="{AA5A2D5B-8D46-4519-A910-E03CB816FA9C}" dt="2025-01-15T17:37:46.100" v="1695" actId="478"/>
          <ac:picMkLst>
            <pc:docMk/>
            <pc:sldMk cId="1039741806" sldId="302"/>
            <ac:picMk id="12" creationId="{DACE56C9-F0F3-4462-9889-5E55D752E49E}"/>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cxnChg chg="del">
          <ac:chgData name="Silvia Colombo" userId="cdf5343d-9518-4b48-8032-805a754f9105" providerId="ADAL" clId="{AA5A2D5B-8D46-4519-A910-E03CB816FA9C}" dt="2025-01-15T17:37:44.331" v="1694" actId="478"/>
          <ac:cxnSpMkLst>
            <pc:docMk/>
            <pc:sldMk cId="1039741806" sldId="302"/>
            <ac:cxnSpMk id="15" creationId="{45413789-18A3-48DA-8C73-EEAACE92C657}"/>
          </ac:cxnSpMkLst>
        </pc:cxn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del mod">
          <ac:chgData name="Silvia Colombo" userId="cdf5343d-9518-4b48-8032-805a754f9105" providerId="ADAL" clId="{AA5A2D5B-8D46-4519-A910-E03CB816FA9C}" dt="2025-01-15T15:54:34.161" v="798" actId="478"/>
          <ac:spMkLst>
            <pc:docMk/>
            <pc:sldMk cId="3951396816" sldId="306"/>
            <ac:spMk id="2" creationId="{3A5D67C1-9FD5-4EFF-8375-73F60F48C5E4}"/>
          </ac:spMkLst>
        </pc:spChg>
        <pc:spChg chg="del">
          <ac:chgData name="Silvia Colombo" userId="cdf5343d-9518-4b48-8032-805a754f9105" providerId="ADAL" clId="{AA5A2D5B-8D46-4519-A910-E03CB816FA9C}" dt="2025-01-15T15:52:59.248" v="791" actId="478"/>
          <ac:spMkLst>
            <pc:docMk/>
            <pc:sldMk cId="3951396816" sldId="306"/>
            <ac:spMk id="10" creationId="{F2BA0EE3-4D81-4D6A-83DF-B5817163EA15}"/>
          </ac:spMkLst>
        </pc:spChg>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del">
          <ac:chgData name="Silvia Colombo" userId="cdf5343d-9518-4b48-8032-805a754f9105" providerId="ADAL" clId="{AA5A2D5B-8D46-4519-A910-E03CB816FA9C}" dt="2025-01-15T15:52:57.062" v="790" actId="478"/>
          <ac:picMkLst>
            <pc:docMk/>
            <pc:sldMk cId="3951396816" sldId="306"/>
            <ac:picMk id="5" creationId="{59C8345C-E75D-40B8-9652-1B30A5108961}"/>
          </ac:picMkLst>
        </pc:pic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pChg chg="mod">
          <ac:chgData name="Silvia Colombo" userId="cdf5343d-9518-4b48-8032-805a754f9105" providerId="ADAL" clId="{AA5A2D5B-8D46-4519-A910-E03CB816FA9C}" dt="2025-01-15T11:38:15.161" v="161"/>
          <ac:spMkLst>
            <pc:docMk/>
            <pc:sldMk cId="1901277318" sldId="307"/>
            <ac:spMk id="167" creationId="{00000000-0000-0000-0000-000000000000}"/>
          </ac:spMkLst>
        </pc:spChg>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del">
          <ac:chgData name="Silvia Colombo" userId="cdf5343d-9518-4b48-8032-805a754f9105" providerId="ADAL" clId="{AA5A2D5B-8D46-4519-A910-E03CB816FA9C}" dt="2025-01-15T15:28:18.266" v="581" actId="478"/>
          <ac:spMkLst>
            <pc:docMk/>
            <pc:sldMk cId="3982365266" sldId="310"/>
            <ac:spMk id="5" creationId="{F2F1489F-4055-4329-B6CB-076D853BE462}"/>
          </ac:spMkLst>
        </pc:spChg>
        <pc:spChg chg="del">
          <ac:chgData name="Silvia Colombo" userId="cdf5343d-9518-4b48-8032-805a754f9105" providerId="ADAL" clId="{AA5A2D5B-8D46-4519-A910-E03CB816FA9C}" dt="2025-01-15T15:28:21.626" v="583" actId="478"/>
          <ac:spMkLst>
            <pc:docMk/>
            <pc:sldMk cId="3982365266" sldId="310"/>
            <ac:spMk id="6" creationId="{5687ADC5-A9B4-4BD6-8A53-0BEB975A0D19}"/>
          </ac:spMkLst>
        </pc:spChg>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del">
          <ac:chgData name="Silvia Colombo" userId="cdf5343d-9518-4b48-8032-805a754f9105" providerId="ADAL" clId="{AA5A2D5B-8D46-4519-A910-E03CB816FA9C}" dt="2025-01-15T15:28:19.849" v="582" actId="478"/>
          <ac:picMkLst>
            <pc:docMk/>
            <pc:sldMk cId="3982365266" sldId="310"/>
            <ac:picMk id="4" creationId="{FE4ADFCD-7AF1-40BB-BAEC-7CAD5AEBA240}"/>
          </ac:picMkLst>
        </pc:pic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814BCA81-0B96-4C28-B3D4-6F69ADE745FB}"/>
    <pc:docChg chg="undo custSel delSld modSld sldOrd">
      <pc:chgData name="Silvia Colombo" userId="cdf5343d-9518-4b48-8032-805a754f9105" providerId="ADAL" clId="{814BCA81-0B96-4C28-B3D4-6F69ADE745FB}" dt="2025-02-06T19:01:08.968" v="1723" actId="1076"/>
      <pc:docMkLst>
        <pc:docMk/>
      </pc:docMkLst>
      <pc:sldChg chg="modSp mod">
        <pc:chgData name="Silvia Colombo" userId="cdf5343d-9518-4b48-8032-805a754f9105" providerId="ADAL" clId="{814BCA81-0B96-4C28-B3D4-6F69ADE745FB}" dt="2025-02-06T13:31:19.980" v="147" actId="20577"/>
        <pc:sldMkLst>
          <pc:docMk/>
          <pc:sldMk cId="0" sldId="264"/>
        </pc:sldMkLst>
        <pc:spChg chg="mod">
          <ac:chgData name="Silvia Colombo" userId="cdf5343d-9518-4b48-8032-805a754f9105" providerId="ADAL" clId="{814BCA81-0B96-4C28-B3D4-6F69ADE745FB}" dt="2025-02-06T13:31:19.980" v="147" actId="20577"/>
          <ac:spMkLst>
            <pc:docMk/>
            <pc:sldMk cId="0" sldId="264"/>
            <ac:spMk id="168" creationId="{00000000-0000-0000-0000-000000000000}"/>
          </ac:spMkLst>
        </pc:spChg>
      </pc:sldChg>
      <pc:sldChg chg="addSp delSp modSp mod">
        <pc:chgData name="Silvia Colombo" userId="cdf5343d-9518-4b48-8032-805a754f9105" providerId="ADAL" clId="{814BCA81-0B96-4C28-B3D4-6F69ADE745FB}" dt="2025-02-06T19:01:08.968" v="1723" actId="1076"/>
        <pc:sldMkLst>
          <pc:docMk/>
          <pc:sldMk cId="1768720765" sldId="272"/>
        </pc:sldMkLst>
        <pc:spChg chg="del">
          <ac:chgData name="Silvia Colombo" userId="cdf5343d-9518-4b48-8032-805a754f9105" providerId="ADAL" clId="{814BCA81-0B96-4C28-B3D4-6F69ADE745FB}" dt="2025-02-06T13:38:23.916" v="161" actId="478"/>
          <ac:spMkLst>
            <pc:docMk/>
            <pc:sldMk cId="1768720765" sldId="272"/>
            <ac:spMk id="8" creationId="{28EE4460-63FE-46FD-8567-D92894065629}"/>
          </ac:spMkLst>
        </pc:spChg>
        <pc:spChg chg="add mod">
          <ac:chgData name="Silvia Colombo" userId="cdf5343d-9518-4b48-8032-805a754f9105" providerId="ADAL" clId="{814BCA81-0B96-4C28-B3D4-6F69ADE745FB}" dt="2025-02-06T19:01:07.199" v="1722" actId="1076"/>
          <ac:spMkLst>
            <pc:docMk/>
            <pc:sldMk cId="1768720765" sldId="272"/>
            <ac:spMk id="10" creationId="{7F5AAAC3-1D50-4241-A1E4-5C5BA9791B38}"/>
          </ac:spMkLst>
        </pc:spChg>
        <pc:spChg chg="mod">
          <ac:chgData name="Silvia Colombo" userId="cdf5343d-9518-4b48-8032-805a754f9105" providerId="ADAL" clId="{814BCA81-0B96-4C28-B3D4-6F69ADE745FB}" dt="2025-02-06T13:32:31.400" v="148"/>
          <ac:spMkLst>
            <pc:docMk/>
            <pc:sldMk cId="1768720765" sldId="272"/>
            <ac:spMk id="167" creationId="{00000000-0000-0000-0000-000000000000}"/>
          </ac:spMkLst>
        </pc:spChg>
        <pc:spChg chg="mod">
          <ac:chgData name="Silvia Colombo" userId="cdf5343d-9518-4b48-8032-805a754f9105" providerId="ADAL" clId="{814BCA81-0B96-4C28-B3D4-6F69ADE745FB}" dt="2025-02-06T13:45:59.635" v="265" actId="113"/>
          <ac:spMkLst>
            <pc:docMk/>
            <pc:sldMk cId="1768720765" sldId="272"/>
            <ac:spMk id="168" creationId="{00000000-0000-0000-0000-000000000000}"/>
          </ac:spMkLst>
        </pc:spChg>
        <pc:picChg chg="del">
          <ac:chgData name="Silvia Colombo" userId="cdf5343d-9518-4b48-8032-805a754f9105" providerId="ADAL" clId="{814BCA81-0B96-4C28-B3D4-6F69ADE745FB}" dt="2025-02-06T13:38:23.916" v="161" actId="478"/>
          <ac:picMkLst>
            <pc:docMk/>
            <pc:sldMk cId="1768720765" sldId="272"/>
            <ac:picMk id="4" creationId="{58D92FFB-BF52-472B-9ABA-BBD8E7F1C98E}"/>
          </ac:picMkLst>
        </pc:picChg>
        <pc:picChg chg="add mod">
          <ac:chgData name="Silvia Colombo" userId="cdf5343d-9518-4b48-8032-805a754f9105" providerId="ADAL" clId="{814BCA81-0B96-4C28-B3D4-6F69ADE745FB}" dt="2025-02-06T19:01:08.968" v="1723" actId="1076"/>
          <ac:picMkLst>
            <pc:docMk/>
            <pc:sldMk cId="1768720765" sldId="272"/>
            <ac:picMk id="5" creationId="{69FF4364-DFBF-4B33-A257-DF34A55F4A8F}"/>
          </ac:picMkLst>
        </pc:picChg>
      </pc:sldChg>
      <pc:sldChg chg="addSp delSp modSp mod">
        <pc:chgData name="Silvia Colombo" userId="cdf5343d-9518-4b48-8032-805a754f9105" providerId="ADAL" clId="{814BCA81-0B96-4C28-B3D4-6F69ADE745FB}" dt="2025-02-06T19:00:59.042" v="1721" actId="14100"/>
        <pc:sldMkLst>
          <pc:docMk/>
          <pc:sldMk cId="1839245547" sldId="273"/>
        </pc:sldMkLst>
        <pc:spChg chg="add mod">
          <ac:chgData name="Silvia Colombo" userId="cdf5343d-9518-4b48-8032-805a754f9105" providerId="ADAL" clId="{814BCA81-0B96-4C28-B3D4-6F69ADE745FB}" dt="2025-02-06T19:00:59.042" v="1721" actId="14100"/>
          <ac:spMkLst>
            <pc:docMk/>
            <pc:sldMk cId="1839245547" sldId="273"/>
            <ac:spMk id="2" creationId="{4CE42BAB-9194-42D3-AF8A-F64439E7C683}"/>
          </ac:spMkLst>
        </pc:spChg>
        <pc:spChg chg="del">
          <ac:chgData name="Silvia Colombo" userId="cdf5343d-9518-4b48-8032-805a754f9105" providerId="ADAL" clId="{814BCA81-0B96-4C28-B3D4-6F69ADE745FB}" dt="2025-02-06T14:03:16.367" v="374" actId="478"/>
          <ac:spMkLst>
            <pc:docMk/>
            <pc:sldMk cId="1839245547" sldId="273"/>
            <ac:spMk id="8" creationId="{3895BB5E-36DB-4724-9F02-67B9729F1ACB}"/>
          </ac:spMkLst>
        </pc:spChg>
        <pc:spChg chg="add mod">
          <ac:chgData name="Silvia Colombo" userId="cdf5343d-9518-4b48-8032-805a754f9105" providerId="ADAL" clId="{814BCA81-0B96-4C28-B3D4-6F69ADE745FB}" dt="2025-02-06T14:25:13.025" v="446" actId="14100"/>
          <ac:spMkLst>
            <pc:docMk/>
            <pc:sldMk cId="1839245547" sldId="273"/>
            <ac:spMk id="13" creationId="{0133A7AD-FE76-40EB-B9A4-186D1F2484D8}"/>
          </ac:spMkLst>
        </pc:spChg>
        <pc:spChg chg="mod">
          <ac:chgData name="Silvia Colombo" userId="cdf5343d-9518-4b48-8032-805a754f9105" providerId="ADAL" clId="{814BCA81-0B96-4C28-B3D4-6F69ADE745FB}" dt="2025-02-06T13:32:31.400" v="148"/>
          <ac:spMkLst>
            <pc:docMk/>
            <pc:sldMk cId="1839245547" sldId="273"/>
            <ac:spMk id="167" creationId="{00000000-0000-0000-0000-000000000000}"/>
          </ac:spMkLst>
        </pc:spChg>
        <pc:spChg chg="mod">
          <ac:chgData name="Silvia Colombo" userId="cdf5343d-9518-4b48-8032-805a754f9105" providerId="ADAL" clId="{814BCA81-0B96-4C28-B3D4-6F69ADE745FB}" dt="2025-02-06T14:20:55.374" v="423" actId="21"/>
          <ac:spMkLst>
            <pc:docMk/>
            <pc:sldMk cId="1839245547" sldId="273"/>
            <ac:spMk id="168" creationId="{00000000-0000-0000-0000-000000000000}"/>
          </ac:spMkLst>
        </pc:spChg>
        <pc:picChg chg="del">
          <ac:chgData name="Silvia Colombo" userId="cdf5343d-9518-4b48-8032-805a754f9105" providerId="ADAL" clId="{814BCA81-0B96-4C28-B3D4-6F69ADE745FB}" dt="2025-02-06T14:03:12.839" v="373" actId="478"/>
          <ac:picMkLst>
            <pc:docMk/>
            <pc:sldMk cId="1839245547" sldId="273"/>
            <ac:picMk id="4" creationId="{3D5FFA33-6AED-4813-A151-AFEBB795BA92}"/>
          </ac:picMkLst>
        </pc:picChg>
        <pc:picChg chg="add mod modCrop">
          <ac:chgData name="Silvia Colombo" userId="cdf5343d-9518-4b48-8032-805a754f9105" providerId="ADAL" clId="{814BCA81-0B96-4C28-B3D4-6F69ADE745FB}" dt="2025-02-06T14:24:47.586" v="442" actId="1076"/>
          <ac:picMkLst>
            <pc:docMk/>
            <pc:sldMk cId="1839245547" sldId="273"/>
            <ac:picMk id="6" creationId="{D203AFA7-11D4-40A9-8425-8B294D3DB8A2}"/>
          </ac:picMkLst>
        </pc:picChg>
        <pc:picChg chg="add mod">
          <ac:chgData name="Silvia Colombo" userId="cdf5343d-9518-4b48-8032-805a754f9105" providerId="ADAL" clId="{814BCA81-0B96-4C28-B3D4-6F69ADE745FB}" dt="2025-02-06T14:24:47.586" v="442" actId="1076"/>
          <ac:picMkLst>
            <pc:docMk/>
            <pc:sldMk cId="1839245547" sldId="273"/>
            <ac:picMk id="9" creationId="{C738A43F-4A69-4632-AB7A-2719C1FA9F4A}"/>
          </ac:picMkLst>
        </pc:picChg>
      </pc:sldChg>
      <pc:sldChg chg="modSp del">
        <pc:chgData name="Silvia Colombo" userId="cdf5343d-9518-4b48-8032-805a754f9105" providerId="ADAL" clId="{814BCA81-0B96-4C28-B3D4-6F69ADE745FB}" dt="2025-02-06T14:43:43.220" v="543" actId="47"/>
        <pc:sldMkLst>
          <pc:docMk/>
          <pc:sldMk cId="3557352301" sldId="274"/>
        </pc:sldMkLst>
        <pc:spChg chg="mod">
          <ac:chgData name="Silvia Colombo" userId="cdf5343d-9518-4b48-8032-805a754f9105" providerId="ADAL" clId="{814BCA81-0B96-4C28-B3D4-6F69ADE745FB}" dt="2025-02-06T13:32:31.400" v="148"/>
          <ac:spMkLst>
            <pc:docMk/>
            <pc:sldMk cId="3557352301" sldId="274"/>
            <ac:spMk id="167" creationId="{00000000-0000-0000-0000-000000000000}"/>
          </ac:spMkLst>
        </pc:spChg>
      </pc:sldChg>
      <pc:sldChg chg="modSp del">
        <pc:chgData name="Silvia Colombo" userId="cdf5343d-9518-4b48-8032-805a754f9105" providerId="ADAL" clId="{814BCA81-0B96-4C28-B3D4-6F69ADE745FB}" dt="2025-02-06T14:43:53.602" v="545" actId="47"/>
        <pc:sldMkLst>
          <pc:docMk/>
          <pc:sldMk cId="2089242102" sldId="275"/>
        </pc:sldMkLst>
        <pc:spChg chg="mod">
          <ac:chgData name="Silvia Colombo" userId="cdf5343d-9518-4b48-8032-805a754f9105" providerId="ADAL" clId="{814BCA81-0B96-4C28-B3D4-6F69ADE745FB}" dt="2025-02-06T13:32:31.400" v="148"/>
          <ac:spMkLst>
            <pc:docMk/>
            <pc:sldMk cId="2089242102" sldId="275"/>
            <ac:spMk id="167" creationId="{00000000-0000-0000-0000-000000000000}"/>
          </ac:spMkLst>
        </pc:spChg>
      </pc:sldChg>
      <pc:sldChg chg="modSp mod">
        <pc:chgData name="Silvia Colombo" userId="cdf5343d-9518-4b48-8032-805a754f9105" providerId="ADAL" clId="{814BCA81-0B96-4C28-B3D4-6F69ADE745FB}" dt="2025-02-06T14:44:16.625" v="556" actId="20577"/>
        <pc:sldMkLst>
          <pc:docMk/>
          <pc:sldMk cId="1383167316" sldId="276"/>
        </pc:sldMkLst>
        <pc:spChg chg="mod">
          <ac:chgData name="Silvia Colombo" userId="cdf5343d-9518-4b48-8032-805a754f9105" providerId="ADAL" clId="{814BCA81-0B96-4C28-B3D4-6F69ADE745FB}" dt="2025-02-06T13:32:31.400" v="148"/>
          <ac:spMkLst>
            <pc:docMk/>
            <pc:sldMk cId="1383167316" sldId="276"/>
            <ac:spMk id="167" creationId="{00000000-0000-0000-0000-000000000000}"/>
          </ac:spMkLst>
        </pc:spChg>
        <pc:spChg chg="mod">
          <ac:chgData name="Silvia Colombo" userId="cdf5343d-9518-4b48-8032-805a754f9105" providerId="ADAL" clId="{814BCA81-0B96-4C28-B3D4-6F69ADE745FB}" dt="2025-02-06T14:44:16.625" v="556" actId="20577"/>
          <ac:spMkLst>
            <pc:docMk/>
            <pc:sldMk cId="1383167316" sldId="276"/>
            <ac:spMk id="168" creationId="{00000000-0000-0000-0000-000000000000}"/>
          </ac:spMkLst>
        </pc:spChg>
      </pc:sldChg>
      <pc:sldChg chg="addSp delSp modSp mod">
        <pc:chgData name="Silvia Colombo" userId="cdf5343d-9518-4b48-8032-805a754f9105" providerId="ADAL" clId="{814BCA81-0B96-4C28-B3D4-6F69ADE745FB}" dt="2025-02-06T13:35:11.688" v="159" actId="1076"/>
        <pc:sldMkLst>
          <pc:docMk/>
          <pc:sldMk cId="3151422244" sldId="279"/>
        </pc:sldMkLst>
        <pc:spChg chg="mod">
          <ac:chgData name="Silvia Colombo" userId="cdf5343d-9518-4b48-8032-805a754f9105" providerId="ADAL" clId="{814BCA81-0B96-4C28-B3D4-6F69ADE745FB}" dt="2025-02-06T13:32:31.400" v="148"/>
          <ac:spMkLst>
            <pc:docMk/>
            <pc:sldMk cId="3151422244" sldId="279"/>
            <ac:spMk id="167" creationId="{00000000-0000-0000-0000-000000000000}"/>
          </ac:spMkLst>
        </pc:spChg>
        <pc:spChg chg="mod">
          <ac:chgData name="Silvia Colombo" userId="cdf5343d-9518-4b48-8032-805a754f9105" providerId="ADAL" clId="{814BCA81-0B96-4C28-B3D4-6F69ADE745FB}" dt="2025-02-06T13:33:57.354" v="156" actId="20577"/>
          <ac:spMkLst>
            <pc:docMk/>
            <pc:sldMk cId="3151422244" sldId="279"/>
            <ac:spMk id="168" creationId="{00000000-0000-0000-0000-000000000000}"/>
          </ac:spMkLst>
        </pc:spChg>
        <pc:picChg chg="add mod">
          <ac:chgData name="Silvia Colombo" userId="cdf5343d-9518-4b48-8032-805a754f9105" providerId="ADAL" clId="{814BCA81-0B96-4C28-B3D4-6F69ADE745FB}" dt="2025-02-06T13:35:11.688" v="159" actId="1076"/>
          <ac:picMkLst>
            <pc:docMk/>
            <pc:sldMk cId="3151422244" sldId="279"/>
            <ac:picMk id="4" creationId="{E29605B9-6466-41C0-BC5F-68B947F60B95}"/>
          </ac:picMkLst>
        </pc:picChg>
        <pc:picChg chg="del">
          <ac:chgData name="Silvia Colombo" userId="cdf5343d-9518-4b48-8032-805a754f9105" providerId="ADAL" clId="{814BCA81-0B96-4C28-B3D4-6F69ADE745FB}" dt="2025-02-06T13:20:39.367" v="8" actId="478"/>
          <ac:picMkLst>
            <pc:docMk/>
            <pc:sldMk cId="3151422244" sldId="279"/>
            <ac:picMk id="5" creationId="{B282DA5B-3E9C-4AC4-89BF-25E5C117674C}"/>
          </ac:picMkLst>
        </pc:picChg>
      </pc:sldChg>
      <pc:sldChg chg="addSp delSp modSp mod">
        <pc:chgData name="Silvia Colombo" userId="cdf5343d-9518-4b48-8032-805a754f9105" providerId="ADAL" clId="{814BCA81-0B96-4C28-B3D4-6F69ADE745FB}" dt="2025-02-06T15:01:45.980" v="612" actId="20577"/>
        <pc:sldMkLst>
          <pc:docMk/>
          <pc:sldMk cId="3427707476" sldId="282"/>
        </pc:sldMkLst>
        <pc:spChg chg="del mod">
          <ac:chgData name="Silvia Colombo" userId="cdf5343d-9518-4b48-8032-805a754f9105" providerId="ADAL" clId="{814BCA81-0B96-4C28-B3D4-6F69ADE745FB}" dt="2025-02-06T14:45:48.821" v="592"/>
          <ac:spMkLst>
            <pc:docMk/>
            <pc:sldMk cId="3427707476" sldId="282"/>
            <ac:spMk id="6" creationId="{FC78CAEC-448B-4219-A200-6CCF404A14C9}"/>
          </ac:spMkLst>
        </pc:spChg>
        <pc:spChg chg="mod">
          <ac:chgData name="Silvia Colombo" userId="cdf5343d-9518-4b48-8032-805a754f9105" providerId="ADAL" clId="{814BCA81-0B96-4C28-B3D4-6F69ADE745FB}" dt="2025-02-06T14:45:44.926" v="588"/>
          <ac:spMkLst>
            <pc:docMk/>
            <pc:sldMk cId="3427707476" sldId="282"/>
            <ac:spMk id="167" creationId="{00000000-0000-0000-0000-000000000000}"/>
          </ac:spMkLst>
        </pc:spChg>
        <pc:spChg chg="mod">
          <ac:chgData name="Silvia Colombo" userId="cdf5343d-9518-4b48-8032-805a754f9105" providerId="ADAL" clId="{814BCA81-0B96-4C28-B3D4-6F69ADE745FB}" dt="2025-02-06T15:01:45.980" v="612" actId="20577"/>
          <ac:spMkLst>
            <pc:docMk/>
            <pc:sldMk cId="3427707476" sldId="282"/>
            <ac:spMk id="168" creationId="{00000000-0000-0000-0000-000000000000}"/>
          </ac:spMkLst>
        </pc:spChg>
        <pc:picChg chg="del">
          <ac:chgData name="Silvia Colombo" userId="cdf5343d-9518-4b48-8032-805a754f9105" providerId="ADAL" clId="{814BCA81-0B96-4C28-B3D4-6F69ADE745FB}" dt="2025-02-06T14:45:48.820" v="590" actId="478"/>
          <ac:picMkLst>
            <pc:docMk/>
            <pc:sldMk cId="3427707476" sldId="282"/>
            <ac:picMk id="4" creationId="{3BDF4B8B-805A-43FC-A400-318105F6E313}"/>
          </ac:picMkLst>
        </pc:picChg>
        <pc:picChg chg="add mod modCrop">
          <ac:chgData name="Silvia Colombo" userId="cdf5343d-9518-4b48-8032-805a754f9105" providerId="ADAL" clId="{814BCA81-0B96-4C28-B3D4-6F69ADE745FB}" dt="2025-02-06T15:01:43.043" v="611" actId="1076"/>
          <ac:picMkLst>
            <pc:docMk/>
            <pc:sldMk cId="3427707476" sldId="282"/>
            <ac:picMk id="5" creationId="{0D6B1596-E317-4B43-8C9A-3FADC0E26F7F}"/>
          </ac:picMkLst>
        </pc:picChg>
      </pc:sldChg>
      <pc:sldChg chg="addSp delSp modSp mod">
        <pc:chgData name="Silvia Colombo" userId="cdf5343d-9518-4b48-8032-805a754f9105" providerId="ADAL" clId="{814BCA81-0B96-4C28-B3D4-6F69ADE745FB}" dt="2025-02-06T15:56:08.549" v="979" actId="1076"/>
        <pc:sldMkLst>
          <pc:docMk/>
          <pc:sldMk cId="2207407581" sldId="283"/>
        </pc:sldMkLst>
        <pc:spChg chg="mod">
          <ac:chgData name="Silvia Colombo" userId="cdf5343d-9518-4b48-8032-805a754f9105" providerId="ADAL" clId="{814BCA81-0B96-4C28-B3D4-6F69ADE745FB}" dt="2025-02-06T15:55:19.018" v="967" actId="404"/>
          <ac:spMkLst>
            <pc:docMk/>
            <pc:sldMk cId="2207407581" sldId="283"/>
            <ac:spMk id="5" creationId="{09C6DDB5-BCEB-42C2-92B6-9D0EF617985F}"/>
          </ac:spMkLst>
        </pc:spChg>
        <pc:spChg chg="del">
          <ac:chgData name="Silvia Colombo" userId="cdf5343d-9518-4b48-8032-805a754f9105" providerId="ADAL" clId="{814BCA81-0B96-4C28-B3D4-6F69ADE745FB}" dt="2025-02-06T15:49:16.631" v="920" actId="478"/>
          <ac:spMkLst>
            <pc:docMk/>
            <pc:sldMk cId="2207407581" sldId="283"/>
            <ac:spMk id="11" creationId="{9A30B4B8-6F6A-4C43-96E8-DD3623154E2C}"/>
          </ac:spMkLst>
        </pc:spChg>
        <pc:spChg chg="add mod">
          <ac:chgData name="Silvia Colombo" userId="cdf5343d-9518-4b48-8032-805a754f9105" providerId="ADAL" clId="{814BCA81-0B96-4C28-B3D4-6F69ADE745FB}" dt="2025-02-06T15:56:08.549" v="979" actId="1076"/>
          <ac:spMkLst>
            <pc:docMk/>
            <pc:sldMk cId="2207407581" sldId="283"/>
            <ac:spMk id="12" creationId="{82A94BB0-B37F-4523-A364-739956EF544C}"/>
          </ac:spMkLst>
        </pc:spChg>
        <pc:spChg chg="mod">
          <ac:chgData name="Silvia Colombo" userId="cdf5343d-9518-4b48-8032-805a754f9105" providerId="ADAL" clId="{814BCA81-0B96-4C28-B3D4-6F69ADE745FB}" dt="2025-02-06T14:45:44.926" v="588"/>
          <ac:spMkLst>
            <pc:docMk/>
            <pc:sldMk cId="2207407581" sldId="283"/>
            <ac:spMk id="167" creationId="{00000000-0000-0000-0000-000000000000}"/>
          </ac:spMkLst>
        </pc:spChg>
        <pc:spChg chg="mod">
          <ac:chgData name="Silvia Colombo" userId="cdf5343d-9518-4b48-8032-805a754f9105" providerId="ADAL" clId="{814BCA81-0B96-4C28-B3D4-6F69ADE745FB}" dt="2025-02-06T15:55:45.008" v="971"/>
          <ac:spMkLst>
            <pc:docMk/>
            <pc:sldMk cId="2207407581" sldId="283"/>
            <ac:spMk id="168" creationId="{00000000-0000-0000-0000-000000000000}"/>
          </ac:spMkLst>
        </pc:spChg>
        <pc:picChg chg="del">
          <ac:chgData name="Silvia Colombo" userId="cdf5343d-9518-4b48-8032-805a754f9105" providerId="ADAL" clId="{814BCA81-0B96-4C28-B3D4-6F69ADE745FB}" dt="2025-02-06T15:49:13.697" v="919" actId="478"/>
          <ac:picMkLst>
            <pc:docMk/>
            <pc:sldMk cId="2207407581" sldId="283"/>
            <ac:picMk id="4" creationId="{5F479017-6867-40B8-8BD6-7377AC7A95A8}"/>
          </ac:picMkLst>
        </pc:picChg>
        <pc:picChg chg="add mod">
          <ac:chgData name="Silvia Colombo" userId="cdf5343d-9518-4b48-8032-805a754f9105" providerId="ADAL" clId="{814BCA81-0B96-4C28-B3D4-6F69ADE745FB}" dt="2025-02-06T15:56:05.084" v="978" actId="1076"/>
          <ac:picMkLst>
            <pc:docMk/>
            <pc:sldMk cId="2207407581" sldId="283"/>
            <ac:picMk id="6" creationId="{5A471B48-0896-4412-9E27-82059A44B9C9}"/>
          </ac:picMkLst>
        </pc:picChg>
      </pc:sldChg>
      <pc:sldChg chg="modSp del">
        <pc:chgData name="Silvia Colombo" userId="cdf5343d-9518-4b48-8032-805a754f9105" providerId="ADAL" clId="{814BCA81-0B96-4C28-B3D4-6F69ADE745FB}" dt="2025-02-06T15:56:25.940" v="980" actId="47"/>
        <pc:sldMkLst>
          <pc:docMk/>
          <pc:sldMk cId="191549666" sldId="284"/>
        </pc:sldMkLst>
        <pc:spChg chg="mod">
          <ac:chgData name="Silvia Colombo" userId="cdf5343d-9518-4b48-8032-805a754f9105" providerId="ADAL" clId="{814BCA81-0B96-4C28-B3D4-6F69ADE745FB}" dt="2025-02-06T14:45:44.926" v="588"/>
          <ac:spMkLst>
            <pc:docMk/>
            <pc:sldMk cId="191549666" sldId="284"/>
            <ac:spMk id="167" creationId="{00000000-0000-0000-0000-000000000000}"/>
          </ac:spMkLst>
        </pc:spChg>
      </pc:sldChg>
      <pc:sldChg chg="modSp mod">
        <pc:chgData name="Silvia Colombo" userId="cdf5343d-9518-4b48-8032-805a754f9105" providerId="ADAL" clId="{814BCA81-0B96-4C28-B3D4-6F69ADE745FB}" dt="2025-02-06T15:57:57.104" v="1019" actId="404"/>
        <pc:sldMkLst>
          <pc:docMk/>
          <pc:sldMk cId="3061992581" sldId="288"/>
        </pc:sldMkLst>
        <pc:spChg chg="mod">
          <ac:chgData name="Silvia Colombo" userId="cdf5343d-9518-4b48-8032-805a754f9105" providerId="ADAL" clId="{814BCA81-0B96-4C28-B3D4-6F69ADE745FB}" dt="2025-02-06T14:45:44.926" v="588"/>
          <ac:spMkLst>
            <pc:docMk/>
            <pc:sldMk cId="3061992581" sldId="288"/>
            <ac:spMk id="167" creationId="{00000000-0000-0000-0000-000000000000}"/>
          </ac:spMkLst>
        </pc:spChg>
        <pc:spChg chg="mod">
          <ac:chgData name="Silvia Colombo" userId="cdf5343d-9518-4b48-8032-805a754f9105" providerId="ADAL" clId="{814BCA81-0B96-4C28-B3D4-6F69ADE745FB}" dt="2025-02-06T15:57:57.104" v="1019" actId="404"/>
          <ac:spMkLst>
            <pc:docMk/>
            <pc:sldMk cId="3061992581" sldId="288"/>
            <ac:spMk id="168" creationId="{00000000-0000-0000-0000-000000000000}"/>
          </ac:spMkLst>
        </pc:spChg>
      </pc:sldChg>
      <pc:sldChg chg="addSp delSp modSp mod">
        <pc:chgData name="Silvia Colombo" userId="cdf5343d-9518-4b48-8032-805a754f9105" providerId="ADAL" clId="{814BCA81-0B96-4C28-B3D4-6F69ADE745FB}" dt="2025-02-06T16:43:58.171" v="1044" actId="207"/>
        <pc:sldMkLst>
          <pc:docMk/>
          <pc:sldMk cId="2985432160" sldId="289"/>
        </pc:sldMkLst>
        <pc:spChg chg="mod">
          <ac:chgData name="Silvia Colombo" userId="cdf5343d-9518-4b48-8032-805a754f9105" providerId="ADAL" clId="{814BCA81-0B96-4C28-B3D4-6F69ADE745FB}" dt="2025-02-06T16:41:26.057" v="1028"/>
          <ac:spMkLst>
            <pc:docMk/>
            <pc:sldMk cId="2985432160" sldId="289"/>
            <ac:spMk id="167" creationId="{00000000-0000-0000-0000-000000000000}"/>
          </ac:spMkLst>
        </pc:spChg>
        <pc:spChg chg="mod">
          <ac:chgData name="Silvia Colombo" userId="cdf5343d-9518-4b48-8032-805a754f9105" providerId="ADAL" clId="{814BCA81-0B96-4C28-B3D4-6F69ADE745FB}" dt="2025-02-06T16:43:58.171" v="1044" actId="207"/>
          <ac:spMkLst>
            <pc:docMk/>
            <pc:sldMk cId="2985432160" sldId="289"/>
            <ac:spMk id="168" creationId="{00000000-0000-0000-0000-000000000000}"/>
          </ac:spMkLst>
        </pc:spChg>
        <pc:picChg chg="add mod">
          <ac:chgData name="Silvia Colombo" userId="cdf5343d-9518-4b48-8032-805a754f9105" providerId="ADAL" clId="{814BCA81-0B96-4C28-B3D4-6F69ADE745FB}" dt="2025-02-06T16:43:53.479" v="1042" actId="1076"/>
          <ac:picMkLst>
            <pc:docMk/>
            <pc:sldMk cId="2985432160" sldId="289"/>
            <ac:picMk id="4" creationId="{00C7B2F7-161A-48AD-9EE5-0E1A25C502B3}"/>
          </ac:picMkLst>
        </pc:picChg>
        <pc:picChg chg="del">
          <ac:chgData name="Silvia Colombo" userId="cdf5343d-9518-4b48-8032-805a754f9105" providerId="ADAL" clId="{814BCA81-0B96-4C28-B3D4-6F69ADE745FB}" dt="2025-02-06T15:58:05.550" v="1021" actId="478"/>
          <ac:picMkLst>
            <pc:docMk/>
            <pc:sldMk cId="2985432160" sldId="289"/>
            <ac:picMk id="1026" creationId="{11E60B92-124B-4F90-AC86-CFDBEBD18769}"/>
          </ac:picMkLst>
        </pc:picChg>
      </pc:sldChg>
      <pc:sldChg chg="delSp modSp mod delAnim">
        <pc:chgData name="Silvia Colombo" userId="cdf5343d-9518-4b48-8032-805a754f9105" providerId="ADAL" clId="{814BCA81-0B96-4C28-B3D4-6F69ADE745FB}" dt="2025-02-06T16:51:00.053" v="1100" actId="12"/>
        <pc:sldMkLst>
          <pc:docMk/>
          <pc:sldMk cId="3025862249" sldId="290"/>
        </pc:sldMkLst>
        <pc:spChg chg="del">
          <ac:chgData name="Silvia Colombo" userId="cdf5343d-9518-4b48-8032-805a754f9105" providerId="ADAL" clId="{814BCA81-0B96-4C28-B3D4-6F69ADE745FB}" dt="2025-02-06T16:44:05.454" v="1047" actId="478"/>
          <ac:spMkLst>
            <pc:docMk/>
            <pc:sldMk cId="3025862249" sldId="290"/>
            <ac:spMk id="8" creationId="{EB319896-67C5-417E-9E18-CDE64A8FD39E}"/>
          </ac:spMkLst>
        </pc:spChg>
        <pc:spChg chg="mod">
          <ac:chgData name="Silvia Colombo" userId="cdf5343d-9518-4b48-8032-805a754f9105" providerId="ADAL" clId="{814BCA81-0B96-4C28-B3D4-6F69ADE745FB}" dt="2025-02-06T16:41:26.057" v="1028"/>
          <ac:spMkLst>
            <pc:docMk/>
            <pc:sldMk cId="3025862249" sldId="290"/>
            <ac:spMk id="167" creationId="{00000000-0000-0000-0000-000000000000}"/>
          </ac:spMkLst>
        </pc:spChg>
        <pc:spChg chg="mod">
          <ac:chgData name="Silvia Colombo" userId="cdf5343d-9518-4b48-8032-805a754f9105" providerId="ADAL" clId="{814BCA81-0B96-4C28-B3D4-6F69ADE745FB}" dt="2025-02-06T16:51:00.053" v="1100" actId="12"/>
          <ac:spMkLst>
            <pc:docMk/>
            <pc:sldMk cId="3025862249" sldId="290"/>
            <ac:spMk id="168" creationId="{00000000-0000-0000-0000-000000000000}"/>
          </ac:spMkLst>
        </pc:spChg>
        <pc:graphicFrameChg chg="del">
          <ac:chgData name="Silvia Colombo" userId="cdf5343d-9518-4b48-8032-805a754f9105" providerId="ADAL" clId="{814BCA81-0B96-4C28-B3D4-6F69ADE745FB}" dt="2025-02-06T16:44:02.136" v="1045" actId="478"/>
          <ac:graphicFrameMkLst>
            <pc:docMk/>
            <pc:sldMk cId="3025862249" sldId="290"/>
            <ac:graphicFrameMk id="9" creationId="{F29E93CD-DA38-4B21-A5DF-EC1596F6D0C9}"/>
          </ac:graphicFrameMkLst>
        </pc:graphicFrameChg>
        <pc:picChg chg="del">
          <ac:chgData name="Silvia Colombo" userId="cdf5343d-9518-4b48-8032-805a754f9105" providerId="ADAL" clId="{814BCA81-0B96-4C28-B3D4-6F69ADE745FB}" dt="2025-02-06T16:44:04.346" v="1046" actId="478"/>
          <ac:picMkLst>
            <pc:docMk/>
            <pc:sldMk cId="3025862249" sldId="290"/>
            <ac:picMk id="4" creationId="{A5754109-C691-4D2F-80A9-F192E408E854}"/>
          </ac:picMkLst>
        </pc:picChg>
      </pc:sldChg>
      <pc:sldChg chg="addSp modSp mod modAnim">
        <pc:chgData name="Silvia Colombo" userId="cdf5343d-9518-4b48-8032-805a754f9105" providerId="ADAL" clId="{814BCA81-0B96-4C28-B3D4-6F69ADE745FB}" dt="2025-02-06T17:23:50.227" v="1150"/>
        <pc:sldMkLst>
          <pc:docMk/>
          <pc:sldMk cId="4276348475" sldId="291"/>
        </pc:sldMkLst>
        <pc:spChg chg="add mod">
          <ac:chgData name="Silvia Colombo" userId="cdf5343d-9518-4b48-8032-805a754f9105" providerId="ADAL" clId="{814BCA81-0B96-4C28-B3D4-6F69ADE745FB}" dt="2025-02-06T17:23:47.977" v="1149" actId="1076"/>
          <ac:spMkLst>
            <pc:docMk/>
            <pc:sldMk cId="4276348475" sldId="291"/>
            <ac:spMk id="7" creationId="{52710BA3-F54A-45C3-A281-B13EEBF398CF}"/>
          </ac:spMkLst>
        </pc:spChg>
        <pc:spChg chg="mod">
          <ac:chgData name="Silvia Colombo" userId="cdf5343d-9518-4b48-8032-805a754f9105" providerId="ADAL" clId="{814BCA81-0B96-4C28-B3D4-6F69ADE745FB}" dt="2025-02-06T17:21:32.580" v="1138" actId="113"/>
          <ac:spMkLst>
            <pc:docMk/>
            <pc:sldMk cId="4276348475" sldId="291"/>
            <ac:spMk id="11" creationId="{CDD7956C-AD4A-4FCD-870C-C4BFC69F804B}"/>
          </ac:spMkLst>
        </pc:spChg>
        <pc:spChg chg="mod">
          <ac:chgData name="Silvia Colombo" userId="cdf5343d-9518-4b48-8032-805a754f9105" providerId="ADAL" clId="{814BCA81-0B96-4C28-B3D4-6F69ADE745FB}" dt="2025-02-06T16:41:26.057" v="1028"/>
          <ac:spMkLst>
            <pc:docMk/>
            <pc:sldMk cId="4276348475" sldId="291"/>
            <ac:spMk id="167" creationId="{00000000-0000-0000-0000-000000000000}"/>
          </ac:spMkLst>
        </pc:spChg>
        <pc:graphicFrameChg chg="add mod modGraphic">
          <ac:chgData name="Silvia Colombo" userId="cdf5343d-9518-4b48-8032-805a754f9105" providerId="ADAL" clId="{814BCA81-0B96-4C28-B3D4-6F69ADE745FB}" dt="2025-02-06T17:23:47.977" v="1149" actId="1076"/>
          <ac:graphicFrameMkLst>
            <pc:docMk/>
            <pc:sldMk cId="4276348475" sldId="291"/>
            <ac:graphicFrameMk id="5" creationId="{86B5A101-C72A-45BD-963E-4F80C00D6E41}"/>
          </ac:graphicFrameMkLst>
        </pc:graphicFrameChg>
      </pc:sldChg>
      <pc:sldChg chg="delSp modSp mod">
        <pc:chgData name="Silvia Colombo" userId="cdf5343d-9518-4b48-8032-805a754f9105" providerId="ADAL" clId="{814BCA81-0B96-4C28-B3D4-6F69ADE745FB}" dt="2025-02-06T17:30:30.145" v="1277" actId="207"/>
        <pc:sldMkLst>
          <pc:docMk/>
          <pc:sldMk cId="218857803" sldId="292"/>
        </pc:sldMkLst>
        <pc:spChg chg="del mod">
          <ac:chgData name="Silvia Colombo" userId="cdf5343d-9518-4b48-8032-805a754f9105" providerId="ADAL" clId="{814BCA81-0B96-4C28-B3D4-6F69ADE745FB}" dt="2025-02-06T17:24:09.743" v="1155"/>
          <ac:spMkLst>
            <pc:docMk/>
            <pc:sldMk cId="218857803" sldId="292"/>
            <ac:spMk id="2" creationId="{F4ABD355-3205-4C8B-B0A4-057E8D7950C1}"/>
          </ac:spMkLst>
        </pc:spChg>
        <pc:spChg chg="del">
          <ac:chgData name="Silvia Colombo" userId="cdf5343d-9518-4b48-8032-805a754f9105" providerId="ADAL" clId="{814BCA81-0B96-4C28-B3D4-6F69ADE745FB}" dt="2025-02-06T17:24:09.742" v="1153" actId="478"/>
          <ac:spMkLst>
            <pc:docMk/>
            <pc:sldMk cId="218857803" sldId="292"/>
            <ac:spMk id="14" creationId="{AE01BF9B-1A44-457D-88E1-2A42EBF8A9C9}"/>
          </ac:spMkLst>
        </pc:spChg>
        <pc:spChg chg="mod">
          <ac:chgData name="Silvia Colombo" userId="cdf5343d-9518-4b48-8032-805a754f9105" providerId="ADAL" clId="{814BCA81-0B96-4C28-B3D4-6F69ADE745FB}" dt="2025-02-06T16:41:26.057" v="1028"/>
          <ac:spMkLst>
            <pc:docMk/>
            <pc:sldMk cId="218857803" sldId="292"/>
            <ac:spMk id="167" creationId="{00000000-0000-0000-0000-000000000000}"/>
          </ac:spMkLst>
        </pc:spChg>
        <pc:spChg chg="mod">
          <ac:chgData name="Silvia Colombo" userId="cdf5343d-9518-4b48-8032-805a754f9105" providerId="ADAL" clId="{814BCA81-0B96-4C28-B3D4-6F69ADE745FB}" dt="2025-02-06T17:30:30.145" v="1277" actId="207"/>
          <ac:spMkLst>
            <pc:docMk/>
            <pc:sldMk cId="218857803" sldId="292"/>
            <ac:spMk id="168" creationId="{00000000-0000-0000-0000-000000000000}"/>
          </ac:spMkLst>
        </pc:spChg>
        <pc:picChg chg="del">
          <ac:chgData name="Silvia Colombo" userId="cdf5343d-9518-4b48-8032-805a754f9105" providerId="ADAL" clId="{814BCA81-0B96-4C28-B3D4-6F69ADE745FB}" dt="2025-02-06T17:24:09.742" v="1153" actId="478"/>
          <ac:picMkLst>
            <pc:docMk/>
            <pc:sldMk cId="218857803" sldId="292"/>
            <ac:picMk id="7" creationId="{C7A7CF2B-8694-455C-95AE-ECA8C139BB2A}"/>
          </ac:picMkLst>
        </pc:picChg>
        <pc:picChg chg="del">
          <ac:chgData name="Silvia Colombo" userId="cdf5343d-9518-4b48-8032-805a754f9105" providerId="ADAL" clId="{814BCA81-0B96-4C28-B3D4-6F69ADE745FB}" dt="2025-02-06T17:24:09.742" v="1153" actId="478"/>
          <ac:picMkLst>
            <pc:docMk/>
            <pc:sldMk cId="218857803" sldId="292"/>
            <ac:picMk id="9" creationId="{60A4C67C-C3B8-42FB-B9CD-E6E0F6EBEB79}"/>
          </ac:picMkLst>
        </pc:picChg>
      </pc:sldChg>
      <pc:sldChg chg="modSp mod">
        <pc:chgData name="Silvia Colombo" userId="cdf5343d-9518-4b48-8032-805a754f9105" providerId="ADAL" clId="{814BCA81-0B96-4C28-B3D4-6F69ADE745FB}" dt="2025-02-06T17:39:25.359" v="1330" actId="113"/>
        <pc:sldMkLst>
          <pc:docMk/>
          <pc:sldMk cId="2761367291" sldId="293"/>
        </pc:sldMkLst>
        <pc:spChg chg="mod">
          <ac:chgData name="Silvia Colombo" userId="cdf5343d-9518-4b48-8032-805a754f9105" providerId="ADAL" clId="{814BCA81-0B96-4C28-B3D4-6F69ADE745FB}" dt="2025-02-06T16:41:26.057" v="1028"/>
          <ac:spMkLst>
            <pc:docMk/>
            <pc:sldMk cId="2761367291" sldId="293"/>
            <ac:spMk id="167" creationId="{00000000-0000-0000-0000-000000000000}"/>
          </ac:spMkLst>
        </pc:spChg>
        <pc:spChg chg="mod">
          <ac:chgData name="Silvia Colombo" userId="cdf5343d-9518-4b48-8032-805a754f9105" providerId="ADAL" clId="{814BCA81-0B96-4C28-B3D4-6F69ADE745FB}" dt="2025-02-06T17:39:25.359" v="1330" actId="113"/>
          <ac:spMkLst>
            <pc:docMk/>
            <pc:sldMk cId="2761367291" sldId="293"/>
            <ac:spMk id="168" creationId="{00000000-0000-0000-0000-000000000000}"/>
          </ac:spMkLst>
        </pc:spChg>
      </pc:sldChg>
      <pc:sldChg chg="addSp delSp modSp mod">
        <pc:chgData name="Silvia Colombo" userId="cdf5343d-9518-4b48-8032-805a754f9105" providerId="ADAL" clId="{814BCA81-0B96-4C28-B3D4-6F69ADE745FB}" dt="2025-02-06T17:42:26.700" v="1368" actId="1076"/>
        <pc:sldMkLst>
          <pc:docMk/>
          <pc:sldMk cId="3284480951" sldId="294"/>
        </pc:sldMkLst>
        <pc:spChg chg="mod">
          <ac:chgData name="Silvia Colombo" userId="cdf5343d-9518-4b48-8032-805a754f9105" providerId="ADAL" clId="{814BCA81-0B96-4C28-B3D4-6F69ADE745FB}" dt="2025-02-06T17:41:50.545" v="1363" actId="1076"/>
          <ac:spMkLst>
            <pc:docMk/>
            <pc:sldMk cId="3284480951" sldId="294"/>
            <ac:spMk id="6" creationId="{5B522B6F-0CF4-489C-A032-67294EC36980}"/>
          </ac:spMkLst>
        </pc:spChg>
        <pc:spChg chg="add mod">
          <ac:chgData name="Silvia Colombo" userId="cdf5343d-9518-4b48-8032-805a754f9105" providerId="ADAL" clId="{814BCA81-0B96-4C28-B3D4-6F69ADE745FB}" dt="2025-02-06T17:42:26.700" v="1368" actId="1076"/>
          <ac:spMkLst>
            <pc:docMk/>
            <pc:sldMk cId="3284480951" sldId="294"/>
            <ac:spMk id="11" creationId="{8060A0E4-CA91-4B46-A097-37074B9CF73A}"/>
          </ac:spMkLst>
        </pc:spChg>
        <pc:spChg chg="del">
          <ac:chgData name="Silvia Colombo" userId="cdf5343d-9518-4b48-8032-805a754f9105" providerId="ADAL" clId="{814BCA81-0B96-4C28-B3D4-6F69ADE745FB}" dt="2025-02-06T17:40:01.252" v="1332" actId="478"/>
          <ac:spMkLst>
            <pc:docMk/>
            <pc:sldMk cId="3284480951" sldId="294"/>
            <ac:spMk id="13" creationId="{BEA2D2C8-A9DB-481C-92BB-1E2D59DEE356}"/>
          </ac:spMkLst>
        </pc:spChg>
        <pc:spChg chg="mod">
          <ac:chgData name="Silvia Colombo" userId="cdf5343d-9518-4b48-8032-805a754f9105" providerId="ADAL" clId="{814BCA81-0B96-4C28-B3D4-6F69ADE745FB}" dt="2025-02-06T16:41:26.057" v="1028"/>
          <ac:spMkLst>
            <pc:docMk/>
            <pc:sldMk cId="3284480951" sldId="294"/>
            <ac:spMk id="167" creationId="{00000000-0000-0000-0000-000000000000}"/>
          </ac:spMkLst>
        </pc:spChg>
        <pc:spChg chg="mod">
          <ac:chgData name="Silvia Colombo" userId="cdf5343d-9518-4b48-8032-805a754f9105" providerId="ADAL" clId="{814BCA81-0B96-4C28-B3D4-6F69ADE745FB}" dt="2025-02-06T17:40:14.442" v="1333"/>
          <ac:spMkLst>
            <pc:docMk/>
            <pc:sldMk cId="3284480951" sldId="294"/>
            <ac:spMk id="168" creationId="{00000000-0000-0000-0000-000000000000}"/>
          </ac:spMkLst>
        </pc:spChg>
        <pc:picChg chg="add mod">
          <ac:chgData name="Silvia Colombo" userId="cdf5343d-9518-4b48-8032-805a754f9105" providerId="ADAL" clId="{814BCA81-0B96-4C28-B3D4-6F69ADE745FB}" dt="2025-02-06T17:42:04.490" v="1365" actId="1076"/>
          <ac:picMkLst>
            <pc:docMk/>
            <pc:sldMk cId="3284480951" sldId="294"/>
            <ac:picMk id="4" creationId="{7E3300D1-6181-45B4-B5BE-7380429DB5FF}"/>
          </ac:picMkLst>
        </pc:picChg>
        <pc:picChg chg="del">
          <ac:chgData name="Silvia Colombo" userId="cdf5343d-9518-4b48-8032-805a754f9105" providerId="ADAL" clId="{814BCA81-0B96-4C28-B3D4-6F69ADE745FB}" dt="2025-02-06T17:39:59.442" v="1331" actId="478"/>
          <ac:picMkLst>
            <pc:docMk/>
            <pc:sldMk cId="3284480951" sldId="294"/>
            <ac:picMk id="5" creationId="{B5375CD0-17C7-464A-BAB7-CB23513A5A06}"/>
          </ac:picMkLst>
        </pc:picChg>
      </pc:sldChg>
      <pc:sldChg chg="modSp mod">
        <pc:chgData name="Silvia Colombo" userId="cdf5343d-9518-4b48-8032-805a754f9105" providerId="ADAL" clId="{814BCA81-0B96-4C28-B3D4-6F69ADE745FB}" dt="2025-02-06T17:42:51.830" v="1376" actId="20577"/>
        <pc:sldMkLst>
          <pc:docMk/>
          <pc:sldMk cId="2669022340" sldId="295"/>
        </pc:sldMkLst>
        <pc:spChg chg="mod">
          <ac:chgData name="Silvia Colombo" userId="cdf5343d-9518-4b48-8032-805a754f9105" providerId="ADAL" clId="{814BCA81-0B96-4C28-B3D4-6F69ADE745FB}" dt="2025-02-06T16:41:26.057" v="1028"/>
          <ac:spMkLst>
            <pc:docMk/>
            <pc:sldMk cId="2669022340" sldId="295"/>
            <ac:spMk id="167" creationId="{00000000-0000-0000-0000-000000000000}"/>
          </ac:spMkLst>
        </pc:spChg>
        <pc:spChg chg="mod">
          <ac:chgData name="Silvia Colombo" userId="cdf5343d-9518-4b48-8032-805a754f9105" providerId="ADAL" clId="{814BCA81-0B96-4C28-B3D4-6F69ADE745FB}" dt="2025-02-06T17:42:51.830" v="1376" actId="20577"/>
          <ac:spMkLst>
            <pc:docMk/>
            <pc:sldMk cId="2669022340" sldId="295"/>
            <ac:spMk id="168" creationId="{00000000-0000-0000-0000-000000000000}"/>
          </ac:spMkLst>
        </pc:spChg>
      </pc:sldChg>
      <pc:sldChg chg="modSp mod">
        <pc:chgData name="Silvia Colombo" userId="cdf5343d-9518-4b48-8032-805a754f9105" providerId="ADAL" clId="{814BCA81-0B96-4C28-B3D4-6F69ADE745FB}" dt="2025-02-06T17:44:12.989" v="1381" actId="403"/>
        <pc:sldMkLst>
          <pc:docMk/>
          <pc:sldMk cId="3178964038" sldId="296"/>
        </pc:sldMkLst>
        <pc:spChg chg="mod">
          <ac:chgData name="Silvia Colombo" userId="cdf5343d-9518-4b48-8032-805a754f9105" providerId="ADAL" clId="{814BCA81-0B96-4C28-B3D4-6F69ADE745FB}" dt="2025-02-06T16:41:26.057" v="1028"/>
          <ac:spMkLst>
            <pc:docMk/>
            <pc:sldMk cId="3178964038" sldId="296"/>
            <ac:spMk id="167" creationId="{00000000-0000-0000-0000-000000000000}"/>
          </ac:spMkLst>
        </pc:spChg>
        <pc:spChg chg="mod">
          <ac:chgData name="Silvia Colombo" userId="cdf5343d-9518-4b48-8032-805a754f9105" providerId="ADAL" clId="{814BCA81-0B96-4C28-B3D4-6F69ADE745FB}" dt="2025-02-06T17:44:12.989" v="1381" actId="403"/>
          <ac:spMkLst>
            <pc:docMk/>
            <pc:sldMk cId="3178964038" sldId="296"/>
            <ac:spMk id="168" creationId="{00000000-0000-0000-0000-000000000000}"/>
          </ac:spMkLst>
        </pc:spChg>
      </pc:sldChg>
      <pc:sldChg chg="addSp delSp modSp mod">
        <pc:chgData name="Silvia Colombo" userId="cdf5343d-9518-4b48-8032-805a754f9105" providerId="ADAL" clId="{814BCA81-0B96-4C28-B3D4-6F69ADE745FB}" dt="2025-02-06T18:47:32.593" v="1541" actId="207"/>
        <pc:sldMkLst>
          <pc:docMk/>
          <pc:sldMk cId="3574041065" sldId="297"/>
        </pc:sldMkLst>
        <pc:spChg chg="mod">
          <ac:chgData name="Silvia Colombo" userId="cdf5343d-9518-4b48-8032-805a754f9105" providerId="ADAL" clId="{814BCA81-0B96-4C28-B3D4-6F69ADE745FB}" dt="2025-02-06T17:44:48.106" v="1386"/>
          <ac:spMkLst>
            <pc:docMk/>
            <pc:sldMk cId="3574041065" sldId="297"/>
            <ac:spMk id="167" creationId="{00000000-0000-0000-0000-000000000000}"/>
          </ac:spMkLst>
        </pc:spChg>
        <pc:spChg chg="mod">
          <ac:chgData name="Silvia Colombo" userId="cdf5343d-9518-4b48-8032-805a754f9105" providerId="ADAL" clId="{814BCA81-0B96-4C28-B3D4-6F69ADE745FB}" dt="2025-02-06T18:47:32.593" v="1541" actId="207"/>
          <ac:spMkLst>
            <pc:docMk/>
            <pc:sldMk cId="3574041065" sldId="297"/>
            <ac:spMk id="168" creationId="{00000000-0000-0000-0000-000000000000}"/>
          </ac:spMkLst>
        </pc:spChg>
        <pc:picChg chg="add mod">
          <ac:chgData name="Silvia Colombo" userId="cdf5343d-9518-4b48-8032-805a754f9105" providerId="ADAL" clId="{814BCA81-0B96-4C28-B3D4-6F69ADE745FB}" dt="2025-02-06T17:46:23.809" v="1398" actId="1076"/>
          <ac:picMkLst>
            <pc:docMk/>
            <pc:sldMk cId="3574041065" sldId="297"/>
            <ac:picMk id="4" creationId="{53065406-6091-4406-B16D-8B0AD75015A6}"/>
          </ac:picMkLst>
        </pc:picChg>
        <pc:picChg chg="del">
          <ac:chgData name="Silvia Colombo" userId="cdf5343d-9518-4b48-8032-805a754f9105" providerId="ADAL" clId="{814BCA81-0B96-4C28-B3D4-6F69ADE745FB}" dt="2025-02-06T17:44:20.738" v="1383" actId="478"/>
          <ac:picMkLst>
            <pc:docMk/>
            <pc:sldMk cId="3574041065" sldId="297"/>
            <ac:picMk id="5" creationId="{8A237271-2B45-41CC-A7A7-5105715F5B73}"/>
          </ac:picMkLst>
        </pc:picChg>
      </pc:sldChg>
      <pc:sldChg chg="addSp delSp modSp mod delAnim">
        <pc:chgData name="Silvia Colombo" userId="cdf5343d-9518-4b48-8032-805a754f9105" providerId="ADAL" clId="{814BCA81-0B96-4C28-B3D4-6F69ADE745FB}" dt="2025-02-06T17:49:10.326" v="1436" actId="113"/>
        <pc:sldMkLst>
          <pc:docMk/>
          <pc:sldMk cId="2230816992" sldId="298"/>
        </pc:sldMkLst>
        <pc:spChg chg="del">
          <ac:chgData name="Silvia Colombo" userId="cdf5343d-9518-4b48-8032-805a754f9105" providerId="ADAL" clId="{814BCA81-0B96-4C28-B3D4-6F69ADE745FB}" dt="2025-02-06T17:46:34.069" v="1402" actId="478"/>
          <ac:spMkLst>
            <pc:docMk/>
            <pc:sldMk cId="2230816992" sldId="298"/>
            <ac:spMk id="9" creationId="{C2C545EC-73A1-451C-82AB-770AB832E964}"/>
          </ac:spMkLst>
        </pc:spChg>
        <pc:spChg chg="add mod">
          <ac:chgData name="Silvia Colombo" userId="cdf5343d-9518-4b48-8032-805a754f9105" providerId="ADAL" clId="{814BCA81-0B96-4C28-B3D4-6F69ADE745FB}" dt="2025-02-06T17:48:44.883" v="1428" actId="1076"/>
          <ac:spMkLst>
            <pc:docMk/>
            <pc:sldMk cId="2230816992" sldId="298"/>
            <ac:spMk id="10" creationId="{761FD6C0-1953-426E-AED1-51DDAB9C1D37}"/>
          </ac:spMkLst>
        </pc:spChg>
        <pc:spChg chg="mod">
          <ac:chgData name="Silvia Colombo" userId="cdf5343d-9518-4b48-8032-805a754f9105" providerId="ADAL" clId="{814BCA81-0B96-4C28-B3D4-6F69ADE745FB}" dt="2025-02-06T17:44:48.106" v="1386"/>
          <ac:spMkLst>
            <pc:docMk/>
            <pc:sldMk cId="2230816992" sldId="298"/>
            <ac:spMk id="167" creationId="{00000000-0000-0000-0000-000000000000}"/>
          </ac:spMkLst>
        </pc:spChg>
        <pc:spChg chg="mod">
          <ac:chgData name="Silvia Colombo" userId="cdf5343d-9518-4b48-8032-805a754f9105" providerId="ADAL" clId="{814BCA81-0B96-4C28-B3D4-6F69ADE745FB}" dt="2025-02-06T17:49:10.326" v="1436" actId="113"/>
          <ac:spMkLst>
            <pc:docMk/>
            <pc:sldMk cId="2230816992" sldId="298"/>
            <ac:spMk id="168" creationId="{00000000-0000-0000-0000-000000000000}"/>
          </ac:spMkLst>
        </pc:spChg>
        <pc:graphicFrameChg chg="del modGraphic">
          <ac:chgData name="Silvia Colombo" userId="cdf5343d-9518-4b48-8032-805a754f9105" providerId="ADAL" clId="{814BCA81-0B96-4C28-B3D4-6F69ADE745FB}" dt="2025-02-06T17:46:31.665" v="1401" actId="478"/>
          <ac:graphicFrameMkLst>
            <pc:docMk/>
            <pc:sldMk cId="2230816992" sldId="298"/>
            <ac:graphicFrameMk id="7" creationId="{71FC8A3E-ED2E-42F9-9275-14212525F2D5}"/>
          </ac:graphicFrameMkLst>
        </pc:graphicFrameChg>
        <pc:picChg chg="add mod">
          <ac:chgData name="Silvia Colombo" userId="cdf5343d-9518-4b48-8032-805a754f9105" providerId="ADAL" clId="{814BCA81-0B96-4C28-B3D4-6F69ADE745FB}" dt="2025-02-06T17:48:21.113" v="1425" actId="1076"/>
          <ac:picMkLst>
            <pc:docMk/>
            <pc:sldMk cId="2230816992" sldId="298"/>
            <ac:picMk id="4" creationId="{F7F4E8C3-A13A-4A88-BAD9-72345A8D2AB6}"/>
          </ac:picMkLst>
        </pc:picChg>
      </pc:sldChg>
      <pc:sldChg chg="addSp delSp modSp mod modAnim">
        <pc:chgData name="Silvia Colombo" userId="cdf5343d-9518-4b48-8032-805a754f9105" providerId="ADAL" clId="{814BCA81-0B96-4C28-B3D4-6F69ADE745FB}" dt="2025-02-06T18:53:06.722" v="1633" actId="113"/>
        <pc:sldMkLst>
          <pc:docMk/>
          <pc:sldMk cId="2669320641" sldId="299"/>
        </pc:sldMkLst>
        <pc:spChg chg="mod">
          <ac:chgData name="Silvia Colombo" userId="cdf5343d-9518-4b48-8032-805a754f9105" providerId="ADAL" clId="{814BCA81-0B96-4C28-B3D4-6F69ADE745FB}" dt="2025-02-06T18:53:06.722" v="1633" actId="113"/>
          <ac:spMkLst>
            <pc:docMk/>
            <pc:sldMk cId="2669320641" sldId="299"/>
            <ac:spMk id="7" creationId="{7866E1B9-E9C3-4EAE-B633-9BB7273D1CE7}"/>
          </ac:spMkLst>
        </pc:spChg>
        <pc:spChg chg="add mod">
          <ac:chgData name="Silvia Colombo" userId="cdf5343d-9518-4b48-8032-805a754f9105" providerId="ADAL" clId="{814BCA81-0B96-4C28-B3D4-6F69ADE745FB}" dt="2025-02-06T17:54:11.171" v="1478" actId="14100"/>
          <ac:spMkLst>
            <pc:docMk/>
            <pc:sldMk cId="2669320641" sldId="299"/>
            <ac:spMk id="15" creationId="{2D4E1113-75DD-48B3-8E01-F4CC2D9722B4}"/>
          </ac:spMkLst>
        </pc:spChg>
        <pc:spChg chg="del">
          <ac:chgData name="Silvia Colombo" userId="cdf5343d-9518-4b48-8032-805a754f9105" providerId="ADAL" clId="{814BCA81-0B96-4C28-B3D4-6F69ADE745FB}" dt="2025-02-06T17:52:33.035" v="1463" actId="478"/>
          <ac:spMkLst>
            <pc:docMk/>
            <pc:sldMk cId="2669320641" sldId="299"/>
            <ac:spMk id="18" creationId="{B6EC4F10-D985-49FF-97FF-E395633133D0}"/>
          </ac:spMkLst>
        </pc:spChg>
        <pc:spChg chg="del">
          <ac:chgData name="Silvia Colombo" userId="cdf5343d-9518-4b48-8032-805a754f9105" providerId="ADAL" clId="{814BCA81-0B96-4C28-B3D4-6F69ADE745FB}" dt="2025-02-06T17:52:33.035" v="1463" actId="478"/>
          <ac:spMkLst>
            <pc:docMk/>
            <pc:sldMk cId="2669320641" sldId="299"/>
            <ac:spMk id="22" creationId="{D728DDCA-808A-490F-9736-477529167F9F}"/>
          </ac:spMkLst>
        </pc:spChg>
        <pc:spChg chg="del">
          <ac:chgData name="Silvia Colombo" userId="cdf5343d-9518-4b48-8032-805a754f9105" providerId="ADAL" clId="{814BCA81-0B96-4C28-B3D4-6F69ADE745FB}" dt="2025-02-06T17:52:33.035" v="1463" actId="478"/>
          <ac:spMkLst>
            <pc:docMk/>
            <pc:sldMk cId="2669320641" sldId="299"/>
            <ac:spMk id="24" creationId="{C6E51EEA-B7D4-4320-A2F8-BDFD288F85F5}"/>
          </ac:spMkLst>
        </pc:spChg>
        <pc:spChg chg="mod">
          <ac:chgData name="Silvia Colombo" userId="cdf5343d-9518-4b48-8032-805a754f9105" providerId="ADAL" clId="{814BCA81-0B96-4C28-B3D4-6F69ADE745FB}" dt="2025-02-06T17:44:48.106" v="1386"/>
          <ac:spMkLst>
            <pc:docMk/>
            <pc:sldMk cId="2669320641" sldId="299"/>
            <ac:spMk id="167" creationId="{00000000-0000-0000-0000-000000000000}"/>
          </ac:spMkLst>
        </pc:spChg>
        <pc:spChg chg="mod">
          <ac:chgData name="Silvia Colombo" userId="cdf5343d-9518-4b48-8032-805a754f9105" providerId="ADAL" clId="{814BCA81-0B96-4C28-B3D4-6F69ADE745FB}" dt="2025-02-06T17:52:26.017" v="1461"/>
          <ac:spMkLst>
            <pc:docMk/>
            <pc:sldMk cId="2669320641" sldId="299"/>
            <ac:spMk id="168" creationId="{00000000-0000-0000-0000-000000000000}"/>
          </ac:spMkLst>
        </pc:spChg>
        <pc:picChg chg="del">
          <ac:chgData name="Silvia Colombo" userId="cdf5343d-9518-4b48-8032-805a754f9105" providerId="ADAL" clId="{814BCA81-0B96-4C28-B3D4-6F69ADE745FB}" dt="2025-02-06T17:52:29.105" v="1462" actId="478"/>
          <ac:picMkLst>
            <pc:docMk/>
            <pc:sldMk cId="2669320641" sldId="299"/>
            <ac:picMk id="4" creationId="{2329F639-1940-4FC8-81AB-1027BB8466BA}"/>
          </ac:picMkLst>
        </pc:picChg>
        <pc:picChg chg="add mod">
          <ac:chgData name="Silvia Colombo" userId="cdf5343d-9518-4b48-8032-805a754f9105" providerId="ADAL" clId="{814BCA81-0B96-4C28-B3D4-6F69ADE745FB}" dt="2025-02-06T17:53:40.771" v="1472" actId="1076"/>
          <ac:picMkLst>
            <pc:docMk/>
            <pc:sldMk cId="2669320641" sldId="299"/>
            <ac:picMk id="5" creationId="{C8231314-52BA-4A3E-B0FE-D0B68BDC59D4}"/>
          </ac:picMkLst>
        </pc:picChg>
        <pc:picChg chg="del">
          <ac:chgData name="Silvia Colombo" userId="cdf5343d-9518-4b48-8032-805a754f9105" providerId="ADAL" clId="{814BCA81-0B96-4C28-B3D4-6F69ADE745FB}" dt="2025-02-06T17:52:29.105" v="1462" actId="478"/>
          <ac:picMkLst>
            <pc:docMk/>
            <pc:sldMk cId="2669320641" sldId="299"/>
            <ac:picMk id="8" creationId="{57DB7C97-6E3F-48BC-9C2E-00279D47719B}"/>
          </ac:picMkLst>
        </pc:picChg>
        <pc:picChg chg="del">
          <ac:chgData name="Silvia Colombo" userId="cdf5343d-9518-4b48-8032-805a754f9105" providerId="ADAL" clId="{814BCA81-0B96-4C28-B3D4-6F69ADE745FB}" dt="2025-02-06T17:52:29.105" v="1462" actId="478"/>
          <ac:picMkLst>
            <pc:docMk/>
            <pc:sldMk cId="2669320641" sldId="299"/>
            <ac:picMk id="11" creationId="{52B9B958-71C4-4D5C-8ADE-39DB42F92FDB}"/>
          </ac:picMkLst>
        </pc:picChg>
      </pc:sldChg>
      <pc:sldChg chg="addSp delSp modSp mod">
        <pc:chgData name="Silvia Colombo" userId="cdf5343d-9518-4b48-8032-805a754f9105" providerId="ADAL" clId="{814BCA81-0B96-4C28-B3D4-6F69ADE745FB}" dt="2025-02-06T19:00:40.230" v="1719" actId="1076"/>
        <pc:sldMkLst>
          <pc:docMk/>
          <pc:sldMk cId="3550741812" sldId="300"/>
        </pc:sldMkLst>
        <pc:spChg chg="del">
          <ac:chgData name="Silvia Colombo" userId="cdf5343d-9518-4b48-8032-805a754f9105" providerId="ADAL" clId="{814BCA81-0B96-4C28-B3D4-6F69ADE745FB}" dt="2025-02-06T17:54:20.304" v="1480" actId="478"/>
          <ac:spMkLst>
            <pc:docMk/>
            <pc:sldMk cId="3550741812" sldId="300"/>
            <ac:spMk id="10" creationId="{D3B65625-8D79-47F3-912D-49E9C91C221A}"/>
          </ac:spMkLst>
        </pc:spChg>
        <pc:spChg chg="add mod">
          <ac:chgData name="Silvia Colombo" userId="cdf5343d-9518-4b48-8032-805a754f9105" providerId="ADAL" clId="{814BCA81-0B96-4C28-B3D4-6F69ADE745FB}" dt="2025-02-06T19:00:34.823" v="1718" actId="1076"/>
          <ac:spMkLst>
            <pc:docMk/>
            <pc:sldMk cId="3550741812" sldId="300"/>
            <ac:spMk id="11" creationId="{E2C092AA-315A-4927-977A-948D512CCAB6}"/>
          </ac:spMkLst>
        </pc:spChg>
        <pc:spChg chg="add del mod">
          <ac:chgData name="Silvia Colombo" userId="cdf5343d-9518-4b48-8032-805a754f9105" providerId="ADAL" clId="{814BCA81-0B96-4C28-B3D4-6F69ADE745FB}" dt="2025-02-06T18:59:11.355" v="1687" actId="478"/>
          <ac:spMkLst>
            <pc:docMk/>
            <pc:sldMk cId="3550741812" sldId="300"/>
            <ac:spMk id="13" creationId="{BE1B7606-53C7-47BB-87DF-093B1799738A}"/>
          </ac:spMkLst>
        </pc:spChg>
        <pc:spChg chg="add mod">
          <ac:chgData name="Silvia Colombo" userId="cdf5343d-9518-4b48-8032-805a754f9105" providerId="ADAL" clId="{814BCA81-0B96-4C28-B3D4-6F69ADE745FB}" dt="2025-02-06T19:00:40.230" v="1719" actId="1076"/>
          <ac:spMkLst>
            <pc:docMk/>
            <pc:sldMk cId="3550741812" sldId="300"/>
            <ac:spMk id="14" creationId="{56B500C2-1FE5-4F11-B6F2-1D7B47150E17}"/>
          </ac:spMkLst>
        </pc:spChg>
        <pc:spChg chg="add del mod">
          <ac:chgData name="Silvia Colombo" userId="cdf5343d-9518-4b48-8032-805a754f9105" providerId="ADAL" clId="{814BCA81-0B96-4C28-B3D4-6F69ADE745FB}" dt="2025-02-06T19:00:20.862" v="1713" actId="478"/>
          <ac:spMkLst>
            <pc:docMk/>
            <pc:sldMk cId="3550741812" sldId="300"/>
            <ac:spMk id="15" creationId="{EFB9C58B-8622-4FEA-8819-3DD5439DEC84}"/>
          </ac:spMkLst>
        </pc:spChg>
        <pc:spChg chg="mod">
          <ac:chgData name="Silvia Colombo" userId="cdf5343d-9518-4b48-8032-805a754f9105" providerId="ADAL" clId="{814BCA81-0B96-4C28-B3D4-6F69ADE745FB}" dt="2025-02-06T17:44:48.106" v="1386"/>
          <ac:spMkLst>
            <pc:docMk/>
            <pc:sldMk cId="3550741812" sldId="300"/>
            <ac:spMk id="167" creationId="{00000000-0000-0000-0000-000000000000}"/>
          </ac:spMkLst>
        </pc:spChg>
        <pc:spChg chg="mod">
          <ac:chgData name="Silvia Colombo" userId="cdf5343d-9518-4b48-8032-805a754f9105" providerId="ADAL" clId="{814BCA81-0B96-4C28-B3D4-6F69ADE745FB}" dt="2025-02-06T18:58:59.036" v="1684" actId="20577"/>
          <ac:spMkLst>
            <pc:docMk/>
            <pc:sldMk cId="3550741812" sldId="300"/>
            <ac:spMk id="168" creationId="{00000000-0000-0000-0000-000000000000}"/>
          </ac:spMkLst>
        </pc:spChg>
        <pc:picChg chg="add mod">
          <ac:chgData name="Silvia Colombo" userId="cdf5343d-9518-4b48-8032-805a754f9105" providerId="ADAL" clId="{814BCA81-0B96-4C28-B3D4-6F69ADE745FB}" dt="2025-02-06T19:00:31.758" v="1717" actId="1076"/>
          <ac:picMkLst>
            <pc:docMk/>
            <pc:sldMk cId="3550741812" sldId="300"/>
            <ac:picMk id="4" creationId="{0D902D29-81D8-4810-8141-4FBF40441EA7}"/>
          </ac:picMkLst>
        </pc:picChg>
        <pc:picChg chg="del">
          <ac:chgData name="Silvia Colombo" userId="cdf5343d-9518-4b48-8032-805a754f9105" providerId="ADAL" clId="{814BCA81-0B96-4C28-B3D4-6F69ADE745FB}" dt="2025-02-06T17:54:17.726" v="1479" actId="478"/>
          <ac:picMkLst>
            <pc:docMk/>
            <pc:sldMk cId="3550741812" sldId="300"/>
            <ac:picMk id="6" creationId="{69A741FB-2887-4F44-9FF7-1C1F740E4E32}"/>
          </ac:picMkLst>
        </pc:picChg>
        <pc:picChg chg="add del mod">
          <ac:chgData name="Silvia Colombo" userId="cdf5343d-9518-4b48-8032-805a754f9105" providerId="ADAL" clId="{814BCA81-0B96-4C28-B3D4-6F69ADE745FB}" dt="2025-02-06T19:00:04.234" v="1710" actId="478"/>
          <ac:picMkLst>
            <pc:docMk/>
            <pc:sldMk cId="3550741812" sldId="300"/>
            <ac:picMk id="9" creationId="{F07B6AA0-34CC-4D9F-87F9-659C97B28741}"/>
          </ac:picMkLst>
        </pc:picChg>
      </pc:sldChg>
      <pc:sldChg chg="addSp delSp modSp mod">
        <pc:chgData name="Silvia Colombo" userId="cdf5343d-9518-4b48-8032-805a754f9105" providerId="ADAL" clId="{814BCA81-0B96-4C28-B3D4-6F69ADE745FB}" dt="2025-02-06T19:00:47.925" v="1720" actId="207"/>
        <pc:sldMkLst>
          <pc:docMk/>
          <pc:sldMk cId="2610105728" sldId="301"/>
        </pc:sldMkLst>
        <pc:spChg chg="add mod">
          <ac:chgData name="Silvia Colombo" userId="cdf5343d-9518-4b48-8032-805a754f9105" providerId="ADAL" clId="{814BCA81-0B96-4C28-B3D4-6F69ADE745FB}" dt="2025-02-06T19:00:47.925" v="1720" actId="207"/>
          <ac:spMkLst>
            <pc:docMk/>
            <pc:sldMk cId="2610105728" sldId="301"/>
            <ac:spMk id="8" creationId="{266AB672-2836-4EF0-94B9-083B20A83093}"/>
          </ac:spMkLst>
        </pc:spChg>
        <pc:spChg chg="del">
          <ac:chgData name="Silvia Colombo" userId="cdf5343d-9518-4b48-8032-805a754f9105" providerId="ADAL" clId="{814BCA81-0B96-4C28-B3D4-6F69ADE745FB}" dt="2025-02-06T17:56:24.457" v="1503" actId="478"/>
          <ac:spMkLst>
            <pc:docMk/>
            <pc:sldMk cId="2610105728" sldId="301"/>
            <ac:spMk id="12" creationId="{5D5784DA-97E2-40EB-8433-5601572FA8C7}"/>
          </ac:spMkLst>
        </pc:spChg>
        <pc:spChg chg="add mod">
          <ac:chgData name="Silvia Colombo" userId="cdf5343d-9518-4b48-8032-805a754f9105" providerId="ADAL" clId="{814BCA81-0B96-4C28-B3D4-6F69ADE745FB}" dt="2025-02-06T17:57:41.761" v="1517" actId="1076"/>
          <ac:spMkLst>
            <pc:docMk/>
            <pc:sldMk cId="2610105728" sldId="301"/>
            <ac:spMk id="13" creationId="{AC79429D-AC25-4214-A300-8B4CF5004312}"/>
          </ac:spMkLst>
        </pc:spChg>
        <pc:spChg chg="mod">
          <ac:chgData name="Silvia Colombo" userId="cdf5343d-9518-4b48-8032-805a754f9105" providerId="ADAL" clId="{814BCA81-0B96-4C28-B3D4-6F69ADE745FB}" dt="2025-02-06T17:44:48.106" v="1386"/>
          <ac:spMkLst>
            <pc:docMk/>
            <pc:sldMk cId="2610105728" sldId="301"/>
            <ac:spMk id="167" creationId="{00000000-0000-0000-0000-000000000000}"/>
          </ac:spMkLst>
        </pc:spChg>
        <pc:spChg chg="mod">
          <ac:chgData name="Silvia Colombo" userId="cdf5343d-9518-4b48-8032-805a754f9105" providerId="ADAL" clId="{814BCA81-0B96-4C28-B3D4-6F69ADE745FB}" dt="2025-02-06T17:56:43.956" v="1506" actId="20577"/>
          <ac:spMkLst>
            <pc:docMk/>
            <pc:sldMk cId="2610105728" sldId="301"/>
            <ac:spMk id="168" creationId="{00000000-0000-0000-0000-000000000000}"/>
          </ac:spMkLst>
        </pc:spChg>
        <pc:picChg chg="del">
          <ac:chgData name="Silvia Colombo" userId="cdf5343d-9518-4b48-8032-805a754f9105" providerId="ADAL" clId="{814BCA81-0B96-4C28-B3D4-6F69ADE745FB}" dt="2025-02-06T17:56:21.345" v="1502" actId="478"/>
          <ac:picMkLst>
            <pc:docMk/>
            <pc:sldMk cId="2610105728" sldId="301"/>
            <ac:picMk id="5" creationId="{8C6D084B-D06E-4217-817D-D1897976DF2C}"/>
          </ac:picMkLst>
        </pc:picChg>
        <pc:picChg chg="add mod">
          <ac:chgData name="Silvia Colombo" userId="cdf5343d-9518-4b48-8032-805a754f9105" providerId="ADAL" clId="{814BCA81-0B96-4C28-B3D4-6F69ADE745FB}" dt="2025-02-06T17:57:17.282" v="1514" actId="1076"/>
          <ac:picMkLst>
            <pc:docMk/>
            <pc:sldMk cId="2610105728" sldId="301"/>
            <ac:picMk id="6" creationId="{FDD851AF-AAA5-49A8-A46F-1B139C8D15DA}"/>
          </ac:picMkLst>
        </pc:picChg>
      </pc:sldChg>
      <pc:sldChg chg="modSp del">
        <pc:chgData name="Silvia Colombo" userId="cdf5343d-9518-4b48-8032-805a754f9105" providerId="ADAL" clId="{814BCA81-0B96-4C28-B3D4-6F69ADE745FB}" dt="2025-02-06T17:57:48.566" v="1518" actId="47"/>
        <pc:sldMkLst>
          <pc:docMk/>
          <pc:sldMk cId="1039741806" sldId="302"/>
        </pc:sldMkLst>
        <pc:spChg chg="mod">
          <ac:chgData name="Silvia Colombo" userId="cdf5343d-9518-4b48-8032-805a754f9105" providerId="ADAL" clId="{814BCA81-0B96-4C28-B3D4-6F69ADE745FB}" dt="2025-02-06T17:44:48.106" v="1386"/>
          <ac:spMkLst>
            <pc:docMk/>
            <pc:sldMk cId="1039741806" sldId="302"/>
            <ac:spMk id="167" creationId="{00000000-0000-0000-0000-000000000000}"/>
          </ac:spMkLst>
        </pc:spChg>
      </pc:sldChg>
      <pc:sldChg chg="modSp mod">
        <pc:chgData name="Silvia Colombo" userId="cdf5343d-9518-4b48-8032-805a754f9105" providerId="ADAL" clId="{814BCA81-0B96-4C28-B3D4-6F69ADE745FB}" dt="2025-02-06T18:54:12.537" v="1642" actId="20577"/>
        <pc:sldMkLst>
          <pc:docMk/>
          <pc:sldMk cId="3169569971" sldId="303"/>
        </pc:sldMkLst>
        <pc:spChg chg="mod">
          <ac:chgData name="Silvia Colombo" userId="cdf5343d-9518-4b48-8032-805a754f9105" providerId="ADAL" clId="{814BCA81-0B96-4C28-B3D4-6F69ADE745FB}" dt="2025-02-06T17:44:48.106" v="1386"/>
          <ac:spMkLst>
            <pc:docMk/>
            <pc:sldMk cId="3169569971" sldId="303"/>
            <ac:spMk id="167" creationId="{00000000-0000-0000-0000-000000000000}"/>
          </ac:spMkLst>
        </pc:spChg>
        <pc:spChg chg="mod">
          <ac:chgData name="Silvia Colombo" userId="cdf5343d-9518-4b48-8032-805a754f9105" providerId="ADAL" clId="{814BCA81-0B96-4C28-B3D4-6F69ADE745FB}" dt="2025-02-06T18:54:12.537" v="1642" actId="20577"/>
          <ac:spMkLst>
            <pc:docMk/>
            <pc:sldMk cId="3169569971" sldId="303"/>
            <ac:spMk id="168" creationId="{00000000-0000-0000-0000-000000000000}"/>
          </ac:spMkLst>
        </pc:spChg>
      </pc:sldChg>
      <pc:sldChg chg="modSp mod">
        <pc:chgData name="Silvia Colombo" userId="cdf5343d-9518-4b48-8032-805a754f9105" providerId="ADAL" clId="{814BCA81-0B96-4C28-B3D4-6F69ADE745FB}" dt="2025-02-06T17:59:07.449" v="1540" actId="20577"/>
        <pc:sldMkLst>
          <pc:docMk/>
          <pc:sldMk cId="2074846304" sldId="304"/>
        </pc:sldMkLst>
        <pc:spChg chg="mod">
          <ac:chgData name="Silvia Colombo" userId="cdf5343d-9518-4b48-8032-805a754f9105" providerId="ADAL" clId="{814BCA81-0B96-4C28-B3D4-6F69ADE745FB}" dt="2025-02-06T17:44:48.106" v="1386"/>
          <ac:spMkLst>
            <pc:docMk/>
            <pc:sldMk cId="2074846304" sldId="304"/>
            <ac:spMk id="167" creationId="{00000000-0000-0000-0000-000000000000}"/>
          </ac:spMkLst>
        </pc:spChg>
        <pc:spChg chg="mod">
          <ac:chgData name="Silvia Colombo" userId="cdf5343d-9518-4b48-8032-805a754f9105" providerId="ADAL" clId="{814BCA81-0B96-4C28-B3D4-6F69ADE745FB}" dt="2025-02-06T17:59:07.449" v="1540" actId="20577"/>
          <ac:spMkLst>
            <pc:docMk/>
            <pc:sldMk cId="2074846304" sldId="304"/>
            <ac:spMk id="168" creationId="{00000000-0000-0000-0000-000000000000}"/>
          </ac:spMkLst>
        </pc:spChg>
      </pc:sldChg>
      <pc:sldChg chg="addSp delSp modSp mod modAnim">
        <pc:chgData name="Silvia Colombo" userId="cdf5343d-9518-4b48-8032-805a754f9105" providerId="ADAL" clId="{814BCA81-0B96-4C28-B3D4-6F69ADE745FB}" dt="2025-02-06T15:20:06.675" v="709"/>
        <pc:sldMkLst>
          <pc:docMk/>
          <pc:sldMk cId="3001247373" sldId="305"/>
        </pc:sldMkLst>
        <pc:spChg chg="add mod ord">
          <ac:chgData name="Silvia Colombo" userId="cdf5343d-9518-4b48-8032-805a754f9105" providerId="ADAL" clId="{814BCA81-0B96-4C28-B3D4-6F69ADE745FB}" dt="2025-02-06T15:19:32.421" v="704" actId="1076"/>
          <ac:spMkLst>
            <pc:docMk/>
            <pc:sldMk cId="3001247373" sldId="305"/>
            <ac:spMk id="8" creationId="{AC4AE38E-022F-4153-8BBF-E5BC5D9917C4}"/>
          </ac:spMkLst>
        </pc:spChg>
        <pc:spChg chg="del">
          <ac:chgData name="Silvia Colombo" userId="cdf5343d-9518-4b48-8032-805a754f9105" providerId="ADAL" clId="{814BCA81-0B96-4C28-B3D4-6F69ADE745FB}" dt="2025-02-06T15:02:09.443" v="616" actId="478"/>
          <ac:spMkLst>
            <pc:docMk/>
            <pc:sldMk cId="3001247373" sldId="305"/>
            <ac:spMk id="11" creationId="{D9489961-1F13-407F-BA81-3098B4888980}"/>
          </ac:spMkLst>
        </pc:spChg>
        <pc:spChg chg="add mod">
          <ac:chgData name="Silvia Colombo" userId="cdf5343d-9518-4b48-8032-805a754f9105" providerId="ADAL" clId="{814BCA81-0B96-4C28-B3D4-6F69ADE745FB}" dt="2025-02-06T15:19:36.291" v="705" actId="1076"/>
          <ac:spMkLst>
            <pc:docMk/>
            <pc:sldMk cId="3001247373" sldId="305"/>
            <ac:spMk id="13" creationId="{B38BE904-A978-4866-8CA2-BD8F7B903775}"/>
          </ac:spMkLst>
        </pc:spChg>
        <pc:spChg chg="add mod">
          <ac:chgData name="Silvia Colombo" userId="cdf5343d-9518-4b48-8032-805a754f9105" providerId="ADAL" clId="{814BCA81-0B96-4C28-B3D4-6F69ADE745FB}" dt="2025-02-06T15:19:24.325" v="701" actId="14100"/>
          <ac:spMkLst>
            <pc:docMk/>
            <pc:sldMk cId="3001247373" sldId="305"/>
            <ac:spMk id="15" creationId="{664EBE6C-C386-4E8B-BAE7-3AD588CC4C3C}"/>
          </ac:spMkLst>
        </pc:spChg>
        <pc:spChg chg="mod">
          <ac:chgData name="Silvia Colombo" userId="cdf5343d-9518-4b48-8032-805a754f9105" providerId="ADAL" clId="{814BCA81-0B96-4C28-B3D4-6F69ADE745FB}" dt="2025-02-06T14:45:44.926" v="588"/>
          <ac:spMkLst>
            <pc:docMk/>
            <pc:sldMk cId="3001247373" sldId="305"/>
            <ac:spMk id="167" creationId="{00000000-0000-0000-0000-000000000000}"/>
          </ac:spMkLst>
        </pc:spChg>
        <pc:spChg chg="mod">
          <ac:chgData name="Silvia Colombo" userId="cdf5343d-9518-4b48-8032-805a754f9105" providerId="ADAL" clId="{814BCA81-0B96-4C28-B3D4-6F69ADE745FB}" dt="2025-02-06T15:16:30.005" v="673" actId="20577"/>
          <ac:spMkLst>
            <pc:docMk/>
            <pc:sldMk cId="3001247373" sldId="305"/>
            <ac:spMk id="168" creationId="{00000000-0000-0000-0000-000000000000}"/>
          </ac:spMkLst>
        </pc:spChg>
        <pc:picChg chg="add mod">
          <ac:chgData name="Silvia Colombo" userId="cdf5343d-9518-4b48-8032-805a754f9105" providerId="ADAL" clId="{814BCA81-0B96-4C28-B3D4-6F69ADE745FB}" dt="2025-02-06T15:19:42.348" v="706" actId="1076"/>
          <ac:picMkLst>
            <pc:docMk/>
            <pc:sldMk cId="3001247373" sldId="305"/>
            <ac:picMk id="4" creationId="{D4D35DCC-6BAB-4105-AF7D-5E90BCCA69C9}"/>
          </ac:picMkLst>
        </pc:picChg>
        <pc:picChg chg="add mod">
          <ac:chgData name="Silvia Colombo" userId="cdf5343d-9518-4b48-8032-805a754f9105" providerId="ADAL" clId="{814BCA81-0B96-4C28-B3D4-6F69ADE745FB}" dt="2025-02-06T15:18:05.325" v="683" actId="1076"/>
          <ac:picMkLst>
            <pc:docMk/>
            <pc:sldMk cId="3001247373" sldId="305"/>
            <ac:picMk id="6" creationId="{DB95AB7D-0A06-4E5D-A8A5-DB23D5042F65}"/>
          </ac:picMkLst>
        </pc:picChg>
        <pc:picChg chg="del">
          <ac:chgData name="Silvia Colombo" userId="cdf5343d-9518-4b48-8032-805a754f9105" providerId="ADAL" clId="{814BCA81-0B96-4C28-B3D4-6F69ADE745FB}" dt="2025-02-06T15:02:07.717" v="615" actId="478"/>
          <ac:picMkLst>
            <pc:docMk/>
            <pc:sldMk cId="3001247373" sldId="305"/>
            <ac:picMk id="7" creationId="{71640275-A37C-49D8-B1DD-B265E903E0B5}"/>
          </ac:picMkLst>
        </pc:picChg>
        <pc:cxnChg chg="add mod">
          <ac:chgData name="Silvia Colombo" userId="cdf5343d-9518-4b48-8032-805a754f9105" providerId="ADAL" clId="{814BCA81-0B96-4C28-B3D4-6F69ADE745FB}" dt="2025-02-06T15:19:54.631" v="708" actId="13822"/>
          <ac:cxnSpMkLst>
            <pc:docMk/>
            <pc:sldMk cId="3001247373" sldId="305"/>
            <ac:cxnSpMk id="14" creationId="{9875BAA7-8B82-409B-AA4E-DE9D4D0CADD1}"/>
          </ac:cxnSpMkLst>
        </pc:cxnChg>
      </pc:sldChg>
      <pc:sldChg chg="modSp del">
        <pc:chgData name="Silvia Colombo" userId="cdf5343d-9518-4b48-8032-805a754f9105" providerId="ADAL" clId="{814BCA81-0B96-4C28-B3D4-6F69ADE745FB}" dt="2025-02-06T15:56:27.152" v="981" actId="47"/>
        <pc:sldMkLst>
          <pc:docMk/>
          <pc:sldMk cId="3951396816" sldId="306"/>
        </pc:sldMkLst>
        <pc:spChg chg="mod">
          <ac:chgData name="Silvia Colombo" userId="cdf5343d-9518-4b48-8032-805a754f9105" providerId="ADAL" clId="{814BCA81-0B96-4C28-B3D4-6F69ADE745FB}" dt="2025-02-06T14:45:44.926" v="588"/>
          <ac:spMkLst>
            <pc:docMk/>
            <pc:sldMk cId="3951396816" sldId="306"/>
            <ac:spMk id="167" creationId="{00000000-0000-0000-0000-000000000000}"/>
          </ac:spMkLst>
        </pc:spChg>
      </pc:sldChg>
      <pc:sldChg chg="modSp mod">
        <pc:chgData name="Silvia Colombo" userId="cdf5343d-9518-4b48-8032-805a754f9105" providerId="ADAL" clId="{814BCA81-0B96-4C28-B3D4-6F69ADE745FB}" dt="2025-02-06T15:56:57.144" v="993" actId="403"/>
        <pc:sldMkLst>
          <pc:docMk/>
          <pc:sldMk cId="279720884" sldId="308"/>
        </pc:sldMkLst>
        <pc:spChg chg="mod">
          <ac:chgData name="Silvia Colombo" userId="cdf5343d-9518-4b48-8032-805a754f9105" providerId="ADAL" clId="{814BCA81-0B96-4C28-B3D4-6F69ADE745FB}" dt="2025-02-06T14:45:44.926" v="588"/>
          <ac:spMkLst>
            <pc:docMk/>
            <pc:sldMk cId="279720884" sldId="308"/>
            <ac:spMk id="167" creationId="{00000000-0000-0000-0000-000000000000}"/>
          </ac:spMkLst>
        </pc:spChg>
        <pc:spChg chg="mod">
          <ac:chgData name="Silvia Colombo" userId="cdf5343d-9518-4b48-8032-805a754f9105" providerId="ADAL" clId="{814BCA81-0B96-4C28-B3D4-6F69ADE745FB}" dt="2025-02-06T15:56:57.144" v="993" actId="403"/>
          <ac:spMkLst>
            <pc:docMk/>
            <pc:sldMk cId="279720884" sldId="308"/>
            <ac:spMk id="168" creationId="{00000000-0000-0000-0000-000000000000}"/>
          </ac:spMkLst>
        </pc:spChg>
      </pc:sldChg>
      <pc:sldChg chg="modSp mod">
        <pc:chgData name="Silvia Colombo" userId="cdf5343d-9518-4b48-8032-805a754f9105" providerId="ADAL" clId="{814BCA81-0B96-4C28-B3D4-6F69ADE745FB}" dt="2025-02-06T13:20:28.814" v="5" actId="20577"/>
        <pc:sldMkLst>
          <pc:docMk/>
          <pc:sldMk cId="998801078" sldId="309"/>
        </pc:sldMkLst>
        <pc:spChg chg="mod">
          <ac:chgData name="Silvia Colombo" userId="cdf5343d-9518-4b48-8032-805a754f9105" providerId="ADAL" clId="{814BCA81-0B96-4C28-B3D4-6F69ADE745FB}" dt="2025-02-06T13:20:15.885" v="3"/>
          <ac:spMkLst>
            <pc:docMk/>
            <pc:sldMk cId="998801078" sldId="309"/>
            <ac:spMk id="2" creationId="{48F41D3A-296D-75FB-88E4-B253A9E88EE1}"/>
          </ac:spMkLst>
        </pc:spChg>
        <pc:spChg chg="mod">
          <ac:chgData name="Silvia Colombo" userId="cdf5343d-9518-4b48-8032-805a754f9105" providerId="ADAL" clId="{814BCA81-0B96-4C28-B3D4-6F69ADE745FB}" dt="2025-02-06T13:20:28.814" v="5" actId="20577"/>
          <ac:spMkLst>
            <pc:docMk/>
            <pc:sldMk cId="998801078" sldId="309"/>
            <ac:spMk id="3" creationId="{D9EE0581-B869-C9AC-032A-CE5562E6774F}"/>
          </ac:spMkLst>
        </pc:spChg>
      </pc:sldChg>
      <pc:sldChg chg="addSp modSp mod modAnim">
        <pc:chgData name="Silvia Colombo" userId="cdf5343d-9518-4b48-8032-805a754f9105" providerId="ADAL" clId="{814BCA81-0B96-4C28-B3D4-6F69ADE745FB}" dt="2025-02-06T15:40:24.184" v="833"/>
        <pc:sldMkLst>
          <pc:docMk/>
          <pc:sldMk cId="3982365266" sldId="310"/>
        </pc:sldMkLst>
        <pc:spChg chg="add mod">
          <ac:chgData name="Silvia Colombo" userId="cdf5343d-9518-4b48-8032-805a754f9105" providerId="ADAL" clId="{814BCA81-0B96-4C28-B3D4-6F69ADE745FB}" dt="2025-02-06T15:38:19.634" v="803" actId="20577"/>
          <ac:spMkLst>
            <pc:docMk/>
            <pc:sldMk cId="3982365266" sldId="310"/>
            <ac:spMk id="2" creationId="{70522D17-66C7-413D-A0B5-34871FE8E33A}"/>
          </ac:spMkLst>
        </pc:spChg>
        <pc:spChg chg="add mod ord">
          <ac:chgData name="Silvia Colombo" userId="cdf5343d-9518-4b48-8032-805a754f9105" providerId="ADAL" clId="{814BCA81-0B96-4C28-B3D4-6F69ADE745FB}" dt="2025-02-06T15:40:17.986" v="832" actId="171"/>
          <ac:spMkLst>
            <pc:docMk/>
            <pc:sldMk cId="3982365266" sldId="310"/>
            <ac:spMk id="7" creationId="{54F5468E-5CDB-4AFE-9D23-9C498B65B159}"/>
          </ac:spMkLst>
        </pc:spChg>
        <pc:spChg chg="add mod">
          <ac:chgData name="Silvia Colombo" userId="cdf5343d-9518-4b48-8032-805a754f9105" providerId="ADAL" clId="{814BCA81-0B96-4C28-B3D4-6F69ADE745FB}" dt="2025-02-06T15:39:44.940" v="826" actId="12"/>
          <ac:spMkLst>
            <pc:docMk/>
            <pc:sldMk cId="3982365266" sldId="310"/>
            <ac:spMk id="9" creationId="{D88BA648-B21A-4F59-A016-596C49018C84}"/>
          </ac:spMkLst>
        </pc:spChg>
        <pc:spChg chg="mod">
          <ac:chgData name="Silvia Colombo" userId="cdf5343d-9518-4b48-8032-805a754f9105" providerId="ADAL" clId="{814BCA81-0B96-4C28-B3D4-6F69ADE745FB}" dt="2025-02-06T14:45:44.926" v="588"/>
          <ac:spMkLst>
            <pc:docMk/>
            <pc:sldMk cId="3982365266" sldId="310"/>
            <ac:spMk id="167" creationId="{00000000-0000-0000-0000-000000000000}"/>
          </ac:spMkLst>
        </pc:spChg>
        <pc:spChg chg="mod">
          <ac:chgData name="Silvia Colombo" userId="cdf5343d-9518-4b48-8032-805a754f9105" providerId="ADAL" clId="{814BCA81-0B96-4C28-B3D4-6F69ADE745FB}" dt="2025-02-06T15:37:09.651" v="797" actId="21"/>
          <ac:spMkLst>
            <pc:docMk/>
            <pc:sldMk cId="3982365266" sldId="310"/>
            <ac:spMk id="168" creationId="{00000000-0000-0000-0000-000000000000}"/>
          </ac:spMkLst>
        </pc:spChg>
        <pc:picChg chg="add mod">
          <ac:chgData name="Silvia Colombo" userId="cdf5343d-9518-4b48-8032-805a754f9105" providerId="ADAL" clId="{814BCA81-0B96-4C28-B3D4-6F69ADE745FB}" dt="2025-02-06T15:39:52.141" v="827" actId="1076"/>
          <ac:picMkLst>
            <pc:docMk/>
            <pc:sldMk cId="3982365266" sldId="310"/>
            <ac:picMk id="5" creationId="{EAF12313-0AAF-4D95-B951-BB3ACEF12A66}"/>
          </ac:picMkLst>
        </pc:picChg>
      </pc:sldChg>
      <pc:sldChg chg="addSp delSp modSp mod modAnim">
        <pc:chgData name="Silvia Colombo" userId="cdf5343d-9518-4b48-8032-805a754f9105" providerId="ADAL" clId="{814BCA81-0B96-4C28-B3D4-6F69ADE745FB}" dt="2025-02-06T14:03:07.272" v="372"/>
        <pc:sldMkLst>
          <pc:docMk/>
          <pc:sldMk cId="2820095517" sldId="311"/>
        </pc:sldMkLst>
        <pc:spChg chg="del">
          <ac:chgData name="Silvia Colombo" userId="cdf5343d-9518-4b48-8032-805a754f9105" providerId="ADAL" clId="{814BCA81-0B96-4C28-B3D4-6F69ADE745FB}" dt="2025-02-06T13:46:57.770" v="271" actId="478"/>
          <ac:spMkLst>
            <pc:docMk/>
            <pc:sldMk cId="2820095517" sldId="311"/>
            <ac:spMk id="9" creationId="{3B871738-24C9-4741-8270-0FE453B5FB2C}"/>
          </ac:spMkLst>
        </pc:spChg>
        <pc:spChg chg="add mod">
          <ac:chgData name="Silvia Colombo" userId="cdf5343d-9518-4b48-8032-805a754f9105" providerId="ADAL" clId="{814BCA81-0B96-4C28-B3D4-6F69ADE745FB}" dt="2025-02-06T14:02:55.928" v="371" actId="1076"/>
          <ac:spMkLst>
            <pc:docMk/>
            <pc:sldMk cId="2820095517" sldId="311"/>
            <ac:spMk id="10" creationId="{826E994D-C02A-472A-8299-2B4649C3F582}"/>
          </ac:spMkLst>
        </pc:spChg>
        <pc:spChg chg="mod">
          <ac:chgData name="Silvia Colombo" userId="cdf5343d-9518-4b48-8032-805a754f9105" providerId="ADAL" clId="{814BCA81-0B96-4C28-B3D4-6F69ADE745FB}" dt="2025-02-06T13:32:31.400" v="148"/>
          <ac:spMkLst>
            <pc:docMk/>
            <pc:sldMk cId="2820095517" sldId="311"/>
            <ac:spMk id="167" creationId="{00000000-0000-0000-0000-000000000000}"/>
          </ac:spMkLst>
        </pc:spChg>
        <pc:spChg chg="mod">
          <ac:chgData name="Silvia Colombo" userId="cdf5343d-9518-4b48-8032-805a754f9105" providerId="ADAL" clId="{814BCA81-0B96-4C28-B3D4-6F69ADE745FB}" dt="2025-02-06T14:00:48.529" v="335" actId="20577"/>
          <ac:spMkLst>
            <pc:docMk/>
            <pc:sldMk cId="2820095517" sldId="311"/>
            <ac:spMk id="168" creationId="{00000000-0000-0000-0000-000000000000}"/>
          </ac:spMkLst>
        </pc:spChg>
        <pc:graphicFrameChg chg="del mod">
          <ac:chgData name="Silvia Colombo" userId="cdf5343d-9518-4b48-8032-805a754f9105" providerId="ADAL" clId="{814BCA81-0B96-4C28-B3D4-6F69ADE745FB}" dt="2025-02-06T13:46:56.274" v="270" actId="478"/>
          <ac:graphicFrameMkLst>
            <pc:docMk/>
            <pc:sldMk cId="2820095517" sldId="311"/>
            <ac:graphicFrameMk id="7" creationId="{E9D5B7AD-7A33-4354-AF9F-FEA5F8BA51D7}"/>
          </ac:graphicFrameMkLst>
        </pc:graphicFrameChg>
        <pc:graphicFrameChg chg="add mod modGraphic">
          <ac:chgData name="Silvia Colombo" userId="cdf5343d-9518-4b48-8032-805a754f9105" providerId="ADAL" clId="{814BCA81-0B96-4C28-B3D4-6F69ADE745FB}" dt="2025-02-06T14:02:50.675" v="370" actId="1076"/>
          <ac:graphicFrameMkLst>
            <pc:docMk/>
            <pc:sldMk cId="2820095517" sldId="311"/>
            <ac:graphicFrameMk id="8" creationId="{84EDE8B2-D997-4A63-A691-4A6D02EC6AF7}"/>
          </ac:graphicFrameMkLst>
        </pc:graphicFrameChg>
      </pc:sldChg>
      <pc:sldChg chg="addSp delSp modSp mod addAnim delAnim modAnim">
        <pc:chgData name="Silvia Colombo" userId="cdf5343d-9518-4b48-8032-805a754f9105" providerId="ADAL" clId="{814BCA81-0B96-4C28-B3D4-6F69ADE745FB}" dt="2025-02-06T14:40:27.187" v="516"/>
        <pc:sldMkLst>
          <pc:docMk/>
          <pc:sldMk cId="2151074601" sldId="312"/>
        </pc:sldMkLst>
        <pc:spChg chg="add mod">
          <ac:chgData name="Silvia Colombo" userId="cdf5343d-9518-4b48-8032-805a754f9105" providerId="ADAL" clId="{814BCA81-0B96-4C28-B3D4-6F69ADE745FB}" dt="2025-02-06T14:40:13.708" v="515" actId="1076"/>
          <ac:spMkLst>
            <pc:docMk/>
            <pc:sldMk cId="2151074601" sldId="312"/>
            <ac:spMk id="11" creationId="{8A9092EC-B989-45C4-86CD-C1A42A94FA8E}"/>
          </ac:spMkLst>
        </pc:spChg>
        <pc:spChg chg="del">
          <ac:chgData name="Silvia Colombo" userId="cdf5343d-9518-4b48-8032-805a754f9105" providerId="ADAL" clId="{814BCA81-0B96-4C28-B3D4-6F69ADE745FB}" dt="2025-02-06T14:26:19.999" v="448" actId="478"/>
          <ac:spMkLst>
            <pc:docMk/>
            <pc:sldMk cId="2151074601" sldId="312"/>
            <ac:spMk id="12" creationId="{1BC55D64-4CD8-4952-BAEA-22175A935DD7}"/>
          </ac:spMkLst>
        </pc:spChg>
        <pc:spChg chg="del mod">
          <ac:chgData name="Silvia Colombo" userId="cdf5343d-9518-4b48-8032-805a754f9105" providerId="ADAL" clId="{814BCA81-0B96-4C28-B3D4-6F69ADE745FB}" dt="2025-02-06T14:26:21.900" v="451" actId="478"/>
          <ac:spMkLst>
            <pc:docMk/>
            <pc:sldMk cId="2151074601" sldId="312"/>
            <ac:spMk id="14" creationId="{CD442906-3B1D-4542-871E-BA40D5A5DB6A}"/>
          </ac:spMkLst>
        </pc:spChg>
        <pc:spChg chg="mod">
          <ac:chgData name="Silvia Colombo" userId="cdf5343d-9518-4b48-8032-805a754f9105" providerId="ADAL" clId="{814BCA81-0B96-4C28-B3D4-6F69ADE745FB}" dt="2025-02-06T13:32:31.400" v="148"/>
          <ac:spMkLst>
            <pc:docMk/>
            <pc:sldMk cId="2151074601" sldId="312"/>
            <ac:spMk id="167" creationId="{00000000-0000-0000-0000-000000000000}"/>
          </ac:spMkLst>
        </pc:spChg>
        <pc:spChg chg="mod">
          <ac:chgData name="Silvia Colombo" userId="cdf5343d-9518-4b48-8032-805a754f9105" providerId="ADAL" clId="{814BCA81-0B96-4C28-B3D4-6F69ADE745FB}" dt="2025-02-06T14:38:26.723" v="485" actId="20577"/>
          <ac:spMkLst>
            <pc:docMk/>
            <pc:sldMk cId="2151074601" sldId="312"/>
            <ac:spMk id="168" creationId="{00000000-0000-0000-0000-000000000000}"/>
          </ac:spMkLst>
        </pc:spChg>
        <pc:graphicFrameChg chg="add mod modGraphic">
          <ac:chgData name="Silvia Colombo" userId="cdf5343d-9518-4b48-8032-805a754f9105" providerId="ADAL" clId="{814BCA81-0B96-4C28-B3D4-6F69ADE745FB}" dt="2025-02-06T14:39:50.446" v="512" actId="20577"/>
          <ac:graphicFrameMkLst>
            <pc:docMk/>
            <pc:sldMk cId="2151074601" sldId="312"/>
            <ac:graphicFrameMk id="9" creationId="{7C9177D4-CFC9-45CA-B6F5-07537EFA7326}"/>
          </ac:graphicFrameMkLst>
        </pc:graphicFrameChg>
        <pc:picChg chg="del">
          <ac:chgData name="Silvia Colombo" userId="cdf5343d-9518-4b48-8032-805a754f9105" providerId="ADAL" clId="{814BCA81-0B96-4C28-B3D4-6F69ADE745FB}" dt="2025-02-06T14:26:19.163" v="447" actId="478"/>
          <ac:picMkLst>
            <pc:docMk/>
            <pc:sldMk cId="2151074601" sldId="312"/>
            <ac:picMk id="5" creationId="{98CDB354-A76E-4244-B1F5-4B0F1018C1BC}"/>
          </ac:picMkLst>
        </pc:picChg>
        <pc:picChg chg="del">
          <ac:chgData name="Silvia Colombo" userId="cdf5343d-9518-4b48-8032-805a754f9105" providerId="ADAL" clId="{814BCA81-0B96-4C28-B3D4-6F69ADE745FB}" dt="2025-02-06T14:26:20.420" v="449" actId="478"/>
          <ac:picMkLst>
            <pc:docMk/>
            <pc:sldMk cId="2151074601" sldId="312"/>
            <ac:picMk id="7" creationId="{81294BC7-A865-4D15-A544-75893A3A719F}"/>
          </ac:picMkLst>
        </pc:picChg>
      </pc:sldChg>
      <pc:sldChg chg="modSp mod">
        <pc:chgData name="Silvia Colombo" userId="cdf5343d-9518-4b48-8032-805a754f9105" providerId="ADAL" clId="{814BCA81-0B96-4C28-B3D4-6F69ADE745FB}" dt="2025-02-06T14:43:33.145" v="542" actId="12"/>
        <pc:sldMkLst>
          <pc:docMk/>
          <pc:sldMk cId="1870433455" sldId="313"/>
        </pc:sldMkLst>
        <pc:spChg chg="mod">
          <ac:chgData name="Silvia Colombo" userId="cdf5343d-9518-4b48-8032-805a754f9105" providerId="ADAL" clId="{814BCA81-0B96-4C28-B3D4-6F69ADE745FB}" dt="2025-02-06T13:32:31.400" v="148"/>
          <ac:spMkLst>
            <pc:docMk/>
            <pc:sldMk cId="1870433455" sldId="313"/>
            <ac:spMk id="167" creationId="{00000000-0000-0000-0000-000000000000}"/>
          </ac:spMkLst>
        </pc:spChg>
        <pc:spChg chg="mod">
          <ac:chgData name="Silvia Colombo" userId="cdf5343d-9518-4b48-8032-805a754f9105" providerId="ADAL" clId="{814BCA81-0B96-4C28-B3D4-6F69ADE745FB}" dt="2025-02-06T14:43:33.145" v="542" actId="12"/>
          <ac:spMkLst>
            <pc:docMk/>
            <pc:sldMk cId="1870433455" sldId="313"/>
            <ac:spMk id="168" creationId="{00000000-0000-0000-0000-000000000000}"/>
          </ac:spMkLst>
        </pc:spChg>
      </pc:sldChg>
      <pc:sldChg chg="modSp del">
        <pc:chgData name="Silvia Colombo" userId="cdf5343d-9518-4b48-8032-805a754f9105" providerId="ADAL" clId="{814BCA81-0B96-4C28-B3D4-6F69ADE745FB}" dt="2025-02-06T14:43:44.518" v="544" actId="47"/>
        <pc:sldMkLst>
          <pc:docMk/>
          <pc:sldMk cId="2759419352" sldId="314"/>
        </pc:sldMkLst>
        <pc:spChg chg="mod">
          <ac:chgData name="Silvia Colombo" userId="cdf5343d-9518-4b48-8032-805a754f9105" providerId="ADAL" clId="{814BCA81-0B96-4C28-B3D4-6F69ADE745FB}" dt="2025-02-06T13:32:31.400" v="148"/>
          <ac:spMkLst>
            <pc:docMk/>
            <pc:sldMk cId="2759419352" sldId="314"/>
            <ac:spMk id="167" creationId="{00000000-0000-0000-0000-000000000000}"/>
          </ac:spMkLst>
        </pc:spChg>
      </pc:sldChg>
      <pc:sldChg chg="modSp mod">
        <pc:chgData name="Silvia Colombo" userId="cdf5343d-9518-4b48-8032-805a754f9105" providerId="ADAL" clId="{814BCA81-0B96-4C28-B3D4-6F69ADE745FB}" dt="2025-02-06T14:45:14.566" v="587" actId="404"/>
        <pc:sldMkLst>
          <pc:docMk/>
          <pc:sldMk cId="3150139663" sldId="315"/>
        </pc:sldMkLst>
        <pc:spChg chg="mod">
          <ac:chgData name="Silvia Colombo" userId="cdf5343d-9518-4b48-8032-805a754f9105" providerId="ADAL" clId="{814BCA81-0B96-4C28-B3D4-6F69ADE745FB}" dt="2025-02-06T13:32:31.400" v="148"/>
          <ac:spMkLst>
            <pc:docMk/>
            <pc:sldMk cId="3150139663" sldId="315"/>
            <ac:spMk id="167" creationId="{00000000-0000-0000-0000-000000000000}"/>
          </ac:spMkLst>
        </pc:spChg>
        <pc:spChg chg="mod">
          <ac:chgData name="Silvia Colombo" userId="cdf5343d-9518-4b48-8032-805a754f9105" providerId="ADAL" clId="{814BCA81-0B96-4C28-B3D4-6F69ADE745FB}" dt="2025-02-06T14:45:14.566" v="587" actId="404"/>
          <ac:spMkLst>
            <pc:docMk/>
            <pc:sldMk cId="3150139663" sldId="315"/>
            <ac:spMk id="168" creationId="{00000000-0000-0000-0000-000000000000}"/>
          </ac:spMkLst>
        </pc:spChg>
      </pc:sldChg>
      <pc:sldChg chg="addSp delSp modSp mod modAnim">
        <pc:chgData name="Silvia Colombo" userId="cdf5343d-9518-4b48-8032-805a754f9105" providerId="ADAL" clId="{814BCA81-0B96-4C28-B3D4-6F69ADE745FB}" dt="2025-02-06T15:34:03.663" v="773"/>
        <pc:sldMkLst>
          <pc:docMk/>
          <pc:sldMk cId="2918815054" sldId="316"/>
        </pc:sldMkLst>
        <pc:spChg chg="del">
          <ac:chgData name="Silvia Colombo" userId="cdf5343d-9518-4b48-8032-805a754f9105" providerId="ADAL" clId="{814BCA81-0B96-4C28-B3D4-6F69ADE745FB}" dt="2025-02-06T15:20:10.366" v="710" actId="478"/>
          <ac:spMkLst>
            <pc:docMk/>
            <pc:sldMk cId="2918815054" sldId="316"/>
            <ac:spMk id="9" creationId="{BD152F11-9848-41E0-9378-B9FF52DF0FF3}"/>
          </ac:spMkLst>
        </pc:spChg>
        <pc:spChg chg="add mod">
          <ac:chgData name="Silvia Colombo" userId="cdf5343d-9518-4b48-8032-805a754f9105" providerId="ADAL" clId="{814BCA81-0B96-4C28-B3D4-6F69ADE745FB}" dt="2025-02-06T15:33:58.654" v="772" actId="1076"/>
          <ac:spMkLst>
            <pc:docMk/>
            <pc:sldMk cId="2918815054" sldId="316"/>
            <ac:spMk id="10" creationId="{CF475DA7-B974-4B0A-82BA-2A2CDDD5667B}"/>
          </ac:spMkLst>
        </pc:spChg>
        <pc:spChg chg="mod">
          <ac:chgData name="Silvia Colombo" userId="cdf5343d-9518-4b48-8032-805a754f9105" providerId="ADAL" clId="{814BCA81-0B96-4C28-B3D4-6F69ADE745FB}" dt="2025-02-06T14:45:44.926" v="588"/>
          <ac:spMkLst>
            <pc:docMk/>
            <pc:sldMk cId="2918815054" sldId="316"/>
            <ac:spMk id="167" creationId="{00000000-0000-0000-0000-000000000000}"/>
          </ac:spMkLst>
        </pc:spChg>
        <pc:spChg chg="mod">
          <ac:chgData name="Silvia Colombo" userId="cdf5343d-9518-4b48-8032-805a754f9105" providerId="ADAL" clId="{814BCA81-0B96-4C28-B3D4-6F69ADE745FB}" dt="2025-02-06T15:26:01.400" v="755" actId="113"/>
          <ac:spMkLst>
            <pc:docMk/>
            <pc:sldMk cId="2918815054" sldId="316"/>
            <ac:spMk id="168" creationId="{00000000-0000-0000-0000-000000000000}"/>
          </ac:spMkLst>
        </pc:spChg>
        <pc:graphicFrameChg chg="add mod modGraphic">
          <ac:chgData name="Silvia Colombo" userId="cdf5343d-9518-4b48-8032-805a754f9105" providerId="ADAL" clId="{814BCA81-0B96-4C28-B3D4-6F69ADE745FB}" dt="2025-02-06T15:33:26.758" v="769" actId="1076"/>
          <ac:graphicFrameMkLst>
            <pc:docMk/>
            <pc:sldMk cId="2918815054" sldId="316"/>
            <ac:graphicFrameMk id="7" creationId="{7DD92A02-C081-4C2F-ABE5-2782A81DBE77}"/>
          </ac:graphicFrameMkLst>
        </pc:graphicFrameChg>
        <pc:graphicFrameChg chg="del">
          <ac:chgData name="Silvia Colombo" userId="cdf5343d-9518-4b48-8032-805a754f9105" providerId="ADAL" clId="{814BCA81-0B96-4C28-B3D4-6F69ADE745FB}" dt="2025-02-06T15:20:11.918" v="711" actId="478"/>
          <ac:graphicFrameMkLst>
            <pc:docMk/>
            <pc:sldMk cId="2918815054" sldId="316"/>
            <ac:graphicFrameMk id="8" creationId="{F2900775-D48C-4736-AB86-0B49524B22D2}"/>
          </ac:graphicFrameMkLst>
        </pc:graphicFrameChg>
      </pc:sldChg>
      <pc:sldChg chg="addSp delSp modSp mod">
        <pc:chgData name="Silvia Colombo" userId="cdf5343d-9518-4b48-8032-805a754f9105" providerId="ADAL" clId="{814BCA81-0B96-4C28-B3D4-6F69ADE745FB}" dt="2025-02-06T15:49:07.911" v="918" actId="14100"/>
        <pc:sldMkLst>
          <pc:docMk/>
          <pc:sldMk cId="2672763478" sldId="317"/>
        </pc:sldMkLst>
        <pc:spChg chg="add mod">
          <ac:chgData name="Silvia Colombo" userId="cdf5343d-9518-4b48-8032-805a754f9105" providerId="ADAL" clId="{814BCA81-0B96-4C28-B3D4-6F69ADE745FB}" dt="2025-02-06T15:48:13.741" v="909" actId="403"/>
          <ac:spMkLst>
            <pc:docMk/>
            <pc:sldMk cId="2672763478" sldId="317"/>
            <ac:spMk id="2" creationId="{214F8276-9863-48AC-B97E-25F0F8DCF2F3}"/>
          </ac:spMkLst>
        </pc:spChg>
        <pc:spChg chg="del">
          <ac:chgData name="Silvia Colombo" userId="cdf5343d-9518-4b48-8032-805a754f9105" providerId="ADAL" clId="{814BCA81-0B96-4C28-B3D4-6F69ADE745FB}" dt="2025-02-06T15:40:48.144" v="836" actId="478"/>
          <ac:spMkLst>
            <pc:docMk/>
            <pc:sldMk cId="2672763478" sldId="317"/>
            <ac:spMk id="12" creationId="{560140C4-F74F-4615-9C14-F93013C5C417}"/>
          </ac:spMkLst>
        </pc:spChg>
        <pc:spChg chg="add mod">
          <ac:chgData name="Silvia Colombo" userId="cdf5343d-9518-4b48-8032-805a754f9105" providerId="ADAL" clId="{814BCA81-0B96-4C28-B3D4-6F69ADE745FB}" dt="2025-02-06T15:49:07.911" v="918" actId="14100"/>
          <ac:spMkLst>
            <pc:docMk/>
            <pc:sldMk cId="2672763478" sldId="317"/>
            <ac:spMk id="13" creationId="{41B4D4D8-99D9-43F8-A300-47E27CED8C03}"/>
          </ac:spMkLst>
        </pc:spChg>
        <pc:spChg chg="mod">
          <ac:chgData name="Silvia Colombo" userId="cdf5343d-9518-4b48-8032-805a754f9105" providerId="ADAL" clId="{814BCA81-0B96-4C28-B3D4-6F69ADE745FB}" dt="2025-02-06T14:45:44.926" v="588"/>
          <ac:spMkLst>
            <pc:docMk/>
            <pc:sldMk cId="2672763478" sldId="317"/>
            <ac:spMk id="167" creationId="{00000000-0000-0000-0000-000000000000}"/>
          </ac:spMkLst>
        </pc:spChg>
        <pc:spChg chg="mod">
          <ac:chgData name="Silvia Colombo" userId="cdf5343d-9518-4b48-8032-805a754f9105" providerId="ADAL" clId="{814BCA81-0B96-4C28-B3D4-6F69ADE745FB}" dt="2025-02-06T15:44:17.819" v="850" actId="21"/>
          <ac:spMkLst>
            <pc:docMk/>
            <pc:sldMk cId="2672763478" sldId="317"/>
            <ac:spMk id="168" creationId="{00000000-0000-0000-0000-000000000000}"/>
          </ac:spMkLst>
        </pc:spChg>
        <pc:picChg chg="del">
          <ac:chgData name="Silvia Colombo" userId="cdf5343d-9518-4b48-8032-805a754f9105" providerId="ADAL" clId="{814BCA81-0B96-4C28-B3D4-6F69ADE745FB}" dt="2025-02-06T15:40:44.988" v="834" actId="478"/>
          <ac:picMkLst>
            <pc:docMk/>
            <pc:sldMk cId="2672763478" sldId="317"/>
            <ac:picMk id="4" creationId="{B2A92164-78A8-40F6-8078-85D265338AB9}"/>
          </ac:picMkLst>
        </pc:picChg>
        <pc:picChg chg="del">
          <ac:chgData name="Silvia Colombo" userId="cdf5343d-9518-4b48-8032-805a754f9105" providerId="ADAL" clId="{814BCA81-0B96-4C28-B3D4-6F69ADE745FB}" dt="2025-02-06T15:40:45.585" v="835" actId="478"/>
          <ac:picMkLst>
            <pc:docMk/>
            <pc:sldMk cId="2672763478" sldId="317"/>
            <ac:picMk id="6" creationId="{D92C8E14-87AD-481D-8E6D-25B8F91BE30B}"/>
          </ac:picMkLst>
        </pc:picChg>
        <pc:picChg chg="add mod">
          <ac:chgData name="Silvia Colombo" userId="cdf5343d-9518-4b48-8032-805a754f9105" providerId="ADAL" clId="{814BCA81-0B96-4C28-B3D4-6F69ADE745FB}" dt="2025-02-06T15:49:02.053" v="916" actId="1076"/>
          <ac:picMkLst>
            <pc:docMk/>
            <pc:sldMk cId="2672763478" sldId="317"/>
            <ac:picMk id="7" creationId="{569A2383-27A0-4079-BAB2-0CCA3FDDFBC8}"/>
          </ac:picMkLst>
        </pc:picChg>
      </pc:sldChg>
      <pc:sldChg chg="addSp delSp modSp mod ord delAnim">
        <pc:chgData name="Silvia Colombo" userId="cdf5343d-9518-4b48-8032-805a754f9105" providerId="ADAL" clId="{814BCA81-0B96-4C28-B3D4-6F69ADE745FB}" dt="2025-02-06T18:49:50.664" v="1566" actId="113"/>
        <pc:sldMkLst>
          <pc:docMk/>
          <pc:sldMk cId="4148526233" sldId="318"/>
        </pc:sldMkLst>
        <pc:spChg chg="add mod">
          <ac:chgData name="Silvia Colombo" userId="cdf5343d-9518-4b48-8032-805a754f9105" providerId="ADAL" clId="{814BCA81-0B96-4C28-B3D4-6F69ADE745FB}" dt="2025-02-06T17:51:00.082" v="1460" actId="1076"/>
          <ac:spMkLst>
            <pc:docMk/>
            <pc:sldMk cId="4148526233" sldId="318"/>
            <ac:spMk id="10" creationId="{25CD7F87-8535-4C5F-96D5-85F53AD3A6B3}"/>
          </ac:spMkLst>
        </pc:spChg>
        <pc:spChg chg="del">
          <ac:chgData name="Silvia Colombo" userId="cdf5343d-9518-4b48-8032-805a754f9105" providerId="ADAL" clId="{814BCA81-0B96-4C28-B3D4-6F69ADE745FB}" dt="2025-02-06T17:49:34.330" v="1439" actId="478"/>
          <ac:spMkLst>
            <pc:docMk/>
            <pc:sldMk cId="4148526233" sldId="318"/>
            <ac:spMk id="16" creationId="{A97E0B8B-91E4-48C1-BFFF-BA628660D289}"/>
          </ac:spMkLst>
        </pc:spChg>
        <pc:spChg chg="mod">
          <ac:chgData name="Silvia Colombo" userId="cdf5343d-9518-4b48-8032-805a754f9105" providerId="ADAL" clId="{814BCA81-0B96-4C28-B3D4-6F69ADE745FB}" dt="2025-02-06T17:44:48.106" v="1386"/>
          <ac:spMkLst>
            <pc:docMk/>
            <pc:sldMk cId="4148526233" sldId="318"/>
            <ac:spMk id="167" creationId="{00000000-0000-0000-0000-000000000000}"/>
          </ac:spMkLst>
        </pc:spChg>
        <pc:spChg chg="mod">
          <ac:chgData name="Silvia Colombo" userId="cdf5343d-9518-4b48-8032-805a754f9105" providerId="ADAL" clId="{814BCA81-0B96-4C28-B3D4-6F69ADE745FB}" dt="2025-02-06T18:49:50.664" v="1566" actId="113"/>
          <ac:spMkLst>
            <pc:docMk/>
            <pc:sldMk cId="4148526233" sldId="318"/>
            <ac:spMk id="168" creationId="{00000000-0000-0000-0000-000000000000}"/>
          </ac:spMkLst>
        </pc:spChg>
        <pc:graphicFrameChg chg="del">
          <ac:chgData name="Silvia Colombo" userId="cdf5343d-9518-4b48-8032-805a754f9105" providerId="ADAL" clId="{814BCA81-0B96-4C28-B3D4-6F69ADE745FB}" dt="2025-02-06T17:49:32.539" v="1438" actId="478"/>
          <ac:graphicFrameMkLst>
            <pc:docMk/>
            <pc:sldMk cId="4148526233" sldId="318"/>
            <ac:graphicFrameMk id="17" creationId="{B9D30F28-A48E-4D1C-94E0-A36F1EBF0D93}"/>
          </ac:graphicFrameMkLst>
        </pc:graphicFrameChg>
        <pc:picChg chg="add mod">
          <ac:chgData name="Silvia Colombo" userId="cdf5343d-9518-4b48-8032-805a754f9105" providerId="ADAL" clId="{814BCA81-0B96-4C28-B3D4-6F69ADE745FB}" dt="2025-02-06T17:50:25.435" v="1452" actId="1076"/>
          <ac:picMkLst>
            <pc:docMk/>
            <pc:sldMk cId="4148526233" sldId="318"/>
            <ac:picMk id="4" creationId="{A2B6EFEA-BAAE-448E-9ECA-685103A5045F}"/>
          </ac:picMkLst>
        </pc:pic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43AFA32C-FB6B-420E-A43F-2DCD7CE61284}"/>
    <pc:docChg chg="undo custSel addSld delSld modSld">
      <pc:chgData name="Silvia Colombo" userId="cdf5343d-9518-4b48-8032-805a754f9105" providerId="ADAL" clId="{43AFA32C-FB6B-420E-A43F-2DCD7CE61284}" dt="2025-02-06T11:06:47.560" v="2279" actId="20577"/>
      <pc:docMkLst>
        <pc:docMk/>
      </pc:docMkLst>
      <pc:sldChg chg="modSp mod">
        <pc:chgData name="Silvia Colombo" userId="cdf5343d-9518-4b48-8032-805a754f9105" providerId="ADAL" clId="{43AFA32C-FB6B-420E-A43F-2DCD7CE61284}" dt="2025-02-05T09:16:28.121" v="44" actId="20577"/>
        <pc:sldMkLst>
          <pc:docMk/>
          <pc:sldMk cId="0" sldId="264"/>
        </pc:sldMkLst>
        <pc:spChg chg="mod">
          <ac:chgData name="Silvia Colombo" userId="cdf5343d-9518-4b48-8032-805a754f9105" providerId="ADAL" clId="{43AFA32C-FB6B-420E-A43F-2DCD7CE61284}" dt="2025-02-05T09:16:28.121" v="44" actId="20577"/>
          <ac:spMkLst>
            <pc:docMk/>
            <pc:sldMk cId="0" sldId="264"/>
            <ac:spMk id="168" creationId="{00000000-0000-0000-0000-000000000000}"/>
          </ac:spMkLst>
        </pc:spChg>
      </pc:sldChg>
      <pc:sldChg chg="addSp modSp mod">
        <pc:chgData name="Silvia Colombo" userId="cdf5343d-9518-4b48-8032-805a754f9105" providerId="ADAL" clId="{43AFA32C-FB6B-420E-A43F-2DCD7CE61284}" dt="2025-02-05T10:20:00.249" v="209" actId="14100"/>
        <pc:sldMkLst>
          <pc:docMk/>
          <pc:sldMk cId="1768720765" sldId="272"/>
        </pc:sldMkLst>
        <pc:spChg chg="add mod">
          <ac:chgData name="Silvia Colombo" userId="cdf5343d-9518-4b48-8032-805a754f9105" providerId="ADAL" clId="{43AFA32C-FB6B-420E-A43F-2DCD7CE61284}" dt="2025-02-05T10:20:00.249" v="209" actId="14100"/>
          <ac:spMkLst>
            <pc:docMk/>
            <pc:sldMk cId="1768720765" sldId="272"/>
            <ac:spMk id="8" creationId="{28EE4460-63FE-46FD-8567-D92894065629}"/>
          </ac:spMkLst>
        </pc:spChg>
        <pc:spChg chg="mod">
          <ac:chgData name="Silvia Colombo" userId="cdf5343d-9518-4b48-8032-805a754f9105" providerId="ADAL" clId="{43AFA32C-FB6B-420E-A43F-2DCD7CE61284}" dt="2025-02-05T09:21:25.129" v="45"/>
          <ac:spMkLst>
            <pc:docMk/>
            <pc:sldMk cId="1768720765" sldId="272"/>
            <ac:spMk id="167" creationId="{00000000-0000-0000-0000-000000000000}"/>
          </ac:spMkLst>
        </pc:spChg>
        <pc:spChg chg="mod">
          <ac:chgData name="Silvia Colombo" userId="cdf5343d-9518-4b48-8032-805a754f9105" providerId="ADAL" clId="{43AFA32C-FB6B-420E-A43F-2DCD7CE61284}" dt="2025-02-05T09:58:47.678" v="106"/>
          <ac:spMkLst>
            <pc:docMk/>
            <pc:sldMk cId="1768720765" sldId="272"/>
            <ac:spMk id="168" creationId="{00000000-0000-0000-0000-000000000000}"/>
          </ac:spMkLst>
        </pc:spChg>
        <pc:picChg chg="add mod">
          <ac:chgData name="Silvia Colombo" userId="cdf5343d-9518-4b48-8032-805a754f9105" providerId="ADAL" clId="{43AFA32C-FB6B-420E-A43F-2DCD7CE61284}" dt="2025-02-05T09:59:20.200" v="111" actId="1076"/>
          <ac:picMkLst>
            <pc:docMk/>
            <pc:sldMk cId="1768720765" sldId="272"/>
            <ac:picMk id="4" creationId="{58D92FFB-BF52-472B-9ABA-BBD8E7F1C98E}"/>
          </ac:picMkLst>
        </pc:picChg>
      </pc:sldChg>
      <pc:sldChg chg="addSp modSp mod">
        <pc:chgData name="Silvia Colombo" userId="cdf5343d-9518-4b48-8032-805a754f9105" providerId="ADAL" clId="{43AFA32C-FB6B-420E-A43F-2DCD7CE61284}" dt="2025-02-05T10:20:23.498" v="235" actId="1035"/>
        <pc:sldMkLst>
          <pc:docMk/>
          <pc:sldMk cId="1839245547" sldId="273"/>
        </pc:sldMkLst>
        <pc:spChg chg="add mod">
          <ac:chgData name="Silvia Colombo" userId="cdf5343d-9518-4b48-8032-805a754f9105" providerId="ADAL" clId="{43AFA32C-FB6B-420E-A43F-2DCD7CE61284}" dt="2025-02-05T10:20:23.498" v="235" actId="1035"/>
          <ac:spMkLst>
            <pc:docMk/>
            <pc:sldMk cId="1839245547" sldId="273"/>
            <ac:spMk id="8" creationId="{3895BB5E-36DB-4724-9F02-67B9729F1ACB}"/>
          </ac:spMkLst>
        </pc:spChg>
        <pc:spChg chg="mod">
          <ac:chgData name="Silvia Colombo" userId="cdf5343d-9518-4b48-8032-805a754f9105" providerId="ADAL" clId="{43AFA32C-FB6B-420E-A43F-2DCD7CE61284}" dt="2025-02-05T09:21:25.129" v="45"/>
          <ac:spMkLst>
            <pc:docMk/>
            <pc:sldMk cId="1839245547" sldId="273"/>
            <ac:spMk id="167" creationId="{00000000-0000-0000-0000-000000000000}"/>
          </ac:spMkLst>
        </pc:spChg>
        <pc:spChg chg="mod">
          <ac:chgData name="Silvia Colombo" userId="cdf5343d-9518-4b48-8032-805a754f9105" providerId="ADAL" clId="{43AFA32C-FB6B-420E-A43F-2DCD7CE61284}" dt="2025-02-05T10:19:33.877" v="207" actId="113"/>
          <ac:spMkLst>
            <pc:docMk/>
            <pc:sldMk cId="1839245547" sldId="273"/>
            <ac:spMk id="168" creationId="{00000000-0000-0000-0000-000000000000}"/>
          </ac:spMkLst>
        </pc:spChg>
        <pc:picChg chg="add mod">
          <ac:chgData name="Silvia Colombo" userId="cdf5343d-9518-4b48-8032-805a754f9105" providerId="ADAL" clId="{43AFA32C-FB6B-420E-A43F-2DCD7CE61284}" dt="2025-02-05T10:16:47.342" v="158" actId="1076"/>
          <ac:picMkLst>
            <pc:docMk/>
            <pc:sldMk cId="1839245547" sldId="273"/>
            <ac:picMk id="4" creationId="{3D5FFA33-6AED-4813-A151-AFEBB795BA92}"/>
          </ac:picMkLst>
        </pc:picChg>
      </pc:sldChg>
      <pc:sldChg chg="addSp modSp mod">
        <pc:chgData name="Silvia Colombo" userId="cdf5343d-9518-4b48-8032-805a754f9105" providerId="ADAL" clId="{43AFA32C-FB6B-420E-A43F-2DCD7CE61284}" dt="2025-02-05T11:56:07.534" v="498" actId="207"/>
        <pc:sldMkLst>
          <pc:docMk/>
          <pc:sldMk cId="3557352301" sldId="274"/>
        </pc:sldMkLst>
        <pc:spChg chg="add mod">
          <ac:chgData name="Silvia Colombo" userId="cdf5343d-9518-4b48-8032-805a754f9105" providerId="ADAL" clId="{43AFA32C-FB6B-420E-A43F-2DCD7CE61284}" dt="2025-02-05T11:49:36.836" v="450" actId="1076"/>
          <ac:spMkLst>
            <pc:docMk/>
            <pc:sldMk cId="3557352301" sldId="274"/>
            <ac:spMk id="8" creationId="{8759C675-1DAD-4C99-A8BF-ED4C95A208C4}"/>
          </ac:spMkLst>
        </pc:spChg>
        <pc:spChg chg="mod">
          <ac:chgData name="Silvia Colombo" userId="cdf5343d-9518-4b48-8032-805a754f9105" providerId="ADAL" clId="{43AFA32C-FB6B-420E-A43F-2DCD7CE61284}" dt="2025-02-05T09:21:25.129" v="45"/>
          <ac:spMkLst>
            <pc:docMk/>
            <pc:sldMk cId="3557352301" sldId="274"/>
            <ac:spMk id="167" creationId="{00000000-0000-0000-0000-000000000000}"/>
          </ac:spMkLst>
        </pc:spChg>
        <pc:spChg chg="mod">
          <ac:chgData name="Silvia Colombo" userId="cdf5343d-9518-4b48-8032-805a754f9105" providerId="ADAL" clId="{43AFA32C-FB6B-420E-A43F-2DCD7CE61284}" dt="2025-02-05T11:56:07.534" v="498" actId="207"/>
          <ac:spMkLst>
            <pc:docMk/>
            <pc:sldMk cId="3557352301" sldId="274"/>
            <ac:spMk id="168" creationId="{00000000-0000-0000-0000-000000000000}"/>
          </ac:spMkLst>
        </pc:spChg>
        <pc:picChg chg="add mod">
          <ac:chgData name="Silvia Colombo" userId="cdf5343d-9518-4b48-8032-805a754f9105" providerId="ADAL" clId="{43AFA32C-FB6B-420E-A43F-2DCD7CE61284}" dt="2025-02-05T11:49:30.498" v="449" actId="1076"/>
          <ac:picMkLst>
            <pc:docMk/>
            <pc:sldMk cId="3557352301" sldId="274"/>
            <ac:picMk id="4" creationId="{5B1E464A-ACE7-4282-AAE2-3CFAE2728F42}"/>
          </ac:picMkLst>
        </pc:picChg>
      </pc:sldChg>
      <pc:sldChg chg="addSp modSp mod">
        <pc:chgData name="Silvia Colombo" userId="cdf5343d-9518-4b48-8032-805a754f9105" providerId="ADAL" clId="{43AFA32C-FB6B-420E-A43F-2DCD7CE61284}" dt="2025-02-05T15:59:17.499" v="702" actId="1076"/>
        <pc:sldMkLst>
          <pc:docMk/>
          <pc:sldMk cId="2089242102" sldId="275"/>
        </pc:sldMkLst>
        <pc:spChg chg="add mod">
          <ac:chgData name="Silvia Colombo" userId="cdf5343d-9518-4b48-8032-805a754f9105" providerId="ADAL" clId="{43AFA32C-FB6B-420E-A43F-2DCD7CE61284}" dt="2025-02-05T15:59:17.499" v="702" actId="1076"/>
          <ac:spMkLst>
            <pc:docMk/>
            <pc:sldMk cId="2089242102" sldId="275"/>
            <ac:spMk id="9" creationId="{65ED8E99-42C5-4E3E-828E-EB64431167B5}"/>
          </ac:spMkLst>
        </pc:spChg>
        <pc:spChg chg="mod">
          <ac:chgData name="Silvia Colombo" userId="cdf5343d-9518-4b48-8032-805a754f9105" providerId="ADAL" clId="{43AFA32C-FB6B-420E-A43F-2DCD7CE61284}" dt="2025-02-05T15:57:52.436" v="691" actId="20577"/>
          <ac:spMkLst>
            <pc:docMk/>
            <pc:sldMk cId="2089242102" sldId="275"/>
            <ac:spMk id="12" creationId="{85BD59C7-5F9C-412C-9103-AD11C3A57877}"/>
          </ac:spMkLst>
        </pc:spChg>
        <pc:spChg chg="mod">
          <ac:chgData name="Silvia Colombo" userId="cdf5343d-9518-4b48-8032-805a754f9105" providerId="ADAL" clId="{43AFA32C-FB6B-420E-A43F-2DCD7CE61284}" dt="2025-02-05T09:21:25.129" v="45"/>
          <ac:spMkLst>
            <pc:docMk/>
            <pc:sldMk cId="2089242102" sldId="275"/>
            <ac:spMk id="167" creationId="{00000000-0000-0000-0000-000000000000}"/>
          </ac:spMkLst>
        </pc:spChg>
        <pc:picChg chg="add mod">
          <ac:chgData name="Silvia Colombo" userId="cdf5343d-9518-4b48-8032-805a754f9105" providerId="ADAL" clId="{43AFA32C-FB6B-420E-A43F-2DCD7CE61284}" dt="2025-02-05T14:47:06.816" v="579" actId="1076"/>
          <ac:picMkLst>
            <pc:docMk/>
            <pc:sldMk cId="2089242102" sldId="275"/>
            <ac:picMk id="4" creationId="{41B08E7F-3F91-4487-AED4-8D786CDC48DE}"/>
          </ac:picMkLst>
        </pc:picChg>
        <pc:picChg chg="add mod">
          <ac:chgData name="Silvia Colombo" userId="cdf5343d-9518-4b48-8032-805a754f9105" providerId="ADAL" clId="{43AFA32C-FB6B-420E-A43F-2DCD7CE61284}" dt="2025-02-05T14:47:09.225" v="580" actId="1076"/>
          <ac:picMkLst>
            <pc:docMk/>
            <pc:sldMk cId="2089242102" sldId="275"/>
            <ac:picMk id="6" creationId="{D742668B-EF66-4458-9A33-45322E7A2125}"/>
          </ac:picMkLst>
        </pc:picChg>
      </pc:sldChg>
      <pc:sldChg chg="addSp delSp modSp mod">
        <pc:chgData name="Silvia Colombo" userId="cdf5343d-9518-4b48-8032-805a754f9105" providerId="ADAL" clId="{43AFA32C-FB6B-420E-A43F-2DCD7CE61284}" dt="2025-02-05T16:00:26.763" v="726" actId="12"/>
        <pc:sldMkLst>
          <pc:docMk/>
          <pc:sldMk cId="1383167316" sldId="276"/>
        </pc:sldMkLst>
        <pc:spChg chg="add del">
          <ac:chgData name="Silvia Colombo" userId="cdf5343d-9518-4b48-8032-805a754f9105" providerId="ADAL" clId="{43AFA32C-FB6B-420E-A43F-2DCD7CE61284}" dt="2025-02-05T15:58:28.573" v="693" actId="21"/>
          <ac:spMkLst>
            <pc:docMk/>
            <pc:sldMk cId="1383167316" sldId="276"/>
            <ac:spMk id="6" creationId="{F48A32E9-38EF-414D-87FC-D5A8E793EBBD}"/>
          </ac:spMkLst>
        </pc:spChg>
        <pc:spChg chg="mod">
          <ac:chgData name="Silvia Colombo" userId="cdf5343d-9518-4b48-8032-805a754f9105" providerId="ADAL" clId="{43AFA32C-FB6B-420E-A43F-2DCD7CE61284}" dt="2025-02-05T09:21:25.129" v="45"/>
          <ac:spMkLst>
            <pc:docMk/>
            <pc:sldMk cId="1383167316" sldId="276"/>
            <ac:spMk id="167" creationId="{00000000-0000-0000-0000-000000000000}"/>
          </ac:spMkLst>
        </pc:spChg>
        <pc:spChg chg="mod">
          <ac:chgData name="Silvia Colombo" userId="cdf5343d-9518-4b48-8032-805a754f9105" providerId="ADAL" clId="{43AFA32C-FB6B-420E-A43F-2DCD7CE61284}" dt="2025-02-05T16:00:26.763" v="726" actId="12"/>
          <ac:spMkLst>
            <pc:docMk/>
            <pc:sldMk cId="1383167316" sldId="276"/>
            <ac:spMk id="168" creationId="{00000000-0000-0000-0000-000000000000}"/>
          </ac:spMkLst>
        </pc:spChg>
      </pc:sldChg>
      <pc:sldChg chg="modSp del">
        <pc:chgData name="Silvia Colombo" userId="cdf5343d-9518-4b48-8032-805a754f9105" providerId="ADAL" clId="{43AFA32C-FB6B-420E-A43F-2DCD7CE61284}" dt="2025-02-05T16:00:35.100" v="727" actId="47"/>
        <pc:sldMkLst>
          <pc:docMk/>
          <pc:sldMk cId="3840193541" sldId="278"/>
        </pc:sldMkLst>
        <pc:spChg chg="mod">
          <ac:chgData name="Silvia Colombo" userId="cdf5343d-9518-4b48-8032-805a754f9105" providerId="ADAL" clId="{43AFA32C-FB6B-420E-A43F-2DCD7CE61284}" dt="2025-02-05T09:14:36.754" v="5"/>
          <ac:spMkLst>
            <pc:docMk/>
            <pc:sldMk cId="3840193541" sldId="278"/>
            <ac:spMk id="167" creationId="{00000000-0000-0000-0000-000000000000}"/>
          </ac:spMkLst>
        </pc:spChg>
      </pc:sldChg>
      <pc:sldChg chg="addSp delSp modSp mod">
        <pc:chgData name="Silvia Colombo" userId="cdf5343d-9518-4b48-8032-805a754f9105" providerId="ADAL" clId="{43AFA32C-FB6B-420E-A43F-2DCD7CE61284}" dt="2025-02-05T09:27:04.795" v="56" actId="1076"/>
        <pc:sldMkLst>
          <pc:docMk/>
          <pc:sldMk cId="3151422244" sldId="279"/>
        </pc:sldMkLst>
        <pc:spChg chg="mod">
          <ac:chgData name="Silvia Colombo" userId="cdf5343d-9518-4b48-8032-805a754f9105" providerId="ADAL" clId="{43AFA32C-FB6B-420E-A43F-2DCD7CE61284}" dt="2025-02-05T09:21:25.129" v="45"/>
          <ac:spMkLst>
            <pc:docMk/>
            <pc:sldMk cId="3151422244" sldId="279"/>
            <ac:spMk id="167" creationId="{00000000-0000-0000-0000-000000000000}"/>
          </ac:spMkLst>
        </pc:spChg>
        <pc:spChg chg="mod">
          <ac:chgData name="Silvia Colombo" userId="cdf5343d-9518-4b48-8032-805a754f9105" providerId="ADAL" clId="{43AFA32C-FB6B-420E-A43F-2DCD7CE61284}" dt="2025-02-05T09:21:46.588" v="48" actId="20577"/>
          <ac:spMkLst>
            <pc:docMk/>
            <pc:sldMk cId="3151422244" sldId="279"/>
            <ac:spMk id="168" creationId="{00000000-0000-0000-0000-000000000000}"/>
          </ac:spMkLst>
        </pc:spChg>
        <pc:picChg chg="del">
          <ac:chgData name="Silvia Colombo" userId="cdf5343d-9518-4b48-8032-805a754f9105" providerId="ADAL" clId="{43AFA32C-FB6B-420E-A43F-2DCD7CE61284}" dt="2025-02-05T09:22:02.762" v="49" actId="478"/>
          <ac:picMkLst>
            <pc:docMk/>
            <pc:sldMk cId="3151422244" sldId="279"/>
            <ac:picMk id="4" creationId="{B74EA076-8FC4-4412-B3BB-38E40D1ABCD3}"/>
          </ac:picMkLst>
        </pc:picChg>
        <pc:picChg chg="add mod modCrop">
          <ac:chgData name="Silvia Colombo" userId="cdf5343d-9518-4b48-8032-805a754f9105" providerId="ADAL" clId="{43AFA32C-FB6B-420E-A43F-2DCD7CE61284}" dt="2025-02-05T09:27:04.795" v="56" actId="1076"/>
          <ac:picMkLst>
            <pc:docMk/>
            <pc:sldMk cId="3151422244" sldId="279"/>
            <ac:picMk id="5" creationId="{B282DA5B-3E9C-4AC4-89BF-25E5C117674C}"/>
          </ac:picMkLst>
        </pc:picChg>
      </pc:sldChg>
      <pc:sldChg chg="addSp modSp mod">
        <pc:chgData name="Silvia Colombo" userId="cdf5343d-9518-4b48-8032-805a754f9105" providerId="ADAL" clId="{43AFA32C-FB6B-420E-A43F-2DCD7CE61284}" dt="2025-02-05T16:55:14.750" v="765" actId="1076"/>
        <pc:sldMkLst>
          <pc:docMk/>
          <pc:sldMk cId="3427707476" sldId="282"/>
        </pc:sldMkLst>
        <pc:spChg chg="mod">
          <ac:chgData name="Silvia Colombo" userId="cdf5343d-9518-4b48-8032-805a754f9105" providerId="ADAL" clId="{43AFA32C-FB6B-420E-A43F-2DCD7CE61284}" dt="2025-02-05T16:30:34.452" v="761" actId="20577"/>
          <ac:spMkLst>
            <pc:docMk/>
            <pc:sldMk cId="3427707476" sldId="282"/>
            <ac:spMk id="6" creationId="{FC78CAEC-448B-4219-A200-6CCF404A14C9}"/>
          </ac:spMkLst>
        </pc:spChg>
        <pc:spChg chg="mod">
          <ac:chgData name="Silvia Colombo" userId="cdf5343d-9518-4b48-8032-805a754f9105" providerId="ADAL" clId="{43AFA32C-FB6B-420E-A43F-2DCD7CE61284}" dt="2025-02-05T16:27:36.580" v="751"/>
          <ac:spMkLst>
            <pc:docMk/>
            <pc:sldMk cId="3427707476" sldId="282"/>
            <ac:spMk id="167" creationId="{00000000-0000-0000-0000-000000000000}"/>
          </ac:spMkLst>
        </pc:spChg>
        <pc:spChg chg="mod">
          <ac:chgData name="Silvia Colombo" userId="cdf5343d-9518-4b48-8032-805a754f9105" providerId="ADAL" clId="{43AFA32C-FB6B-420E-A43F-2DCD7CE61284}" dt="2025-02-05T16:29:57.911" v="758" actId="403"/>
          <ac:spMkLst>
            <pc:docMk/>
            <pc:sldMk cId="3427707476" sldId="282"/>
            <ac:spMk id="168" creationId="{00000000-0000-0000-0000-000000000000}"/>
          </ac:spMkLst>
        </pc:spChg>
        <pc:picChg chg="add mod modCrop">
          <ac:chgData name="Silvia Colombo" userId="cdf5343d-9518-4b48-8032-805a754f9105" providerId="ADAL" clId="{43AFA32C-FB6B-420E-A43F-2DCD7CE61284}" dt="2025-02-05T16:55:14.750" v="765" actId="1076"/>
          <ac:picMkLst>
            <pc:docMk/>
            <pc:sldMk cId="3427707476" sldId="282"/>
            <ac:picMk id="4" creationId="{3BDF4B8B-805A-43FC-A400-318105F6E313}"/>
          </ac:picMkLst>
        </pc:picChg>
      </pc:sldChg>
      <pc:sldChg chg="addSp delSp modSp mod">
        <pc:chgData name="Silvia Colombo" userId="cdf5343d-9518-4b48-8032-805a754f9105" providerId="ADAL" clId="{43AFA32C-FB6B-420E-A43F-2DCD7CE61284}" dt="2025-02-05T22:49:29.185" v="1079" actId="20577"/>
        <pc:sldMkLst>
          <pc:docMk/>
          <pc:sldMk cId="2207407581" sldId="283"/>
        </pc:sldMkLst>
        <pc:spChg chg="add mod">
          <ac:chgData name="Silvia Colombo" userId="cdf5343d-9518-4b48-8032-805a754f9105" providerId="ADAL" clId="{43AFA32C-FB6B-420E-A43F-2DCD7CE61284}" dt="2025-02-05T22:49:29.185" v="1079" actId="20577"/>
          <ac:spMkLst>
            <pc:docMk/>
            <pc:sldMk cId="2207407581" sldId="283"/>
            <ac:spMk id="5" creationId="{09C6DDB5-BCEB-42C2-92B6-9D0EF617985F}"/>
          </ac:spMkLst>
        </pc:spChg>
        <pc:spChg chg="add mod">
          <ac:chgData name="Silvia Colombo" userId="cdf5343d-9518-4b48-8032-805a754f9105" providerId="ADAL" clId="{43AFA32C-FB6B-420E-A43F-2DCD7CE61284}" dt="2025-02-05T22:49:07.957" v="1077" actId="1076"/>
          <ac:spMkLst>
            <pc:docMk/>
            <pc:sldMk cId="2207407581" sldId="283"/>
            <ac:spMk id="11" creationId="{9A30B4B8-6F6A-4C43-96E8-DD3623154E2C}"/>
          </ac:spMkLst>
        </pc:spChg>
        <pc:spChg chg="del">
          <ac:chgData name="Silvia Colombo" userId="cdf5343d-9518-4b48-8032-805a754f9105" providerId="ADAL" clId="{43AFA32C-FB6B-420E-A43F-2DCD7CE61284}" dt="2025-02-05T22:40:19.544" v="1025" actId="478"/>
          <ac:spMkLst>
            <pc:docMk/>
            <pc:sldMk cId="2207407581" sldId="283"/>
            <ac:spMk id="12" creationId="{494D38D1-7696-4DCA-B8F6-464C4B3726FD}"/>
          </ac:spMkLst>
        </pc:spChg>
        <pc:spChg chg="mod">
          <ac:chgData name="Silvia Colombo" userId="cdf5343d-9518-4b48-8032-805a754f9105" providerId="ADAL" clId="{43AFA32C-FB6B-420E-A43F-2DCD7CE61284}" dt="2025-02-05T16:27:36.580" v="751"/>
          <ac:spMkLst>
            <pc:docMk/>
            <pc:sldMk cId="2207407581" sldId="283"/>
            <ac:spMk id="167" creationId="{00000000-0000-0000-0000-000000000000}"/>
          </ac:spMkLst>
        </pc:spChg>
        <pc:spChg chg="mod">
          <ac:chgData name="Silvia Colombo" userId="cdf5343d-9518-4b48-8032-805a754f9105" providerId="ADAL" clId="{43AFA32C-FB6B-420E-A43F-2DCD7CE61284}" dt="2025-02-05T22:47:49.648" v="1064" actId="21"/>
          <ac:spMkLst>
            <pc:docMk/>
            <pc:sldMk cId="2207407581" sldId="283"/>
            <ac:spMk id="168" creationId="{00000000-0000-0000-0000-000000000000}"/>
          </ac:spMkLst>
        </pc:spChg>
        <pc:picChg chg="add mod">
          <ac:chgData name="Silvia Colombo" userId="cdf5343d-9518-4b48-8032-805a754f9105" providerId="ADAL" clId="{43AFA32C-FB6B-420E-A43F-2DCD7CE61284}" dt="2025-02-05T22:49:03.610" v="1076" actId="1076"/>
          <ac:picMkLst>
            <pc:docMk/>
            <pc:sldMk cId="2207407581" sldId="283"/>
            <ac:picMk id="4" creationId="{5F479017-6867-40B8-8BD6-7377AC7A95A8}"/>
          </ac:picMkLst>
        </pc:picChg>
        <pc:picChg chg="del">
          <ac:chgData name="Silvia Colombo" userId="cdf5343d-9518-4b48-8032-805a754f9105" providerId="ADAL" clId="{43AFA32C-FB6B-420E-A43F-2DCD7CE61284}" dt="2025-02-05T22:40:16.961" v="1024" actId="478"/>
          <ac:picMkLst>
            <pc:docMk/>
            <pc:sldMk cId="2207407581" sldId="283"/>
            <ac:picMk id="7" creationId="{196FE85A-3FD7-4DA5-9B13-CB8954E53102}"/>
          </ac:picMkLst>
        </pc:picChg>
      </pc:sldChg>
      <pc:sldChg chg="addSp delSp modSp mod">
        <pc:chgData name="Silvia Colombo" userId="cdf5343d-9518-4b48-8032-805a754f9105" providerId="ADAL" clId="{43AFA32C-FB6B-420E-A43F-2DCD7CE61284}" dt="2025-02-05T23:01:43.881" v="1160" actId="403"/>
        <pc:sldMkLst>
          <pc:docMk/>
          <pc:sldMk cId="191549666" sldId="284"/>
        </pc:sldMkLst>
        <pc:spChg chg="add mod">
          <ac:chgData name="Silvia Colombo" userId="cdf5343d-9518-4b48-8032-805a754f9105" providerId="ADAL" clId="{43AFA32C-FB6B-420E-A43F-2DCD7CE61284}" dt="2025-02-05T22:58:52.440" v="1143" actId="207"/>
          <ac:spMkLst>
            <pc:docMk/>
            <pc:sldMk cId="191549666" sldId="284"/>
            <ac:spMk id="2" creationId="{420729A8-2EE0-4920-AF11-A5303FB66421}"/>
          </ac:spMkLst>
        </pc:spChg>
        <pc:spChg chg="del">
          <ac:chgData name="Silvia Colombo" userId="cdf5343d-9518-4b48-8032-805a754f9105" providerId="ADAL" clId="{43AFA32C-FB6B-420E-A43F-2DCD7CE61284}" dt="2025-02-05T22:49:42.742" v="1081" actId="478"/>
          <ac:spMkLst>
            <pc:docMk/>
            <pc:sldMk cId="191549666" sldId="284"/>
            <ac:spMk id="10" creationId="{A51FF0DD-7893-4198-B789-79E9F80D2F70}"/>
          </ac:spMkLst>
        </pc:spChg>
        <pc:spChg chg="add mod">
          <ac:chgData name="Silvia Colombo" userId="cdf5343d-9518-4b48-8032-805a754f9105" providerId="ADAL" clId="{43AFA32C-FB6B-420E-A43F-2DCD7CE61284}" dt="2025-02-05T23:00:30.572" v="1159" actId="1076"/>
          <ac:spMkLst>
            <pc:docMk/>
            <pc:sldMk cId="191549666" sldId="284"/>
            <ac:spMk id="13" creationId="{10AAD0EF-8BED-4CD7-B7AE-591E2F12D249}"/>
          </ac:spMkLst>
        </pc:spChg>
        <pc:spChg chg="mod">
          <ac:chgData name="Silvia Colombo" userId="cdf5343d-9518-4b48-8032-805a754f9105" providerId="ADAL" clId="{43AFA32C-FB6B-420E-A43F-2DCD7CE61284}" dt="2025-02-05T16:27:36.580" v="751"/>
          <ac:spMkLst>
            <pc:docMk/>
            <pc:sldMk cId="191549666" sldId="284"/>
            <ac:spMk id="167" creationId="{00000000-0000-0000-0000-000000000000}"/>
          </ac:spMkLst>
        </pc:spChg>
        <pc:spChg chg="mod">
          <ac:chgData name="Silvia Colombo" userId="cdf5343d-9518-4b48-8032-805a754f9105" providerId="ADAL" clId="{43AFA32C-FB6B-420E-A43F-2DCD7CE61284}" dt="2025-02-05T23:01:43.881" v="1160" actId="403"/>
          <ac:spMkLst>
            <pc:docMk/>
            <pc:sldMk cId="191549666" sldId="284"/>
            <ac:spMk id="168" creationId="{00000000-0000-0000-0000-000000000000}"/>
          </ac:spMkLst>
        </pc:spChg>
        <pc:picChg chg="del">
          <ac:chgData name="Silvia Colombo" userId="cdf5343d-9518-4b48-8032-805a754f9105" providerId="ADAL" clId="{43AFA32C-FB6B-420E-A43F-2DCD7CE61284}" dt="2025-02-05T22:49:42.742" v="1081" actId="478"/>
          <ac:picMkLst>
            <pc:docMk/>
            <pc:sldMk cId="191549666" sldId="284"/>
            <ac:picMk id="4" creationId="{E738579C-59A8-4076-B8CD-40062EB6EEC3}"/>
          </ac:picMkLst>
        </pc:picChg>
        <pc:picChg chg="add mod">
          <ac:chgData name="Silvia Colombo" userId="cdf5343d-9518-4b48-8032-805a754f9105" providerId="ADAL" clId="{43AFA32C-FB6B-420E-A43F-2DCD7CE61284}" dt="2025-02-05T22:59:33.731" v="1146" actId="1076"/>
          <ac:picMkLst>
            <pc:docMk/>
            <pc:sldMk cId="191549666" sldId="284"/>
            <ac:picMk id="6" creationId="{77FCB6A8-0C3F-43E0-837F-53551D3DD187}"/>
          </ac:picMkLst>
        </pc:picChg>
        <pc:picChg chg="add mod">
          <ac:chgData name="Silvia Colombo" userId="cdf5343d-9518-4b48-8032-805a754f9105" providerId="ADAL" clId="{43AFA32C-FB6B-420E-A43F-2DCD7CE61284}" dt="2025-02-05T22:59:56.747" v="1151" actId="1076"/>
          <ac:picMkLst>
            <pc:docMk/>
            <pc:sldMk cId="191549666" sldId="284"/>
            <ac:picMk id="8" creationId="{F5A94F8F-DF99-47C4-9F06-90DB78519C8A}"/>
          </ac:picMkLst>
        </pc:picChg>
      </pc:sldChg>
      <pc:sldChg chg="modSp mod">
        <pc:chgData name="Silvia Colombo" userId="cdf5343d-9518-4b48-8032-805a754f9105" providerId="ADAL" clId="{43AFA32C-FB6B-420E-A43F-2DCD7CE61284}" dt="2025-02-05T23:10:39.683" v="1354" actId="403"/>
        <pc:sldMkLst>
          <pc:docMk/>
          <pc:sldMk cId="3061992581" sldId="288"/>
        </pc:sldMkLst>
        <pc:spChg chg="mod">
          <ac:chgData name="Silvia Colombo" userId="cdf5343d-9518-4b48-8032-805a754f9105" providerId="ADAL" clId="{43AFA32C-FB6B-420E-A43F-2DCD7CE61284}" dt="2025-02-05T16:27:36.580" v="751"/>
          <ac:spMkLst>
            <pc:docMk/>
            <pc:sldMk cId="3061992581" sldId="288"/>
            <ac:spMk id="167" creationId="{00000000-0000-0000-0000-000000000000}"/>
          </ac:spMkLst>
        </pc:spChg>
        <pc:spChg chg="mod">
          <ac:chgData name="Silvia Colombo" userId="cdf5343d-9518-4b48-8032-805a754f9105" providerId="ADAL" clId="{43AFA32C-FB6B-420E-A43F-2DCD7CE61284}" dt="2025-02-05T23:10:39.683" v="1354" actId="403"/>
          <ac:spMkLst>
            <pc:docMk/>
            <pc:sldMk cId="3061992581" sldId="288"/>
            <ac:spMk id="168" creationId="{00000000-0000-0000-0000-000000000000}"/>
          </ac:spMkLst>
        </pc:spChg>
      </pc:sldChg>
      <pc:sldChg chg="addSp delSp modSp mod">
        <pc:chgData name="Silvia Colombo" userId="cdf5343d-9518-4b48-8032-805a754f9105" providerId="ADAL" clId="{43AFA32C-FB6B-420E-A43F-2DCD7CE61284}" dt="2025-02-05T23:17:41.131" v="1402" actId="403"/>
        <pc:sldMkLst>
          <pc:docMk/>
          <pc:sldMk cId="2985432160" sldId="289"/>
        </pc:sldMkLst>
        <pc:spChg chg="mod">
          <ac:chgData name="Silvia Colombo" userId="cdf5343d-9518-4b48-8032-805a754f9105" providerId="ADAL" clId="{43AFA32C-FB6B-420E-A43F-2DCD7CE61284}" dt="2025-02-05T23:11:10.275" v="1355"/>
          <ac:spMkLst>
            <pc:docMk/>
            <pc:sldMk cId="2985432160" sldId="289"/>
            <ac:spMk id="167" creationId="{00000000-0000-0000-0000-000000000000}"/>
          </ac:spMkLst>
        </pc:spChg>
        <pc:spChg chg="mod">
          <ac:chgData name="Silvia Colombo" userId="cdf5343d-9518-4b48-8032-805a754f9105" providerId="ADAL" clId="{43AFA32C-FB6B-420E-A43F-2DCD7CE61284}" dt="2025-02-05T23:17:41.131" v="1402" actId="403"/>
          <ac:spMkLst>
            <pc:docMk/>
            <pc:sldMk cId="2985432160" sldId="289"/>
            <ac:spMk id="168" creationId="{00000000-0000-0000-0000-000000000000}"/>
          </ac:spMkLst>
        </pc:spChg>
        <pc:picChg chg="del">
          <ac:chgData name="Silvia Colombo" userId="cdf5343d-9518-4b48-8032-805a754f9105" providerId="ADAL" clId="{43AFA32C-FB6B-420E-A43F-2DCD7CE61284}" dt="2025-02-05T23:11:37.964" v="1360" actId="478"/>
          <ac:picMkLst>
            <pc:docMk/>
            <pc:sldMk cId="2985432160" sldId="289"/>
            <ac:picMk id="5" creationId="{052EF140-71B1-4999-AB42-065E64AF16E4}"/>
          </ac:picMkLst>
        </pc:picChg>
        <pc:picChg chg="add mod">
          <ac:chgData name="Silvia Colombo" userId="cdf5343d-9518-4b48-8032-805a754f9105" providerId="ADAL" clId="{43AFA32C-FB6B-420E-A43F-2DCD7CE61284}" dt="2025-02-05T23:12:31.519" v="1366" actId="1076"/>
          <ac:picMkLst>
            <pc:docMk/>
            <pc:sldMk cId="2985432160" sldId="289"/>
            <ac:picMk id="1026" creationId="{11E60B92-124B-4F90-AC86-CFDBEBD18769}"/>
          </ac:picMkLst>
        </pc:picChg>
      </pc:sldChg>
      <pc:sldChg chg="addSp modSp mod modAnim">
        <pc:chgData name="Silvia Colombo" userId="cdf5343d-9518-4b48-8032-805a754f9105" providerId="ADAL" clId="{43AFA32C-FB6B-420E-A43F-2DCD7CE61284}" dt="2025-02-06T08:52:03.069" v="1468"/>
        <pc:sldMkLst>
          <pc:docMk/>
          <pc:sldMk cId="3025862249" sldId="290"/>
        </pc:sldMkLst>
        <pc:spChg chg="add mod">
          <ac:chgData name="Silvia Colombo" userId="cdf5343d-9518-4b48-8032-805a754f9105" providerId="ADAL" clId="{43AFA32C-FB6B-420E-A43F-2DCD7CE61284}" dt="2025-02-05T23:16:44.416" v="1397" actId="14100"/>
          <ac:spMkLst>
            <pc:docMk/>
            <pc:sldMk cId="3025862249" sldId="290"/>
            <ac:spMk id="8" creationId="{EB319896-67C5-417E-9E18-CDE64A8FD39E}"/>
          </ac:spMkLst>
        </pc:spChg>
        <pc:spChg chg="mod">
          <ac:chgData name="Silvia Colombo" userId="cdf5343d-9518-4b48-8032-805a754f9105" providerId="ADAL" clId="{43AFA32C-FB6B-420E-A43F-2DCD7CE61284}" dt="2025-02-05T23:11:10.275" v="1355"/>
          <ac:spMkLst>
            <pc:docMk/>
            <pc:sldMk cId="3025862249" sldId="290"/>
            <ac:spMk id="167" creationId="{00000000-0000-0000-0000-000000000000}"/>
          </ac:spMkLst>
        </pc:spChg>
        <pc:spChg chg="mod">
          <ac:chgData name="Silvia Colombo" userId="cdf5343d-9518-4b48-8032-805a754f9105" providerId="ADAL" clId="{43AFA32C-FB6B-420E-A43F-2DCD7CE61284}" dt="2025-02-05T23:23:49.852" v="1426" actId="403"/>
          <ac:spMkLst>
            <pc:docMk/>
            <pc:sldMk cId="3025862249" sldId="290"/>
            <ac:spMk id="168" creationId="{00000000-0000-0000-0000-000000000000}"/>
          </ac:spMkLst>
        </pc:spChg>
        <pc:graphicFrameChg chg="add mod modGraphic">
          <ac:chgData name="Silvia Colombo" userId="cdf5343d-9518-4b48-8032-805a754f9105" providerId="ADAL" clId="{43AFA32C-FB6B-420E-A43F-2DCD7CE61284}" dt="2025-02-06T08:52:00.493" v="1467" actId="1076"/>
          <ac:graphicFrameMkLst>
            <pc:docMk/>
            <pc:sldMk cId="3025862249" sldId="290"/>
            <ac:graphicFrameMk id="9" creationId="{F29E93CD-DA38-4B21-A5DF-EC1596F6D0C9}"/>
          </ac:graphicFrameMkLst>
        </pc:graphicFrameChg>
        <pc:picChg chg="add mod">
          <ac:chgData name="Silvia Colombo" userId="cdf5343d-9518-4b48-8032-805a754f9105" providerId="ADAL" clId="{43AFA32C-FB6B-420E-A43F-2DCD7CE61284}" dt="2025-02-05T23:16:38.578" v="1395" actId="1076"/>
          <ac:picMkLst>
            <pc:docMk/>
            <pc:sldMk cId="3025862249" sldId="290"/>
            <ac:picMk id="4" creationId="{A5754109-C691-4D2F-80A9-F192E408E854}"/>
          </ac:picMkLst>
        </pc:picChg>
      </pc:sldChg>
      <pc:sldChg chg="modSp mod">
        <pc:chgData name="Silvia Colombo" userId="cdf5343d-9518-4b48-8032-805a754f9105" providerId="ADAL" clId="{43AFA32C-FB6B-420E-A43F-2DCD7CE61284}" dt="2025-02-05T23:23:13.344" v="1424" actId="20577"/>
        <pc:sldMkLst>
          <pc:docMk/>
          <pc:sldMk cId="4276348475" sldId="291"/>
        </pc:sldMkLst>
        <pc:spChg chg="mod">
          <ac:chgData name="Silvia Colombo" userId="cdf5343d-9518-4b48-8032-805a754f9105" providerId="ADAL" clId="{43AFA32C-FB6B-420E-A43F-2DCD7CE61284}" dt="2025-02-05T23:23:13.344" v="1424" actId="20577"/>
          <ac:spMkLst>
            <pc:docMk/>
            <pc:sldMk cId="4276348475" sldId="291"/>
            <ac:spMk id="11" creationId="{CDD7956C-AD4A-4FCD-870C-C4BFC69F804B}"/>
          </ac:spMkLst>
        </pc:spChg>
        <pc:spChg chg="mod">
          <ac:chgData name="Silvia Colombo" userId="cdf5343d-9518-4b48-8032-805a754f9105" providerId="ADAL" clId="{43AFA32C-FB6B-420E-A43F-2DCD7CE61284}" dt="2025-02-05T23:11:10.275" v="1355"/>
          <ac:spMkLst>
            <pc:docMk/>
            <pc:sldMk cId="4276348475" sldId="291"/>
            <ac:spMk id="167" creationId="{00000000-0000-0000-0000-000000000000}"/>
          </ac:spMkLst>
        </pc:spChg>
      </pc:sldChg>
      <pc:sldChg chg="addSp delSp modSp mod addCm delCm">
        <pc:chgData name="Silvia Colombo" userId="cdf5343d-9518-4b48-8032-805a754f9105" providerId="ADAL" clId="{43AFA32C-FB6B-420E-A43F-2DCD7CE61284}" dt="2025-02-06T09:26:19.501" v="1587" actId="20577"/>
        <pc:sldMkLst>
          <pc:docMk/>
          <pc:sldMk cId="218857803" sldId="292"/>
        </pc:sldMkLst>
        <pc:spChg chg="add mod">
          <ac:chgData name="Silvia Colombo" userId="cdf5343d-9518-4b48-8032-805a754f9105" providerId="ADAL" clId="{43AFA32C-FB6B-420E-A43F-2DCD7CE61284}" dt="2025-02-06T09:26:19.501" v="1587" actId="20577"/>
          <ac:spMkLst>
            <pc:docMk/>
            <pc:sldMk cId="218857803" sldId="292"/>
            <ac:spMk id="2" creationId="{F4ABD355-3205-4C8B-B0A4-057E8D7950C1}"/>
          </ac:spMkLst>
        </pc:spChg>
        <pc:spChg chg="del mod">
          <ac:chgData name="Silvia Colombo" userId="cdf5343d-9518-4b48-8032-805a754f9105" providerId="ADAL" clId="{43AFA32C-FB6B-420E-A43F-2DCD7CE61284}" dt="2025-02-05T23:24:22.316" v="1434"/>
          <ac:spMkLst>
            <pc:docMk/>
            <pc:sldMk cId="218857803" sldId="292"/>
            <ac:spMk id="4" creationId="{D09E2FEA-9B9B-4938-8550-5BC46B22A4FA}"/>
          </ac:spMkLst>
        </pc:spChg>
        <pc:spChg chg="del">
          <ac:chgData name="Silvia Colombo" userId="cdf5343d-9518-4b48-8032-805a754f9105" providerId="ADAL" clId="{43AFA32C-FB6B-420E-A43F-2DCD7CE61284}" dt="2025-02-05T23:24:23.967" v="1435" actId="478"/>
          <ac:spMkLst>
            <pc:docMk/>
            <pc:sldMk cId="218857803" sldId="292"/>
            <ac:spMk id="10" creationId="{475C59D7-5F2E-4C25-AC1E-BDAB12EC46B7}"/>
          </ac:spMkLst>
        </pc:spChg>
        <pc:spChg chg="add mod">
          <ac:chgData name="Silvia Colombo" userId="cdf5343d-9518-4b48-8032-805a754f9105" providerId="ADAL" clId="{43AFA32C-FB6B-420E-A43F-2DCD7CE61284}" dt="2025-02-06T09:21:19.770" v="1586" actId="14100"/>
          <ac:spMkLst>
            <pc:docMk/>
            <pc:sldMk cId="218857803" sldId="292"/>
            <ac:spMk id="14" creationId="{AE01BF9B-1A44-457D-88E1-2A42EBF8A9C9}"/>
          </ac:spMkLst>
        </pc:spChg>
        <pc:spChg chg="mod">
          <ac:chgData name="Silvia Colombo" userId="cdf5343d-9518-4b48-8032-805a754f9105" providerId="ADAL" clId="{43AFA32C-FB6B-420E-A43F-2DCD7CE61284}" dt="2025-02-05T23:11:10.275" v="1355"/>
          <ac:spMkLst>
            <pc:docMk/>
            <pc:sldMk cId="218857803" sldId="292"/>
            <ac:spMk id="167" creationId="{00000000-0000-0000-0000-000000000000}"/>
          </ac:spMkLst>
        </pc:spChg>
        <pc:spChg chg="mod">
          <ac:chgData name="Silvia Colombo" userId="cdf5343d-9518-4b48-8032-805a754f9105" providerId="ADAL" clId="{43AFA32C-FB6B-420E-A43F-2DCD7CE61284}" dt="2025-02-06T09:13:46.684" v="1496" actId="21"/>
          <ac:spMkLst>
            <pc:docMk/>
            <pc:sldMk cId="218857803" sldId="292"/>
            <ac:spMk id="168" creationId="{00000000-0000-0000-0000-000000000000}"/>
          </ac:spMkLst>
        </pc:spChg>
        <pc:picChg chg="del">
          <ac:chgData name="Silvia Colombo" userId="cdf5343d-9518-4b48-8032-805a754f9105" providerId="ADAL" clId="{43AFA32C-FB6B-420E-A43F-2DCD7CE61284}" dt="2025-02-05T23:24:22.314" v="1432" actId="478"/>
          <ac:picMkLst>
            <pc:docMk/>
            <pc:sldMk cId="218857803" sldId="292"/>
            <ac:picMk id="6" creationId="{3608EEE9-CE11-437C-ADC4-E4C046528AB0}"/>
          </ac:picMkLst>
        </pc:picChg>
        <pc:picChg chg="add mod modCrop">
          <ac:chgData name="Silvia Colombo" userId="cdf5343d-9518-4b48-8032-805a754f9105" providerId="ADAL" clId="{43AFA32C-FB6B-420E-A43F-2DCD7CE61284}" dt="2025-02-06T09:18:53.550" v="1546" actId="732"/>
          <ac:picMkLst>
            <pc:docMk/>
            <pc:sldMk cId="218857803" sldId="292"/>
            <ac:picMk id="7" creationId="{C7A7CF2B-8694-455C-95AE-ECA8C139BB2A}"/>
          </ac:picMkLst>
        </pc:picChg>
        <pc:picChg chg="add mod">
          <ac:chgData name="Silvia Colombo" userId="cdf5343d-9518-4b48-8032-805a754f9105" providerId="ADAL" clId="{43AFA32C-FB6B-420E-A43F-2DCD7CE61284}" dt="2025-02-06T09:18:37.703" v="1544" actId="14100"/>
          <ac:picMkLst>
            <pc:docMk/>
            <pc:sldMk cId="218857803" sldId="292"/>
            <ac:picMk id="9" creationId="{60A4C67C-C3B8-42FB-B9CD-E6E0F6EBEB79}"/>
          </ac:picMkLst>
        </pc:picChg>
      </pc:sldChg>
      <pc:sldChg chg="delSp modSp mod">
        <pc:chgData name="Silvia Colombo" userId="cdf5343d-9518-4b48-8032-805a754f9105" providerId="ADAL" clId="{43AFA32C-FB6B-420E-A43F-2DCD7CE61284}" dt="2025-02-06T09:47:42.597" v="1627"/>
        <pc:sldMkLst>
          <pc:docMk/>
          <pc:sldMk cId="2761367291" sldId="293"/>
        </pc:sldMkLst>
        <pc:spChg chg="del mod">
          <ac:chgData name="Silvia Colombo" userId="cdf5343d-9518-4b48-8032-805a754f9105" providerId="ADAL" clId="{43AFA32C-FB6B-420E-A43F-2DCD7CE61284}" dt="2025-02-06T09:39:39.943" v="1603" actId="478"/>
          <ac:spMkLst>
            <pc:docMk/>
            <pc:sldMk cId="2761367291" sldId="293"/>
            <ac:spMk id="5" creationId="{2BA44561-A902-4512-9AA0-020CB3B8604A}"/>
          </ac:spMkLst>
        </pc:spChg>
        <pc:spChg chg="del mod">
          <ac:chgData name="Silvia Colombo" userId="cdf5343d-9518-4b48-8032-805a754f9105" providerId="ADAL" clId="{43AFA32C-FB6B-420E-A43F-2DCD7CE61284}" dt="2025-02-06T09:26:33.907" v="1589" actId="478"/>
          <ac:spMkLst>
            <pc:docMk/>
            <pc:sldMk cId="2761367291" sldId="293"/>
            <ac:spMk id="13" creationId="{DE6E600F-63FB-4ABB-ABAA-795941BA433B}"/>
          </ac:spMkLst>
        </pc:spChg>
        <pc:spChg chg="mod">
          <ac:chgData name="Silvia Colombo" userId="cdf5343d-9518-4b48-8032-805a754f9105" providerId="ADAL" clId="{43AFA32C-FB6B-420E-A43F-2DCD7CE61284}" dt="2025-02-05T23:11:10.275" v="1355"/>
          <ac:spMkLst>
            <pc:docMk/>
            <pc:sldMk cId="2761367291" sldId="293"/>
            <ac:spMk id="167" creationId="{00000000-0000-0000-0000-000000000000}"/>
          </ac:spMkLst>
        </pc:spChg>
        <pc:spChg chg="mod">
          <ac:chgData name="Silvia Colombo" userId="cdf5343d-9518-4b48-8032-805a754f9105" providerId="ADAL" clId="{43AFA32C-FB6B-420E-A43F-2DCD7CE61284}" dt="2025-02-06T09:47:42.597" v="1627"/>
          <ac:spMkLst>
            <pc:docMk/>
            <pc:sldMk cId="2761367291" sldId="293"/>
            <ac:spMk id="168" creationId="{00000000-0000-0000-0000-000000000000}"/>
          </ac:spMkLst>
        </pc:spChg>
        <pc:picChg chg="del">
          <ac:chgData name="Silvia Colombo" userId="cdf5343d-9518-4b48-8032-805a754f9105" providerId="ADAL" clId="{43AFA32C-FB6B-420E-A43F-2DCD7CE61284}" dt="2025-02-06T09:26:32.290" v="1588" actId="478"/>
          <ac:picMkLst>
            <pc:docMk/>
            <pc:sldMk cId="2761367291" sldId="293"/>
            <ac:picMk id="8" creationId="{2140FFAE-B53D-488F-A681-41262F76B8F1}"/>
          </ac:picMkLst>
        </pc:picChg>
      </pc:sldChg>
      <pc:sldChg chg="addSp delSp modSp mod delAnim modAnim">
        <pc:chgData name="Silvia Colombo" userId="cdf5343d-9518-4b48-8032-805a754f9105" providerId="ADAL" clId="{43AFA32C-FB6B-420E-A43F-2DCD7CE61284}" dt="2025-02-06T09:58:18.784" v="1717" actId="1076"/>
        <pc:sldMkLst>
          <pc:docMk/>
          <pc:sldMk cId="3284480951" sldId="294"/>
        </pc:sldMkLst>
        <pc:spChg chg="del mod">
          <ac:chgData name="Silvia Colombo" userId="cdf5343d-9518-4b48-8032-805a754f9105" providerId="ADAL" clId="{43AFA32C-FB6B-420E-A43F-2DCD7CE61284}" dt="2025-02-06T09:48:35.998" v="1634"/>
          <ac:spMkLst>
            <pc:docMk/>
            <pc:sldMk cId="3284480951" sldId="294"/>
            <ac:spMk id="4" creationId="{4CF27FE5-7AA3-4BAD-870C-70E80A1A7465}"/>
          </ac:spMkLst>
        </pc:spChg>
        <pc:spChg chg="add mod">
          <ac:chgData name="Silvia Colombo" userId="cdf5343d-9518-4b48-8032-805a754f9105" providerId="ADAL" clId="{43AFA32C-FB6B-420E-A43F-2DCD7CE61284}" dt="2025-02-06T09:57:30.160" v="1709" actId="20577"/>
          <ac:spMkLst>
            <pc:docMk/>
            <pc:sldMk cId="3284480951" sldId="294"/>
            <ac:spMk id="6" creationId="{5B522B6F-0CF4-489C-A032-67294EC36980}"/>
          </ac:spMkLst>
        </pc:spChg>
        <pc:spChg chg="del">
          <ac:chgData name="Silvia Colombo" userId="cdf5343d-9518-4b48-8032-805a754f9105" providerId="ADAL" clId="{43AFA32C-FB6B-420E-A43F-2DCD7CE61284}" dt="2025-02-06T09:48:35.995" v="1632" actId="478"/>
          <ac:spMkLst>
            <pc:docMk/>
            <pc:sldMk cId="3284480951" sldId="294"/>
            <ac:spMk id="12" creationId="{49859AD5-54D0-4202-AF84-8D44E53BFE8B}"/>
          </ac:spMkLst>
        </pc:spChg>
        <pc:spChg chg="add mod">
          <ac:chgData name="Silvia Colombo" userId="cdf5343d-9518-4b48-8032-805a754f9105" providerId="ADAL" clId="{43AFA32C-FB6B-420E-A43F-2DCD7CE61284}" dt="2025-02-06T09:58:18.784" v="1717" actId="1076"/>
          <ac:spMkLst>
            <pc:docMk/>
            <pc:sldMk cId="3284480951" sldId="294"/>
            <ac:spMk id="13" creationId="{BEA2D2C8-A9DB-481C-92BB-1E2D59DEE356}"/>
          </ac:spMkLst>
        </pc:spChg>
        <pc:spChg chg="mod">
          <ac:chgData name="Silvia Colombo" userId="cdf5343d-9518-4b48-8032-805a754f9105" providerId="ADAL" clId="{43AFA32C-FB6B-420E-A43F-2DCD7CE61284}" dt="2025-02-05T23:11:10.275" v="1355"/>
          <ac:spMkLst>
            <pc:docMk/>
            <pc:sldMk cId="3284480951" sldId="294"/>
            <ac:spMk id="167" creationId="{00000000-0000-0000-0000-000000000000}"/>
          </ac:spMkLst>
        </pc:spChg>
        <pc:spChg chg="mod">
          <ac:chgData name="Silvia Colombo" userId="cdf5343d-9518-4b48-8032-805a754f9105" providerId="ADAL" clId="{43AFA32C-FB6B-420E-A43F-2DCD7CE61284}" dt="2025-02-06T09:56:48.931" v="1697" actId="21"/>
          <ac:spMkLst>
            <pc:docMk/>
            <pc:sldMk cId="3284480951" sldId="294"/>
            <ac:spMk id="168" creationId="{00000000-0000-0000-0000-000000000000}"/>
          </ac:spMkLst>
        </pc:spChg>
        <pc:picChg chg="add mod">
          <ac:chgData name="Silvia Colombo" userId="cdf5343d-9518-4b48-8032-805a754f9105" providerId="ADAL" clId="{43AFA32C-FB6B-420E-A43F-2DCD7CE61284}" dt="2025-02-06T09:57:37.368" v="1710" actId="1076"/>
          <ac:picMkLst>
            <pc:docMk/>
            <pc:sldMk cId="3284480951" sldId="294"/>
            <ac:picMk id="5" creationId="{B5375CD0-17C7-464A-BAB7-CB23513A5A06}"/>
          </ac:picMkLst>
        </pc:picChg>
        <pc:picChg chg="del">
          <ac:chgData name="Silvia Colombo" userId="cdf5343d-9518-4b48-8032-805a754f9105" providerId="ADAL" clId="{43AFA32C-FB6B-420E-A43F-2DCD7CE61284}" dt="2025-02-06T09:48:31.356" v="1630" actId="478"/>
          <ac:picMkLst>
            <pc:docMk/>
            <pc:sldMk cId="3284480951" sldId="294"/>
            <ac:picMk id="7" creationId="{2CD9BDA6-4702-497C-9C1B-BC2C15987105}"/>
          </ac:picMkLst>
        </pc:picChg>
      </pc:sldChg>
      <pc:sldChg chg="modSp mod">
        <pc:chgData name="Silvia Colombo" userId="cdf5343d-9518-4b48-8032-805a754f9105" providerId="ADAL" clId="{43AFA32C-FB6B-420E-A43F-2DCD7CE61284}" dt="2025-02-06T09:59:53.774" v="1743" actId="20577"/>
        <pc:sldMkLst>
          <pc:docMk/>
          <pc:sldMk cId="2669022340" sldId="295"/>
        </pc:sldMkLst>
        <pc:spChg chg="mod">
          <ac:chgData name="Silvia Colombo" userId="cdf5343d-9518-4b48-8032-805a754f9105" providerId="ADAL" clId="{43AFA32C-FB6B-420E-A43F-2DCD7CE61284}" dt="2025-02-05T23:11:10.275" v="1355"/>
          <ac:spMkLst>
            <pc:docMk/>
            <pc:sldMk cId="2669022340" sldId="295"/>
            <ac:spMk id="167" creationId="{00000000-0000-0000-0000-000000000000}"/>
          </ac:spMkLst>
        </pc:spChg>
        <pc:spChg chg="mod">
          <ac:chgData name="Silvia Colombo" userId="cdf5343d-9518-4b48-8032-805a754f9105" providerId="ADAL" clId="{43AFA32C-FB6B-420E-A43F-2DCD7CE61284}" dt="2025-02-06T09:59:53.774" v="1743" actId="20577"/>
          <ac:spMkLst>
            <pc:docMk/>
            <pc:sldMk cId="2669022340" sldId="295"/>
            <ac:spMk id="168" creationId="{00000000-0000-0000-0000-000000000000}"/>
          </ac:spMkLst>
        </pc:spChg>
      </pc:sldChg>
      <pc:sldChg chg="modSp mod">
        <pc:chgData name="Silvia Colombo" userId="cdf5343d-9518-4b48-8032-805a754f9105" providerId="ADAL" clId="{43AFA32C-FB6B-420E-A43F-2DCD7CE61284}" dt="2025-02-06T10:00:48.977" v="1753" actId="403"/>
        <pc:sldMkLst>
          <pc:docMk/>
          <pc:sldMk cId="3178964038" sldId="296"/>
        </pc:sldMkLst>
        <pc:spChg chg="mod">
          <ac:chgData name="Silvia Colombo" userId="cdf5343d-9518-4b48-8032-805a754f9105" providerId="ADAL" clId="{43AFA32C-FB6B-420E-A43F-2DCD7CE61284}" dt="2025-02-05T23:11:10.275" v="1355"/>
          <ac:spMkLst>
            <pc:docMk/>
            <pc:sldMk cId="3178964038" sldId="296"/>
            <ac:spMk id="167" creationId="{00000000-0000-0000-0000-000000000000}"/>
          </ac:spMkLst>
        </pc:spChg>
        <pc:spChg chg="mod">
          <ac:chgData name="Silvia Colombo" userId="cdf5343d-9518-4b48-8032-805a754f9105" providerId="ADAL" clId="{43AFA32C-FB6B-420E-A43F-2DCD7CE61284}" dt="2025-02-06T10:00:48.977" v="1753" actId="403"/>
          <ac:spMkLst>
            <pc:docMk/>
            <pc:sldMk cId="3178964038" sldId="296"/>
            <ac:spMk id="168" creationId="{00000000-0000-0000-0000-000000000000}"/>
          </ac:spMkLst>
        </pc:spChg>
      </pc:sldChg>
      <pc:sldChg chg="addSp delSp modSp mod">
        <pc:chgData name="Silvia Colombo" userId="cdf5343d-9518-4b48-8032-805a754f9105" providerId="ADAL" clId="{43AFA32C-FB6B-420E-A43F-2DCD7CE61284}" dt="2025-02-06T10:10:37.041" v="1771"/>
        <pc:sldMkLst>
          <pc:docMk/>
          <pc:sldMk cId="3574041065" sldId="297"/>
        </pc:sldMkLst>
        <pc:spChg chg="mod">
          <ac:chgData name="Silvia Colombo" userId="cdf5343d-9518-4b48-8032-805a754f9105" providerId="ADAL" clId="{43AFA32C-FB6B-420E-A43F-2DCD7CE61284}" dt="2025-02-06T10:10:37.041" v="1771"/>
          <ac:spMkLst>
            <pc:docMk/>
            <pc:sldMk cId="3574041065" sldId="297"/>
            <ac:spMk id="167" creationId="{00000000-0000-0000-0000-000000000000}"/>
          </ac:spMkLst>
        </pc:spChg>
        <pc:spChg chg="mod">
          <ac:chgData name="Silvia Colombo" userId="cdf5343d-9518-4b48-8032-805a754f9105" providerId="ADAL" clId="{43AFA32C-FB6B-420E-A43F-2DCD7CE61284}" dt="2025-02-06T10:07:09.674" v="1761" actId="14100"/>
          <ac:spMkLst>
            <pc:docMk/>
            <pc:sldMk cId="3574041065" sldId="297"/>
            <ac:spMk id="168" creationId="{00000000-0000-0000-0000-000000000000}"/>
          </ac:spMkLst>
        </pc:spChg>
        <pc:picChg chg="del">
          <ac:chgData name="Silvia Colombo" userId="cdf5343d-9518-4b48-8032-805a754f9105" providerId="ADAL" clId="{43AFA32C-FB6B-420E-A43F-2DCD7CE61284}" dt="2025-02-06T10:00:53.989" v="1754" actId="478"/>
          <ac:picMkLst>
            <pc:docMk/>
            <pc:sldMk cId="3574041065" sldId="297"/>
            <ac:picMk id="4" creationId="{9013AE3E-FEF0-4CDB-8077-AE1D5AAE64F3}"/>
          </ac:picMkLst>
        </pc:picChg>
        <pc:picChg chg="add mod modCrop">
          <ac:chgData name="Silvia Colombo" userId="cdf5343d-9518-4b48-8032-805a754f9105" providerId="ADAL" clId="{43AFA32C-FB6B-420E-A43F-2DCD7CE61284}" dt="2025-02-06T10:09:13.576" v="1765" actId="1076"/>
          <ac:picMkLst>
            <pc:docMk/>
            <pc:sldMk cId="3574041065" sldId="297"/>
            <ac:picMk id="5" creationId="{8A237271-2B45-41CC-A7A7-5105715F5B73}"/>
          </ac:picMkLst>
        </pc:picChg>
      </pc:sldChg>
      <pc:sldChg chg="addSp delSp modSp mod delAnim modAnim">
        <pc:chgData name="Silvia Colombo" userId="cdf5343d-9518-4b48-8032-805a754f9105" providerId="ADAL" clId="{43AFA32C-FB6B-420E-A43F-2DCD7CE61284}" dt="2025-02-06T10:24:12.142" v="1821"/>
        <pc:sldMkLst>
          <pc:docMk/>
          <pc:sldMk cId="2230816992" sldId="298"/>
        </pc:sldMkLst>
        <pc:spChg chg="add mod">
          <ac:chgData name="Silvia Colombo" userId="cdf5343d-9518-4b48-8032-805a754f9105" providerId="ADAL" clId="{43AFA32C-FB6B-420E-A43F-2DCD7CE61284}" dt="2025-02-06T10:24:00.849" v="1820" actId="14100"/>
          <ac:spMkLst>
            <pc:docMk/>
            <pc:sldMk cId="2230816992" sldId="298"/>
            <ac:spMk id="9" creationId="{C2C545EC-73A1-451C-82AB-770AB832E964}"/>
          </ac:spMkLst>
        </pc:spChg>
        <pc:spChg chg="del">
          <ac:chgData name="Silvia Colombo" userId="cdf5343d-9518-4b48-8032-805a754f9105" providerId="ADAL" clId="{43AFA32C-FB6B-420E-A43F-2DCD7CE61284}" dt="2025-02-06T10:09:54.373" v="1768" actId="478"/>
          <ac:spMkLst>
            <pc:docMk/>
            <pc:sldMk cId="2230816992" sldId="298"/>
            <ac:spMk id="10" creationId="{68C5213A-B461-423C-B786-800F850B07E9}"/>
          </ac:spMkLst>
        </pc:spChg>
        <pc:spChg chg="mod">
          <ac:chgData name="Silvia Colombo" userId="cdf5343d-9518-4b48-8032-805a754f9105" providerId="ADAL" clId="{43AFA32C-FB6B-420E-A43F-2DCD7CE61284}" dt="2025-02-06T10:10:37.041" v="1771"/>
          <ac:spMkLst>
            <pc:docMk/>
            <pc:sldMk cId="2230816992" sldId="298"/>
            <ac:spMk id="167" creationId="{00000000-0000-0000-0000-000000000000}"/>
          </ac:spMkLst>
        </pc:spChg>
        <pc:spChg chg="mod">
          <ac:chgData name="Silvia Colombo" userId="cdf5343d-9518-4b48-8032-805a754f9105" providerId="ADAL" clId="{43AFA32C-FB6B-420E-A43F-2DCD7CE61284}" dt="2025-02-06T10:21:44.950" v="1798" actId="113"/>
          <ac:spMkLst>
            <pc:docMk/>
            <pc:sldMk cId="2230816992" sldId="298"/>
            <ac:spMk id="168" creationId="{00000000-0000-0000-0000-000000000000}"/>
          </ac:spMkLst>
        </pc:spChg>
        <pc:graphicFrameChg chg="add mod modGraphic">
          <ac:chgData name="Silvia Colombo" userId="cdf5343d-9518-4b48-8032-805a754f9105" providerId="ADAL" clId="{43AFA32C-FB6B-420E-A43F-2DCD7CE61284}" dt="2025-02-06T10:23:45.297" v="1817" actId="1076"/>
          <ac:graphicFrameMkLst>
            <pc:docMk/>
            <pc:sldMk cId="2230816992" sldId="298"/>
            <ac:graphicFrameMk id="7" creationId="{71FC8A3E-ED2E-42F9-9275-14212525F2D5}"/>
          </ac:graphicFrameMkLst>
        </pc:graphicFrameChg>
        <pc:picChg chg="del">
          <ac:chgData name="Silvia Colombo" userId="cdf5343d-9518-4b48-8032-805a754f9105" providerId="ADAL" clId="{43AFA32C-FB6B-420E-A43F-2DCD7CE61284}" dt="2025-02-06T10:09:48.372" v="1766" actId="478"/>
          <ac:picMkLst>
            <pc:docMk/>
            <pc:sldMk cId="2230816992" sldId="298"/>
            <ac:picMk id="5" creationId="{326FB974-054D-46D5-AB33-D90E2B4A423D}"/>
          </ac:picMkLst>
        </pc:picChg>
      </pc:sldChg>
      <pc:sldChg chg="addSp delSp modSp mod delAnim modAnim">
        <pc:chgData name="Silvia Colombo" userId="cdf5343d-9518-4b48-8032-805a754f9105" providerId="ADAL" clId="{43AFA32C-FB6B-420E-A43F-2DCD7CE61284}" dt="2025-02-06T10:34:20.410" v="1940" actId="108"/>
        <pc:sldMkLst>
          <pc:docMk/>
          <pc:sldMk cId="2669320641" sldId="299"/>
        </pc:sldMkLst>
        <pc:spChg chg="mod">
          <ac:chgData name="Silvia Colombo" userId="cdf5343d-9518-4b48-8032-805a754f9105" providerId="ADAL" clId="{43AFA32C-FB6B-420E-A43F-2DCD7CE61284}" dt="2025-02-06T10:29:38.046" v="1889" actId="207"/>
          <ac:spMkLst>
            <pc:docMk/>
            <pc:sldMk cId="2669320641" sldId="299"/>
            <ac:spMk id="7" creationId="{7866E1B9-E9C3-4EAE-B633-9BB7273D1CE7}"/>
          </ac:spMkLst>
        </pc:spChg>
        <pc:spChg chg="del">
          <ac:chgData name="Silvia Colombo" userId="cdf5343d-9518-4b48-8032-805a754f9105" providerId="ADAL" clId="{43AFA32C-FB6B-420E-A43F-2DCD7CE61284}" dt="2025-02-06T10:24:35.704" v="1825" actId="478"/>
          <ac:spMkLst>
            <pc:docMk/>
            <pc:sldMk cId="2669320641" sldId="299"/>
            <ac:spMk id="12" creationId="{11AC0E52-E4BE-4F78-B0C1-16A14EC1A57C}"/>
          </ac:spMkLst>
        </pc:spChg>
        <pc:spChg chg="del mod">
          <ac:chgData name="Silvia Colombo" userId="cdf5343d-9518-4b48-8032-805a754f9105" providerId="ADAL" clId="{43AFA32C-FB6B-420E-A43F-2DCD7CE61284}" dt="2025-02-06T10:25:19.650" v="1861" actId="478"/>
          <ac:spMkLst>
            <pc:docMk/>
            <pc:sldMk cId="2669320641" sldId="299"/>
            <ac:spMk id="13" creationId="{990D3E6F-677F-432D-9490-A25F20557044}"/>
          </ac:spMkLst>
        </pc:spChg>
        <pc:spChg chg="del">
          <ac:chgData name="Silvia Colombo" userId="cdf5343d-9518-4b48-8032-805a754f9105" providerId="ADAL" clId="{43AFA32C-FB6B-420E-A43F-2DCD7CE61284}" dt="2025-02-06T10:24:34.821" v="1824" actId="478"/>
          <ac:spMkLst>
            <pc:docMk/>
            <pc:sldMk cId="2669320641" sldId="299"/>
            <ac:spMk id="16" creationId="{F0C5172B-599A-4B6B-ABFC-2C3D319FADB1}"/>
          </ac:spMkLst>
        </pc:spChg>
        <pc:spChg chg="add mod">
          <ac:chgData name="Silvia Colombo" userId="cdf5343d-9518-4b48-8032-805a754f9105" providerId="ADAL" clId="{43AFA32C-FB6B-420E-A43F-2DCD7CE61284}" dt="2025-02-06T10:32:54.676" v="1924"/>
          <ac:spMkLst>
            <pc:docMk/>
            <pc:sldMk cId="2669320641" sldId="299"/>
            <ac:spMk id="18" creationId="{B6EC4F10-D985-49FF-97FF-E395633133D0}"/>
          </ac:spMkLst>
        </pc:spChg>
        <pc:spChg chg="add del mod">
          <ac:chgData name="Silvia Colombo" userId="cdf5343d-9518-4b48-8032-805a754f9105" providerId="ADAL" clId="{43AFA32C-FB6B-420E-A43F-2DCD7CE61284}" dt="2025-02-06T10:32:53.946" v="1923" actId="22"/>
          <ac:spMkLst>
            <pc:docMk/>
            <pc:sldMk cId="2669320641" sldId="299"/>
            <ac:spMk id="20" creationId="{F608A0CF-EA2E-48AF-AA87-0C28F9741DC9}"/>
          </ac:spMkLst>
        </pc:spChg>
        <pc:spChg chg="add mod">
          <ac:chgData name="Silvia Colombo" userId="cdf5343d-9518-4b48-8032-805a754f9105" providerId="ADAL" clId="{43AFA32C-FB6B-420E-A43F-2DCD7CE61284}" dt="2025-02-06T10:33:11.833" v="1929" actId="14100"/>
          <ac:spMkLst>
            <pc:docMk/>
            <pc:sldMk cId="2669320641" sldId="299"/>
            <ac:spMk id="22" creationId="{D728DDCA-808A-490F-9736-477529167F9F}"/>
          </ac:spMkLst>
        </pc:spChg>
        <pc:spChg chg="add mod">
          <ac:chgData name="Silvia Colombo" userId="cdf5343d-9518-4b48-8032-805a754f9105" providerId="ADAL" clId="{43AFA32C-FB6B-420E-A43F-2DCD7CE61284}" dt="2025-02-06T10:34:20.410" v="1940" actId="108"/>
          <ac:spMkLst>
            <pc:docMk/>
            <pc:sldMk cId="2669320641" sldId="299"/>
            <ac:spMk id="24" creationId="{C6E51EEA-B7D4-4320-A2F8-BDFD288F85F5}"/>
          </ac:spMkLst>
        </pc:spChg>
        <pc:spChg chg="mod">
          <ac:chgData name="Silvia Colombo" userId="cdf5343d-9518-4b48-8032-805a754f9105" providerId="ADAL" clId="{43AFA32C-FB6B-420E-A43F-2DCD7CE61284}" dt="2025-02-06T10:10:37.041" v="1771"/>
          <ac:spMkLst>
            <pc:docMk/>
            <pc:sldMk cId="2669320641" sldId="299"/>
            <ac:spMk id="167" creationId="{00000000-0000-0000-0000-000000000000}"/>
          </ac:spMkLst>
        </pc:spChg>
        <pc:spChg chg="mod">
          <ac:chgData name="Silvia Colombo" userId="cdf5343d-9518-4b48-8032-805a754f9105" providerId="ADAL" clId="{43AFA32C-FB6B-420E-A43F-2DCD7CE61284}" dt="2025-02-06T10:25:18.109" v="1860" actId="255"/>
          <ac:spMkLst>
            <pc:docMk/>
            <pc:sldMk cId="2669320641" sldId="299"/>
            <ac:spMk id="168" creationId="{00000000-0000-0000-0000-000000000000}"/>
          </ac:spMkLst>
        </pc:spChg>
        <pc:picChg chg="add mod">
          <ac:chgData name="Silvia Colombo" userId="cdf5343d-9518-4b48-8032-805a754f9105" providerId="ADAL" clId="{43AFA32C-FB6B-420E-A43F-2DCD7CE61284}" dt="2025-02-06T10:33:31.737" v="1931" actId="14100"/>
          <ac:picMkLst>
            <pc:docMk/>
            <pc:sldMk cId="2669320641" sldId="299"/>
            <ac:picMk id="4" creationId="{2329F639-1940-4FC8-81AB-1027BB8466BA}"/>
          </ac:picMkLst>
        </pc:picChg>
        <pc:picChg chg="del">
          <ac:chgData name="Silvia Colombo" userId="cdf5343d-9518-4b48-8032-805a754f9105" providerId="ADAL" clId="{43AFA32C-FB6B-420E-A43F-2DCD7CE61284}" dt="2025-02-06T10:24:31.212" v="1823" actId="478"/>
          <ac:picMkLst>
            <pc:docMk/>
            <pc:sldMk cId="2669320641" sldId="299"/>
            <ac:picMk id="5" creationId="{5EC491C7-2F84-4F0B-807A-B28B51CE11DF}"/>
          </ac:picMkLst>
        </pc:picChg>
        <pc:picChg chg="add mod">
          <ac:chgData name="Silvia Colombo" userId="cdf5343d-9518-4b48-8032-805a754f9105" providerId="ADAL" clId="{43AFA32C-FB6B-420E-A43F-2DCD7CE61284}" dt="2025-02-06T10:32:29.961" v="1917" actId="1076"/>
          <ac:picMkLst>
            <pc:docMk/>
            <pc:sldMk cId="2669320641" sldId="299"/>
            <ac:picMk id="8" creationId="{57DB7C97-6E3F-48BC-9C2E-00279D47719B}"/>
          </ac:picMkLst>
        </pc:picChg>
        <pc:picChg chg="del">
          <ac:chgData name="Silvia Colombo" userId="cdf5343d-9518-4b48-8032-805a754f9105" providerId="ADAL" clId="{43AFA32C-FB6B-420E-A43F-2DCD7CE61284}" dt="2025-02-06T10:24:29.561" v="1822" actId="478"/>
          <ac:picMkLst>
            <pc:docMk/>
            <pc:sldMk cId="2669320641" sldId="299"/>
            <ac:picMk id="9" creationId="{A8DE61D7-DDD3-4C72-AF23-E932F0128B7A}"/>
          </ac:picMkLst>
        </pc:picChg>
        <pc:picChg chg="add mod">
          <ac:chgData name="Silvia Colombo" userId="cdf5343d-9518-4b48-8032-805a754f9105" providerId="ADAL" clId="{43AFA32C-FB6B-420E-A43F-2DCD7CE61284}" dt="2025-02-06T10:32:29.961" v="1917" actId="1076"/>
          <ac:picMkLst>
            <pc:docMk/>
            <pc:sldMk cId="2669320641" sldId="299"/>
            <ac:picMk id="11" creationId="{52B9B958-71C4-4D5C-8ADE-39DB42F92FDB}"/>
          </ac:picMkLst>
        </pc:picChg>
      </pc:sldChg>
      <pc:sldChg chg="addSp delSp modSp mod">
        <pc:chgData name="Silvia Colombo" userId="cdf5343d-9518-4b48-8032-805a754f9105" providerId="ADAL" clId="{43AFA32C-FB6B-420E-A43F-2DCD7CE61284}" dt="2025-02-06T10:44:18.826" v="2024" actId="14100"/>
        <pc:sldMkLst>
          <pc:docMk/>
          <pc:sldMk cId="3550741812" sldId="300"/>
        </pc:sldMkLst>
        <pc:spChg chg="add mod">
          <ac:chgData name="Silvia Colombo" userId="cdf5343d-9518-4b48-8032-805a754f9105" providerId="ADAL" clId="{43AFA32C-FB6B-420E-A43F-2DCD7CE61284}" dt="2025-02-06T10:38:56.424" v="1986" actId="1076"/>
          <ac:spMkLst>
            <pc:docMk/>
            <pc:sldMk cId="3550741812" sldId="300"/>
            <ac:spMk id="10" creationId="{D3B65625-8D79-47F3-912D-49E9C91C221A}"/>
          </ac:spMkLst>
        </pc:spChg>
        <pc:spChg chg="mod">
          <ac:chgData name="Silvia Colombo" userId="cdf5343d-9518-4b48-8032-805a754f9105" providerId="ADAL" clId="{43AFA32C-FB6B-420E-A43F-2DCD7CE61284}" dt="2025-02-06T10:10:37.041" v="1771"/>
          <ac:spMkLst>
            <pc:docMk/>
            <pc:sldMk cId="3550741812" sldId="300"/>
            <ac:spMk id="167" creationId="{00000000-0000-0000-0000-000000000000}"/>
          </ac:spMkLst>
        </pc:spChg>
        <pc:spChg chg="mod">
          <ac:chgData name="Silvia Colombo" userId="cdf5343d-9518-4b48-8032-805a754f9105" providerId="ADAL" clId="{43AFA32C-FB6B-420E-A43F-2DCD7CE61284}" dt="2025-02-06T10:44:18.826" v="2024" actId="14100"/>
          <ac:spMkLst>
            <pc:docMk/>
            <pc:sldMk cId="3550741812" sldId="300"/>
            <ac:spMk id="168" creationId="{00000000-0000-0000-0000-000000000000}"/>
          </ac:spMkLst>
        </pc:spChg>
        <pc:picChg chg="del">
          <ac:chgData name="Silvia Colombo" userId="cdf5343d-9518-4b48-8032-805a754f9105" providerId="ADAL" clId="{43AFA32C-FB6B-420E-A43F-2DCD7CE61284}" dt="2025-02-06T10:37:00.824" v="1963" actId="478"/>
          <ac:picMkLst>
            <pc:docMk/>
            <pc:sldMk cId="3550741812" sldId="300"/>
            <ac:picMk id="4" creationId="{A42F7B3F-EE98-41C0-A0CB-5078B3F7D350}"/>
          </ac:picMkLst>
        </pc:picChg>
        <pc:picChg chg="add mod">
          <ac:chgData name="Silvia Colombo" userId="cdf5343d-9518-4b48-8032-805a754f9105" providerId="ADAL" clId="{43AFA32C-FB6B-420E-A43F-2DCD7CE61284}" dt="2025-02-06T10:38:56.424" v="1986" actId="1076"/>
          <ac:picMkLst>
            <pc:docMk/>
            <pc:sldMk cId="3550741812" sldId="300"/>
            <ac:picMk id="6" creationId="{69A741FB-2887-4F44-9FF7-1C1F740E4E32}"/>
          </ac:picMkLst>
        </pc:picChg>
      </pc:sldChg>
      <pc:sldChg chg="addSp delSp modSp mod delAnim modAnim">
        <pc:chgData name="Silvia Colombo" userId="cdf5343d-9518-4b48-8032-805a754f9105" providerId="ADAL" clId="{43AFA32C-FB6B-420E-A43F-2DCD7CE61284}" dt="2025-02-06T10:59:25.676" v="2173" actId="1076"/>
        <pc:sldMkLst>
          <pc:docMk/>
          <pc:sldMk cId="2610105728" sldId="301"/>
        </pc:sldMkLst>
        <pc:spChg chg="del">
          <ac:chgData name="Silvia Colombo" userId="cdf5343d-9518-4b48-8032-805a754f9105" providerId="ADAL" clId="{43AFA32C-FB6B-420E-A43F-2DCD7CE61284}" dt="2025-02-06T10:39:47.100" v="1993" actId="478"/>
          <ac:spMkLst>
            <pc:docMk/>
            <pc:sldMk cId="2610105728" sldId="301"/>
            <ac:spMk id="10" creationId="{3338D6CD-AE6D-488B-806E-82E1DF8D5060}"/>
          </ac:spMkLst>
        </pc:spChg>
        <pc:spChg chg="add mod">
          <ac:chgData name="Silvia Colombo" userId="cdf5343d-9518-4b48-8032-805a754f9105" providerId="ADAL" clId="{43AFA32C-FB6B-420E-A43F-2DCD7CE61284}" dt="2025-02-06T10:59:25.676" v="2173" actId="1076"/>
          <ac:spMkLst>
            <pc:docMk/>
            <pc:sldMk cId="2610105728" sldId="301"/>
            <ac:spMk id="12" creationId="{5D5784DA-97E2-40EB-8433-5601572FA8C7}"/>
          </ac:spMkLst>
        </pc:spChg>
        <pc:spChg chg="del">
          <ac:chgData name="Silvia Colombo" userId="cdf5343d-9518-4b48-8032-805a754f9105" providerId="ADAL" clId="{43AFA32C-FB6B-420E-A43F-2DCD7CE61284}" dt="2025-02-06T10:39:44.477" v="1992" actId="478"/>
          <ac:spMkLst>
            <pc:docMk/>
            <pc:sldMk cId="2610105728" sldId="301"/>
            <ac:spMk id="14" creationId="{ACB5137A-7CED-45D4-BE50-12C69CBC2DD1}"/>
          </ac:spMkLst>
        </pc:spChg>
        <pc:spChg chg="mod">
          <ac:chgData name="Silvia Colombo" userId="cdf5343d-9518-4b48-8032-805a754f9105" providerId="ADAL" clId="{43AFA32C-FB6B-420E-A43F-2DCD7CE61284}" dt="2025-02-06T10:10:37.041" v="1771"/>
          <ac:spMkLst>
            <pc:docMk/>
            <pc:sldMk cId="2610105728" sldId="301"/>
            <ac:spMk id="167" creationId="{00000000-0000-0000-0000-000000000000}"/>
          </ac:spMkLst>
        </pc:spChg>
        <pc:spChg chg="mod">
          <ac:chgData name="Silvia Colombo" userId="cdf5343d-9518-4b48-8032-805a754f9105" providerId="ADAL" clId="{43AFA32C-FB6B-420E-A43F-2DCD7CE61284}" dt="2025-02-06T10:59:12.927" v="2171" actId="20577"/>
          <ac:spMkLst>
            <pc:docMk/>
            <pc:sldMk cId="2610105728" sldId="301"/>
            <ac:spMk id="168" creationId="{00000000-0000-0000-0000-000000000000}"/>
          </ac:spMkLst>
        </pc:spChg>
        <pc:picChg chg="del">
          <ac:chgData name="Silvia Colombo" userId="cdf5343d-9518-4b48-8032-805a754f9105" providerId="ADAL" clId="{43AFA32C-FB6B-420E-A43F-2DCD7CE61284}" dt="2025-02-06T10:39:38.892" v="1990" actId="478"/>
          <ac:picMkLst>
            <pc:docMk/>
            <pc:sldMk cId="2610105728" sldId="301"/>
            <ac:picMk id="4" creationId="{5E1E9EA6-FD5F-4ADA-A69D-88F1AFB63A81}"/>
          </ac:picMkLst>
        </pc:picChg>
        <pc:picChg chg="add mod">
          <ac:chgData name="Silvia Colombo" userId="cdf5343d-9518-4b48-8032-805a754f9105" providerId="ADAL" clId="{43AFA32C-FB6B-420E-A43F-2DCD7CE61284}" dt="2025-02-06T10:59:25.676" v="2173" actId="1076"/>
          <ac:picMkLst>
            <pc:docMk/>
            <pc:sldMk cId="2610105728" sldId="301"/>
            <ac:picMk id="5" creationId="{8C6D084B-D06E-4217-817D-D1897976DF2C}"/>
          </ac:picMkLst>
        </pc:picChg>
        <pc:picChg chg="del">
          <ac:chgData name="Silvia Colombo" userId="cdf5343d-9518-4b48-8032-805a754f9105" providerId="ADAL" clId="{43AFA32C-FB6B-420E-A43F-2DCD7CE61284}" dt="2025-02-06T10:39:37.070" v="1989" actId="478"/>
          <ac:picMkLst>
            <pc:docMk/>
            <pc:sldMk cId="2610105728" sldId="301"/>
            <ac:picMk id="7" creationId="{F162D0AE-7A67-4C35-8ED6-97209BD869E1}"/>
          </ac:picMkLst>
        </pc:picChg>
      </pc:sldChg>
      <pc:sldChg chg="addSp delSp modSp mod delAnim">
        <pc:chgData name="Silvia Colombo" userId="cdf5343d-9518-4b48-8032-805a754f9105" providerId="ADAL" clId="{43AFA32C-FB6B-420E-A43F-2DCD7CE61284}" dt="2025-02-06T11:06:11.752" v="2256" actId="403"/>
        <pc:sldMkLst>
          <pc:docMk/>
          <pc:sldMk cId="1039741806" sldId="302"/>
        </pc:sldMkLst>
        <pc:spChg chg="del">
          <ac:chgData name="Silvia Colombo" userId="cdf5343d-9518-4b48-8032-805a754f9105" providerId="ADAL" clId="{43AFA32C-FB6B-420E-A43F-2DCD7CE61284}" dt="2025-02-06T10:46:09.195" v="2042" actId="478"/>
          <ac:spMkLst>
            <pc:docMk/>
            <pc:sldMk cId="1039741806" sldId="302"/>
            <ac:spMk id="5" creationId="{02F50146-DC97-47DC-81DD-9BC88930F7F3}"/>
          </ac:spMkLst>
        </pc:spChg>
        <pc:spChg chg="add mod">
          <ac:chgData name="Silvia Colombo" userId="cdf5343d-9518-4b48-8032-805a754f9105" providerId="ADAL" clId="{43AFA32C-FB6B-420E-A43F-2DCD7CE61284}" dt="2025-02-06T11:05:48.219" v="2253" actId="113"/>
          <ac:spMkLst>
            <pc:docMk/>
            <pc:sldMk cId="1039741806" sldId="302"/>
            <ac:spMk id="8" creationId="{1A4F89D1-B7F3-43A9-9EF1-D440E5A062F1}"/>
          </ac:spMkLst>
        </pc:spChg>
        <pc:spChg chg="del">
          <ac:chgData name="Silvia Colombo" userId="cdf5343d-9518-4b48-8032-805a754f9105" providerId="ADAL" clId="{43AFA32C-FB6B-420E-A43F-2DCD7CE61284}" dt="2025-02-06T10:46:04.748" v="2041" actId="478"/>
          <ac:spMkLst>
            <pc:docMk/>
            <pc:sldMk cId="1039741806" sldId="302"/>
            <ac:spMk id="10" creationId="{45D130E2-7895-40BA-B172-97D237275D33}"/>
          </ac:spMkLst>
        </pc:spChg>
        <pc:spChg chg="del">
          <ac:chgData name="Silvia Colombo" userId="cdf5343d-9518-4b48-8032-805a754f9105" providerId="ADAL" clId="{43AFA32C-FB6B-420E-A43F-2DCD7CE61284}" dt="2025-02-06T10:46:15.186" v="2047" actId="478"/>
          <ac:spMkLst>
            <pc:docMk/>
            <pc:sldMk cId="1039741806" sldId="302"/>
            <ac:spMk id="14" creationId="{25B60D9C-3092-4569-809A-A1CADFA0F4CA}"/>
          </ac:spMkLst>
        </pc:spChg>
        <pc:spChg chg="add mod">
          <ac:chgData name="Silvia Colombo" userId="cdf5343d-9518-4b48-8032-805a754f9105" providerId="ADAL" clId="{43AFA32C-FB6B-420E-A43F-2DCD7CE61284}" dt="2025-02-06T11:04:05.874" v="2249" actId="1076"/>
          <ac:spMkLst>
            <pc:docMk/>
            <pc:sldMk cId="1039741806" sldId="302"/>
            <ac:spMk id="15" creationId="{563D4D55-22D9-4D78-9A01-5365C59DDCB0}"/>
          </ac:spMkLst>
        </pc:spChg>
        <pc:spChg chg="del mod">
          <ac:chgData name="Silvia Colombo" userId="cdf5343d-9518-4b48-8032-805a754f9105" providerId="ADAL" clId="{43AFA32C-FB6B-420E-A43F-2DCD7CE61284}" dt="2025-02-06T10:46:13.683" v="2045" actId="478"/>
          <ac:spMkLst>
            <pc:docMk/>
            <pc:sldMk cId="1039741806" sldId="302"/>
            <ac:spMk id="22" creationId="{E39B9A5A-C926-4505-9DD7-15B03097356A}"/>
          </ac:spMkLst>
        </pc:spChg>
        <pc:spChg chg="mod">
          <ac:chgData name="Silvia Colombo" userId="cdf5343d-9518-4b48-8032-805a754f9105" providerId="ADAL" clId="{43AFA32C-FB6B-420E-A43F-2DCD7CE61284}" dt="2025-02-06T10:10:37.041" v="1771"/>
          <ac:spMkLst>
            <pc:docMk/>
            <pc:sldMk cId="1039741806" sldId="302"/>
            <ac:spMk id="167" creationId="{00000000-0000-0000-0000-000000000000}"/>
          </ac:spMkLst>
        </pc:spChg>
        <pc:spChg chg="mod">
          <ac:chgData name="Silvia Colombo" userId="cdf5343d-9518-4b48-8032-805a754f9105" providerId="ADAL" clId="{43AFA32C-FB6B-420E-A43F-2DCD7CE61284}" dt="2025-02-06T11:06:11.752" v="2256" actId="403"/>
          <ac:spMkLst>
            <pc:docMk/>
            <pc:sldMk cId="1039741806" sldId="302"/>
            <ac:spMk id="168" creationId="{00000000-0000-0000-0000-000000000000}"/>
          </ac:spMkLst>
        </pc:spChg>
        <pc:picChg chg="del">
          <ac:chgData name="Silvia Colombo" userId="cdf5343d-9518-4b48-8032-805a754f9105" providerId="ADAL" clId="{43AFA32C-FB6B-420E-A43F-2DCD7CE61284}" dt="2025-02-06T10:46:14.168" v="2046" actId="478"/>
          <ac:picMkLst>
            <pc:docMk/>
            <pc:sldMk cId="1039741806" sldId="302"/>
            <ac:picMk id="4" creationId="{D9D89FBA-3C33-4199-95A3-DBE76F829A41}"/>
          </ac:picMkLst>
        </pc:picChg>
        <pc:picChg chg="add mod">
          <ac:chgData name="Silvia Colombo" userId="cdf5343d-9518-4b48-8032-805a754f9105" providerId="ADAL" clId="{43AFA32C-FB6B-420E-A43F-2DCD7CE61284}" dt="2025-02-06T11:05:57.949" v="2254"/>
          <ac:picMkLst>
            <pc:docMk/>
            <pc:sldMk cId="1039741806" sldId="302"/>
            <ac:picMk id="6" creationId="{412B334D-EFAA-42FB-8FDE-5A09D6E17B72}"/>
          </ac:picMkLst>
        </pc:picChg>
        <pc:picChg chg="del">
          <ac:chgData name="Silvia Colombo" userId="cdf5343d-9518-4b48-8032-805a754f9105" providerId="ADAL" clId="{43AFA32C-FB6B-420E-A43F-2DCD7CE61284}" dt="2025-02-06T10:46:09.963" v="2043" actId="478"/>
          <ac:picMkLst>
            <pc:docMk/>
            <pc:sldMk cId="1039741806" sldId="302"/>
            <ac:picMk id="13" creationId="{DC9C74FE-6C30-4D8F-A72B-0905DFAF5BD9}"/>
          </ac:picMkLst>
        </pc:picChg>
      </pc:sldChg>
      <pc:sldChg chg="modSp mod">
        <pc:chgData name="Silvia Colombo" userId="cdf5343d-9518-4b48-8032-805a754f9105" providerId="ADAL" clId="{43AFA32C-FB6B-420E-A43F-2DCD7CE61284}" dt="2025-02-06T11:06:47.560" v="2279" actId="20577"/>
        <pc:sldMkLst>
          <pc:docMk/>
          <pc:sldMk cId="3169569971" sldId="303"/>
        </pc:sldMkLst>
        <pc:spChg chg="mod">
          <ac:chgData name="Silvia Colombo" userId="cdf5343d-9518-4b48-8032-805a754f9105" providerId="ADAL" clId="{43AFA32C-FB6B-420E-A43F-2DCD7CE61284}" dt="2025-02-06T10:10:37.041" v="1771"/>
          <ac:spMkLst>
            <pc:docMk/>
            <pc:sldMk cId="3169569971" sldId="303"/>
            <ac:spMk id="167" creationId="{00000000-0000-0000-0000-000000000000}"/>
          </ac:spMkLst>
        </pc:spChg>
        <pc:spChg chg="mod">
          <ac:chgData name="Silvia Colombo" userId="cdf5343d-9518-4b48-8032-805a754f9105" providerId="ADAL" clId="{43AFA32C-FB6B-420E-A43F-2DCD7CE61284}" dt="2025-02-06T11:06:47.560" v="2279" actId="20577"/>
          <ac:spMkLst>
            <pc:docMk/>
            <pc:sldMk cId="3169569971" sldId="303"/>
            <ac:spMk id="168" creationId="{00000000-0000-0000-0000-000000000000}"/>
          </ac:spMkLst>
        </pc:spChg>
      </pc:sldChg>
      <pc:sldChg chg="modSp mod">
        <pc:chgData name="Silvia Colombo" userId="cdf5343d-9518-4b48-8032-805a754f9105" providerId="ADAL" clId="{43AFA32C-FB6B-420E-A43F-2DCD7CE61284}" dt="2025-02-06T10:49:20.982" v="2085" actId="255"/>
        <pc:sldMkLst>
          <pc:docMk/>
          <pc:sldMk cId="2074846304" sldId="304"/>
        </pc:sldMkLst>
        <pc:spChg chg="mod">
          <ac:chgData name="Silvia Colombo" userId="cdf5343d-9518-4b48-8032-805a754f9105" providerId="ADAL" clId="{43AFA32C-FB6B-420E-A43F-2DCD7CE61284}" dt="2025-02-06T10:10:37.041" v="1771"/>
          <ac:spMkLst>
            <pc:docMk/>
            <pc:sldMk cId="2074846304" sldId="304"/>
            <ac:spMk id="167" creationId="{00000000-0000-0000-0000-000000000000}"/>
          </ac:spMkLst>
        </pc:spChg>
        <pc:spChg chg="mod">
          <ac:chgData name="Silvia Colombo" userId="cdf5343d-9518-4b48-8032-805a754f9105" providerId="ADAL" clId="{43AFA32C-FB6B-420E-A43F-2DCD7CE61284}" dt="2025-02-06T10:49:20.982" v="2085" actId="255"/>
          <ac:spMkLst>
            <pc:docMk/>
            <pc:sldMk cId="2074846304" sldId="304"/>
            <ac:spMk id="168" creationId="{00000000-0000-0000-0000-000000000000}"/>
          </ac:spMkLst>
        </pc:spChg>
      </pc:sldChg>
      <pc:sldChg chg="addSp delSp modSp mod">
        <pc:chgData name="Silvia Colombo" userId="cdf5343d-9518-4b48-8032-805a754f9105" providerId="ADAL" clId="{43AFA32C-FB6B-420E-A43F-2DCD7CE61284}" dt="2025-02-05T17:09:31.426" v="840" actId="1076"/>
        <pc:sldMkLst>
          <pc:docMk/>
          <pc:sldMk cId="3001247373" sldId="305"/>
        </pc:sldMkLst>
        <pc:spChg chg="del">
          <ac:chgData name="Silvia Colombo" userId="cdf5343d-9518-4b48-8032-805a754f9105" providerId="ADAL" clId="{43AFA32C-FB6B-420E-A43F-2DCD7CE61284}" dt="2025-02-05T16:55:50.960" v="769" actId="478"/>
          <ac:spMkLst>
            <pc:docMk/>
            <pc:sldMk cId="3001247373" sldId="305"/>
            <ac:spMk id="5" creationId="{F2F1489F-4055-4329-B6CB-076D853BE462}"/>
          </ac:spMkLst>
        </pc:spChg>
        <pc:spChg chg="del">
          <ac:chgData name="Silvia Colombo" userId="cdf5343d-9518-4b48-8032-805a754f9105" providerId="ADAL" clId="{43AFA32C-FB6B-420E-A43F-2DCD7CE61284}" dt="2025-02-05T16:55:55.870" v="770" actId="478"/>
          <ac:spMkLst>
            <pc:docMk/>
            <pc:sldMk cId="3001247373" sldId="305"/>
            <ac:spMk id="6" creationId="{5687ADC5-A9B4-4BD6-8A53-0BEB975A0D19}"/>
          </ac:spMkLst>
        </pc:spChg>
        <pc:spChg chg="add mod">
          <ac:chgData name="Silvia Colombo" userId="cdf5343d-9518-4b48-8032-805a754f9105" providerId="ADAL" clId="{43AFA32C-FB6B-420E-A43F-2DCD7CE61284}" dt="2025-02-05T17:09:25.857" v="839" actId="1076"/>
          <ac:spMkLst>
            <pc:docMk/>
            <pc:sldMk cId="3001247373" sldId="305"/>
            <ac:spMk id="11" creationId="{D9489961-1F13-407F-BA81-3098B4888980}"/>
          </ac:spMkLst>
        </pc:spChg>
        <pc:spChg chg="mod">
          <ac:chgData name="Silvia Colombo" userId="cdf5343d-9518-4b48-8032-805a754f9105" providerId="ADAL" clId="{43AFA32C-FB6B-420E-A43F-2DCD7CE61284}" dt="2025-02-05T16:27:36.580" v="751"/>
          <ac:spMkLst>
            <pc:docMk/>
            <pc:sldMk cId="3001247373" sldId="305"/>
            <ac:spMk id="167" creationId="{00000000-0000-0000-0000-000000000000}"/>
          </ac:spMkLst>
        </pc:spChg>
        <pc:spChg chg="mod">
          <ac:chgData name="Silvia Colombo" userId="cdf5343d-9518-4b48-8032-805a754f9105" providerId="ADAL" clId="{43AFA32C-FB6B-420E-A43F-2DCD7CE61284}" dt="2025-02-05T17:08:23.250" v="833" actId="113"/>
          <ac:spMkLst>
            <pc:docMk/>
            <pc:sldMk cId="3001247373" sldId="305"/>
            <ac:spMk id="168" creationId="{00000000-0000-0000-0000-000000000000}"/>
          </ac:spMkLst>
        </pc:spChg>
        <pc:picChg chg="del">
          <ac:chgData name="Silvia Colombo" userId="cdf5343d-9518-4b48-8032-805a754f9105" providerId="ADAL" clId="{43AFA32C-FB6B-420E-A43F-2DCD7CE61284}" dt="2025-02-05T16:55:47.932" v="768" actId="478"/>
          <ac:picMkLst>
            <pc:docMk/>
            <pc:sldMk cId="3001247373" sldId="305"/>
            <ac:picMk id="4" creationId="{FE4ADFCD-7AF1-40BB-BAEC-7CAD5AEBA240}"/>
          </ac:picMkLst>
        </pc:picChg>
        <pc:picChg chg="add mod">
          <ac:chgData name="Silvia Colombo" userId="cdf5343d-9518-4b48-8032-805a754f9105" providerId="ADAL" clId="{43AFA32C-FB6B-420E-A43F-2DCD7CE61284}" dt="2025-02-05T17:09:31.426" v="840" actId="1076"/>
          <ac:picMkLst>
            <pc:docMk/>
            <pc:sldMk cId="3001247373" sldId="305"/>
            <ac:picMk id="7" creationId="{71640275-A37C-49D8-B1DD-B265E903E0B5}"/>
          </ac:picMkLst>
        </pc:picChg>
      </pc:sldChg>
      <pc:sldChg chg="delSp modSp mod delAnim modAnim">
        <pc:chgData name="Silvia Colombo" userId="cdf5343d-9518-4b48-8032-805a754f9105" providerId="ADAL" clId="{43AFA32C-FB6B-420E-A43F-2DCD7CE61284}" dt="2025-02-05T23:07:17.387" v="1333" actId="20577"/>
        <pc:sldMkLst>
          <pc:docMk/>
          <pc:sldMk cId="3951396816" sldId="306"/>
        </pc:sldMkLst>
        <pc:spChg chg="del">
          <ac:chgData name="Silvia Colombo" userId="cdf5343d-9518-4b48-8032-805a754f9105" providerId="ADAL" clId="{43AFA32C-FB6B-420E-A43F-2DCD7CE61284}" dt="2025-02-05T23:02:06.680" v="1162" actId="478"/>
          <ac:spMkLst>
            <pc:docMk/>
            <pc:sldMk cId="3951396816" sldId="306"/>
            <ac:spMk id="11" creationId="{8538533E-6111-4ACA-B503-A1243031065F}"/>
          </ac:spMkLst>
        </pc:spChg>
        <pc:spChg chg="mod">
          <ac:chgData name="Silvia Colombo" userId="cdf5343d-9518-4b48-8032-805a754f9105" providerId="ADAL" clId="{43AFA32C-FB6B-420E-A43F-2DCD7CE61284}" dt="2025-02-05T16:27:36.580" v="751"/>
          <ac:spMkLst>
            <pc:docMk/>
            <pc:sldMk cId="3951396816" sldId="306"/>
            <ac:spMk id="167" creationId="{00000000-0000-0000-0000-000000000000}"/>
          </ac:spMkLst>
        </pc:spChg>
        <pc:spChg chg="mod">
          <ac:chgData name="Silvia Colombo" userId="cdf5343d-9518-4b48-8032-805a754f9105" providerId="ADAL" clId="{43AFA32C-FB6B-420E-A43F-2DCD7CE61284}" dt="2025-02-05T23:07:17.387" v="1333" actId="20577"/>
          <ac:spMkLst>
            <pc:docMk/>
            <pc:sldMk cId="3951396816" sldId="306"/>
            <ac:spMk id="168" creationId="{00000000-0000-0000-0000-000000000000}"/>
          </ac:spMkLst>
        </pc:spChg>
        <pc:picChg chg="del">
          <ac:chgData name="Silvia Colombo" userId="cdf5343d-9518-4b48-8032-805a754f9105" providerId="ADAL" clId="{43AFA32C-FB6B-420E-A43F-2DCD7CE61284}" dt="2025-02-05T23:02:02.396" v="1161" actId="478"/>
          <ac:picMkLst>
            <pc:docMk/>
            <pc:sldMk cId="3951396816" sldId="306"/>
            <ac:picMk id="6" creationId="{20CEBCF9-BCA9-42C6-8C42-0DE2029CBD53}"/>
          </ac:picMkLst>
        </pc:picChg>
      </pc:sldChg>
      <pc:sldChg chg="modSp mod">
        <pc:chgData name="Silvia Colombo" userId="cdf5343d-9518-4b48-8032-805a754f9105" providerId="ADAL" clId="{43AFA32C-FB6B-420E-A43F-2DCD7CE61284}" dt="2025-02-05T23:10:06.363" v="1351" actId="20577"/>
        <pc:sldMkLst>
          <pc:docMk/>
          <pc:sldMk cId="279720884" sldId="308"/>
        </pc:sldMkLst>
        <pc:spChg chg="mod">
          <ac:chgData name="Silvia Colombo" userId="cdf5343d-9518-4b48-8032-805a754f9105" providerId="ADAL" clId="{43AFA32C-FB6B-420E-A43F-2DCD7CE61284}" dt="2025-02-05T16:27:36.580" v="751"/>
          <ac:spMkLst>
            <pc:docMk/>
            <pc:sldMk cId="279720884" sldId="308"/>
            <ac:spMk id="167" creationId="{00000000-0000-0000-0000-000000000000}"/>
          </ac:spMkLst>
        </pc:spChg>
        <pc:spChg chg="mod">
          <ac:chgData name="Silvia Colombo" userId="cdf5343d-9518-4b48-8032-805a754f9105" providerId="ADAL" clId="{43AFA32C-FB6B-420E-A43F-2DCD7CE61284}" dt="2025-02-05T23:10:06.363" v="1351" actId="20577"/>
          <ac:spMkLst>
            <pc:docMk/>
            <pc:sldMk cId="279720884" sldId="308"/>
            <ac:spMk id="168" creationId="{00000000-0000-0000-0000-000000000000}"/>
          </ac:spMkLst>
        </pc:spChg>
      </pc:sldChg>
      <pc:sldChg chg="modSp mod">
        <pc:chgData name="Silvia Colombo" userId="cdf5343d-9518-4b48-8032-805a754f9105" providerId="ADAL" clId="{43AFA32C-FB6B-420E-A43F-2DCD7CE61284}" dt="2025-02-05T09:14:03.661" v="3" actId="20577"/>
        <pc:sldMkLst>
          <pc:docMk/>
          <pc:sldMk cId="998801078" sldId="309"/>
        </pc:sldMkLst>
        <pc:spChg chg="mod">
          <ac:chgData name="Silvia Colombo" userId="cdf5343d-9518-4b48-8032-805a754f9105" providerId="ADAL" clId="{43AFA32C-FB6B-420E-A43F-2DCD7CE61284}" dt="2025-02-05T09:14:03.661" v="3" actId="20577"/>
          <ac:spMkLst>
            <pc:docMk/>
            <pc:sldMk cId="998801078" sldId="309"/>
            <ac:spMk id="2" creationId="{48F41D3A-296D-75FB-88E4-B253A9E88EE1}"/>
          </ac:spMkLst>
        </pc:spChg>
        <pc:spChg chg="mod">
          <ac:chgData name="Silvia Colombo" userId="cdf5343d-9518-4b48-8032-805a754f9105" providerId="ADAL" clId="{43AFA32C-FB6B-420E-A43F-2DCD7CE61284}" dt="2025-02-05T09:13:50.521" v="1"/>
          <ac:spMkLst>
            <pc:docMk/>
            <pc:sldMk cId="998801078" sldId="309"/>
            <ac:spMk id="3" creationId="{D9EE0581-B869-C9AC-032A-CE5562E6774F}"/>
          </ac:spMkLst>
        </pc:spChg>
      </pc:sldChg>
      <pc:sldChg chg="addSp delSp modSp mod">
        <pc:chgData name="Silvia Colombo" userId="cdf5343d-9518-4b48-8032-805a754f9105" providerId="ADAL" clId="{43AFA32C-FB6B-420E-A43F-2DCD7CE61284}" dt="2025-02-05T22:37:47.878" v="987" actId="20577"/>
        <pc:sldMkLst>
          <pc:docMk/>
          <pc:sldMk cId="3982365266" sldId="310"/>
        </pc:sldMkLst>
        <pc:spChg chg="del">
          <ac:chgData name="Silvia Colombo" userId="cdf5343d-9518-4b48-8032-805a754f9105" providerId="ADAL" clId="{43AFA32C-FB6B-420E-A43F-2DCD7CE61284}" dt="2025-02-05T17:12:47.359" v="863" actId="478"/>
          <ac:spMkLst>
            <pc:docMk/>
            <pc:sldMk cId="3982365266" sldId="310"/>
            <ac:spMk id="11" creationId="{11781BF6-020D-492A-AE3B-5E048E79AA2F}"/>
          </ac:spMkLst>
        </pc:spChg>
        <pc:spChg chg="add del mod">
          <ac:chgData name="Silvia Colombo" userId="cdf5343d-9518-4b48-8032-805a754f9105" providerId="ADAL" clId="{43AFA32C-FB6B-420E-A43F-2DCD7CE61284}" dt="2025-02-05T22:37:39.138" v="985" actId="478"/>
          <ac:spMkLst>
            <pc:docMk/>
            <pc:sldMk cId="3982365266" sldId="310"/>
            <ac:spMk id="12" creationId="{560140C4-F74F-4615-9C14-F93013C5C417}"/>
          </ac:spMkLst>
        </pc:spChg>
        <pc:spChg chg="mod">
          <ac:chgData name="Silvia Colombo" userId="cdf5343d-9518-4b48-8032-805a754f9105" providerId="ADAL" clId="{43AFA32C-FB6B-420E-A43F-2DCD7CE61284}" dt="2025-02-05T16:27:36.580" v="751"/>
          <ac:spMkLst>
            <pc:docMk/>
            <pc:sldMk cId="3982365266" sldId="310"/>
            <ac:spMk id="167" creationId="{00000000-0000-0000-0000-000000000000}"/>
          </ac:spMkLst>
        </pc:spChg>
        <pc:spChg chg="mod">
          <ac:chgData name="Silvia Colombo" userId="cdf5343d-9518-4b48-8032-805a754f9105" providerId="ADAL" clId="{43AFA32C-FB6B-420E-A43F-2DCD7CE61284}" dt="2025-02-05T22:37:47.878" v="987" actId="20577"/>
          <ac:spMkLst>
            <pc:docMk/>
            <pc:sldMk cId="3982365266" sldId="310"/>
            <ac:spMk id="168" creationId="{00000000-0000-0000-0000-000000000000}"/>
          </ac:spMkLst>
        </pc:spChg>
        <pc:picChg chg="add del mod">
          <ac:chgData name="Silvia Colombo" userId="cdf5343d-9518-4b48-8032-805a754f9105" providerId="ADAL" clId="{43AFA32C-FB6B-420E-A43F-2DCD7CE61284}" dt="2025-02-05T22:37:39.138" v="985" actId="478"/>
          <ac:picMkLst>
            <pc:docMk/>
            <pc:sldMk cId="3982365266" sldId="310"/>
            <ac:picMk id="4" creationId="{B2A92164-78A8-40F6-8078-85D265338AB9}"/>
          </ac:picMkLst>
        </pc:picChg>
        <pc:picChg chg="add del mod">
          <ac:chgData name="Silvia Colombo" userId="cdf5343d-9518-4b48-8032-805a754f9105" providerId="ADAL" clId="{43AFA32C-FB6B-420E-A43F-2DCD7CE61284}" dt="2025-02-05T22:37:39.138" v="985" actId="478"/>
          <ac:picMkLst>
            <pc:docMk/>
            <pc:sldMk cId="3982365266" sldId="310"/>
            <ac:picMk id="6" creationId="{D92C8E14-87AD-481D-8E6D-25B8F91BE30B}"/>
          </ac:picMkLst>
        </pc:picChg>
        <pc:picChg chg="del">
          <ac:chgData name="Silvia Colombo" userId="cdf5343d-9518-4b48-8032-805a754f9105" providerId="ADAL" clId="{43AFA32C-FB6B-420E-A43F-2DCD7CE61284}" dt="2025-02-05T17:12:46.195" v="862" actId="478"/>
          <ac:picMkLst>
            <pc:docMk/>
            <pc:sldMk cId="3982365266" sldId="310"/>
            <ac:picMk id="7" creationId="{3DE38EBC-E770-4736-80AF-362D3A573BED}"/>
          </ac:picMkLst>
        </pc:picChg>
      </pc:sldChg>
      <pc:sldChg chg="addSp delSp modSp add mod">
        <pc:chgData name="Silvia Colombo" userId="cdf5343d-9518-4b48-8032-805a754f9105" providerId="ADAL" clId="{43AFA32C-FB6B-420E-A43F-2DCD7CE61284}" dt="2025-02-05T11:44:34.648" v="418" actId="1038"/>
        <pc:sldMkLst>
          <pc:docMk/>
          <pc:sldMk cId="2820095517" sldId="311"/>
        </pc:sldMkLst>
        <pc:spChg chg="del">
          <ac:chgData name="Silvia Colombo" userId="cdf5343d-9518-4b48-8032-805a754f9105" providerId="ADAL" clId="{43AFA32C-FB6B-420E-A43F-2DCD7CE61284}" dt="2025-02-05T09:59:47.230" v="115" actId="478"/>
          <ac:spMkLst>
            <pc:docMk/>
            <pc:sldMk cId="2820095517" sldId="311"/>
            <ac:spMk id="8" creationId="{28EE4460-63FE-46FD-8567-D92894065629}"/>
          </ac:spMkLst>
        </pc:spChg>
        <pc:spChg chg="add mod">
          <ac:chgData name="Silvia Colombo" userId="cdf5343d-9518-4b48-8032-805a754f9105" providerId="ADAL" clId="{43AFA32C-FB6B-420E-A43F-2DCD7CE61284}" dt="2025-02-05T11:44:34.648" v="418" actId="1038"/>
          <ac:spMkLst>
            <pc:docMk/>
            <pc:sldMk cId="2820095517" sldId="311"/>
            <ac:spMk id="9" creationId="{3B871738-24C9-4741-8270-0FE453B5FB2C}"/>
          </ac:spMkLst>
        </pc:spChg>
        <pc:spChg chg="mod">
          <ac:chgData name="Silvia Colombo" userId="cdf5343d-9518-4b48-8032-805a754f9105" providerId="ADAL" clId="{43AFA32C-FB6B-420E-A43F-2DCD7CE61284}" dt="2025-02-05T09:59:50.310" v="116" actId="6549"/>
          <ac:spMkLst>
            <pc:docMk/>
            <pc:sldMk cId="2820095517" sldId="311"/>
            <ac:spMk id="168" creationId="{00000000-0000-0000-0000-000000000000}"/>
          </ac:spMkLst>
        </pc:spChg>
        <pc:graphicFrameChg chg="add mod modGraphic">
          <ac:chgData name="Silvia Colombo" userId="cdf5343d-9518-4b48-8032-805a754f9105" providerId="ADAL" clId="{43AFA32C-FB6B-420E-A43F-2DCD7CE61284}" dt="2025-02-05T11:44:01.308" v="405" actId="1076"/>
          <ac:graphicFrameMkLst>
            <pc:docMk/>
            <pc:sldMk cId="2820095517" sldId="311"/>
            <ac:graphicFrameMk id="7" creationId="{E9D5B7AD-7A33-4354-AF9F-FEA5F8BA51D7}"/>
          </ac:graphicFrameMkLst>
        </pc:graphicFrameChg>
        <pc:picChg chg="del">
          <ac:chgData name="Silvia Colombo" userId="cdf5343d-9518-4b48-8032-805a754f9105" providerId="ADAL" clId="{43AFA32C-FB6B-420E-A43F-2DCD7CE61284}" dt="2025-02-05T09:59:45.111" v="114" actId="478"/>
          <ac:picMkLst>
            <pc:docMk/>
            <pc:sldMk cId="2820095517" sldId="311"/>
            <ac:picMk id="4" creationId="{58D92FFB-BF52-472B-9ABA-BBD8E7F1C98E}"/>
          </ac:picMkLst>
        </pc:picChg>
      </pc:sldChg>
      <pc:sldChg chg="addSp delSp modSp add mod">
        <pc:chgData name="Silvia Colombo" userId="cdf5343d-9518-4b48-8032-805a754f9105" providerId="ADAL" clId="{43AFA32C-FB6B-420E-A43F-2DCD7CE61284}" dt="2025-02-05T11:24:15.914" v="318" actId="1036"/>
        <pc:sldMkLst>
          <pc:docMk/>
          <pc:sldMk cId="2151074601" sldId="312"/>
        </pc:sldMkLst>
        <pc:spChg chg="del">
          <ac:chgData name="Silvia Colombo" userId="cdf5343d-9518-4b48-8032-805a754f9105" providerId="ADAL" clId="{43AFA32C-FB6B-420E-A43F-2DCD7CE61284}" dt="2025-02-05T10:24:28.855" v="239" actId="478"/>
          <ac:spMkLst>
            <pc:docMk/>
            <pc:sldMk cId="2151074601" sldId="312"/>
            <ac:spMk id="8" creationId="{3895BB5E-36DB-4724-9F02-67B9729F1ACB}"/>
          </ac:spMkLst>
        </pc:spChg>
        <pc:spChg chg="add mod">
          <ac:chgData name="Silvia Colombo" userId="cdf5343d-9518-4b48-8032-805a754f9105" providerId="ADAL" clId="{43AFA32C-FB6B-420E-A43F-2DCD7CE61284}" dt="2025-02-05T11:24:11.110" v="310" actId="1076"/>
          <ac:spMkLst>
            <pc:docMk/>
            <pc:sldMk cId="2151074601" sldId="312"/>
            <ac:spMk id="12" creationId="{1BC55D64-4CD8-4952-BAEA-22175A935DD7}"/>
          </ac:spMkLst>
        </pc:spChg>
        <pc:spChg chg="add mod">
          <ac:chgData name="Silvia Colombo" userId="cdf5343d-9518-4b48-8032-805a754f9105" providerId="ADAL" clId="{43AFA32C-FB6B-420E-A43F-2DCD7CE61284}" dt="2025-02-05T11:24:15.914" v="318" actId="1036"/>
          <ac:spMkLst>
            <pc:docMk/>
            <pc:sldMk cId="2151074601" sldId="312"/>
            <ac:spMk id="14" creationId="{CD442906-3B1D-4542-871E-BA40D5A5DB6A}"/>
          </ac:spMkLst>
        </pc:spChg>
        <pc:spChg chg="mod">
          <ac:chgData name="Silvia Colombo" userId="cdf5343d-9518-4b48-8032-805a754f9105" providerId="ADAL" clId="{43AFA32C-FB6B-420E-A43F-2DCD7CE61284}" dt="2025-02-05T11:19:14.644" v="267" actId="20577"/>
          <ac:spMkLst>
            <pc:docMk/>
            <pc:sldMk cId="2151074601" sldId="312"/>
            <ac:spMk id="168" creationId="{00000000-0000-0000-0000-000000000000}"/>
          </ac:spMkLst>
        </pc:spChg>
        <pc:picChg chg="del">
          <ac:chgData name="Silvia Colombo" userId="cdf5343d-9518-4b48-8032-805a754f9105" providerId="ADAL" clId="{43AFA32C-FB6B-420E-A43F-2DCD7CE61284}" dt="2025-02-05T10:24:26.413" v="238" actId="478"/>
          <ac:picMkLst>
            <pc:docMk/>
            <pc:sldMk cId="2151074601" sldId="312"/>
            <ac:picMk id="4" creationId="{3D5FFA33-6AED-4813-A151-AFEBB795BA92}"/>
          </ac:picMkLst>
        </pc:picChg>
        <pc:picChg chg="add mod">
          <ac:chgData name="Silvia Colombo" userId="cdf5343d-9518-4b48-8032-805a754f9105" providerId="ADAL" clId="{43AFA32C-FB6B-420E-A43F-2DCD7CE61284}" dt="2025-02-05T11:24:03.182" v="309" actId="1076"/>
          <ac:picMkLst>
            <pc:docMk/>
            <pc:sldMk cId="2151074601" sldId="312"/>
            <ac:picMk id="5" creationId="{98CDB354-A76E-4244-B1F5-4B0F1018C1BC}"/>
          </ac:picMkLst>
        </pc:picChg>
        <pc:picChg chg="add mod">
          <ac:chgData name="Silvia Colombo" userId="cdf5343d-9518-4b48-8032-805a754f9105" providerId="ADAL" clId="{43AFA32C-FB6B-420E-A43F-2DCD7CE61284}" dt="2025-02-05T11:24:15.914" v="318" actId="1036"/>
          <ac:picMkLst>
            <pc:docMk/>
            <pc:sldMk cId="2151074601" sldId="312"/>
            <ac:picMk id="7" creationId="{81294BC7-A865-4D15-A544-75893A3A719F}"/>
          </ac:picMkLst>
        </pc:picChg>
      </pc:sldChg>
      <pc:sldChg chg="delSp modSp add mod">
        <pc:chgData name="Silvia Colombo" userId="cdf5343d-9518-4b48-8032-805a754f9105" providerId="ADAL" clId="{43AFA32C-FB6B-420E-A43F-2DCD7CE61284}" dt="2025-02-05T11:50:26.658" v="466" actId="2711"/>
        <pc:sldMkLst>
          <pc:docMk/>
          <pc:sldMk cId="1870433455" sldId="313"/>
        </pc:sldMkLst>
        <pc:spChg chg="del">
          <ac:chgData name="Silvia Colombo" userId="cdf5343d-9518-4b48-8032-805a754f9105" providerId="ADAL" clId="{43AFA32C-FB6B-420E-A43F-2DCD7CE61284}" dt="2025-02-05T11:24:55.710" v="321" actId="478"/>
          <ac:spMkLst>
            <pc:docMk/>
            <pc:sldMk cId="1870433455" sldId="313"/>
            <ac:spMk id="12" creationId="{1BC55D64-4CD8-4952-BAEA-22175A935DD7}"/>
          </ac:spMkLst>
        </pc:spChg>
        <pc:spChg chg="del">
          <ac:chgData name="Silvia Colombo" userId="cdf5343d-9518-4b48-8032-805a754f9105" providerId="ADAL" clId="{43AFA32C-FB6B-420E-A43F-2DCD7CE61284}" dt="2025-02-05T11:24:55.710" v="321" actId="478"/>
          <ac:spMkLst>
            <pc:docMk/>
            <pc:sldMk cId="1870433455" sldId="313"/>
            <ac:spMk id="14" creationId="{CD442906-3B1D-4542-871E-BA40D5A5DB6A}"/>
          </ac:spMkLst>
        </pc:spChg>
        <pc:spChg chg="mod">
          <ac:chgData name="Silvia Colombo" userId="cdf5343d-9518-4b48-8032-805a754f9105" providerId="ADAL" clId="{43AFA32C-FB6B-420E-A43F-2DCD7CE61284}" dt="2025-02-05T11:50:26.658" v="466" actId="2711"/>
          <ac:spMkLst>
            <pc:docMk/>
            <pc:sldMk cId="1870433455" sldId="313"/>
            <ac:spMk id="168" creationId="{00000000-0000-0000-0000-000000000000}"/>
          </ac:spMkLst>
        </pc:spChg>
        <pc:picChg chg="del">
          <ac:chgData name="Silvia Colombo" userId="cdf5343d-9518-4b48-8032-805a754f9105" providerId="ADAL" clId="{43AFA32C-FB6B-420E-A43F-2DCD7CE61284}" dt="2025-02-05T11:24:55.710" v="321" actId="478"/>
          <ac:picMkLst>
            <pc:docMk/>
            <pc:sldMk cId="1870433455" sldId="313"/>
            <ac:picMk id="5" creationId="{98CDB354-A76E-4244-B1F5-4B0F1018C1BC}"/>
          </ac:picMkLst>
        </pc:picChg>
        <pc:picChg chg="del">
          <ac:chgData name="Silvia Colombo" userId="cdf5343d-9518-4b48-8032-805a754f9105" providerId="ADAL" clId="{43AFA32C-FB6B-420E-A43F-2DCD7CE61284}" dt="2025-02-05T11:24:55.710" v="321" actId="478"/>
          <ac:picMkLst>
            <pc:docMk/>
            <pc:sldMk cId="1870433455" sldId="313"/>
            <ac:picMk id="7" creationId="{81294BC7-A865-4D15-A544-75893A3A719F}"/>
          </ac:picMkLst>
        </pc:picChg>
      </pc:sldChg>
      <pc:sldChg chg="addSp delSp modSp add mod">
        <pc:chgData name="Silvia Colombo" userId="cdf5343d-9518-4b48-8032-805a754f9105" providerId="ADAL" clId="{43AFA32C-FB6B-420E-A43F-2DCD7CE61284}" dt="2025-02-05T14:41:51.594" v="547" actId="14100"/>
        <pc:sldMkLst>
          <pc:docMk/>
          <pc:sldMk cId="2759419352" sldId="314"/>
        </pc:sldMkLst>
        <pc:spChg chg="del">
          <ac:chgData name="Silvia Colombo" userId="cdf5343d-9518-4b48-8032-805a754f9105" providerId="ADAL" clId="{43AFA32C-FB6B-420E-A43F-2DCD7CE61284}" dt="2025-02-05T11:57:01.814" v="502" actId="478"/>
          <ac:spMkLst>
            <pc:docMk/>
            <pc:sldMk cId="2759419352" sldId="314"/>
            <ac:spMk id="8" creationId="{8759C675-1DAD-4C99-A8BF-ED4C95A208C4}"/>
          </ac:spMkLst>
        </pc:spChg>
        <pc:spChg chg="add mod">
          <ac:chgData name="Silvia Colombo" userId="cdf5343d-9518-4b48-8032-805a754f9105" providerId="ADAL" clId="{43AFA32C-FB6B-420E-A43F-2DCD7CE61284}" dt="2025-02-05T14:41:51.594" v="547" actId="14100"/>
          <ac:spMkLst>
            <pc:docMk/>
            <pc:sldMk cId="2759419352" sldId="314"/>
            <ac:spMk id="9" creationId="{58CC1130-0CFF-41C6-AB48-55AD79162E2A}"/>
          </ac:spMkLst>
        </pc:spChg>
        <pc:spChg chg="mod">
          <ac:chgData name="Silvia Colombo" userId="cdf5343d-9518-4b48-8032-805a754f9105" providerId="ADAL" clId="{43AFA32C-FB6B-420E-A43F-2DCD7CE61284}" dt="2025-02-05T11:57:17.331" v="503"/>
          <ac:spMkLst>
            <pc:docMk/>
            <pc:sldMk cId="2759419352" sldId="314"/>
            <ac:spMk id="168" creationId="{00000000-0000-0000-0000-000000000000}"/>
          </ac:spMkLst>
        </pc:spChg>
        <pc:graphicFrameChg chg="add mod modGraphic">
          <ac:chgData name="Silvia Colombo" userId="cdf5343d-9518-4b48-8032-805a754f9105" providerId="ADAL" clId="{43AFA32C-FB6B-420E-A43F-2DCD7CE61284}" dt="2025-02-05T11:59:50.123" v="524" actId="14734"/>
          <ac:graphicFrameMkLst>
            <pc:docMk/>
            <pc:sldMk cId="2759419352" sldId="314"/>
            <ac:graphicFrameMk id="7" creationId="{C9B4E40B-4EF7-4BE2-8465-58CB0662B2D5}"/>
          </ac:graphicFrameMkLst>
        </pc:graphicFrameChg>
        <pc:picChg chg="del">
          <ac:chgData name="Silvia Colombo" userId="cdf5343d-9518-4b48-8032-805a754f9105" providerId="ADAL" clId="{43AFA32C-FB6B-420E-A43F-2DCD7CE61284}" dt="2025-02-05T11:57:00.560" v="501" actId="478"/>
          <ac:picMkLst>
            <pc:docMk/>
            <pc:sldMk cId="2759419352" sldId="314"/>
            <ac:picMk id="4" creationId="{5B1E464A-ACE7-4282-AAE2-3CFAE2728F42}"/>
          </ac:picMkLst>
        </pc:picChg>
      </pc:sldChg>
      <pc:sldChg chg="modSp add mod">
        <pc:chgData name="Silvia Colombo" userId="cdf5343d-9518-4b48-8032-805a754f9105" providerId="ADAL" clId="{43AFA32C-FB6B-420E-A43F-2DCD7CE61284}" dt="2025-02-05T16:02:37.873" v="750" actId="404"/>
        <pc:sldMkLst>
          <pc:docMk/>
          <pc:sldMk cId="3150139663" sldId="315"/>
        </pc:sldMkLst>
        <pc:spChg chg="mod">
          <ac:chgData name="Silvia Colombo" userId="cdf5343d-9518-4b48-8032-805a754f9105" providerId="ADAL" clId="{43AFA32C-FB6B-420E-A43F-2DCD7CE61284}" dt="2025-02-05T16:02:37.873" v="750" actId="404"/>
          <ac:spMkLst>
            <pc:docMk/>
            <pc:sldMk cId="3150139663" sldId="315"/>
            <ac:spMk id="168" creationId="{00000000-0000-0000-0000-000000000000}"/>
          </ac:spMkLst>
        </pc:spChg>
      </pc:sldChg>
      <pc:sldChg chg="addSp delSp modSp add mod">
        <pc:chgData name="Silvia Colombo" userId="cdf5343d-9518-4b48-8032-805a754f9105" providerId="ADAL" clId="{43AFA32C-FB6B-420E-A43F-2DCD7CE61284}" dt="2025-02-05T17:12:39.436" v="860" actId="1076"/>
        <pc:sldMkLst>
          <pc:docMk/>
          <pc:sldMk cId="2918815054" sldId="316"/>
        </pc:sldMkLst>
        <pc:spChg chg="add mod">
          <ac:chgData name="Silvia Colombo" userId="cdf5343d-9518-4b48-8032-805a754f9105" providerId="ADAL" clId="{43AFA32C-FB6B-420E-A43F-2DCD7CE61284}" dt="2025-02-05T17:12:39.436" v="860" actId="1076"/>
          <ac:spMkLst>
            <pc:docMk/>
            <pc:sldMk cId="2918815054" sldId="316"/>
            <ac:spMk id="9" creationId="{BD152F11-9848-41E0-9378-B9FF52DF0FF3}"/>
          </ac:spMkLst>
        </pc:spChg>
        <pc:spChg chg="del">
          <ac:chgData name="Silvia Colombo" userId="cdf5343d-9518-4b48-8032-805a754f9105" providerId="ADAL" clId="{43AFA32C-FB6B-420E-A43F-2DCD7CE61284}" dt="2025-02-05T17:11:06.800" v="844" actId="478"/>
          <ac:spMkLst>
            <pc:docMk/>
            <pc:sldMk cId="2918815054" sldId="316"/>
            <ac:spMk id="11" creationId="{D9489961-1F13-407F-BA81-3098B4888980}"/>
          </ac:spMkLst>
        </pc:spChg>
        <pc:spChg chg="mod">
          <ac:chgData name="Silvia Colombo" userId="cdf5343d-9518-4b48-8032-805a754f9105" providerId="ADAL" clId="{43AFA32C-FB6B-420E-A43F-2DCD7CE61284}" dt="2025-02-05T17:12:25.836" v="857"/>
          <ac:spMkLst>
            <pc:docMk/>
            <pc:sldMk cId="2918815054" sldId="316"/>
            <ac:spMk id="168" creationId="{00000000-0000-0000-0000-000000000000}"/>
          </ac:spMkLst>
        </pc:spChg>
        <pc:graphicFrameChg chg="add mod modGraphic">
          <ac:chgData name="Silvia Colombo" userId="cdf5343d-9518-4b48-8032-805a754f9105" providerId="ADAL" clId="{43AFA32C-FB6B-420E-A43F-2DCD7CE61284}" dt="2025-02-05T17:12:16.914" v="855" actId="1076"/>
          <ac:graphicFrameMkLst>
            <pc:docMk/>
            <pc:sldMk cId="2918815054" sldId="316"/>
            <ac:graphicFrameMk id="8" creationId="{F2900775-D48C-4736-AB86-0B49524B22D2}"/>
          </ac:graphicFrameMkLst>
        </pc:graphicFrameChg>
        <pc:picChg chg="del">
          <ac:chgData name="Silvia Colombo" userId="cdf5343d-9518-4b48-8032-805a754f9105" providerId="ADAL" clId="{43AFA32C-FB6B-420E-A43F-2DCD7CE61284}" dt="2025-02-05T17:11:05.415" v="843" actId="478"/>
          <ac:picMkLst>
            <pc:docMk/>
            <pc:sldMk cId="2918815054" sldId="316"/>
            <ac:picMk id="7" creationId="{71640275-A37C-49D8-B1DD-B265E903E0B5}"/>
          </ac:picMkLst>
        </pc:picChg>
      </pc:sldChg>
      <pc:sldChg chg="addSp delSp modSp add mod">
        <pc:chgData name="Silvia Colombo" userId="cdf5343d-9518-4b48-8032-805a754f9105" providerId="ADAL" clId="{43AFA32C-FB6B-420E-A43F-2DCD7CE61284}" dt="2025-02-05T22:38:55.959" v="1022" actId="1076"/>
        <pc:sldMkLst>
          <pc:docMk/>
          <pc:sldMk cId="2672763478" sldId="317"/>
        </pc:sldMkLst>
        <pc:spChg chg="add del mod">
          <ac:chgData name="Silvia Colombo" userId="cdf5343d-9518-4b48-8032-805a754f9105" providerId="ADAL" clId="{43AFA32C-FB6B-420E-A43F-2DCD7CE61284}" dt="2025-02-05T22:38:38.622" v="1017" actId="20577"/>
          <ac:spMkLst>
            <pc:docMk/>
            <pc:sldMk cId="2672763478" sldId="317"/>
            <ac:spMk id="12" creationId="{560140C4-F74F-4615-9C14-F93013C5C417}"/>
          </ac:spMkLst>
        </pc:spChg>
        <pc:spChg chg="mod">
          <ac:chgData name="Silvia Colombo" userId="cdf5343d-9518-4b48-8032-805a754f9105" providerId="ADAL" clId="{43AFA32C-FB6B-420E-A43F-2DCD7CE61284}" dt="2025-02-05T22:37:58.653" v="988" actId="6549"/>
          <ac:spMkLst>
            <pc:docMk/>
            <pc:sldMk cId="2672763478" sldId="317"/>
            <ac:spMk id="168" creationId="{00000000-0000-0000-0000-000000000000}"/>
          </ac:spMkLst>
        </pc:spChg>
        <pc:picChg chg="add del mod">
          <ac:chgData name="Silvia Colombo" userId="cdf5343d-9518-4b48-8032-805a754f9105" providerId="ADAL" clId="{43AFA32C-FB6B-420E-A43F-2DCD7CE61284}" dt="2025-02-05T22:38:55.959" v="1022" actId="1076"/>
          <ac:picMkLst>
            <pc:docMk/>
            <pc:sldMk cId="2672763478" sldId="317"/>
            <ac:picMk id="4" creationId="{B2A92164-78A8-40F6-8078-85D265338AB9}"/>
          </ac:picMkLst>
        </pc:picChg>
        <pc:picChg chg="add del mod">
          <ac:chgData name="Silvia Colombo" userId="cdf5343d-9518-4b48-8032-805a754f9105" providerId="ADAL" clId="{43AFA32C-FB6B-420E-A43F-2DCD7CE61284}" dt="2025-02-05T22:38:50.332" v="1020" actId="1076"/>
          <ac:picMkLst>
            <pc:docMk/>
            <pc:sldMk cId="2672763478" sldId="317"/>
            <ac:picMk id="6" creationId="{D92C8E14-87AD-481D-8E6D-25B8F91BE30B}"/>
          </ac:picMkLst>
        </pc:picChg>
      </pc:sldChg>
      <pc:sldChg chg="add del">
        <pc:chgData name="Silvia Colombo" userId="cdf5343d-9518-4b48-8032-805a754f9105" providerId="ADAL" clId="{43AFA32C-FB6B-420E-A43F-2DCD7CE61284}" dt="2025-02-06T09:48:41.200" v="1635" actId="47"/>
        <pc:sldMkLst>
          <pc:docMk/>
          <pc:sldMk cId="869347977" sldId="318"/>
        </pc:sldMkLst>
      </pc:sldChg>
      <pc:sldChg chg="addSp delSp modSp add mod delAnim modAnim">
        <pc:chgData name="Silvia Colombo" userId="cdf5343d-9518-4b48-8032-805a754f9105" providerId="ADAL" clId="{43AFA32C-FB6B-420E-A43F-2DCD7CE61284}" dt="2025-02-06T10:36:40.991" v="1960" actId="404"/>
        <pc:sldMkLst>
          <pc:docMk/>
          <pc:sldMk cId="4148526233" sldId="318"/>
        </pc:sldMkLst>
        <pc:spChg chg="del mod">
          <ac:chgData name="Silvia Colombo" userId="cdf5343d-9518-4b48-8032-805a754f9105" providerId="ADAL" clId="{43AFA32C-FB6B-420E-A43F-2DCD7CE61284}" dt="2025-02-06T10:35:26.869" v="1947" actId="478"/>
          <ac:spMkLst>
            <pc:docMk/>
            <pc:sldMk cId="4148526233" sldId="318"/>
            <ac:spMk id="7" creationId="{7866E1B9-E9C3-4EAE-B633-9BB7273D1CE7}"/>
          </ac:spMkLst>
        </pc:spChg>
        <pc:spChg chg="add mod">
          <ac:chgData name="Silvia Colombo" userId="cdf5343d-9518-4b48-8032-805a754f9105" providerId="ADAL" clId="{43AFA32C-FB6B-420E-A43F-2DCD7CE61284}" dt="2025-02-06T10:35:37.713" v="1949" actId="1076"/>
          <ac:spMkLst>
            <pc:docMk/>
            <pc:sldMk cId="4148526233" sldId="318"/>
            <ac:spMk id="16" creationId="{A97E0B8B-91E4-48C1-BFFF-BA628660D289}"/>
          </ac:spMkLst>
        </pc:spChg>
        <pc:spChg chg="del">
          <ac:chgData name="Silvia Colombo" userId="cdf5343d-9518-4b48-8032-805a754f9105" providerId="ADAL" clId="{43AFA32C-FB6B-420E-A43F-2DCD7CE61284}" dt="2025-02-06T10:34:52.502" v="1944" actId="478"/>
          <ac:spMkLst>
            <pc:docMk/>
            <pc:sldMk cId="4148526233" sldId="318"/>
            <ac:spMk id="18" creationId="{B6EC4F10-D985-49FF-97FF-E395633133D0}"/>
          </ac:spMkLst>
        </pc:spChg>
        <pc:spChg chg="del">
          <ac:chgData name="Silvia Colombo" userId="cdf5343d-9518-4b48-8032-805a754f9105" providerId="ADAL" clId="{43AFA32C-FB6B-420E-A43F-2DCD7CE61284}" dt="2025-02-06T10:34:52.502" v="1944" actId="478"/>
          <ac:spMkLst>
            <pc:docMk/>
            <pc:sldMk cId="4148526233" sldId="318"/>
            <ac:spMk id="22" creationId="{D728DDCA-808A-490F-9736-477529167F9F}"/>
          </ac:spMkLst>
        </pc:spChg>
        <pc:spChg chg="del">
          <ac:chgData name="Silvia Colombo" userId="cdf5343d-9518-4b48-8032-805a754f9105" providerId="ADAL" clId="{43AFA32C-FB6B-420E-A43F-2DCD7CE61284}" dt="2025-02-06T10:34:52.502" v="1944" actId="478"/>
          <ac:spMkLst>
            <pc:docMk/>
            <pc:sldMk cId="4148526233" sldId="318"/>
            <ac:spMk id="24" creationId="{C6E51EEA-B7D4-4320-A2F8-BDFD288F85F5}"/>
          </ac:spMkLst>
        </pc:spChg>
        <pc:graphicFrameChg chg="add mod modGraphic">
          <ac:chgData name="Silvia Colombo" userId="cdf5343d-9518-4b48-8032-805a754f9105" providerId="ADAL" clId="{43AFA32C-FB6B-420E-A43F-2DCD7CE61284}" dt="2025-02-06T10:36:40.991" v="1960" actId="404"/>
          <ac:graphicFrameMkLst>
            <pc:docMk/>
            <pc:sldMk cId="4148526233" sldId="318"/>
            <ac:graphicFrameMk id="17" creationId="{B9D30F28-A48E-4D1C-94E0-A36F1EBF0D93}"/>
          </ac:graphicFrameMkLst>
        </pc:graphicFrameChg>
        <pc:picChg chg="del">
          <ac:chgData name="Silvia Colombo" userId="cdf5343d-9518-4b48-8032-805a754f9105" providerId="ADAL" clId="{43AFA32C-FB6B-420E-A43F-2DCD7CE61284}" dt="2025-02-06T10:34:54.873" v="1945" actId="478"/>
          <ac:picMkLst>
            <pc:docMk/>
            <pc:sldMk cId="4148526233" sldId="318"/>
            <ac:picMk id="4" creationId="{2329F639-1940-4FC8-81AB-1027BB8466BA}"/>
          </ac:picMkLst>
        </pc:picChg>
        <pc:picChg chg="del">
          <ac:chgData name="Silvia Colombo" userId="cdf5343d-9518-4b48-8032-805a754f9105" providerId="ADAL" clId="{43AFA32C-FB6B-420E-A43F-2DCD7CE61284}" dt="2025-02-06T10:34:54.873" v="1945" actId="478"/>
          <ac:picMkLst>
            <pc:docMk/>
            <pc:sldMk cId="4148526233" sldId="318"/>
            <ac:picMk id="8" creationId="{57DB7C97-6E3F-48BC-9C2E-00279D47719B}"/>
          </ac:picMkLst>
        </pc:picChg>
        <pc:picChg chg="del">
          <ac:chgData name="Silvia Colombo" userId="cdf5343d-9518-4b48-8032-805a754f9105" providerId="ADAL" clId="{43AFA32C-FB6B-420E-A43F-2DCD7CE61284}" dt="2025-02-06T10:34:54.873" v="1945" actId="478"/>
          <ac:picMkLst>
            <pc:docMk/>
            <pc:sldMk cId="4148526233" sldId="318"/>
            <ac:picMk id="11" creationId="{52B9B958-71C4-4D5C-8ADE-39DB42F92FDB}"/>
          </ac:picMkLst>
        </pc:picChg>
        <pc:picChg chg="add del mod">
          <ac:chgData name="Silvia Colombo" userId="cdf5343d-9518-4b48-8032-805a754f9105" providerId="ADAL" clId="{43AFA32C-FB6B-420E-A43F-2DCD7CE61284}" dt="2025-02-06T10:34:52.502" v="1944" actId="478"/>
          <ac:picMkLst>
            <pc:docMk/>
            <pc:sldMk cId="4148526233" sldId="318"/>
            <ac:picMk id="12" creationId="{D3F3C745-5DC1-4E63-AC64-1E7D5EA8ECF4}"/>
          </ac:picMkLst>
        </pc:picChg>
        <pc:picChg chg="add del mod">
          <ac:chgData name="Silvia Colombo" userId="cdf5343d-9518-4b48-8032-805a754f9105" providerId="ADAL" clId="{43AFA32C-FB6B-420E-A43F-2DCD7CE61284}" dt="2025-02-06T10:34:52.502" v="1944" actId="478"/>
          <ac:picMkLst>
            <pc:docMk/>
            <pc:sldMk cId="4148526233" sldId="318"/>
            <ac:picMk id="13" creationId="{D9F0952F-7A4F-4828-A24E-AC1ADBAABC96}"/>
          </ac:picMkLst>
        </pc:picChg>
        <pc:picChg chg="add del mod">
          <ac:chgData name="Silvia Colombo" userId="cdf5343d-9518-4b48-8032-805a754f9105" providerId="ADAL" clId="{43AFA32C-FB6B-420E-A43F-2DCD7CE61284}" dt="2025-02-06T10:34:52.502" v="1944" actId="478"/>
          <ac:picMkLst>
            <pc:docMk/>
            <pc:sldMk cId="4148526233" sldId="318"/>
            <ac:picMk id="14" creationId="{F131EB4E-A920-4682-AE5F-97B9F48F2A9B}"/>
          </ac:picMkLst>
        </pc:pic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dirty="0"/>
          </a:p>
        </p:txBody>
      </p:sp>
    </p:spTree>
    <p:extLst>
      <p:ext uri="{BB962C8B-B14F-4D97-AF65-F5344CB8AC3E}">
        <p14:creationId xmlns:p14="http://schemas.microsoft.com/office/powerpoint/2010/main" val="398737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07305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66921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3332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62222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569747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372732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3412229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27619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36</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39</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40</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41</a:t>
            </a:fld>
            <a:endParaRPr/>
          </a:p>
        </p:txBody>
      </p:sp>
    </p:spTree>
    <p:extLst>
      <p:ext uri="{BB962C8B-B14F-4D97-AF65-F5344CB8AC3E}">
        <p14:creationId xmlns:p14="http://schemas.microsoft.com/office/powerpoint/2010/main" val="2398660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90023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8743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54405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53197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841703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80/23311886.2019.1619652" TargetMode="External"/><Relationship Id="rId13" Type="http://schemas.openxmlformats.org/officeDocument/2006/relationships/hyperlink" Target="https://doi.org/10.18235/0002325" TargetMode="External"/><Relationship Id="rId3" Type="http://schemas.openxmlformats.org/officeDocument/2006/relationships/hyperlink" Target="http://www.medspring.eu/sites/default/files/Green-infrastructure-Guide-UNEP.pdf" TargetMode="External"/><Relationship Id="rId7" Type="http://schemas.openxmlformats.org/officeDocument/2006/relationships/hyperlink" Target="https://www.undp.org/content/undp/en/home/blog/2020/nature-for-life--the-value-of-nature-in-achieving-the-sustainabl.html" TargetMode="External"/><Relationship Id="rId12" Type="http://schemas.openxmlformats.org/officeDocument/2006/relationships/hyperlink" Target="https://www.researchgate.net/publication/281138178%7b/_%7dEcohydrological%7b/_%7dimpacts%7b/_%7dof%7b/_%7deucalypt%7b/_%7dplantations%7b/_%7dA%7b/_%7dreview"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doi.org/10.1016/S0273-1223(99)00468-0" TargetMode="External"/><Relationship Id="rId11" Type="http://schemas.openxmlformats.org/officeDocument/2006/relationships/hyperlink" Target="https://doi.org/10.5337/2015.220" TargetMode="External"/><Relationship Id="rId5" Type="http://schemas.openxmlformats.org/officeDocument/2006/relationships/hyperlink" Target="https://doi.org/10.46830/wrirpt.18.00028" TargetMode="External"/><Relationship Id="rId15" Type="http://schemas.openxmlformats.org/officeDocument/2006/relationships/hyperlink" Target="https://unesdoc.unesco.org/ark:/48223/pf0000372985.locale=en" TargetMode="External"/><Relationship Id="rId10" Type="http://schemas.openxmlformats.org/officeDocument/2006/relationships/hyperlink" Target="https://gca.org/reports/the-role-of-the-natural-environment-in-adaptation/" TargetMode="External"/><Relationship Id="rId4" Type="http://schemas.openxmlformats.org/officeDocument/2006/relationships/hyperlink" Target="https://doi.org/10.1038/s41893-019-0417-9" TargetMode="External"/><Relationship Id="rId9" Type="http://schemas.openxmlformats.org/officeDocument/2006/relationships/hyperlink" Target="https://doi.org/10.2305/iucn.ch.2020.08.en." TargetMode="External"/><Relationship Id="rId14" Type="http://schemas.openxmlformats.org/officeDocument/2006/relationships/hyperlink" Target="https://www.nature.org/content/dam/tnc/nature/en/documents/TNC%7b/_%7dResilientEuropeanCities%7b/_%7dNBSWater.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38/s41893-019-0350-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doi.org/10.1016/j.envpol.2009.10.047" TargetMode="External"/><Relationship Id="rId5" Type="http://schemas.openxmlformats.org/officeDocument/2006/relationships/hyperlink" Target="https://doi.org/10.1089/eco.2016.0005" TargetMode="External"/><Relationship Id="rId4" Type="http://schemas.openxmlformats.org/officeDocument/2006/relationships/hyperlink" Target="https://doi.org/10.1016/j.ecoleng.2020.10572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bit.ly/givaluationtoolkit" TargetMode="External"/><Relationship Id="rId3" Type="http://schemas.openxmlformats.org/officeDocument/2006/relationships/hyperlink" Target="https://doi.org/10.1038/s41893-019-0417-9" TargetMode="External"/><Relationship Id="rId7" Type="http://schemas.openxmlformats.org/officeDocument/2006/relationships/hyperlink" Target="https://doi.org/10.2779/54125"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doi.org/10.1007/978-3-319-56091-5_10" TargetMode="External"/><Relationship Id="rId5" Type="http://schemas.openxmlformats.org/officeDocument/2006/relationships/hyperlink" Target="https://doi.org/10.46830/wrirpt.18.00028" TargetMode="External"/><Relationship Id="rId4" Type="http://schemas.openxmlformats.org/officeDocument/2006/relationships/hyperlink" Target="https://doi.org/10.1016/j.landurbplan.2015.02.005"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3389/fpsyg.2019.01413" TargetMode="External"/><Relationship Id="rId3" Type="http://schemas.openxmlformats.org/officeDocument/2006/relationships/hyperlink" Target="https://doi.org/10.1016/j.rser.2015.11.098" TargetMode="External"/><Relationship Id="rId7" Type="http://schemas.openxmlformats.org/officeDocument/2006/relationships/hyperlink" Target="https://doi.org/10.3390/su1124698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doi.org/10.2166/wst.2001.0868" TargetMode="External"/><Relationship Id="rId11" Type="http://schemas.openxmlformats.org/officeDocument/2006/relationships/hyperlink" Target="https://doi.org/10.1016/S0360-1323(02)00131-2" TargetMode="External"/><Relationship Id="rId5" Type="http://schemas.openxmlformats.org/officeDocument/2006/relationships/hyperlink" Target="http://archive.nrc-cnrc.gc.ca/obj/irc/doc/pubs/nrcc46412/nrcc46412.pdf" TargetMode="External"/><Relationship Id="rId10" Type="http://schemas.openxmlformats.org/officeDocument/2006/relationships/hyperlink" Target="https://doi.org/10.15760/honors.661" TargetMode="External"/><Relationship Id="rId4" Type="http://schemas.openxmlformats.org/officeDocument/2006/relationships/hyperlink" Target="https://doi.org/10.1080/10643389.2012.728823" TargetMode="External"/><Relationship Id="rId9" Type="http://schemas.openxmlformats.org/officeDocument/2006/relationships/hyperlink" Target="https://www.researchgate.net/publication/326441116"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17: Integrating </a:t>
            </a:r>
            <a:r>
              <a:rPr lang="en-GB" dirty="0" err="1"/>
              <a:t>NbS</a:t>
            </a:r>
            <a:r>
              <a:rPr lang="en-GB" dirty="0"/>
              <a:t> with built infrastructure in different core infrastructure sectors</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Yu Mo and Robyn Haggis,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0" y="1106716"/>
            <a:ext cx="1010009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Protecting water supplies from saline intrusion and being mindful of caveats for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implementation</a:t>
            </a:r>
          </a:p>
          <a:p>
            <a:pPr algn="l"/>
            <a:endParaRPr lang="en-GB" sz="2000" b="1" i="0" dirty="0">
              <a:solidFill>
                <a:schemeClr val="accent5">
                  <a:lumMod val="60000"/>
                  <a:lumOff val="40000"/>
                </a:schemeClr>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7A2B6F9A-A568-4A08-BFB2-59891A01E4BC}"/>
              </a:ext>
            </a:extLst>
          </p:cNvPr>
          <p:cNvGraphicFramePr/>
          <p:nvPr>
            <p:extLst>
              <p:ext uri="{D42A27DB-BD31-4B8C-83A1-F6EECF244321}">
                <p14:modId xmlns:p14="http://schemas.microsoft.com/office/powerpoint/2010/main" val="487095860"/>
              </p:ext>
            </p:extLst>
          </p:nvPr>
        </p:nvGraphicFramePr>
        <p:xfrm>
          <a:off x="127527" y="2123107"/>
          <a:ext cx="11521440" cy="4302391"/>
        </p:xfrm>
        <a:graphic>
          <a:graphicData uri="http://schemas.openxmlformats.org/drawingml/2006/table">
            <a:tbl>
              <a:tblPr firstRow="1" bandRow="1">
                <a:tableStyleId>{B8DA472E-C0B5-4FAA-A71B-45BBE6C39A2A}</a:tableStyleId>
              </a:tblPr>
              <a:tblGrid>
                <a:gridCol w="2117558">
                  <a:extLst>
                    <a:ext uri="{9D8B030D-6E8A-4147-A177-3AD203B41FA5}">
                      <a16:colId xmlns:a16="http://schemas.microsoft.com/office/drawing/2014/main" val="995431418"/>
                    </a:ext>
                  </a:extLst>
                </a:gridCol>
                <a:gridCol w="9403882">
                  <a:extLst>
                    <a:ext uri="{9D8B030D-6E8A-4147-A177-3AD203B41FA5}">
                      <a16:colId xmlns:a16="http://schemas.microsoft.com/office/drawing/2014/main" val="3457031637"/>
                    </a:ext>
                  </a:extLst>
                </a:gridCol>
              </a:tblGrid>
              <a:tr h="208767">
                <a:tc>
                  <a:txBody>
                    <a:bodyPr/>
                    <a:lstStyle/>
                    <a:p>
                      <a:r>
                        <a:rPr lang="en-GB" sz="1100" dirty="0">
                          <a:effectLst/>
                        </a:rPr>
                        <a:t>Benefit type</a:t>
                      </a:r>
                    </a:p>
                  </a:txBody>
                  <a:tcPr anchor="ctr"/>
                </a:tc>
                <a:tc>
                  <a:txBody>
                    <a:bodyPr/>
                    <a:lstStyle/>
                    <a:p>
                      <a:r>
                        <a:rPr lang="en-GB" sz="1100">
                          <a:effectLst/>
                        </a:rPr>
                        <a:t>Example</a:t>
                      </a:r>
                    </a:p>
                  </a:txBody>
                  <a:tcPr anchor="ctr"/>
                </a:tc>
                <a:extLst>
                  <a:ext uri="{0D108BD9-81ED-4DB2-BD59-A6C34878D82A}">
                    <a16:rowId xmlns:a16="http://schemas.microsoft.com/office/drawing/2014/main" val="10001"/>
                  </a:ext>
                </a:extLst>
              </a:tr>
              <a:tr h="478937">
                <a:tc>
                  <a:txBody>
                    <a:bodyPr/>
                    <a:lstStyle/>
                    <a:p>
                      <a:pPr fontAlgn="t"/>
                      <a:r>
                        <a:rPr lang="en-GB" sz="1100" b="1" dirty="0">
                          <a:effectLst/>
                        </a:rPr>
                        <a:t>Net cost savings</a:t>
                      </a:r>
                    </a:p>
                  </a:txBody>
                  <a:tcPr/>
                </a:tc>
                <a:tc>
                  <a:txBody>
                    <a:bodyPr/>
                    <a:lstStyle/>
                    <a:p>
                      <a:pPr fontAlgn="t"/>
                      <a:r>
                        <a:rPr lang="en-GB" sz="1100">
                          <a:effectLst/>
                        </a:rPr>
                        <a:t>Cost savings for water providers can offset the costs of implementing NbS. Watershed degradation impacts drinking water for more than 700 million people, and costs global cities US$5.4 billion in water treatment annually. Worldwide, annual costs to replace lost reservoir storage capacity due to sedimentation—in the form of constructing new or raising existing dams— are estimated at $10 - $20 billion.</a:t>
                      </a:r>
                    </a:p>
                  </a:txBody>
                  <a:tcPr/>
                </a:tc>
                <a:extLst>
                  <a:ext uri="{0D108BD9-81ED-4DB2-BD59-A6C34878D82A}">
                    <a16:rowId xmlns:a16="http://schemas.microsoft.com/office/drawing/2014/main" val="509431858"/>
                  </a:ext>
                </a:extLst>
              </a:tr>
              <a:tr h="614021">
                <a:tc>
                  <a:txBody>
                    <a:bodyPr/>
                    <a:lstStyle/>
                    <a:p>
                      <a:pPr fontAlgn="t"/>
                      <a:r>
                        <a:rPr lang="en-GB" sz="1100" b="1" dirty="0">
                          <a:effectLst/>
                        </a:rPr>
                        <a:t>Reduced operation and maintenance costs</a:t>
                      </a:r>
                    </a:p>
                  </a:txBody>
                  <a:tcPr/>
                </a:tc>
                <a:tc>
                  <a:txBody>
                    <a:bodyPr/>
                    <a:lstStyle/>
                    <a:p>
                      <a:pPr fontAlgn="t"/>
                      <a:r>
                        <a:rPr lang="en-GB" sz="1100">
                          <a:effectLst/>
                        </a:rPr>
                        <a:t>Water service providers typically rely on grey infrastructure and costly water treatment processes in order to deliver safe water supplies. NbS can reduce water pollution and lead to lower maintenance requirements and associated costs by water treatment plants. The Nature Conservancy estimated that a 10% reduction in sediment can result in a reduction of 2.6% in operation and maintenance costs for water providers.</a:t>
                      </a:r>
                    </a:p>
                  </a:txBody>
                  <a:tcPr/>
                </a:tc>
                <a:extLst>
                  <a:ext uri="{0D108BD9-81ED-4DB2-BD59-A6C34878D82A}">
                    <a16:rowId xmlns:a16="http://schemas.microsoft.com/office/drawing/2014/main" val="1194760919"/>
                  </a:ext>
                </a:extLst>
              </a:tr>
              <a:tr h="409315">
                <a:tc>
                  <a:txBody>
                    <a:bodyPr/>
                    <a:lstStyle/>
                    <a:p>
                      <a:pPr fontAlgn="t"/>
                      <a:r>
                        <a:rPr lang="en-GB" sz="1100" b="1" dirty="0">
                          <a:effectLst/>
                        </a:rPr>
                        <a:t>Energy cost savings</a:t>
                      </a:r>
                    </a:p>
                  </a:txBody>
                  <a:tcPr/>
                </a:tc>
                <a:tc>
                  <a:txBody>
                    <a:bodyPr/>
                    <a:lstStyle/>
                    <a:p>
                      <a:pPr fontAlgn="t"/>
                      <a:r>
                        <a:rPr lang="en-GB" sz="1100">
                          <a:effectLst/>
                        </a:rPr>
                        <a:t>Many water treatment processes rely on large quantities of energy. By reducing water treatment requirements, water providers can save on energy costs.</a:t>
                      </a:r>
                    </a:p>
                  </a:txBody>
                  <a:tcPr/>
                </a:tc>
                <a:extLst>
                  <a:ext uri="{0D108BD9-81ED-4DB2-BD59-A6C34878D82A}">
                    <a16:rowId xmlns:a16="http://schemas.microsoft.com/office/drawing/2014/main" val="2720765299"/>
                  </a:ext>
                </a:extLst>
              </a:tr>
              <a:tr h="1019275">
                <a:tc>
                  <a:txBody>
                    <a:bodyPr/>
                    <a:lstStyle/>
                    <a:p>
                      <a:pPr fontAlgn="t"/>
                      <a:r>
                        <a:rPr lang="en-GB" sz="1100" b="1" dirty="0">
                          <a:effectLst/>
                        </a:rPr>
                        <a:t>Capital cost savings</a:t>
                      </a:r>
                    </a:p>
                  </a:txBody>
                  <a:tcPr/>
                </a:tc>
                <a:tc>
                  <a:txBody>
                    <a:bodyPr/>
                    <a:lstStyle/>
                    <a:p>
                      <a:pPr fontAlgn="t"/>
                      <a:r>
                        <a:rPr lang="en-GB" sz="1100">
                          <a:effectLst/>
                        </a:rPr>
                        <a:t>NbS such as forest restoration can provide an alternative to engineered infrastructure. For example, New York City, which gets its water supply from 3 watersheds (75% forested and privately owned) invested in a working forests pollution prevention programme in addition to existing agricultural management best practices to address watercourse pollution. This provided an alternative to building a $US8-10 billion water treatment plant.</a:t>
                      </a:r>
                    </a:p>
                    <a:p>
                      <a:pPr fontAlgn="t"/>
                      <a:r>
                        <a:rPr lang="en-GB" sz="1100">
                          <a:effectLst/>
                        </a:rPr>
                        <a:t>NbS can reduce requirements for additional materials such as flocculants in water treatment processes. For example, to address increasing sedimentation of water courses, water providers need to use greater quantities of water filtration materials such as flocculants, which requires additional capital investment compared to NbS.</a:t>
                      </a:r>
                    </a:p>
                  </a:txBody>
                  <a:tcPr/>
                </a:tc>
                <a:extLst>
                  <a:ext uri="{0D108BD9-81ED-4DB2-BD59-A6C34878D82A}">
                    <a16:rowId xmlns:a16="http://schemas.microsoft.com/office/drawing/2014/main" val="3658853669"/>
                  </a:ext>
                </a:extLst>
              </a:tr>
              <a:tr h="343852">
                <a:tc>
                  <a:txBody>
                    <a:bodyPr/>
                    <a:lstStyle/>
                    <a:p>
                      <a:pPr fontAlgn="t"/>
                      <a:r>
                        <a:rPr lang="en-GB" sz="1100" b="1" dirty="0">
                          <a:effectLst/>
                        </a:rPr>
                        <a:t>Reduced asset damage</a:t>
                      </a:r>
                    </a:p>
                  </a:txBody>
                  <a:tcPr/>
                </a:tc>
                <a:tc>
                  <a:txBody>
                    <a:bodyPr/>
                    <a:lstStyle/>
                    <a:p>
                      <a:pPr fontAlgn="t"/>
                      <a:r>
                        <a:rPr lang="en-GB" sz="1100">
                          <a:effectLst/>
                        </a:rPr>
                        <a:t>Turbidity from sedimentation in water courses can damage dams and reservoirs. By implementing NbS, damage can be prevented, and additional cost savings incurred through reduced dredging needs.</a:t>
                      </a:r>
                    </a:p>
                  </a:txBody>
                  <a:tcPr/>
                </a:tc>
                <a:extLst>
                  <a:ext uri="{0D108BD9-81ED-4DB2-BD59-A6C34878D82A}">
                    <a16:rowId xmlns:a16="http://schemas.microsoft.com/office/drawing/2014/main" val="4279526427"/>
                  </a:ext>
                </a:extLst>
              </a:tr>
              <a:tr h="466543">
                <a:tc>
                  <a:txBody>
                    <a:bodyPr/>
                    <a:lstStyle/>
                    <a:p>
                      <a:pPr fontAlgn="t"/>
                      <a:r>
                        <a:rPr lang="en-GB" sz="1100" b="1" dirty="0">
                          <a:effectLst/>
                        </a:rPr>
                        <a:t>Resilience</a:t>
                      </a:r>
                    </a:p>
                  </a:txBody>
                  <a:tcPr/>
                </a:tc>
                <a:tc>
                  <a:txBody>
                    <a:bodyPr/>
                    <a:lstStyle/>
                    <a:p>
                      <a:pPr fontAlgn="t"/>
                      <a:r>
                        <a:rPr lang="en-GB" sz="1100">
                          <a:effectLst/>
                        </a:rPr>
                        <a:t>NbS can increase the resilience of urban and other water supplies in the face of climate change.</a:t>
                      </a:r>
                    </a:p>
                  </a:txBody>
                  <a:tcPr/>
                </a:tc>
                <a:extLst>
                  <a:ext uri="{0D108BD9-81ED-4DB2-BD59-A6C34878D82A}">
                    <a16:rowId xmlns:a16="http://schemas.microsoft.com/office/drawing/2014/main" val="780416438"/>
                  </a:ext>
                </a:extLst>
              </a:tr>
              <a:tr h="417667">
                <a:tc>
                  <a:txBody>
                    <a:bodyPr/>
                    <a:lstStyle/>
                    <a:p>
                      <a:pPr fontAlgn="t"/>
                      <a:r>
                        <a:rPr lang="en-GB" sz="1100" b="1" dirty="0">
                          <a:effectLst/>
                        </a:rPr>
                        <a:t>Co-benefits</a:t>
                      </a:r>
                    </a:p>
                  </a:txBody>
                  <a:tcPr/>
                </a:tc>
                <a:tc>
                  <a:txBody>
                    <a:bodyPr/>
                    <a:lstStyle/>
                    <a:p>
                      <a:pPr fontAlgn="t"/>
                      <a:r>
                        <a:rPr lang="en-GB" sz="1100" dirty="0" err="1">
                          <a:effectLst/>
                        </a:rPr>
                        <a:t>NbS</a:t>
                      </a:r>
                      <a:r>
                        <a:rPr lang="en-GB" sz="1100" dirty="0">
                          <a:effectLst/>
                        </a:rPr>
                        <a:t> generate various co-benefits, including improved air quality, aesthetic value and carbon sequestration.</a:t>
                      </a:r>
                    </a:p>
                  </a:txBody>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51D0B7AC-A02A-4A9F-B191-CE69470132B1}"/>
              </a:ext>
            </a:extLst>
          </p:cNvPr>
          <p:cNvSpPr txBox="1"/>
          <p:nvPr/>
        </p:nvSpPr>
        <p:spPr>
          <a:xfrm>
            <a:off x="84397" y="1916102"/>
            <a:ext cx="10100094" cy="246221"/>
          </a:xfrm>
          <a:prstGeom prst="rect">
            <a:avLst/>
          </a:prstGeom>
          <a:noFill/>
        </p:spPr>
        <p:txBody>
          <a:bodyPr wrap="square">
            <a:spAutoFit/>
          </a:bodyPr>
          <a:lstStyle/>
          <a:p>
            <a:r>
              <a:rPr lang="en-GB" sz="1000" i="1" dirty="0">
                <a:solidFill>
                  <a:srgbClr val="444444"/>
                </a:solidFill>
                <a:latin typeface="+mn-lt"/>
              </a:rPr>
              <a:t>Integrating </a:t>
            </a:r>
            <a:r>
              <a:rPr lang="en-GB" sz="1000" i="1" dirty="0" err="1">
                <a:solidFill>
                  <a:srgbClr val="444444"/>
                </a:solidFill>
                <a:latin typeface="+mn-lt"/>
              </a:rPr>
              <a:t>NbS</a:t>
            </a:r>
            <a:r>
              <a:rPr lang="en-GB" sz="1000" i="1" dirty="0">
                <a:solidFill>
                  <a:srgbClr val="444444"/>
                </a:solidFill>
                <a:latin typeface="+mn-lt"/>
              </a:rPr>
              <a:t> can provide various benefits to water service providers. Examples are shown here (</a:t>
            </a:r>
            <a:r>
              <a:rPr lang="en-GB" sz="1000" i="1" dirty="0" err="1">
                <a:solidFill>
                  <a:srgbClr val="444444"/>
                </a:solidFill>
                <a:latin typeface="+mn-lt"/>
              </a:rPr>
              <a:t>Tremolet</a:t>
            </a:r>
            <a:r>
              <a:rPr lang="en-GB" sz="1000" i="1" dirty="0">
                <a:solidFill>
                  <a:srgbClr val="444444"/>
                </a:solidFill>
                <a:latin typeface="+mn-lt"/>
              </a:rPr>
              <a:t> and </a:t>
            </a:r>
            <a:r>
              <a:rPr lang="en-GB" sz="1000" i="1" dirty="0" err="1">
                <a:solidFill>
                  <a:srgbClr val="444444"/>
                </a:solidFill>
                <a:latin typeface="+mn-lt"/>
              </a:rPr>
              <a:t>Karres</a:t>
            </a:r>
            <a:r>
              <a:rPr lang="en-GB" sz="1000" i="1" dirty="0">
                <a:solidFill>
                  <a:srgbClr val="444444"/>
                </a:solidFill>
                <a:latin typeface="+mn-lt"/>
              </a:rPr>
              <a:t> 2020; Browder et al. 2019; </a:t>
            </a:r>
            <a:r>
              <a:rPr lang="en-GB" sz="1000" i="1" dirty="0" err="1">
                <a:solidFill>
                  <a:srgbClr val="444444"/>
                </a:solidFill>
                <a:latin typeface="+mn-lt"/>
              </a:rPr>
              <a:t>Bertule</a:t>
            </a:r>
            <a:r>
              <a:rPr lang="en-GB" sz="1000" i="1" dirty="0">
                <a:solidFill>
                  <a:srgbClr val="444444"/>
                </a:solidFill>
                <a:latin typeface="+mn-lt"/>
              </a:rPr>
              <a:t> et al. 2014).</a:t>
            </a:r>
          </a:p>
        </p:txBody>
      </p:sp>
    </p:spTree>
    <p:extLst>
      <p:ext uri="{BB962C8B-B14F-4D97-AF65-F5344CB8AC3E}">
        <p14:creationId xmlns:p14="http://schemas.microsoft.com/office/powerpoint/2010/main" val="12017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Freshwater supplies originate in the broader watershed and are impacted by ecosystems and land use practices within the wider landscape context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Through implementing </a:t>
            </a:r>
            <a:r>
              <a:rPr lang="en-GB" sz="2000" i="0" dirty="0" err="1">
                <a:solidFill>
                  <a:schemeClr val="tx1"/>
                </a:solidFill>
                <a:effectLst/>
                <a:latin typeface="+mn-lt"/>
              </a:rPr>
              <a:t>NbS</a:t>
            </a:r>
            <a:r>
              <a:rPr lang="en-GB" sz="2000" i="0" dirty="0">
                <a:solidFill>
                  <a:schemeClr val="tx1"/>
                </a:solidFill>
                <a:effectLst/>
                <a:latin typeface="+mn-lt"/>
              </a:rPr>
              <a:t>, such as the restoration of riparian ecosystems and improved agricultural management practices, </a:t>
            </a:r>
            <a:r>
              <a:rPr lang="en-GB" sz="2000" i="0" dirty="0" err="1">
                <a:solidFill>
                  <a:schemeClr val="tx1"/>
                </a:solidFill>
                <a:effectLst/>
                <a:latin typeface="+mn-lt"/>
              </a:rPr>
              <a:t>NbS</a:t>
            </a:r>
            <a:r>
              <a:rPr lang="en-GB" sz="2000" i="0" dirty="0">
                <a:solidFill>
                  <a:schemeClr val="tx1"/>
                </a:solidFill>
                <a:effectLst/>
                <a:latin typeface="+mn-lt"/>
              </a:rPr>
              <a:t> can provide various benefits to water service providers. These include regulation of freshwater flows, maintenance of water quality, reduction of turbidity, and prevention of saline intrusion</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err="1">
                <a:solidFill>
                  <a:schemeClr val="tx1"/>
                </a:solidFill>
                <a:effectLst/>
                <a:latin typeface="+mn-lt"/>
              </a:rPr>
              <a:t>NbS</a:t>
            </a:r>
            <a:r>
              <a:rPr lang="en-GB" sz="2000" i="0" dirty="0">
                <a:solidFill>
                  <a:schemeClr val="tx1"/>
                </a:solidFill>
                <a:effectLst/>
                <a:latin typeface="+mn-lt"/>
              </a:rPr>
              <a:t> can support water delivery in inland, coastal and urban areas, and provide various economic benefits to service providers, including through reduced requirements for engineered infrastructure, reduced maintenance needs and extending the lifespan of built assets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err="1">
                <a:solidFill>
                  <a:schemeClr val="tx1"/>
                </a:solidFill>
              </a:rPr>
              <a:t>Bertule</a:t>
            </a:r>
            <a:r>
              <a:rPr lang="en-GB" sz="750" dirty="0">
                <a:solidFill>
                  <a:schemeClr val="tx1"/>
                </a:solidFill>
              </a:rPr>
              <a:t>, </a:t>
            </a:r>
            <a:r>
              <a:rPr lang="en-GB" sz="750" dirty="0" err="1">
                <a:solidFill>
                  <a:schemeClr val="tx1"/>
                </a:solidFill>
              </a:rPr>
              <a:t>Maija</a:t>
            </a:r>
            <a:r>
              <a:rPr lang="en-GB" sz="750" dirty="0">
                <a:solidFill>
                  <a:schemeClr val="tx1"/>
                </a:solidFill>
              </a:rPr>
              <a:t>, Gareth James Lloyd, Louise </a:t>
            </a:r>
            <a:r>
              <a:rPr lang="en-GB" sz="750" dirty="0" err="1">
                <a:solidFill>
                  <a:schemeClr val="tx1"/>
                </a:solidFill>
              </a:rPr>
              <a:t>Korsgaard</a:t>
            </a:r>
            <a:r>
              <a:rPr lang="en-GB" sz="750" dirty="0">
                <a:solidFill>
                  <a:schemeClr val="tx1"/>
                </a:solidFill>
              </a:rPr>
              <a:t>, James Dalton, Rebecca Welling, Stefano </a:t>
            </a:r>
            <a:r>
              <a:rPr lang="en-GB" sz="750" dirty="0" err="1">
                <a:solidFill>
                  <a:schemeClr val="tx1"/>
                </a:solidFill>
              </a:rPr>
              <a:t>Barchiesi</a:t>
            </a:r>
            <a:r>
              <a:rPr lang="en-GB" sz="750" dirty="0">
                <a:solidFill>
                  <a:schemeClr val="tx1"/>
                </a:solidFill>
              </a:rPr>
              <a:t>, Mark Smith, Jeff Opperman, Erin Gray, and Todd Gartner. 2014. “Nations Environment Programme Publication: Green Infrastructure Guide for Water Management: Ecosystem-based management approaches for water-related infrastructure projects.” </a:t>
            </a:r>
            <a:r>
              <a:rPr lang="en-GB" sz="750" dirty="0">
                <a:solidFill>
                  <a:schemeClr val="tx1"/>
                </a:solidFill>
                <a:hlinkClick r:id="rId3"/>
              </a:rPr>
              <a:t>http://www.medspring.eu/sites/default/files/Green-infrastructure-Guide-UNEP.pdf</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err="1">
                <a:solidFill>
                  <a:schemeClr val="tx1"/>
                </a:solidFill>
              </a:rPr>
              <a:t>Blicharska</a:t>
            </a:r>
            <a:r>
              <a:rPr lang="en-GB" sz="750" dirty="0">
                <a:solidFill>
                  <a:schemeClr val="tx1"/>
                </a:solidFill>
              </a:rPr>
              <a:t>, Malgorzata, Richard J. Smithers, Grzegorz </a:t>
            </a:r>
            <a:r>
              <a:rPr lang="en-GB" sz="750" dirty="0" err="1">
                <a:solidFill>
                  <a:schemeClr val="tx1"/>
                </a:solidFill>
              </a:rPr>
              <a:t>Mikusiński</a:t>
            </a:r>
            <a:r>
              <a:rPr lang="en-GB" sz="750" dirty="0">
                <a:solidFill>
                  <a:schemeClr val="tx1"/>
                </a:solidFill>
              </a:rPr>
              <a:t>, </a:t>
            </a:r>
            <a:r>
              <a:rPr lang="en-GB" sz="750" dirty="0" err="1">
                <a:solidFill>
                  <a:schemeClr val="tx1"/>
                </a:solidFill>
              </a:rPr>
              <a:t>Patrik</a:t>
            </a:r>
            <a:r>
              <a:rPr lang="en-GB" sz="750" dirty="0">
                <a:solidFill>
                  <a:schemeClr val="tx1"/>
                </a:solidFill>
              </a:rPr>
              <a:t> </a:t>
            </a:r>
            <a:r>
              <a:rPr lang="en-GB" sz="750" dirty="0" err="1">
                <a:solidFill>
                  <a:schemeClr val="tx1"/>
                </a:solidFill>
              </a:rPr>
              <a:t>Rönnbäck</a:t>
            </a:r>
            <a:r>
              <a:rPr lang="en-GB" sz="750" dirty="0">
                <a:solidFill>
                  <a:schemeClr val="tx1"/>
                </a:solidFill>
              </a:rPr>
              <a:t>, Paula A. Harrison, </a:t>
            </a:r>
            <a:r>
              <a:rPr lang="en-GB" sz="750" dirty="0" err="1">
                <a:solidFill>
                  <a:schemeClr val="tx1"/>
                </a:solidFill>
              </a:rPr>
              <a:t>Måns</a:t>
            </a:r>
            <a:r>
              <a:rPr lang="en-GB" sz="750" dirty="0">
                <a:solidFill>
                  <a:schemeClr val="tx1"/>
                </a:solidFill>
              </a:rPr>
              <a:t> Nilsson, and William J. Sutherland. 2019. “Biodiversity’s contributions to sustainable development.” Nature Research. </a:t>
            </a:r>
            <a:r>
              <a:rPr lang="en-GB" sz="750" dirty="0">
                <a:solidFill>
                  <a:schemeClr val="tx1"/>
                </a:solidFill>
                <a:hlinkClick r:id="rId4"/>
              </a:rPr>
              <a:t>https://doi.org/10.1038/s41893-019-0417-9</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Browder, Greg, Suzanne </a:t>
            </a:r>
            <a:r>
              <a:rPr lang="en-GB" sz="750" dirty="0" err="1">
                <a:solidFill>
                  <a:schemeClr val="tx1"/>
                </a:solidFill>
              </a:rPr>
              <a:t>Ozment</a:t>
            </a:r>
            <a:r>
              <a:rPr lang="en-GB" sz="750" dirty="0">
                <a:solidFill>
                  <a:schemeClr val="tx1"/>
                </a:solidFill>
              </a:rPr>
              <a:t>, Irene </a:t>
            </a:r>
            <a:r>
              <a:rPr lang="en-GB" sz="750" dirty="0" err="1">
                <a:solidFill>
                  <a:schemeClr val="tx1"/>
                </a:solidFill>
              </a:rPr>
              <a:t>Rehberger</a:t>
            </a:r>
            <a:r>
              <a:rPr lang="en-GB" sz="750" dirty="0">
                <a:solidFill>
                  <a:schemeClr val="tx1"/>
                </a:solidFill>
              </a:rPr>
              <a:t> </a:t>
            </a:r>
            <a:r>
              <a:rPr lang="en-GB" sz="750" dirty="0" err="1">
                <a:solidFill>
                  <a:schemeClr val="tx1"/>
                </a:solidFill>
              </a:rPr>
              <a:t>Bescos</a:t>
            </a:r>
            <a:r>
              <a:rPr lang="en-GB" sz="750" dirty="0">
                <a:solidFill>
                  <a:schemeClr val="tx1"/>
                </a:solidFill>
              </a:rPr>
              <a:t>, Todd Gartner, and Glenn-Marie Lange. 2019. “Integrating Green and Gray: Creating Next Generation Infrastructure.” WRI Publications, March. </a:t>
            </a:r>
            <a:r>
              <a:rPr lang="en-GB" sz="750" dirty="0">
                <a:solidFill>
                  <a:schemeClr val="tx1"/>
                </a:solidFill>
                <a:hlinkClick r:id="rId5"/>
              </a:rPr>
              <a:t>https://doi.org/10.46830/wrirpt.18.00028</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Cohen-</a:t>
            </a:r>
            <a:r>
              <a:rPr lang="en-GB" sz="750" dirty="0" err="1">
                <a:solidFill>
                  <a:schemeClr val="tx1"/>
                </a:solidFill>
              </a:rPr>
              <a:t>Shacham</a:t>
            </a:r>
            <a:r>
              <a:rPr lang="en-GB" sz="750" dirty="0">
                <a:solidFill>
                  <a:schemeClr val="tx1"/>
                </a:solidFill>
              </a:rPr>
              <a:t>, E., G. Walters, C. Janzen, and S. </a:t>
            </a:r>
            <a:r>
              <a:rPr lang="en-GB" sz="750" dirty="0" err="1">
                <a:solidFill>
                  <a:schemeClr val="tx1"/>
                </a:solidFill>
              </a:rPr>
              <a:t>Maginnis</a:t>
            </a:r>
            <a:r>
              <a:rPr lang="en-GB" sz="750" dirty="0">
                <a:solidFill>
                  <a:schemeClr val="tx1"/>
                </a:solidFill>
              </a:rPr>
              <a:t>. 2016. Nature-based solutions to address global societal challenges. https://doi.org/10.2305/iucn.ch.2016.13.en.</a:t>
            </a:r>
          </a:p>
          <a:p>
            <a:pPr marL="0" lvl="0" indent="0" algn="l" rtl="0">
              <a:lnSpc>
                <a:spcPct val="90000"/>
              </a:lnSpc>
              <a:spcBef>
                <a:spcPts val="0"/>
              </a:spcBef>
              <a:spcAft>
                <a:spcPts val="0"/>
              </a:spcAft>
              <a:buClr>
                <a:schemeClr val="dk1"/>
              </a:buClr>
              <a:buSzPts val="2800"/>
              <a:buNone/>
            </a:pPr>
            <a:r>
              <a:rPr lang="en-GB" sz="750" dirty="0">
                <a:solidFill>
                  <a:schemeClr val="tx1"/>
                </a:solidFill>
              </a:rPr>
              <a:t>Enzi, Vera, Blanche Cameron, </a:t>
            </a:r>
            <a:r>
              <a:rPr lang="en-GB" sz="750" dirty="0" err="1">
                <a:solidFill>
                  <a:schemeClr val="tx1"/>
                </a:solidFill>
              </a:rPr>
              <a:t>Péter</a:t>
            </a:r>
            <a:r>
              <a:rPr lang="en-GB" sz="750" dirty="0">
                <a:solidFill>
                  <a:schemeClr val="tx1"/>
                </a:solidFill>
              </a:rPr>
              <a:t> </a:t>
            </a:r>
            <a:r>
              <a:rPr lang="en-GB" sz="750" dirty="0" err="1">
                <a:solidFill>
                  <a:schemeClr val="tx1"/>
                </a:solidFill>
              </a:rPr>
              <a:t>Dezsényi</a:t>
            </a:r>
            <a:r>
              <a:rPr lang="en-GB" sz="750" dirty="0">
                <a:solidFill>
                  <a:schemeClr val="tx1"/>
                </a:solidFill>
              </a:rPr>
              <a:t>, Dusty </a:t>
            </a:r>
            <a:r>
              <a:rPr lang="en-GB" sz="750" dirty="0" err="1">
                <a:solidFill>
                  <a:schemeClr val="tx1"/>
                </a:solidFill>
              </a:rPr>
              <a:t>Gedge</a:t>
            </a:r>
            <a:r>
              <a:rPr lang="en-GB" sz="750" dirty="0">
                <a:solidFill>
                  <a:schemeClr val="tx1"/>
                </a:solidFill>
              </a:rPr>
              <a:t>, Gunter Mann, and Ulrike </a:t>
            </a:r>
            <a:r>
              <a:rPr lang="en-GB" sz="750" dirty="0" err="1">
                <a:solidFill>
                  <a:schemeClr val="tx1"/>
                </a:solidFill>
              </a:rPr>
              <a:t>Pitha</a:t>
            </a:r>
            <a:r>
              <a:rPr lang="en-GB" sz="750" dirty="0">
                <a:solidFill>
                  <a:schemeClr val="tx1"/>
                </a:solidFill>
              </a:rPr>
              <a:t>. 2017. “Nature-Based Solutions and Buildings – The Power of Surfaces to Help Cities Adapt to Climate Change and to Deliver Biodiversity.” In Theory and Practice of Urban Sustainability Transitions, 159–83. Springer, Cham. https://doi.org/10.1007/978-3-319-56091-5_10.</a:t>
            </a:r>
          </a:p>
          <a:p>
            <a:pPr marL="0" lvl="0" indent="0" algn="l" rtl="0">
              <a:lnSpc>
                <a:spcPct val="90000"/>
              </a:lnSpc>
              <a:spcBef>
                <a:spcPts val="0"/>
              </a:spcBef>
              <a:spcAft>
                <a:spcPts val="0"/>
              </a:spcAft>
              <a:buClr>
                <a:schemeClr val="dk1"/>
              </a:buClr>
              <a:buSzPts val="2800"/>
              <a:buNone/>
            </a:pPr>
            <a:r>
              <a:rPr lang="en-GB" sz="750" dirty="0">
                <a:solidFill>
                  <a:schemeClr val="tx1"/>
                </a:solidFill>
              </a:rPr>
              <a:t>Gopal, Brij. 1999. “Natural and constructed wetlands for wastewater treatment: Potentials and problems.” In Water Science and Technology, 40:27–35. 3. No longer published by Elsevier. </a:t>
            </a:r>
            <a:r>
              <a:rPr lang="en-GB" sz="750" dirty="0">
                <a:solidFill>
                  <a:schemeClr val="tx1"/>
                </a:solidFill>
                <a:hlinkClick r:id="rId6"/>
              </a:rPr>
              <a:t>https://doi.org/10.1016/S0273-1223(99)00468-0</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Gurria, Eva. 2020. “Nature for Life: The value of nature in achieving the Sustainable Development Goals | UNDP.” </a:t>
            </a:r>
            <a:r>
              <a:rPr lang="en-GB" sz="750" dirty="0">
                <a:solidFill>
                  <a:schemeClr val="tx1"/>
                </a:solidFill>
                <a:hlinkClick r:id="rId7"/>
              </a:rPr>
              <a:t>https://www.undp.org/content/undp/en/home/blog/2020/nature-for-life--the-value-of-nature-in-achieving-the-sustainabl.html</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err="1">
                <a:solidFill>
                  <a:schemeClr val="tx1"/>
                </a:solidFill>
              </a:rPr>
              <a:t>Honlah</a:t>
            </a:r>
            <a:r>
              <a:rPr lang="en-GB" sz="750" dirty="0">
                <a:solidFill>
                  <a:schemeClr val="tx1"/>
                </a:solidFill>
              </a:rPr>
              <a:t>, Emmanuel, Alexander Yao </a:t>
            </a:r>
            <a:r>
              <a:rPr lang="en-GB" sz="750" dirty="0" err="1">
                <a:solidFill>
                  <a:schemeClr val="tx1"/>
                </a:solidFill>
              </a:rPr>
              <a:t>Segbefia</a:t>
            </a:r>
            <a:r>
              <a:rPr lang="en-GB" sz="750" dirty="0">
                <a:solidFill>
                  <a:schemeClr val="tx1"/>
                </a:solidFill>
              </a:rPr>
              <a:t>, Divine </a:t>
            </a:r>
            <a:r>
              <a:rPr lang="en-GB" sz="750" dirty="0" err="1">
                <a:solidFill>
                  <a:schemeClr val="tx1"/>
                </a:solidFill>
              </a:rPr>
              <a:t>Odame</a:t>
            </a:r>
            <a:r>
              <a:rPr lang="en-GB" sz="750" dirty="0">
                <a:solidFill>
                  <a:schemeClr val="tx1"/>
                </a:solidFill>
              </a:rPr>
              <a:t> Appiah, Moses Mensah, and Peter Ofori </a:t>
            </a:r>
            <a:r>
              <a:rPr lang="en-GB" sz="750" dirty="0" err="1">
                <a:solidFill>
                  <a:schemeClr val="tx1"/>
                </a:solidFill>
              </a:rPr>
              <a:t>Atakora</a:t>
            </a:r>
            <a:r>
              <a:rPr lang="en-GB" sz="750" dirty="0">
                <a:solidFill>
                  <a:schemeClr val="tx1"/>
                </a:solidFill>
              </a:rPr>
              <a:t>. 2019. “Effects of water hyacinth invasion on the health of the communities, and the education of children along River Tano and Abby-Tano Lagoon in Ghana.” Edited by Albert </a:t>
            </a:r>
            <a:r>
              <a:rPr lang="en-GB" sz="750" dirty="0" err="1">
                <a:solidFill>
                  <a:schemeClr val="tx1"/>
                </a:solidFill>
              </a:rPr>
              <a:t>Sabater</a:t>
            </a:r>
            <a:r>
              <a:rPr lang="en-GB" sz="750" dirty="0">
                <a:solidFill>
                  <a:schemeClr val="tx1"/>
                </a:solidFill>
              </a:rPr>
              <a:t>. Cogent Social Sciences 5 (1): 1619652. </a:t>
            </a:r>
            <a:r>
              <a:rPr lang="en-GB" sz="750" dirty="0">
                <a:solidFill>
                  <a:schemeClr val="tx1"/>
                </a:solidFill>
                <a:hlinkClick r:id="rId8"/>
              </a:rPr>
              <a:t>https://doi.org/10.1080/23311886.2019.1619652</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IUCN. 2016. “The Economics of the </a:t>
            </a:r>
            <a:r>
              <a:rPr lang="en-GB" sz="750" dirty="0" err="1">
                <a:solidFill>
                  <a:schemeClr val="tx1"/>
                </a:solidFill>
              </a:rPr>
              <a:t>Atewa</a:t>
            </a:r>
            <a:r>
              <a:rPr lang="en-GB" sz="750" dirty="0">
                <a:solidFill>
                  <a:schemeClr val="tx1"/>
                </a:solidFill>
              </a:rPr>
              <a:t> Forest Range, Ghana,” 209. www.iucn.nl; Ghana.arocha.org.</a:t>
            </a:r>
          </a:p>
          <a:p>
            <a:pPr marL="0" lvl="0" indent="0" algn="l" rtl="0">
              <a:lnSpc>
                <a:spcPct val="90000"/>
              </a:lnSpc>
              <a:spcBef>
                <a:spcPts val="0"/>
              </a:spcBef>
              <a:spcAft>
                <a:spcPts val="0"/>
              </a:spcAft>
              <a:buClr>
                <a:schemeClr val="dk1"/>
              </a:buClr>
              <a:buSzPts val="2800"/>
              <a:buNone/>
            </a:pPr>
            <a:r>
              <a:rPr lang="en-GB" sz="750" dirty="0">
                <a:solidFill>
                  <a:schemeClr val="tx1"/>
                </a:solidFill>
              </a:rPr>
              <a:t>———. 2020. IUCN Global Standard for Nature-based Solutions: a user-friendly framework for the verification, design and scaling up of </a:t>
            </a:r>
            <a:r>
              <a:rPr lang="en-GB" sz="750" dirty="0" err="1">
                <a:solidFill>
                  <a:schemeClr val="tx1"/>
                </a:solidFill>
              </a:rPr>
              <a:t>NbS</a:t>
            </a:r>
            <a:r>
              <a:rPr lang="en-GB" sz="750" dirty="0">
                <a:solidFill>
                  <a:schemeClr val="tx1"/>
                </a:solidFill>
              </a:rPr>
              <a:t>: first edition. IUCN, International Union for Conservation of Nature. </a:t>
            </a:r>
            <a:r>
              <a:rPr lang="en-GB" sz="750" dirty="0">
                <a:solidFill>
                  <a:schemeClr val="tx1"/>
                </a:solidFill>
                <a:hlinkClick r:id="rId9"/>
              </a:rPr>
              <a:t>https://doi.org/10.2305/iucn.ch.2020.08.en.#</a:t>
            </a: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err="1">
                <a:solidFill>
                  <a:schemeClr val="tx1"/>
                </a:solidFill>
              </a:rPr>
              <a:t>Kapos</a:t>
            </a:r>
            <a:r>
              <a:rPr lang="en-GB" sz="750" dirty="0">
                <a:solidFill>
                  <a:schemeClr val="tx1"/>
                </a:solidFill>
              </a:rPr>
              <a:t>, V., S. </a:t>
            </a:r>
            <a:r>
              <a:rPr lang="en-GB" sz="750" dirty="0" err="1">
                <a:solidFill>
                  <a:schemeClr val="tx1"/>
                </a:solidFill>
              </a:rPr>
              <a:t>Wicander</a:t>
            </a:r>
            <a:r>
              <a:rPr lang="en-GB" sz="750" dirty="0">
                <a:solidFill>
                  <a:schemeClr val="tx1"/>
                </a:solidFill>
              </a:rPr>
              <a:t>, T. Salvaterra, K. Dawkins, and C. Hicks. 2019. “The Role of the Natural Environment in Adaptation - Global </a:t>
            </a:r>
            <a:r>
              <a:rPr lang="en-GB" sz="750" dirty="0" err="1">
                <a:solidFill>
                  <a:schemeClr val="tx1"/>
                </a:solidFill>
              </a:rPr>
              <a:t>Center</a:t>
            </a:r>
            <a:r>
              <a:rPr lang="en-GB" sz="750" dirty="0">
                <a:solidFill>
                  <a:schemeClr val="tx1"/>
                </a:solidFill>
              </a:rPr>
              <a:t> on Adaptation.” </a:t>
            </a:r>
            <a:r>
              <a:rPr lang="en-GB" sz="750" dirty="0">
                <a:solidFill>
                  <a:schemeClr val="tx1"/>
                </a:solidFill>
                <a:hlinkClick r:id="rId10"/>
              </a:rPr>
              <a:t>https://gca.org/reports/the-role-of-the-natural-environment-in-adaptation/</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Mul, </a:t>
            </a:r>
            <a:r>
              <a:rPr lang="en-GB" sz="750" dirty="0" err="1">
                <a:solidFill>
                  <a:schemeClr val="tx1"/>
                </a:solidFill>
              </a:rPr>
              <a:t>Marloes</a:t>
            </a:r>
            <a:r>
              <a:rPr lang="en-GB" sz="750" dirty="0">
                <a:solidFill>
                  <a:schemeClr val="tx1"/>
                </a:solidFill>
              </a:rPr>
              <a:t>, Emmanuel </a:t>
            </a:r>
            <a:r>
              <a:rPr lang="en-GB" sz="750" dirty="0" err="1">
                <a:solidFill>
                  <a:schemeClr val="tx1"/>
                </a:solidFill>
              </a:rPr>
              <a:t>Obuobie</a:t>
            </a:r>
            <a:r>
              <a:rPr lang="en-GB" sz="750" dirty="0">
                <a:solidFill>
                  <a:schemeClr val="tx1"/>
                </a:solidFill>
              </a:rPr>
              <a:t>, Richard </a:t>
            </a:r>
            <a:r>
              <a:rPr lang="en-GB" sz="750" dirty="0" err="1">
                <a:solidFill>
                  <a:schemeClr val="tx1"/>
                </a:solidFill>
              </a:rPr>
              <a:t>Appoh</a:t>
            </a:r>
            <a:r>
              <a:rPr lang="en-GB" sz="750" dirty="0">
                <a:solidFill>
                  <a:schemeClr val="tx1"/>
                </a:solidFill>
              </a:rPr>
              <a:t>, Kwabena </a:t>
            </a:r>
            <a:r>
              <a:rPr lang="en-GB" sz="750" dirty="0" err="1">
                <a:solidFill>
                  <a:schemeClr val="tx1"/>
                </a:solidFill>
              </a:rPr>
              <a:t>Kankam</a:t>
            </a:r>
            <a:r>
              <a:rPr lang="en-GB" sz="750" dirty="0">
                <a:solidFill>
                  <a:schemeClr val="tx1"/>
                </a:solidFill>
              </a:rPr>
              <a:t>-Yeboah, Emmanuel </a:t>
            </a:r>
            <a:r>
              <a:rPr lang="en-GB" sz="750" dirty="0" err="1">
                <a:solidFill>
                  <a:schemeClr val="tx1"/>
                </a:solidFill>
              </a:rPr>
              <a:t>Bekoe</a:t>
            </a:r>
            <a:r>
              <a:rPr lang="en-GB" sz="750" dirty="0">
                <a:solidFill>
                  <a:schemeClr val="tx1"/>
                </a:solidFill>
              </a:rPr>
              <a:t>-Obeng, Barnabas </a:t>
            </a:r>
            <a:r>
              <a:rPr lang="en-GB" sz="750" dirty="0" err="1">
                <a:solidFill>
                  <a:schemeClr val="tx1"/>
                </a:solidFill>
              </a:rPr>
              <a:t>Amisigo</a:t>
            </a:r>
            <a:r>
              <a:rPr lang="en-GB" sz="750" dirty="0">
                <a:solidFill>
                  <a:schemeClr val="tx1"/>
                </a:solidFill>
              </a:rPr>
              <a:t>, Frederick Yaw </a:t>
            </a:r>
            <a:r>
              <a:rPr lang="en-GB" sz="750" dirty="0" err="1">
                <a:solidFill>
                  <a:schemeClr val="tx1"/>
                </a:solidFill>
              </a:rPr>
              <a:t>Logah</a:t>
            </a:r>
            <a:r>
              <a:rPr lang="en-GB" sz="750" dirty="0">
                <a:solidFill>
                  <a:schemeClr val="tx1"/>
                </a:solidFill>
              </a:rPr>
              <a:t>, Benjamin Ghansah, and Matthew McCartney. 2015. “Water resources assessment of the Volta River Basin.” IWMI Working Papers 166. </a:t>
            </a:r>
            <a:r>
              <a:rPr lang="en-GB" sz="750" dirty="0">
                <a:solidFill>
                  <a:schemeClr val="tx1"/>
                </a:solidFill>
                <a:hlinkClick r:id="rId11"/>
              </a:rPr>
              <a:t>https://doi.org/10.5337/2015.220</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Shi, </a:t>
            </a:r>
            <a:r>
              <a:rPr lang="en-GB" sz="750" dirty="0" err="1">
                <a:solidFill>
                  <a:schemeClr val="tx1"/>
                </a:solidFill>
              </a:rPr>
              <a:t>Zhongjie</a:t>
            </a:r>
            <a:r>
              <a:rPr lang="en-GB" sz="750" dirty="0">
                <a:solidFill>
                  <a:schemeClr val="tx1"/>
                </a:solidFill>
              </a:rPr>
              <a:t>, </a:t>
            </a:r>
            <a:r>
              <a:rPr lang="en-GB" sz="750" dirty="0" err="1">
                <a:solidFill>
                  <a:schemeClr val="tx1"/>
                </a:solidFill>
              </a:rPr>
              <a:t>Daping</a:t>
            </a:r>
            <a:r>
              <a:rPr lang="en-GB" sz="750" dirty="0">
                <a:solidFill>
                  <a:schemeClr val="tx1"/>
                </a:solidFill>
              </a:rPr>
              <a:t> Xu, </a:t>
            </a:r>
            <a:r>
              <a:rPr lang="en-GB" sz="750" dirty="0" err="1">
                <a:solidFill>
                  <a:schemeClr val="tx1"/>
                </a:solidFill>
              </a:rPr>
              <a:t>Xiaohui</a:t>
            </a:r>
            <a:r>
              <a:rPr lang="en-GB" sz="750" dirty="0">
                <a:solidFill>
                  <a:schemeClr val="tx1"/>
                </a:solidFill>
              </a:rPr>
              <a:t> Yang, </a:t>
            </a:r>
            <a:r>
              <a:rPr lang="en-GB" sz="750" dirty="0" err="1">
                <a:solidFill>
                  <a:schemeClr val="tx1"/>
                </a:solidFill>
              </a:rPr>
              <a:t>Zhiqing</a:t>
            </a:r>
            <a:r>
              <a:rPr lang="en-GB" sz="750" dirty="0">
                <a:solidFill>
                  <a:schemeClr val="tx1"/>
                </a:solidFill>
              </a:rPr>
              <a:t> Jia, Hao Guo, and </a:t>
            </a:r>
            <a:r>
              <a:rPr lang="en-GB" sz="750" dirty="0" err="1">
                <a:solidFill>
                  <a:schemeClr val="tx1"/>
                </a:solidFill>
              </a:rPr>
              <a:t>Ningnan</a:t>
            </a:r>
            <a:r>
              <a:rPr lang="en-GB" sz="750" dirty="0">
                <a:solidFill>
                  <a:schemeClr val="tx1"/>
                </a:solidFill>
              </a:rPr>
              <a:t> Zhang. 2012. “Ecohydrological impacts of eucalypt plantations: A review.” Journal of Food, Agriculture and Environment 10 (3-4): 1419–26. </a:t>
            </a:r>
            <a:r>
              <a:rPr lang="en-GB" sz="750" dirty="0">
                <a:solidFill>
                  <a:schemeClr val="tx1"/>
                </a:solidFill>
                <a:hlinkClick r:id="rId12"/>
              </a:rPr>
              <a:t>https://www.researchgate.net/publication/281138178{\_}Ecohydrological{\_}impacts{\_}of{\_}eucalypt{\_}plantations{\_}A{\_}review</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Silva, Mariana, Greg Watson, Amal Lee Amin, Graham Watkins, Amanda </a:t>
            </a:r>
            <a:r>
              <a:rPr lang="en-GB" sz="750" dirty="0" err="1">
                <a:solidFill>
                  <a:schemeClr val="tx1"/>
                </a:solidFill>
              </a:rPr>
              <a:t>Rycerz</a:t>
            </a:r>
            <a:r>
              <a:rPr lang="en-GB" sz="750" dirty="0">
                <a:solidFill>
                  <a:schemeClr val="tx1"/>
                </a:solidFill>
              </a:rPr>
              <a:t>, and John Firth. 2020. “Increasing Infrastructure Resilience with Nature-Based Solutions (</a:t>
            </a:r>
            <a:r>
              <a:rPr lang="en-GB" sz="750" dirty="0" err="1">
                <a:solidFill>
                  <a:schemeClr val="tx1"/>
                </a:solidFill>
              </a:rPr>
              <a:t>NbS</a:t>
            </a:r>
            <a:r>
              <a:rPr lang="en-GB" sz="750" dirty="0">
                <a:solidFill>
                  <a:schemeClr val="tx1"/>
                </a:solidFill>
              </a:rPr>
              <a:t>).” Washington, D.C.: Inter-American Development Bank. </a:t>
            </a:r>
            <a:r>
              <a:rPr lang="en-GB" sz="750" dirty="0">
                <a:solidFill>
                  <a:schemeClr val="tx1"/>
                </a:solidFill>
                <a:hlinkClick r:id="rId13"/>
              </a:rPr>
              <a:t>https://doi.org/10.18235/0002325</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err="1">
                <a:solidFill>
                  <a:schemeClr val="tx1"/>
                </a:solidFill>
              </a:rPr>
              <a:t>Tremolet</a:t>
            </a:r>
            <a:r>
              <a:rPr lang="en-GB" sz="750" dirty="0">
                <a:solidFill>
                  <a:schemeClr val="tx1"/>
                </a:solidFill>
              </a:rPr>
              <a:t>, S., and N. </a:t>
            </a:r>
            <a:r>
              <a:rPr lang="en-GB" sz="750" dirty="0" err="1">
                <a:solidFill>
                  <a:schemeClr val="tx1"/>
                </a:solidFill>
              </a:rPr>
              <a:t>Karres</a:t>
            </a:r>
            <a:r>
              <a:rPr lang="en-GB" sz="750" dirty="0">
                <a:solidFill>
                  <a:schemeClr val="tx1"/>
                </a:solidFill>
              </a:rPr>
              <a:t>. 2020. “Resilient European Cities: Nature-based Solutions for Clean Water.” The Nature Conservancy. </a:t>
            </a:r>
            <a:r>
              <a:rPr lang="en-GB" sz="750" dirty="0">
                <a:solidFill>
                  <a:schemeClr val="tx1"/>
                </a:solidFill>
                <a:hlinkClick r:id="rId14"/>
              </a:rPr>
              <a:t>https://www.nature.org/content/dam/tnc/nature/en/documents/TNC{\_}ResilientEuropeanCities{\_}NBSWater.pdf</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United Nations. 2020. “The United Nations world water development report 2016: water and jobs - UNESCO Digital Library.” </a:t>
            </a:r>
            <a:r>
              <a:rPr lang="en-GB" sz="750" dirty="0">
                <a:solidFill>
                  <a:schemeClr val="tx1"/>
                </a:solidFill>
                <a:hlinkClick r:id="rId15"/>
              </a:rPr>
              <a:t>https://unesdoc.unesco.org/ark:/48223/pf0000372985.locale=en</a:t>
            </a:r>
            <a:r>
              <a:rPr lang="en-GB" sz="750" dirty="0">
                <a:solidFill>
                  <a:schemeClr val="tx1"/>
                </a:solidFill>
              </a:rPr>
              <a:t>.</a:t>
            </a:r>
          </a:p>
          <a:p>
            <a:pPr marL="0" lvl="0" indent="0" algn="l" rtl="0">
              <a:lnSpc>
                <a:spcPct val="90000"/>
              </a:lnSpc>
              <a:spcBef>
                <a:spcPts val="0"/>
              </a:spcBef>
              <a:spcAft>
                <a:spcPts val="0"/>
              </a:spcAft>
              <a:buClr>
                <a:schemeClr val="dk1"/>
              </a:buClr>
              <a:buSzPts val="2800"/>
              <a:buNone/>
            </a:pPr>
            <a:endParaRPr lang="en-GB" sz="750" dirty="0">
              <a:solidFill>
                <a:schemeClr val="tx1"/>
              </a:solidFill>
            </a:endParaRPr>
          </a:p>
          <a:p>
            <a:pPr marL="0" lvl="0" indent="0" algn="l" rtl="0">
              <a:lnSpc>
                <a:spcPct val="90000"/>
              </a:lnSpc>
              <a:spcBef>
                <a:spcPts val="0"/>
              </a:spcBef>
              <a:spcAft>
                <a:spcPts val="0"/>
              </a:spcAft>
              <a:buClr>
                <a:schemeClr val="dk1"/>
              </a:buClr>
              <a:buSzPts val="2800"/>
              <a:buNone/>
            </a:pPr>
            <a:r>
              <a:rPr lang="en-GB" sz="750" dirty="0">
                <a:solidFill>
                  <a:schemeClr val="tx1"/>
                </a:solidFill>
              </a:rPr>
              <a:t>Yao, Lei, </a:t>
            </a:r>
            <a:r>
              <a:rPr lang="en-GB" sz="750" dirty="0" err="1">
                <a:solidFill>
                  <a:schemeClr val="tx1"/>
                </a:solidFill>
              </a:rPr>
              <a:t>Liding</a:t>
            </a:r>
            <a:r>
              <a:rPr lang="en-GB" sz="750" dirty="0">
                <a:solidFill>
                  <a:schemeClr val="tx1"/>
                </a:solidFill>
              </a:rPr>
              <a:t> Chen, Wei </a:t>
            </a:r>
            <a:r>
              <a:rPr lang="en-GB" sz="750" dirty="0" err="1">
                <a:solidFill>
                  <a:schemeClr val="tx1"/>
                </a:solidFill>
              </a:rPr>
              <a:t>Wei</a:t>
            </a:r>
            <a:r>
              <a:rPr lang="en-GB" sz="750" dirty="0">
                <a:solidFill>
                  <a:schemeClr val="tx1"/>
                </a:solidFill>
              </a:rPr>
              <a:t>, and </a:t>
            </a:r>
            <a:r>
              <a:rPr lang="en-GB" sz="750" dirty="0" err="1">
                <a:solidFill>
                  <a:schemeClr val="tx1"/>
                </a:solidFill>
              </a:rPr>
              <a:t>Ranhao</a:t>
            </a:r>
            <a:r>
              <a:rPr lang="en-GB" sz="750" dirty="0">
                <a:solidFill>
                  <a:schemeClr val="tx1"/>
                </a:solidFill>
              </a:rPr>
              <a:t> Sun. 2015. “Potential reduction in urban runoff by green spaces in Beijing: A scenario analysis.” Urban Forestry and Urban Greening 14 (2): 300–308. https://doi.org/10.1016/j.ufug.2015.02.014.</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Tree>
    <p:extLst>
      <p:ext uri="{BB962C8B-B14F-4D97-AF65-F5344CB8AC3E}">
        <p14:creationId xmlns:p14="http://schemas.microsoft.com/office/powerpoint/2010/main" val="3150139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198" y="1231900"/>
            <a:ext cx="4898367"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Recognise the value of nature-based solutions in waste management and wastewater treatment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Gain a basic understanding of the principles of designing nature-based solutions for waste management and wastewater treatment</a:t>
            </a:r>
            <a:endParaRPr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C944B154-6C7B-470B-9189-47A57AB3B9E0}"/>
              </a:ext>
            </a:extLst>
          </p:cNvPr>
          <p:cNvPicPr>
            <a:picLocks noChangeAspect="1"/>
          </p:cNvPicPr>
          <p:nvPr/>
        </p:nvPicPr>
        <p:blipFill>
          <a:blip r:embed="rId3"/>
          <a:stretch>
            <a:fillRect/>
          </a:stretch>
        </p:blipFill>
        <p:spPr>
          <a:xfrm>
            <a:off x="6758558" y="1073888"/>
            <a:ext cx="3388682" cy="4841096"/>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600426"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Overview of the applications of nature-based solutions in waste and wastewater treatment</a:t>
            </a:r>
          </a:p>
          <a:p>
            <a:pPr lvl="0">
              <a:spcBef>
                <a:spcPts val="0"/>
              </a:spcBef>
              <a:buClr>
                <a:schemeClr val="dk1"/>
              </a:buClr>
              <a:buSzPts val="2800"/>
            </a:pPr>
            <a:endParaRPr lang="en-GB" sz="20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Population growth </a:t>
            </a:r>
            <a:r>
              <a:rPr lang="en-GB" sz="1800" b="1" dirty="0">
                <a:solidFill>
                  <a:schemeClr val="tx1"/>
                </a:solidFill>
                <a:latin typeface="+mn-lt"/>
              </a:rPr>
              <a:t>increases waste &amp; wastewater generation</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Low Treatment Rates:</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Western Europe: 86% </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North America: 67% </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South Asia &amp; Sub-Saharan Africa: 16% </a:t>
            </a:r>
          </a:p>
          <a:p>
            <a:pPr lvl="0">
              <a:spcBef>
                <a:spcPts val="0"/>
              </a:spcBef>
              <a:buClr>
                <a:schemeClr val="dk1"/>
              </a:buClr>
              <a:buSzPct val="120000"/>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Excess pollution surpasses nature’s self-regulation, </a:t>
            </a:r>
            <a:r>
              <a:rPr lang="en-GB" sz="1800" b="1" dirty="0">
                <a:solidFill>
                  <a:schemeClr val="tx1"/>
                </a:solidFill>
                <a:latin typeface="+mn-lt"/>
              </a:rPr>
              <a:t>harming ecosystems &amp; human well-being</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Engineering Solutions </a:t>
            </a:r>
            <a:r>
              <a:rPr lang="en-GB" sz="1800" dirty="0">
                <a:solidFill>
                  <a:schemeClr val="tx1"/>
                </a:solidFill>
                <a:latin typeface="+mn-lt"/>
              </a:rPr>
              <a:t>are crucial but not universally accessible</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rgbClr val="C00000"/>
                </a:solidFill>
                <a:latin typeface="+mn-lt"/>
              </a:rPr>
              <a:t>Nature-Based Solutions:</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Cost-effective alternative/complement to engineering approaches</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Treat certain contaminants efficiently</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Provide co-benefits like ecosystem restoration</a:t>
            </a:r>
          </a:p>
          <a:p>
            <a:pPr marL="539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Vital for low-resource regions lacking expensive infrastructure</a:t>
            </a: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graphicFrame>
        <p:nvGraphicFramePr>
          <p:cNvPr id="11" name="Google Shape;144;p9">
            <a:extLst>
              <a:ext uri="{FF2B5EF4-FFF2-40B4-BE49-F238E27FC236}">
                <a16:creationId xmlns:a16="http://schemas.microsoft.com/office/drawing/2014/main" id="{1E043E4D-F2DC-458F-BC19-F8DCFA5FA90A}"/>
              </a:ext>
            </a:extLst>
          </p:cNvPr>
          <p:cNvGraphicFramePr/>
          <p:nvPr>
            <p:extLst>
              <p:ext uri="{D42A27DB-BD31-4B8C-83A1-F6EECF244321}">
                <p14:modId xmlns:p14="http://schemas.microsoft.com/office/powerpoint/2010/main" val="869455653"/>
              </p:ext>
            </p:extLst>
          </p:nvPr>
        </p:nvGraphicFramePr>
        <p:xfrm>
          <a:off x="270108" y="1922595"/>
          <a:ext cx="11361022" cy="4488993"/>
        </p:xfrm>
        <a:graphic>
          <a:graphicData uri="http://schemas.openxmlformats.org/drawingml/2006/table">
            <a:tbl>
              <a:tblPr firstRow="1" bandRow="1">
                <a:tableStyleId>{B8DA472E-C0B5-4FAA-A71B-45BBE6C39A2A}</a:tableStyleId>
              </a:tblPr>
              <a:tblGrid>
                <a:gridCol w="1332550">
                  <a:extLst>
                    <a:ext uri="{9D8B030D-6E8A-4147-A177-3AD203B41FA5}">
                      <a16:colId xmlns:a16="http://schemas.microsoft.com/office/drawing/2014/main" val="995431418"/>
                    </a:ext>
                  </a:extLst>
                </a:gridCol>
                <a:gridCol w="1671484">
                  <a:extLst>
                    <a:ext uri="{9D8B030D-6E8A-4147-A177-3AD203B41FA5}">
                      <a16:colId xmlns:a16="http://schemas.microsoft.com/office/drawing/2014/main" val="4154314028"/>
                    </a:ext>
                  </a:extLst>
                </a:gridCol>
                <a:gridCol w="6184229">
                  <a:extLst>
                    <a:ext uri="{9D8B030D-6E8A-4147-A177-3AD203B41FA5}">
                      <a16:colId xmlns:a16="http://schemas.microsoft.com/office/drawing/2014/main" val="1540523011"/>
                    </a:ext>
                  </a:extLst>
                </a:gridCol>
                <a:gridCol w="2172759">
                  <a:extLst>
                    <a:ext uri="{9D8B030D-6E8A-4147-A177-3AD203B41FA5}">
                      <a16:colId xmlns:a16="http://schemas.microsoft.com/office/drawing/2014/main" val="3457031637"/>
                    </a:ext>
                  </a:extLst>
                </a:gridCol>
              </a:tblGrid>
              <a:tr h="465633">
                <a:tc>
                  <a:txBody>
                    <a:bodyPr/>
                    <a:lstStyle/>
                    <a:p>
                      <a:pPr algn="ctr"/>
                      <a:r>
                        <a:rPr lang="en-GB" sz="1200" dirty="0">
                          <a:effectLst/>
                        </a:rPr>
                        <a:t>Services</a:t>
                      </a:r>
                    </a:p>
                  </a:txBody>
                  <a:tcPr anchor="ctr"/>
                </a:tc>
                <a:tc>
                  <a:txBody>
                    <a:bodyPr/>
                    <a:lstStyle/>
                    <a:p>
                      <a:pPr algn="ctr"/>
                      <a:r>
                        <a:rPr lang="en-GB" sz="1200" dirty="0">
                          <a:effectLst/>
                        </a:rPr>
                        <a:t>Hard engineering options</a:t>
                      </a:r>
                    </a:p>
                  </a:txBody>
                  <a:tcPr anchor="ctr"/>
                </a:tc>
                <a:tc>
                  <a:txBody>
                    <a:bodyPr/>
                    <a:lstStyle/>
                    <a:p>
                      <a:pPr algn="ctr"/>
                      <a:r>
                        <a:rPr lang="en-GB" sz="1200" dirty="0">
                          <a:effectLst/>
                        </a:rPr>
                        <a:t>Nature-based solution</a:t>
                      </a:r>
                    </a:p>
                  </a:txBody>
                  <a:tcPr anchor="ctr"/>
                </a:tc>
                <a:tc>
                  <a:txBody>
                    <a:bodyPr/>
                    <a:lstStyle/>
                    <a:p>
                      <a:pPr algn="ctr"/>
                      <a:r>
                        <a:rPr lang="en-GB" sz="1200" dirty="0">
                          <a:effectLst/>
                        </a:rPr>
                        <a:t>Co-benefits</a:t>
                      </a:r>
                    </a:p>
                  </a:txBody>
                  <a:tcPr anchor="ctr"/>
                </a:tc>
                <a:extLst>
                  <a:ext uri="{0D108BD9-81ED-4DB2-BD59-A6C34878D82A}">
                    <a16:rowId xmlns:a16="http://schemas.microsoft.com/office/drawing/2014/main" val="10001"/>
                  </a:ext>
                </a:extLst>
              </a:tr>
              <a:tr h="1256171">
                <a:tc>
                  <a:txBody>
                    <a:bodyPr/>
                    <a:lstStyle/>
                    <a:p>
                      <a:pPr fontAlgn="t"/>
                      <a:r>
                        <a:rPr lang="en-GB" sz="1200" dirty="0">
                          <a:effectLst/>
                        </a:rPr>
                        <a:t>WASTE TREATMENT</a:t>
                      </a:r>
                    </a:p>
                  </a:txBody>
                  <a:tcPr anchor="ctr"/>
                </a:tc>
                <a:tc>
                  <a:txBody>
                    <a:bodyPr/>
                    <a:lstStyle/>
                    <a:p>
                      <a:pPr fontAlgn="t">
                        <a:buFont typeface="Arial" panose="020B0604020202020204" pitchFamily="34" charset="0"/>
                        <a:buChar char="•"/>
                      </a:pPr>
                      <a:r>
                        <a:rPr lang="en-GB" sz="1200" dirty="0">
                          <a:effectLst/>
                        </a:rPr>
                        <a:t>Landfill</a:t>
                      </a:r>
                    </a:p>
                    <a:p>
                      <a:pPr fontAlgn="t">
                        <a:buFont typeface="Arial" panose="020B0604020202020204" pitchFamily="34" charset="0"/>
                        <a:buChar char="•"/>
                      </a:pPr>
                      <a:r>
                        <a:rPr lang="en-GB" sz="1200" dirty="0">
                          <a:effectLst/>
                        </a:rPr>
                        <a:t>Synthetic soil modifiers</a:t>
                      </a:r>
                    </a:p>
                  </a:txBody>
                  <a:tcPr anchor="ctr"/>
                </a:tc>
                <a:tc>
                  <a:txBody>
                    <a:bodyPr/>
                    <a:lstStyle/>
                    <a:p>
                      <a:pPr fontAlgn="t">
                        <a:buFont typeface="Arial" panose="020B0604020202020204" pitchFamily="34" charset="0"/>
                        <a:buChar char="•"/>
                      </a:pPr>
                      <a:r>
                        <a:rPr lang="en-GB" sz="1200" dirty="0">
                          <a:effectLst/>
                        </a:rPr>
                        <a:t>Incorporation of natural and constructed wetlands in landfill leachate treatment</a:t>
                      </a:r>
                    </a:p>
                    <a:p>
                      <a:pPr fontAlgn="t">
                        <a:buFont typeface="Arial" panose="020B0604020202020204" pitchFamily="34" charset="0"/>
                        <a:buChar char="•"/>
                      </a:pPr>
                      <a:r>
                        <a:rPr lang="en-GB" sz="1200" dirty="0">
                          <a:effectLst/>
                        </a:rPr>
                        <a:t>Use of </a:t>
                      </a:r>
                      <a:r>
                        <a:rPr lang="en-GB" sz="1200" dirty="0" err="1">
                          <a:effectLst/>
                        </a:rPr>
                        <a:t>phytocapping</a:t>
                      </a:r>
                      <a:r>
                        <a:rPr lang="en-GB" sz="1200" dirty="0">
                          <a:effectLst/>
                        </a:rPr>
                        <a:t> to reduce water percolating into landfill</a:t>
                      </a:r>
                    </a:p>
                    <a:p>
                      <a:pPr fontAlgn="t">
                        <a:buFont typeface="Arial" panose="020B0604020202020204" pitchFamily="34" charset="0"/>
                        <a:buChar char="•"/>
                      </a:pPr>
                      <a:r>
                        <a:rPr lang="en-GB" sz="1200" dirty="0">
                          <a:effectLst/>
                        </a:rPr>
                        <a:t>Use of green manure, biochar, etc, to improve soil properties</a:t>
                      </a:r>
                    </a:p>
                    <a:p>
                      <a:pPr fontAlgn="t">
                        <a:buFont typeface="Arial" panose="020B0604020202020204" pitchFamily="34" charset="0"/>
                        <a:buChar char="•"/>
                      </a:pPr>
                      <a:r>
                        <a:rPr lang="en-GB" sz="1200" dirty="0">
                          <a:effectLst/>
                        </a:rPr>
                        <a:t>Use of hyper- accumulator </a:t>
                      </a:r>
                      <a:r>
                        <a:rPr lang="en-GB" sz="1200" dirty="0" err="1">
                          <a:effectLst/>
                        </a:rPr>
                        <a:t>ph</a:t>
                      </a:r>
                      <a:r>
                        <a:rPr lang="en-GB" sz="1200" dirty="0">
                          <a:effectLst/>
                        </a:rPr>
                        <a:t>- </a:t>
                      </a:r>
                      <a:r>
                        <a:rPr lang="en-GB" sz="1200" dirty="0" err="1">
                          <a:effectLst/>
                        </a:rPr>
                        <a:t>ytoremediation</a:t>
                      </a:r>
                      <a:r>
                        <a:rPr lang="en-GB" sz="1200" dirty="0">
                          <a:effectLst/>
                        </a:rPr>
                        <a:t> plants to remove</a:t>
                      </a:r>
                    </a:p>
                    <a:p>
                      <a:pPr fontAlgn="t"/>
                      <a:r>
                        <a:rPr lang="en-GB" sz="1200" dirty="0">
                          <a:effectLst/>
                        </a:rPr>
                        <a:t>contaminants from the soil, or to reduce their bio- availability</a:t>
                      </a:r>
                    </a:p>
                    <a:p>
                      <a:pPr fontAlgn="t">
                        <a:buFont typeface="Arial" panose="020B0604020202020204" pitchFamily="34" charset="0"/>
                        <a:buChar char="•"/>
                      </a:pPr>
                      <a:r>
                        <a:rPr lang="en-GB" sz="1200" dirty="0">
                          <a:effectLst/>
                        </a:rPr>
                        <a:t>Use of reconstructed grassland, heathland, and wetland to restore landfill sites</a:t>
                      </a:r>
                    </a:p>
                  </a:txBody>
                  <a:tcPr anchor="ctr"/>
                </a:tc>
                <a:tc>
                  <a:txBody>
                    <a:bodyPr/>
                    <a:lstStyle/>
                    <a:p>
                      <a:pPr fontAlgn="t">
                        <a:buFont typeface="Arial" panose="020B0604020202020204" pitchFamily="34" charset="0"/>
                        <a:buChar char="•"/>
                      </a:pPr>
                      <a:r>
                        <a:rPr lang="en-GB" sz="1200" dirty="0">
                          <a:effectLst/>
                        </a:rPr>
                        <a:t>Carbon sequestration</a:t>
                      </a:r>
                    </a:p>
                    <a:p>
                      <a:pPr fontAlgn="t">
                        <a:buFont typeface="Arial" panose="020B0604020202020204" pitchFamily="34" charset="0"/>
                        <a:buChar char="•"/>
                      </a:pPr>
                      <a:r>
                        <a:rPr lang="en-GB" sz="1200" dirty="0">
                          <a:effectLst/>
                        </a:rPr>
                        <a:t>Habitat provision</a:t>
                      </a:r>
                    </a:p>
                    <a:p>
                      <a:pPr fontAlgn="t">
                        <a:buFont typeface="Arial" panose="020B0604020202020204" pitchFamily="34" charset="0"/>
                        <a:buChar char="•"/>
                      </a:pPr>
                      <a:r>
                        <a:rPr lang="en-GB" sz="1200" dirty="0">
                          <a:effectLst/>
                        </a:rPr>
                        <a:t>Biodiversity</a:t>
                      </a:r>
                    </a:p>
                    <a:p>
                      <a:pPr fontAlgn="t">
                        <a:buFont typeface="Arial" panose="020B0604020202020204" pitchFamily="34" charset="0"/>
                        <a:buChar char="•"/>
                      </a:pPr>
                      <a:r>
                        <a:rPr lang="en-GB" sz="1200" dirty="0">
                          <a:effectLst/>
                        </a:rPr>
                        <a:t>conservation </a:t>
                      </a:r>
                    </a:p>
                    <a:p>
                      <a:pPr fontAlgn="t">
                        <a:buFont typeface="Arial" panose="020B0604020202020204" pitchFamily="34" charset="0"/>
                        <a:buChar char="•"/>
                      </a:pPr>
                      <a:r>
                        <a:rPr lang="en-GB" sz="1200" dirty="0">
                          <a:effectLst/>
                        </a:rPr>
                        <a:t>Urban temperature control </a:t>
                      </a:r>
                    </a:p>
                    <a:p>
                      <a:pPr fontAlgn="t">
                        <a:buFont typeface="Arial" panose="020B0604020202020204" pitchFamily="34" charset="0"/>
                        <a:buChar char="•"/>
                      </a:pPr>
                      <a:r>
                        <a:rPr lang="en-GB" sz="1200" dirty="0">
                          <a:effectLst/>
                        </a:rPr>
                        <a:t>Aesthetics</a:t>
                      </a:r>
                    </a:p>
                    <a:p>
                      <a:pPr fontAlgn="t">
                        <a:buFont typeface="Arial" panose="020B0604020202020204" pitchFamily="34" charset="0"/>
                        <a:buChar char="•"/>
                      </a:pPr>
                      <a:r>
                        <a:rPr lang="en-GB" sz="1200" dirty="0">
                          <a:effectLst/>
                        </a:rPr>
                        <a:t>Mental health</a:t>
                      </a:r>
                    </a:p>
                  </a:txBody>
                  <a:tcPr anchor="ctr"/>
                </a:tc>
                <a:extLst>
                  <a:ext uri="{0D108BD9-81ED-4DB2-BD59-A6C34878D82A}">
                    <a16:rowId xmlns:a16="http://schemas.microsoft.com/office/drawing/2014/main" val="509431858"/>
                  </a:ext>
                </a:extLst>
              </a:tr>
              <a:tr h="2428597">
                <a:tc>
                  <a:txBody>
                    <a:bodyPr/>
                    <a:lstStyle/>
                    <a:p>
                      <a:pPr fontAlgn="t"/>
                      <a:r>
                        <a:rPr lang="en-GB" sz="1200">
                          <a:effectLst/>
                        </a:rPr>
                        <a:t>WASTEWATER TREATMENT</a:t>
                      </a:r>
                    </a:p>
                  </a:txBody>
                  <a:tcPr anchor="ctr"/>
                </a:tc>
                <a:tc>
                  <a:txBody>
                    <a:bodyPr/>
                    <a:lstStyle/>
                    <a:p>
                      <a:pPr fontAlgn="t">
                        <a:buFont typeface="Arial" panose="020B0604020202020204" pitchFamily="34" charset="0"/>
                        <a:buChar char="•"/>
                      </a:pPr>
                      <a:r>
                        <a:rPr lang="en-GB" sz="1200" dirty="0">
                          <a:effectLst/>
                        </a:rPr>
                        <a:t>Wastewater treatment plant</a:t>
                      </a:r>
                    </a:p>
                  </a:txBody>
                  <a:tcPr anchor="ctr"/>
                </a:tc>
                <a:tc>
                  <a:txBody>
                    <a:bodyPr/>
                    <a:lstStyle/>
                    <a:p>
                      <a:pPr fontAlgn="t"/>
                      <a:r>
                        <a:rPr lang="en-GB" sz="1200" b="1" dirty="0">
                          <a:effectLst/>
                        </a:rPr>
                        <a:t>For urban and suburban source/point source:</a:t>
                      </a:r>
                    </a:p>
                    <a:p>
                      <a:pPr fontAlgn="t">
                        <a:buFont typeface="Arial" panose="020B0604020202020204" pitchFamily="34" charset="0"/>
                        <a:buChar char="•"/>
                      </a:pPr>
                      <a:r>
                        <a:rPr lang="en-GB" sz="1200" dirty="0">
                          <a:effectLst/>
                        </a:rPr>
                        <a:t>Green roof and rain garden to collect, store and clean rainwater before gradual release into water courses</a:t>
                      </a:r>
                    </a:p>
                    <a:p>
                      <a:pPr fontAlgn="t">
                        <a:buFont typeface="Arial" panose="020B0604020202020204" pitchFamily="34" charset="0"/>
                        <a:buChar char="•"/>
                      </a:pPr>
                      <a:r>
                        <a:rPr lang="en-GB" sz="1200" dirty="0">
                          <a:effectLst/>
                        </a:rPr>
                        <a:t>Constructed wetland for greywater treatment</a:t>
                      </a:r>
                    </a:p>
                    <a:p>
                      <a:pPr fontAlgn="t">
                        <a:buFont typeface="Arial" panose="020B0604020202020204" pitchFamily="34" charset="0"/>
                        <a:buChar char="•"/>
                      </a:pPr>
                      <a:r>
                        <a:rPr lang="en-GB" sz="1200" dirty="0">
                          <a:effectLst/>
                        </a:rPr>
                        <a:t>Constructed wetland for treating outflow from existing wastewater treatment plants</a:t>
                      </a:r>
                    </a:p>
                    <a:p>
                      <a:pPr fontAlgn="t">
                        <a:buFont typeface="Arial" panose="020B0604020202020204" pitchFamily="34" charset="0"/>
                        <a:buChar char="•"/>
                      </a:pPr>
                      <a:r>
                        <a:rPr lang="en-GB" sz="1200" dirty="0">
                          <a:effectLst/>
                        </a:rPr>
                        <a:t>Biodegradation and bioconversion to improve effluent from industrial and municipal treatment plants</a:t>
                      </a:r>
                    </a:p>
                    <a:p>
                      <a:pPr fontAlgn="t"/>
                      <a:r>
                        <a:rPr lang="en-GB" sz="1200" b="1" dirty="0">
                          <a:effectLst/>
                        </a:rPr>
                        <a:t>For non-point source:</a:t>
                      </a:r>
                    </a:p>
                    <a:p>
                      <a:pPr fontAlgn="t">
                        <a:buFont typeface="Arial" panose="020B0604020202020204" pitchFamily="34" charset="0"/>
                        <a:buChar char="•"/>
                      </a:pPr>
                      <a:r>
                        <a:rPr lang="en-GB" sz="1200" dirty="0">
                          <a:effectLst/>
                        </a:rPr>
                        <a:t>Growing perennial crops and winter crops to retain nutrients in soil</a:t>
                      </a:r>
                    </a:p>
                    <a:p>
                      <a:pPr fontAlgn="t">
                        <a:buFont typeface="Arial" panose="020B0604020202020204" pitchFamily="34" charset="0"/>
                        <a:buChar char="•"/>
                      </a:pPr>
                      <a:r>
                        <a:rPr lang="en-GB" sz="1200" dirty="0">
                          <a:effectLst/>
                        </a:rPr>
                        <a:t>Intercrop with legumes to enhance nutrient uptake</a:t>
                      </a:r>
                    </a:p>
                    <a:p>
                      <a:pPr fontAlgn="t">
                        <a:buFont typeface="Arial" panose="020B0604020202020204" pitchFamily="34" charset="0"/>
                        <a:buChar char="•"/>
                      </a:pPr>
                      <a:r>
                        <a:rPr lang="en-GB" sz="1200" dirty="0">
                          <a:effectLst/>
                        </a:rPr>
                        <a:t>Restoring water flow through wetlands</a:t>
                      </a:r>
                    </a:p>
                    <a:p>
                      <a:pPr fontAlgn="t">
                        <a:buFont typeface="Arial" panose="020B0604020202020204" pitchFamily="34" charset="0"/>
                        <a:buChar char="•"/>
                      </a:pPr>
                      <a:r>
                        <a:rPr lang="en-GB" sz="1200" dirty="0">
                          <a:effectLst/>
                        </a:rPr>
                        <a:t>Nature or constructed wetland to trap sediment and pollution runoff in farmed landscape</a:t>
                      </a:r>
                    </a:p>
                    <a:p>
                      <a:pPr fontAlgn="t">
                        <a:buFont typeface="Arial" panose="020B0604020202020204" pitchFamily="34" charset="0"/>
                        <a:buChar char="•"/>
                      </a:pPr>
                      <a:r>
                        <a:rPr lang="en-GB" sz="1200" dirty="0">
                          <a:effectLst/>
                        </a:rPr>
                        <a:t>Protecting and restoring intertidal habitat to reduce nutrient and other pollution in coastal water</a:t>
                      </a:r>
                    </a:p>
                  </a:txBody>
                  <a:tcPr anchor="ctr"/>
                </a:tc>
                <a:tc>
                  <a:txBody>
                    <a:bodyPr/>
                    <a:lstStyle/>
                    <a:p>
                      <a:pPr fontAlgn="t">
                        <a:buFont typeface="Arial" panose="020B0604020202020204" pitchFamily="34" charset="0"/>
                        <a:buChar char="•"/>
                      </a:pPr>
                      <a:r>
                        <a:rPr lang="en-GB" sz="1200" dirty="0">
                          <a:effectLst/>
                        </a:rPr>
                        <a:t>Carbon sequestration</a:t>
                      </a:r>
                    </a:p>
                    <a:p>
                      <a:pPr fontAlgn="t">
                        <a:buFont typeface="Arial" panose="020B0604020202020204" pitchFamily="34" charset="0"/>
                        <a:buChar char="•"/>
                      </a:pPr>
                      <a:r>
                        <a:rPr lang="en-GB" sz="1200" dirty="0">
                          <a:effectLst/>
                        </a:rPr>
                        <a:t>Habitat provision</a:t>
                      </a:r>
                    </a:p>
                    <a:p>
                      <a:pPr fontAlgn="t">
                        <a:buFont typeface="Arial" panose="020B0604020202020204" pitchFamily="34" charset="0"/>
                        <a:buChar char="•"/>
                      </a:pPr>
                      <a:r>
                        <a:rPr lang="en-GB" sz="1200" dirty="0">
                          <a:effectLst/>
                        </a:rPr>
                        <a:t>Biodiversity conservation  </a:t>
                      </a:r>
                    </a:p>
                    <a:p>
                      <a:pPr fontAlgn="t">
                        <a:buFont typeface="Arial" panose="020B0604020202020204" pitchFamily="34" charset="0"/>
                        <a:buChar char="•"/>
                      </a:pPr>
                      <a:r>
                        <a:rPr lang="en-GB" sz="1200" dirty="0">
                          <a:effectLst/>
                        </a:rPr>
                        <a:t>Urban temperature control </a:t>
                      </a:r>
                    </a:p>
                    <a:p>
                      <a:pPr fontAlgn="t">
                        <a:buFont typeface="Arial" panose="020B0604020202020204" pitchFamily="34" charset="0"/>
                        <a:buChar char="•"/>
                      </a:pPr>
                      <a:r>
                        <a:rPr lang="en-GB" sz="1200" dirty="0">
                          <a:effectLst/>
                        </a:rPr>
                        <a:t>Aesthetics</a:t>
                      </a:r>
                    </a:p>
                    <a:p>
                      <a:pPr fontAlgn="t">
                        <a:buFont typeface="Arial" panose="020B0604020202020204" pitchFamily="34" charset="0"/>
                        <a:buChar char="•"/>
                      </a:pPr>
                      <a:r>
                        <a:rPr lang="en-GB" sz="1200" dirty="0">
                          <a:effectLst/>
                        </a:rPr>
                        <a:t>Mental health</a:t>
                      </a:r>
                    </a:p>
                  </a:txBody>
                  <a:tcPr anchor="ctr"/>
                </a:tc>
                <a:extLst>
                  <a:ext uri="{0D108BD9-81ED-4DB2-BD59-A6C34878D82A}">
                    <a16:rowId xmlns:a16="http://schemas.microsoft.com/office/drawing/2014/main" val="1194760919"/>
                  </a:ext>
                </a:extLst>
              </a:tr>
            </a:tbl>
          </a:graphicData>
        </a:graphic>
      </p:graphicFrame>
      <p:sp>
        <p:nvSpPr>
          <p:cNvPr id="16" name="TextBox 15">
            <a:extLst>
              <a:ext uri="{FF2B5EF4-FFF2-40B4-BE49-F238E27FC236}">
                <a16:creationId xmlns:a16="http://schemas.microsoft.com/office/drawing/2014/main" id="{B42AD90F-0D14-447D-98D7-213DF4B0C521}"/>
              </a:ext>
            </a:extLst>
          </p:cNvPr>
          <p:cNvSpPr txBox="1"/>
          <p:nvPr/>
        </p:nvSpPr>
        <p:spPr>
          <a:xfrm>
            <a:off x="4086032" y="6373215"/>
            <a:ext cx="7545098" cy="215444"/>
          </a:xfrm>
          <a:prstGeom prst="rect">
            <a:avLst/>
          </a:prstGeom>
          <a:noFill/>
        </p:spPr>
        <p:txBody>
          <a:bodyPr wrap="square">
            <a:spAutoFit/>
          </a:bodyPr>
          <a:lstStyle/>
          <a:p>
            <a:pPr algn="r"/>
            <a:r>
              <a:rPr lang="en-GB" sz="800" i="1" dirty="0">
                <a:solidFill>
                  <a:srgbClr val="444444"/>
                </a:solidFill>
                <a:latin typeface="+mn-lt"/>
              </a:rPr>
              <a:t>(Jones et al. 2021; Millennium ecosystem assessment 2005)</a:t>
            </a:r>
          </a:p>
        </p:txBody>
      </p:sp>
    </p:spTree>
    <p:extLst>
      <p:ext uri="{BB962C8B-B14F-4D97-AF65-F5344CB8AC3E}">
        <p14:creationId xmlns:p14="http://schemas.microsoft.com/office/powerpoint/2010/main" val="30012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355982"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Incorporating nature-based solutions into landfill management</a:t>
            </a:r>
          </a:p>
          <a:p>
            <a:r>
              <a:rPr lang="en-GB" sz="1600" b="1" dirty="0">
                <a:solidFill>
                  <a:srgbClr val="C00000"/>
                </a:solidFill>
                <a:latin typeface="+mn-lt"/>
              </a:rPr>
              <a:t>Constructed Wetlands &amp; Leachate Treatment</a:t>
            </a:r>
          </a:p>
          <a:p>
            <a:pPr marL="285750" indent="-285750">
              <a:buSzPct val="120000"/>
              <a:buFont typeface="Arial" panose="020B0604020202020204" pitchFamily="34" charset="0"/>
              <a:buChar char="•"/>
            </a:pPr>
            <a:r>
              <a:rPr lang="en-GB" sz="1400" dirty="0">
                <a:latin typeface="+mn-lt"/>
              </a:rPr>
              <a:t>Landfill leachate contains </a:t>
            </a:r>
            <a:r>
              <a:rPr lang="en-GB" sz="1400" b="1" dirty="0">
                <a:latin typeface="+mn-lt"/>
              </a:rPr>
              <a:t>organic matter, nutrients, heavy metals, and salts</a:t>
            </a:r>
            <a:endParaRPr lang="en-GB" sz="1400" dirty="0">
              <a:latin typeface="+mn-lt"/>
            </a:endParaRPr>
          </a:p>
          <a:p>
            <a:pPr marL="285750" indent="-285750">
              <a:buSzPct val="120000"/>
              <a:buFont typeface="Arial" panose="020B0604020202020204" pitchFamily="34" charset="0"/>
              <a:buChar char="•"/>
            </a:pPr>
            <a:r>
              <a:rPr lang="en-GB" sz="1400" b="1" dirty="0">
                <a:latin typeface="+mn-lt"/>
              </a:rPr>
              <a:t>Effectiveness of Wetland Types</a:t>
            </a:r>
            <a:r>
              <a:rPr lang="en-GB" sz="1400" dirty="0">
                <a:latin typeface="+mn-lt"/>
              </a:rPr>
              <a:t>:</a:t>
            </a:r>
          </a:p>
          <a:p>
            <a:pPr marL="742950" lvl="1" indent="-285750">
              <a:buSzPct val="120000"/>
              <a:buFont typeface="Arial" panose="020B0604020202020204" pitchFamily="34" charset="0"/>
              <a:buChar char="•"/>
            </a:pPr>
            <a:r>
              <a:rPr lang="en-GB" sz="1400" b="1" dirty="0">
                <a:latin typeface="+mn-lt"/>
              </a:rPr>
              <a:t>Hybrid Wetlands</a:t>
            </a:r>
            <a:r>
              <a:rPr lang="en-GB" sz="1400" dirty="0">
                <a:latin typeface="+mn-lt"/>
              </a:rPr>
              <a:t>:</a:t>
            </a:r>
          </a:p>
          <a:p>
            <a:pPr marL="1143000" lvl="2" indent="-228600">
              <a:buSzPct val="120000"/>
              <a:buFont typeface="Arial" panose="020B0604020202020204" pitchFamily="34" charset="0"/>
              <a:buChar char="•"/>
            </a:pPr>
            <a:r>
              <a:rPr lang="en-GB" sz="1400" b="1" dirty="0">
                <a:latin typeface="+mn-lt"/>
              </a:rPr>
              <a:t>Best for contaminant removal</a:t>
            </a:r>
            <a:r>
              <a:rPr lang="en-GB" sz="1400" dirty="0">
                <a:latin typeface="+mn-lt"/>
              </a:rPr>
              <a:t> (BOD: 72.2%, COD: 56.2%, PO4: 61.0%, TKN: 64.9%, TN: 67.3%, NH3-N: 68.9%, TSS: 51.8%)</a:t>
            </a:r>
          </a:p>
          <a:p>
            <a:pPr marL="742950" lvl="1" indent="-285750">
              <a:buSzPct val="120000"/>
              <a:buFont typeface="Arial" panose="020B0604020202020204" pitchFamily="34" charset="0"/>
              <a:buChar char="•"/>
            </a:pPr>
            <a:r>
              <a:rPr lang="en-GB" sz="1400" b="1" dirty="0">
                <a:latin typeface="+mn-lt"/>
              </a:rPr>
              <a:t>Vertical Flow Wetlands</a:t>
            </a:r>
            <a:r>
              <a:rPr lang="en-GB" sz="1400" dirty="0">
                <a:latin typeface="+mn-lt"/>
              </a:rPr>
              <a:t>:</a:t>
            </a:r>
          </a:p>
          <a:p>
            <a:pPr marL="1143000" lvl="2" indent="-228600">
              <a:buSzPct val="120000"/>
              <a:buFont typeface="Arial" panose="020B0604020202020204" pitchFamily="34" charset="0"/>
              <a:buChar char="•"/>
            </a:pPr>
            <a:r>
              <a:rPr lang="en-GB" sz="1400" b="1" dirty="0">
                <a:latin typeface="+mn-lt"/>
              </a:rPr>
              <a:t>Best for heavy metal removal</a:t>
            </a:r>
            <a:r>
              <a:rPr lang="en-GB" sz="1400" dirty="0">
                <a:latin typeface="+mn-lt"/>
              </a:rPr>
              <a:t> (Cd: 92.4%, Cr: 90.0%, Ni: 93.3%, Pb: 84.1%, Zn: 89.3%, Fe: 93.6%, Mn: 77.1%)</a:t>
            </a:r>
          </a:p>
          <a:p>
            <a:r>
              <a:rPr lang="en-GB" sz="1600" b="1" dirty="0">
                <a:solidFill>
                  <a:srgbClr val="C00000"/>
                </a:solidFill>
                <a:latin typeface="+mn-lt"/>
              </a:rPr>
              <a:t>Landfill Restoration with Natural Habitats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Benefits</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738188"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Prevents </a:t>
            </a:r>
            <a:r>
              <a:rPr kumimoji="0" lang="en-US" altLang="en-US" sz="1400" b="1" i="0" u="none" strike="noStrike" cap="none" normalizeH="0" baseline="0" dirty="0">
                <a:ln>
                  <a:noFill/>
                </a:ln>
                <a:solidFill>
                  <a:schemeClr val="tx1"/>
                </a:solidFill>
                <a:effectLst/>
                <a:latin typeface="Arial" panose="020B0604020202020204" pitchFamily="34" charset="0"/>
              </a:rPr>
              <a:t>water infiltration</a:t>
            </a:r>
            <a:r>
              <a:rPr kumimoji="0" lang="en-US" altLang="en-US" sz="1400" b="0" i="0" u="none" strike="noStrike" cap="none" normalizeH="0" baseline="0" dirty="0">
                <a:ln>
                  <a:noFill/>
                </a:ln>
                <a:solidFill>
                  <a:schemeClr val="tx1"/>
                </a:solidFill>
                <a:effectLst/>
                <a:latin typeface="Arial" panose="020B0604020202020204" pitchFamily="34" charset="0"/>
              </a:rPr>
              <a:t> into the landfill</a:t>
            </a:r>
          </a:p>
          <a:p>
            <a:pPr marL="738188"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Stabilizes the site and </a:t>
            </a:r>
            <a:r>
              <a:rPr kumimoji="0" lang="en-US" altLang="en-US" sz="1400" b="1" i="0" u="none" strike="noStrike" cap="none" normalizeH="0" baseline="0" dirty="0">
                <a:ln>
                  <a:noFill/>
                </a:ln>
                <a:solidFill>
                  <a:schemeClr val="tx1"/>
                </a:solidFill>
                <a:effectLst/>
                <a:latin typeface="Arial" panose="020B0604020202020204" pitchFamily="34" charset="0"/>
              </a:rPr>
              <a:t>reduces air pollution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38188"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Improves </a:t>
            </a:r>
            <a:r>
              <a:rPr kumimoji="0" lang="en-US" altLang="en-US" sz="1400" b="1" i="0" u="none" strike="noStrike" cap="none" normalizeH="0" baseline="0" dirty="0">
                <a:ln>
                  <a:noFill/>
                </a:ln>
                <a:solidFill>
                  <a:schemeClr val="tx1"/>
                </a:solidFill>
                <a:effectLst/>
                <a:latin typeface="Arial" panose="020B0604020202020204" pitchFamily="34" charset="0"/>
              </a:rPr>
              <a:t>environmental quality &amp; human health</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Importance of Native Plants</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722313"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Self-sustaining, </a:t>
            </a:r>
            <a:r>
              <a:rPr kumimoji="0" lang="en-US" altLang="en-US" sz="1400" b="1" i="0" u="none" strike="noStrike" cap="none" normalizeH="0" baseline="0" dirty="0">
                <a:ln>
                  <a:noFill/>
                </a:ln>
                <a:solidFill>
                  <a:schemeClr val="tx1"/>
                </a:solidFill>
                <a:effectLst/>
                <a:latin typeface="Arial" panose="020B0604020202020204" pitchFamily="34" charset="0"/>
              </a:rPr>
              <a:t>no need for fertilizers, pesticides, or irrigation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22313"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Enhances </a:t>
            </a:r>
            <a:r>
              <a:rPr kumimoji="0" lang="en-US" altLang="en-US" sz="1400" b="1" i="0" u="none" strike="noStrike" cap="none" normalizeH="0" baseline="0" dirty="0">
                <a:ln>
                  <a:noFill/>
                </a:ln>
                <a:solidFill>
                  <a:schemeClr val="tx1"/>
                </a:solidFill>
                <a:effectLst/>
                <a:latin typeface="Arial" panose="020B0604020202020204" pitchFamily="34" charset="0"/>
              </a:rPr>
              <a:t>biodiversity</a:t>
            </a:r>
            <a:r>
              <a:rPr kumimoji="0" lang="en-US" altLang="en-US" sz="1400" b="0" i="0" u="none" strike="noStrike" cap="none" normalizeH="0" baseline="0" dirty="0">
                <a:ln>
                  <a:noFill/>
                </a:ln>
                <a:solidFill>
                  <a:schemeClr val="tx1"/>
                </a:solidFill>
                <a:effectLst/>
                <a:latin typeface="Arial" panose="020B0604020202020204" pitchFamily="34" charset="0"/>
              </a:rPr>
              <a:t> by supporting native wildlife &amp; pollinators</a:t>
            </a:r>
          </a:p>
          <a:p>
            <a:pPr marL="285750" indent="-285750">
              <a:buFont typeface="Arial" panose="020B0604020202020204" pitchFamily="34" charset="0"/>
              <a:buChar char="•"/>
            </a:pPr>
            <a:endParaRPr lang="en-GB" sz="1600" b="1" dirty="0">
              <a:latin typeface="+mn-lt"/>
            </a:endParaRPr>
          </a:p>
          <a:p>
            <a:pPr lvl="0">
              <a:spcBef>
                <a:spcPts val="0"/>
              </a:spcBef>
              <a:buClr>
                <a:schemeClr val="dk1"/>
              </a:buClr>
              <a:buSzPts val="2800"/>
            </a:pP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6" name="TextBox 5">
            <a:extLst>
              <a:ext uri="{FF2B5EF4-FFF2-40B4-BE49-F238E27FC236}">
                <a16:creationId xmlns:a16="http://schemas.microsoft.com/office/drawing/2014/main" id="{A2DDA222-5890-4A87-98B8-103FAEAA0E43}"/>
              </a:ext>
            </a:extLst>
          </p:cNvPr>
          <p:cNvSpPr txBox="1"/>
          <p:nvPr/>
        </p:nvSpPr>
        <p:spPr>
          <a:xfrm>
            <a:off x="5584722" y="6377459"/>
            <a:ext cx="6096000"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Bakhshoodeh</a:t>
            </a:r>
            <a:r>
              <a:rPr lang="en-GB" sz="900" i="1" dirty="0">
                <a:solidFill>
                  <a:srgbClr val="444444"/>
                </a:solidFill>
                <a:latin typeface="+mn-lt"/>
              </a:rPr>
              <a:t> et al. 2020; Lamb et al. 2014; </a:t>
            </a:r>
            <a:r>
              <a:rPr lang="fr-FR" sz="900" i="1" dirty="0">
                <a:solidFill>
                  <a:srgbClr val="444444"/>
                </a:solidFill>
                <a:latin typeface="+mn-lt"/>
              </a:rPr>
              <a:t>Simmons 1999; </a:t>
            </a:r>
            <a:r>
              <a:rPr lang="fr-FR" sz="900" i="1" dirty="0" err="1">
                <a:solidFill>
                  <a:srgbClr val="444444"/>
                </a:solidFill>
                <a:latin typeface="+mn-lt"/>
              </a:rPr>
              <a:t>Geniole</a:t>
            </a:r>
            <a:r>
              <a:rPr lang="fr-FR" sz="900" i="1" dirty="0">
                <a:solidFill>
                  <a:srgbClr val="444444"/>
                </a:solidFill>
                <a:latin typeface="+mn-lt"/>
              </a:rPr>
              <a:t> et al. 2016; </a:t>
            </a:r>
            <a:r>
              <a:rPr lang="en-GB" sz="900" i="1" dirty="0">
                <a:solidFill>
                  <a:srgbClr val="444444"/>
                </a:solidFill>
                <a:latin typeface="+mn-lt"/>
              </a:rPr>
              <a:t>Rubin 2006)</a:t>
            </a:r>
          </a:p>
        </p:txBody>
      </p:sp>
    </p:spTree>
    <p:extLst>
      <p:ext uri="{BB962C8B-B14F-4D97-AF65-F5344CB8AC3E}">
        <p14:creationId xmlns:p14="http://schemas.microsoft.com/office/powerpoint/2010/main" val="2918815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437964"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Case study: Constructed wetlands treating landfill leachates in Ibadan, Nigeria</a:t>
            </a: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TextBox 1">
            <a:extLst>
              <a:ext uri="{FF2B5EF4-FFF2-40B4-BE49-F238E27FC236}">
                <a16:creationId xmlns:a16="http://schemas.microsoft.com/office/drawing/2014/main" id="{70522D17-66C7-413D-A0B5-34871FE8E33A}"/>
              </a:ext>
            </a:extLst>
          </p:cNvPr>
          <p:cNvSpPr txBox="1"/>
          <p:nvPr/>
        </p:nvSpPr>
        <p:spPr>
          <a:xfrm>
            <a:off x="838199" y="1768415"/>
            <a:ext cx="10515600" cy="4053417"/>
          </a:xfrm>
          <a:prstGeom prst="rect">
            <a:avLst/>
          </a:prstGeom>
          <a:noFill/>
        </p:spPr>
        <p:txBody>
          <a:bodyPr wrap="square" rtlCol="0">
            <a:sp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Implementation and performance of a </a:t>
            </a:r>
            <a:r>
              <a:rPr lang="en-GB" sz="1800" b="1" dirty="0">
                <a:solidFill>
                  <a:srgbClr val="C00000"/>
                </a:solidFill>
                <a:latin typeface="+mn-lt"/>
              </a:rPr>
              <a:t>constructed wetland in treating leachate</a:t>
            </a:r>
            <a:r>
              <a:rPr lang="en-GB" sz="1800" b="1" dirty="0">
                <a:solidFill>
                  <a:schemeClr val="tx1"/>
                </a:solidFill>
                <a:latin typeface="+mn-lt"/>
              </a:rPr>
              <a:t> </a:t>
            </a:r>
            <a:r>
              <a:rPr lang="en-GB" sz="1800" dirty="0">
                <a:solidFill>
                  <a:schemeClr val="tx1"/>
                </a:solidFill>
                <a:latin typeface="+mn-lt"/>
              </a:rPr>
              <a:t>from a landfill site in Ibadan, Nigeria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Largest indigenous city in tropical Africa (3+ million people)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Landfills are the main waste disposal sites and leachate discharged untreated into the environment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Wetland Design:</a:t>
            </a:r>
          </a:p>
          <a:p>
            <a:pPr marL="625475"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Vertical subsurface-flow system</a:t>
            </a:r>
          </a:p>
          <a:p>
            <a:pPr marL="625475"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Filtration medium: 0.2m sand layer (coarse to medium) and 0.5m gravel layers (fine &amp; coarse)</a:t>
            </a:r>
          </a:p>
          <a:p>
            <a:pPr marL="625475"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Plant used: Ipomoea aquatica (locally available plant)</a:t>
            </a:r>
          </a:p>
          <a:p>
            <a:pPr marL="625475"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Leachate flow by gravity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As a </a:t>
            </a:r>
            <a:r>
              <a:rPr lang="en-GB" sz="1800" b="1" dirty="0">
                <a:solidFill>
                  <a:schemeClr val="tx1"/>
                </a:solidFill>
                <a:latin typeface="+mn-lt"/>
              </a:rPr>
              <a:t>result</a:t>
            </a:r>
            <a:r>
              <a:rPr lang="en-GB" sz="1800" dirty="0">
                <a:solidFill>
                  <a:schemeClr val="tx1"/>
                </a:solidFill>
                <a:latin typeface="+mn-lt"/>
              </a:rPr>
              <a:t>, the final effluent </a:t>
            </a:r>
            <a:r>
              <a:rPr lang="en-GB" sz="1800" b="1" dirty="0">
                <a:solidFill>
                  <a:schemeClr val="tx1"/>
                </a:solidFill>
                <a:latin typeface="+mn-lt"/>
              </a:rPr>
              <a:t>met Nigeria's Federal Environmental Protection Agency standards </a:t>
            </a:r>
            <a:r>
              <a:rPr lang="en-GB" sz="1800" dirty="0">
                <a:solidFill>
                  <a:schemeClr val="tx1"/>
                </a:solidFill>
                <a:latin typeface="+mn-lt"/>
              </a:rPr>
              <a:t>for discharge into surface waters</a:t>
            </a:r>
            <a:endParaRPr lang="en-GB" sz="1800" dirty="0"/>
          </a:p>
        </p:txBody>
      </p:sp>
      <p:sp>
        <p:nvSpPr>
          <p:cNvPr id="7" name="TextBox 6">
            <a:extLst>
              <a:ext uri="{FF2B5EF4-FFF2-40B4-BE49-F238E27FC236}">
                <a16:creationId xmlns:a16="http://schemas.microsoft.com/office/drawing/2014/main" id="{1D660892-5A35-4F52-A974-766654209D15}"/>
              </a:ext>
            </a:extLst>
          </p:cNvPr>
          <p:cNvSpPr txBox="1"/>
          <p:nvPr/>
        </p:nvSpPr>
        <p:spPr>
          <a:xfrm>
            <a:off x="5525319" y="6384504"/>
            <a:ext cx="6096000" cy="230832"/>
          </a:xfrm>
          <a:prstGeom prst="rect">
            <a:avLst/>
          </a:prstGeom>
          <a:noFill/>
        </p:spPr>
        <p:txBody>
          <a:bodyPr wrap="square">
            <a:spAutoFit/>
          </a:bodyPr>
          <a:lstStyle/>
          <a:p>
            <a:pPr algn="r"/>
            <a:r>
              <a:rPr lang="en-GB" sz="900" i="1" dirty="0">
                <a:solidFill>
                  <a:srgbClr val="444444"/>
                </a:solidFill>
                <a:latin typeface="+mn-lt"/>
              </a:rPr>
              <a:t>(Aluko and Sridhar 2005)</a:t>
            </a:r>
          </a:p>
        </p:txBody>
      </p:sp>
    </p:spTree>
    <p:extLst>
      <p:ext uri="{BB962C8B-B14F-4D97-AF65-F5344CB8AC3E}">
        <p14:creationId xmlns:p14="http://schemas.microsoft.com/office/powerpoint/2010/main" val="398236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437964"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Nature-based solutions for nutrient removal</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extBox 1">
            <a:extLst>
              <a:ext uri="{FF2B5EF4-FFF2-40B4-BE49-F238E27FC236}">
                <a16:creationId xmlns:a16="http://schemas.microsoft.com/office/drawing/2014/main" id="{214F8276-9863-48AC-B97E-25F0F8DCF2F3}"/>
              </a:ext>
            </a:extLst>
          </p:cNvPr>
          <p:cNvSpPr txBox="1"/>
          <p:nvPr/>
        </p:nvSpPr>
        <p:spPr>
          <a:xfrm>
            <a:off x="838199" y="1680019"/>
            <a:ext cx="10153852" cy="4770537"/>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t>Agriculture, untreated sewage, and wastewater effluents have significantly increased phosphorus and nitrogen in water systems, leading to </a:t>
            </a:r>
            <a:r>
              <a:rPr lang="en-GB" sz="1600" b="1" dirty="0"/>
              <a:t>water quality decline, algal blooms, and hypoxic zones</a:t>
            </a:r>
            <a:r>
              <a:rPr lang="en-GB" sz="1600" dirty="0"/>
              <a:t>. Most nutrient pollution comes from </a:t>
            </a:r>
            <a:r>
              <a:rPr lang="en-GB" sz="1600" b="1" dirty="0"/>
              <a:t>non-point sources</a:t>
            </a:r>
            <a:r>
              <a:rPr lang="en-GB" sz="1600" dirty="0"/>
              <a:t>, particularly fertilizer runoff from farmlands</a:t>
            </a:r>
          </a:p>
          <a:p>
            <a:pPr marL="285750" indent="-285750">
              <a:buSzPct val="120000"/>
              <a:buFont typeface="Arial" panose="020B0604020202020204" pitchFamily="34" charset="0"/>
              <a:buChar char="•"/>
            </a:pPr>
            <a:endParaRPr lang="en-GB" sz="1600" dirty="0"/>
          </a:p>
          <a:p>
            <a:pPr marL="285750" indent="-285750">
              <a:buSzPct val="120000"/>
              <a:buFont typeface="Arial" panose="020B0604020202020204" pitchFamily="34" charset="0"/>
              <a:buChar char="•"/>
            </a:pPr>
            <a:r>
              <a:rPr lang="en-GB" sz="1600" b="1" dirty="0"/>
              <a:t>Nature-Based Solutions (NBS):</a:t>
            </a:r>
            <a:endParaRPr lang="en-GB" sz="1600" dirty="0"/>
          </a:p>
          <a:p>
            <a:pPr marL="269875">
              <a:buSzPct val="120000"/>
            </a:pPr>
            <a:endParaRPr lang="en-GB" sz="1600" b="1" dirty="0">
              <a:solidFill>
                <a:srgbClr val="C00000"/>
              </a:solidFill>
            </a:endParaRPr>
          </a:p>
          <a:p>
            <a:pPr marL="269875">
              <a:buSzPct val="120000"/>
            </a:pPr>
            <a:r>
              <a:rPr lang="en-GB" sz="1600" b="1" dirty="0">
                <a:solidFill>
                  <a:srgbClr val="C00000"/>
                </a:solidFill>
              </a:rPr>
              <a:t>Retention Strategies:</a:t>
            </a:r>
            <a:endParaRPr lang="en-GB" sz="1600" dirty="0">
              <a:solidFill>
                <a:srgbClr val="C00000"/>
              </a:solidFill>
            </a:endParaRPr>
          </a:p>
          <a:p>
            <a:pPr marL="742950" lvl="1" indent="-285750">
              <a:buSzPct val="120000"/>
              <a:buFont typeface="Arial" panose="020B0604020202020204" pitchFamily="34" charset="0"/>
              <a:buChar char="•"/>
            </a:pPr>
            <a:r>
              <a:rPr lang="en-GB" sz="1600" b="1" dirty="0"/>
              <a:t>Perennial crops</a:t>
            </a:r>
            <a:r>
              <a:rPr lang="en-GB" sz="1600" dirty="0"/>
              <a:t> (e.g., grasses) keep nitrogen in the soil, reducing groundwater contamination</a:t>
            </a:r>
          </a:p>
          <a:p>
            <a:pPr marL="742950" lvl="1" indent="-285750">
              <a:buSzPct val="120000"/>
              <a:buFont typeface="Arial" panose="020B0604020202020204" pitchFamily="34" charset="0"/>
              <a:buChar char="•"/>
            </a:pPr>
            <a:r>
              <a:rPr lang="en-GB" sz="1600" b="1" dirty="0"/>
              <a:t>Winter cover crops</a:t>
            </a:r>
            <a:r>
              <a:rPr lang="en-GB" sz="1600" dirty="0"/>
              <a:t> (e.g., rye, clover) prevent nitrate leaching during winter and spring</a:t>
            </a:r>
          </a:p>
          <a:p>
            <a:pPr marL="269875">
              <a:buSzPct val="120000"/>
            </a:pPr>
            <a:r>
              <a:rPr lang="en-GB" sz="1600" b="1" dirty="0">
                <a:solidFill>
                  <a:srgbClr val="C00000"/>
                </a:solidFill>
              </a:rPr>
              <a:t>Nutrient Removal:</a:t>
            </a:r>
            <a:endParaRPr lang="en-GB" sz="1600" dirty="0">
              <a:solidFill>
                <a:srgbClr val="C00000"/>
              </a:solidFill>
            </a:endParaRPr>
          </a:p>
          <a:p>
            <a:pPr marL="742950" lvl="1" indent="-285750">
              <a:buSzPct val="120000"/>
              <a:buFont typeface="Arial" panose="020B0604020202020204" pitchFamily="34" charset="0"/>
              <a:buChar char="•"/>
            </a:pPr>
            <a:r>
              <a:rPr lang="en-GB" sz="1600" b="1" dirty="0"/>
              <a:t>Wetland restoration &amp; constructed wetlands</a:t>
            </a:r>
            <a:r>
              <a:rPr lang="en-GB" sz="1600" dirty="0"/>
              <a:t> intercept nutrient-rich water before reaching streams or rivers</a:t>
            </a:r>
          </a:p>
          <a:p>
            <a:pPr marL="742950" lvl="1" indent="-285750">
              <a:buSzPct val="120000"/>
              <a:buFont typeface="Arial" panose="020B0604020202020204" pitchFamily="34" charset="0"/>
              <a:buChar char="•"/>
            </a:pPr>
            <a:r>
              <a:rPr lang="en-GB" sz="1600" b="1" dirty="0"/>
              <a:t>Ponds and wetlands</a:t>
            </a:r>
            <a:r>
              <a:rPr lang="en-GB" sz="1600" dirty="0"/>
              <a:t> filtering groundwater flows are effective nitrogen sinks, while those intercepting eroding sediments capture phosphorus</a:t>
            </a:r>
          </a:p>
          <a:p>
            <a:pPr marL="742950" lvl="1" indent="-285750">
              <a:buSzPct val="120000"/>
              <a:buFont typeface="Arial" panose="020B0604020202020204" pitchFamily="34" charset="0"/>
              <a:buChar char="•"/>
            </a:pPr>
            <a:endParaRPr lang="en-GB" sz="1600" dirty="0"/>
          </a:p>
          <a:p>
            <a:pPr marL="285750" indent="-285750">
              <a:buSzPct val="120000"/>
              <a:buFont typeface="Arial" panose="020B0604020202020204" pitchFamily="34" charset="0"/>
              <a:buChar char="•"/>
            </a:pPr>
            <a:r>
              <a:rPr lang="en-GB" sz="1600" b="1" dirty="0"/>
              <a:t>Challenges &amp; Considerations:</a:t>
            </a:r>
            <a:br>
              <a:rPr lang="en-GB" sz="1600" dirty="0"/>
            </a:br>
            <a:r>
              <a:rPr lang="en-GB" sz="1600" dirty="0"/>
              <a:t>While wetlands effectively remove pollutants, they can release </a:t>
            </a:r>
            <a:r>
              <a:rPr lang="en-GB" sz="1600" b="1" dirty="0"/>
              <a:t>methane (CH₄) and nitrous oxide (N₂O)</a:t>
            </a:r>
            <a:r>
              <a:rPr lang="en-GB" sz="1600" dirty="0"/>
              <a:t> under anaerobic conditions. These gases have </a:t>
            </a:r>
            <a:r>
              <a:rPr lang="en-GB" sz="1600" b="1" dirty="0"/>
              <a:t>84x and 298x the global warming potential of CO₂</a:t>
            </a:r>
            <a:r>
              <a:rPr lang="en-GB" sz="1600" dirty="0"/>
              <a:t>, making it essential to design solutions that minimize emissions while improving water quality</a:t>
            </a:r>
          </a:p>
        </p:txBody>
      </p:sp>
      <p:sp>
        <p:nvSpPr>
          <p:cNvPr id="7" name="TextBox 6">
            <a:extLst>
              <a:ext uri="{FF2B5EF4-FFF2-40B4-BE49-F238E27FC236}">
                <a16:creationId xmlns:a16="http://schemas.microsoft.com/office/drawing/2014/main" id="{F157586F-8A19-47D1-B5F6-5361FFE3BB9C}"/>
              </a:ext>
            </a:extLst>
          </p:cNvPr>
          <p:cNvSpPr txBox="1"/>
          <p:nvPr/>
        </p:nvSpPr>
        <p:spPr>
          <a:xfrm>
            <a:off x="5614219" y="6377459"/>
            <a:ext cx="6096000"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Ongley</a:t>
            </a:r>
            <a:r>
              <a:rPr lang="en-GB" sz="900" i="1" dirty="0">
                <a:solidFill>
                  <a:srgbClr val="444444"/>
                </a:solidFill>
                <a:latin typeface="+mn-lt"/>
              </a:rPr>
              <a:t>, </a:t>
            </a:r>
            <a:r>
              <a:rPr lang="en-GB" sz="900" i="1" dirty="0" err="1">
                <a:solidFill>
                  <a:srgbClr val="444444"/>
                </a:solidFill>
                <a:latin typeface="+mn-lt"/>
              </a:rPr>
              <a:t>Xiaolan</a:t>
            </a:r>
            <a:r>
              <a:rPr lang="en-GB" sz="900" i="1" dirty="0">
                <a:solidFill>
                  <a:srgbClr val="444444"/>
                </a:solidFill>
                <a:latin typeface="+mn-lt"/>
              </a:rPr>
              <a:t>, and Tao 2010; Jones et al. 2021; Millennium ecosystem assessment 2005)</a:t>
            </a:r>
          </a:p>
        </p:txBody>
      </p:sp>
    </p:spTree>
    <p:extLst>
      <p:ext uri="{BB962C8B-B14F-4D97-AF65-F5344CB8AC3E}">
        <p14:creationId xmlns:p14="http://schemas.microsoft.com/office/powerpoint/2010/main" val="267276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10872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Case study: Floating wetlands treating urban wastewater in Pakistan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TextBox 4">
            <a:extLst>
              <a:ext uri="{FF2B5EF4-FFF2-40B4-BE49-F238E27FC236}">
                <a16:creationId xmlns:a16="http://schemas.microsoft.com/office/drawing/2014/main" id="{09C6DDB5-BCEB-42C2-92B6-9D0EF617985F}"/>
              </a:ext>
            </a:extLst>
          </p:cNvPr>
          <p:cNvSpPr txBox="1"/>
          <p:nvPr/>
        </p:nvSpPr>
        <p:spPr>
          <a:xfrm>
            <a:off x="838200" y="1803400"/>
            <a:ext cx="5851357" cy="452431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dirty="0">
                <a:solidFill>
                  <a:schemeClr val="tx1"/>
                </a:solidFill>
                <a:latin typeface="+mn-lt"/>
              </a:rPr>
              <a:t>Wastewater stabilization ponds built in 1998 to treat 60% sewage, 40% industrial wastewater became overloaded as the city grew, reducing treatment efficiency</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In 2014, a 1,858 m² </a:t>
            </a:r>
            <a:r>
              <a:rPr lang="en-GB" sz="1600" b="1" dirty="0">
                <a:solidFill>
                  <a:schemeClr val="tx1"/>
                </a:solidFill>
                <a:latin typeface="+mn-lt"/>
              </a:rPr>
              <a:t>Floating Treatment Wetlands</a:t>
            </a:r>
            <a:r>
              <a:rPr lang="en-GB" sz="1600" dirty="0">
                <a:solidFill>
                  <a:schemeClr val="tx1"/>
                </a:solidFill>
                <a:latin typeface="+mn-lt"/>
              </a:rPr>
              <a:t> system with 1,000 hydroponic </a:t>
            </a:r>
            <a:r>
              <a:rPr lang="en-GB" sz="1600" dirty="0" err="1">
                <a:solidFill>
                  <a:schemeClr val="tx1"/>
                </a:solidFill>
                <a:latin typeface="+mn-lt"/>
              </a:rPr>
              <a:t>rootmat</a:t>
            </a:r>
            <a:r>
              <a:rPr lang="en-GB" sz="1600" dirty="0">
                <a:solidFill>
                  <a:schemeClr val="tx1"/>
                </a:solidFill>
                <a:latin typeface="+mn-lt"/>
              </a:rPr>
              <a:t> units was installed, covering 3.5% of the pond surface and planted with helophytic grasses</a:t>
            </a:r>
          </a:p>
          <a:p>
            <a:pPr marL="285750" indent="-285750" algn="l">
              <a:buSzPct val="120000"/>
              <a:buFont typeface="Arial" panose="020B0604020202020204" pitchFamily="34" charset="0"/>
              <a:buChar char="•"/>
            </a:pPr>
            <a:r>
              <a:rPr lang="en-GB" sz="1600" b="1" dirty="0">
                <a:solidFill>
                  <a:schemeClr val="tx1"/>
                </a:solidFill>
                <a:latin typeface="+mn-lt"/>
              </a:rPr>
              <a:t>Water quality improved significantly</a:t>
            </a:r>
            <a:r>
              <a:rPr lang="en-GB" sz="1600" dirty="0">
                <a:solidFill>
                  <a:schemeClr val="tx1"/>
                </a:solidFill>
                <a:latin typeface="+mn-lt"/>
              </a:rPr>
              <a:t>, with 79% COD removal, 88% BOD removal, and 65% TDS removal, along with a reduction in heavy metals</a:t>
            </a:r>
          </a:p>
          <a:p>
            <a:pPr marL="285750" indent="-285750" algn="l">
              <a:buSzPct val="120000"/>
              <a:buFont typeface="Arial" panose="020B0604020202020204" pitchFamily="34" charset="0"/>
              <a:buChar char="•"/>
            </a:pPr>
            <a:r>
              <a:rPr lang="en-GB" sz="1600" dirty="0">
                <a:solidFill>
                  <a:schemeClr val="tx1"/>
                </a:solidFill>
                <a:latin typeface="+mn-lt"/>
              </a:rPr>
              <a:t>In 2015–2016, ~60 million m³ of wastewater per year was treated at a cost of $0.00026 per m³, with costs expected to decrease over time</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It is a </a:t>
            </a:r>
            <a:r>
              <a:rPr lang="en-GB" sz="1600" b="1" dirty="0">
                <a:solidFill>
                  <a:schemeClr val="tx1"/>
                </a:solidFill>
                <a:latin typeface="+mn-lt"/>
              </a:rPr>
              <a:t>cost-effective, scalable solution </a:t>
            </a:r>
            <a:r>
              <a:rPr lang="en-GB" sz="1600" dirty="0">
                <a:solidFill>
                  <a:schemeClr val="tx1"/>
                </a:solidFill>
                <a:latin typeface="+mn-lt"/>
              </a:rPr>
              <a:t>for sewage and industrial wastewater treatment, particularly in regions with limited treatment infrastructure</a:t>
            </a:r>
          </a:p>
        </p:txBody>
      </p:sp>
      <p:pic>
        <p:nvPicPr>
          <p:cNvPr id="4" name="Picture 3">
            <a:extLst>
              <a:ext uri="{FF2B5EF4-FFF2-40B4-BE49-F238E27FC236}">
                <a16:creationId xmlns:a16="http://schemas.microsoft.com/office/drawing/2014/main" id="{4A0D5579-B32A-45B7-81A3-E00585956ED8}"/>
              </a:ext>
            </a:extLst>
          </p:cNvPr>
          <p:cNvPicPr>
            <a:picLocks noChangeAspect="1"/>
          </p:cNvPicPr>
          <p:nvPr/>
        </p:nvPicPr>
        <p:blipFill>
          <a:blip r:embed="rId3"/>
          <a:stretch>
            <a:fillRect/>
          </a:stretch>
        </p:blipFill>
        <p:spPr>
          <a:xfrm>
            <a:off x="6943355" y="2281186"/>
            <a:ext cx="4728292" cy="3184229"/>
          </a:xfrm>
          <a:prstGeom prst="rect">
            <a:avLst/>
          </a:prstGeom>
        </p:spPr>
      </p:pic>
      <p:sp>
        <p:nvSpPr>
          <p:cNvPr id="11" name="TextBox 10">
            <a:extLst>
              <a:ext uri="{FF2B5EF4-FFF2-40B4-BE49-F238E27FC236}">
                <a16:creationId xmlns:a16="http://schemas.microsoft.com/office/drawing/2014/main" id="{D31775C1-E43F-4674-861A-586E1E2F85CE}"/>
              </a:ext>
            </a:extLst>
          </p:cNvPr>
          <p:cNvSpPr txBox="1"/>
          <p:nvPr/>
        </p:nvSpPr>
        <p:spPr>
          <a:xfrm>
            <a:off x="6943355" y="5504681"/>
            <a:ext cx="4896727" cy="400110"/>
          </a:xfrm>
          <a:prstGeom prst="rect">
            <a:avLst/>
          </a:prstGeom>
          <a:noFill/>
        </p:spPr>
        <p:txBody>
          <a:bodyPr wrap="square">
            <a:spAutoFit/>
          </a:bodyPr>
          <a:lstStyle/>
          <a:p>
            <a:r>
              <a:rPr lang="en-GB" sz="1000" i="1" dirty="0">
                <a:solidFill>
                  <a:srgbClr val="444444"/>
                </a:solidFill>
                <a:latin typeface="+mn-lt"/>
              </a:rPr>
              <a:t>(a) A schematic representation of a hydroponic </a:t>
            </a:r>
            <a:r>
              <a:rPr lang="en-GB" sz="1000" i="1" dirty="0" err="1">
                <a:solidFill>
                  <a:srgbClr val="444444"/>
                </a:solidFill>
                <a:latin typeface="+mn-lt"/>
              </a:rPr>
              <a:t>rootmat</a:t>
            </a:r>
            <a:r>
              <a:rPr lang="en-GB" sz="1000" i="1" dirty="0">
                <a:solidFill>
                  <a:srgbClr val="444444"/>
                </a:solidFill>
                <a:latin typeface="+mn-lt"/>
              </a:rPr>
              <a:t>, and (b-d) the growth of FTWs (adapted from Afzal et al. (2019))</a:t>
            </a:r>
          </a:p>
        </p:txBody>
      </p:sp>
    </p:spTree>
    <p:extLst>
      <p:ext uri="{BB962C8B-B14F-4D97-AF65-F5344CB8AC3E}">
        <p14:creationId xmlns:p14="http://schemas.microsoft.com/office/powerpoint/2010/main" val="2207407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Nature-based solutions provide cost-effective methods for waste and wastewater treatment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They can treat effluent from existing waste and wastewater treatment facilities, and are also critical for treating nutrient pollution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case studies of using constructed wetlands to treat leachate from a landfill site in Nigeria and using floating treatment wetlands to treat urban wastewater in Pakistan have demonstrated how nature-based solutions can be used to improve the performance of engineering approaches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rgbClr val="312B39"/>
                </a:solidFill>
                <a:effectLst/>
                <a:latin typeface="Arial" panose="020B0604020202020204" pitchFamily="34" charset="0"/>
              </a:rPr>
              <a:t>Know how nature-based solutions (</a:t>
            </a:r>
            <a:r>
              <a:rPr lang="en-GB" sz="2000" b="0" i="0" dirty="0" err="1">
                <a:solidFill>
                  <a:srgbClr val="312B39"/>
                </a:solidFill>
                <a:effectLst/>
                <a:latin typeface="Arial" panose="020B0604020202020204" pitchFamily="34" charset="0"/>
              </a:rPr>
              <a:t>NbS</a:t>
            </a:r>
            <a:r>
              <a:rPr lang="en-GB" sz="2000" b="0" i="0" dirty="0">
                <a:solidFill>
                  <a:srgbClr val="312B39"/>
                </a:solidFill>
                <a:effectLst/>
                <a:latin typeface="Arial" panose="020B0604020202020204" pitchFamily="34" charset="0"/>
              </a:rPr>
              <a:t>) can be strategically integrated in different infrastructure sectors in order to deliver benefits for the sector as well as wider co-benefits for society, the economy and the environment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rgbClr val="312B39"/>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rgbClr val="312B39"/>
                </a:solidFill>
                <a:effectLst/>
                <a:latin typeface="Arial" panose="020B0604020202020204" pitchFamily="34" charset="0"/>
              </a:rPr>
              <a:t>Have explored the sectors of water, solid waste, wastewater, energy, digital communications, transport and the urban environment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rgbClr val="312B39"/>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rgbClr val="312B39"/>
                </a:solidFill>
              </a:rPr>
              <a:t>Have knowledge of t</a:t>
            </a:r>
            <a:r>
              <a:rPr lang="en-GB" sz="2000" b="0" i="0" dirty="0">
                <a:solidFill>
                  <a:srgbClr val="312B39"/>
                </a:solidFill>
                <a:effectLst/>
                <a:latin typeface="Arial" panose="020B0604020202020204" pitchFamily="34" charset="0"/>
              </a:rPr>
              <a:t>he potential for </a:t>
            </a:r>
            <a:r>
              <a:rPr lang="en-GB" sz="2000" b="0" i="0" dirty="0" err="1">
                <a:solidFill>
                  <a:srgbClr val="312B39"/>
                </a:solidFill>
                <a:effectLst/>
                <a:latin typeface="Arial" panose="020B0604020202020204" pitchFamily="34" charset="0"/>
              </a:rPr>
              <a:t>NbS</a:t>
            </a:r>
            <a:r>
              <a:rPr lang="en-GB" sz="2000" b="0" i="0" dirty="0">
                <a:solidFill>
                  <a:srgbClr val="312B39"/>
                </a:solidFill>
                <a:effectLst/>
                <a:latin typeface="Arial" panose="020B0604020202020204" pitchFamily="34" charset="0"/>
              </a:rPr>
              <a:t> to substitute, complement or protect the services provided by different infrastructure sectors thanks to examples and case studies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rgbClr val="312B39"/>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rgbClr val="312B39"/>
                </a:solidFill>
                <a:effectLst/>
                <a:latin typeface="Arial" panose="020B0604020202020204" pitchFamily="34" charset="0"/>
              </a:rPr>
              <a:t>Have the foundation for understanding how nature can be leveraged practically in different infrastructure sectors to achieve multiple benefits</a:t>
            </a:r>
            <a:endParaRPr lang="en-GB"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17.2 </a:t>
            </a:r>
            <a:r>
              <a:rPr lang="en-GB" sz="2800" dirty="0">
                <a:solidFill>
                  <a:srgbClr val="C00000"/>
                </a:solidFill>
              </a:rPr>
              <a:t>Nature-based solutions for waste and wastewater treatment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9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Afzal, Muhammad, Muhammad Arslan, Jochen A. Muller, Ghulam Shabir, </a:t>
            </a:r>
            <a:r>
              <a:rPr lang="en-GB" sz="1100" dirty="0" err="1">
                <a:solidFill>
                  <a:schemeClr val="tx1"/>
                </a:solidFill>
              </a:rPr>
              <a:t>Ejazul</a:t>
            </a:r>
            <a:r>
              <a:rPr lang="en-GB" sz="1100" dirty="0">
                <a:solidFill>
                  <a:schemeClr val="tx1"/>
                </a:solidFill>
              </a:rPr>
              <a:t> Islam, Razia Tahseen, Muhammad Anwar-ul-</a:t>
            </a:r>
            <a:r>
              <a:rPr lang="en-GB" sz="1100" dirty="0" err="1">
                <a:solidFill>
                  <a:schemeClr val="tx1"/>
                </a:solidFill>
              </a:rPr>
              <a:t>Haq</a:t>
            </a:r>
            <a:r>
              <a:rPr lang="en-GB" sz="1100" dirty="0">
                <a:solidFill>
                  <a:schemeClr val="tx1"/>
                </a:solidFill>
              </a:rPr>
              <a:t>, Amer J. </a:t>
            </a:r>
            <a:r>
              <a:rPr lang="en-GB" sz="1100" dirty="0" err="1">
                <a:solidFill>
                  <a:schemeClr val="tx1"/>
                </a:solidFill>
              </a:rPr>
              <a:t>Hashmat</a:t>
            </a:r>
            <a:r>
              <a:rPr lang="en-GB" sz="1100" dirty="0">
                <a:solidFill>
                  <a:schemeClr val="tx1"/>
                </a:solidFill>
              </a:rPr>
              <a:t>, Samina Iqbal, and </a:t>
            </a:r>
            <a:r>
              <a:rPr lang="en-GB" sz="1100" dirty="0" err="1">
                <a:solidFill>
                  <a:schemeClr val="tx1"/>
                </a:solidFill>
              </a:rPr>
              <a:t>Qaiser</a:t>
            </a:r>
            <a:r>
              <a:rPr lang="en-GB" sz="1100" dirty="0">
                <a:solidFill>
                  <a:schemeClr val="tx1"/>
                </a:solidFill>
              </a:rPr>
              <a:t> M. Khan. 2019. “Floating Treatment Wetlands as a Suitable Option for Large-Scale Wastewater Treatment.” Journal Article. Nature Sustainability 2 (9): 863–71. </a:t>
            </a:r>
            <a:r>
              <a:rPr lang="en-GB" sz="1100" dirty="0">
                <a:solidFill>
                  <a:schemeClr val="tx1"/>
                </a:solidFill>
                <a:hlinkClick r:id="rId3"/>
              </a:rPr>
              <a:t>https://doi.org/10.1038/s41893-019-0350-y</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Aluko, Olufemi </a:t>
            </a:r>
            <a:r>
              <a:rPr lang="en-GB" sz="1100" dirty="0" err="1">
                <a:solidFill>
                  <a:schemeClr val="tx1"/>
                </a:solidFill>
              </a:rPr>
              <a:t>Oludare</a:t>
            </a:r>
            <a:r>
              <a:rPr lang="en-GB" sz="1100" dirty="0">
                <a:solidFill>
                  <a:schemeClr val="tx1"/>
                </a:solidFill>
              </a:rPr>
              <a:t>, and M. K. C. Sridhar. 2005. “Application of constructed wetlands to the treatment of leachates from a municipal solid waste landfill in Ibadan, Nigeria.” https://www.researchgate.net/profile/Olufemi-Aluko/publication/7751827{\_}Application{\_}of{\_}constructed{\_}wetlands{\_}to{\_}the{\_}treatment{\_}of{\_}leachates{\_}from{\_}a{\_}municipal{\_}solid{\_}waste{\_}landfill{\_}in{\_}Ibadan{\_}Nigeria/links/553526f30cf20ea35f0ffc21/Application-of-constructed-wetl.</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Bakhshoodeh</a:t>
            </a:r>
            <a:r>
              <a:rPr lang="en-GB" sz="1100" dirty="0">
                <a:solidFill>
                  <a:schemeClr val="tx1"/>
                </a:solidFill>
              </a:rPr>
              <a:t>, Reza, </a:t>
            </a:r>
            <a:r>
              <a:rPr lang="en-GB" sz="1100" dirty="0" err="1">
                <a:solidFill>
                  <a:schemeClr val="tx1"/>
                </a:solidFill>
              </a:rPr>
              <a:t>Nadali</a:t>
            </a:r>
            <a:r>
              <a:rPr lang="en-GB" sz="1100" dirty="0">
                <a:solidFill>
                  <a:schemeClr val="tx1"/>
                </a:solidFill>
              </a:rPr>
              <a:t> </a:t>
            </a:r>
            <a:r>
              <a:rPr lang="en-GB" sz="1100" dirty="0" err="1">
                <a:solidFill>
                  <a:schemeClr val="tx1"/>
                </a:solidFill>
              </a:rPr>
              <a:t>Alavi</a:t>
            </a:r>
            <a:r>
              <a:rPr lang="en-GB" sz="1100" dirty="0">
                <a:solidFill>
                  <a:schemeClr val="tx1"/>
                </a:solidFill>
              </a:rPr>
              <a:t>, Carolyn Oldham, Rafael M. Santos, Ali Akbar </a:t>
            </a:r>
            <a:r>
              <a:rPr lang="en-GB" sz="1100" dirty="0" err="1">
                <a:solidFill>
                  <a:schemeClr val="tx1"/>
                </a:solidFill>
              </a:rPr>
              <a:t>Babaei</a:t>
            </a:r>
            <a:r>
              <a:rPr lang="en-GB" sz="1100" dirty="0">
                <a:solidFill>
                  <a:schemeClr val="tx1"/>
                </a:solidFill>
              </a:rPr>
              <a:t>, Jan </a:t>
            </a:r>
            <a:r>
              <a:rPr lang="en-GB" sz="1100" dirty="0" err="1">
                <a:solidFill>
                  <a:schemeClr val="tx1"/>
                </a:solidFill>
              </a:rPr>
              <a:t>Vymazal</a:t>
            </a:r>
            <a:r>
              <a:rPr lang="en-GB" sz="1100" dirty="0">
                <a:solidFill>
                  <a:schemeClr val="tx1"/>
                </a:solidFill>
              </a:rPr>
              <a:t>, and </a:t>
            </a:r>
            <a:r>
              <a:rPr lang="en-GB" sz="1100" dirty="0" err="1">
                <a:solidFill>
                  <a:schemeClr val="tx1"/>
                </a:solidFill>
              </a:rPr>
              <a:t>Pooya</a:t>
            </a:r>
            <a:r>
              <a:rPr lang="en-GB" sz="1100" dirty="0">
                <a:solidFill>
                  <a:schemeClr val="tx1"/>
                </a:solidFill>
              </a:rPr>
              <a:t> </a:t>
            </a:r>
            <a:r>
              <a:rPr lang="en-GB" sz="1100" dirty="0" err="1">
                <a:solidFill>
                  <a:schemeClr val="tx1"/>
                </a:solidFill>
              </a:rPr>
              <a:t>Paydary</a:t>
            </a:r>
            <a:r>
              <a:rPr lang="en-GB" sz="1100" dirty="0">
                <a:solidFill>
                  <a:schemeClr val="tx1"/>
                </a:solidFill>
              </a:rPr>
              <a:t>. 2020. “Constructed Wetlands for Landfill Leachate Treatment: A Review.” Journal Article. Ecological Engineering 146. </a:t>
            </a:r>
            <a:r>
              <a:rPr lang="en-GB" sz="1100" dirty="0">
                <a:solidFill>
                  <a:schemeClr val="tx1"/>
                </a:solidFill>
                <a:hlinkClick r:id="rId4"/>
              </a:rPr>
              <a:t>https://doi.org/10.1016/j.ecoleng.2020.105725</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Geniole</a:t>
            </a:r>
            <a:r>
              <a:rPr lang="en-GB" sz="1100" dirty="0">
                <a:solidFill>
                  <a:schemeClr val="tx1"/>
                </a:solidFill>
              </a:rPr>
              <a:t>, Shawn N., </a:t>
            </a:r>
            <a:r>
              <a:rPr lang="en-GB" sz="1100" dirty="0" err="1">
                <a:solidFill>
                  <a:schemeClr val="tx1"/>
                </a:solidFill>
              </a:rPr>
              <a:t>Joacy</a:t>
            </a:r>
            <a:r>
              <a:rPr lang="en-GB" sz="1100" dirty="0">
                <a:solidFill>
                  <a:schemeClr val="tx1"/>
                </a:solidFill>
              </a:rPr>
              <a:t> P. F. David, Roseanne F. R. </a:t>
            </a:r>
            <a:r>
              <a:rPr lang="en-GB" sz="1100" dirty="0" err="1">
                <a:solidFill>
                  <a:schemeClr val="tx1"/>
                </a:solidFill>
              </a:rPr>
              <a:t>Euzibio</a:t>
            </a:r>
            <a:r>
              <a:rPr lang="en-GB" sz="1100" dirty="0">
                <a:solidFill>
                  <a:schemeClr val="tx1"/>
                </a:solidFill>
              </a:rPr>
              <a:t>, Beatriz Z. S. Toledo, Andrea I. M. Neves, and Cheryl M. McCormick. 2016. “Restoring Land and Mind: The Benefits of an Outdoor Walk on Mood Are Enhanced in a Naturalized Landfill Area Relative to Its </a:t>
            </a:r>
            <a:r>
              <a:rPr lang="en-GB" sz="1100" dirty="0" err="1">
                <a:solidFill>
                  <a:schemeClr val="tx1"/>
                </a:solidFill>
              </a:rPr>
              <a:t>Neighboring</a:t>
            </a:r>
            <a:r>
              <a:rPr lang="en-GB" sz="1100" dirty="0">
                <a:solidFill>
                  <a:schemeClr val="tx1"/>
                </a:solidFill>
              </a:rPr>
              <a:t> Urban Area.” Journal Article. Ecopsychology 8 (2): 107–20. </a:t>
            </a:r>
            <a:r>
              <a:rPr lang="en-GB" sz="1100" dirty="0">
                <a:solidFill>
                  <a:schemeClr val="tx1"/>
                </a:solidFill>
                <a:hlinkClick r:id="rId5"/>
              </a:rPr>
              <a:t>https://doi.org/10.1089/eco.2016.0005</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Jones, Edward R., Michelle T. H. van Vliet, Manzoor Qadir, and Marc F. P. </a:t>
            </a:r>
            <a:r>
              <a:rPr lang="en-GB" sz="1100" dirty="0" err="1">
                <a:solidFill>
                  <a:schemeClr val="tx1"/>
                </a:solidFill>
              </a:rPr>
              <a:t>Bierkens</a:t>
            </a:r>
            <a:r>
              <a:rPr lang="en-GB" sz="1100" dirty="0">
                <a:solidFill>
                  <a:schemeClr val="tx1"/>
                </a:solidFill>
              </a:rPr>
              <a:t>. 2021. “Country-Level and Gridded Estimates of Wastewater Production, Collection, Treatment and Reuse.” Journal Article. Earth System Science Data 13 (2): 237–54.</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Lamb, Dane T., Kartik Venkatraman, </a:t>
            </a:r>
            <a:r>
              <a:rPr lang="en-GB" sz="1100" dirty="0" err="1">
                <a:solidFill>
                  <a:schemeClr val="tx1"/>
                </a:solidFill>
              </a:rPr>
              <a:t>Nanthi</a:t>
            </a:r>
            <a:r>
              <a:rPr lang="en-GB" sz="1100" dirty="0">
                <a:solidFill>
                  <a:schemeClr val="tx1"/>
                </a:solidFill>
              </a:rPr>
              <a:t> Bolan, </a:t>
            </a:r>
            <a:r>
              <a:rPr lang="en-GB" sz="1100" dirty="0" err="1">
                <a:solidFill>
                  <a:schemeClr val="tx1"/>
                </a:solidFill>
              </a:rPr>
              <a:t>Nanjappa</a:t>
            </a:r>
            <a:r>
              <a:rPr lang="en-GB" sz="1100" dirty="0">
                <a:solidFill>
                  <a:schemeClr val="tx1"/>
                </a:solidFill>
              </a:rPr>
              <a:t> </a:t>
            </a:r>
            <a:r>
              <a:rPr lang="en-GB" sz="1100" dirty="0" err="1">
                <a:solidFill>
                  <a:schemeClr val="tx1"/>
                </a:solidFill>
              </a:rPr>
              <a:t>Ashwath</a:t>
            </a:r>
            <a:r>
              <a:rPr lang="en-GB" sz="1100" dirty="0">
                <a:solidFill>
                  <a:schemeClr val="tx1"/>
                </a:solidFill>
              </a:rPr>
              <a:t>, Girish </a:t>
            </a:r>
            <a:r>
              <a:rPr lang="en-GB" sz="1100" dirty="0" err="1">
                <a:solidFill>
                  <a:schemeClr val="tx1"/>
                </a:solidFill>
              </a:rPr>
              <a:t>Choppala</a:t>
            </a:r>
            <a:r>
              <a:rPr lang="en-GB" sz="1100" dirty="0">
                <a:solidFill>
                  <a:schemeClr val="tx1"/>
                </a:solidFill>
              </a:rPr>
              <a:t>, and Ravi Naidu. 2014. “</a:t>
            </a:r>
            <a:r>
              <a:rPr lang="en-GB" sz="1100" dirty="0" err="1">
                <a:solidFill>
                  <a:schemeClr val="tx1"/>
                </a:solidFill>
              </a:rPr>
              <a:t>Phytocapping</a:t>
            </a:r>
            <a:r>
              <a:rPr lang="en-GB" sz="1100" dirty="0">
                <a:solidFill>
                  <a:schemeClr val="tx1"/>
                </a:solidFill>
              </a:rPr>
              <a:t>: An Alternative Technology for the Sustainable Management of Landfill Sites.” Journal Article. Critical Reviews in Environmental Science and Technology 44 (6): 561–637.</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Millennium ecosystem assessment, M. E. A. 2005. Ecosystems and Human Well-Being. Book. Vol. 5. Island Press Washington, DC.</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Ongley</a:t>
            </a:r>
            <a:r>
              <a:rPr lang="en-GB" sz="1100" dirty="0">
                <a:solidFill>
                  <a:schemeClr val="tx1"/>
                </a:solidFill>
              </a:rPr>
              <a:t>, E. D., Z. </a:t>
            </a:r>
            <a:r>
              <a:rPr lang="en-GB" sz="1100" dirty="0" err="1">
                <a:solidFill>
                  <a:schemeClr val="tx1"/>
                </a:solidFill>
              </a:rPr>
              <a:t>Xiaolan</a:t>
            </a:r>
            <a:r>
              <a:rPr lang="en-GB" sz="1100" dirty="0">
                <a:solidFill>
                  <a:schemeClr val="tx1"/>
                </a:solidFill>
              </a:rPr>
              <a:t>, and Y. Tao. 2010. “Current Status of Agricultural and Rural Non-Point Source Pollution Assessment in China.” Journal Article. Environ </a:t>
            </a:r>
            <a:r>
              <a:rPr lang="en-GB" sz="1100" dirty="0" err="1">
                <a:solidFill>
                  <a:schemeClr val="tx1"/>
                </a:solidFill>
              </a:rPr>
              <a:t>Pollut</a:t>
            </a:r>
            <a:r>
              <a:rPr lang="en-GB" sz="1100" dirty="0">
                <a:solidFill>
                  <a:schemeClr val="tx1"/>
                </a:solidFill>
              </a:rPr>
              <a:t> 158 (5): 1159–68. </a:t>
            </a:r>
            <a:r>
              <a:rPr lang="en-GB" sz="1100" dirty="0">
                <a:solidFill>
                  <a:schemeClr val="tx1"/>
                </a:solidFill>
                <a:hlinkClick r:id="rId6"/>
              </a:rPr>
              <a:t>https://doi.org/10.1016/j.envpol.2009.10.047</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Rubin, E. 2006. “Revegetating Landfills and Waste Containment Area Fact Sheet.” Journal Article. Environmental Protection Agency, United States.</a:t>
            </a:r>
          </a:p>
          <a:p>
            <a:pPr marL="0" lvl="0" indent="0" algn="l" rtl="0">
              <a:lnSpc>
                <a:spcPct val="90000"/>
              </a:lnSpc>
              <a:spcBef>
                <a:spcPts val="0"/>
              </a:spcBef>
              <a:spcAft>
                <a:spcPts val="0"/>
              </a:spcAft>
              <a:buClr>
                <a:schemeClr val="dk1"/>
              </a:buClr>
              <a:buSzPts val="2800"/>
              <a:buNone/>
            </a:pPr>
            <a:r>
              <a:rPr lang="en-GB" sz="1100" dirty="0">
                <a:solidFill>
                  <a:schemeClr val="tx1"/>
                </a:solidFill>
              </a:rPr>
              <a:t>Simmons, Elizabeth. 1999. “Restoration of Landfill Sites for Ecological Diversity.” Journal Article. Waste Management &amp; Research 17 (6): 511–19. https://doi.org/10.1177/0734242X9901700617</a:t>
            </a:r>
            <a:r>
              <a:rPr lang="en-GB" sz="1050" dirty="0">
                <a:solidFill>
                  <a:schemeClr val="tx1"/>
                </a:solidFill>
              </a:rPr>
              <a: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364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Consider how </a:t>
            </a:r>
            <a:r>
              <a:rPr lang="en-GB" sz="2000" dirty="0" err="1">
                <a:solidFill>
                  <a:schemeClr val="tx1"/>
                </a:solidFill>
                <a:latin typeface="+mn-lt"/>
              </a:rPr>
              <a:t>NbS</a:t>
            </a:r>
            <a:r>
              <a:rPr lang="en-GB" sz="2000" dirty="0">
                <a:solidFill>
                  <a:schemeClr val="tx1"/>
                </a:solidFill>
                <a:latin typeface="+mn-lt"/>
              </a:rPr>
              <a:t> can be integrated into transport networks for improved service delivery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Consider how </a:t>
            </a:r>
            <a:r>
              <a:rPr lang="en-GB" sz="2000" dirty="0" err="1">
                <a:solidFill>
                  <a:schemeClr val="tx1"/>
                </a:solidFill>
                <a:latin typeface="+mn-lt"/>
              </a:rPr>
              <a:t>NbS</a:t>
            </a:r>
            <a:r>
              <a:rPr lang="en-GB" sz="2000" dirty="0">
                <a:solidFill>
                  <a:schemeClr val="tx1"/>
                </a:solidFill>
                <a:latin typeface="+mn-lt"/>
              </a:rPr>
              <a:t> can be integrated into the energy sector for improved service delivery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Consider how </a:t>
            </a:r>
            <a:r>
              <a:rPr lang="en-GB" sz="2000" dirty="0" err="1">
                <a:solidFill>
                  <a:schemeClr val="tx1"/>
                </a:solidFill>
                <a:latin typeface="+mn-lt"/>
              </a:rPr>
              <a:t>NbS</a:t>
            </a:r>
            <a:r>
              <a:rPr lang="en-GB" sz="2000" dirty="0">
                <a:solidFill>
                  <a:schemeClr val="tx1"/>
                </a:solidFill>
                <a:latin typeface="+mn-lt"/>
              </a:rPr>
              <a:t> can be integrated into transmission line networks</a:t>
            </a: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pic>
        <p:nvPicPr>
          <p:cNvPr id="5" name="Picture 4">
            <a:extLst>
              <a:ext uri="{FF2B5EF4-FFF2-40B4-BE49-F238E27FC236}">
                <a16:creationId xmlns:a16="http://schemas.microsoft.com/office/drawing/2014/main" id="{1BD8E554-3987-4702-BEFD-D7D049BFE9BE}"/>
              </a:ext>
            </a:extLst>
          </p:cNvPr>
          <p:cNvPicPr>
            <a:picLocks noChangeAspect="1"/>
          </p:cNvPicPr>
          <p:nvPr/>
        </p:nvPicPr>
        <p:blipFill rotWithShape="1">
          <a:blip r:embed="rId3"/>
          <a:srcRect l="15185" r="24404"/>
          <a:stretch/>
        </p:blipFill>
        <p:spPr>
          <a:xfrm>
            <a:off x="6555817" y="1328153"/>
            <a:ext cx="4270029" cy="4712158"/>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Integrating nature-based solutions in water transport networks - ports and harbours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4" name="Picture 3">
            <a:extLst>
              <a:ext uri="{FF2B5EF4-FFF2-40B4-BE49-F238E27FC236}">
                <a16:creationId xmlns:a16="http://schemas.microsoft.com/office/drawing/2014/main" id="{7B8796C5-2427-410C-BEB3-F5373BC96D8A}"/>
              </a:ext>
            </a:extLst>
          </p:cNvPr>
          <p:cNvPicPr>
            <a:picLocks noChangeAspect="1"/>
          </p:cNvPicPr>
          <p:nvPr/>
        </p:nvPicPr>
        <p:blipFill>
          <a:blip r:embed="rId3"/>
          <a:stretch>
            <a:fillRect/>
          </a:stretch>
        </p:blipFill>
        <p:spPr>
          <a:xfrm>
            <a:off x="6014503" y="2430312"/>
            <a:ext cx="5406674" cy="3123856"/>
          </a:xfrm>
          <a:prstGeom prst="rect">
            <a:avLst/>
          </a:prstGeom>
        </p:spPr>
      </p:pic>
      <p:sp>
        <p:nvSpPr>
          <p:cNvPr id="8" name="TextBox 7">
            <a:extLst>
              <a:ext uri="{FF2B5EF4-FFF2-40B4-BE49-F238E27FC236}">
                <a16:creationId xmlns:a16="http://schemas.microsoft.com/office/drawing/2014/main" id="{718D935F-CA15-4804-8C22-93AE88AD5CD5}"/>
              </a:ext>
            </a:extLst>
          </p:cNvPr>
          <p:cNvSpPr txBox="1"/>
          <p:nvPr/>
        </p:nvSpPr>
        <p:spPr>
          <a:xfrm>
            <a:off x="6014503" y="5597300"/>
            <a:ext cx="5406674" cy="707886"/>
          </a:xfrm>
          <a:prstGeom prst="rect">
            <a:avLst/>
          </a:prstGeom>
          <a:noFill/>
        </p:spPr>
        <p:txBody>
          <a:bodyPr wrap="square">
            <a:spAutoFit/>
          </a:bodyPr>
          <a:lstStyle/>
          <a:p>
            <a:r>
              <a:rPr lang="en-GB" sz="1000" i="1" dirty="0">
                <a:solidFill>
                  <a:srgbClr val="444444"/>
                </a:solidFill>
                <a:latin typeface="+mn-lt"/>
              </a:rPr>
              <a:t>Mangroves and other coastal and marine ecosystems can protect ports from climate impacts, support tranquillity of waters and increase navigability of shipping channels by reducing sedimentation and mitigating erosive forces from passing boats (</a:t>
            </a:r>
            <a:r>
              <a:rPr lang="en-GB" sz="1000" i="1" dirty="0" err="1">
                <a:solidFill>
                  <a:srgbClr val="444444"/>
                </a:solidFill>
                <a:latin typeface="+mn-lt"/>
              </a:rPr>
              <a:t>Paalvast</a:t>
            </a:r>
            <a:r>
              <a:rPr lang="en-GB" sz="1000" i="1" dirty="0">
                <a:solidFill>
                  <a:srgbClr val="444444"/>
                </a:solidFill>
                <a:latin typeface="+mn-lt"/>
              </a:rPr>
              <a:t> et al. 2012). Photograph </a:t>
            </a:r>
            <a:r>
              <a:rPr lang="en-GB" sz="1000" i="1" dirty="0" err="1">
                <a:solidFill>
                  <a:srgbClr val="444444"/>
                </a:solidFill>
                <a:latin typeface="+mn-lt"/>
              </a:rPr>
              <a:t>Hijdra</a:t>
            </a:r>
            <a:r>
              <a:rPr lang="en-GB" sz="1000" i="1" dirty="0">
                <a:solidFill>
                  <a:srgbClr val="444444"/>
                </a:solidFill>
                <a:latin typeface="+mn-lt"/>
              </a:rPr>
              <a:t> (2021).</a:t>
            </a:r>
          </a:p>
        </p:txBody>
      </p:sp>
      <p:sp>
        <p:nvSpPr>
          <p:cNvPr id="6" name="TextBox 5">
            <a:extLst>
              <a:ext uri="{FF2B5EF4-FFF2-40B4-BE49-F238E27FC236}">
                <a16:creationId xmlns:a16="http://schemas.microsoft.com/office/drawing/2014/main" id="{19A3DAFD-2648-4DE0-ACD1-D76E1322B169}"/>
              </a:ext>
            </a:extLst>
          </p:cNvPr>
          <p:cNvSpPr txBox="1"/>
          <p:nvPr/>
        </p:nvSpPr>
        <p:spPr>
          <a:xfrm>
            <a:off x="838200" y="2156059"/>
            <a:ext cx="5108926" cy="4278094"/>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solidFill>
                  <a:schemeClr val="tx1"/>
                </a:solidFill>
              </a:rPr>
              <a:t>Due to their low-lying nature and proximity to the coastal zone, </a:t>
            </a:r>
            <a:r>
              <a:rPr lang="en-GB" sz="1600" b="1" dirty="0">
                <a:solidFill>
                  <a:schemeClr val="tx1"/>
                </a:solidFill>
              </a:rPr>
              <a:t>ports and harbours are at risk of climate impacts</a:t>
            </a:r>
            <a:r>
              <a:rPr lang="en-GB" sz="1600" dirty="0">
                <a:solidFill>
                  <a:schemeClr val="tx1"/>
                </a:solidFill>
              </a:rPr>
              <a:t> including flooding and storm surges</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Mangroves, seagrass, reefs (coral &amp; oyster), and beaches act as </a:t>
            </a:r>
            <a:r>
              <a:rPr lang="en-GB" sz="1600" b="1" dirty="0">
                <a:solidFill>
                  <a:schemeClr val="tx1"/>
                </a:solidFill>
              </a:rPr>
              <a:t>natural barriers</a:t>
            </a:r>
            <a:r>
              <a:rPr lang="en-GB" sz="1600" dirty="0">
                <a:solidFill>
                  <a:schemeClr val="tx1"/>
                </a:solidFill>
              </a:rPr>
              <a:t>, enhancing port resilience against climate change</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err="1">
                <a:solidFill>
                  <a:schemeClr val="tx1"/>
                </a:solidFill>
              </a:rPr>
              <a:t>NbS</a:t>
            </a:r>
            <a:r>
              <a:rPr lang="en-GB" sz="1600" dirty="0">
                <a:solidFill>
                  <a:schemeClr val="tx1"/>
                </a:solidFill>
              </a:rPr>
              <a:t> </a:t>
            </a:r>
            <a:r>
              <a:rPr lang="en-GB" sz="1600" b="1" dirty="0">
                <a:solidFill>
                  <a:schemeClr val="tx1"/>
                </a:solidFill>
              </a:rPr>
              <a:t>mitigate boat wakes, prevent bank erosion, reduce sedimentation</a:t>
            </a:r>
            <a:r>
              <a:rPr lang="en-GB" sz="1600" dirty="0">
                <a:solidFill>
                  <a:schemeClr val="tx1"/>
                </a:solidFill>
              </a:rPr>
              <a:t> in shipping channels, and </a:t>
            </a:r>
            <a:r>
              <a:rPr lang="en-GB" sz="1600" b="1" dirty="0">
                <a:solidFill>
                  <a:schemeClr val="tx1"/>
                </a:solidFill>
              </a:rPr>
              <a:t>lowers dredging costs </a:t>
            </a:r>
            <a:r>
              <a:rPr lang="en-GB" sz="1600" dirty="0">
                <a:solidFill>
                  <a:schemeClr val="tx1"/>
                </a:solidFill>
              </a:rPr>
              <a:t>while </a:t>
            </a:r>
            <a:r>
              <a:rPr lang="en-GB" sz="1600" b="1" dirty="0">
                <a:solidFill>
                  <a:schemeClr val="tx1"/>
                </a:solidFill>
              </a:rPr>
              <a:t>extending harbour wall lifespans</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err="1">
                <a:solidFill>
                  <a:schemeClr val="tx1"/>
                </a:solidFill>
              </a:rPr>
              <a:t>NbS</a:t>
            </a:r>
            <a:r>
              <a:rPr lang="en-GB" sz="1600" dirty="0">
                <a:solidFill>
                  <a:schemeClr val="tx1"/>
                </a:solidFill>
              </a:rPr>
              <a:t> help maintain </a:t>
            </a:r>
            <a:r>
              <a:rPr lang="en-GB" sz="1600" b="1" dirty="0">
                <a:solidFill>
                  <a:schemeClr val="tx1"/>
                </a:solidFill>
              </a:rPr>
              <a:t>calm waters </a:t>
            </a:r>
            <a:r>
              <a:rPr lang="en-GB" sz="1600" dirty="0">
                <a:solidFill>
                  <a:schemeClr val="tx1"/>
                </a:solidFill>
              </a:rPr>
              <a:t>for navigation, and living harbour walls support infrastructure longevity while </a:t>
            </a:r>
            <a:r>
              <a:rPr lang="en-GB" sz="1600" b="1" dirty="0">
                <a:solidFill>
                  <a:schemeClr val="tx1"/>
                </a:solidFill>
              </a:rPr>
              <a:t>reducing port water pollution</a:t>
            </a:r>
            <a:endParaRPr lang="en-GB" sz="1600" b="1" dirty="0"/>
          </a:p>
        </p:txBody>
      </p:sp>
      <p:sp>
        <p:nvSpPr>
          <p:cNvPr id="9" name="TextBox 8">
            <a:extLst>
              <a:ext uri="{FF2B5EF4-FFF2-40B4-BE49-F238E27FC236}">
                <a16:creationId xmlns:a16="http://schemas.microsoft.com/office/drawing/2014/main" id="{B33C848F-A956-45DE-9BDE-F8A0D0D2FF2F}"/>
              </a:ext>
            </a:extLst>
          </p:cNvPr>
          <p:cNvSpPr txBox="1"/>
          <p:nvPr/>
        </p:nvSpPr>
        <p:spPr>
          <a:xfrm>
            <a:off x="5572051" y="6385153"/>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Hijdra</a:t>
            </a:r>
            <a:r>
              <a:rPr lang="en-GB" sz="800" i="1" dirty="0">
                <a:solidFill>
                  <a:srgbClr val="444444"/>
                </a:solidFill>
                <a:latin typeface="+mn-lt"/>
              </a:rPr>
              <a:t> 2021; </a:t>
            </a:r>
            <a:r>
              <a:rPr lang="en-GB" sz="800" i="1" dirty="0" err="1">
                <a:solidFill>
                  <a:srgbClr val="444444"/>
                </a:solidFill>
                <a:latin typeface="+mn-lt"/>
              </a:rPr>
              <a:t>Perkol</a:t>
            </a:r>
            <a:r>
              <a:rPr lang="en-GB" sz="800" i="1" dirty="0">
                <a:solidFill>
                  <a:srgbClr val="444444"/>
                </a:solidFill>
                <a:latin typeface="+mn-lt"/>
              </a:rPr>
              <a:t>-Finkel et al. 2018)</a:t>
            </a:r>
          </a:p>
        </p:txBody>
      </p:sp>
    </p:spTree>
    <p:extLst>
      <p:ext uri="{BB962C8B-B14F-4D97-AF65-F5344CB8AC3E}">
        <p14:creationId xmlns:p14="http://schemas.microsoft.com/office/powerpoint/2010/main" val="302586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Integrating nature-based solutions in water transport networks - rivers, canals and lakes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BD6805B5-0565-4DAF-BD6D-E33610916403}"/>
              </a:ext>
            </a:extLst>
          </p:cNvPr>
          <p:cNvGraphicFramePr/>
          <p:nvPr>
            <p:extLst>
              <p:ext uri="{D42A27DB-BD31-4B8C-83A1-F6EECF244321}">
                <p14:modId xmlns:p14="http://schemas.microsoft.com/office/powerpoint/2010/main" val="2790248827"/>
              </p:ext>
            </p:extLst>
          </p:nvPr>
        </p:nvGraphicFramePr>
        <p:xfrm>
          <a:off x="161360" y="1861270"/>
          <a:ext cx="11636940" cy="4541520"/>
        </p:xfrm>
        <a:graphic>
          <a:graphicData uri="http://schemas.openxmlformats.org/drawingml/2006/table">
            <a:tbl>
              <a:tblPr firstRow="1" bandRow="1">
                <a:tableStyleId>{B8DA472E-C0B5-4FAA-A71B-45BBE6C39A2A}</a:tableStyleId>
              </a:tblPr>
              <a:tblGrid>
                <a:gridCol w="2408585">
                  <a:extLst>
                    <a:ext uri="{9D8B030D-6E8A-4147-A177-3AD203B41FA5}">
                      <a16:colId xmlns:a16="http://schemas.microsoft.com/office/drawing/2014/main" val="995431418"/>
                    </a:ext>
                  </a:extLst>
                </a:gridCol>
                <a:gridCol w="5158474">
                  <a:extLst>
                    <a:ext uri="{9D8B030D-6E8A-4147-A177-3AD203B41FA5}">
                      <a16:colId xmlns:a16="http://schemas.microsoft.com/office/drawing/2014/main" val="480107805"/>
                    </a:ext>
                  </a:extLst>
                </a:gridCol>
                <a:gridCol w="4069881">
                  <a:extLst>
                    <a:ext uri="{9D8B030D-6E8A-4147-A177-3AD203B41FA5}">
                      <a16:colId xmlns:a16="http://schemas.microsoft.com/office/drawing/2014/main" val="4154314028"/>
                    </a:ext>
                  </a:extLst>
                </a:gridCol>
              </a:tblGrid>
              <a:tr h="219928">
                <a:tc>
                  <a:txBody>
                    <a:bodyPr/>
                    <a:lstStyle/>
                    <a:p>
                      <a:pPr algn="ctr"/>
                      <a:r>
                        <a:rPr lang="en-GB" sz="1200" dirty="0">
                          <a:effectLst/>
                        </a:rPr>
                        <a:t>Service</a:t>
                      </a:r>
                    </a:p>
                  </a:txBody>
                  <a:tcPr anchor="ctr"/>
                </a:tc>
                <a:tc>
                  <a:txBody>
                    <a:bodyPr/>
                    <a:lstStyle/>
                    <a:p>
                      <a:pPr algn="ctr"/>
                      <a:r>
                        <a:rPr lang="en-GB" sz="1200" dirty="0">
                          <a:effectLst/>
                        </a:rPr>
                        <a:t>Ports and harbours</a:t>
                      </a:r>
                    </a:p>
                  </a:txBody>
                  <a:tcPr anchor="ctr"/>
                </a:tc>
                <a:tc>
                  <a:txBody>
                    <a:bodyPr/>
                    <a:lstStyle/>
                    <a:p>
                      <a:pPr algn="ctr"/>
                      <a:r>
                        <a:rPr lang="en-GB" sz="1200" dirty="0">
                          <a:effectLst/>
                        </a:rPr>
                        <a:t>Rivers, canals and lakes</a:t>
                      </a:r>
                    </a:p>
                  </a:txBody>
                  <a:tcPr anchor="ctr"/>
                </a:tc>
                <a:extLst>
                  <a:ext uri="{0D108BD9-81ED-4DB2-BD59-A6C34878D82A}">
                    <a16:rowId xmlns:a16="http://schemas.microsoft.com/office/drawing/2014/main" val="10001"/>
                  </a:ext>
                </a:extLst>
              </a:tr>
              <a:tr h="1014115">
                <a:tc>
                  <a:txBody>
                    <a:bodyPr/>
                    <a:lstStyle/>
                    <a:p>
                      <a:pPr fontAlgn="t"/>
                      <a:r>
                        <a:rPr lang="en-GB" sz="1200" dirty="0">
                          <a:effectLst/>
                        </a:rPr>
                        <a:t>Resilience to coastal hazards </a:t>
                      </a:r>
                    </a:p>
                  </a:txBody>
                  <a:tcPr anchor="ctr"/>
                </a:tc>
                <a:tc>
                  <a:txBody>
                    <a:bodyPr/>
                    <a:lstStyle/>
                    <a:p>
                      <a:pPr fontAlgn="t">
                        <a:buFont typeface="Arial" panose="020B0604020202020204" pitchFamily="34" charset="0"/>
                        <a:buChar char="•"/>
                      </a:pPr>
                      <a:r>
                        <a:rPr lang="en-GB" sz="1100" dirty="0">
                          <a:effectLst/>
                        </a:rPr>
                        <a:t>Coastal </a:t>
                      </a:r>
                      <a:r>
                        <a:rPr lang="en-GB" sz="1100" dirty="0" err="1">
                          <a:effectLst/>
                        </a:rPr>
                        <a:t>NbS</a:t>
                      </a:r>
                      <a:r>
                        <a:rPr lang="en-GB" sz="1100" dirty="0">
                          <a:effectLst/>
                        </a:rPr>
                        <a:t> reduce wave energy and stabilise shorelines</a:t>
                      </a:r>
                    </a:p>
                    <a:p>
                      <a:pPr fontAlgn="t">
                        <a:buFont typeface="Arial" panose="020B0604020202020204" pitchFamily="34" charset="0"/>
                        <a:buChar char="•"/>
                      </a:pPr>
                      <a:r>
                        <a:rPr lang="en-GB" sz="1100" dirty="0">
                          <a:effectLst/>
                        </a:rPr>
                        <a:t>Restoration of mangroves forests and wetlands</a:t>
                      </a:r>
                    </a:p>
                    <a:p>
                      <a:pPr fontAlgn="t">
                        <a:buFont typeface="Arial" panose="020B0604020202020204" pitchFamily="34" charset="0"/>
                        <a:buChar char="•"/>
                      </a:pPr>
                      <a:r>
                        <a:rPr lang="en-GB" sz="1100" dirty="0">
                          <a:effectLst/>
                        </a:rPr>
                        <a:t>Restoration of reefs</a:t>
                      </a:r>
                    </a:p>
                    <a:p>
                      <a:pPr fontAlgn="t">
                        <a:buFont typeface="Arial" panose="020B0604020202020204" pitchFamily="34" charset="0"/>
                        <a:buChar char="•"/>
                      </a:pPr>
                      <a:r>
                        <a:rPr lang="en-GB" sz="1100" dirty="0">
                          <a:effectLst/>
                        </a:rPr>
                        <a:t>Creation of living breakwaters/quay walls</a:t>
                      </a:r>
                    </a:p>
                    <a:p>
                      <a:pPr fontAlgn="t">
                        <a:buFont typeface="Arial" panose="020B0604020202020204" pitchFamily="34" charset="0"/>
                        <a:buChar char="•"/>
                      </a:pPr>
                      <a:r>
                        <a:rPr lang="en-GB" sz="1100" dirty="0">
                          <a:effectLst/>
                        </a:rPr>
                        <a:t>Protection or restoration of salt marshes, coastal lagoons, coastal peatlands, sand dunes</a:t>
                      </a:r>
                    </a:p>
                    <a:p>
                      <a:pPr fontAlgn="t">
                        <a:buFont typeface="Arial" panose="020B0604020202020204" pitchFamily="34" charset="0"/>
                        <a:buChar char="•"/>
                      </a:pPr>
                      <a:r>
                        <a:rPr lang="en-GB" sz="1100" dirty="0">
                          <a:effectLst/>
                        </a:rPr>
                        <a:t>Beach restoration</a:t>
                      </a:r>
                    </a:p>
                  </a:txBody>
                  <a:tcPr anchor="ctr"/>
                </a:tc>
                <a:tc>
                  <a:txBody>
                    <a:bodyPr/>
                    <a:lstStyle/>
                    <a:p>
                      <a:pPr fontAlgn="t">
                        <a:buFont typeface="Arial" panose="020B0604020202020204" pitchFamily="34" charset="0"/>
                        <a:buChar char="•"/>
                      </a:pPr>
                      <a:r>
                        <a:rPr lang="en-GB" sz="1100" dirty="0">
                          <a:effectLst/>
                        </a:rPr>
                        <a:t>Creation of buffer strips can mitigate flooding and erosion of navigation channels</a:t>
                      </a:r>
                    </a:p>
                    <a:p>
                      <a:pPr fontAlgn="t">
                        <a:buFont typeface="Arial" panose="020B0604020202020204" pitchFamily="34" charset="0"/>
                        <a:buChar char="•"/>
                      </a:pPr>
                      <a:r>
                        <a:rPr lang="en-GB" sz="1100" dirty="0">
                          <a:effectLst/>
                        </a:rPr>
                        <a:t>Restoration of riparian vegetation along navigation channels</a:t>
                      </a:r>
                    </a:p>
                    <a:p>
                      <a:pPr fontAlgn="t">
                        <a:buFont typeface="Arial" panose="020B0604020202020204" pitchFamily="34" charset="0"/>
                        <a:buChar char="•"/>
                      </a:pPr>
                      <a:r>
                        <a:rPr lang="en-GB" sz="1100" dirty="0">
                          <a:effectLst/>
                        </a:rPr>
                        <a:t>Reconnect rivers to floodplains</a:t>
                      </a:r>
                    </a:p>
                  </a:txBody>
                  <a:tcPr anchor="ctr"/>
                </a:tc>
                <a:extLst>
                  <a:ext uri="{0D108BD9-81ED-4DB2-BD59-A6C34878D82A}">
                    <a16:rowId xmlns:a16="http://schemas.microsoft.com/office/drawing/2014/main" val="3154504274"/>
                  </a:ext>
                </a:extLst>
              </a:tr>
              <a:tr h="476512">
                <a:tc>
                  <a:txBody>
                    <a:bodyPr/>
                    <a:lstStyle/>
                    <a:p>
                      <a:pPr fontAlgn="t"/>
                      <a:r>
                        <a:rPr lang="en-GB" sz="1200">
                          <a:effectLst/>
                        </a:rPr>
                        <a:t>Tranquil waters for navigation</a:t>
                      </a:r>
                    </a:p>
                  </a:txBody>
                  <a:tcPr anchor="ctr"/>
                </a:tc>
                <a:tc>
                  <a:txBody>
                    <a:bodyPr/>
                    <a:lstStyle/>
                    <a:p>
                      <a:pPr fontAlgn="t">
                        <a:buFont typeface="Arial" panose="020B0604020202020204" pitchFamily="34" charset="0"/>
                        <a:buChar char="•"/>
                      </a:pPr>
                      <a:r>
                        <a:rPr lang="en-GB" sz="1100" dirty="0">
                          <a:effectLst/>
                        </a:rPr>
                        <a:t>Coastal </a:t>
                      </a:r>
                      <a:r>
                        <a:rPr lang="en-GB" sz="1100" dirty="0" err="1">
                          <a:effectLst/>
                        </a:rPr>
                        <a:t>NbS</a:t>
                      </a:r>
                      <a:r>
                        <a:rPr lang="en-GB" sz="1100" dirty="0">
                          <a:effectLst/>
                        </a:rPr>
                        <a:t> provide services including wave dissipation and reduced sedimentation in harbours</a:t>
                      </a:r>
                    </a:p>
                    <a:p>
                      <a:pPr fontAlgn="t">
                        <a:buFont typeface="Arial" panose="020B0604020202020204" pitchFamily="34" charset="0"/>
                        <a:buChar char="•"/>
                      </a:pPr>
                      <a:r>
                        <a:rPr lang="en-GB" sz="1100" dirty="0">
                          <a:effectLst/>
                        </a:rPr>
                        <a:t>Wave collision and reflection can be minimised through porous revetements</a:t>
                      </a:r>
                    </a:p>
                  </a:txBody>
                  <a:tcPr anchor="ctr"/>
                </a:tc>
                <a:tc>
                  <a:txBody>
                    <a:bodyPr/>
                    <a:lstStyle/>
                    <a:p>
                      <a:pPr fontAlgn="t">
                        <a:buFont typeface="Arial" panose="020B0604020202020204" pitchFamily="34" charset="0"/>
                        <a:buChar char="•"/>
                      </a:pPr>
                      <a:r>
                        <a:rPr lang="en-GB" sz="1100" dirty="0">
                          <a:effectLst/>
                        </a:rPr>
                        <a:t>Restoration of </a:t>
                      </a:r>
                      <a:r>
                        <a:rPr lang="en-GB" sz="1100" dirty="0" err="1">
                          <a:effectLst/>
                        </a:rPr>
                        <a:t>NbS</a:t>
                      </a:r>
                      <a:r>
                        <a:rPr lang="en-GB" sz="1100" dirty="0">
                          <a:effectLst/>
                        </a:rPr>
                        <a:t> to support biological control of invasive weeds. This can control floating aquatic plants that can clog navigation channels</a:t>
                      </a:r>
                    </a:p>
                  </a:txBody>
                  <a:tcPr anchor="ctr"/>
                </a:tc>
                <a:extLst>
                  <a:ext uri="{0D108BD9-81ED-4DB2-BD59-A6C34878D82A}">
                    <a16:rowId xmlns:a16="http://schemas.microsoft.com/office/drawing/2014/main" val="3007422717"/>
                  </a:ext>
                </a:extLst>
              </a:tr>
              <a:tr h="366547">
                <a:tc>
                  <a:txBody>
                    <a:bodyPr/>
                    <a:lstStyle/>
                    <a:p>
                      <a:pPr fontAlgn="t"/>
                      <a:r>
                        <a:rPr lang="en-GB" sz="1200">
                          <a:effectLst/>
                        </a:rPr>
                        <a:t>Reduce sedimentation of navigation channels</a:t>
                      </a:r>
                    </a:p>
                  </a:txBody>
                  <a:tcPr anchor="ctr"/>
                </a:tc>
                <a:tc>
                  <a:txBody>
                    <a:bodyPr/>
                    <a:lstStyle/>
                    <a:p>
                      <a:pPr fontAlgn="t">
                        <a:buFont typeface="Arial" panose="020B0604020202020204" pitchFamily="34" charset="0"/>
                        <a:buChar char="•"/>
                      </a:pPr>
                      <a:r>
                        <a:rPr lang="en-GB" sz="1100">
                          <a:effectLst/>
                        </a:rPr>
                        <a:t>Reef restoration and protection of terrestrial wetlands (e.g., mangroves) can contribute to shoreline stabilisation</a:t>
                      </a:r>
                    </a:p>
                  </a:txBody>
                  <a:tcPr anchor="ctr"/>
                </a:tc>
                <a:tc>
                  <a:txBody>
                    <a:bodyPr/>
                    <a:lstStyle/>
                    <a:p>
                      <a:pPr fontAlgn="t">
                        <a:buFont typeface="Arial" panose="020B0604020202020204" pitchFamily="34" charset="0"/>
                        <a:buChar char="•"/>
                      </a:pPr>
                      <a:r>
                        <a:rPr lang="en-GB" sz="1100">
                          <a:effectLst/>
                        </a:rPr>
                        <a:t>Maintain riparian vegetation for services including sediment stabilisation</a:t>
                      </a:r>
                    </a:p>
                  </a:txBody>
                  <a:tcPr anchor="ctr"/>
                </a:tc>
                <a:extLst>
                  <a:ext uri="{0D108BD9-81ED-4DB2-BD59-A6C34878D82A}">
                    <a16:rowId xmlns:a16="http://schemas.microsoft.com/office/drawing/2014/main" val="2633060333"/>
                  </a:ext>
                </a:extLst>
              </a:tr>
              <a:tr h="610912">
                <a:tc>
                  <a:txBody>
                    <a:bodyPr/>
                    <a:lstStyle/>
                    <a:p>
                      <a:pPr fontAlgn="t"/>
                      <a:r>
                        <a:rPr lang="en-GB" sz="1200">
                          <a:effectLst/>
                        </a:rPr>
                        <a:t>Reduction of erosive forces from boats</a:t>
                      </a:r>
                    </a:p>
                  </a:txBody>
                  <a:tcPr anchor="ctr"/>
                </a:tc>
                <a:tc>
                  <a:txBody>
                    <a:bodyPr/>
                    <a:lstStyle/>
                    <a:p>
                      <a:pPr fontAlgn="t">
                        <a:buFont typeface="Arial" panose="020B0604020202020204" pitchFamily="34" charset="0"/>
                        <a:buChar char="•"/>
                      </a:pPr>
                      <a:r>
                        <a:rPr lang="en-GB" sz="1100">
                          <a:effectLst/>
                        </a:rPr>
                        <a:t>Restoration of mangroves, wetlands and reefs dissipate erosive forces from boat wakes</a:t>
                      </a:r>
                    </a:p>
                    <a:p>
                      <a:pPr fontAlgn="t">
                        <a:buFont typeface="Arial" panose="020B0604020202020204" pitchFamily="34" charset="0"/>
                        <a:buChar char="•"/>
                      </a:pPr>
                      <a:r>
                        <a:rPr lang="en-GB" sz="1100">
                          <a:effectLst/>
                        </a:rPr>
                        <a:t>Living break structures help to protect harbours from erosion</a:t>
                      </a:r>
                    </a:p>
                    <a:p>
                      <a:pPr fontAlgn="t">
                        <a:buFont typeface="Arial" panose="020B0604020202020204" pitchFamily="34" charset="0"/>
                        <a:buChar char="•"/>
                      </a:pPr>
                      <a:r>
                        <a:rPr lang="en-GB" sz="1100">
                          <a:effectLst/>
                        </a:rPr>
                        <a:t>Restoration of beaches can dampen wave action</a:t>
                      </a:r>
                    </a:p>
                  </a:txBody>
                  <a:tcPr anchor="ctr"/>
                </a:tc>
                <a:tc>
                  <a:txBody>
                    <a:bodyPr/>
                    <a:lstStyle/>
                    <a:p>
                      <a:pPr fontAlgn="t">
                        <a:buFont typeface="Arial" panose="020B0604020202020204" pitchFamily="34" charset="0"/>
                        <a:buChar char="•"/>
                      </a:pPr>
                      <a:r>
                        <a:rPr lang="en-GB" sz="1100" dirty="0">
                          <a:effectLst/>
                        </a:rPr>
                        <a:t>Creation of buffer strips and banks along canals, rivers and lakes can dissipate erosive forces of boat wakes</a:t>
                      </a:r>
                    </a:p>
                  </a:txBody>
                  <a:tcPr anchor="ctr"/>
                </a:tc>
                <a:extLst>
                  <a:ext uri="{0D108BD9-81ED-4DB2-BD59-A6C34878D82A}">
                    <a16:rowId xmlns:a16="http://schemas.microsoft.com/office/drawing/2014/main" val="2589121169"/>
                  </a:ext>
                </a:extLst>
              </a:tr>
              <a:tr h="476512">
                <a:tc>
                  <a:txBody>
                    <a:bodyPr/>
                    <a:lstStyle/>
                    <a:p>
                      <a:pPr fontAlgn="t"/>
                      <a:r>
                        <a:rPr lang="en-GB" sz="1200">
                          <a:effectLst/>
                        </a:rPr>
                        <a:t>Regulation of water supply in navigation channels</a:t>
                      </a:r>
                    </a:p>
                  </a:txBody>
                  <a:tcPr anchor="ctr"/>
                </a:tc>
                <a:tc>
                  <a:txBody>
                    <a:bodyPr/>
                    <a:lstStyle/>
                    <a:p>
                      <a:pPr fontAlgn="t"/>
                      <a:endParaRPr lang="en-GB" sz="1100">
                        <a:effectLst/>
                      </a:endParaRPr>
                    </a:p>
                  </a:txBody>
                  <a:tcPr anchor="ctr"/>
                </a:tc>
                <a:tc>
                  <a:txBody>
                    <a:bodyPr/>
                    <a:lstStyle/>
                    <a:p>
                      <a:pPr fontAlgn="t">
                        <a:buFont typeface="Arial" panose="020B0604020202020204" pitchFamily="34" charset="0"/>
                        <a:buChar char="•"/>
                      </a:pPr>
                      <a:r>
                        <a:rPr lang="en-GB" sz="1100" dirty="0">
                          <a:effectLst/>
                        </a:rPr>
                        <a:t>Improved management, e.g. removal of water-hungry species and restoration of native vegetation has been used in South Africa to keep water flowing during drought</a:t>
                      </a:r>
                    </a:p>
                  </a:txBody>
                  <a:tcPr anchor="ctr"/>
                </a:tc>
                <a:extLst>
                  <a:ext uri="{0D108BD9-81ED-4DB2-BD59-A6C34878D82A}">
                    <a16:rowId xmlns:a16="http://schemas.microsoft.com/office/drawing/2014/main" val="3863945504"/>
                  </a:ext>
                </a:extLst>
              </a:tr>
              <a:tr h="476512">
                <a:tc>
                  <a:txBody>
                    <a:bodyPr/>
                    <a:lstStyle/>
                    <a:p>
                      <a:pPr fontAlgn="t"/>
                      <a:r>
                        <a:rPr lang="en-GB" sz="1200">
                          <a:effectLst/>
                        </a:rPr>
                        <a:t>Mitigation of pollution from water transport</a:t>
                      </a:r>
                    </a:p>
                  </a:txBody>
                  <a:tcPr anchor="ctr"/>
                </a:tc>
                <a:tc>
                  <a:txBody>
                    <a:bodyPr/>
                    <a:lstStyle/>
                    <a:p>
                      <a:pPr fontAlgn="t"/>
                      <a:endParaRPr lang="en-GB" sz="1200">
                        <a:effectLst/>
                      </a:endParaRPr>
                    </a:p>
                  </a:txBody>
                  <a:tcPr anchor="ctr"/>
                </a:tc>
                <a:tc>
                  <a:txBody>
                    <a:bodyPr/>
                    <a:lstStyle/>
                    <a:p>
                      <a:pPr fontAlgn="t">
                        <a:buFont typeface="Arial" panose="020B0604020202020204" pitchFamily="34" charset="0"/>
                        <a:buChar char="•"/>
                      </a:pPr>
                      <a:r>
                        <a:rPr lang="en-GB" sz="1100" dirty="0">
                          <a:effectLst/>
                        </a:rPr>
                        <a:t>Wetlands and ecosystems along watercourses can trap sediments and filter contaminants from boats</a:t>
                      </a:r>
                    </a:p>
                    <a:p>
                      <a:pPr fontAlgn="t">
                        <a:buFont typeface="Arial" panose="020B0604020202020204" pitchFamily="34" charset="0"/>
                        <a:buChar char="•"/>
                      </a:pPr>
                      <a:r>
                        <a:rPr lang="en-GB" sz="1100" dirty="0">
                          <a:effectLst/>
                        </a:rPr>
                        <a:t>Reeds can treat sewage that may be deposited</a:t>
                      </a:r>
                      <a:endParaRPr lang="en-GB" sz="1200" dirty="0">
                        <a:effectLst/>
                      </a:endParaRPr>
                    </a:p>
                  </a:txBody>
                  <a:tcPr anchor="ctr"/>
                </a:tc>
                <a:extLst>
                  <a:ext uri="{0D108BD9-81ED-4DB2-BD59-A6C34878D82A}">
                    <a16:rowId xmlns:a16="http://schemas.microsoft.com/office/drawing/2014/main" val="79514291"/>
                  </a:ext>
                </a:extLst>
              </a:tr>
            </a:tbl>
          </a:graphicData>
        </a:graphic>
      </p:graphicFrame>
      <p:sp>
        <p:nvSpPr>
          <p:cNvPr id="10" name="TextBox 9">
            <a:extLst>
              <a:ext uri="{FF2B5EF4-FFF2-40B4-BE49-F238E27FC236}">
                <a16:creationId xmlns:a16="http://schemas.microsoft.com/office/drawing/2014/main" id="{7FB70AF4-6277-40D1-B6C1-64C270F7B881}"/>
              </a:ext>
            </a:extLst>
          </p:cNvPr>
          <p:cNvSpPr txBox="1"/>
          <p:nvPr/>
        </p:nvSpPr>
        <p:spPr>
          <a:xfrm>
            <a:off x="5590596" y="6371325"/>
            <a:ext cx="6097604" cy="200055"/>
          </a:xfrm>
          <a:prstGeom prst="rect">
            <a:avLst/>
          </a:prstGeom>
          <a:noFill/>
        </p:spPr>
        <p:txBody>
          <a:bodyPr wrap="square">
            <a:spAutoFit/>
          </a:bodyPr>
          <a:lstStyle/>
          <a:p>
            <a:pPr algn="r"/>
            <a:r>
              <a:rPr lang="en-GB" sz="700" i="1" dirty="0" err="1">
                <a:solidFill>
                  <a:srgbClr val="444444"/>
                </a:solidFill>
                <a:latin typeface="+mn-lt"/>
              </a:rPr>
              <a:t>Hijdra</a:t>
            </a:r>
            <a:r>
              <a:rPr lang="en-GB" sz="700" i="1" dirty="0">
                <a:solidFill>
                  <a:srgbClr val="444444"/>
                </a:solidFill>
                <a:latin typeface="+mn-lt"/>
              </a:rPr>
              <a:t> 2021; Vital Ports n.d.; </a:t>
            </a:r>
            <a:r>
              <a:rPr lang="en-GB" sz="700" i="1" dirty="0" err="1">
                <a:solidFill>
                  <a:srgbClr val="444444"/>
                </a:solidFill>
                <a:latin typeface="+mn-lt"/>
              </a:rPr>
              <a:t>Perkol</a:t>
            </a:r>
            <a:r>
              <a:rPr lang="en-GB" sz="700" i="1" dirty="0">
                <a:solidFill>
                  <a:srgbClr val="444444"/>
                </a:solidFill>
                <a:latin typeface="+mn-lt"/>
              </a:rPr>
              <a:t>-Finkel et al. 2018; </a:t>
            </a:r>
            <a:r>
              <a:rPr lang="en-GB" sz="700" i="1" dirty="0" err="1">
                <a:solidFill>
                  <a:srgbClr val="444444"/>
                </a:solidFill>
                <a:latin typeface="+mn-lt"/>
              </a:rPr>
              <a:t>Paalvast</a:t>
            </a:r>
            <a:r>
              <a:rPr lang="en-GB" sz="700" i="1" dirty="0">
                <a:solidFill>
                  <a:srgbClr val="444444"/>
                </a:solidFill>
                <a:latin typeface="+mn-lt"/>
              </a:rPr>
              <a:t> et al. 2012; European Commission 2018; </a:t>
            </a:r>
            <a:r>
              <a:rPr lang="en-GB" sz="700" i="1" dirty="0" err="1">
                <a:solidFill>
                  <a:srgbClr val="444444"/>
                </a:solidFill>
                <a:latin typeface="+mn-lt"/>
              </a:rPr>
              <a:t>Madramootoo</a:t>
            </a:r>
            <a:r>
              <a:rPr lang="en-GB" sz="700" i="1" dirty="0">
                <a:solidFill>
                  <a:srgbClr val="444444"/>
                </a:solidFill>
                <a:latin typeface="+mn-lt"/>
              </a:rPr>
              <a:t> et al. 1994</a:t>
            </a:r>
          </a:p>
        </p:txBody>
      </p:sp>
    </p:spTree>
    <p:extLst>
      <p:ext uri="{BB962C8B-B14F-4D97-AF65-F5344CB8AC3E}">
        <p14:creationId xmlns:p14="http://schemas.microsoft.com/office/powerpoint/2010/main" val="89095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8"/>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Integrating nature-based solutions into road and rail networks</a:t>
            </a:r>
            <a:endParaRPr lang="en-GB" sz="2000" b="1" dirty="0">
              <a:solidFill>
                <a:schemeClr val="accent5">
                  <a:lumMod val="60000"/>
                  <a:lumOff val="40000"/>
                </a:schemeClr>
              </a:solidFill>
            </a:endParaRPr>
          </a:p>
          <a:p>
            <a:pPr>
              <a:spcBef>
                <a:spcPts val="0"/>
              </a:spcBef>
              <a:buClr>
                <a:schemeClr val="dk1"/>
              </a:buClr>
              <a:buSzPts val="2800"/>
            </a:pPr>
            <a:endParaRPr lang="en-GB" sz="2000" dirty="0">
              <a:solidFill>
                <a:schemeClr val="tx1"/>
              </a:solidFill>
            </a:endParaRPr>
          </a:p>
        </p:txBody>
      </p:sp>
      <p:pic>
        <p:nvPicPr>
          <p:cNvPr id="4" name="Picture 3">
            <a:extLst>
              <a:ext uri="{FF2B5EF4-FFF2-40B4-BE49-F238E27FC236}">
                <a16:creationId xmlns:a16="http://schemas.microsoft.com/office/drawing/2014/main" id="{C618F942-1057-49FC-BB5B-EB96AA88ADD9}"/>
              </a:ext>
            </a:extLst>
          </p:cNvPr>
          <p:cNvPicPr>
            <a:picLocks noChangeAspect="1"/>
          </p:cNvPicPr>
          <p:nvPr/>
        </p:nvPicPr>
        <p:blipFill>
          <a:blip r:embed="rId3"/>
          <a:stretch>
            <a:fillRect/>
          </a:stretch>
        </p:blipFill>
        <p:spPr>
          <a:xfrm rot="5400000">
            <a:off x="7276740" y="1472843"/>
            <a:ext cx="2851037" cy="3639954"/>
          </a:xfrm>
          <a:prstGeom prst="rect">
            <a:avLst/>
          </a:prstGeom>
        </p:spPr>
      </p:pic>
      <p:sp>
        <p:nvSpPr>
          <p:cNvPr id="10" name="TextBox 9">
            <a:extLst>
              <a:ext uri="{FF2B5EF4-FFF2-40B4-BE49-F238E27FC236}">
                <a16:creationId xmlns:a16="http://schemas.microsoft.com/office/drawing/2014/main" id="{FBF42BCF-E5A6-49AA-887A-E2AC4A05F4F2}"/>
              </a:ext>
            </a:extLst>
          </p:cNvPr>
          <p:cNvSpPr txBox="1"/>
          <p:nvPr/>
        </p:nvSpPr>
        <p:spPr>
          <a:xfrm>
            <a:off x="10512743" y="2898085"/>
            <a:ext cx="1285557" cy="1061829"/>
          </a:xfrm>
          <a:prstGeom prst="rect">
            <a:avLst/>
          </a:prstGeom>
          <a:noFill/>
        </p:spPr>
        <p:txBody>
          <a:bodyPr wrap="square">
            <a:spAutoFit/>
          </a:bodyPr>
          <a:lstStyle/>
          <a:p>
            <a:r>
              <a:rPr lang="en-GB" sz="900" i="1" dirty="0" err="1">
                <a:solidFill>
                  <a:srgbClr val="444444"/>
                </a:solidFill>
                <a:latin typeface="+mn-lt"/>
              </a:rPr>
              <a:t>NbS</a:t>
            </a:r>
            <a:r>
              <a:rPr lang="en-GB" sz="900" i="1" dirty="0">
                <a:solidFill>
                  <a:srgbClr val="444444"/>
                </a:solidFill>
                <a:latin typeface="+mn-lt"/>
              </a:rPr>
              <a:t> can protect road and rail infrastructure networks from climate impacts. Photograph from Browder et al. (2019).</a:t>
            </a:r>
          </a:p>
        </p:txBody>
      </p:sp>
      <p:pic>
        <p:nvPicPr>
          <p:cNvPr id="9" name="Picture 8">
            <a:extLst>
              <a:ext uri="{FF2B5EF4-FFF2-40B4-BE49-F238E27FC236}">
                <a16:creationId xmlns:a16="http://schemas.microsoft.com/office/drawing/2014/main" id="{75537B7A-B84A-49E7-BA96-3B9115F8083A}"/>
              </a:ext>
            </a:extLst>
          </p:cNvPr>
          <p:cNvPicPr>
            <a:picLocks noChangeAspect="1"/>
          </p:cNvPicPr>
          <p:nvPr/>
        </p:nvPicPr>
        <p:blipFill>
          <a:blip r:embed="rId4"/>
          <a:stretch>
            <a:fillRect/>
          </a:stretch>
        </p:blipFill>
        <p:spPr>
          <a:xfrm>
            <a:off x="6882282" y="4633933"/>
            <a:ext cx="3667857" cy="1480747"/>
          </a:xfrm>
          <a:prstGeom prst="rect">
            <a:avLst/>
          </a:prstGeom>
        </p:spPr>
      </p:pic>
      <p:sp>
        <p:nvSpPr>
          <p:cNvPr id="14" name="TextBox 13">
            <a:extLst>
              <a:ext uri="{FF2B5EF4-FFF2-40B4-BE49-F238E27FC236}">
                <a16:creationId xmlns:a16="http://schemas.microsoft.com/office/drawing/2014/main" id="{1381842A-ACEA-47B4-8A7C-6FECD120CF58}"/>
              </a:ext>
            </a:extLst>
          </p:cNvPr>
          <p:cNvSpPr txBox="1"/>
          <p:nvPr/>
        </p:nvSpPr>
        <p:spPr>
          <a:xfrm>
            <a:off x="10522236" y="4929304"/>
            <a:ext cx="1196657" cy="923330"/>
          </a:xfrm>
          <a:prstGeom prst="rect">
            <a:avLst/>
          </a:prstGeom>
          <a:noFill/>
        </p:spPr>
        <p:txBody>
          <a:bodyPr wrap="square">
            <a:spAutoFit/>
          </a:bodyPr>
          <a:lstStyle/>
          <a:p>
            <a:r>
              <a:rPr lang="en-GB" sz="900" i="1" dirty="0">
                <a:solidFill>
                  <a:srgbClr val="444444"/>
                </a:solidFill>
                <a:latin typeface="+mn-lt"/>
              </a:rPr>
              <a:t>Ecological underpasses and overpasses (Asian Development Bank 2019; European Commission, </a:t>
            </a:r>
            <a:r>
              <a:rPr lang="en-GB" sz="900" i="1" dirty="0" err="1">
                <a:solidFill>
                  <a:srgbClr val="444444"/>
                </a:solidFill>
                <a:latin typeface="+mn-lt"/>
              </a:rPr>
              <a:t>n.d.b</a:t>
            </a:r>
            <a:r>
              <a:rPr lang="en-GB" sz="900" i="1" dirty="0">
                <a:solidFill>
                  <a:srgbClr val="444444"/>
                </a:solidFill>
                <a:latin typeface="+mn-lt"/>
              </a:rPr>
              <a:t>)</a:t>
            </a:r>
          </a:p>
        </p:txBody>
      </p:sp>
      <p:sp>
        <p:nvSpPr>
          <p:cNvPr id="15" name="TextBox 14">
            <a:extLst>
              <a:ext uri="{FF2B5EF4-FFF2-40B4-BE49-F238E27FC236}">
                <a16:creationId xmlns:a16="http://schemas.microsoft.com/office/drawing/2014/main" id="{DE640DEB-D587-4F64-AE63-FE570B11F5DC}"/>
              </a:ext>
            </a:extLst>
          </p:cNvPr>
          <p:cNvSpPr txBox="1"/>
          <p:nvPr/>
        </p:nvSpPr>
        <p:spPr>
          <a:xfrm>
            <a:off x="933651" y="1867301"/>
            <a:ext cx="5717406" cy="473975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With an estimated </a:t>
            </a:r>
            <a:r>
              <a:rPr kumimoji="0" lang="en-US" altLang="en-US" sz="1600" b="1" i="0" u="none" strike="noStrike" cap="none" normalizeH="0" baseline="0" dirty="0">
                <a:ln>
                  <a:noFill/>
                </a:ln>
                <a:solidFill>
                  <a:schemeClr val="tx1"/>
                </a:solidFill>
                <a:effectLst/>
                <a:latin typeface="Arial" panose="020B0604020202020204" pitchFamily="34" charset="0"/>
              </a:rPr>
              <a:t>25 million km of new roads by 2050</a:t>
            </a:r>
            <a:r>
              <a:rPr kumimoji="0" lang="en-US" altLang="en-US" sz="1600" b="0" i="0" u="none" strike="noStrike" cap="none" normalizeH="0" baseline="0" dirty="0">
                <a:ln>
                  <a:noFill/>
                </a:ln>
                <a:solidFill>
                  <a:schemeClr val="tx1"/>
                </a:solidFill>
                <a:effectLst/>
                <a:latin typeface="Arial" panose="020B0604020202020204" pitchFamily="34" charset="0"/>
              </a:rPr>
              <a:t>, integrating natural-built transport networks can enhance resilience and efficiency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Vegetated slopes and verges along transport routes help </a:t>
            </a:r>
            <a:r>
              <a:rPr kumimoji="0" lang="en-US" altLang="en-US" sz="1600" b="1" i="0" u="none" strike="noStrike" cap="none" normalizeH="0" baseline="0" dirty="0">
                <a:ln>
                  <a:noFill/>
                </a:ln>
                <a:solidFill>
                  <a:schemeClr val="tx1"/>
                </a:solidFill>
                <a:effectLst/>
                <a:latin typeface="Arial" panose="020B0604020202020204" pitchFamily="34" charset="0"/>
              </a:rPr>
              <a:t>mitigate flooding, prevent landslides, act as firebreaks, and provide temperature regulation</a:t>
            </a:r>
            <a:r>
              <a:rPr kumimoji="0" lang="en-US" altLang="en-US" sz="1600" b="0" i="0" u="none" strike="noStrike" cap="none" normalizeH="0" baseline="0" dirty="0">
                <a:ln>
                  <a:noFill/>
                </a:ln>
                <a:solidFill>
                  <a:schemeClr val="tx1"/>
                </a:solidFill>
                <a:effectLst/>
                <a:latin typeface="Arial" panose="020B0604020202020204" pitchFamily="34" charset="0"/>
              </a:rPr>
              <a:t>, reducing maintenance costs and extending infrastructure lifespan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Ecological structures such as </a:t>
            </a:r>
            <a:r>
              <a:rPr kumimoji="0" lang="en-US" altLang="en-US" sz="1600" b="1" i="0" u="none" strike="noStrike" cap="none" normalizeH="0" baseline="0" dirty="0">
                <a:ln>
                  <a:noFill/>
                </a:ln>
                <a:solidFill>
                  <a:schemeClr val="tx1"/>
                </a:solidFill>
                <a:effectLst/>
                <a:latin typeface="Arial" panose="020B0604020202020204" pitchFamily="34" charset="0"/>
              </a:rPr>
              <a:t>overpasses and underpasses</a:t>
            </a:r>
            <a:r>
              <a:rPr kumimoji="0" lang="en-US" altLang="en-US" sz="1600" b="0" i="0" u="none" strike="noStrike" cap="none" normalizeH="0" baseline="0" dirty="0">
                <a:ln>
                  <a:noFill/>
                </a:ln>
                <a:solidFill>
                  <a:schemeClr val="tx1"/>
                </a:solidFill>
                <a:effectLst/>
                <a:latin typeface="Arial" panose="020B0604020202020204" pitchFamily="34" charset="0"/>
              </a:rPr>
              <a:t> allow wildlife movement and </a:t>
            </a:r>
            <a:r>
              <a:rPr kumimoji="0" lang="en-US" altLang="en-US" sz="1600" b="1" i="0" u="none" strike="noStrike" cap="none" normalizeH="0" baseline="0" dirty="0">
                <a:ln>
                  <a:noFill/>
                </a:ln>
                <a:solidFill>
                  <a:schemeClr val="tx1"/>
                </a:solidFill>
                <a:effectLst/>
                <a:latin typeface="Arial" panose="020B0604020202020204" pitchFamily="34" charset="0"/>
              </a:rPr>
              <a:t>reduce vehicle collisions</a:t>
            </a:r>
            <a:r>
              <a:rPr kumimoji="0" lang="en-US" altLang="en-US" sz="1600" b="0" i="0" u="none" strike="noStrike" cap="none" normalizeH="0" baseline="0" dirty="0">
                <a:ln>
                  <a:noFill/>
                </a:ln>
                <a:solidFill>
                  <a:schemeClr val="tx1"/>
                </a:solidFill>
                <a:effectLst/>
                <a:latin typeface="Arial" panose="020B0604020202020204" pitchFamily="34" charset="0"/>
              </a:rPr>
              <a:t>, improving transport sector resilience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Tree-lined roads</a:t>
            </a:r>
            <a:r>
              <a:rPr kumimoji="0" lang="en-US" altLang="en-US" sz="1600" b="0" i="0" u="none" strike="noStrike" cap="none" normalizeH="0" baseline="0" dirty="0">
                <a:ln>
                  <a:noFill/>
                </a:ln>
                <a:solidFill>
                  <a:schemeClr val="tx1"/>
                </a:solidFill>
                <a:effectLst/>
                <a:latin typeface="Arial" panose="020B0604020202020204" pitchFamily="34" charset="0"/>
              </a:rPr>
              <a:t> improve driver focus, slow down traffic for pedestrian safety, and contribute to </a:t>
            </a:r>
            <a:r>
              <a:rPr kumimoji="0" lang="en-US" altLang="en-US" sz="1600" b="1" i="0" u="none" strike="noStrike" cap="none" normalizeH="0" baseline="0" dirty="0">
                <a:ln>
                  <a:noFill/>
                </a:ln>
                <a:solidFill>
                  <a:schemeClr val="tx1"/>
                </a:solidFill>
                <a:effectLst/>
                <a:latin typeface="Arial" panose="020B0604020202020204" pitchFamily="34" charset="0"/>
              </a:rPr>
              <a:t>safer and more sustainable transport networks</a:t>
            </a:r>
            <a:r>
              <a:rPr kumimoji="0" lang="en-US" altLang="en-US" sz="1600" b="0" i="0" u="none" strike="noStrike" cap="none" normalizeH="0" baseline="0" dirty="0">
                <a:ln>
                  <a:noFill/>
                </a:ln>
                <a:solidFill>
                  <a:schemeClr val="tx1"/>
                </a:solidFill>
                <a:effectLst/>
                <a:latin typeface="Arial" panose="020B0604020202020204" pitchFamily="34" charset="0"/>
              </a:rPr>
              <a:t>, with increasing adoption in projects like </a:t>
            </a:r>
            <a:r>
              <a:rPr kumimoji="0" lang="en-US" altLang="en-US" sz="1600" b="1" i="0" u="none" strike="noStrike" cap="none" normalizeH="0" baseline="0" dirty="0">
                <a:ln>
                  <a:noFill/>
                </a:ln>
                <a:solidFill>
                  <a:schemeClr val="tx1"/>
                </a:solidFill>
                <a:effectLst/>
                <a:latin typeface="Arial" panose="020B0604020202020204" pitchFamily="34" charset="0"/>
              </a:rPr>
              <a:t>TRANSGREEN in Europe</a:t>
            </a:r>
            <a:endParaRPr kumimoji="0" lang="en-US" altLang="en-US" sz="1600" b="0" i="0" u="none" strike="noStrike" cap="none" normalizeH="0" baseline="0" dirty="0">
              <a:ln>
                <a:noFill/>
              </a:ln>
              <a:solidFill>
                <a:schemeClr val="tx1"/>
              </a:solidFill>
              <a:effectLst/>
              <a:latin typeface="Arial" panose="020B0604020202020204" pitchFamily="34" charset="0"/>
            </a:endParaRPr>
          </a:p>
          <a:p>
            <a:endParaRPr lang="en-GB" dirty="0"/>
          </a:p>
        </p:txBody>
      </p:sp>
      <p:sp>
        <p:nvSpPr>
          <p:cNvPr id="12" name="TextBox 11">
            <a:extLst>
              <a:ext uri="{FF2B5EF4-FFF2-40B4-BE49-F238E27FC236}">
                <a16:creationId xmlns:a16="http://schemas.microsoft.com/office/drawing/2014/main" id="{A2AD16D6-986C-4272-959A-97D8C83FEC76}"/>
              </a:ext>
            </a:extLst>
          </p:cNvPr>
          <p:cNvSpPr txBox="1"/>
          <p:nvPr/>
        </p:nvSpPr>
        <p:spPr>
          <a:xfrm>
            <a:off x="4867262" y="6338986"/>
            <a:ext cx="6851631" cy="307777"/>
          </a:xfrm>
          <a:prstGeom prst="rect">
            <a:avLst/>
          </a:prstGeom>
          <a:noFill/>
        </p:spPr>
        <p:txBody>
          <a:bodyPr wrap="square">
            <a:spAutoFit/>
          </a:bodyPr>
          <a:lstStyle/>
          <a:p>
            <a:pPr algn="r"/>
            <a:r>
              <a:rPr lang="en-GB" b="0" i="0" dirty="0">
                <a:solidFill>
                  <a:srgbClr val="444444"/>
                </a:solidFill>
                <a:effectLst/>
                <a:latin typeface="Open Sans" panose="020B0606030504020204" pitchFamily="34" charset="0"/>
              </a:rPr>
              <a:t> </a:t>
            </a:r>
            <a:r>
              <a:rPr lang="en-GB" sz="700" i="1" dirty="0">
                <a:solidFill>
                  <a:srgbClr val="444444"/>
                </a:solidFill>
                <a:latin typeface="+mn-lt"/>
              </a:rPr>
              <a:t>(United Nations 2016; Kennedy et al. 2019; </a:t>
            </a:r>
            <a:r>
              <a:rPr lang="en-GB" sz="700" i="1" dirty="0" err="1">
                <a:solidFill>
                  <a:srgbClr val="444444"/>
                </a:solidFill>
                <a:latin typeface="+mn-lt"/>
              </a:rPr>
              <a:t>Kapos</a:t>
            </a:r>
            <a:r>
              <a:rPr lang="en-GB" sz="700" i="1" dirty="0">
                <a:solidFill>
                  <a:srgbClr val="444444"/>
                </a:solidFill>
                <a:latin typeface="+mn-lt"/>
              </a:rPr>
              <a:t> et al. 2019; Black, Tara, and </a:t>
            </a:r>
            <a:r>
              <a:rPr lang="en-GB" sz="700" i="1" dirty="0" err="1">
                <a:solidFill>
                  <a:srgbClr val="444444"/>
                </a:solidFill>
                <a:latin typeface="+mn-lt"/>
              </a:rPr>
              <a:t>Pakzad</a:t>
            </a:r>
            <a:r>
              <a:rPr lang="en-GB" sz="700" i="1" dirty="0">
                <a:solidFill>
                  <a:srgbClr val="444444"/>
                </a:solidFill>
                <a:latin typeface="+mn-lt"/>
              </a:rPr>
              <a:t> 2016; European Commission 2013; Interreg Danube n.d.; GMCA 2019)</a:t>
            </a:r>
          </a:p>
        </p:txBody>
      </p:sp>
    </p:spTree>
    <p:extLst>
      <p:ext uri="{BB962C8B-B14F-4D97-AF65-F5344CB8AC3E}">
        <p14:creationId xmlns:p14="http://schemas.microsoft.com/office/powerpoint/2010/main" val="427634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596686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Integrating nature-based solutions into airports</a:t>
            </a:r>
          </a:p>
          <a:p>
            <a:pPr marL="0" lvl="0" indent="0" algn="l" rtl="0">
              <a:lnSpc>
                <a:spcPct val="90000"/>
              </a:lnSpc>
              <a:spcBef>
                <a:spcPts val="0"/>
              </a:spcBef>
              <a:spcAft>
                <a:spcPts val="0"/>
              </a:spcAft>
              <a:buClr>
                <a:schemeClr val="dk1"/>
              </a:buClr>
              <a:buSzPts val="2800"/>
              <a:buNone/>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Chicago O’Hare Airport has 338,000 ft² of </a:t>
            </a:r>
            <a:r>
              <a:rPr lang="en-GB" sz="1600" b="1" dirty="0">
                <a:solidFill>
                  <a:schemeClr val="tx1"/>
                </a:solidFill>
                <a:latin typeface="+mn-lt"/>
              </a:rPr>
              <a:t>green roofs </a:t>
            </a:r>
            <a:r>
              <a:rPr lang="en-GB" sz="1600" dirty="0">
                <a:solidFill>
                  <a:schemeClr val="tx1"/>
                </a:solidFill>
                <a:latin typeface="+mn-lt"/>
              </a:rPr>
              <a:t>across 12 buildings, </a:t>
            </a:r>
            <a:r>
              <a:rPr lang="en-GB" sz="1600" b="1" dirty="0">
                <a:solidFill>
                  <a:schemeClr val="tx1"/>
                </a:solidFill>
                <a:latin typeface="+mn-lt"/>
              </a:rPr>
              <a:t>retaining </a:t>
            </a:r>
            <a:r>
              <a:rPr lang="en-GB" sz="1600" dirty="0">
                <a:solidFill>
                  <a:schemeClr val="tx1"/>
                </a:solidFill>
                <a:latin typeface="+mn-lt"/>
              </a:rPr>
              <a:t>90% of precipitation and </a:t>
            </a:r>
            <a:r>
              <a:rPr lang="en-GB" sz="1600" b="1" dirty="0">
                <a:solidFill>
                  <a:schemeClr val="tx1"/>
                </a:solidFill>
                <a:latin typeface="+mn-lt"/>
              </a:rPr>
              <a:t>saving </a:t>
            </a:r>
            <a:r>
              <a:rPr lang="en-GB" sz="1600" dirty="0">
                <a:solidFill>
                  <a:schemeClr val="tx1"/>
                </a:solidFill>
                <a:latin typeface="+mn-lt"/>
              </a:rPr>
              <a:t>$1.5 million in re-roofing costs by doubling roof lifespans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Chicago O’Hare and Portland International Airports use </a:t>
            </a:r>
            <a:r>
              <a:rPr lang="en-GB" sz="1600" b="1" dirty="0">
                <a:solidFill>
                  <a:schemeClr val="tx1"/>
                </a:solidFill>
                <a:latin typeface="+mn-lt"/>
              </a:rPr>
              <a:t>grazing programs instead of motorized mowing</a:t>
            </a:r>
            <a:r>
              <a:rPr lang="en-GB" sz="1600" dirty="0">
                <a:solidFill>
                  <a:schemeClr val="tx1"/>
                </a:solidFill>
                <a:latin typeface="+mn-lt"/>
              </a:rPr>
              <a:t>, cutting costs on fuel and equipment while improving air quality, reducing water contamination, and preventing soil erosion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err="1">
                <a:solidFill>
                  <a:schemeClr val="tx1"/>
                </a:solidFill>
                <a:latin typeface="+mn-lt"/>
              </a:rPr>
              <a:t>NbS</a:t>
            </a:r>
            <a:r>
              <a:rPr lang="en-GB" sz="1600" b="1" dirty="0">
                <a:solidFill>
                  <a:schemeClr val="tx1"/>
                </a:solidFill>
                <a:latin typeface="+mn-lt"/>
              </a:rPr>
              <a:t> improves air quality, noise regulation, and microclimate control</a:t>
            </a:r>
            <a:r>
              <a:rPr lang="en-GB" sz="1600" dirty="0">
                <a:solidFill>
                  <a:schemeClr val="tx1"/>
                </a:solidFill>
                <a:latin typeface="+mn-lt"/>
              </a:rPr>
              <a:t>, reducing passenger stress and increasing airport appeal</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Portland International Airport’s Terminal 4 </a:t>
            </a:r>
            <a:r>
              <a:rPr lang="en-GB" sz="1600" b="1" dirty="0">
                <a:solidFill>
                  <a:schemeClr val="tx1"/>
                </a:solidFill>
                <a:latin typeface="+mn-lt"/>
              </a:rPr>
              <a:t>green wall </a:t>
            </a:r>
            <a:r>
              <a:rPr lang="en-GB" sz="1600" dirty="0">
                <a:solidFill>
                  <a:schemeClr val="tx1"/>
                </a:solidFill>
                <a:latin typeface="+mn-lt"/>
              </a:rPr>
              <a:t>(20,000+ species) helps regulate temperature and purify air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Singapore’s Changi Airport integrates gardens and </a:t>
            </a:r>
            <a:r>
              <a:rPr lang="en-GB" sz="1600" dirty="0" err="1">
                <a:solidFill>
                  <a:schemeClr val="tx1"/>
                </a:solidFill>
                <a:latin typeface="+mn-lt"/>
              </a:rPr>
              <a:t>NbS</a:t>
            </a:r>
            <a:r>
              <a:rPr lang="en-GB" sz="1600" dirty="0">
                <a:solidFill>
                  <a:schemeClr val="tx1"/>
                </a:solidFill>
                <a:latin typeface="+mn-lt"/>
              </a:rPr>
              <a:t> features, enhancing its reputation as a world-class airport and reinforcing Singapore’s identity as a "City in a Garden"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pic>
        <p:nvPicPr>
          <p:cNvPr id="4" name="Picture 3">
            <a:extLst>
              <a:ext uri="{FF2B5EF4-FFF2-40B4-BE49-F238E27FC236}">
                <a16:creationId xmlns:a16="http://schemas.microsoft.com/office/drawing/2014/main" id="{8ED9F88D-F6D9-4067-9714-6D42721D163B}"/>
              </a:ext>
            </a:extLst>
          </p:cNvPr>
          <p:cNvPicPr>
            <a:picLocks noChangeAspect="1"/>
          </p:cNvPicPr>
          <p:nvPr/>
        </p:nvPicPr>
        <p:blipFill>
          <a:blip r:embed="rId3"/>
          <a:stretch>
            <a:fillRect/>
          </a:stretch>
        </p:blipFill>
        <p:spPr>
          <a:xfrm>
            <a:off x="7052649" y="2107933"/>
            <a:ext cx="4493254" cy="3030478"/>
          </a:xfrm>
          <a:prstGeom prst="rect">
            <a:avLst/>
          </a:prstGeom>
        </p:spPr>
      </p:pic>
      <p:sp>
        <p:nvSpPr>
          <p:cNvPr id="8" name="TextBox 7">
            <a:extLst>
              <a:ext uri="{FF2B5EF4-FFF2-40B4-BE49-F238E27FC236}">
                <a16:creationId xmlns:a16="http://schemas.microsoft.com/office/drawing/2014/main" id="{EFAB3515-C0D1-4BBA-80F7-915AF196C83A}"/>
              </a:ext>
            </a:extLst>
          </p:cNvPr>
          <p:cNvSpPr txBox="1"/>
          <p:nvPr/>
        </p:nvSpPr>
        <p:spPr>
          <a:xfrm>
            <a:off x="7052649" y="5280925"/>
            <a:ext cx="4493254" cy="707886"/>
          </a:xfrm>
          <a:prstGeom prst="rect">
            <a:avLst/>
          </a:prstGeom>
          <a:noFill/>
        </p:spPr>
        <p:txBody>
          <a:bodyPr wrap="square">
            <a:spAutoFit/>
          </a:bodyPr>
          <a:lstStyle/>
          <a:p>
            <a:r>
              <a:rPr lang="en-GB" sz="1000" i="1" dirty="0">
                <a:solidFill>
                  <a:srgbClr val="444444"/>
                </a:solidFill>
                <a:latin typeface="+mn-lt"/>
              </a:rPr>
              <a:t>Singapore’s Changi Airport includes multiple gardens and an open dome to allow rainfall to be captured by an indoor waterfall and forest, which provides cooling and energy savings to the airport, saving the airport money whilst supporting regulation of the indoor microclimate.</a:t>
            </a:r>
          </a:p>
        </p:txBody>
      </p:sp>
      <p:sp>
        <p:nvSpPr>
          <p:cNvPr id="9" name="TextBox 8">
            <a:extLst>
              <a:ext uri="{FF2B5EF4-FFF2-40B4-BE49-F238E27FC236}">
                <a16:creationId xmlns:a16="http://schemas.microsoft.com/office/drawing/2014/main" id="{836FD1AA-AF63-44FC-904C-9BC7E3F68184}"/>
              </a:ext>
            </a:extLst>
          </p:cNvPr>
          <p:cNvSpPr txBox="1"/>
          <p:nvPr/>
        </p:nvSpPr>
        <p:spPr>
          <a:xfrm>
            <a:off x="5449903" y="6296170"/>
            <a:ext cx="6096000" cy="338554"/>
          </a:xfrm>
          <a:prstGeom prst="rect">
            <a:avLst/>
          </a:prstGeom>
          <a:noFill/>
        </p:spPr>
        <p:txBody>
          <a:bodyPr wrap="square">
            <a:spAutoFit/>
          </a:bodyPr>
          <a:lstStyle/>
          <a:p>
            <a:pPr algn="r"/>
            <a:r>
              <a:rPr lang="en-GB" sz="1600" b="0" i="0" dirty="0">
                <a:solidFill>
                  <a:srgbClr val="444444"/>
                </a:solidFill>
                <a:effectLst/>
                <a:latin typeface="Open Sans" panose="020B0606030504020204" pitchFamily="34" charset="0"/>
              </a:rPr>
              <a:t> </a:t>
            </a:r>
            <a:r>
              <a:rPr lang="en-GB" sz="800" i="1" dirty="0">
                <a:solidFill>
                  <a:srgbClr val="444444"/>
                </a:solidFill>
                <a:latin typeface="+mn-lt"/>
              </a:rPr>
              <a:t>(Henderson 2017; Newman 2014; Airport Technology 2016; </a:t>
            </a:r>
            <a:r>
              <a:rPr lang="en-GB" sz="800" i="1" dirty="0" err="1">
                <a:solidFill>
                  <a:srgbClr val="444444"/>
                </a:solidFill>
                <a:latin typeface="+mn-lt"/>
              </a:rPr>
              <a:t>Trofimova</a:t>
            </a:r>
            <a:r>
              <a:rPr lang="en-GB" sz="800" i="1" dirty="0">
                <a:solidFill>
                  <a:srgbClr val="444444"/>
                </a:solidFill>
                <a:latin typeface="+mn-lt"/>
              </a:rPr>
              <a:t> 2020; Han, </a:t>
            </a:r>
            <a:r>
              <a:rPr lang="en-GB" sz="800" i="1" dirty="0" err="1">
                <a:solidFill>
                  <a:srgbClr val="444444"/>
                </a:solidFill>
                <a:latin typeface="+mn-lt"/>
              </a:rPr>
              <a:t>Lho</a:t>
            </a:r>
            <a:r>
              <a:rPr lang="en-GB" sz="800" i="1" dirty="0">
                <a:solidFill>
                  <a:srgbClr val="444444"/>
                </a:solidFill>
                <a:latin typeface="+mn-lt"/>
              </a:rPr>
              <a:t>, and Kim 2019)</a:t>
            </a:r>
          </a:p>
        </p:txBody>
      </p:sp>
    </p:spTree>
    <p:extLst>
      <p:ext uri="{BB962C8B-B14F-4D97-AF65-F5344CB8AC3E}">
        <p14:creationId xmlns:p14="http://schemas.microsoft.com/office/powerpoint/2010/main" val="21885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Integrating nature-based solutions into energy and digital transmission line networks</a:t>
            </a:r>
            <a:endParaRPr lang="en-GB" sz="18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pic>
        <p:nvPicPr>
          <p:cNvPr id="4" name="Picture 3">
            <a:extLst>
              <a:ext uri="{FF2B5EF4-FFF2-40B4-BE49-F238E27FC236}">
                <a16:creationId xmlns:a16="http://schemas.microsoft.com/office/drawing/2014/main" id="{2D1F9B88-512A-4676-ADF8-5F988F6B0DE8}"/>
              </a:ext>
            </a:extLst>
          </p:cNvPr>
          <p:cNvPicPr>
            <a:picLocks noChangeAspect="1"/>
          </p:cNvPicPr>
          <p:nvPr/>
        </p:nvPicPr>
        <p:blipFill>
          <a:blip r:embed="rId3"/>
          <a:stretch>
            <a:fillRect/>
          </a:stretch>
        </p:blipFill>
        <p:spPr>
          <a:xfrm>
            <a:off x="6741192" y="1941499"/>
            <a:ext cx="4612609" cy="3268880"/>
          </a:xfrm>
          <a:prstGeom prst="rect">
            <a:avLst/>
          </a:prstGeom>
        </p:spPr>
      </p:pic>
      <p:sp>
        <p:nvSpPr>
          <p:cNvPr id="8" name="TextBox 7">
            <a:extLst>
              <a:ext uri="{FF2B5EF4-FFF2-40B4-BE49-F238E27FC236}">
                <a16:creationId xmlns:a16="http://schemas.microsoft.com/office/drawing/2014/main" id="{3F397153-1BBE-4450-8E9E-7FCA018BD55D}"/>
              </a:ext>
            </a:extLst>
          </p:cNvPr>
          <p:cNvSpPr txBox="1"/>
          <p:nvPr/>
        </p:nvSpPr>
        <p:spPr>
          <a:xfrm>
            <a:off x="6741191" y="5249156"/>
            <a:ext cx="4612609" cy="707886"/>
          </a:xfrm>
          <a:prstGeom prst="rect">
            <a:avLst/>
          </a:prstGeom>
          <a:noFill/>
        </p:spPr>
        <p:txBody>
          <a:bodyPr wrap="square">
            <a:spAutoFit/>
          </a:bodyPr>
          <a:lstStyle/>
          <a:p>
            <a:r>
              <a:rPr lang="en-GB" sz="1000" i="1" dirty="0">
                <a:solidFill>
                  <a:srgbClr val="444444"/>
                </a:solidFill>
                <a:latin typeface="+mn-lt"/>
              </a:rPr>
              <a:t>The LIFE ELIA project restored 130km of different ecosystems in ecological corridors under overhead electricity transmission networks (2011-2017). It delivered additional benefits including pollination, carbon storage, increased amenity value (European Commission 2013; Life Elia </a:t>
            </a:r>
            <a:r>
              <a:rPr lang="en-GB" sz="1000" i="1" dirty="0" err="1">
                <a:solidFill>
                  <a:srgbClr val="444444"/>
                </a:solidFill>
                <a:latin typeface="+mn-lt"/>
              </a:rPr>
              <a:t>n.d.a</a:t>
            </a:r>
            <a:r>
              <a:rPr lang="en-GB" sz="1000" i="1" dirty="0">
                <a:solidFill>
                  <a:srgbClr val="444444"/>
                </a:solidFill>
                <a:latin typeface="+mn-lt"/>
              </a:rPr>
              <a:t>)</a:t>
            </a:r>
          </a:p>
        </p:txBody>
      </p:sp>
      <p:sp>
        <p:nvSpPr>
          <p:cNvPr id="6" name="TextBox 5">
            <a:extLst>
              <a:ext uri="{FF2B5EF4-FFF2-40B4-BE49-F238E27FC236}">
                <a16:creationId xmlns:a16="http://schemas.microsoft.com/office/drawing/2014/main" id="{2DB6745E-1A27-4F7A-8D33-54802C82D6DD}"/>
              </a:ext>
            </a:extLst>
          </p:cNvPr>
          <p:cNvSpPr txBox="1"/>
          <p:nvPr/>
        </p:nvSpPr>
        <p:spPr>
          <a:xfrm>
            <a:off x="838199" y="2079057"/>
            <a:ext cx="5764731" cy="3785652"/>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t>Trees interfering with transmission lines require </a:t>
            </a:r>
            <a:r>
              <a:rPr lang="en-GB" sz="1600" b="1" dirty="0"/>
              <a:t>costly manual cutting and mulching</a:t>
            </a:r>
          </a:p>
          <a:p>
            <a:pPr marL="285750" indent="-285750">
              <a:buSzPct val="120000"/>
              <a:buFont typeface="Arial" panose="020B0604020202020204" pitchFamily="34" charset="0"/>
              <a:buChar char="•"/>
            </a:pPr>
            <a:r>
              <a:rPr lang="en-GB" sz="1600" dirty="0" err="1"/>
              <a:t>NbS</a:t>
            </a:r>
            <a:r>
              <a:rPr lang="en-GB" sz="1600" dirty="0"/>
              <a:t>, such as orchards or habitat restoration (peatlands, grasslands), help </a:t>
            </a:r>
            <a:r>
              <a:rPr lang="en-GB" sz="1600" b="1" dirty="0"/>
              <a:t>manage vegetation naturally while attracting pollinators and preserving rare species</a:t>
            </a:r>
          </a:p>
          <a:p>
            <a:pPr marL="285750" indent="-285750">
              <a:buSzPct val="120000"/>
              <a:buFont typeface="Arial" panose="020B0604020202020204" pitchFamily="34" charset="0"/>
              <a:buChar char="•"/>
            </a:pPr>
            <a:r>
              <a:rPr lang="en-GB" sz="1600" dirty="0"/>
              <a:t>Planting thorny woodlands along transmission line edges provides a natural barrier</a:t>
            </a:r>
            <a:r>
              <a:rPr lang="en-GB" sz="1600" b="1" dirty="0"/>
              <a:t>, enhancing safety and reducing unauthorized access</a:t>
            </a:r>
          </a:p>
          <a:p>
            <a:pPr marL="285750" indent="-285750">
              <a:buSzPct val="120000"/>
              <a:buFont typeface="Arial" panose="020B0604020202020204" pitchFamily="34" charset="0"/>
              <a:buChar char="•"/>
            </a:pPr>
            <a:r>
              <a:rPr lang="en-GB" sz="1600" dirty="0" err="1"/>
              <a:t>NbS</a:t>
            </a:r>
            <a:r>
              <a:rPr lang="en-GB" sz="1600" dirty="0"/>
              <a:t> can improve </a:t>
            </a:r>
            <a:r>
              <a:rPr lang="en-GB" sz="1600" b="1" dirty="0"/>
              <a:t>public acceptance </a:t>
            </a:r>
            <a:r>
              <a:rPr lang="en-GB" sz="1600" dirty="0"/>
              <a:t>of transmission projects by enhancing biodiversity, preserving landscapes, and offering ecological services</a:t>
            </a:r>
          </a:p>
          <a:p>
            <a:pPr marL="285750" indent="-285750">
              <a:buSzPct val="120000"/>
              <a:buFont typeface="Arial" panose="020B0604020202020204" pitchFamily="34" charset="0"/>
              <a:buChar char="•"/>
            </a:pPr>
            <a:r>
              <a:rPr lang="en-GB" sz="1600" dirty="0"/>
              <a:t>The LIFE ELIA project demonstrated that habitat restoration under power lines reduced maintenance costs, breaking even in 3–12 years and becoming 1.4–3.9 times </a:t>
            </a:r>
            <a:r>
              <a:rPr lang="en-GB" sz="1600" b="1" dirty="0"/>
              <a:t>cheaper than conventional methods </a:t>
            </a:r>
            <a:r>
              <a:rPr lang="en-GB" sz="1600" dirty="0"/>
              <a:t>over 30 years</a:t>
            </a:r>
          </a:p>
        </p:txBody>
      </p:sp>
    </p:spTree>
    <p:extLst>
      <p:ext uri="{BB962C8B-B14F-4D97-AF65-F5344CB8AC3E}">
        <p14:creationId xmlns:p14="http://schemas.microsoft.com/office/powerpoint/2010/main" val="2761367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8585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Integrating nature-based solutions into the energy sector - Services to hydropower</a:t>
            </a:r>
            <a:endParaRPr lang="en-GB" altLang="en-US" sz="1800" dirty="0">
              <a:solidFill>
                <a:srgbClr val="1C1C1C"/>
              </a:solidFill>
              <a:latin typeface="+mn-lt"/>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6" name="TextBox 5">
            <a:extLst>
              <a:ext uri="{FF2B5EF4-FFF2-40B4-BE49-F238E27FC236}">
                <a16:creationId xmlns:a16="http://schemas.microsoft.com/office/drawing/2014/main" id="{5B522B6F-0CF4-489C-A032-67294EC36980}"/>
              </a:ext>
            </a:extLst>
          </p:cNvPr>
          <p:cNvSpPr txBox="1"/>
          <p:nvPr/>
        </p:nvSpPr>
        <p:spPr>
          <a:xfrm>
            <a:off x="838200" y="1882020"/>
            <a:ext cx="5456722" cy="4524315"/>
          </a:xfrm>
          <a:prstGeom prst="rect">
            <a:avLst/>
          </a:prstGeom>
          <a:noFill/>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600" dirty="0">
                <a:solidFill>
                  <a:schemeClr val="tx1"/>
                </a:solidFill>
              </a:rPr>
              <a:t>Restoring forests and riparian vegetation upstream of hydroelectric reservoirs helps </a:t>
            </a:r>
            <a:r>
              <a:rPr lang="en-GB" sz="1600" b="1" dirty="0">
                <a:solidFill>
                  <a:schemeClr val="tx1"/>
                </a:solidFill>
              </a:rPr>
              <a:t>regulate water flow, ensuring a stable water supply while reducing sedimentation</a:t>
            </a:r>
            <a:r>
              <a:rPr lang="en-GB" sz="1600" dirty="0">
                <a:solidFill>
                  <a:schemeClr val="tx1"/>
                </a:solidFill>
              </a:rPr>
              <a:t>, which minimizes dredging and maintenance costs</a:t>
            </a: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sz="1600" dirty="0">
              <a:solidFill>
                <a:schemeClr val="tx1"/>
              </a:solidFill>
            </a:endParaRP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600" dirty="0" err="1">
                <a:solidFill>
                  <a:schemeClr val="tx1"/>
                </a:solidFill>
              </a:rPr>
              <a:t>NbS</a:t>
            </a:r>
            <a:r>
              <a:rPr lang="en-GB" sz="1600" dirty="0">
                <a:solidFill>
                  <a:schemeClr val="tx1"/>
                </a:solidFill>
              </a:rPr>
              <a:t> </a:t>
            </a:r>
            <a:r>
              <a:rPr lang="en-GB" sz="1600" b="1" dirty="0">
                <a:solidFill>
                  <a:schemeClr val="tx1"/>
                </a:solidFill>
              </a:rPr>
              <a:t>prevents soil erosion and stabilizes sediments</a:t>
            </a:r>
            <a:r>
              <a:rPr lang="en-GB" sz="1600" dirty="0">
                <a:solidFill>
                  <a:schemeClr val="tx1"/>
                </a:solidFill>
              </a:rPr>
              <a:t>, reducing the amount of debris entering reservoirs, which can extend infrastructure lifespan and lower operational costs</a:t>
            </a: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sz="1600" dirty="0">
              <a:solidFill>
                <a:schemeClr val="tx1"/>
              </a:solidFill>
            </a:endParaRP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600" dirty="0">
                <a:solidFill>
                  <a:schemeClr val="tx1"/>
                </a:solidFill>
              </a:rPr>
              <a:t>By reducing turbidity, </a:t>
            </a:r>
            <a:r>
              <a:rPr lang="en-GB" sz="1600" dirty="0" err="1">
                <a:solidFill>
                  <a:schemeClr val="tx1"/>
                </a:solidFill>
              </a:rPr>
              <a:t>NbS</a:t>
            </a:r>
            <a:r>
              <a:rPr lang="en-GB" sz="1600" dirty="0">
                <a:solidFill>
                  <a:schemeClr val="tx1"/>
                </a:solidFill>
              </a:rPr>
              <a:t> </a:t>
            </a:r>
            <a:r>
              <a:rPr lang="en-GB" sz="1600" b="1" dirty="0">
                <a:solidFill>
                  <a:schemeClr val="tx1"/>
                </a:solidFill>
              </a:rPr>
              <a:t>decreases downtime for hydropower plants </a:t>
            </a:r>
            <a:r>
              <a:rPr lang="en-GB" sz="1600" dirty="0">
                <a:solidFill>
                  <a:schemeClr val="tx1"/>
                </a:solidFill>
              </a:rPr>
              <a:t>and </a:t>
            </a:r>
            <a:r>
              <a:rPr lang="en-GB" sz="1600" b="1" dirty="0">
                <a:solidFill>
                  <a:schemeClr val="tx1"/>
                </a:solidFill>
              </a:rPr>
              <a:t>prevents turbidity-related wear and tear on turbines and infrastructure</a:t>
            </a: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sz="1600" dirty="0">
              <a:solidFill>
                <a:schemeClr val="tx1"/>
              </a:solidFill>
            </a:endParaRP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600" dirty="0">
                <a:solidFill>
                  <a:schemeClr val="tx1"/>
                </a:solidFill>
              </a:rPr>
              <a:t>Healthy upstream ecosystems act as natural filters, protecting hydropower assets and improving </a:t>
            </a:r>
            <a:r>
              <a:rPr lang="en-GB" sz="1600" b="1" dirty="0">
                <a:solidFill>
                  <a:schemeClr val="tx1"/>
                </a:solidFill>
              </a:rPr>
              <a:t>overall energy service efficiency</a:t>
            </a:r>
          </a:p>
        </p:txBody>
      </p:sp>
      <p:pic>
        <p:nvPicPr>
          <p:cNvPr id="5" name="Picture 4">
            <a:extLst>
              <a:ext uri="{FF2B5EF4-FFF2-40B4-BE49-F238E27FC236}">
                <a16:creationId xmlns:a16="http://schemas.microsoft.com/office/drawing/2014/main" id="{5D0CFC48-97E2-4FE2-BECE-31711E8C64CF}"/>
              </a:ext>
            </a:extLst>
          </p:cNvPr>
          <p:cNvPicPr>
            <a:picLocks noChangeAspect="1"/>
          </p:cNvPicPr>
          <p:nvPr/>
        </p:nvPicPr>
        <p:blipFill>
          <a:blip r:embed="rId3"/>
          <a:stretch>
            <a:fillRect/>
          </a:stretch>
        </p:blipFill>
        <p:spPr>
          <a:xfrm>
            <a:off x="6294922" y="2512036"/>
            <a:ext cx="5187959" cy="2677656"/>
          </a:xfrm>
          <a:prstGeom prst="rect">
            <a:avLst/>
          </a:prstGeom>
        </p:spPr>
      </p:pic>
      <p:sp>
        <p:nvSpPr>
          <p:cNvPr id="12" name="TextBox 11">
            <a:extLst>
              <a:ext uri="{FF2B5EF4-FFF2-40B4-BE49-F238E27FC236}">
                <a16:creationId xmlns:a16="http://schemas.microsoft.com/office/drawing/2014/main" id="{14BE75E9-CC86-4F58-A70D-7672CA776CFB}"/>
              </a:ext>
            </a:extLst>
          </p:cNvPr>
          <p:cNvSpPr txBox="1"/>
          <p:nvPr/>
        </p:nvSpPr>
        <p:spPr>
          <a:xfrm>
            <a:off x="6294922" y="5225990"/>
            <a:ext cx="5187959" cy="400110"/>
          </a:xfrm>
          <a:prstGeom prst="rect">
            <a:avLst/>
          </a:prstGeom>
          <a:noFill/>
        </p:spPr>
        <p:txBody>
          <a:bodyPr wrap="square">
            <a:spAutoFit/>
          </a:bodyPr>
          <a:lstStyle/>
          <a:p>
            <a:r>
              <a:rPr lang="en-GB" sz="1000" i="1" dirty="0" err="1">
                <a:solidFill>
                  <a:srgbClr val="444444"/>
                </a:solidFill>
                <a:latin typeface="+mn-lt"/>
              </a:rPr>
              <a:t>NbS</a:t>
            </a:r>
            <a:r>
              <a:rPr lang="en-GB" sz="1000" i="1" dirty="0">
                <a:solidFill>
                  <a:srgbClr val="444444"/>
                </a:solidFill>
                <a:latin typeface="+mn-lt"/>
              </a:rPr>
              <a:t> can increase the lifespan of built infrastructure through reducing erosion. Photograph from Browder et al. (2019).</a:t>
            </a:r>
          </a:p>
        </p:txBody>
      </p:sp>
      <p:sp>
        <p:nvSpPr>
          <p:cNvPr id="9" name="TextBox 8">
            <a:extLst>
              <a:ext uri="{FF2B5EF4-FFF2-40B4-BE49-F238E27FC236}">
                <a16:creationId xmlns:a16="http://schemas.microsoft.com/office/drawing/2014/main" id="{763BC26C-BD1E-404F-9CA1-AE40862CEE81}"/>
              </a:ext>
            </a:extLst>
          </p:cNvPr>
          <p:cNvSpPr txBox="1"/>
          <p:nvPr/>
        </p:nvSpPr>
        <p:spPr>
          <a:xfrm>
            <a:off x="5565058" y="6378734"/>
            <a:ext cx="6096000" cy="215444"/>
          </a:xfrm>
          <a:prstGeom prst="rect">
            <a:avLst/>
          </a:prstGeom>
          <a:noFill/>
        </p:spPr>
        <p:txBody>
          <a:bodyPr wrap="square">
            <a:spAutoFit/>
          </a:bodyPr>
          <a:lstStyle/>
          <a:p>
            <a:pPr algn="r"/>
            <a:r>
              <a:rPr lang="en-GB" sz="800" i="1" dirty="0">
                <a:solidFill>
                  <a:srgbClr val="444444"/>
                </a:solidFill>
                <a:latin typeface="+mn-lt"/>
              </a:rPr>
              <a:t>(Arias et al. 2011; Stickler et al. 2013; </a:t>
            </a:r>
            <a:r>
              <a:rPr lang="en-GB" sz="800" i="1" dirty="0" err="1">
                <a:solidFill>
                  <a:srgbClr val="444444"/>
                </a:solidFill>
                <a:latin typeface="+mn-lt"/>
              </a:rPr>
              <a:t>Kaura</a:t>
            </a:r>
            <a:r>
              <a:rPr lang="en-GB" sz="800" i="1" dirty="0">
                <a:solidFill>
                  <a:srgbClr val="444444"/>
                </a:solidFill>
                <a:latin typeface="+mn-lt"/>
              </a:rPr>
              <a:t> et al. 2019; Guo et al. 2007; Browder et al. 2019)</a:t>
            </a:r>
          </a:p>
        </p:txBody>
      </p:sp>
    </p:spTree>
    <p:extLst>
      <p:ext uri="{BB962C8B-B14F-4D97-AF65-F5344CB8AC3E}">
        <p14:creationId xmlns:p14="http://schemas.microsoft.com/office/powerpoint/2010/main" val="3284480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8585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Integrating nature-based solutions into the energy sector - Services to solar power and fixed assets</a:t>
            </a:r>
            <a:endParaRPr lang="en-GB" altLang="en-US" sz="2000" dirty="0">
              <a:solidFill>
                <a:srgbClr val="1C1C1C"/>
              </a:solidFill>
              <a:latin typeface="+mn-lt"/>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7F1D5AC1-4EA2-4C59-B5FC-9C7F6C5B41DF}"/>
              </a:ext>
            </a:extLst>
          </p:cNvPr>
          <p:cNvPicPr>
            <a:picLocks noChangeAspect="1"/>
          </p:cNvPicPr>
          <p:nvPr/>
        </p:nvPicPr>
        <p:blipFill>
          <a:blip r:embed="rId3"/>
          <a:stretch>
            <a:fillRect/>
          </a:stretch>
        </p:blipFill>
        <p:spPr>
          <a:xfrm>
            <a:off x="6096000" y="1912988"/>
            <a:ext cx="5056684" cy="3788972"/>
          </a:xfrm>
          <a:prstGeom prst="rect">
            <a:avLst/>
          </a:prstGeom>
        </p:spPr>
      </p:pic>
      <p:sp>
        <p:nvSpPr>
          <p:cNvPr id="11" name="TextBox 10">
            <a:extLst>
              <a:ext uri="{FF2B5EF4-FFF2-40B4-BE49-F238E27FC236}">
                <a16:creationId xmlns:a16="http://schemas.microsoft.com/office/drawing/2014/main" id="{AD7943C0-0B6A-4332-99C9-8B6E4256193D}"/>
              </a:ext>
            </a:extLst>
          </p:cNvPr>
          <p:cNvSpPr txBox="1"/>
          <p:nvPr/>
        </p:nvSpPr>
        <p:spPr>
          <a:xfrm>
            <a:off x="6096000" y="5701960"/>
            <a:ext cx="4964141" cy="400110"/>
          </a:xfrm>
          <a:prstGeom prst="rect">
            <a:avLst/>
          </a:prstGeom>
          <a:noFill/>
        </p:spPr>
        <p:txBody>
          <a:bodyPr wrap="square">
            <a:spAutoFit/>
          </a:bodyPr>
          <a:lstStyle/>
          <a:p>
            <a:r>
              <a:rPr lang="en-GB" sz="1000" i="1" dirty="0">
                <a:solidFill>
                  <a:srgbClr val="444444"/>
                </a:solidFill>
                <a:latin typeface="+mn-lt"/>
              </a:rPr>
              <a:t>Green roofs can anchor on green roofs, protect panels from weather impacts and support energy efficiency (Enzi et al. 2017).</a:t>
            </a:r>
          </a:p>
        </p:txBody>
      </p:sp>
      <p:sp>
        <p:nvSpPr>
          <p:cNvPr id="6" name="TextBox 5">
            <a:extLst>
              <a:ext uri="{FF2B5EF4-FFF2-40B4-BE49-F238E27FC236}">
                <a16:creationId xmlns:a16="http://schemas.microsoft.com/office/drawing/2014/main" id="{5B522B6F-0CF4-489C-A032-67294EC36980}"/>
              </a:ext>
            </a:extLst>
          </p:cNvPr>
          <p:cNvSpPr txBox="1"/>
          <p:nvPr/>
        </p:nvSpPr>
        <p:spPr>
          <a:xfrm>
            <a:off x="838200" y="1882020"/>
            <a:ext cx="5257800" cy="45243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Temperature Regulation &amp; Efficiency:</a:t>
            </a:r>
            <a:r>
              <a:rPr kumimoji="0" lang="en-US" altLang="en-US" sz="1800" b="0" i="0" u="none" strike="noStrike" cap="none" normalizeH="0" baseline="0" dirty="0">
                <a:ln>
                  <a:noFill/>
                </a:ln>
                <a:solidFill>
                  <a:schemeClr val="tx1"/>
                </a:solidFill>
                <a:effectLst/>
                <a:latin typeface="Arial" panose="020B0604020202020204" pitchFamily="34" charset="0"/>
              </a:rPr>
              <a:t> Maintaining wetlands around solar farms </a:t>
            </a:r>
            <a:r>
              <a:rPr kumimoji="0" lang="en-US" altLang="en-US" sz="1800" b="1" i="0" u="none" strike="noStrike" cap="none" normalizeH="0" baseline="0" dirty="0">
                <a:ln>
                  <a:noFill/>
                </a:ln>
                <a:solidFill>
                  <a:schemeClr val="tx1"/>
                </a:solidFill>
                <a:effectLst/>
                <a:latin typeface="Arial" panose="020B0604020202020204" pitchFamily="34" charset="0"/>
              </a:rPr>
              <a:t>reduces ambient temperatures</a:t>
            </a:r>
            <a:r>
              <a:rPr kumimoji="0" lang="en-US" altLang="en-US" sz="1800" b="0" i="0" u="none" strike="noStrike" cap="none" normalizeH="0" baseline="0" dirty="0">
                <a:ln>
                  <a:noFill/>
                </a:ln>
                <a:solidFill>
                  <a:schemeClr val="tx1"/>
                </a:solidFill>
                <a:effectLst/>
                <a:latin typeface="Arial" panose="020B0604020202020204" pitchFamily="34" charset="0"/>
              </a:rPr>
              <a:t>, improving solar panel efficiency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Green Roofs &amp; Solar Panels:</a:t>
            </a:r>
            <a:r>
              <a:rPr kumimoji="0" lang="en-US" altLang="en-US" sz="1800" b="0" i="0" u="none" strike="noStrike" cap="none" normalizeH="0" baseline="0" dirty="0">
                <a:ln>
                  <a:noFill/>
                </a:ln>
                <a:solidFill>
                  <a:schemeClr val="tx1"/>
                </a:solidFill>
                <a:effectLst/>
                <a:latin typeface="Arial" panose="020B0604020202020204" pitchFamily="34" charset="0"/>
              </a:rPr>
              <a:t> Green roofs </a:t>
            </a:r>
            <a:r>
              <a:rPr kumimoji="0" lang="en-US" altLang="en-US" sz="1800" b="1" i="0" u="none" strike="noStrike" cap="none" normalizeH="0" baseline="0" dirty="0">
                <a:ln>
                  <a:noFill/>
                </a:ln>
                <a:solidFill>
                  <a:schemeClr val="tx1"/>
                </a:solidFill>
                <a:effectLst/>
                <a:latin typeface="Arial" panose="020B0604020202020204" pitchFamily="34" charset="0"/>
              </a:rPr>
              <a:t>anchor solar panels</a:t>
            </a:r>
            <a:r>
              <a:rPr kumimoji="0" lang="en-US" altLang="en-US" sz="1800" b="0" i="0" u="none" strike="noStrike" cap="none" normalizeH="0" baseline="0" dirty="0">
                <a:ln>
                  <a:noFill/>
                </a:ln>
                <a:solidFill>
                  <a:schemeClr val="tx1"/>
                </a:solidFill>
                <a:effectLst/>
                <a:latin typeface="Arial" panose="020B0604020202020204" pitchFamily="34" charset="0"/>
              </a:rPr>
              <a:t> while increasing their efficiency by up to </a:t>
            </a:r>
            <a:r>
              <a:rPr kumimoji="0" lang="en-US" altLang="en-US" sz="1800" b="1" i="0" u="none" strike="noStrike" cap="none" normalizeH="0" baseline="0" dirty="0">
                <a:ln>
                  <a:noFill/>
                </a:ln>
                <a:solidFill>
                  <a:schemeClr val="tx1"/>
                </a:solidFill>
                <a:effectLst/>
                <a:latin typeface="Arial" panose="020B0604020202020204" pitchFamily="34" charset="0"/>
              </a:rPr>
              <a:t>20%</a:t>
            </a:r>
            <a:r>
              <a:rPr kumimoji="0" lang="en-US" altLang="en-US" sz="1800" b="0" i="0" u="none" strike="noStrike" cap="none" normalizeH="0" baseline="0" dirty="0">
                <a:ln>
                  <a:noFill/>
                </a:ln>
                <a:solidFill>
                  <a:schemeClr val="tx1"/>
                </a:solidFill>
                <a:effectLst/>
                <a:latin typeface="Arial" panose="020B0604020202020204" pitchFamily="34" charset="0"/>
              </a:rPr>
              <a:t>, optimizing energy output</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Infrastructure Protection:</a:t>
            </a:r>
            <a:r>
              <a:rPr kumimoji="0" lang="en-US" altLang="en-US" sz="1800" b="0" i="0" u="none" strike="noStrike" cap="none" normalizeH="0" baseline="0" dirty="0">
                <a:ln>
                  <a:noFill/>
                </a:ln>
                <a:solidFill>
                  <a:schemeClr val="tx1"/>
                </a:solidFill>
                <a:effectLst/>
                <a:latin typeface="Arial" panose="020B0604020202020204" pitchFamily="34" charset="0"/>
              </a:rPr>
              <a:t> Restoring or managing ecosystems around solar farms protects </a:t>
            </a:r>
            <a:r>
              <a:rPr kumimoji="0" lang="en-US" altLang="en-US" sz="1800" b="1" i="0" u="none" strike="noStrike" cap="none" normalizeH="0" baseline="0" dirty="0">
                <a:ln>
                  <a:noFill/>
                </a:ln>
                <a:solidFill>
                  <a:schemeClr val="tx1"/>
                </a:solidFill>
                <a:effectLst/>
                <a:latin typeface="Arial" panose="020B0604020202020204" pitchFamily="34" charset="0"/>
              </a:rPr>
              <a:t>grey infrastructure</a:t>
            </a:r>
            <a:r>
              <a:rPr kumimoji="0" lang="en-US" altLang="en-US" sz="1800" b="0" i="0" u="none" strike="noStrike" cap="none" normalizeH="0" baseline="0" dirty="0">
                <a:ln>
                  <a:noFill/>
                </a:ln>
                <a:solidFill>
                  <a:schemeClr val="tx1"/>
                </a:solidFill>
                <a:effectLst/>
                <a:latin typeface="Arial" panose="020B0604020202020204" pitchFamily="34" charset="0"/>
              </a:rPr>
              <a:t> and ensures </a:t>
            </a:r>
            <a:r>
              <a:rPr kumimoji="0" lang="en-US" altLang="en-US" sz="1800" b="1" i="0" u="none" strike="noStrike" cap="none" normalizeH="0" baseline="0" dirty="0">
                <a:ln>
                  <a:noFill/>
                </a:ln>
                <a:solidFill>
                  <a:schemeClr val="tx1"/>
                </a:solidFill>
                <a:effectLst/>
                <a:latin typeface="Arial" panose="020B0604020202020204" pitchFamily="34" charset="0"/>
              </a:rPr>
              <a:t>long-term service stability</a:t>
            </a:r>
            <a:r>
              <a:rPr kumimoji="0" lang="en-US" altLang="en-US" sz="1800" b="0" i="0" u="none" strike="noStrike" cap="none" normalizeH="0" baseline="0" dirty="0">
                <a:ln>
                  <a:noFill/>
                </a:ln>
                <a:solidFill>
                  <a:schemeClr val="tx1"/>
                </a:solidFill>
                <a:effectLst/>
                <a:latin typeface="Arial" panose="020B0604020202020204" pitchFamily="34" charset="0"/>
              </a:rPr>
              <a:t> amid climate change</a:t>
            </a: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sz="1800" dirty="0"/>
          </a:p>
        </p:txBody>
      </p:sp>
    </p:spTree>
    <p:extLst>
      <p:ext uri="{BB962C8B-B14F-4D97-AF65-F5344CB8AC3E}">
        <p14:creationId xmlns:p14="http://schemas.microsoft.com/office/powerpoint/2010/main" val="2254603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Built infrastructure networks, such as transport (road, rail, water and air), energy and digital communications, typically rely on grey infrastructure assets for service delivery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However, there are several opportunities to leverage nature, through nature-based solutions, to enhance the delivery of sector services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By integrating nature into engineered networks, sectors can enhance service delivery, reduce maintenance requirements, benefit from cost savings, whilst delivering wider benefits for people, biodiversity and the environment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a:t>
            </a:r>
            <a:r>
              <a:rPr lang="sv-SE" sz="2800" dirty="0">
                <a:solidFill>
                  <a:srgbClr val="C00000"/>
                </a:solidFill>
              </a:rPr>
              <a:t>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2" y="1231900"/>
            <a:ext cx="4829354"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recall a range of nature-based solutions which can support the delivery of freshwater</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consider the ways in which nature-based solutions can enhance water quality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recognise the value of integrating nature-based solutions with built infrastructure solutions for water supply</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5" name="Picture 4">
            <a:extLst>
              <a:ext uri="{FF2B5EF4-FFF2-40B4-BE49-F238E27FC236}">
                <a16:creationId xmlns:a16="http://schemas.microsoft.com/office/drawing/2014/main" id="{0767274C-B06D-4450-BF94-47B01A1D2968}"/>
              </a:ext>
            </a:extLst>
          </p:cNvPr>
          <p:cNvPicPr>
            <a:picLocks noChangeAspect="1"/>
          </p:cNvPicPr>
          <p:nvPr/>
        </p:nvPicPr>
        <p:blipFill rotWithShape="1">
          <a:blip r:embed="rId3"/>
          <a:srcRect l="40463"/>
          <a:stretch/>
        </p:blipFill>
        <p:spPr>
          <a:xfrm>
            <a:off x="5909095" y="1480509"/>
            <a:ext cx="4431438" cy="4190519"/>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17.3 </a:t>
            </a:r>
            <a:r>
              <a:rPr lang="en-GB" dirty="0">
                <a:solidFill>
                  <a:srgbClr val="C00000"/>
                </a:solidFill>
              </a:rPr>
              <a:t> Designing integrated </a:t>
            </a:r>
            <a:r>
              <a:rPr lang="en-GB" dirty="0" err="1">
                <a:solidFill>
                  <a:srgbClr val="C00000"/>
                </a:solidFill>
              </a:rPr>
              <a:t>NbS</a:t>
            </a:r>
            <a:r>
              <a:rPr lang="en-GB" dirty="0">
                <a:solidFill>
                  <a:srgbClr val="C00000"/>
                </a:solidFill>
              </a:rPr>
              <a:t>-built infrastructure networks: transport, energy and digital communications</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900" dirty="0">
                <a:solidFill>
                  <a:schemeClr val="tx1"/>
                </a:solidFill>
              </a:rPr>
              <a:t>Airport Technology. 2016. “Airports go green through urban farming.” https://www.airport-technology.com/features/featureairports-go-green-through-urban-farming-4997195/.</a:t>
            </a:r>
          </a:p>
          <a:p>
            <a:pPr algn="l"/>
            <a:r>
              <a:rPr lang="en-GB" sz="900" dirty="0">
                <a:solidFill>
                  <a:schemeClr val="tx1"/>
                </a:solidFill>
              </a:rPr>
              <a:t>Arias, Mauricio E., Thomas A. Cochrane, Keith S. Lawrence, Timothy J. Killeen, and Tracy A. Farrell. 2011. “Paying the forest for electricity: A modelling framework to market forest conservation as payment for ecosystem services benefiting hydropower generation.” Environmental Conservation 38 (4): 473–84. https://doi.org/10.1017/S0376892911000464.</a:t>
            </a:r>
          </a:p>
          <a:p>
            <a:pPr algn="l"/>
            <a:r>
              <a:rPr lang="en-GB" sz="900" dirty="0">
                <a:solidFill>
                  <a:schemeClr val="tx1"/>
                </a:solidFill>
              </a:rPr>
              <a:t>Asian Development Bank. 2019. “ASIAN DEVELOPMENT BANK GREEN INFRASTRUCTURE DESIGN FOR TRANSPORT PROJECTS A ROAD MAP TO PROTECTING ASIA’S WILDLIFE BIODIVERSITY.” https://www.adb.org/publications/green-transport-projects-asia-wildlife.</a:t>
            </a:r>
          </a:p>
          <a:p>
            <a:pPr algn="l"/>
            <a:r>
              <a:rPr lang="en-GB" sz="900" dirty="0">
                <a:solidFill>
                  <a:schemeClr val="tx1"/>
                </a:solidFill>
              </a:rPr>
              <a:t>Black, John, Kam Tara, and Parisa </a:t>
            </a:r>
            <a:r>
              <a:rPr lang="en-GB" sz="900" dirty="0" err="1">
                <a:solidFill>
                  <a:schemeClr val="tx1"/>
                </a:solidFill>
              </a:rPr>
              <a:t>Pakzad</a:t>
            </a:r>
            <a:r>
              <a:rPr lang="en-GB" sz="900" dirty="0">
                <a:solidFill>
                  <a:schemeClr val="tx1"/>
                </a:solidFill>
              </a:rPr>
              <a:t>. 2016. “Mainstreaming Green Infrastructure Elements into the Design of Public Road Reserves: Challenges for Road Authorities.” International Journal of Environmental Protection, January, 1–8. https://doi.org/10.5963/ijep0601001.</a:t>
            </a:r>
          </a:p>
          <a:p>
            <a:pPr algn="l"/>
            <a:r>
              <a:rPr lang="en-GB" sz="900" dirty="0">
                <a:solidFill>
                  <a:schemeClr val="tx1"/>
                </a:solidFill>
              </a:rPr>
              <a:t>Browder, Greg, Suzanne </a:t>
            </a:r>
            <a:r>
              <a:rPr lang="en-GB" sz="900" dirty="0" err="1">
                <a:solidFill>
                  <a:schemeClr val="tx1"/>
                </a:solidFill>
              </a:rPr>
              <a:t>Ozment</a:t>
            </a:r>
            <a:r>
              <a:rPr lang="en-GB" sz="900" dirty="0">
                <a:solidFill>
                  <a:schemeClr val="tx1"/>
                </a:solidFill>
              </a:rPr>
              <a:t>, Irene </a:t>
            </a:r>
            <a:r>
              <a:rPr lang="en-GB" sz="900" dirty="0" err="1">
                <a:solidFill>
                  <a:schemeClr val="tx1"/>
                </a:solidFill>
              </a:rPr>
              <a:t>Rehberger</a:t>
            </a:r>
            <a:r>
              <a:rPr lang="en-GB" sz="900" dirty="0">
                <a:solidFill>
                  <a:schemeClr val="tx1"/>
                </a:solidFill>
              </a:rPr>
              <a:t> </a:t>
            </a:r>
            <a:r>
              <a:rPr lang="en-GB" sz="900" dirty="0" err="1">
                <a:solidFill>
                  <a:schemeClr val="tx1"/>
                </a:solidFill>
              </a:rPr>
              <a:t>Bescos</a:t>
            </a:r>
            <a:r>
              <a:rPr lang="en-GB" sz="900" dirty="0">
                <a:solidFill>
                  <a:schemeClr val="tx1"/>
                </a:solidFill>
              </a:rPr>
              <a:t>, Todd Gartner, and Glenn-Marie Lange. 2019. “Integrating Green and Gray: Creating Next Generation Infrastructure.” WRI Publications, March. https://doi.org/10.46830/wrirpt.18.00028.</a:t>
            </a:r>
          </a:p>
          <a:p>
            <a:pPr algn="l"/>
            <a:r>
              <a:rPr lang="en-GB" sz="900" dirty="0">
                <a:solidFill>
                  <a:schemeClr val="tx1"/>
                </a:solidFill>
              </a:rPr>
              <a:t>Enzi, Vera, Blanche Cameron, </a:t>
            </a:r>
            <a:r>
              <a:rPr lang="en-GB" sz="900" dirty="0" err="1">
                <a:solidFill>
                  <a:schemeClr val="tx1"/>
                </a:solidFill>
              </a:rPr>
              <a:t>Péter</a:t>
            </a:r>
            <a:r>
              <a:rPr lang="en-GB" sz="900" dirty="0">
                <a:solidFill>
                  <a:schemeClr val="tx1"/>
                </a:solidFill>
              </a:rPr>
              <a:t> </a:t>
            </a:r>
            <a:r>
              <a:rPr lang="en-GB" sz="900" dirty="0" err="1">
                <a:solidFill>
                  <a:schemeClr val="tx1"/>
                </a:solidFill>
              </a:rPr>
              <a:t>Dezsényi</a:t>
            </a:r>
            <a:r>
              <a:rPr lang="en-GB" sz="900" dirty="0">
                <a:solidFill>
                  <a:schemeClr val="tx1"/>
                </a:solidFill>
              </a:rPr>
              <a:t>, Dusty </a:t>
            </a:r>
            <a:r>
              <a:rPr lang="en-GB" sz="900" dirty="0" err="1">
                <a:solidFill>
                  <a:schemeClr val="tx1"/>
                </a:solidFill>
              </a:rPr>
              <a:t>Gedge</a:t>
            </a:r>
            <a:r>
              <a:rPr lang="en-GB" sz="900" dirty="0">
                <a:solidFill>
                  <a:schemeClr val="tx1"/>
                </a:solidFill>
              </a:rPr>
              <a:t>, Gunter Mann, and Ulrike </a:t>
            </a:r>
            <a:r>
              <a:rPr lang="en-GB" sz="900" dirty="0" err="1">
                <a:solidFill>
                  <a:schemeClr val="tx1"/>
                </a:solidFill>
              </a:rPr>
              <a:t>Pitha</a:t>
            </a:r>
            <a:r>
              <a:rPr lang="en-GB" sz="900" dirty="0">
                <a:solidFill>
                  <a:schemeClr val="tx1"/>
                </a:solidFill>
              </a:rPr>
              <a:t>. 2017. “Nature-Based Solutions and Buildings – The Power of Surfaces to Help Cities Adapt to Climate Change and to Deliver Biodiversity.” In Theory and Practice of Urban Sustainability Transitions, 159–83. Springer, Cham. https://doi.org/10.1007/978-3-319-56091-5_10.</a:t>
            </a:r>
          </a:p>
          <a:p>
            <a:pPr algn="l"/>
            <a:r>
              <a:rPr lang="en-GB" sz="900" dirty="0">
                <a:solidFill>
                  <a:schemeClr val="tx1"/>
                </a:solidFill>
              </a:rPr>
              <a:t>European Commission. 2013. “Guidance on a strategic framework for further supporting the deployment of EU-level green and blue infrastructure” 53 (9): 1689–99. https://ec.europa.eu/environment/nature/ecosystems/index{\_}en.htm.</a:t>
            </a:r>
          </a:p>
          <a:p>
            <a:pPr algn="l"/>
            <a:r>
              <a:rPr lang="en-GB" sz="900" dirty="0">
                <a:solidFill>
                  <a:schemeClr val="tx1"/>
                </a:solidFill>
              </a:rPr>
              <a:t>———. 2018. Guidance document on Inland waterway transport and Natura 2000. Sustainable inland waterway development and management in the context of the EU Birds and Habitat Directives. https://doi.org/10.2779/779218.</a:t>
            </a:r>
          </a:p>
          <a:p>
            <a:pPr algn="l"/>
            <a:r>
              <a:rPr lang="en-GB" sz="900" dirty="0">
                <a:solidFill>
                  <a:schemeClr val="tx1"/>
                </a:solidFill>
              </a:rPr>
              <a:t>———. </a:t>
            </a:r>
            <a:r>
              <a:rPr lang="en-GB" sz="900" dirty="0" err="1">
                <a:solidFill>
                  <a:schemeClr val="tx1"/>
                </a:solidFill>
              </a:rPr>
              <a:t>n.d.a.</a:t>
            </a:r>
            <a:r>
              <a:rPr lang="en-GB" sz="900" dirty="0">
                <a:solidFill>
                  <a:schemeClr val="tx1"/>
                </a:solidFill>
              </a:rPr>
              <a:t> “ELIA - Development of the beddings of the electricity transportation network as means of enhancing biodiversity.” Accessed March 30, 2021. https://ec.europa.eu/environment/life/project/Projects/index.cfm?fuseaction=search.dspPage{\&amp;}n{\_}proj{\_}id=4077.</a:t>
            </a:r>
          </a:p>
          <a:p>
            <a:pPr algn="l"/>
            <a:r>
              <a:rPr lang="en-GB" sz="900" dirty="0">
                <a:solidFill>
                  <a:schemeClr val="tx1"/>
                </a:solidFill>
              </a:rPr>
              <a:t>———. </a:t>
            </a:r>
            <a:r>
              <a:rPr lang="en-GB" sz="900" dirty="0" err="1">
                <a:solidFill>
                  <a:schemeClr val="tx1"/>
                </a:solidFill>
              </a:rPr>
              <a:t>n.d.b.</a:t>
            </a:r>
            <a:r>
              <a:rPr lang="en-GB" sz="900" dirty="0">
                <a:solidFill>
                  <a:schemeClr val="tx1"/>
                </a:solidFill>
              </a:rPr>
              <a:t> “Green Infrastructure and the Transport sector.” https://ec.europa.eu/environment/nature/ecosystems/pdf/Green Infrastructure/GI{\_}transport.pdf.</a:t>
            </a:r>
          </a:p>
          <a:p>
            <a:pPr algn="l"/>
            <a:r>
              <a:rPr lang="en-GB" sz="900" dirty="0">
                <a:solidFill>
                  <a:schemeClr val="tx1"/>
                </a:solidFill>
              </a:rPr>
              <a:t>GMCA. 2019. “IGNITION - Greater Manchester Combined Authority.” https://www.greatermanchester-ca.gov.uk/what-we-do/environment/natural-environment/ignition/.</a:t>
            </a:r>
          </a:p>
          <a:p>
            <a:pPr algn="l"/>
            <a:r>
              <a:rPr lang="en-GB" sz="900" dirty="0">
                <a:solidFill>
                  <a:schemeClr val="tx1"/>
                </a:solidFill>
              </a:rPr>
              <a:t>Guo, </a:t>
            </a:r>
            <a:r>
              <a:rPr lang="en-GB" sz="900" dirty="0" err="1">
                <a:solidFill>
                  <a:schemeClr val="tx1"/>
                </a:solidFill>
              </a:rPr>
              <a:t>Zhongwei</a:t>
            </a:r>
            <a:r>
              <a:rPr lang="en-GB" sz="900" dirty="0">
                <a:solidFill>
                  <a:schemeClr val="tx1"/>
                </a:solidFill>
              </a:rPr>
              <a:t>, </a:t>
            </a:r>
            <a:r>
              <a:rPr lang="en-GB" sz="900" dirty="0" err="1">
                <a:solidFill>
                  <a:schemeClr val="tx1"/>
                </a:solidFill>
              </a:rPr>
              <a:t>Yiming</a:t>
            </a:r>
            <a:r>
              <a:rPr lang="en-GB" sz="900" dirty="0">
                <a:solidFill>
                  <a:schemeClr val="tx1"/>
                </a:solidFill>
              </a:rPr>
              <a:t> Li, </a:t>
            </a:r>
            <a:r>
              <a:rPr lang="en-GB" sz="900" dirty="0" err="1">
                <a:solidFill>
                  <a:schemeClr val="tx1"/>
                </a:solidFill>
              </a:rPr>
              <a:t>Xiangming</a:t>
            </a:r>
            <a:r>
              <a:rPr lang="en-GB" sz="900" dirty="0">
                <a:solidFill>
                  <a:schemeClr val="tx1"/>
                </a:solidFill>
              </a:rPr>
              <a:t> Xiao, Lin Zhang, and </a:t>
            </a:r>
            <a:r>
              <a:rPr lang="en-GB" sz="900" dirty="0" err="1">
                <a:solidFill>
                  <a:schemeClr val="tx1"/>
                </a:solidFill>
              </a:rPr>
              <a:t>Yaling</a:t>
            </a:r>
            <a:r>
              <a:rPr lang="en-GB" sz="900" dirty="0">
                <a:solidFill>
                  <a:schemeClr val="tx1"/>
                </a:solidFill>
              </a:rPr>
              <a:t> Gan. 2007. “Hydroelectricity production and forest conservation in watersheds.” Ecological Applications 17 (6): 1557–62. https://doi.org/10.1890/06-0840.1.</a:t>
            </a:r>
          </a:p>
          <a:p>
            <a:pPr algn="l"/>
            <a:r>
              <a:rPr lang="en-GB" sz="900" dirty="0">
                <a:solidFill>
                  <a:schemeClr val="tx1"/>
                </a:solidFill>
              </a:rPr>
              <a:t>Han, </a:t>
            </a:r>
            <a:r>
              <a:rPr lang="en-GB" sz="900" dirty="0" err="1">
                <a:solidFill>
                  <a:schemeClr val="tx1"/>
                </a:solidFill>
              </a:rPr>
              <a:t>Heesup</a:t>
            </a:r>
            <a:r>
              <a:rPr lang="en-GB" sz="900" dirty="0">
                <a:solidFill>
                  <a:schemeClr val="tx1"/>
                </a:solidFill>
              </a:rPr>
              <a:t>, Linda </a:t>
            </a:r>
            <a:r>
              <a:rPr lang="en-GB" sz="900" dirty="0" err="1">
                <a:solidFill>
                  <a:schemeClr val="tx1"/>
                </a:solidFill>
              </a:rPr>
              <a:t>Heejung</a:t>
            </a:r>
            <a:r>
              <a:rPr lang="en-GB" sz="900" dirty="0">
                <a:solidFill>
                  <a:schemeClr val="tx1"/>
                </a:solidFill>
              </a:rPr>
              <a:t> </a:t>
            </a:r>
            <a:r>
              <a:rPr lang="en-GB" sz="900" dirty="0" err="1">
                <a:solidFill>
                  <a:schemeClr val="tx1"/>
                </a:solidFill>
              </a:rPr>
              <a:t>Lho</a:t>
            </a:r>
            <a:r>
              <a:rPr lang="en-GB" sz="900" dirty="0">
                <a:solidFill>
                  <a:schemeClr val="tx1"/>
                </a:solidFill>
              </a:rPr>
              <a:t>, and Hyeon-Cheol Kim. 2019. “Airport Green Environment and Its Influence on Visitors’ Psychological Health and </a:t>
            </a:r>
            <a:r>
              <a:rPr lang="en-GB" sz="900" dirty="0" err="1">
                <a:solidFill>
                  <a:schemeClr val="tx1"/>
                </a:solidFill>
              </a:rPr>
              <a:t>Behaviors</a:t>
            </a:r>
            <a:r>
              <a:rPr lang="en-GB" sz="900" dirty="0">
                <a:solidFill>
                  <a:schemeClr val="tx1"/>
                </a:solidFill>
              </a:rPr>
              <a:t>.” Sustainability 11 (24): 7018. https://doi.org/10.3390/su11247018</a:t>
            </a:r>
            <a:r>
              <a:rPr lang="en-GB" sz="800" dirty="0">
                <a:solidFill>
                  <a:schemeClr val="tx1"/>
                </a:solidFill>
              </a:rPr>
              <a: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BF012-A363-4EFF-B301-C1CC35876054}"/>
              </a:ext>
            </a:extLst>
          </p:cNvPr>
          <p:cNvSpPr>
            <a:spLocks noGrp="1"/>
          </p:cNvSpPr>
          <p:nvPr>
            <p:ph idx="1"/>
          </p:nvPr>
        </p:nvSpPr>
        <p:spPr/>
        <p:txBody>
          <a:bodyPr>
            <a:normAutofit fontScale="25000" lnSpcReduction="20000"/>
          </a:bodyPr>
          <a:lstStyle/>
          <a:p>
            <a:pPr algn="l"/>
            <a:endParaRPr lang="en-GB" sz="2400" dirty="0">
              <a:solidFill>
                <a:schemeClr val="tx1"/>
              </a:solidFill>
            </a:endParaRPr>
          </a:p>
          <a:p>
            <a:r>
              <a:rPr lang="en-GB" sz="8000" b="1" dirty="0">
                <a:solidFill>
                  <a:schemeClr val="accent5">
                    <a:lumMod val="60000"/>
                    <a:lumOff val="40000"/>
                  </a:schemeClr>
                </a:solidFill>
              </a:rPr>
              <a:t>Bibliography</a:t>
            </a:r>
          </a:p>
          <a:p>
            <a:pPr algn="l"/>
            <a:endParaRPr lang="en-GB" dirty="0">
              <a:solidFill>
                <a:schemeClr val="tx1"/>
              </a:solidFill>
            </a:endParaRPr>
          </a:p>
          <a:p>
            <a:pPr algn="l"/>
            <a:r>
              <a:rPr lang="en-GB" sz="3200" dirty="0">
                <a:solidFill>
                  <a:schemeClr val="tx1"/>
                </a:solidFill>
              </a:rPr>
              <a:t>Henderson, Joan C. 2017. “Airport roles: Pushing the boundaries at Singapore’s Changi Airport.” Asian Journal of Tourism Research 2 (3): 1–24. https://doi.org/10.12982/AJTR.2017.0015.</a:t>
            </a:r>
          </a:p>
          <a:p>
            <a:pPr algn="l"/>
            <a:r>
              <a:rPr lang="en-GB" sz="3200" dirty="0" err="1">
                <a:solidFill>
                  <a:schemeClr val="tx1"/>
                </a:solidFill>
              </a:rPr>
              <a:t>Hijdra</a:t>
            </a:r>
            <a:r>
              <a:rPr lang="en-GB" sz="3200" dirty="0">
                <a:solidFill>
                  <a:schemeClr val="tx1"/>
                </a:solidFill>
              </a:rPr>
              <a:t>, Arjan. 2021. “Ports and Nature-based Solutions: An Overview of 12+1 Financial Instruments – Water Science Policy.” https://www.watersciencepolicy.com/2021/01/31/ports-and-nature-based-solutions-an-overview-of-121-financial-instruments/ https://watersciencepolicy.com/article/ports-and-naturebased-solutions-an-overview-of-financial-instruments-a64149bd35be.</a:t>
            </a:r>
          </a:p>
          <a:p>
            <a:pPr algn="l"/>
            <a:r>
              <a:rPr lang="en-GB" sz="3200" dirty="0">
                <a:solidFill>
                  <a:schemeClr val="tx1"/>
                </a:solidFill>
              </a:rPr>
              <a:t>Interreg Danube. n.d. “Interreg Danube.” Accessed March 30, 2021. http://www.interreg-danube.eu/approved-projects/transgreen http://www.interreg-danube.eu/approved-projects/indeed.</a:t>
            </a:r>
          </a:p>
          <a:p>
            <a:pPr algn="l"/>
            <a:r>
              <a:rPr lang="en-GB" sz="3200" dirty="0" err="1">
                <a:solidFill>
                  <a:schemeClr val="tx1"/>
                </a:solidFill>
              </a:rPr>
              <a:t>Kapos</a:t>
            </a:r>
            <a:r>
              <a:rPr lang="en-GB" sz="3200" dirty="0">
                <a:solidFill>
                  <a:schemeClr val="tx1"/>
                </a:solidFill>
              </a:rPr>
              <a:t>, V., S. </a:t>
            </a:r>
            <a:r>
              <a:rPr lang="en-GB" sz="3200" dirty="0" err="1">
                <a:solidFill>
                  <a:schemeClr val="tx1"/>
                </a:solidFill>
              </a:rPr>
              <a:t>Wicander</a:t>
            </a:r>
            <a:r>
              <a:rPr lang="en-GB" sz="3200" dirty="0">
                <a:solidFill>
                  <a:schemeClr val="tx1"/>
                </a:solidFill>
              </a:rPr>
              <a:t>, T. Salvaterra, K. Dawkins, and C. Hicks. 2019. “The Role of the Natural Environment in Adaptation - Global </a:t>
            </a:r>
            <a:r>
              <a:rPr lang="en-GB" sz="3200" dirty="0" err="1">
                <a:solidFill>
                  <a:schemeClr val="tx1"/>
                </a:solidFill>
              </a:rPr>
              <a:t>Center</a:t>
            </a:r>
            <a:r>
              <a:rPr lang="en-GB" sz="3200" dirty="0">
                <a:solidFill>
                  <a:schemeClr val="tx1"/>
                </a:solidFill>
              </a:rPr>
              <a:t> on Adaptation.” https://gca.org/reports/the-role-of-the-natural-environment-in-adaptation/.</a:t>
            </a:r>
          </a:p>
          <a:p>
            <a:pPr algn="l"/>
            <a:r>
              <a:rPr lang="en-GB" sz="3200" dirty="0" err="1">
                <a:solidFill>
                  <a:schemeClr val="tx1"/>
                </a:solidFill>
              </a:rPr>
              <a:t>Kaura</a:t>
            </a:r>
            <a:r>
              <a:rPr lang="en-GB" sz="3200" dirty="0">
                <a:solidFill>
                  <a:schemeClr val="tx1"/>
                </a:solidFill>
              </a:rPr>
              <a:t>, Mohit, Mauricio E. Arias, Joshua A. Benjamin, </a:t>
            </a:r>
            <a:r>
              <a:rPr lang="en-GB" sz="3200" dirty="0" err="1">
                <a:solidFill>
                  <a:schemeClr val="tx1"/>
                </a:solidFill>
              </a:rPr>
              <a:t>Chantha</a:t>
            </a:r>
            <a:r>
              <a:rPr lang="en-GB" sz="3200" dirty="0">
                <a:solidFill>
                  <a:schemeClr val="tx1"/>
                </a:solidFill>
              </a:rPr>
              <a:t> </a:t>
            </a:r>
            <a:r>
              <a:rPr lang="en-GB" sz="3200" dirty="0" err="1">
                <a:solidFill>
                  <a:schemeClr val="tx1"/>
                </a:solidFill>
              </a:rPr>
              <a:t>Oeurng</a:t>
            </a:r>
            <a:r>
              <a:rPr lang="en-GB" sz="3200" dirty="0">
                <a:solidFill>
                  <a:schemeClr val="tx1"/>
                </a:solidFill>
              </a:rPr>
              <a:t>, and Thomas A. Cochrane. 2019. “Benefits of forest conservation on riverine sediment and hydropower in the Tonle Sap Basin, Cambodia.” Ecosystem Services 39 (October). https://doi.org/10.1016/j.ecoser.2019.101003.</a:t>
            </a:r>
          </a:p>
          <a:p>
            <a:pPr algn="l"/>
            <a:r>
              <a:rPr lang="en-GB" sz="3200" dirty="0">
                <a:solidFill>
                  <a:schemeClr val="tx1"/>
                </a:solidFill>
              </a:rPr>
              <a:t>Kennedy, Miriam, Lewis Fox-James, Sara </a:t>
            </a:r>
            <a:r>
              <a:rPr lang="en-GB" sz="3200" dirty="0" err="1">
                <a:solidFill>
                  <a:schemeClr val="tx1"/>
                </a:solidFill>
              </a:rPr>
              <a:t>Dethier</a:t>
            </a:r>
            <a:r>
              <a:rPr lang="en-GB" sz="3200" dirty="0">
                <a:solidFill>
                  <a:schemeClr val="tx1"/>
                </a:solidFill>
              </a:rPr>
              <a:t>, and Pasquale Capizzi. 2019. “Case Studies on Integrating Ecosystem Services and Climate Resilience in Infrastructure Development: Lessons for Advocacy,” 56. www.arup.com.</a:t>
            </a:r>
          </a:p>
          <a:p>
            <a:pPr algn="l"/>
            <a:r>
              <a:rPr lang="en-GB" sz="3200" dirty="0">
                <a:solidFill>
                  <a:schemeClr val="tx1"/>
                </a:solidFill>
              </a:rPr>
              <a:t>Life Elia. </a:t>
            </a:r>
            <a:r>
              <a:rPr lang="en-GB" sz="3200" dirty="0" err="1">
                <a:solidFill>
                  <a:schemeClr val="tx1"/>
                </a:solidFill>
              </a:rPr>
              <a:t>n.d.a.</a:t>
            </a:r>
            <a:r>
              <a:rPr lang="en-GB" sz="3200" dirty="0">
                <a:solidFill>
                  <a:schemeClr val="tx1"/>
                </a:solidFill>
              </a:rPr>
              <a:t> “Life Elia.” Accessed March 30, 2021. http://www.life-elia.eu/en/.</a:t>
            </a:r>
          </a:p>
          <a:p>
            <a:pPr algn="l"/>
            <a:r>
              <a:rPr lang="en-GB" sz="3200" dirty="0">
                <a:solidFill>
                  <a:schemeClr val="tx1"/>
                </a:solidFill>
              </a:rPr>
              <a:t>———. </a:t>
            </a:r>
            <a:r>
              <a:rPr lang="en-GB" sz="3200" dirty="0" err="1">
                <a:solidFill>
                  <a:schemeClr val="tx1"/>
                </a:solidFill>
              </a:rPr>
              <a:t>n.d.b.</a:t>
            </a:r>
            <a:r>
              <a:rPr lang="en-GB" sz="3200" dirty="0">
                <a:solidFill>
                  <a:schemeClr val="tx1"/>
                </a:solidFill>
              </a:rPr>
              <a:t> “Life Elia ⋅ Brochure n</a:t>
            </a:r>
          </a:p>
          <a:p>
            <a:pPr algn="l"/>
            <a:r>
              <a:rPr lang="en-GB" sz="3200" dirty="0">
                <a:solidFill>
                  <a:schemeClr val="tx1"/>
                </a:solidFill>
              </a:rPr>
              <a:t>2 - </a:t>
            </a:r>
            <a:r>
              <a:rPr lang="en-GB" sz="3200" dirty="0" err="1">
                <a:solidFill>
                  <a:schemeClr val="tx1"/>
                </a:solidFill>
              </a:rPr>
              <a:t>Cost_benefit</a:t>
            </a:r>
            <a:r>
              <a:rPr lang="en-GB" sz="3200" dirty="0">
                <a:solidFill>
                  <a:schemeClr val="tx1"/>
                </a:solidFill>
              </a:rPr>
              <a:t> analysis.” Accessed March 30, 2021. http://www.life-elia.eu/en/Brochure-n-2-Cost-benefit-analysis-118.</a:t>
            </a:r>
          </a:p>
          <a:p>
            <a:pPr algn="l"/>
            <a:r>
              <a:rPr lang="en-GB" sz="3200" dirty="0" err="1">
                <a:solidFill>
                  <a:schemeClr val="tx1"/>
                </a:solidFill>
              </a:rPr>
              <a:t>Madramootoo</a:t>
            </a:r>
            <a:r>
              <a:rPr lang="en-GB" sz="3200" dirty="0">
                <a:solidFill>
                  <a:schemeClr val="tx1"/>
                </a:solidFill>
              </a:rPr>
              <a:t>, C A, G T </a:t>
            </a:r>
            <a:r>
              <a:rPr lang="en-GB" sz="3200" dirty="0" err="1">
                <a:solidFill>
                  <a:schemeClr val="tx1"/>
                </a:solidFill>
              </a:rPr>
              <a:t>Dodds</a:t>
            </a:r>
            <a:r>
              <a:rPr lang="en-GB" sz="3200" dirty="0">
                <a:solidFill>
                  <a:schemeClr val="tx1"/>
                </a:solidFill>
              </a:rPr>
              <a:t>, C A </a:t>
            </a:r>
            <a:r>
              <a:rPr lang="en-GB" sz="3200" dirty="0" err="1">
                <a:solidFill>
                  <a:schemeClr val="tx1"/>
                </a:solidFill>
              </a:rPr>
              <a:t>Madramootool</a:t>
            </a:r>
            <a:r>
              <a:rPr lang="en-GB" sz="3200" dirty="0">
                <a:solidFill>
                  <a:schemeClr val="tx1"/>
                </a:solidFill>
              </a:rPr>
              <a:t>, and G T </a:t>
            </a:r>
            <a:r>
              <a:rPr lang="en-GB" sz="3200" dirty="0" err="1">
                <a:solidFill>
                  <a:schemeClr val="tx1"/>
                </a:solidFill>
              </a:rPr>
              <a:t>Doddsl</a:t>
            </a:r>
            <a:r>
              <a:rPr lang="en-GB" sz="3200" dirty="0">
                <a:solidFill>
                  <a:schemeClr val="tx1"/>
                </a:solidFill>
              </a:rPr>
              <a:t>. 1994. “Canadian Water Resources Journal ECOLOGICAL CONSIDERATIONS FOR RIVER DEVELOPMENT PROJECTS ECOLOGICAL CONSIDERATIONS FOR RIVER DEVELOPMENT PROJECTS R </a:t>
            </a:r>
            <a:r>
              <a:rPr lang="en-GB" sz="3200" dirty="0" err="1">
                <a:solidFill>
                  <a:schemeClr val="tx1"/>
                </a:solidFill>
              </a:rPr>
              <a:t>esearch</a:t>
            </a:r>
            <a:r>
              <a:rPr lang="en-GB" sz="3200" dirty="0">
                <a:solidFill>
                  <a:schemeClr val="tx1"/>
                </a:solidFill>
              </a:rPr>
              <a:t> Co </a:t>
            </a:r>
            <a:r>
              <a:rPr lang="en-GB" sz="3200" dirty="0" err="1">
                <a:solidFill>
                  <a:schemeClr val="tx1"/>
                </a:solidFill>
              </a:rPr>
              <a:t>ntri</a:t>
            </a:r>
            <a:r>
              <a:rPr lang="en-GB" sz="3200" dirty="0">
                <a:solidFill>
                  <a:schemeClr val="tx1"/>
                </a:solidFill>
              </a:rPr>
              <a:t> b </a:t>
            </a:r>
            <a:r>
              <a:rPr lang="en-GB" sz="3200" dirty="0" err="1">
                <a:solidFill>
                  <a:schemeClr val="tx1"/>
                </a:solidFill>
              </a:rPr>
              <a:t>uti</a:t>
            </a:r>
            <a:r>
              <a:rPr lang="en-GB" sz="3200" dirty="0">
                <a:solidFill>
                  <a:schemeClr val="tx1"/>
                </a:solidFill>
              </a:rPr>
              <a:t> </a:t>
            </a:r>
            <a:r>
              <a:rPr lang="en-GB" sz="3200" dirty="0" err="1">
                <a:solidFill>
                  <a:schemeClr val="tx1"/>
                </a:solidFill>
              </a:rPr>
              <a:t>ons</a:t>
            </a:r>
            <a:r>
              <a:rPr lang="en-GB" sz="3200" dirty="0">
                <a:solidFill>
                  <a:schemeClr val="tx1"/>
                </a:solidFill>
              </a:rPr>
              <a:t>/R </a:t>
            </a:r>
            <a:r>
              <a:rPr lang="en-GB" sz="3200" dirty="0" err="1">
                <a:solidFill>
                  <a:schemeClr val="tx1"/>
                </a:solidFill>
              </a:rPr>
              <a:t>ech</a:t>
            </a:r>
            <a:r>
              <a:rPr lang="en-GB" sz="3200" dirty="0">
                <a:solidFill>
                  <a:schemeClr val="tx1"/>
                </a:solidFill>
              </a:rPr>
              <a:t> </a:t>
            </a:r>
            <a:r>
              <a:rPr lang="en-GB" sz="3200" dirty="0" err="1">
                <a:solidFill>
                  <a:schemeClr val="tx1"/>
                </a:solidFill>
              </a:rPr>
              <a:t>erc</a:t>
            </a:r>
            <a:r>
              <a:rPr lang="en-GB" sz="3200" dirty="0">
                <a:solidFill>
                  <a:schemeClr val="tx1"/>
                </a:solidFill>
              </a:rPr>
              <a:t> h e s.” Canadian Water Resources Journal 19 (1). https://doi.org/10.4296/cwrj1901057.</a:t>
            </a:r>
          </a:p>
          <a:p>
            <a:pPr algn="l"/>
            <a:r>
              <a:rPr lang="en-GB" sz="3200" dirty="0">
                <a:solidFill>
                  <a:schemeClr val="tx1"/>
                </a:solidFill>
              </a:rPr>
              <a:t>Newman, Peter. 2014. “Biophilic urbanism: a case study on Singapore.” Australian Planner 51 (1): 47–65. https://doi.org/10.1080/07293682.2013.790832.</a:t>
            </a:r>
          </a:p>
          <a:p>
            <a:pPr algn="l"/>
            <a:r>
              <a:rPr lang="en-GB" sz="3200" dirty="0" err="1">
                <a:solidFill>
                  <a:schemeClr val="tx1"/>
                </a:solidFill>
              </a:rPr>
              <a:t>Paalvast</a:t>
            </a:r>
            <a:r>
              <a:rPr lang="en-GB" sz="3200" dirty="0">
                <a:solidFill>
                  <a:schemeClr val="tx1"/>
                </a:solidFill>
              </a:rPr>
              <a:t>, Peter, </a:t>
            </a:r>
            <a:r>
              <a:rPr lang="en-GB" sz="3200" dirty="0" err="1">
                <a:solidFill>
                  <a:schemeClr val="tx1"/>
                </a:solidFill>
              </a:rPr>
              <a:t>Bregje</a:t>
            </a:r>
            <a:r>
              <a:rPr lang="en-GB" sz="3200" dirty="0">
                <a:solidFill>
                  <a:schemeClr val="tx1"/>
                </a:solidFill>
              </a:rPr>
              <a:t> K. van </a:t>
            </a:r>
            <a:r>
              <a:rPr lang="en-GB" sz="3200" dirty="0" err="1">
                <a:solidFill>
                  <a:schemeClr val="tx1"/>
                </a:solidFill>
              </a:rPr>
              <a:t>Wesenbeeck</a:t>
            </a:r>
            <a:r>
              <a:rPr lang="en-GB" sz="3200" dirty="0">
                <a:solidFill>
                  <a:schemeClr val="tx1"/>
                </a:solidFill>
              </a:rPr>
              <a:t>, Gerard van der Velde, and </a:t>
            </a:r>
            <a:r>
              <a:rPr lang="en-GB" sz="3200" dirty="0" err="1">
                <a:solidFill>
                  <a:schemeClr val="tx1"/>
                </a:solidFill>
              </a:rPr>
              <a:t>Mindert</a:t>
            </a:r>
            <a:r>
              <a:rPr lang="en-GB" sz="3200" dirty="0">
                <a:solidFill>
                  <a:schemeClr val="tx1"/>
                </a:solidFill>
              </a:rPr>
              <a:t> B. de Vries. 2012. “Pole and pontoon hulas: An effective way of ecological engineering to increase productivity and biodiversity in the hard-substrate environment of the port of Rotterdam.” Ecological Engineering 44 (July): 199–209. https://doi.org/10.1016/j.ecoleng.2012.04.002.</a:t>
            </a:r>
          </a:p>
          <a:p>
            <a:pPr algn="l"/>
            <a:r>
              <a:rPr lang="en-GB" sz="3200" dirty="0" err="1">
                <a:solidFill>
                  <a:schemeClr val="tx1"/>
                </a:solidFill>
              </a:rPr>
              <a:t>Perkol</a:t>
            </a:r>
            <a:r>
              <a:rPr lang="en-GB" sz="3200" dirty="0">
                <a:solidFill>
                  <a:schemeClr val="tx1"/>
                </a:solidFill>
              </a:rPr>
              <a:t>-Finkel, </a:t>
            </a:r>
            <a:r>
              <a:rPr lang="en-GB" sz="3200" dirty="0" err="1">
                <a:solidFill>
                  <a:schemeClr val="tx1"/>
                </a:solidFill>
              </a:rPr>
              <a:t>Shimrit</a:t>
            </a:r>
            <a:r>
              <a:rPr lang="en-GB" sz="3200" dirty="0">
                <a:solidFill>
                  <a:schemeClr val="tx1"/>
                </a:solidFill>
              </a:rPr>
              <a:t>, Tomer </a:t>
            </a:r>
            <a:r>
              <a:rPr lang="en-GB" sz="3200" dirty="0" err="1">
                <a:solidFill>
                  <a:schemeClr val="tx1"/>
                </a:solidFill>
              </a:rPr>
              <a:t>Hadary</a:t>
            </a:r>
            <a:r>
              <a:rPr lang="en-GB" sz="3200" dirty="0">
                <a:solidFill>
                  <a:schemeClr val="tx1"/>
                </a:solidFill>
              </a:rPr>
              <a:t>, Andrew </a:t>
            </a:r>
            <a:r>
              <a:rPr lang="en-GB" sz="3200" dirty="0" err="1">
                <a:solidFill>
                  <a:schemeClr val="tx1"/>
                </a:solidFill>
              </a:rPr>
              <a:t>Rella</a:t>
            </a:r>
            <a:r>
              <a:rPr lang="en-GB" sz="3200" dirty="0">
                <a:solidFill>
                  <a:schemeClr val="tx1"/>
                </a:solidFill>
              </a:rPr>
              <a:t>, </a:t>
            </a:r>
            <a:r>
              <a:rPr lang="en-GB" sz="3200" dirty="0" err="1">
                <a:solidFill>
                  <a:schemeClr val="tx1"/>
                </a:solidFill>
              </a:rPr>
              <a:t>Raviv</a:t>
            </a:r>
            <a:r>
              <a:rPr lang="en-GB" sz="3200" dirty="0">
                <a:solidFill>
                  <a:schemeClr val="tx1"/>
                </a:solidFill>
              </a:rPr>
              <a:t> Shirazi, and </a:t>
            </a:r>
            <a:r>
              <a:rPr lang="en-GB" sz="3200" dirty="0" err="1">
                <a:solidFill>
                  <a:schemeClr val="tx1"/>
                </a:solidFill>
              </a:rPr>
              <a:t>Ido</a:t>
            </a:r>
            <a:r>
              <a:rPr lang="en-GB" sz="3200" dirty="0">
                <a:solidFill>
                  <a:schemeClr val="tx1"/>
                </a:solidFill>
              </a:rPr>
              <a:t> Sella. 2018. “Seascape architecture – incorporating ecological considerations in design of coastal and marine infrastructure.” Ecological Engineering 120 (September): 645–54. https://doi.org/10.1016/j.ecoleng.2017.06.051.</a:t>
            </a:r>
          </a:p>
          <a:p>
            <a:pPr algn="l"/>
            <a:r>
              <a:rPr lang="en-GB" sz="3200" dirty="0">
                <a:solidFill>
                  <a:schemeClr val="tx1"/>
                </a:solidFill>
              </a:rPr>
              <a:t>Semeraro, Teodoro, Roberta </a:t>
            </a:r>
            <a:r>
              <a:rPr lang="en-GB" sz="3200" dirty="0" err="1">
                <a:solidFill>
                  <a:schemeClr val="tx1"/>
                </a:solidFill>
              </a:rPr>
              <a:t>Aretano</a:t>
            </a:r>
            <a:r>
              <a:rPr lang="en-GB" sz="3200" dirty="0">
                <a:solidFill>
                  <a:schemeClr val="tx1"/>
                </a:solidFill>
              </a:rPr>
              <a:t>, </a:t>
            </a:r>
            <a:r>
              <a:rPr lang="en-GB" sz="3200" dirty="0" err="1">
                <a:solidFill>
                  <a:schemeClr val="tx1"/>
                </a:solidFill>
              </a:rPr>
              <a:t>Amilcare</a:t>
            </a:r>
            <a:r>
              <a:rPr lang="en-GB" sz="3200" dirty="0">
                <a:solidFill>
                  <a:schemeClr val="tx1"/>
                </a:solidFill>
              </a:rPr>
              <a:t> Barca, Alessandro Pomes, Cecilia Del Giudice, Elisa </a:t>
            </a:r>
            <a:r>
              <a:rPr lang="en-GB" sz="3200" dirty="0" err="1">
                <a:solidFill>
                  <a:schemeClr val="tx1"/>
                </a:solidFill>
              </a:rPr>
              <a:t>Gatto</a:t>
            </a:r>
            <a:r>
              <a:rPr lang="en-GB" sz="3200" dirty="0">
                <a:solidFill>
                  <a:schemeClr val="tx1"/>
                </a:solidFill>
              </a:rPr>
              <a:t>, Marcello </a:t>
            </a:r>
            <a:r>
              <a:rPr lang="en-GB" sz="3200" dirty="0" err="1">
                <a:solidFill>
                  <a:schemeClr val="tx1"/>
                </a:solidFill>
              </a:rPr>
              <a:t>Lenucci</a:t>
            </a:r>
            <a:r>
              <a:rPr lang="en-GB" sz="3200" dirty="0">
                <a:solidFill>
                  <a:schemeClr val="tx1"/>
                </a:solidFill>
              </a:rPr>
              <a:t>, et al. 2020. “A Conceptual Framework to Design Green Infrastructure: Ecosystem Services as an Opportunity for Creating Shared Value in Ground Photovoltaic Systems.” Land 9 (8): 238. https://doi.org/10.3390/land9080238.</a:t>
            </a:r>
          </a:p>
          <a:p>
            <a:pPr algn="l"/>
            <a:r>
              <a:rPr lang="en-GB" sz="3200" dirty="0">
                <a:solidFill>
                  <a:schemeClr val="tx1"/>
                </a:solidFill>
              </a:rPr>
              <a:t>Stickler, Claudia M., Michael T. Coe, Marcos H. Costa, Daniel C. Nepstad, David G. McGrath, Livia C. P. Dias, Hermann O. Rodrigues, and </a:t>
            </a:r>
            <a:r>
              <a:rPr lang="en-GB" sz="3200" dirty="0" err="1">
                <a:solidFill>
                  <a:schemeClr val="tx1"/>
                </a:solidFill>
              </a:rPr>
              <a:t>Britaldo</a:t>
            </a:r>
            <a:r>
              <a:rPr lang="en-GB" sz="3200" dirty="0">
                <a:solidFill>
                  <a:schemeClr val="tx1"/>
                </a:solidFill>
              </a:rPr>
              <a:t> S. Soares-Filho. 2013. “Dependence of hydropower energy generation on forests in the Amazon Basin at local and regional scales.” Proceedings of the National Academy of Sciences of the United States of America 110 (23): 9601–6. https://doi.org/10.1073/pnas.1215331110.</a:t>
            </a:r>
          </a:p>
          <a:p>
            <a:pPr algn="l"/>
            <a:r>
              <a:rPr lang="en-GB" sz="3200" dirty="0" err="1">
                <a:solidFill>
                  <a:schemeClr val="tx1"/>
                </a:solidFill>
              </a:rPr>
              <a:t>Trofimova</a:t>
            </a:r>
            <a:r>
              <a:rPr lang="en-GB" sz="3200" dirty="0">
                <a:solidFill>
                  <a:schemeClr val="tx1"/>
                </a:solidFill>
              </a:rPr>
              <a:t>, T E. 2020. “Greenspace Design for Airports.” In IOP Conference Series: Earth and Environmental Science. Vol. 459. 5. https://doi.org/10.1088/1755-1315/459/5/052033.</a:t>
            </a:r>
          </a:p>
          <a:p>
            <a:pPr algn="l"/>
            <a:r>
              <a:rPr lang="en-GB" sz="3200" dirty="0">
                <a:solidFill>
                  <a:schemeClr val="tx1"/>
                </a:solidFill>
              </a:rPr>
              <a:t>United Nations. 2016. “Mobilizing Sustainable Transport for Development.” Transport for Sustainable Development. https://sustainabledevelopment.un.org/content/documents/2375Mobilizing Sustainable Transport.pdf.</a:t>
            </a:r>
          </a:p>
          <a:p>
            <a:pPr algn="l"/>
            <a:r>
              <a:rPr lang="en-GB" sz="3200" dirty="0">
                <a:solidFill>
                  <a:schemeClr val="tx1"/>
                </a:solidFill>
              </a:rPr>
              <a:t>Vital Ports. n.d. “Home - Vital Ports.” Accessed March 30, 2021. https://www.vitalports.org/.</a:t>
            </a:r>
            <a:endParaRPr lang="en-GB" sz="6400" dirty="0">
              <a:solidFill>
                <a:schemeClr val="tx1"/>
              </a:solidFill>
            </a:endParaRPr>
          </a:p>
          <a:p>
            <a:endParaRPr lang="en-GB" dirty="0"/>
          </a:p>
        </p:txBody>
      </p:sp>
      <p:sp>
        <p:nvSpPr>
          <p:cNvPr id="4" name="Google Shape;167;p13">
            <a:extLst>
              <a:ext uri="{FF2B5EF4-FFF2-40B4-BE49-F238E27FC236}">
                <a16:creationId xmlns:a16="http://schemas.microsoft.com/office/drawing/2014/main" id="{6C2C34CD-3EC9-412C-A39B-242D78ECEBB6}"/>
              </a:ext>
            </a:extLst>
          </p:cNvPr>
          <p:cNvSpPr txBox="1">
            <a:spLocks/>
          </p:cNvSpPr>
          <p:nvPr/>
        </p:nvSpPr>
        <p:spPr>
          <a:xfrm>
            <a:off x="838200" y="365125"/>
            <a:ext cx="10515600" cy="70876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28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Font typeface="Calibri"/>
              <a:buNone/>
            </a:pPr>
            <a:r>
              <a:rPr lang="en-GB">
                <a:solidFill>
                  <a:srgbClr val="C00000"/>
                </a:solidFill>
              </a:rPr>
              <a:t>17.3  Designing integrated NbS-built infrastructure networks: transport, energy and digital communications</a:t>
            </a:r>
            <a:endParaRPr lang="en-GB" dirty="0">
              <a:solidFill>
                <a:srgbClr val="C00000"/>
              </a:solidFill>
            </a:endParaRPr>
          </a:p>
        </p:txBody>
      </p:sp>
    </p:spTree>
    <p:extLst>
      <p:ext uri="{BB962C8B-B14F-4D97-AF65-F5344CB8AC3E}">
        <p14:creationId xmlns:p14="http://schemas.microsoft.com/office/powerpoint/2010/main" val="58215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519166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Recall how </a:t>
            </a:r>
            <a:r>
              <a:rPr lang="en-GB" sz="2000" dirty="0" err="1">
                <a:solidFill>
                  <a:schemeClr val="tx1"/>
                </a:solidFill>
              </a:rPr>
              <a:t>NbS</a:t>
            </a:r>
            <a:r>
              <a:rPr lang="en-GB" sz="2000" dirty="0">
                <a:solidFill>
                  <a:schemeClr val="tx1"/>
                </a:solidFill>
              </a:rPr>
              <a:t> can be integrated to enhance building sector services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Recall how </a:t>
            </a:r>
            <a:r>
              <a:rPr lang="en-GB" sz="2000" dirty="0" err="1">
                <a:solidFill>
                  <a:schemeClr val="tx1"/>
                </a:solidFill>
              </a:rPr>
              <a:t>NbS</a:t>
            </a:r>
            <a:r>
              <a:rPr lang="en-GB" sz="2000" dirty="0">
                <a:solidFill>
                  <a:schemeClr val="tx1"/>
                </a:solidFill>
              </a:rPr>
              <a:t> can be integrated to promote positive outcomes in urban environments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Consider the ways in which </a:t>
            </a:r>
            <a:r>
              <a:rPr lang="en-GB" sz="2000" dirty="0" err="1">
                <a:solidFill>
                  <a:schemeClr val="tx1"/>
                </a:solidFill>
              </a:rPr>
              <a:t>NbS</a:t>
            </a:r>
            <a:r>
              <a:rPr lang="en-GB" sz="2000" dirty="0">
                <a:solidFill>
                  <a:schemeClr val="tx1"/>
                </a:solidFill>
              </a:rPr>
              <a:t> can benefit occupants across different sectors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5" name="Picture 4">
            <a:extLst>
              <a:ext uri="{FF2B5EF4-FFF2-40B4-BE49-F238E27FC236}">
                <a16:creationId xmlns:a16="http://schemas.microsoft.com/office/drawing/2014/main" id="{73C6D907-3B73-406A-BB2E-CB2F34560B80}"/>
              </a:ext>
            </a:extLst>
          </p:cNvPr>
          <p:cNvPicPr>
            <a:picLocks noChangeAspect="1"/>
          </p:cNvPicPr>
          <p:nvPr/>
        </p:nvPicPr>
        <p:blipFill rotWithShape="1">
          <a:blip r:embed="rId3"/>
          <a:srcRect l="41841"/>
          <a:stretch/>
        </p:blipFill>
        <p:spPr>
          <a:xfrm>
            <a:off x="6259522" y="906391"/>
            <a:ext cx="4388947" cy="5037667"/>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599"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Introduction to nature-based solutions in the built environment</a:t>
            </a:r>
            <a:endParaRPr lang="en-GB" sz="18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pic>
        <p:nvPicPr>
          <p:cNvPr id="5" name="Picture 4">
            <a:extLst>
              <a:ext uri="{FF2B5EF4-FFF2-40B4-BE49-F238E27FC236}">
                <a16:creationId xmlns:a16="http://schemas.microsoft.com/office/drawing/2014/main" id="{9D943C89-869C-48E2-AD3B-07964F612A50}"/>
              </a:ext>
            </a:extLst>
          </p:cNvPr>
          <p:cNvPicPr>
            <a:picLocks noChangeAspect="1"/>
          </p:cNvPicPr>
          <p:nvPr/>
        </p:nvPicPr>
        <p:blipFill>
          <a:blip r:embed="rId3"/>
          <a:stretch>
            <a:fillRect/>
          </a:stretch>
        </p:blipFill>
        <p:spPr>
          <a:xfrm>
            <a:off x="7144565" y="3899593"/>
            <a:ext cx="3645563" cy="2438790"/>
          </a:xfrm>
          <a:prstGeom prst="rect">
            <a:avLst/>
          </a:prstGeom>
        </p:spPr>
      </p:pic>
      <p:pic>
        <p:nvPicPr>
          <p:cNvPr id="8" name="Picture 7">
            <a:extLst>
              <a:ext uri="{FF2B5EF4-FFF2-40B4-BE49-F238E27FC236}">
                <a16:creationId xmlns:a16="http://schemas.microsoft.com/office/drawing/2014/main" id="{289F559F-7C9B-4873-86E3-F3B2CBED7AF7}"/>
              </a:ext>
            </a:extLst>
          </p:cNvPr>
          <p:cNvPicPr>
            <a:picLocks noChangeAspect="1"/>
          </p:cNvPicPr>
          <p:nvPr/>
        </p:nvPicPr>
        <p:blipFill>
          <a:blip r:embed="rId4"/>
          <a:stretch>
            <a:fillRect/>
          </a:stretch>
        </p:blipFill>
        <p:spPr>
          <a:xfrm>
            <a:off x="7144565" y="1636266"/>
            <a:ext cx="3705981" cy="2277848"/>
          </a:xfrm>
          <a:prstGeom prst="rect">
            <a:avLst/>
          </a:prstGeom>
        </p:spPr>
      </p:pic>
      <p:sp>
        <p:nvSpPr>
          <p:cNvPr id="12" name="TextBox 11">
            <a:extLst>
              <a:ext uri="{FF2B5EF4-FFF2-40B4-BE49-F238E27FC236}">
                <a16:creationId xmlns:a16="http://schemas.microsoft.com/office/drawing/2014/main" id="{E98662DD-8981-4F35-9026-BE6D044C10C8}"/>
              </a:ext>
            </a:extLst>
          </p:cNvPr>
          <p:cNvSpPr txBox="1"/>
          <p:nvPr/>
        </p:nvSpPr>
        <p:spPr>
          <a:xfrm>
            <a:off x="838200" y="1815749"/>
            <a:ext cx="6130491" cy="4770537"/>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b="1" i="0" dirty="0">
                <a:solidFill>
                  <a:schemeClr val="tx1"/>
                </a:solidFill>
                <a:effectLst/>
                <a:latin typeface="+mn-lt"/>
              </a:rPr>
              <a:t>Infrastructure Protection &amp; Durability: </a:t>
            </a:r>
            <a:r>
              <a:rPr lang="en-GB" sz="1600" i="0" dirty="0">
                <a:solidFill>
                  <a:schemeClr val="tx1"/>
                </a:solidFill>
                <a:effectLst/>
                <a:latin typeface="+mn-lt"/>
              </a:rPr>
              <a:t>Green roofs and walls shield buildings from climate impacts, enhancing lifespan and reducing maintenance costs</a:t>
            </a:r>
          </a:p>
          <a:p>
            <a:pPr marL="285750" indent="-285750">
              <a:buSzPct val="120000"/>
              <a:buFont typeface="Arial" panose="020B0604020202020204" pitchFamily="34" charset="0"/>
              <a:buChar char="•"/>
            </a:pPr>
            <a:endParaRPr lang="en-GB" sz="1600" dirty="0">
              <a:solidFill>
                <a:schemeClr val="tx1"/>
              </a:solidFill>
              <a:latin typeface="+mn-lt"/>
            </a:endParaRPr>
          </a:p>
          <a:p>
            <a:pPr marL="285750" indent="-285750">
              <a:buSzPct val="120000"/>
              <a:buFont typeface="Arial" panose="020B0604020202020204" pitchFamily="34" charset="0"/>
              <a:buChar char="•"/>
            </a:pPr>
            <a:r>
              <a:rPr lang="en-GB" sz="1600" b="1" i="0" dirty="0">
                <a:solidFill>
                  <a:schemeClr val="tx1"/>
                </a:solidFill>
                <a:effectLst/>
                <a:latin typeface="+mn-lt"/>
              </a:rPr>
              <a:t>Sustainable Services &amp; Water Management: </a:t>
            </a:r>
            <a:r>
              <a:rPr lang="en-GB" sz="1600" i="0" dirty="0">
                <a:solidFill>
                  <a:schemeClr val="tx1"/>
                </a:solidFill>
                <a:effectLst/>
                <a:latin typeface="+mn-lt"/>
              </a:rPr>
              <a:t>Constructed wetlands aid wastewater treatment, while green roofs and rainwater harvesting systems enhance water resilience by capturing rainwater for reuse</a:t>
            </a:r>
          </a:p>
          <a:p>
            <a:pPr marL="285750" indent="-285750">
              <a:buSzPct val="120000"/>
              <a:buFont typeface="Arial" panose="020B0604020202020204" pitchFamily="34" charset="0"/>
              <a:buChar char="•"/>
            </a:pPr>
            <a:endParaRPr lang="en-GB" sz="1600" dirty="0">
              <a:solidFill>
                <a:schemeClr val="tx1"/>
              </a:solidFill>
              <a:latin typeface="+mn-lt"/>
            </a:endParaRPr>
          </a:p>
          <a:p>
            <a:pPr marL="285750" indent="-285750">
              <a:buSzPct val="120000"/>
              <a:buFont typeface="Arial" panose="020B0604020202020204" pitchFamily="34" charset="0"/>
              <a:buChar char="•"/>
            </a:pPr>
            <a:r>
              <a:rPr lang="en-GB" sz="1600" b="1" i="0" dirty="0">
                <a:solidFill>
                  <a:schemeClr val="tx1"/>
                </a:solidFill>
                <a:effectLst/>
                <a:latin typeface="+mn-lt"/>
              </a:rPr>
              <a:t>Energy Efficiency &amp; Cost Savings: </a:t>
            </a:r>
            <a:r>
              <a:rPr lang="en-GB" sz="1600" i="0" dirty="0">
                <a:solidFill>
                  <a:schemeClr val="tx1"/>
                </a:solidFill>
                <a:effectLst/>
                <a:latin typeface="+mn-lt"/>
              </a:rPr>
              <a:t>Green roofs insulate buildings, reducing heating and cooling demands, while anchoring rooftop solar panels and increasing solar efficiency by up to 20%</a:t>
            </a:r>
          </a:p>
          <a:p>
            <a:pPr marL="285750" indent="-285750">
              <a:buSzPct val="120000"/>
              <a:buFont typeface="Arial" panose="020B0604020202020204" pitchFamily="34" charset="0"/>
              <a:buChar char="•"/>
            </a:pPr>
            <a:endParaRPr lang="en-GB" sz="1600" dirty="0">
              <a:solidFill>
                <a:schemeClr val="tx1"/>
              </a:solidFill>
              <a:latin typeface="+mn-lt"/>
            </a:endParaRPr>
          </a:p>
          <a:p>
            <a:pPr marL="285750" indent="-285750">
              <a:buSzPct val="120000"/>
              <a:buFont typeface="Arial" panose="020B0604020202020204" pitchFamily="34" charset="0"/>
              <a:buChar char="•"/>
            </a:pPr>
            <a:r>
              <a:rPr lang="en-GB" sz="1600" b="1" i="0" dirty="0">
                <a:solidFill>
                  <a:schemeClr val="tx1"/>
                </a:solidFill>
                <a:effectLst/>
                <a:latin typeface="+mn-lt"/>
              </a:rPr>
              <a:t>Urban Integration &amp; Global Adoption: </a:t>
            </a:r>
            <a:r>
              <a:rPr lang="en-GB" sz="1600" i="0" dirty="0">
                <a:solidFill>
                  <a:schemeClr val="tx1"/>
                </a:solidFill>
                <a:effectLst/>
                <a:latin typeface="+mn-lt"/>
              </a:rPr>
              <a:t>Cities like New York, Berlin, Hong Kong, and Singapore incorporate </a:t>
            </a:r>
            <a:r>
              <a:rPr lang="en-GB" sz="1600" i="0" dirty="0" err="1">
                <a:solidFill>
                  <a:schemeClr val="tx1"/>
                </a:solidFill>
                <a:effectLst/>
                <a:latin typeface="+mn-lt"/>
              </a:rPr>
              <a:t>NbS</a:t>
            </a:r>
            <a:r>
              <a:rPr lang="en-GB" sz="1600" i="0" dirty="0">
                <a:solidFill>
                  <a:schemeClr val="tx1"/>
                </a:solidFill>
                <a:effectLst/>
                <a:latin typeface="+mn-lt"/>
              </a:rPr>
              <a:t> into buildings, airports, schools, and hospitals, supporting climate resilience and sustainability</a:t>
            </a:r>
          </a:p>
          <a:p>
            <a:endParaRPr lang="en-GB" sz="1600" dirty="0">
              <a:solidFill>
                <a:schemeClr val="tx1"/>
              </a:solidFill>
            </a:endParaRPr>
          </a:p>
        </p:txBody>
      </p:sp>
      <p:sp>
        <p:nvSpPr>
          <p:cNvPr id="17" name="TextBox 16">
            <a:extLst>
              <a:ext uri="{FF2B5EF4-FFF2-40B4-BE49-F238E27FC236}">
                <a16:creationId xmlns:a16="http://schemas.microsoft.com/office/drawing/2014/main" id="{7CE0B1FD-5F6D-449D-BF6E-C4D8C4C22BA7}"/>
              </a:ext>
            </a:extLst>
          </p:cNvPr>
          <p:cNvSpPr txBox="1"/>
          <p:nvPr/>
        </p:nvSpPr>
        <p:spPr>
          <a:xfrm>
            <a:off x="5518537" y="6335546"/>
            <a:ext cx="6097604" cy="384721"/>
          </a:xfrm>
          <a:prstGeom prst="rect">
            <a:avLst/>
          </a:prstGeom>
          <a:noFill/>
        </p:spPr>
        <p:txBody>
          <a:bodyPr wrap="square">
            <a:spAutoFit/>
          </a:bodyPr>
          <a:lstStyle/>
          <a:p>
            <a:pPr algn="r"/>
            <a:r>
              <a:rPr lang="en-GB" sz="1100" b="0" i="0" dirty="0">
                <a:solidFill>
                  <a:srgbClr val="444444"/>
                </a:solidFill>
                <a:effectLst/>
                <a:latin typeface="Open Sans" panose="020B0606030504020204" pitchFamily="34" charset="0"/>
              </a:rPr>
              <a:t> </a:t>
            </a:r>
            <a:r>
              <a:rPr lang="en-GB" sz="800" i="1" dirty="0">
                <a:solidFill>
                  <a:srgbClr val="444444"/>
                </a:solidFill>
                <a:latin typeface="+mn-lt"/>
              </a:rPr>
              <a:t>(</a:t>
            </a:r>
            <a:r>
              <a:rPr lang="en-GB" sz="800" i="1" dirty="0" err="1">
                <a:solidFill>
                  <a:srgbClr val="444444"/>
                </a:solidFill>
                <a:latin typeface="+mn-lt"/>
              </a:rPr>
              <a:t>Blicharska</a:t>
            </a:r>
            <a:r>
              <a:rPr lang="en-GB" sz="800" i="1" dirty="0">
                <a:solidFill>
                  <a:srgbClr val="444444"/>
                </a:solidFill>
                <a:latin typeface="+mn-lt"/>
              </a:rPr>
              <a:t> et al. 2019; Enzi et al. 2017;  </a:t>
            </a:r>
            <a:r>
              <a:rPr lang="en-GB" sz="800" i="1" dirty="0" err="1">
                <a:solidFill>
                  <a:srgbClr val="444444"/>
                </a:solidFill>
                <a:latin typeface="+mn-lt"/>
              </a:rPr>
              <a:t>Revitt</a:t>
            </a:r>
            <a:r>
              <a:rPr lang="en-GB" sz="800" i="1" dirty="0">
                <a:solidFill>
                  <a:srgbClr val="444444"/>
                </a:solidFill>
                <a:latin typeface="+mn-lt"/>
              </a:rPr>
              <a:t>, Worrall, and Brewer 2001; </a:t>
            </a:r>
            <a:r>
              <a:rPr lang="en-GB" sz="800" i="1" dirty="0" err="1">
                <a:solidFill>
                  <a:srgbClr val="444444"/>
                </a:solidFill>
                <a:latin typeface="+mn-lt"/>
              </a:rPr>
              <a:t>Stefanakis</a:t>
            </a:r>
            <a:r>
              <a:rPr lang="en-GB" sz="800" i="1" dirty="0">
                <a:solidFill>
                  <a:srgbClr val="444444"/>
                </a:solidFill>
                <a:latin typeface="+mn-lt"/>
              </a:rPr>
              <a:t> 2019)</a:t>
            </a:r>
            <a:br>
              <a:rPr lang="en-GB" sz="800" i="1" dirty="0">
                <a:solidFill>
                  <a:srgbClr val="444444"/>
                </a:solidFill>
                <a:latin typeface="+mn-lt"/>
              </a:rPr>
            </a:br>
            <a:endParaRPr lang="en-GB" sz="800" i="1" dirty="0">
              <a:solidFill>
                <a:srgbClr val="444444"/>
              </a:solidFill>
              <a:latin typeface="+mn-lt"/>
            </a:endParaRPr>
          </a:p>
        </p:txBody>
      </p:sp>
    </p:spTree>
    <p:extLst>
      <p:ext uri="{BB962C8B-B14F-4D97-AF65-F5344CB8AC3E}">
        <p14:creationId xmlns:p14="http://schemas.microsoft.com/office/powerpoint/2010/main" val="2230816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1" y="1231900"/>
            <a:ext cx="902546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Introduction to nature-based solutions in the built environment</a:t>
            </a:r>
            <a:endParaRPr lang="en-GB" sz="18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graphicFrame>
        <p:nvGraphicFramePr>
          <p:cNvPr id="9" name="Google Shape;144;p9">
            <a:extLst>
              <a:ext uri="{FF2B5EF4-FFF2-40B4-BE49-F238E27FC236}">
                <a16:creationId xmlns:a16="http://schemas.microsoft.com/office/drawing/2014/main" id="{0C5C687C-3F3A-4C71-9142-5E69F63BC470}"/>
              </a:ext>
            </a:extLst>
          </p:cNvPr>
          <p:cNvGraphicFramePr/>
          <p:nvPr>
            <p:extLst>
              <p:ext uri="{D42A27DB-BD31-4B8C-83A1-F6EECF244321}">
                <p14:modId xmlns:p14="http://schemas.microsoft.com/office/powerpoint/2010/main" val="46918752"/>
              </p:ext>
            </p:extLst>
          </p:nvPr>
        </p:nvGraphicFramePr>
        <p:xfrm>
          <a:off x="336887" y="1927655"/>
          <a:ext cx="11194182" cy="4419600"/>
        </p:xfrm>
        <a:graphic>
          <a:graphicData uri="http://schemas.openxmlformats.org/drawingml/2006/table">
            <a:tbl>
              <a:tblPr firstRow="1" bandRow="1">
                <a:tableStyleId>{B8DA472E-C0B5-4FAA-A71B-45BBE6C39A2A}</a:tableStyleId>
              </a:tblPr>
              <a:tblGrid>
                <a:gridCol w="3147461">
                  <a:extLst>
                    <a:ext uri="{9D8B030D-6E8A-4147-A177-3AD203B41FA5}">
                      <a16:colId xmlns:a16="http://schemas.microsoft.com/office/drawing/2014/main" val="995431418"/>
                    </a:ext>
                  </a:extLst>
                </a:gridCol>
                <a:gridCol w="8046721">
                  <a:extLst>
                    <a:ext uri="{9D8B030D-6E8A-4147-A177-3AD203B41FA5}">
                      <a16:colId xmlns:a16="http://schemas.microsoft.com/office/drawing/2014/main" val="480107805"/>
                    </a:ext>
                  </a:extLst>
                </a:gridCol>
              </a:tblGrid>
              <a:tr h="221419">
                <a:tc>
                  <a:txBody>
                    <a:bodyPr/>
                    <a:lstStyle/>
                    <a:p>
                      <a:r>
                        <a:rPr lang="en-GB" sz="1100" dirty="0">
                          <a:effectLst/>
                        </a:rPr>
                        <a:t>Economic benefit</a:t>
                      </a:r>
                    </a:p>
                  </a:txBody>
                  <a:tcPr anchor="ctr"/>
                </a:tc>
                <a:tc>
                  <a:txBody>
                    <a:bodyPr/>
                    <a:lstStyle/>
                    <a:p>
                      <a:r>
                        <a:rPr lang="en-GB" sz="1100" dirty="0">
                          <a:effectLst/>
                        </a:rPr>
                        <a:t>Description</a:t>
                      </a:r>
                    </a:p>
                  </a:txBody>
                  <a:tcPr anchor="ctr"/>
                </a:tc>
                <a:extLst>
                  <a:ext uri="{0D108BD9-81ED-4DB2-BD59-A6C34878D82A}">
                    <a16:rowId xmlns:a16="http://schemas.microsoft.com/office/drawing/2014/main" val="10001"/>
                  </a:ext>
                </a:extLst>
              </a:tr>
              <a:tr h="221419">
                <a:tc>
                  <a:txBody>
                    <a:bodyPr/>
                    <a:lstStyle/>
                    <a:p>
                      <a:pPr fontAlgn="t"/>
                      <a:r>
                        <a:rPr lang="en-GB" sz="1100" dirty="0">
                          <a:effectLst/>
                        </a:rPr>
                        <a:t>Increased lifespan of engineered infrastructure</a:t>
                      </a:r>
                    </a:p>
                  </a:txBody>
                  <a:tcPr/>
                </a:tc>
                <a:tc>
                  <a:txBody>
                    <a:bodyPr/>
                    <a:lstStyle/>
                    <a:p>
                      <a:pPr fontAlgn="t">
                        <a:buFont typeface="Arial" panose="020B0604020202020204" pitchFamily="34" charset="0"/>
                        <a:buChar char="•"/>
                      </a:pPr>
                      <a:r>
                        <a:rPr lang="en-GB" sz="1100">
                          <a:effectLst/>
                        </a:rPr>
                        <a:t>Green roofs can increase the lifespan of engineered roofs. For example, Liu and Baskaran (2003) report an increased lifespan of 44.4%, while Wong et al. (2003) find vegetative roofs can last three times longer.</a:t>
                      </a:r>
                    </a:p>
                    <a:p>
                      <a:pPr fontAlgn="t">
                        <a:buFont typeface="Arial" panose="020B0604020202020204" pitchFamily="34" charset="0"/>
                        <a:buChar char="•"/>
                      </a:pPr>
                      <a:r>
                        <a:rPr lang="en-GB" sz="1100">
                          <a:effectLst/>
                        </a:rPr>
                        <a:t>Fewer roof replacements required means reduced expenditure on replacement costs.</a:t>
                      </a:r>
                    </a:p>
                  </a:txBody>
                  <a:tcPr/>
                </a:tc>
                <a:extLst>
                  <a:ext uri="{0D108BD9-81ED-4DB2-BD59-A6C34878D82A}">
                    <a16:rowId xmlns:a16="http://schemas.microsoft.com/office/drawing/2014/main" val="1086415525"/>
                  </a:ext>
                </a:extLst>
              </a:tr>
              <a:tr h="221419">
                <a:tc>
                  <a:txBody>
                    <a:bodyPr/>
                    <a:lstStyle/>
                    <a:p>
                      <a:pPr fontAlgn="t"/>
                      <a:r>
                        <a:rPr lang="en-GB" sz="1100">
                          <a:effectLst/>
                        </a:rPr>
                        <a:t>Reduced maintenance costs</a:t>
                      </a:r>
                    </a:p>
                  </a:txBody>
                  <a:tcPr/>
                </a:tc>
                <a:tc>
                  <a:txBody>
                    <a:bodyPr/>
                    <a:lstStyle/>
                    <a:p>
                      <a:pPr fontAlgn="t">
                        <a:buFont typeface="Arial" panose="020B0604020202020204" pitchFamily="34" charset="0"/>
                        <a:buChar char="•"/>
                      </a:pPr>
                      <a:r>
                        <a:rPr lang="en-GB" sz="1100" dirty="0">
                          <a:effectLst/>
                        </a:rPr>
                        <a:t>The maintenance costs of green roofs are reported to be lower than those of grey infrastructure.</a:t>
                      </a:r>
                    </a:p>
                  </a:txBody>
                  <a:tcPr/>
                </a:tc>
                <a:extLst>
                  <a:ext uri="{0D108BD9-81ED-4DB2-BD59-A6C34878D82A}">
                    <a16:rowId xmlns:a16="http://schemas.microsoft.com/office/drawing/2014/main" val="3154504274"/>
                  </a:ext>
                </a:extLst>
              </a:tr>
              <a:tr h="221419">
                <a:tc>
                  <a:txBody>
                    <a:bodyPr/>
                    <a:lstStyle/>
                    <a:p>
                      <a:pPr fontAlgn="t"/>
                      <a:r>
                        <a:rPr lang="en-GB" sz="1100">
                          <a:effectLst/>
                        </a:rPr>
                        <a:t>Increased property prices</a:t>
                      </a:r>
                    </a:p>
                  </a:txBody>
                  <a:tcPr/>
                </a:tc>
                <a:tc>
                  <a:txBody>
                    <a:bodyPr/>
                    <a:lstStyle/>
                    <a:p>
                      <a:pPr fontAlgn="t">
                        <a:buFont typeface="Arial" panose="020B0604020202020204" pitchFamily="34" charset="0"/>
                        <a:buChar char="•"/>
                      </a:pPr>
                      <a:r>
                        <a:rPr lang="en-GB" sz="1100" dirty="0">
                          <a:effectLst/>
                        </a:rPr>
                        <a:t>Inclusion of </a:t>
                      </a:r>
                      <a:r>
                        <a:rPr lang="en-GB" sz="1100" dirty="0" err="1">
                          <a:effectLst/>
                        </a:rPr>
                        <a:t>NbS</a:t>
                      </a:r>
                      <a:r>
                        <a:rPr lang="en-GB" sz="1100" dirty="0">
                          <a:effectLst/>
                        </a:rPr>
                        <a:t>, such as street trees and urban parks, can lead to increased residential and commercial property prices.</a:t>
                      </a:r>
                    </a:p>
                    <a:p>
                      <a:pPr fontAlgn="t">
                        <a:buFont typeface="Arial" panose="020B0604020202020204" pitchFamily="34" charset="0"/>
                        <a:buChar char="•"/>
                      </a:pPr>
                      <a:r>
                        <a:rPr lang="en-GB" sz="1100" dirty="0">
                          <a:effectLst/>
                        </a:rPr>
                        <a:t>Incorporation of </a:t>
                      </a:r>
                      <a:r>
                        <a:rPr lang="en-GB" sz="1100" dirty="0" err="1">
                          <a:effectLst/>
                        </a:rPr>
                        <a:t>NbS</a:t>
                      </a:r>
                      <a:r>
                        <a:rPr lang="en-GB" sz="1100" dirty="0">
                          <a:effectLst/>
                        </a:rPr>
                        <a:t> can help to make sites and premises easier to sell or rent and help to retain occupants.</a:t>
                      </a:r>
                    </a:p>
                  </a:txBody>
                  <a:tcPr/>
                </a:tc>
                <a:extLst>
                  <a:ext uri="{0D108BD9-81ED-4DB2-BD59-A6C34878D82A}">
                    <a16:rowId xmlns:a16="http://schemas.microsoft.com/office/drawing/2014/main" val="3007422717"/>
                  </a:ext>
                </a:extLst>
              </a:tr>
              <a:tr h="221419">
                <a:tc>
                  <a:txBody>
                    <a:bodyPr/>
                    <a:lstStyle/>
                    <a:p>
                      <a:pPr fontAlgn="t"/>
                      <a:r>
                        <a:rPr lang="en-GB" sz="1100">
                          <a:effectLst/>
                        </a:rPr>
                        <a:t>Additional economic opportunities</a:t>
                      </a:r>
                    </a:p>
                  </a:txBody>
                  <a:tcPr/>
                </a:tc>
                <a:tc>
                  <a:txBody>
                    <a:bodyPr/>
                    <a:lstStyle/>
                    <a:p>
                      <a:pPr fontAlgn="t">
                        <a:buFont typeface="Arial" panose="020B0604020202020204" pitchFamily="34" charset="0"/>
                        <a:buChar char="•"/>
                      </a:pPr>
                      <a:r>
                        <a:rPr lang="en-GB" sz="1100" dirty="0">
                          <a:effectLst/>
                        </a:rPr>
                        <a:t>Green roofs can support income generation activities through increased demand for green building materials and urban farming opportunities.</a:t>
                      </a:r>
                    </a:p>
                  </a:txBody>
                  <a:tcPr/>
                </a:tc>
                <a:extLst>
                  <a:ext uri="{0D108BD9-81ED-4DB2-BD59-A6C34878D82A}">
                    <a16:rowId xmlns:a16="http://schemas.microsoft.com/office/drawing/2014/main" val="2633060333"/>
                  </a:ext>
                </a:extLst>
              </a:tr>
              <a:tr h="221419">
                <a:tc>
                  <a:txBody>
                    <a:bodyPr/>
                    <a:lstStyle/>
                    <a:p>
                      <a:pPr fontAlgn="t"/>
                      <a:r>
                        <a:rPr lang="en-GB" sz="1100">
                          <a:effectLst/>
                        </a:rPr>
                        <a:t>Reduced wastewater treatment costs</a:t>
                      </a:r>
                    </a:p>
                  </a:txBody>
                  <a:tcPr/>
                </a:tc>
                <a:tc>
                  <a:txBody>
                    <a:bodyPr/>
                    <a:lstStyle/>
                    <a:p>
                      <a:pPr fontAlgn="t">
                        <a:buFont typeface="Arial" panose="020B0604020202020204" pitchFamily="34" charset="0"/>
                        <a:buChar char="•"/>
                      </a:pPr>
                      <a:r>
                        <a:rPr lang="en-GB" sz="1100" dirty="0">
                          <a:effectLst/>
                        </a:rPr>
                        <a:t>Rain gardens and bioswales on buildings reduce stormwater runoff, minimising the amount of water requiring treatment.</a:t>
                      </a:r>
                    </a:p>
                    <a:p>
                      <a:pPr fontAlgn="t">
                        <a:buFont typeface="Arial" panose="020B0604020202020204" pitchFamily="34" charset="0"/>
                        <a:buChar char="•"/>
                      </a:pPr>
                      <a:r>
                        <a:rPr lang="en-GB" sz="1100" dirty="0">
                          <a:effectLst/>
                        </a:rPr>
                        <a:t>Cost savings arise from reducing energy cost expenditure due to reduced consumption needs for water treatment.</a:t>
                      </a:r>
                    </a:p>
                  </a:txBody>
                  <a:tcPr/>
                </a:tc>
                <a:extLst>
                  <a:ext uri="{0D108BD9-81ED-4DB2-BD59-A6C34878D82A}">
                    <a16:rowId xmlns:a16="http://schemas.microsoft.com/office/drawing/2014/main" val="2589121169"/>
                  </a:ext>
                </a:extLst>
              </a:tr>
              <a:tr h="221419">
                <a:tc>
                  <a:txBody>
                    <a:bodyPr/>
                    <a:lstStyle/>
                    <a:p>
                      <a:pPr fontAlgn="t"/>
                      <a:r>
                        <a:rPr lang="en-GB" sz="1100">
                          <a:effectLst/>
                        </a:rPr>
                        <a:t>Reduced energy costs</a:t>
                      </a:r>
                    </a:p>
                  </a:txBody>
                  <a:tcPr/>
                </a:tc>
                <a:tc>
                  <a:txBody>
                    <a:bodyPr/>
                    <a:lstStyle/>
                    <a:p>
                      <a:pPr fontAlgn="t">
                        <a:buFont typeface="Arial" panose="020B0604020202020204" pitchFamily="34" charset="0"/>
                        <a:buChar char="•"/>
                      </a:pPr>
                      <a:r>
                        <a:rPr lang="en-GB" sz="1100">
                          <a:effectLst/>
                        </a:rPr>
                        <a:t>Green walls and street trees can provide shading to buildings, while green roofs can promote thermal performance of roof membranes, enhancing evaporative cooling. This reduces cooling needs in summer and expenditure on ventilation.</a:t>
                      </a:r>
                    </a:p>
                    <a:p>
                      <a:pPr fontAlgn="t">
                        <a:buFont typeface="Arial" panose="020B0604020202020204" pitchFamily="34" charset="0"/>
                        <a:buChar char="•"/>
                      </a:pPr>
                      <a:r>
                        <a:rPr lang="en-GB" sz="1100">
                          <a:effectLst/>
                        </a:rPr>
                        <a:t>In winter, through seasonal leaf fall, the building can profit from warming sun energy, leading to reduced costs on heating.</a:t>
                      </a:r>
                    </a:p>
                    <a:p>
                      <a:pPr fontAlgn="t">
                        <a:buFont typeface="Arial" panose="020B0604020202020204" pitchFamily="34" charset="0"/>
                        <a:buChar char="•"/>
                      </a:pPr>
                      <a:r>
                        <a:rPr lang="en-GB" sz="1100">
                          <a:effectLst/>
                        </a:rPr>
                        <a:t>Studies show energy savings from green roofs in the range of 15-45% (for cool and white roofs up to 65%), through lower cooling needs.</a:t>
                      </a:r>
                    </a:p>
                    <a:p>
                      <a:pPr fontAlgn="t">
                        <a:buFont typeface="Arial" panose="020B0604020202020204" pitchFamily="34" charset="0"/>
                        <a:buChar char="•"/>
                      </a:pPr>
                      <a:r>
                        <a:rPr lang="en-GB" sz="1100">
                          <a:effectLst/>
                        </a:rPr>
                        <a:t>Karteris et al. (2016) found green roofs led to 16% reduction in energy used for cooling, and 5% for heating.</a:t>
                      </a:r>
                    </a:p>
                    <a:p>
                      <a:pPr fontAlgn="t">
                        <a:buFont typeface="Arial" panose="020B0604020202020204" pitchFamily="34" charset="0"/>
                        <a:buChar char="•"/>
                      </a:pPr>
                      <a:r>
                        <a:rPr lang="en-GB" sz="1100">
                          <a:effectLst/>
                        </a:rPr>
                        <a:t>In Singapore, the energy consumption of the KTP hospital is 30% less than comparable new hospitals, saving USD1million per year.</a:t>
                      </a:r>
                    </a:p>
                  </a:txBody>
                  <a:tcPr/>
                </a:tc>
                <a:extLst>
                  <a:ext uri="{0D108BD9-81ED-4DB2-BD59-A6C34878D82A}">
                    <a16:rowId xmlns:a16="http://schemas.microsoft.com/office/drawing/2014/main" val="3863945504"/>
                  </a:ext>
                </a:extLst>
              </a:tr>
              <a:tr h="221419">
                <a:tc>
                  <a:txBody>
                    <a:bodyPr/>
                    <a:lstStyle/>
                    <a:p>
                      <a:pPr fontAlgn="t"/>
                      <a:r>
                        <a:rPr lang="en-GB" sz="1100">
                          <a:effectLst/>
                        </a:rPr>
                        <a:t>Reduced building expenditure</a:t>
                      </a:r>
                    </a:p>
                  </a:txBody>
                  <a:tcPr/>
                </a:tc>
                <a:tc>
                  <a:txBody>
                    <a:bodyPr/>
                    <a:lstStyle/>
                    <a:p>
                      <a:pPr fontAlgn="t">
                        <a:buFont typeface="Arial" panose="020B0604020202020204" pitchFamily="34" charset="0"/>
                        <a:buChar char="•"/>
                      </a:pPr>
                      <a:r>
                        <a:rPr lang="en-GB" sz="1100" dirty="0">
                          <a:effectLst/>
                        </a:rPr>
                        <a:t>Green roofs have a reduced payback time and increased return on investment (ROI).</a:t>
                      </a:r>
                    </a:p>
                    <a:p>
                      <a:pPr fontAlgn="t">
                        <a:buFont typeface="Arial" panose="020B0604020202020204" pitchFamily="34" charset="0"/>
                        <a:buChar char="•"/>
                      </a:pPr>
                      <a:r>
                        <a:rPr lang="en-GB" sz="1100" dirty="0">
                          <a:effectLst/>
                        </a:rPr>
                        <a:t>Green roofs and walls act as buffers for extreme temperatures which can cause damage to building structures, leading to recurring maintenance costs.</a:t>
                      </a:r>
                    </a:p>
                  </a:txBody>
                  <a:tcPr/>
                </a:tc>
                <a:extLst>
                  <a:ext uri="{0D108BD9-81ED-4DB2-BD59-A6C34878D82A}">
                    <a16:rowId xmlns:a16="http://schemas.microsoft.com/office/drawing/2014/main" val="79514291"/>
                  </a:ext>
                </a:extLst>
              </a:tr>
            </a:tbl>
          </a:graphicData>
        </a:graphic>
      </p:graphicFrame>
      <p:sp>
        <p:nvSpPr>
          <p:cNvPr id="12" name="TextBox 11">
            <a:extLst>
              <a:ext uri="{FF2B5EF4-FFF2-40B4-BE49-F238E27FC236}">
                <a16:creationId xmlns:a16="http://schemas.microsoft.com/office/drawing/2014/main" id="{97B0CB88-BCFA-41A5-BE12-598FA882FE58}"/>
              </a:ext>
            </a:extLst>
          </p:cNvPr>
          <p:cNvSpPr txBox="1"/>
          <p:nvPr/>
        </p:nvSpPr>
        <p:spPr>
          <a:xfrm>
            <a:off x="295177" y="1681434"/>
            <a:ext cx="6817895" cy="246221"/>
          </a:xfrm>
          <a:prstGeom prst="rect">
            <a:avLst/>
          </a:prstGeom>
          <a:noFill/>
        </p:spPr>
        <p:txBody>
          <a:bodyPr wrap="square">
            <a:spAutoFit/>
          </a:bodyPr>
          <a:lstStyle/>
          <a:p>
            <a:r>
              <a:rPr lang="en-GB" sz="1000" i="1" dirty="0">
                <a:solidFill>
                  <a:srgbClr val="444444"/>
                </a:solidFill>
                <a:latin typeface="+mn-lt"/>
              </a:rPr>
              <a:t>Examples of economic benefits of integrating </a:t>
            </a:r>
            <a:r>
              <a:rPr lang="en-GB" sz="1000" i="1" dirty="0" err="1">
                <a:solidFill>
                  <a:srgbClr val="444444"/>
                </a:solidFill>
                <a:latin typeface="+mn-lt"/>
              </a:rPr>
              <a:t>NbS</a:t>
            </a:r>
            <a:r>
              <a:rPr lang="en-GB" sz="1000" i="1" dirty="0">
                <a:solidFill>
                  <a:srgbClr val="444444"/>
                </a:solidFill>
                <a:latin typeface="+mn-lt"/>
              </a:rPr>
              <a:t> into buildings (European Commission 2013; GMCA 2019)</a:t>
            </a:r>
          </a:p>
        </p:txBody>
      </p:sp>
    </p:spTree>
    <p:extLst>
      <p:ext uri="{BB962C8B-B14F-4D97-AF65-F5344CB8AC3E}">
        <p14:creationId xmlns:p14="http://schemas.microsoft.com/office/powerpoint/2010/main" val="2819704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198" y="1231900"/>
            <a:ext cx="6756135"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Nature-based solutions in cities</a:t>
            </a:r>
            <a:endParaRPr lang="en-GB" sz="2000" b="1" dirty="0">
              <a:solidFill>
                <a:schemeClr val="accent5">
                  <a:lumMod val="60000"/>
                  <a:lumOff val="40000"/>
                </a:schemeClr>
              </a:solidFill>
              <a:latin typeface="+mn-lt"/>
            </a:endParaRPr>
          </a:p>
          <a:p>
            <a:pPr marR="0" lvl="0" algn="l" defTabSz="914400" rtl="0" eaLnBrk="0" fontAlgn="base" latinLnBrk="0" hangingPunct="0">
              <a:lnSpc>
                <a:spcPct val="100000"/>
              </a:lnSpc>
              <a:spcBef>
                <a:spcPct val="0"/>
              </a:spcBef>
              <a:spcAft>
                <a:spcPct val="0"/>
              </a:spcAft>
              <a:buClrTx/>
              <a:buSzPct val="120000"/>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roofs, parks, and urban vegetation </a:t>
            </a:r>
            <a:r>
              <a:rPr kumimoji="0" lang="en-US" altLang="en-US" sz="1600" b="1" i="0" u="none" strike="noStrike" cap="none" normalizeH="0" baseline="0" dirty="0">
                <a:ln>
                  <a:noFill/>
                </a:ln>
                <a:solidFill>
                  <a:schemeClr val="tx1"/>
                </a:solidFill>
                <a:effectLst/>
                <a:latin typeface="Arial" panose="020B0604020202020204" pitchFamily="34" charset="0"/>
              </a:rPr>
              <a:t>regulate water flow, reduce stormwater runoff, and prevent sewer overflows</a:t>
            </a:r>
            <a:r>
              <a:rPr kumimoji="0" lang="en-US" altLang="en-US" sz="1600" b="0" i="0" u="none" strike="noStrike" cap="none" normalizeH="0" baseline="0" dirty="0">
                <a:ln>
                  <a:noFill/>
                </a:ln>
                <a:solidFill>
                  <a:schemeClr val="tx1"/>
                </a:solidFill>
                <a:effectLst/>
                <a:latin typeface="Arial" panose="020B0604020202020204" pitchFamily="34" charset="0"/>
              </a:rPr>
              <a:t>, protecting urban water supplies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attract investments, increase property values, and lower insurance premiums</a:t>
            </a:r>
            <a:r>
              <a:rPr kumimoji="0" lang="en-US" altLang="en-US" sz="1600" b="0" i="0" u="none" strike="noStrike" cap="none" normalizeH="0" baseline="0" dirty="0">
                <a:ln>
                  <a:noFill/>
                </a:ln>
                <a:solidFill>
                  <a:schemeClr val="tx1"/>
                </a:solidFill>
                <a:effectLst/>
                <a:latin typeface="Arial" panose="020B0604020202020204" pitchFamily="34" charset="0"/>
              </a:rPr>
              <a:t> by mitigating climate risks like flooding and enhancing building durability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Urban greenery </a:t>
            </a:r>
            <a:r>
              <a:rPr kumimoji="0" lang="en-US" altLang="en-US" sz="1600" b="1" i="0" u="none" strike="noStrike" cap="none" normalizeH="0" baseline="0" dirty="0">
                <a:ln>
                  <a:noFill/>
                </a:ln>
                <a:solidFill>
                  <a:schemeClr val="tx1"/>
                </a:solidFill>
                <a:effectLst/>
                <a:latin typeface="Arial" panose="020B0604020202020204" pitchFamily="34" charset="0"/>
              </a:rPr>
              <a:t>reduces the heat island effect, purifies air, and supports mental and physical health</a:t>
            </a:r>
            <a:r>
              <a:rPr kumimoji="0" lang="en-US" altLang="en-US" sz="1600" b="0" i="0" u="none" strike="noStrike" cap="none" normalizeH="0" baseline="0" dirty="0">
                <a:ln>
                  <a:noFill/>
                </a:ln>
                <a:solidFill>
                  <a:schemeClr val="tx1"/>
                </a:solidFill>
                <a:effectLst/>
                <a:latin typeface="Arial" panose="020B0604020202020204" pitchFamily="34" charset="0"/>
              </a:rPr>
              <a:t>, lowering public health costs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spaces </a:t>
            </a:r>
            <a:r>
              <a:rPr kumimoji="0" lang="en-US" altLang="en-US" sz="1600" b="1" i="0" u="none" strike="noStrike" cap="none" normalizeH="0" baseline="0" dirty="0">
                <a:ln>
                  <a:noFill/>
                </a:ln>
                <a:solidFill>
                  <a:schemeClr val="tx1"/>
                </a:solidFill>
                <a:effectLst/>
                <a:latin typeface="Arial" panose="020B0604020202020204" pitchFamily="34" charset="0"/>
              </a:rPr>
              <a:t>strengthen community cohesion, reduce urban violence, and improve road safety</a:t>
            </a:r>
            <a:r>
              <a:rPr kumimoji="0" lang="en-US" altLang="en-US" sz="1600" b="0" i="0" u="none" strike="noStrike" cap="none" normalizeH="0" baseline="0" dirty="0">
                <a:ln>
                  <a:noFill/>
                </a:ln>
                <a:solidFill>
                  <a:schemeClr val="tx1"/>
                </a:solidFill>
                <a:effectLst/>
                <a:latin typeface="Arial" panose="020B0604020202020204" pitchFamily="34" charset="0"/>
              </a:rPr>
              <a:t> by enhancing driver focus and slowing vehicle speeds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Singapore mandates that </a:t>
            </a:r>
            <a:r>
              <a:rPr kumimoji="0" lang="en-US" altLang="en-US" sz="1600" b="1" i="0" u="none" strike="noStrike" cap="none" normalizeH="0" baseline="0" dirty="0">
                <a:ln>
                  <a:noFill/>
                </a:ln>
                <a:solidFill>
                  <a:schemeClr val="tx1"/>
                </a:solidFill>
                <a:effectLst/>
                <a:latin typeface="Arial" panose="020B0604020202020204" pitchFamily="34" charset="0"/>
              </a:rPr>
              <a:t>new and refurbished buildings replace their footprint coverage with green space</a:t>
            </a:r>
            <a:r>
              <a:rPr kumimoji="0" lang="en-US" altLang="en-US" sz="1600" b="0" i="0" u="none" strike="noStrike" cap="none" normalizeH="0" baseline="0" dirty="0">
                <a:ln>
                  <a:noFill/>
                </a:ln>
                <a:solidFill>
                  <a:schemeClr val="tx1"/>
                </a:solidFill>
                <a:effectLst/>
                <a:latin typeface="Arial" panose="020B0604020202020204" pitchFamily="34" charset="0"/>
              </a:rPr>
              <a:t>, ensuring integrated urban access to nature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pic>
        <p:nvPicPr>
          <p:cNvPr id="6" name="Picture 5">
            <a:extLst>
              <a:ext uri="{FF2B5EF4-FFF2-40B4-BE49-F238E27FC236}">
                <a16:creationId xmlns:a16="http://schemas.microsoft.com/office/drawing/2014/main" id="{BBD832D1-DB60-43FA-B55E-F4B5FCFA2CD3}"/>
              </a:ext>
            </a:extLst>
          </p:cNvPr>
          <p:cNvPicPr>
            <a:picLocks noChangeAspect="1"/>
          </p:cNvPicPr>
          <p:nvPr/>
        </p:nvPicPr>
        <p:blipFill>
          <a:blip r:embed="rId3"/>
          <a:stretch>
            <a:fillRect/>
          </a:stretch>
        </p:blipFill>
        <p:spPr>
          <a:xfrm>
            <a:off x="7680959" y="1231900"/>
            <a:ext cx="3672841" cy="4753691"/>
          </a:xfrm>
          <a:prstGeom prst="rect">
            <a:avLst/>
          </a:prstGeom>
        </p:spPr>
      </p:pic>
      <p:sp>
        <p:nvSpPr>
          <p:cNvPr id="11" name="TextBox 10">
            <a:extLst>
              <a:ext uri="{FF2B5EF4-FFF2-40B4-BE49-F238E27FC236}">
                <a16:creationId xmlns:a16="http://schemas.microsoft.com/office/drawing/2014/main" id="{B79A79E8-3C51-4073-A8A3-6C1342DBC1D8}"/>
              </a:ext>
            </a:extLst>
          </p:cNvPr>
          <p:cNvSpPr txBox="1"/>
          <p:nvPr/>
        </p:nvSpPr>
        <p:spPr>
          <a:xfrm>
            <a:off x="7680959" y="5978372"/>
            <a:ext cx="3672841" cy="553998"/>
          </a:xfrm>
          <a:prstGeom prst="rect">
            <a:avLst/>
          </a:prstGeom>
          <a:noFill/>
        </p:spPr>
        <p:txBody>
          <a:bodyPr wrap="square">
            <a:spAutoFit/>
          </a:bodyPr>
          <a:lstStyle/>
          <a:p>
            <a:r>
              <a:rPr lang="en-GB" sz="1000" i="1" dirty="0">
                <a:solidFill>
                  <a:srgbClr val="444444"/>
                </a:solidFill>
                <a:latin typeface="+mn-lt"/>
              </a:rPr>
              <a:t>Green roofs can reduce annual stormwater runoff by up to 50-90% for smaller storms (up to 25mm) and at least 30% for larger storms (GMCA 2019; Enzi et al. 2017).</a:t>
            </a:r>
          </a:p>
        </p:txBody>
      </p:sp>
    </p:spTree>
    <p:extLst>
      <p:ext uri="{BB962C8B-B14F-4D97-AF65-F5344CB8AC3E}">
        <p14:creationId xmlns:p14="http://schemas.microsoft.com/office/powerpoint/2010/main" val="4148526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Strategically integrating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to benefit offices, finance and retail</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36</a:t>
            </a:fld>
            <a:endParaRPr lang="sv-SE" sz="1000" b="1" dirty="0">
              <a:solidFill>
                <a:schemeClr val="bg1"/>
              </a:solidFill>
            </a:endParaRP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5257802"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Studies show that employees with access to green spaces perform </a:t>
            </a:r>
            <a:r>
              <a:rPr lang="en-GB" sz="1800" b="1" dirty="0">
                <a:solidFill>
                  <a:schemeClr val="tx1"/>
                </a:solidFill>
                <a:latin typeface="+mn-lt"/>
              </a:rPr>
              <a:t>10–25% better on memory tests and experience higher job satisfaction and productivity</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Workers with a view of nature take </a:t>
            </a:r>
            <a:r>
              <a:rPr lang="en-GB" sz="1800" b="1" dirty="0">
                <a:solidFill>
                  <a:schemeClr val="tx1"/>
                </a:solidFill>
                <a:latin typeface="+mn-lt"/>
              </a:rPr>
              <a:t>fewer sick days </a:t>
            </a:r>
            <a:r>
              <a:rPr lang="en-GB" sz="1800" dirty="0">
                <a:solidFill>
                  <a:schemeClr val="tx1"/>
                </a:solidFill>
                <a:latin typeface="+mn-lt"/>
              </a:rPr>
              <a:t>(57 vs. 68 hours per year), potentially saving companies over $2,000 per employee annually</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Green spaces enhance company reputation, attract investment, and increase retail rents while driving higher footfall in commercial areas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Well-maintained </a:t>
            </a:r>
            <a:r>
              <a:rPr lang="en-GB" sz="1800" dirty="0" err="1">
                <a:solidFill>
                  <a:schemeClr val="tx1"/>
                </a:solidFill>
                <a:latin typeface="+mn-lt"/>
              </a:rPr>
              <a:t>NbS</a:t>
            </a:r>
            <a:r>
              <a:rPr lang="en-GB" sz="1800" dirty="0">
                <a:solidFill>
                  <a:schemeClr val="tx1"/>
                </a:solidFill>
                <a:latin typeface="+mn-lt"/>
              </a:rPr>
              <a:t> </a:t>
            </a:r>
            <a:r>
              <a:rPr lang="en-GB" sz="1800" b="1" dirty="0">
                <a:solidFill>
                  <a:schemeClr val="tx1"/>
                </a:solidFill>
                <a:latin typeface="+mn-lt"/>
              </a:rPr>
              <a:t>boosts visitor spending</a:t>
            </a:r>
            <a:r>
              <a:rPr lang="en-GB" sz="1800" dirty="0">
                <a:solidFill>
                  <a:schemeClr val="tx1"/>
                </a:solidFill>
                <a:latin typeface="+mn-lt"/>
              </a:rPr>
              <a:t>, while degraded green spaces deter investment, recruitment, and retention</a:t>
            </a:r>
          </a:p>
        </p:txBody>
      </p:sp>
      <p:pic>
        <p:nvPicPr>
          <p:cNvPr id="4" name="Picture 3">
            <a:extLst>
              <a:ext uri="{FF2B5EF4-FFF2-40B4-BE49-F238E27FC236}">
                <a16:creationId xmlns:a16="http://schemas.microsoft.com/office/drawing/2014/main" id="{C530639B-E010-44C4-B6D9-6D9C1FA89325}"/>
              </a:ext>
            </a:extLst>
          </p:cNvPr>
          <p:cNvPicPr>
            <a:picLocks noChangeAspect="1"/>
          </p:cNvPicPr>
          <p:nvPr/>
        </p:nvPicPr>
        <p:blipFill>
          <a:blip r:embed="rId3"/>
          <a:stretch>
            <a:fillRect/>
          </a:stretch>
        </p:blipFill>
        <p:spPr>
          <a:xfrm>
            <a:off x="6294890" y="2313815"/>
            <a:ext cx="5068955" cy="3418923"/>
          </a:xfrm>
          <a:prstGeom prst="rect">
            <a:avLst/>
          </a:prstGeom>
        </p:spPr>
      </p:pic>
      <p:sp>
        <p:nvSpPr>
          <p:cNvPr id="11" name="TextBox 10">
            <a:extLst>
              <a:ext uri="{FF2B5EF4-FFF2-40B4-BE49-F238E27FC236}">
                <a16:creationId xmlns:a16="http://schemas.microsoft.com/office/drawing/2014/main" id="{CC9AB348-8543-4ADF-B8C4-65B2E252C65F}"/>
              </a:ext>
            </a:extLst>
          </p:cNvPr>
          <p:cNvSpPr txBox="1"/>
          <p:nvPr/>
        </p:nvSpPr>
        <p:spPr>
          <a:xfrm>
            <a:off x="6294890" y="5732738"/>
            <a:ext cx="4960331" cy="369332"/>
          </a:xfrm>
          <a:prstGeom prst="rect">
            <a:avLst/>
          </a:prstGeom>
          <a:noFill/>
        </p:spPr>
        <p:txBody>
          <a:bodyPr wrap="square">
            <a:spAutoFit/>
          </a:bodyPr>
          <a:lstStyle/>
          <a:p>
            <a:r>
              <a:rPr lang="en-GB" sz="900" i="1" dirty="0">
                <a:solidFill>
                  <a:srgbClr val="444444"/>
                </a:solidFill>
                <a:latin typeface="+mn-lt"/>
              </a:rPr>
              <a:t>A green roof on top of a car park and rail yard in Illinois. The roof helps slow stormwater runoff and provides the surrounding offices with a view of nature (Browder et al. 2019)</a:t>
            </a:r>
          </a:p>
        </p:txBody>
      </p:sp>
      <p:sp>
        <p:nvSpPr>
          <p:cNvPr id="9" name="TextBox 8">
            <a:extLst>
              <a:ext uri="{FF2B5EF4-FFF2-40B4-BE49-F238E27FC236}">
                <a16:creationId xmlns:a16="http://schemas.microsoft.com/office/drawing/2014/main" id="{001E30F7-E1B5-496A-88C5-F277DBFFF19A}"/>
              </a:ext>
            </a:extLst>
          </p:cNvPr>
          <p:cNvSpPr txBox="1"/>
          <p:nvPr/>
        </p:nvSpPr>
        <p:spPr>
          <a:xfrm>
            <a:off x="5466735" y="6385153"/>
            <a:ext cx="6096000" cy="215444"/>
          </a:xfrm>
          <a:prstGeom prst="rect">
            <a:avLst/>
          </a:prstGeom>
          <a:noFill/>
        </p:spPr>
        <p:txBody>
          <a:bodyPr wrap="square">
            <a:spAutoFit/>
          </a:bodyPr>
          <a:lstStyle/>
          <a:p>
            <a:pPr algn="r"/>
            <a:r>
              <a:rPr lang="en-GB" sz="800" i="1" dirty="0">
                <a:solidFill>
                  <a:srgbClr val="444444"/>
                </a:solidFill>
                <a:latin typeface="+mn-lt"/>
              </a:rPr>
              <a:t>(Green Infrastructure North West 2013; </a:t>
            </a:r>
            <a:r>
              <a:rPr lang="en-GB" sz="800" i="1" dirty="0" err="1">
                <a:solidFill>
                  <a:srgbClr val="444444"/>
                </a:solidFill>
                <a:latin typeface="+mn-lt"/>
              </a:rPr>
              <a:t>Elzeyadi</a:t>
            </a:r>
            <a:r>
              <a:rPr lang="en-GB" sz="800" i="1" dirty="0">
                <a:solidFill>
                  <a:srgbClr val="444444"/>
                </a:solidFill>
                <a:latin typeface="+mn-lt"/>
              </a:rPr>
              <a:t> 2011; GMCA 2019)</a:t>
            </a:r>
          </a:p>
        </p:txBody>
      </p:sp>
    </p:spTree>
    <p:extLst>
      <p:ext uri="{BB962C8B-B14F-4D97-AF65-F5344CB8AC3E}">
        <p14:creationId xmlns:p14="http://schemas.microsoft.com/office/powerpoint/2010/main" val="2669320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8" y="1231899"/>
            <a:ext cx="9297839" cy="5188565"/>
          </a:xfrm>
          <a:prstGeom prst="rect">
            <a:avLst/>
          </a:prstGeom>
          <a:solidFill>
            <a:srgbClr val="FFFFFF">
              <a:alpha val="74902"/>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i="0" dirty="0">
                <a:solidFill>
                  <a:schemeClr val="accent5">
                    <a:lumMod val="60000"/>
                    <a:lumOff val="40000"/>
                  </a:schemeClr>
                </a:solidFill>
                <a:effectLst/>
                <a:latin typeface="+mn-lt"/>
              </a:rPr>
              <a:t>Strategically integrating </a:t>
            </a:r>
            <a:r>
              <a:rPr lang="en-GB" sz="2000" b="1" i="0" dirty="0" err="1">
                <a:solidFill>
                  <a:schemeClr val="accent5">
                    <a:lumMod val="60000"/>
                    <a:lumOff val="40000"/>
                  </a:schemeClr>
                </a:solidFill>
                <a:effectLst/>
                <a:latin typeface="+mn-lt"/>
              </a:rPr>
              <a:t>NbS</a:t>
            </a:r>
            <a:r>
              <a:rPr lang="en-GB" sz="2000" b="1" i="0" dirty="0">
                <a:solidFill>
                  <a:schemeClr val="accent5">
                    <a:lumMod val="60000"/>
                    <a:lumOff val="40000"/>
                  </a:schemeClr>
                </a:solidFill>
                <a:effectLst/>
                <a:latin typeface="+mn-lt"/>
              </a:rPr>
              <a:t> to benefit industrial sectors</a:t>
            </a:r>
            <a:endParaRPr lang="en-GB" sz="2000" b="1" dirty="0">
              <a:solidFill>
                <a:schemeClr val="accent5">
                  <a:lumMod val="60000"/>
                  <a:lumOff val="40000"/>
                </a:schemeClr>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37</a:t>
            </a:fld>
            <a:endParaRPr lang="sv-SE" sz="1000" b="1" dirty="0">
              <a:solidFill>
                <a:schemeClr val="bg1"/>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56B500C2-1FE5-4F11-B6F2-1D7B47150E17}"/>
              </a:ext>
            </a:extLst>
          </p:cNvPr>
          <p:cNvSpPr txBox="1"/>
          <p:nvPr/>
        </p:nvSpPr>
        <p:spPr>
          <a:xfrm>
            <a:off x="905774" y="1846053"/>
            <a:ext cx="5313872" cy="4308872"/>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Constructed wetlands and reed beds </a:t>
            </a:r>
            <a:r>
              <a:rPr kumimoji="0" lang="en-US" altLang="en-US" sz="1600" b="1" i="0" u="none" strike="noStrike" cap="none" normalizeH="0" baseline="0" dirty="0">
                <a:ln>
                  <a:noFill/>
                </a:ln>
                <a:solidFill>
                  <a:schemeClr val="tx1"/>
                </a:solidFill>
                <a:effectLst/>
                <a:latin typeface="Arial" panose="020B0604020202020204" pitchFamily="34" charset="0"/>
              </a:rPr>
              <a:t>treat wastewater from industrial processes</a:t>
            </a:r>
            <a:r>
              <a:rPr kumimoji="0" lang="en-US" altLang="en-US" sz="1600" b="0" i="0" u="none" strike="noStrike" cap="none" normalizeH="0" baseline="0" dirty="0">
                <a:ln>
                  <a:noFill/>
                </a:ln>
                <a:solidFill>
                  <a:schemeClr val="tx1"/>
                </a:solidFill>
                <a:effectLst/>
                <a:latin typeface="Arial" panose="020B0604020202020204" pitchFamily="34" charset="0"/>
              </a:rPr>
              <a:t>, reducing treatment costs and minimizing pollutant leaching into local water sources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absorb pollutants, oxygenate air, and regulate indoor microclimates</a:t>
            </a:r>
            <a:r>
              <a:rPr kumimoji="0" lang="en-US" altLang="en-US" sz="1600" b="0" i="0" u="none" strike="noStrike" cap="none" normalizeH="0" baseline="0" dirty="0">
                <a:ln>
                  <a:noFill/>
                </a:ln>
                <a:solidFill>
                  <a:schemeClr val="tx1"/>
                </a:solidFill>
                <a:effectLst/>
                <a:latin typeface="Arial" panose="020B0604020202020204" pitchFamily="34" charset="0"/>
              </a:rPr>
              <a:t>, reducing respiratory illnesses and improving employee well-being</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spaces around factories </a:t>
            </a:r>
            <a:r>
              <a:rPr kumimoji="0" lang="en-US" altLang="en-US" sz="1600" b="1" i="0" u="none" strike="noStrike" cap="none" normalizeH="0" baseline="0" dirty="0">
                <a:ln>
                  <a:noFill/>
                </a:ln>
                <a:solidFill>
                  <a:schemeClr val="tx1"/>
                </a:solidFill>
                <a:effectLst/>
                <a:latin typeface="Arial" panose="020B0604020202020204" pitchFamily="34" charset="0"/>
              </a:rPr>
              <a:t>reduce worker stress, enhance attention spans, and support a healthier, more productive workforce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roofs and living walls </a:t>
            </a:r>
            <a:r>
              <a:rPr kumimoji="0" lang="en-US" altLang="en-US" sz="1600" b="1" i="0" u="none" strike="noStrike" cap="none" normalizeH="0" baseline="0" dirty="0">
                <a:ln>
                  <a:noFill/>
                </a:ln>
                <a:solidFill>
                  <a:schemeClr val="tx1"/>
                </a:solidFill>
                <a:effectLst/>
                <a:latin typeface="Arial" panose="020B0604020202020204" pitchFamily="34" charset="0"/>
              </a:rPr>
              <a:t>mitigate the urban heat island effect</a:t>
            </a:r>
            <a:r>
              <a:rPr kumimoji="0" lang="en-US" altLang="en-US" sz="1600" b="0" i="0" u="none" strike="noStrike" cap="none" normalizeH="0" baseline="0" dirty="0">
                <a:ln>
                  <a:noFill/>
                </a:ln>
                <a:solidFill>
                  <a:schemeClr val="tx1"/>
                </a:solidFill>
                <a:effectLst/>
                <a:latin typeface="Arial" panose="020B0604020202020204" pitchFamily="34" charset="0"/>
              </a:rPr>
              <a:t>, benefiting both industrial facilities and surrounding communities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sz="1800" dirty="0"/>
          </a:p>
        </p:txBody>
      </p:sp>
      <p:pic>
        <p:nvPicPr>
          <p:cNvPr id="6" name="Picture 5">
            <a:extLst>
              <a:ext uri="{FF2B5EF4-FFF2-40B4-BE49-F238E27FC236}">
                <a16:creationId xmlns:a16="http://schemas.microsoft.com/office/drawing/2014/main" id="{4EAE239B-BD67-4756-B6C5-2BEBBF95DEAD}"/>
              </a:ext>
            </a:extLst>
          </p:cNvPr>
          <p:cNvPicPr>
            <a:picLocks noChangeAspect="1"/>
          </p:cNvPicPr>
          <p:nvPr/>
        </p:nvPicPr>
        <p:blipFill>
          <a:blip r:embed="rId3"/>
          <a:stretch>
            <a:fillRect/>
          </a:stretch>
        </p:blipFill>
        <p:spPr>
          <a:xfrm>
            <a:off x="6287222" y="1947742"/>
            <a:ext cx="5199845" cy="3539390"/>
          </a:xfrm>
          <a:prstGeom prst="rect">
            <a:avLst/>
          </a:prstGeom>
        </p:spPr>
      </p:pic>
      <p:sp>
        <p:nvSpPr>
          <p:cNvPr id="12" name="TextBox 11">
            <a:extLst>
              <a:ext uri="{FF2B5EF4-FFF2-40B4-BE49-F238E27FC236}">
                <a16:creationId xmlns:a16="http://schemas.microsoft.com/office/drawing/2014/main" id="{E9DF6FCE-FF9A-4475-9A5B-61EB37D49786}"/>
              </a:ext>
            </a:extLst>
          </p:cNvPr>
          <p:cNvSpPr txBox="1"/>
          <p:nvPr/>
        </p:nvSpPr>
        <p:spPr>
          <a:xfrm>
            <a:off x="6287222" y="5487132"/>
            <a:ext cx="5199845" cy="369332"/>
          </a:xfrm>
          <a:prstGeom prst="rect">
            <a:avLst/>
          </a:prstGeom>
          <a:noFill/>
        </p:spPr>
        <p:txBody>
          <a:bodyPr wrap="square">
            <a:spAutoFit/>
          </a:bodyPr>
          <a:lstStyle/>
          <a:p>
            <a:r>
              <a:rPr lang="en-GB" sz="900" i="1" dirty="0" err="1">
                <a:solidFill>
                  <a:srgbClr val="444444"/>
                </a:solidFill>
                <a:latin typeface="+mn-lt"/>
              </a:rPr>
              <a:t>NbS</a:t>
            </a:r>
            <a:r>
              <a:rPr lang="en-GB" sz="900" i="1" dirty="0">
                <a:solidFill>
                  <a:srgbClr val="444444"/>
                </a:solidFill>
                <a:latin typeface="+mn-lt"/>
              </a:rPr>
              <a:t> could be integrated in and around factory buildings for various benefits including increasing the health, well-being and productivity of workers.</a:t>
            </a:r>
          </a:p>
        </p:txBody>
      </p:sp>
      <p:sp>
        <p:nvSpPr>
          <p:cNvPr id="10" name="TextBox 9">
            <a:extLst>
              <a:ext uri="{FF2B5EF4-FFF2-40B4-BE49-F238E27FC236}">
                <a16:creationId xmlns:a16="http://schemas.microsoft.com/office/drawing/2014/main" id="{EA6B3AEE-568A-4774-AF22-AA0911D7D944}"/>
              </a:ext>
            </a:extLst>
          </p:cNvPr>
          <p:cNvSpPr txBox="1"/>
          <p:nvPr/>
        </p:nvSpPr>
        <p:spPr>
          <a:xfrm>
            <a:off x="5004619" y="6363031"/>
            <a:ext cx="6666827" cy="215444"/>
          </a:xfrm>
          <a:prstGeom prst="rect">
            <a:avLst/>
          </a:prstGeom>
          <a:noFill/>
        </p:spPr>
        <p:txBody>
          <a:bodyPr wrap="square">
            <a:spAutoFit/>
          </a:bodyPr>
          <a:lstStyle/>
          <a:p>
            <a:pPr algn="r"/>
            <a:r>
              <a:rPr lang="da-DK" sz="800" i="1" dirty="0">
                <a:solidFill>
                  <a:srgbClr val="444444"/>
                </a:solidFill>
                <a:latin typeface="+mn-lt"/>
              </a:rPr>
              <a:t>(Aluko and Sridhar 2005; Lamb et al. 2013; </a:t>
            </a:r>
            <a:r>
              <a:rPr lang="en-GB" sz="800" i="1" dirty="0" err="1">
                <a:solidFill>
                  <a:srgbClr val="444444"/>
                </a:solidFill>
                <a:latin typeface="+mn-lt"/>
              </a:rPr>
              <a:t>Langergraber</a:t>
            </a:r>
            <a:r>
              <a:rPr lang="en-GB" sz="800" i="1" dirty="0">
                <a:solidFill>
                  <a:srgbClr val="444444"/>
                </a:solidFill>
                <a:latin typeface="+mn-lt"/>
              </a:rPr>
              <a:t> 2013; </a:t>
            </a:r>
            <a:r>
              <a:rPr lang="en-GB" sz="800" i="1" dirty="0" err="1">
                <a:solidFill>
                  <a:srgbClr val="444444"/>
                </a:solidFill>
                <a:latin typeface="+mn-lt"/>
              </a:rPr>
              <a:t>Blicharska</a:t>
            </a:r>
            <a:r>
              <a:rPr lang="en-GB" sz="800" i="1" dirty="0">
                <a:solidFill>
                  <a:srgbClr val="444444"/>
                </a:solidFill>
                <a:latin typeface="+mn-lt"/>
              </a:rPr>
              <a:t> et al. 2019; GMCA 2019; </a:t>
            </a:r>
            <a:r>
              <a:rPr lang="en-GB" sz="800" i="1" dirty="0" err="1">
                <a:solidFill>
                  <a:srgbClr val="444444"/>
                </a:solidFill>
                <a:latin typeface="+mn-lt"/>
              </a:rPr>
              <a:t>Turhan</a:t>
            </a:r>
            <a:r>
              <a:rPr lang="en-GB" sz="800" i="1" dirty="0">
                <a:solidFill>
                  <a:srgbClr val="444444"/>
                </a:solidFill>
                <a:latin typeface="+mn-lt"/>
              </a:rPr>
              <a:t> and </a:t>
            </a:r>
            <a:r>
              <a:rPr lang="en-GB" sz="800" i="1" dirty="0" err="1">
                <a:solidFill>
                  <a:srgbClr val="444444"/>
                </a:solidFill>
                <a:latin typeface="+mn-lt"/>
              </a:rPr>
              <a:t>Gökçen</a:t>
            </a:r>
            <a:r>
              <a:rPr lang="en-GB" sz="800" i="1" dirty="0">
                <a:solidFill>
                  <a:srgbClr val="444444"/>
                </a:solidFill>
                <a:latin typeface="+mn-lt"/>
              </a:rPr>
              <a:t> </a:t>
            </a:r>
            <a:r>
              <a:rPr lang="en-GB" sz="800" i="1" dirty="0" err="1">
                <a:solidFill>
                  <a:srgbClr val="444444"/>
                </a:solidFill>
                <a:latin typeface="+mn-lt"/>
              </a:rPr>
              <a:t>Akkurt</a:t>
            </a:r>
            <a:r>
              <a:rPr lang="en-GB" sz="800" i="1" dirty="0">
                <a:solidFill>
                  <a:srgbClr val="444444"/>
                </a:solidFill>
                <a:latin typeface="+mn-lt"/>
              </a:rPr>
              <a:t> 2018</a:t>
            </a:r>
            <a:r>
              <a:rPr lang="da-DK" sz="800" i="1" dirty="0">
                <a:solidFill>
                  <a:srgbClr val="444444"/>
                </a:solidFill>
                <a:latin typeface="+mn-lt"/>
              </a:rPr>
              <a:t>)</a:t>
            </a:r>
            <a:endParaRPr lang="en-GB" sz="800" i="1" dirty="0">
              <a:solidFill>
                <a:srgbClr val="444444"/>
              </a:solidFill>
              <a:latin typeface="+mn-lt"/>
            </a:endParaRPr>
          </a:p>
        </p:txBody>
      </p:sp>
    </p:spTree>
    <p:extLst>
      <p:ext uri="{BB962C8B-B14F-4D97-AF65-F5344CB8AC3E}">
        <p14:creationId xmlns:p14="http://schemas.microsoft.com/office/powerpoint/2010/main" val="3550741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600" cy="450251"/>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Strategically integrating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to benefit health and education </a:t>
            </a: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38</a:t>
            </a:fld>
            <a:endParaRPr lang="sv-SE" sz="1000" b="1" dirty="0">
              <a:solidFill>
                <a:schemeClr val="bg1"/>
              </a:solidFill>
            </a:endParaRPr>
          </a:p>
        </p:txBody>
      </p:sp>
      <p:pic>
        <p:nvPicPr>
          <p:cNvPr id="4" name="Picture 3">
            <a:extLst>
              <a:ext uri="{FF2B5EF4-FFF2-40B4-BE49-F238E27FC236}">
                <a16:creationId xmlns:a16="http://schemas.microsoft.com/office/drawing/2014/main" id="{DCB91890-C779-47D5-8A50-D634EB3C0564}"/>
              </a:ext>
            </a:extLst>
          </p:cNvPr>
          <p:cNvPicPr>
            <a:picLocks noChangeAspect="1"/>
          </p:cNvPicPr>
          <p:nvPr/>
        </p:nvPicPr>
        <p:blipFill>
          <a:blip r:embed="rId3"/>
          <a:stretch>
            <a:fillRect/>
          </a:stretch>
        </p:blipFill>
        <p:spPr>
          <a:xfrm>
            <a:off x="6335995" y="1505030"/>
            <a:ext cx="4270108" cy="4249554"/>
          </a:xfrm>
          <a:prstGeom prst="rect">
            <a:avLst/>
          </a:prstGeom>
        </p:spPr>
      </p:pic>
      <p:sp>
        <p:nvSpPr>
          <p:cNvPr id="11" name="TextBox 10">
            <a:extLst>
              <a:ext uri="{FF2B5EF4-FFF2-40B4-BE49-F238E27FC236}">
                <a16:creationId xmlns:a16="http://schemas.microsoft.com/office/drawing/2014/main" id="{78590062-BE25-4BAD-8314-E378D767DD6B}"/>
              </a:ext>
            </a:extLst>
          </p:cNvPr>
          <p:cNvSpPr txBox="1"/>
          <p:nvPr/>
        </p:nvSpPr>
        <p:spPr>
          <a:xfrm>
            <a:off x="6335995" y="5754584"/>
            <a:ext cx="4270108" cy="369332"/>
          </a:xfrm>
          <a:prstGeom prst="rect">
            <a:avLst/>
          </a:prstGeom>
          <a:noFill/>
        </p:spPr>
        <p:txBody>
          <a:bodyPr wrap="square">
            <a:spAutoFit/>
          </a:bodyPr>
          <a:lstStyle/>
          <a:p>
            <a:r>
              <a:rPr lang="en-GB" sz="900" i="1" dirty="0">
                <a:solidFill>
                  <a:srgbClr val="444444"/>
                </a:solidFill>
                <a:latin typeface="+mn-lt"/>
              </a:rPr>
              <a:t>Natural ecosystems provide various benefits which contribute to good health outcomes (WWF 2020)</a:t>
            </a:r>
          </a:p>
        </p:txBody>
      </p:sp>
      <p:sp>
        <p:nvSpPr>
          <p:cNvPr id="9" name="TextBox 8">
            <a:extLst>
              <a:ext uri="{FF2B5EF4-FFF2-40B4-BE49-F238E27FC236}">
                <a16:creationId xmlns:a16="http://schemas.microsoft.com/office/drawing/2014/main" id="{02407DBD-C040-49B1-8B69-D9843F26F122}"/>
              </a:ext>
            </a:extLst>
          </p:cNvPr>
          <p:cNvSpPr txBox="1"/>
          <p:nvPr/>
        </p:nvSpPr>
        <p:spPr>
          <a:xfrm>
            <a:off x="838200" y="2127183"/>
            <a:ext cx="5249200" cy="4031873"/>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reduce stress, improve air quality, regulate temperatures</a:t>
            </a:r>
            <a:r>
              <a:rPr kumimoji="0" lang="en-US" altLang="en-US" sz="1600" b="0" i="0" u="none" strike="noStrike" cap="none" normalizeH="0" baseline="0" dirty="0">
                <a:ln>
                  <a:noFill/>
                </a:ln>
                <a:solidFill>
                  <a:schemeClr val="tx1"/>
                </a:solidFill>
                <a:effectLst/>
                <a:latin typeface="Arial" panose="020B0604020202020204" pitchFamily="34" charset="0"/>
              </a:rPr>
              <a:t>, and provide spaces for exercise, enhancing overall quality of life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Studies show that </a:t>
            </a:r>
            <a:r>
              <a:rPr kumimoji="0" lang="en-US" altLang="en-US" sz="1600" b="1" i="0" u="none" strike="noStrike" cap="none" normalizeH="0" baseline="0" dirty="0">
                <a:ln>
                  <a:noFill/>
                </a:ln>
                <a:solidFill>
                  <a:schemeClr val="tx1"/>
                </a:solidFill>
                <a:effectLst/>
                <a:latin typeface="Arial" panose="020B0604020202020204" pitchFamily="34" charset="0"/>
              </a:rPr>
              <a:t>hospital patients with views of trees recover faster</a:t>
            </a:r>
            <a:r>
              <a:rPr kumimoji="0" lang="en-US" altLang="en-US" sz="1600" b="0" i="0" u="none" strike="noStrike" cap="none" normalizeH="0" baseline="0" dirty="0">
                <a:ln>
                  <a:noFill/>
                </a:ln>
                <a:solidFill>
                  <a:schemeClr val="tx1"/>
                </a:solidFill>
                <a:effectLst/>
                <a:latin typeface="Arial" panose="020B0604020202020204" pitchFamily="34" charset="0"/>
              </a:rPr>
              <a:t>, with </a:t>
            </a:r>
            <a:r>
              <a:rPr kumimoji="0" lang="en-US" altLang="en-US" sz="1600" b="1" i="0" u="none" strike="noStrike" cap="none" normalizeH="0" baseline="0" dirty="0">
                <a:ln>
                  <a:noFill/>
                </a:ln>
                <a:solidFill>
                  <a:schemeClr val="tx1"/>
                </a:solidFill>
                <a:effectLst/>
                <a:latin typeface="Arial" panose="020B0604020202020204" pitchFamily="34" charset="0"/>
              </a:rPr>
              <a:t>lower blood pressure and heart rates</a:t>
            </a:r>
            <a:r>
              <a:rPr kumimoji="0" lang="en-US" altLang="en-US" sz="1600" b="0" i="0" u="none" strike="noStrike" cap="none" normalizeH="0" baseline="0" dirty="0">
                <a:ln>
                  <a:noFill/>
                </a:ln>
                <a:solidFill>
                  <a:schemeClr val="tx1"/>
                </a:solidFill>
                <a:effectLst/>
                <a:latin typeface="Arial" panose="020B0604020202020204" pitchFamily="34" charset="0"/>
              </a:rPr>
              <a:t>, reducing healthcare costs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spaces </a:t>
            </a:r>
            <a:r>
              <a:rPr kumimoji="0" lang="en-US" altLang="en-US" sz="1600" b="1" i="0" u="none" strike="noStrike" cap="none" normalizeH="0" baseline="0" dirty="0">
                <a:ln>
                  <a:noFill/>
                </a:ln>
                <a:solidFill>
                  <a:schemeClr val="tx1"/>
                </a:solidFill>
                <a:effectLst/>
                <a:latin typeface="Arial" panose="020B0604020202020204" pitchFamily="34" charset="0"/>
              </a:rPr>
              <a:t>boost cognitive function, attention spans, and provide hands-on learning</a:t>
            </a:r>
            <a:r>
              <a:rPr kumimoji="0" lang="en-US" altLang="en-US" sz="1600" b="0" i="0" u="none" strike="noStrike" cap="none" normalizeH="0" baseline="0" dirty="0">
                <a:ln>
                  <a:noFill/>
                </a:ln>
                <a:solidFill>
                  <a:schemeClr val="tx1"/>
                </a:solidFill>
                <a:effectLst/>
                <a:latin typeface="Arial" panose="020B0604020202020204" pitchFamily="34" charset="0"/>
              </a:rPr>
              <a:t> about sustainability, biodiversity, and climate change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roofs and rainwater harvesting </a:t>
            </a:r>
            <a:r>
              <a:rPr kumimoji="0" lang="en-US" altLang="en-US" sz="1600" b="1" i="0" u="none" strike="noStrike" cap="none" normalizeH="0" baseline="0" dirty="0">
                <a:ln>
                  <a:noFill/>
                </a:ln>
                <a:solidFill>
                  <a:schemeClr val="tx1"/>
                </a:solidFill>
                <a:effectLst/>
                <a:latin typeface="Arial" panose="020B0604020202020204" pitchFamily="34" charset="0"/>
              </a:rPr>
              <a:t>provide students with fresh food and water</a:t>
            </a:r>
            <a:r>
              <a:rPr kumimoji="0" lang="en-US" altLang="en-US" sz="1600" b="0" i="0" u="none" strike="noStrike" cap="none" normalizeH="0" baseline="0" dirty="0">
                <a:ln>
                  <a:noFill/>
                </a:ln>
                <a:solidFill>
                  <a:schemeClr val="tx1"/>
                </a:solidFill>
                <a:effectLst/>
                <a:latin typeface="Arial" panose="020B0604020202020204" pitchFamily="34" charset="0"/>
              </a:rPr>
              <a:t>, reducing malnutrition and supporting education initiatives</a:t>
            </a:r>
          </a:p>
          <a:p>
            <a:endParaRPr lang="en-GB" sz="1600" dirty="0"/>
          </a:p>
        </p:txBody>
      </p:sp>
      <p:sp>
        <p:nvSpPr>
          <p:cNvPr id="10" name="TextBox 9">
            <a:extLst>
              <a:ext uri="{FF2B5EF4-FFF2-40B4-BE49-F238E27FC236}">
                <a16:creationId xmlns:a16="http://schemas.microsoft.com/office/drawing/2014/main" id="{952B5EF3-3394-446D-8D79-4A253D92331C}"/>
              </a:ext>
            </a:extLst>
          </p:cNvPr>
          <p:cNvSpPr txBox="1"/>
          <p:nvPr/>
        </p:nvSpPr>
        <p:spPr>
          <a:xfrm>
            <a:off x="5442713" y="6362847"/>
            <a:ext cx="6096000" cy="200055"/>
          </a:xfrm>
          <a:prstGeom prst="rect">
            <a:avLst/>
          </a:prstGeom>
          <a:noFill/>
        </p:spPr>
        <p:txBody>
          <a:bodyPr wrap="square">
            <a:spAutoFit/>
          </a:bodyPr>
          <a:lstStyle/>
          <a:p>
            <a:pPr algn="r"/>
            <a:r>
              <a:rPr lang="en-GB" sz="700" i="1" dirty="0">
                <a:solidFill>
                  <a:srgbClr val="444444"/>
                </a:solidFill>
                <a:latin typeface="+mn-lt"/>
              </a:rPr>
              <a:t>(GMCA 2019; Green Infrastructure North West 2013; </a:t>
            </a:r>
            <a:r>
              <a:rPr lang="en-GB" sz="700" i="1" dirty="0" err="1">
                <a:solidFill>
                  <a:srgbClr val="444444"/>
                </a:solidFill>
                <a:latin typeface="+mn-lt"/>
              </a:rPr>
              <a:t>Blicharska</a:t>
            </a:r>
            <a:r>
              <a:rPr lang="en-GB" sz="700" i="1" dirty="0">
                <a:solidFill>
                  <a:srgbClr val="444444"/>
                </a:solidFill>
                <a:latin typeface="+mn-lt"/>
              </a:rPr>
              <a:t> et al. 2019; CNT 2010; </a:t>
            </a:r>
            <a:r>
              <a:rPr lang="en-GB" sz="700" i="1" dirty="0" err="1">
                <a:solidFill>
                  <a:srgbClr val="444444"/>
                </a:solidFill>
                <a:latin typeface="+mn-lt"/>
              </a:rPr>
              <a:t>Viray</a:t>
            </a:r>
            <a:r>
              <a:rPr lang="en-GB" sz="700" i="1" dirty="0">
                <a:solidFill>
                  <a:srgbClr val="444444"/>
                </a:solidFill>
                <a:latin typeface="+mn-lt"/>
              </a:rPr>
              <a:t> 2018; Newman 2014; Ulrich 1984)</a:t>
            </a:r>
          </a:p>
        </p:txBody>
      </p:sp>
    </p:spTree>
    <p:extLst>
      <p:ext uri="{BB962C8B-B14F-4D97-AF65-F5344CB8AC3E}">
        <p14:creationId xmlns:p14="http://schemas.microsoft.com/office/powerpoint/2010/main" val="2610105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This lecture has provided an overview of some of the ways in which nature-based solutions can be integrated into urban contexts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There are various options for integrating </a:t>
            </a:r>
            <a:r>
              <a:rPr lang="en-GB" sz="2000" dirty="0" err="1">
                <a:solidFill>
                  <a:schemeClr val="tx1"/>
                </a:solidFill>
              </a:rPr>
              <a:t>NbS</a:t>
            </a:r>
            <a:r>
              <a:rPr lang="en-GB" sz="2000" dirty="0">
                <a:solidFill>
                  <a:schemeClr val="tx1"/>
                </a:solidFill>
              </a:rPr>
              <a:t>, beyond green roofs, including therapeutic gardens, green balconies and greenspaces around factories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By investing in </a:t>
            </a:r>
            <a:r>
              <a:rPr lang="en-GB" sz="2000" dirty="0" err="1">
                <a:solidFill>
                  <a:schemeClr val="tx1"/>
                </a:solidFill>
              </a:rPr>
              <a:t>NbS</a:t>
            </a:r>
            <a:r>
              <a:rPr lang="en-GB" sz="2000" dirty="0">
                <a:solidFill>
                  <a:schemeClr val="tx1"/>
                </a:solidFill>
              </a:rPr>
              <a:t> in buildings, urban landscapes, and sectors including industry, retail, offices, health and education, cities and their occupants can benefit in multiple ways, including from improved economic productivity, improved environmental quality and health benefits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39</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a:extLst>
              <a:ext uri="{FF2B5EF4-FFF2-40B4-BE49-F238E27FC236}">
                <a16:creationId xmlns:a16="http://schemas.microsoft.com/office/drawing/2014/main" id="{6E98AF15-C1DA-48CB-BD0E-1CA0EDEBC2E7}"/>
              </a:ext>
            </a:extLst>
          </p:cNvPr>
          <p:cNvPicPr>
            <a:picLocks noChangeAspect="1"/>
          </p:cNvPicPr>
          <p:nvPr/>
        </p:nvPicPr>
        <p:blipFill>
          <a:blip r:embed="rId3"/>
          <a:stretch>
            <a:fillRect/>
          </a:stretch>
        </p:blipFill>
        <p:spPr>
          <a:xfrm>
            <a:off x="6453782" y="2253630"/>
            <a:ext cx="4992486" cy="3776110"/>
          </a:xfrm>
          <a:prstGeom prst="rect">
            <a:avLst/>
          </a:prstGeom>
        </p:spPr>
      </p:pic>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924464" y="1317582"/>
            <a:ext cx="5403238"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Currently, one-third of people lack safe drinking water, and 5.7 billion may face </a:t>
            </a:r>
            <a:r>
              <a:rPr lang="en-GB" sz="1600" b="1" dirty="0">
                <a:solidFill>
                  <a:schemeClr val="tx1"/>
                </a:solidFill>
                <a:latin typeface="+mn-lt"/>
              </a:rPr>
              <a:t>water scarcity </a:t>
            </a:r>
            <a:r>
              <a:rPr lang="en-GB" sz="1600" dirty="0">
                <a:solidFill>
                  <a:schemeClr val="tx1"/>
                </a:solidFill>
                <a:latin typeface="+mn-lt"/>
              </a:rPr>
              <a:t>by 2050</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Reliable freshwater </a:t>
            </a:r>
            <a:r>
              <a:rPr lang="en-GB" sz="1600" dirty="0">
                <a:solidFill>
                  <a:schemeClr val="tx1"/>
                </a:solidFill>
                <a:latin typeface="+mn-lt"/>
              </a:rPr>
              <a:t>supplies are essential for domestic needs, agriculture, health, and industry</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While engineered water systems remain essential, </a:t>
            </a:r>
            <a:r>
              <a:rPr lang="en-GB" sz="1600" b="1" dirty="0" err="1">
                <a:solidFill>
                  <a:schemeClr val="tx1"/>
                </a:solidFill>
                <a:latin typeface="+mn-lt"/>
              </a:rPr>
              <a:t>NbS</a:t>
            </a:r>
            <a:r>
              <a:rPr lang="en-GB" sz="1600" b="1" dirty="0">
                <a:solidFill>
                  <a:schemeClr val="tx1"/>
                </a:solidFill>
                <a:latin typeface="+mn-lt"/>
              </a:rPr>
              <a:t> help regulate water flows, improve quality, and ensure sustainability</a:t>
            </a:r>
            <a:r>
              <a:rPr lang="en-GB" sz="1600" dirty="0">
                <a:solidFill>
                  <a:schemeClr val="tx1"/>
                </a:solidFill>
                <a:latin typeface="+mn-lt"/>
              </a:rPr>
              <a:t> by managing watersheds, underground aquifers, and ecosystems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Wetlands</a:t>
            </a:r>
            <a:r>
              <a:rPr lang="en-GB" sz="1600" dirty="0">
                <a:solidFill>
                  <a:schemeClr val="tx1"/>
                </a:solidFill>
                <a:latin typeface="+mn-lt"/>
              </a:rPr>
              <a:t> naturally filter contaminants, reducing reliance on water treatment plants while providing co-benefits like carbon sequestration, air purification, and ecotourism</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err="1">
                <a:solidFill>
                  <a:schemeClr val="tx1"/>
                </a:solidFill>
                <a:latin typeface="+mn-lt"/>
              </a:rPr>
              <a:t>NbS</a:t>
            </a:r>
            <a:r>
              <a:rPr lang="en-GB" sz="1600" dirty="0">
                <a:solidFill>
                  <a:schemeClr val="tx1"/>
                </a:solidFill>
                <a:latin typeface="+mn-lt"/>
              </a:rPr>
              <a:t> act as </a:t>
            </a:r>
            <a:r>
              <a:rPr lang="en-GB" sz="1600" b="1" dirty="0">
                <a:solidFill>
                  <a:schemeClr val="tx1"/>
                </a:solidFill>
                <a:latin typeface="+mn-lt"/>
              </a:rPr>
              <a:t>buffers against saline intrusion </a:t>
            </a:r>
            <a:r>
              <a:rPr lang="en-GB" sz="1600" dirty="0">
                <a:solidFill>
                  <a:schemeClr val="tx1"/>
                </a:solidFill>
                <a:latin typeface="+mn-lt"/>
              </a:rPr>
              <a:t>in coastal areas, </a:t>
            </a:r>
            <a:r>
              <a:rPr lang="en-GB" sz="1600" b="1" dirty="0">
                <a:solidFill>
                  <a:schemeClr val="tx1"/>
                </a:solidFill>
                <a:latin typeface="+mn-lt"/>
              </a:rPr>
              <a:t>enhance rainwater capture </a:t>
            </a:r>
            <a:r>
              <a:rPr lang="en-GB" sz="1600" dirty="0">
                <a:solidFill>
                  <a:schemeClr val="tx1"/>
                </a:solidFill>
                <a:latin typeface="+mn-lt"/>
              </a:rPr>
              <a:t>in urban settings, and </a:t>
            </a:r>
            <a:r>
              <a:rPr lang="en-GB" sz="1600" b="1" dirty="0">
                <a:solidFill>
                  <a:schemeClr val="tx1"/>
                </a:solidFill>
                <a:latin typeface="+mn-lt"/>
              </a:rPr>
              <a:t>prevent infrastructure damage </a:t>
            </a:r>
            <a:r>
              <a:rPr lang="en-GB" sz="1600" dirty="0">
                <a:solidFill>
                  <a:schemeClr val="tx1"/>
                </a:solidFill>
                <a:latin typeface="+mn-lt"/>
              </a:rPr>
              <a:t>from climate impacts like storm surges and flooding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TextBox 6">
            <a:extLst>
              <a:ext uri="{FF2B5EF4-FFF2-40B4-BE49-F238E27FC236}">
                <a16:creationId xmlns:a16="http://schemas.microsoft.com/office/drawing/2014/main" id="{A3DA197C-7DDC-466B-ABE0-BEC0850BBA91}"/>
              </a:ext>
            </a:extLst>
          </p:cNvPr>
          <p:cNvSpPr txBox="1"/>
          <p:nvPr/>
        </p:nvSpPr>
        <p:spPr>
          <a:xfrm>
            <a:off x="3952566" y="6386245"/>
            <a:ext cx="7668753" cy="215444"/>
          </a:xfrm>
          <a:prstGeom prst="rect">
            <a:avLst/>
          </a:prstGeom>
          <a:noFill/>
        </p:spPr>
        <p:txBody>
          <a:bodyPr wrap="square">
            <a:spAutoFit/>
          </a:bodyPr>
          <a:lstStyle/>
          <a:p>
            <a:pPr algn="r"/>
            <a:r>
              <a:rPr lang="en-GB" sz="800" i="1" dirty="0">
                <a:solidFill>
                  <a:srgbClr val="444444"/>
                </a:solidFill>
                <a:latin typeface="+mn-lt"/>
              </a:rPr>
              <a:t>(United Nations 2020; Gurria 2020; </a:t>
            </a:r>
            <a:r>
              <a:rPr lang="en-GB" sz="800" i="1" dirty="0" err="1">
                <a:solidFill>
                  <a:srgbClr val="444444"/>
                </a:solidFill>
                <a:latin typeface="+mn-lt"/>
              </a:rPr>
              <a:t>Bertule</a:t>
            </a:r>
            <a:r>
              <a:rPr lang="en-GB" sz="800" i="1" dirty="0">
                <a:solidFill>
                  <a:srgbClr val="444444"/>
                </a:solidFill>
                <a:latin typeface="+mn-lt"/>
              </a:rPr>
              <a:t> et al. 2014; </a:t>
            </a:r>
            <a:r>
              <a:rPr lang="en-GB" sz="800" i="1" dirty="0" err="1">
                <a:solidFill>
                  <a:srgbClr val="444444"/>
                </a:solidFill>
                <a:latin typeface="+mn-lt"/>
              </a:rPr>
              <a:t>Tremolet</a:t>
            </a:r>
            <a:r>
              <a:rPr lang="en-GB" sz="800" i="1" dirty="0">
                <a:solidFill>
                  <a:srgbClr val="444444"/>
                </a:solidFill>
                <a:latin typeface="+mn-lt"/>
              </a:rPr>
              <a:t> and </a:t>
            </a:r>
            <a:r>
              <a:rPr lang="en-GB" sz="800" i="1" dirty="0" err="1">
                <a:solidFill>
                  <a:srgbClr val="444444"/>
                </a:solidFill>
                <a:latin typeface="+mn-lt"/>
              </a:rPr>
              <a:t>Karres</a:t>
            </a:r>
            <a:r>
              <a:rPr lang="en-GB" sz="800" i="1" dirty="0">
                <a:solidFill>
                  <a:srgbClr val="444444"/>
                </a:solidFill>
                <a:latin typeface="+mn-lt"/>
              </a:rPr>
              <a:t> 2020; Browder et al. 2019; </a:t>
            </a:r>
            <a:r>
              <a:rPr lang="en-GB" sz="800" i="1" dirty="0" err="1">
                <a:solidFill>
                  <a:srgbClr val="444444"/>
                </a:solidFill>
                <a:latin typeface="+mn-lt"/>
              </a:rPr>
              <a:t>Blicharska</a:t>
            </a:r>
            <a:r>
              <a:rPr lang="en-GB" sz="800" i="1" dirty="0">
                <a:solidFill>
                  <a:srgbClr val="444444"/>
                </a:solidFill>
                <a:latin typeface="+mn-lt"/>
              </a:rPr>
              <a:t> et al. 2019; Silva et al. 2020; </a:t>
            </a:r>
            <a:r>
              <a:rPr lang="en-GB" sz="800" i="1" dirty="0" err="1">
                <a:solidFill>
                  <a:srgbClr val="444444"/>
                </a:solidFill>
                <a:latin typeface="+mn-lt"/>
              </a:rPr>
              <a:t>Kapos</a:t>
            </a:r>
            <a:r>
              <a:rPr lang="en-GB" sz="800" i="1" dirty="0">
                <a:solidFill>
                  <a:srgbClr val="444444"/>
                </a:solidFill>
                <a:latin typeface="+mn-lt"/>
              </a:rPr>
              <a:t> et al. 2019)</a:t>
            </a:r>
          </a:p>
        </p:txBody>
      </p:sp>
    </p:spTree>
    <p:extLst>
      <p:ext uri="{BB962C8B-B14F-4D97-AF65-F5344CB8AC3E}">
        <p14:creationId xmlns:p14="http://schemas.microsoft.com/office/powerpoint/2010/main" val="176872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Aluko, Olufemi </a:t>
            </a:r>
            <a:r>
              <a:rPr lang="en-GB" sz="1100" dirty="0" err="1">
                <a:solidFill>
                  <a:schemeClr val="tx1"/>
                </a:solidFill>
              </a:rPr>
              <a:t>Oludare</a:t>
            </a:r>
            <a:r>
              <a:rPr lang="en-GB" sz="1100" dirty="0">
                <a:solidFill>
                  <a:schemeClr val="tx1"/>
                </a:solidFill>
              </a:rPr>
              <a:t>, and M. K. C. Sridhar. 2005. “Application of constructed wetlands to the treatment of leachates from a municipal solid waste landfill in Ibadan, Nigeria.” https://www.researchgate.net/profile/Olufemi-Aluko/publication/7751827{\_}Application{\_}of{\_}constructed{\_}wetlands{\_}to{\_}the{\_}treatment{\_}of{\_}leachates{\_}from{\_}a{\_}municipal{\_}solid{\_}waste{\_}landfill{\_}in{\_}Ibadan{\_}Nigeria/links/553526f30cf20ea35f0ffc21/Application-of-constructed-wetl.</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Blicharska</a:t>
            </a:r>
            <a:r>
              <a:rPr lang="en-GB" sz="1100" dirty="0">
                <a:solidFill>
                  <a:schemeClr val="tx1"/>
                </a:solidFill>
              </a:rPr>
              <a:t>, Malgorzata, Richard J. Smithers, Grzegorz </a:t>
            </a:r>
            <a:r>
              <a:rPr lang="en-GB" sz="1100" dirty="0" err="1">
                <a:solidFill>
                  <a:schemeClr val="tx1"/>
                </a:solidFill>
              </a:rPr>
              <a:t>Mikusiński</a:t>
            </a:r>
            <a:r>
              <a:rPr lang="en-GB" sz="1100" dirty="0">
                <a:solidFill>
                  <a:schemeClr val="tx1"/>
                </a:solidFill>
              </a:rPr>
              <a:t>, </a:t>
            </a:r>
            <a:r>
              <a:rPr lang="en-GB" sz="1100" dirty="0" err="1">
                <a:solidFill>
                  <a:schemeClr val="tx1"/>
                </a:solidFill>
              </a:rPr>
              <a:t>Patrik</a:t>
            </a:r>
            <a:r>
              <a:rPr lang="en-GB" sz="1100" dirty="0">
                <a:solidFill>
                  <a:schemeClr val="tx1"/>
                </a:solidFill>
              </a:rPr>
              <a:t> </a:t>
            </a:r>
            <a:r>
              <a:rPr lang="en-GB" sz="1100" dirty="0" err="1">
                <a:solidFill>
                  <a:schemeClr val="tx1"/>
                </a:solidFill>
              </a:rPr>
              <a:t>Rönnbäck</a:t>
            </a:r>
            <a:r>
              <a:rPr lang="en-GB" sz="1100" dirty="0">
                <a:solidFill>
                  <a:schemeClr val="tx1"/>
                </a:solidFill>
              </a:rPr>
              <a:t>, Paula A. Harrison, </a:t>
            </a:r>
            <a:r>
              <a:rPr lang="en-GB" sz="1100" dirty="0" err="1">
                <a:solidFill>
                  <a:schemeClr val="tx1"/>
                </a:solidFill>
              </a:rPr>
              <a:t>Måns</a:t>
            </a:r>
            <a:r>
              <a:rPr lang="en-GB" sz="1100" dirty="0">
                <a:solidFill>
                  <a:schemeClr val="tx1"/>
                </a:solidFill>
              </a:rPr>
              <a:t> Nilsson, and William J. Sutherland. 2019. “Biodiversity’s contributions to sustainable development.” Nature Research. </a:t>
            </a:r>
            <a:r>
              <a:rPr lang="en-GB" sz="1100" dirty="0">
                <a:solidFill>
                  <a:schemeClr val="tx1"/>
                </a:solidFill>
                <a:hlinkClick r:id="rId3"/>
              </a:rPr>
              <a:t>https://doi.org/10.1038/s41893-019-0417-9</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Bratman, Gregory N., Gretchen C. Daily, Benjamin J. Levy, and James J. Gross. 2015. “The benefits of nature experience: Improved affect and cognition.” Landscape and Urban Planning 138 (June): 41–50. </a:t>
            </a:r>
            <a:r>
              <a:rPr lang="en-GB" sz="1100" dirty="0">
                <a:solidFill>
                  <a:schemeClr val="tx1"/>
                </a:solidFill>
                <a:hlinkClick r:id="rId4"/>
              </a:rPr>
              <a:t>https://doi.org/10.1016/j.landurbplan.2015.02.005</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Browder, Greg, Suzanne </a:t>
            </a:r>
            <a:r>
              <a:rPr lang="en-GB" sz="1100" dirty="0" err="1">
                <a:solidFill>
                  <a:schemeClr val="tx1"/>
                </a:solidFill>
              </a:rPr>
              <a:t>Ozment</a:t>
            </a:r>
            <a:r>
              <a:rPr lang="en-GB" sz="1100" dirty="0">
                <a:solidFill>
                  <a:schemeClr val="tx1"/>
                </a:solidFill>
              </a:rPr>
              <a:t>, Irene </a:t>
            </a:r>
            <a:r>
              <a:rPr lang="en-GB" sz="1100" dirty="0" err="1">
                <a:solidFill>
                  <a:schemeClr val="tx1"/>
                </a:solidFill>
              </a:rPr>
              <a:t>Rehberger</a:t>
            </a:r>
            <a:r>
              <a:rPr lang="en-GB" sz="1100" dirty="0">
                <a:solidFill>
                  <a:schemeClr val="tx1"/>
                </a:solidFill>
              </a:rPr>
              <a:t> </a:t>
            </a:r>
            <a:r>
              <a:rPr lang="en-GB" sz="1100" dirty="0" err="1">
                <a:solidFill>
                  <a:schemeClr val="tx1"/>
                </a:solidFill>
              </a:rPr>
              <a:t>Bescos</a:t>
            </a:r>
            <a:r>
              <a:rPr lang="en-GB" sz="1100" dirty="0">
                <a:solidFill>
                  <a:schemeClr val="tx1"/>
                </a:solidFill>
              </a:rPr>
              <a:t>, Todd Gartner, and Glenn-Marie Lange. 2019. “Integrating Green and Gray: Creating Next Generation Infrastructure.” WRI Publications, March. </a:t>
            </a:r>
            <a:r>
              <a:rPr lang="en-GB" sz="1100" dirty="0">
                <a:solidFill>
                  <a:schemeClr val="tx1"/>
                </a:solidFill>
                <a:hlinkClick r:id="rId5"/>
              </a:rPr>
              <a:t>https://doi.org/10.46830/wrirpt.18.00028</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CNT. 2010. “COO The Value of Green Infrastructure A Guide to Recognizing Its Economic, Environmental and Social Benefits inside front cover intentionally lee blank.”</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Elzeyadi</a:t>
            </a:r>
            <a:r>
              <a:rPr lang="en-GB" sz="1100" dirty="0">
                <a:solidFill>
                  <a:schemeClr val="tx1"/>
                </a:solidFill>
              </a:rPr>
              <a:t>, Ihab M. K. 2011. “Daylighting-Bias and Biophilia : Quantifying the Impact of Daylighting on Occupants Health.” https://www.semanticscholar.org/paper/Daylighting-Bias-and-Biophilia-{\%}3A-Quantifying-the-of-Elzeyadi/bfa52d19c047b0c109ee5db4b11d1c4dc0f3dc74.</a:t>
            </a:r>
          </a:p>
          <a:p>
            <a:pPr marL="0" lvl="0" indent="0" algn="l" rtl="0">
              <a:lnSpc>
                <a:spcPct val="90000"/>
              </a:lnSpc>
              <a:spcBef>
                <a:spcPts val="0"/>
              </a:spcBef>
              <a:spcAft>
                <a:spcPts val="0"/>
              </a:spcAft>
              <a:buClr>
                <a:schemeClr val="dk1"/>
              </a:buClr>
              <a:buSzPts val="2800"/>
              <a:buNone/>
            </a:pPr>
            <a:r>
              <a:rPr lang="en-GB" sz="1100" dirty="0">
                <a:solidFill>
                  <a:schemeClr val="tx1"/>
                </a:solidFill>
              </a:rPr>
              <a:t>Enzi, Vera, Blanche Cameron, </a:t>
            </a:r>
            <a:r>
              <a:rPr lang="en-GB" sz="1100" dirty="0" err="1">
                <a:solidFill>
                  <a:schemeClr val="tx1"/>
                </a:solidFill>
              </a:rPr>
              <a:t>Péter</a:t>
            </a:r>
            <a:r>
              <a:rPr lang="en-GB" sz="1100" dirty="0">
                <a:solidFill>
                  <a:schemeClr val="tx1"/>
                </a:solidFill>
              </a:rPr>
              <a:t> </a:t>
            </a:r>
            <a:r>
              <a:rPr lang="en-GB" sz="1100" dirty="0" err="1">
                <a:solidFill>
                  <a:schemeClr val="tx1"/>
                </a:solidFill>
              </a:rPr>
              <a:t>Dezsényi</a:t>
            </a:r>
            <a:r>
              <a:rPr lang="en-GB" sz="1100" dirty="0">
                <a:solidFill>
                  <a:schemeClr val="tx1"/>
                </a:solidFill>
              </a:rPr>
              <a:t>, Dusty </a:t>
            </a:r>
            <a:r>
              <a:rPr lang="en-GB" sz="1100" dirty="0" err="1">
                <a:solidFill>
                  <a:schemeClr val="tx1"/>
                </a:solidFill>
              </a:rPr>
              <a:t>Gedge</a:t>
            </a:r>
            <a:r>
              <a:rPr lang="en-GB" sz="1100" dirty="0">
                <a:solidFill>
                  <a:schemeClr val="tx1"/>
                </a:solidFill>
              </a:rPr>
              <a:t>, Gunter Mann, and Ulrike </a:t>
            </a:r>
            <a:r>
              <a:rPr lang="en-GB" sz="1100" dirty="0" err="1">
                <a:solidFill>
                  <a:schemeClr val="tx1"/>
                </a:solidFill>
              </a:rPr>
              <a:t>Pitha</a:t>
            </a:r>
            <a:r>
              <a:rPr lang="en-GB" sz="1100" dirty="0">
                <a:solidFill>
                  <a:schemeClr val="tx1"/>
                </a:solidFill>
              </a:rPr>
              <a:t>. 2017. “Nature-Based Solutions and Buildings – The Power of Surfaces to Help Cities Adapt to Climate Change and to Deliver Biodiversity.” In Theory and Practice of Urban Sustainability Transitions, 159–83. Springer, Cham. </a:t>
            </a:r>
            <a:r>
              <a:rPr lang="en-GB" sz="1100" dirty="0">
                <a:solidFill>
                  <a:schemeClr val="tx1"/>
                </a:solidFill>
                <a:hlinkClick r:id="rId6"/>
              </a:rPr>
              <a:t>https://doi.org/10.1007/978-3-319-56091-5_10</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European Commission. 2013. “Building a Green Infrastructure for Europe.” </a:t>
            </a:r>
            <a:r>
              <a:rPr lang="en-GB" sz="1100" dirty="0">
                <a:solidFill>
                  <a:schemeClr val="tx1"/>
                </a:solidFill>
                <a:hlinkClick r:id="rId7"/>
              </a:rPr>
              <a:t>https://doi.org/10.2779/54125</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GMCA. 2019. “IGNITION - Greater Manchester Combined Authority.” https://www.greatermanchester-ca.gov.uk/what-we-do/environment/natural-environment/ignition/.</a:t>
            </a:r>
          </a:p>
          <a:p>
            <a:pPr marL="0" lvl="0" indent="0" algn="l" rtl="0">
              <a:lnSpc>
                <a:spcPct val="90000"/>
              </a:lnSpc>
              <a:spcBef>
                <a:spcPts val="0"/>
              </a:spcBef>
              <a:spcAft>
                <a:spcPts val="0"/>
              </a:spcAft>
              <a:buClr>
                <a:schemeClr val="dk1"/>
              </a:buClr>
              <a:buSzPts val="2800"/>
              <a:buNone/>
            </a:pPr>
            <a:r>
              <a:rPr lang="en-GB" sz="1100" dirty="0">
                <a:solidFill>
                  <a:schemeClr val="tx1"/>
                </a:solidFill>
              </a:rPr>
              <a:t>Green Infrastructure North West. 2013. “Building natural value for sustainable economic development: The green infrastructure valuation toolkit user guide,” 83. </a:t>
            </a:r>
            <a:r>
              <a:rPr lang="en-GB" sz="1100" dirty="0">
                <a:solidFill>
                  <a:schemeClr val="tx1"/>
                </a:solidFill>
                <a:hlinkClick r:id="rId8"/>
              </a:rPr>
              <a:t>www.bit.ly/givaluationtoolkit</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Kapos</a:t>
            </a:r>
            <a:r>
              <a:rPr lang="en-GB" sz="1100" dirty="0">
                <a:solidFill>
                  <a:schemeClr val="tx1"/>
                </a:solidFill>
              </a:rPr>
              <a:t>, V., S. </a:t>
            </a:r>
            <a:r>
              <a:rPr lang="en-GB" sz="1100" dirty="0" err="1">
                <a:solidFill>
                  <a:schemeClr val="tx1"/>
                </a:solidFill>
              </a:rPr>
              <a:t>Wicander</a:t>
            </a:r>
            <a:r>
              <a:rPr lang="en-GB" sz="1100" dirty="0">
                <a:solidFill>
                  <a:schemeClr val="tx1"/>
                </a:solidFill>
              </a:rPr>
              <a:t>, T. Salvaterra, K. Dawkins, and C. Hicks. 2019. “The Role of the Natural Environment in Adaptation - Global </a:t>
            </a:r>
            <a:r>
              <a:rPr lang="en-GB" sz="1100" dirty="0" err="1">
                <a:solidFill>
                  <a:schemeClr val="tx1"/>
                </a:solidFill>
              </a:rPr>
              <a:t>Center</a:t>
            </a:r>
            <a:r>
              <a:rPr lang="en-GB" sz="1100" dirty="0">
                <a:solidFill>
                  <a:schemeClr val="tx1"/>
                </a:solidFill>
              </a:rPr>
              <a:t> on Adaptation.” https://gca.org/reports/the-role-of-the-natural-environment-in-adaptation/.</a:t>
            </a:r>
          </a:p>
          <a:p>
            <a:pPr marL="0" lvl="0" indent="0" algn="l" rtl="0">
              <a:lnSpc>
                <a:spcPct val="90000"/>
              </a:lnSpc>
              <a:spcBef>
                <a:spcPts val="0"/>
              </a:spcBef>
              <a:spcAft>
                <a:spcPts val="0"/>
              </a:spcAft>
              <a:buClr>
                <a:schemeClr val="dk1"/>
              </a:buClr>
              <a:buSzPts val="2800"/>
              <a:buNone/>
            </a:pPr>
            <a:endParaRPr lang="en-GB" sz="85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40</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17.4 </a:t>
            </a:r>
            <a:r>
              <a:rPr lang="en-GB" dirty="0">
                <a:solidFill>
                  <a:srgbClr val="C00000"/>
                </a:solidFill>
              </a:rPr>
              <a:t> Integrating nature-based solutions (</a:t>
            </a:r>
            <a:r>
              <a:rPr lang="en-GB" dirty="0" err="1">
                <a:solidFill>
                  <a:srgbClr val="C00000"/>
                </a:solidFill>
              </a:rPr>
              <a:t>NbS</a:t>
            </a:r>
            <a:r>
              <a:rPr lang="en-GB" dirty="0">
                <a:solidFill>
                  <a:srgbClr val="C00000"/>
                </a:solidFill>
              </a:rPr>
              <a:t>) in the built environment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err="1">
                <a:solidFill>
                  <a:schemeClr val="tx1"/>
                </a:solidFill>
              </a:rPr>
              <a:t>Karteris</a:t>
            </a:r>
            <a:r>
              <a:rPr lang="en-GB" sz="1000" dirty="0">
                <a:solidFill>
                  <a:schemeClr val="tx1"/>
                </a:solidFill>
              </a:rPr>
              <a:t>, </a:t>
            </a:r>
            <a:r>
              <a:rPr lang="en-GB" sz="1000" dirty="0" err="1">
                <a:solidFill>
                  <a:schemeClr val="tx1"/>
                </a:solidFill>
              </a:rPr>
              <a:t>Marinos</a:t>
            </a:r>
            <a:r>
              <a:rPr lang="en-GB" sz="1000" dirty="0">
                <a:solidFill>
                  <a:schemeClr val="tx1"/>
                </a:solidFill>
              </a:rPr>
              <a:t>, </a:t>
            </a:r>
            <a:r>
              <a:rPr lang="en-GB" sz="1000" dirty="0" err="1">
                <a:solidFill>
                  <a:schemeClr val="tx1"/>
                </a:solidFill>
              </a:rPr>
              <a:t>Ifigeneia</a:t>
            </a:r>
            <a:r>
              <a:rPr lang="en-GB" sz="1000" dirty="0">
                <a:solidFill>
                  <a:schemeClr val="tx1"/>
                </a:solidFill>
              </a:rPr>
              <a:t> </a:t>
            </a:r>
            <a:r>
              <a:rPr lang="en-GB" sz="1000" dirty="0" err="1">
                <a:solidFill>
                  <a:schemeClr val="tx1"/>
                </a:solidFill>
              </a:rPr>
              <a:t>Theodoridou</a:t>
            </a:r>
            <a:r>
              <a:rPr lang="en-GB" sz="1000" dirty="0">
                <a:solidFill>
                  <a:schemeClr val="tx1"/>
                </a:solidFill>
              </a:rPr>
              <a:t>, </a:t>
            </a:r>
            <a:r>
              <a:rPr lang="en-GB" sz="1000" dirty="0" err="1">
                <a:solidFill>
                  <a:schemeClr val="tx1"/>
                </a:solidFill>
              </a:rPr>
              <a:t>Giorgos</a:t>
            </a:r>
            <a:r>
              <a:rPr lang="en-GB" sz="1000" dirty="0">
                <a:solidFill>
                  <a:schemeClr val="tx1"/>
                </a:solidFill>
              </a:rPr>
              <a:t> </a:t>
            </a:r>
            <a:r>
              <a:rPr lang="en-GB" sz="1000" dirty="0" err="1">
                <a:solidFill>
                  <a:schemeClr val="tx1"/>
                </a:solidFill>
              </a:rPr>
              <a:t>Mallinis</a:t>
            </a:r>
            <a:r>
              <a:rPr lang="en-GB" sz="1000" dirty="0">
                <a:solidFill>
                  <a:schemeClr val="tx1"/>
                </a:solidFill>
              </a:rPr>
              <a:t>, </a:t>
            </a:r>
            <a:r>
              <a:rPr lang="en-GB" sz="1000" dirty="0" err="1">
                <a:solidFill>
                  <a:schemeClr val="tx1"/>
                </a:solidFill>
              </a:rPr>
              <a:t>Emmanouel</a:t>
            </a:r>
            <a:r>
              <a:rPr lang="en-GB" sz="1000" dirty="0">
                <a:solidFill>
                  <a:schemeClr val="tx1"/>
                </a:solidFill>
              </a:rPr>
              <a:t> </a:t>
            </a:r>
            <a:r>
              <a:rPr lang="en-GB" sz="1000" dirty="0" err="1">
                <a:solidFill>
                  <a:schemeClr val="tx1"/>
                </a:solidFill>
              </a:rPr>
              <a:t>Tsiros</a:t>
            </a:r>
            <a:r>
              <a:rPr lang="en-GB" sz="1000" dirty="0">
                <a:solidFill>
                  <a:schemeClr val="tx1"/>
                </a:solidFill>
              </a:rPr>
              <a:t>, and Apostolos </a:t>
            </a:r>
            <a:r>
              <a:rPr lang="en-GB" sz="1000" dirty="0" err="1">
                <a:solidFill>
                  <a:schemeClr val="tx1"/>
                </a:solidFill>
              </a:rPr>
              <a:t>Karteris</a:t>
            </a:r>
            <a:r>
              <a:rPr lang="en-GB" sz="1000" dirty="0">
                <a:solidFill>
                  <a:schemeClr val="tx1"/>
                </a:solidFill>
              </a:rPr>
              <a:t>. 2016. “Towards a green sustainable strategy for Mediterranean cities: Assessing the benefits of large-scale green roofs implementation in Thessaloniki, Northern Greece, using environmental modelling, GIS and very high spatial resolution remote sensing data.” Elsevier Ltd. </a:t>
            </a:r>
            <a:r>
              <a:rPr lang="en-GB" sz="1000" dirty="0">
                <a:solidFill>
                  <a:schemeClr val="tx1"/>
                </a:solidFill>
                <a:hlinkClick r:id="rId3"/>
              </a:rPr>
              <a:t>https://doi.org/10.1016/j.rser.2015.11.098</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a:solidFill>
                  <a:schemeClr val="tx1"/>
                </a:solidFill>
              </a:rPr>
              <a:t>Lamb, Dane T., Kartik Venkatraman, </a:t>
            </a:r>
            <a:r>
              <a:rPr lang="en-GB" sz="1000" dirty="0" err="1">
                <a:solidFill>
                  <a:schemeClr val="tx1"/>
                </a:solidFill>
              </a:rPr>
              <a:t>Nanthi</a:t>
            </a:r>
            <a:r>
              <a:rPr lang="en-GB" sz="1000" dirty="0">
                <a:solidFill>
                  <a:schemeClr val="tx1"/>
                </a:solidFill>
              </a:rPr>
              <a:t> Bolan, </a:t>
            </a:r>
            <a:r>
              <a:rPr lang="en-GB" sz="1000" dirty="0" err="1">
                <a:solidFill>
                  <a:schemeClr val="tx1"/>
                </a:solidFill>
              </a:rPr>
              <a:t>Nanjappa</a:t>
            </a:r>
            <a:r>
              <a:rPr lang="en-GB" sz="1000" dirty="0">
                <a:solidFill>
                  <a:schemeClr val="tx1"/>
                </a:solidFill>
              </a:rPr>
              <a:t> </a:t>
            </a:r>
            <a:r>
              <a:rPr lang="en-GB" sz="1000" dirty="0" err="1">
                <a:solidFill>
                  <a:schemeClr val="tx1"/>
                </a:solidFill>
              </a:rPr>
              <a:t>Ashwath</a:t>
            </a:r>
            <a:r>
              <a:rPr lang="en-GB" sz="1000" dirty="0">
                <a:solidFill>
                  <a:schemeClr val="tx1"/>
                </a:solidFill>
              </a:rPr>
              <a:t>, Girish </a:t>
            </a:r>
            <a:r>
              <a:rPr lang="en-GB" sz="1000" dirty="0" err="1">
                <a:solidFill>
                  <a:schemeClr val="tx1"/>
                </a:solidFill>
              </a:rPr>
              <a:t>Choppala</a:t>
            </a:r>
            <a:r>
              <a:rPr lang="en-GB" sz="1000" dirty="0">
                <a:solidFill>
                  <a:schemeClr val="tx1"/>
                </a:solidFill>
              </a:rPr>
              <a:t>, and Ravi Naidu. 2013. “</a:t>
            </a:r>
            <a:r>
              <a:rPr lang="en-GB" sz="1000" dirty="0" err="1">
                <a:solidFill>
                  <a:schemeClr val="tx1"/>
                </a:solidFill>
              </a:rPr>
              <a:t>Phytocapping</a:t>
            </a:r>
            <a:r>
              <a:rPr lang="en-GB" sz="1000" dirty="0">
                <a:solidFill>
                  <a:schemeClr val="tx1"/>
                </a:solidFill>
              </a:rPr>
              <a:t>: An alternative technology for the sustainable management of landfill sites.” Critical Reviews in Environmental Science and Technology 44 (6): 561–637. </a:t>
            </a:r>
            <a:r>
              <a:rPr lang="en-GB" sz="1000" dirty="0">
                <a:solidFill>
                  <a:schemeClr val="tx1"/>
                </a:solidFill>
                <a:hlinkClick r:id="rId4"/>
              </a:rPr>
              <a:t>https://doi.org/10.1080/10643389.2012.728823</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err="1">
                <a:solidFill>
                  <a:schemeClr val="tx1"/>
                </a:solidFill>
              </a:rPr>
              <a:t>Langergraber</a:t>
            </a:r>
            <a:r>
              <a:rPr lang="en-GB" sz="1000" dirty="0">
                <a:solidFill>
                  <a:schemeClr val="tx1"/>
                </a:solidFill>
              </a:rPr>
              <a:t>, Guenter. 2013. “Are constructed treatment wetlands sustainable sanitation solutions?” https://doi.org/10.2166/wst.2013.122.</a:t>
            </a:r>
          </a:p>
          <a:p>
            <a:pPr marL="0" lvl="0" indent="0" algn="l" rtl="0">
              <a:lnSpc>
                <a:spcPct val="90000"/>
              </a:lnSpc>
              <a:spcBef>
                <a:spcPts val="0"/>
              </a:spcBef>
              <a:spcAft>
                <a:spcPts val="0"/>
              </a:spcAft>
              <a:buClr>
                <a:schemeClr val="dk1"/>
              </a:buClr>
              <a:buSzPts val="2800"/>
              <a:buNone/>
            </a:pPr>
            <a:r>
              <a:rPr lang="en-GB" sz="1000" dirty="0">
                <a:solidFill>
                  <a:schemeClr val="tx1"/>
                </a:solidFill>
              </a:rPr>
              <a:t>Liu, Karen, and Bas Baskaran. 2003. “Thermal performance of green roofs through field evaluation.” Proceedings of the First Annual International Green Roofs Conference: Greening Rooftops for Sustainable </a:t>
            </a:r>
            <a:r>
              <a:rPr lang="en-GB" sz="1000" dirty="0" err="1">
                <a:solidFill>
                  <a:schemeClr val="tx1"/>
                </a:solidFill>
              </a:rPr>
              <a:t>Comunities</a:t>
            </a:r>
            <a:r>
              <a:rPr lang="en-GB" sz="1000" dirty="0">
                <a:solidFill>
                  <a:schemeClr val="tx1"/>
                </a:solidFill>
              </a:rPr>
              <a:t>., 10. https://www.researchgate.net/publication/44066600{\_}Thermal{\_}performance{\_}of{\_}green{\_}roofs{\_}through{\_}field{\_}evaluation </a:t>
            </a:r>
            <a:r>
              <a:rPr lang="en-GB" sz="1000" dirty="0">
                <a:solidFill>
                  <a:schemeClr val="tx1"/>
                </a:solidFill>
                <a:hlinkClick r:id="rId5"/>
              </a:rPr>
              <a:t>http://archive.nrc-cnrc.gc.ca/obj/irc/doc/pubs/nrcc46412/nrcc46412.pdf</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a:solidFill>
                  <a:schemeClr val="tx1"/>
                </a:solidFill>
              </a:rPr>
              <a:t>Newman, Peter. 2014. “Biophilic urbanism: a case study on Singapore.” Australian Planner 51 (1): 47–65. https://doi.org/10.1080/07293682.2013.790832.</a:t>
            </a:r>
          </a:p>
          <a:p>
            <a:pPr marL="0" lvl="0" indent="0" algn="l" rtl="0">
              <a:lnSpc>
                <a:spcPct val="90000"/>
              </a:lnSpc>
              <a:spcBef>
                <a:spcPts val="0"/>
              </a:spcBef>
              <a:spcAft>
                <a:spcPts val="0"/>
              </a:spcAft>
              <a:buClr>
                <a:schemeClr val="dk1"/>
              </a:buClr>
              <a:buSzPts val="2800"/>
              <a:buNone/>
            </a:pPr>
            <a:r>
              <a:rPr lang="en-GB" sz="1000" dirty="0" err="1">
                <a:solidFill>
                  <a:schemeClr val="tx1"/>
                </a:solidFill>
              </a:rPr>
              <a:t>Revitt</a:t>
            </a:r>
            <a:r>
              <a:rPr lang="en-GB" sz="1000" dirty="0">
                <a:solidFill>
                  <a:schemeClr val="tx1"/>
                </a:solidFill>
              </a:rPr>
              <a:t>, D. M., P. Worrall, and D. Brewer. 2001. “The integration of constructed wetlands into a treatment system for airport runoff.” In Water Science and Technology, 44:469–76. 11-12. </a:t>
            </a:r>
            <a:r>
              <a:rPr lang="en-GB" sz="1000" dirty="0">
                <a:solidFill>
                  <a:schemeClr val="tx1"/>
                </a:solidFill>
                <a:hlinkClick r:id="rId6"/>
              </a:rPr>
              <a:t>https://doi.org/10.2166/wst.2001.0868</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err="1">
                <a:solidFill>
                  <a:schemeClr val="tx1"/>
                </a:solidFill>
              </a:rPr>
              <a:t>Stefanakis</a:t>
            </a:r>
            <a:r>
              <a:rPr lang="en-GB" sz="1000" dirty="0">
                <a:solidFill>
                  <a:schemeClr val="tx1"/>
                </a:solidFill>
              </a:rPr>
              <a:t>, Alexandros I. 2019. “The Role of </a:t>
            </a:r>
            <a:r>
              <a:rPr lang="en-GB" sz="1000" dirty="0" err="1">
                <a:solidFill>
                  <a:schemeClr val="tx1"/>
                </a:solidFill>
              </a:rPr>
              <a:t>ConstructedWetlands</a:t>
            </a:r>
            <a:r>
              <a:rPr lang="en-GB" sz="1000" dirty="0">
                <a:solidFill>
                  <a:schemeClr val="tx1"/>
                </a:solidFill>
              </a:rPr>
              <a:t> as Green Infrastructure for Sustainable Urban Water Management.” Sustainability (Switzerland) 11 (24): 6981. </a:t>
            </a:r>
            <a:r>
              <a:rPr lang="en-GB" sz="1000" dirty="0">
                <a:solidFill>
                  <a:schemeClr val="tx1"/>
                </a:solidFill>
                <a:hlinkClick r:id="rId7"/>
              </a:rPr>
              <a:t>https://doi.org/10.3390/su11246981</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err="1">
                <a:solidFill>
                  <a:schemeClr val="tx1"/>
                </a:solidFill>
              </a:rPr>
              <a:t>Stenfors</a:t>
            </a:r>
            <a:r>
              <a:rPr lang="en-GB" sz="1000" dirty="0">
                <a:solidFill>
                  <a:schemeClr val="tx1"/>
                </a:solidFill>
              </a:rPr>
              <a:t>, Cecilia U. D., Stephen C. Van Hedger, Kathryn E. Schertz, Francisco A. C. Meyer, Karen E. L. Smith, Greg J. Norman, Stefan C. </a:t>
            </a:r>
            <a:r>
              <a:rPr lang="en-GB" sz="1000" dirty="0" err="1">
                <a:solidFill>
                  <a:schemeClr val="tx1"/>
                </a:solidFill>
              </a:rPr>
              <a:t>Bourrier</a:t>
            </a:r>
            <a:r>
              <a:rPr lang="en-GB" sz="1000" dirty="0">
                <a:solidFill>
                  <a:schemeClr val="tx1"/>
                </a:solidFill>
              </a:rPr>
              <a:t>, et al. 2019. “Positive effects of nature on cognitive performance across multiple experiments: Test order but not affect modulates the cognitive effects.” Frontiers in Psychology 10 (JUL). </a:t>
            </a:r>
            <a:r>
              <a:rPr lang="en-GB" sz="1000" dirty="0">
                <a:solidFill>
                  <a:schemeClr val="tx1"/>
                </a:solidFill>
                <a:hlinkClick r:id="rId8"/>
              </a:rPr>
              <a:t>https://doi.org/10.3389/fpsyg.2019.01413</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err="1">
                <a:solidFill>
                  <a:schemeClr val="tx1"/>
                </a:solidFill>
              </a:rPr>
              <a:t>Turhan</a:t>
            </a:r>
            <a:r>
              <a:rPr lang="en-GB" sz="1000" dirty="0">
                <a:solidFill>
                  <a:schemeClr val="tx1"/>
                </a:solidFill>
              </a:rPr>
              <a:t>, </a:t>
            </a:r>
            <a:r>
              <a:rPr lang="en-GB" sz="1000" dirty="0" err="1">
                <a:solidFill>
                  <a:schemeClr val="tx1"/>
                </a:solidFill>
              </a:rPr>
              <a:t>Cihan</a:t>
            </a:r>
            <a:r>
              <a:rPr lang="en-GB" sz="1000" dirty="0">
                <a:solidFill>
                  <a:schemeClr val="tx1"/>
                </a:solidFill>
              </a:rPr>
              <a:t>, and </a:t>
            </a:r>
            <a:r>
              <a:rPr lang="en-GB" sz="1000" dirty="0" err="1">
                <a:solidFill>
                  <a:schemeClr val="tx1"/>
                </a:solidFill>
              </a:rPr>
              <a:t>Gülden</a:t>
            </a:r>
            <a:r>
              <a:rPr lang="en-GB" sz="1000" dirty="0">
                <a:solidFill>
                  <a:schemeClr val="tx1"/>
                </a:solidFill>
              </a:rPr>
              <a:t> </a:t>
            </a:r>
            <a:r>
              <a:rPr lang="en-GB" sz="1000" dirty="0" err="1">
                <a:solidFill>
                  <a:schemeClr val="tx1"/>
                </a:solidFill>
              </a:rPr>
              <a:t>Gökçen</a:t>
            </a:r>
            <a:r>
              <a:rPr lang="en-GB" sz="1000" dirty="0">
                <a:solidFill>
                  <a:schemeClr val="tx1"/>
                </a:solidFill>
              </a:rPr>
              <a:t> </a:t>
            </a:r>
            <a:r>
              <a:rPr lang="en-GB" sz="1000" dirty="0" err="1">
                <a:solidFill>
                  <a:schemeClr val="tx1"/>
                </a:solidFill>
              </a:rPr>
              <a:t>Akkurt</a:t>
            </a:r>
            <a:r>
              <a:rPr lang="en-GB" sz="1000" dirty="0">
                <a:solidFill>
                  <a:schemeClr val="tx1"/>
                </a:solidFill>
              </a:rPr>
              <a:t>. 2018. “Mitigation of urban heat island effect through nature-based solutions: H2020 urban </a:t>
            </a:r>
            <a:r>
              <a:rPr lang="en-GB" sz="1000" dirty="0" err="1">
                <a:solidFill>
                  <a:schemeClr val="tx1"/>
                </a:solidFill>
              </a:rPr>
              <a:t>GreenUP</a:t>
            </a:r>
            <a:r>
              <a:rPr lang="en-GB" sz="1000" dirty="0">
                <a:solidFill>
                  <a:schemeClr val="tx1"/>
                </a:solidFill>
              </a:rPr>
              <a:t> project.” IV. </a:t>
            </a:r>
            <a:r>
              <a:rPr lang="en-GB" sz="1000" dirty="0" err="1">
                <a:solidFill>
                  <a:schemeClr val="tx1"/>
                </a:solidFill>
              </a:rPr>
              <a:t>Uluslararası</a:t>
            </a:r>
            <a:r>
              <a:rPr lang="en-GB" sz="1000" dirty="0">
                <a:solidFill>
                  <a:schemeClr val="tx1"/>
                </a:solidFill>
              </a:rPr>
              <a:t> </a:t>
            </a:r>
            <a:r>
              <a:rPr lang="en-GB" sz="1000" dirty="0" err="1">
                <a:solidFill>
                  <a:schemeClr val="tx1"/>
                </a:solidFill>
              </a:rPr>
              <a:t>Katılımlı</a:t>
            </a:r>
            <a:r>
              <a:rPr lang="en-GB" sz="1000" dirty="0">
                <a:solidFill>
                  <a:schemeClr val="tx1"/>
                </a:solidFill>
              </a:rPr>
              <a:t> Anadolu </a:t>
            </a:r>
            <a:r>
              <a:rPr lang="en-GB" sz="1000" dirty="0" err="1">
                <a:solidFill>
                  <a:schemeClr val="tx1"/>
                </a:solidFill>
              </a:rPr>
              <a:t>Enerji</a:t>
            </a:r>
            <a:r>
              <a:rPr lang="en-GB" sz="1000" dirty="0">
                <a:solidFill>
                  <a:schemeClr val="tx1"/>
                </a:solidFill>
              </a:rPr>
              <a:t> </a:t>
            </a:r>
            <a:r>
              <a:rPr lang="en-GB" sz="1000" dirty="0" err="1">
                <a:solidFill>
                  <a:schemeClr val="tx1"/>
                </a:solidFill>
              </a:rPr>
              <a:t>Sempozyumu</a:t>
            </a:r>
            <a:r>
              <a:rPr lang="en-GB" sz="1000" dirty="0">
                <a:solidFill>
                  <a:schemeClr val="tx1"/>
                </a:solidFill>
              </a:rPr>
              <a:t>, no. April: 1–8. https://www.researchgate.net/publication/326441116{\_}MITIGATION{\_}OF{\_}URBAN{\_}HEAT{\_}ISLAND{\_}EFFECT{\_}THROUGH{\_}NATURE-BASED{\_}SOLUTIONS{\_}H2020{\_}URBAN{\_}GreenUP{\_}PROJECT </a:t>
            </a:r>
            <a:r>
              <a:rPr lang="en-GB" sz="1000" dirty="0">
                <a:solidFill>
                  <a:schemeClr val="tx1"/>
                </a:solidFill>
                <a:hlinkClick r:id="rId9"/>
              </a:rPr>
              <a:t>https://www.researchgate.net/publication/326441116</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a:solidFill>
                  <a:schemeClr val="tx1"/>
                </a:solidFill>
              </a:rPr>
              <a:t>Ulrich, R. S. 1984. “View through a window may influence recovery from surgery.” Science 224 (4647): 420–21. https://doi.org/10.1126/science.6143402.</a:t>
            </a:r>
          </a:p>
          <a:p>
            <a:pPr marL="0" lvl="0" indent="0" algn="l" rtl="0">
              <a:lnSpc>
                <a:spcPct val="90000"/>
              </a:lnSpc>
              <a:spcBef>
                <a:spcPts val="0"/>
              </a:spcBef>
              <a:spcAft>
                <a:spcPts val="0"/>
              </a:spcAft>
              <a:buClr>
                <a:schemeClr val="dk1"/>
              </a:buClr>
              <a:buSzPts val="2800"/>
              <a:buNone/>
            </a:pPr>
            <a:r>
              <a:rPr lang="en-GB" sz="1000" dirty="0" err="1">
                <a:solidFill>
                  <a:schemeClr val="tx1"/>
                </a:solidFill>
              </a:rPr>
              <a:t>Viray</a:t>
            </a:r>
            <a:r>
              <a:rPr lang="en-GB" sz="1000" dirty="0">
                <a:solidFill>
                  <a:schemeClr val="tx1"/>
                </a:solidFill>
              </a:rPr>
              <a:t>, Arjun. 2018. “Current and Potential Uses of Green Roofs on Hospitals.” </a:t>
            </a:r>
            <a:r>
              <a:rPr lang="en-GB" sz="1000" dirty="0">
                <a:solidFill>
                  <a:schemeClr val="tx1"/>
                </a:solidFill>
                <a:hlinkClick r:id="rId10"/>
              </a:rPr>
              <a:t>https://doi.org/10.15760/honors.661</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a:solidFill>
                  <a:schemeClr val="tx1"/>
                </a:solidFill>
              </a:rPr>
              <a:t>Wong, </a:t>
            </a:r>
            <a:r>
              <a:rPr lang="en-GB" sz="1000" dirty="0" err="1">
                <a:solidFill>
                  <a:schemeClr val="tx1"/>
                </a:solidFill>
              </a:rPr>
              <a:t>Nyuk</a:t>
            </a:r>
            <a:r>
              <a:rPr lang="en-GB" sz="1000" dirty="0">
                <a:solidFill>
                  <a:schemeClr val="tx1"/>
                </a:solidFill>
              </a:rPr>
              <a:t> Hien, </a:t>
            </a:r>
            <a:r>
              <a:rPr lang="en-GB" sz="1000" dirty="0" err="1">
                <a:solidFill>
                  <a:schemeClr val="tx1"/>
                </a:solidFill>
              </a:rPr>
              <a:t>Su</a:t>
            </a:r>
            <a:r>
              <a:rPr lang="en-GB" sz="1000" dirty="0">
                <a:solidFill>
                  <a:schemeClr val="tx1"/>
                </a:solidFill>
              </a:rPr>
              <a:t> Fen Tay, Raymond Wong, Chui </a:t>
            </a:r>
            <a:r>
              <a:rPr lang="en-GB" sz="1000" dirty="0" err="1">
                <a:solidFill>
                  <a:schemeClr val="tx1"/>
                </a:solidFill>
              </a:rPr>
              <a:t>Leng</a:t>
            </a:r>
            <a:r>
              <a:rPr lang="en-GB" sz="1000" dirty="0">
                <a:solidFill>
                  <a:schemeClr val="tx1"/>
                </a:solidFill>
              </a:rPr>
              <a:t> Ong, and Angelia Sia. 2003. “Life cycle cost analysis of rooftop gardens in Singapore.” Building and Environment 38 (3): 499–509. </a:t>
            </a:r>
            <a:r>
              <a:rPr lang="en-GB" sz="1000" dirty="0">
                <a:solidFill>
                  <a:schemeClr val="tx1"/>
                </a:solidFill>
                <a:hlinkClick r:id="rId11"/>
              </a:rPr>
              <a:t>https://doi.org/10.1016/S0360-1323(02)00131-2</a:t>
            </a:r>
            <a:r>
              <a:rPr lang="en-GB" sz="1000" dirty="0">
                <a:solidFill>
                  <a:schemeClr val="tx1"/>
                </a:solidFill>
              </a:rPr>
              <a:t>.</a:t>
            </a:r>
          </a:p>
          <a:p>
            <a:pPr marL="0" lvl="0" indent="0" algn="l" rtl="0">
              <a:lnSpc>
                <a:spcPct val="90000"/>
              </a:lnSpc>
              <a:spcBef>
                <a:spcPts val="0"/>
              </a:spcBef>
              <a:spcAft>
                <a:spcPts val="0"/>
              </a:spcAft>
              <a:buClr>
                <a:schemeClr val="dk1"/>
              </a:buClr>
              <a:buSzPts val="2800"/>
              <a:buNone/>
            </a:pPr>
            <a:endParaRPr lang="en-GB" sz="1000" dirty="0">
              <a:solidFill>
                <a:schemeClr val="tx1"/>
              </a:solidFill>
            </a:endParaRPr>
          </a:p>
          <a:p>
            <a:pPr marL="0" lvl="0" indent="0" algn="l" rtl="0">
              <a:lnSpc>
                <a:spcPct val="90000"/>
              </a:lnSpc>
              <a:spcBef>
                <a:spcPts val="0"/>
              </a:spcBef>
              <a:spcAft>
                <a:spcPts val="0"/>
              </a:spcAft>
              <a:buClr>
                <a:schemeClr val="dk1"/>
              </a:buClr>
              <a:buSzPts val="2800"/>
              <a:buNone/>
            </a:pPr>
            <a:r>
              <a:rPr lang="en-GB" sz="1000" dirty="0">
                <a:solidFill>
                  <a:schemeClr val="tx1"/>
                </a:solidFill>
              </a:rPr>
              <a:t>WWF. 2020. Living Planet Report 2020 - Bending the curve of biodiversity loss. http://www.ecoguinea.org/papers-development.html.</a:t>
            </a:r>
            <a:endParaRPr lang="en-GB" sz="85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41</a:t>
            </a:fld>
            <a:endParaRPr lang="sv-SE" sz="1000" b="1" dirty="0">
              <a:solidFill>
                <a:schemeClr val="bg1"/>
              </a:solidFill>
            </a:endParaRPr>
          </a:p>
        </p:txBody>
      </p:sp>
    </p:spTree>
    <p:extLst>
      <p:ext uri="{BB962C8B-B14F-4D97-AF65-F5344CB8AC3E}">
        <p14:creationId xmlns:p14="http://schemas.microsoft.com/office/powerpoint/2010/main" val="246609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924463" y="1317582"/>
            <a:ext cx="10643559"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a:spcBef>
                <a:spcPts val="0"/>
              </a:spcBef>
              <a:buClr>
                <a:schemeClr val="dk1"/>
              </a:buClr>
              <a:buSzPts val="2800"/>
            </a:pPr>
            <a:endParaRPr lang="en-GB" sz="2000" b="1" dirty="0">
              <a:solidFill>
                <a:schemeClr val="accent5">
                  <a:lumMod val="60000"/>
                  <a:lumOff val="40000"/>
                </a:schemeClr>
              </a:solidFill>
              <a:latin typeface="+mn-lt"/>
            </a:endParaRPr>
          </a:p>
          <a:p>
            <a:br>
              <a:rPr lang="en-GB" sz="1600" dirty="0">
                <a:latin typeface="+mn-lt"/>
              </a:rPr>
            </a:b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aphicFrame>
        <p:nvGraphicFramePr>
          <p:cNvPr id="6" name="Google Shape;144;p9">
            <a:extLst>
              <a:ext uri="{FF2B5EF4-FFF2-40B4-BE49-F238E27FC236}">
                <a16:creationId xmlns:a16="http://schemas.microsoft.com/office/drawing/2014/main" id="{80D305E4-2F8C-404C-9FDA-96CFB83B2F20}"/>
              </a:ext>
            </a:extLst>
          </p:cNvPr>
          <p:cNvGraphicFramePr/>
          <p:nvPr>
            <p:extLst>
              <p:ext uri="{D42A27DB-BD31-4B8C-83A1-F6EECF244321}">
                <p14:modId xmlns:p14="http://schemas.microsoft.com/office/powerpoint/2010/main" val="2695607707"/>
              </p:ext>
            </p:extLst>
          </p:nvPr>
        </p:nvGraphicFramePr>
        <p:xfrm>
          <a:off x="838200" y="1775652"/>
          <a:ext cx="10058400" cy="4587265"/>
        </p:xfrm>
        <a:graphic>
          <a:graphicData uri="http://schemas.openxmlformats.org/drawingml/2006/table">
            <a:tbl>
              <a:tblPr firstRow="1" bandRow="1">
                <a:tableStyleId>{B8DA472E-C0B5-4FAA-A71B-45BBE6C39A2A}</a:tableStyleId>
              </a:tblPr>
              <a:tblGrid>
                <a:gridCol w="3831983">
                  <a:extLst>
                    <a:ext uri="{9D8B030D-6E8A-4147-A177-3AD203B41FA5}">
                      <a16:colId xmlns:a16="http://schemas.microsoft.com/office/drawing/2014/main" val="995431418"/>
                    </a:ext>
                  </a:extLst>
                </a:gridCol>
                <a:gridCol w="6226417">
                  <a:extLst>
                    <a:ext uri="{9D8B030D-6E8A-4147-A177-3AD203B41FA5}">
                      <a16:colId xmlns:a16="http://schemas.microsoft.com/office/drawing/2014/main" val="3457031637"/>
                    </a:ext>
                  </a:extLst>
                </a:gridCol>
              </a:tblGrid>
              <a:tr h="221419">
                <a:tc>
                  <a:txBody>
                    <a:bodyPr/>
                    <a:lstStyle/>
                    <a:p>
                      <a:r>
                        <a:rPr lang="en-GB" sz="1100" dirty="0">
                          <a:effectLst/>
                        </a:rPr>
                        <a:t>Example nature-based solution</a:t>
                      </a:r>
                    </a:p>
                  </a:txBody>
                  <a:tcPr anchor="ctr"/>
                </a:tc>
                <a:tc>
                  <a:txBody>
                    <a:bodyPr/>
                    <a:lstStyle/>
                    <a:p>
                      <a:r>
                        <a:rPr lang="en-GB" sz="1100">
                          <a:effectLst/>
                        </a:rPr>
                        <a:t>Example services</a:t>
                      </a:r>
                    </a:p>
                  </a:txBody>
                  <a:tcPr anchor="ctr"/>
                </a:tc>
                <a:extLst>
                  <a:ext uri="{0D108BD9-81ED-4DB2-BD59-A6C34878D82A}">
                    <a16:rowId xmlns:a16="http://schemas.microsoft.com/office/drawing/2014/main" val="10001"/>
                  </a:ext>
                </a:extLst>
              </a:tr>
              <a:tr h="364690">
                <a:tc>
                  <a:txBody>
                    <a:bodyPr/>
                    <a:lstStyle/>
                    <a:p>
                      <a:pPr fontAlgn="t"/>
                      <a:r>
                        <a:rPr lang="en-GB" sz="1100">
                          <a:effectLst/>
                        </a:rPr>
                        <a:t>Protection of watersheds</a:t>
                      </a:r>
                    </a:p>
                  </a:txBody>
                  <a:tcPr/>
                </a:tc>
                <a:tc>
                  <a:txBody>
                    <a:bodyPr/>
                    <a:lstStyle/>
                    <a:p>
                      <a:pPr fontAlgn="t">
                        <a:buFont typeface="Arial" panose="020B0604020202020204" pitchFamily="34" charset="0"/>
                        <a:buChar char="•"/>
                      </a:pPr>
                      <a:r>
                        <a:rPr lang="en-GB" sz="1100" dirty="0">
                          <a:effectLst/>
                        </a:rPr>
                        <a:t>Cities depend on surrounding rural areas for water supply. To protect the water sources, it often means investing in rural areas far beyond city boundaries</a:t>
                      </a:r>
                    </a:p>
                  </a:txBody>
                  <a:tcPr/>
                </a:tc>
                <a:extLst>
                  <a:ext uri="{0D108BD9-81ED-4DB2-BD59-A6C34878D82A}">
                    <a16:rowId xmlns:a16="http://schemas.microsoft.com/office/drawing/2014/main" val="509431858"/>
                  </a:ext>
                </a:extLst>
              </a:tr>
              <a:tr h="221419">
                <a:tc>
                  <a:txBody>
                    <a:bodyPr/>
                    <a:lstStyle/>
                    <a:p>
                      <a:pPr fontAlgn="t"/>
                      <a:r>
                        <a:rPr lang="en-GB" sz="1100">
                          <a:effectLst/>
                        </a:rPr>
                        <a:t>Restoration and protection of upstream forests</a:t>
                      </a:r>
                    </a:p>
                  </a:txBody>
                  <a:tcPr/>
                </a:tc>
                <a:tc>
                  <a:txBody>
                    <a:bodyPr/>
                    <a:lstStyle/>
                    <a:p>
                      <a:pPr fontAlgn="t">
                        <a:buFont typeface="Arial" panose="020B0604020202020204" pitchFamily="34" charset="0"/>
                        <a:buChar char="•"/>
                      </a:pPr>
                      <a:r>
                        <a:rPr lang="en-GB" sz="1100">
                          <a:effectLst/>
                        </a:rPr>
                        <a:t>Regulation of peak flows, recharge of groundwater supplies</a:t>
                      </a:r>
                    </a:p>
                  </a:txBody>
                  <a:tcPr/>
                </a:tc>
                <a:extLst>
                  <a:ext uri="{0D108BD9-81ED-4DB2-BD59-A6C34878D82A}">
                    <a16:rowId xmlns:a16="http://schemas.microsoft.com/office/drawing/2014/main" val="1194760919"/>
                  </a:ext>
                </a:extLst>
              </a:tr>
              <a:tr h="507960">
                <a:tc>
                  <a:txBody>
                    <a:bodyPr/>
                    <a:lstStyle/>
                    <a:p>
                      <a:pPr fontAlgn="t"/>
                      <a:r>
                        <a:rPr lang="en-GB" sz="1100" dirty="0">
                          <a:effectLst/>
                        </a:rPr>
                        <a:t>Restoration, protection and management of riparian vegetation along rivers, including wetlands and floodplains</a:t>
                      </a:r>
                    </a:p>
                  </a:txBody>
                  <a:tcPr/>
                </a:tc>
                <a:tc>
                  <a:txBody>
                    <a:bodyPr/>
                    <a:lstStyle/>
                    <a:p>
                      <a:pPr fontAlgn="t">
                        <a:buFont typeface="Arial" panose="020B0604020202020204" pitchFamily="34" charset="0"/>
                        <a:buChar char="•"/>
                      </a:pPr>
                      <a:r>
                        <a:rPr lang="en-GB" sz="1100" dirty="0">
                          <a:effectLst/>
                        </a:rPr>
                        <a:t>Regulation of peak flows, recharge of groundwater supplies</a:t>
                      </a:r>
                    </a:p>
                    <a:p>
                      <a:pPr fontAlgn="t">
                        <a:buFont typeface="Arial" panose="020B0604020202020204" pitchFamily="34" charset="0"/>
                        <a:buChar char="•"/>
                      </a:pPr>
                      <a:r>
                        <a:rPr lang="en-GB" sz="1100" dirty="0">
                          <a:effectLst/>
                        </a:rPr>
                        <a:t>Reduced sedimentation and nutrient pollution in water courses (riparian buffers have efficiency of &gt;70%)</a:t>
                      </a:r>
                    </a:p>
                  </a:txBody>
                  <a:tcPr/>
                </a:tc>
                <a:extLst>
                  <a:ext uri="{0D108BD9-81ED-4DB2-BD59-A6C34878D82A}">
                    <a16:rowId xmlns:a16="http://schemas.microsoft.com/office/drawing/2014/main" val="2720765299"/>
                  </a:ext>
                </a:extLst>
              </a:tr>
              <a:tr h="794502">
                <a:tc>
                  <a:txBody>
                    <a:bodyPr/>
                    <a:lstStyle/>
                    <a:p>
                      <a:pPr fontAlgn="t"/>
                      <a:r>
                        <a:rPr lang="en-GB" sz="1100">
                          <a:effectLst/>
                        </a:rPr>
                        <a:t>Reconnecting rivers to floodplains</a:t>
                      </a:r>
                    </a:p>
                  </a:txBody>
                  <a:tcPr/>
                </a:tc>
                <a:tc>
                  <a:txBody>
                    <a:bodyPr/>
                    <a:lstStyle/>
                    <a:p>
                      <a:pPr fontAlgn="t">
                        <a:buFont typeface="Arial" panose="020B0604020202020204" pitchFamily="34" charset="0"/>
                        <a:buChar char="•"/>
                      </a:pPr>
                      <a:r>
                        <a:rPr lang="en-GB" sz="1100" dirty="0">
                          <a:effectLst/>
                        </a:rPr>
                        <a:t>Regulation of peak flows, recharge of groundwater supplies</a:t>
                      </a:r>
                    </a:p>
                    <a:p>
                      <a:pPr fontAlgn="t">
                        <a:buFont typeface="Arial" panose="020B0604020202020204" pitchFamily="34" charset="0"/>
                        <a:buChar char="•"/>
                      </a:pPr>
                      <a:r>
                        <a:rPr lang="en-GB" sz="1100" dirty="0">
                          <a:effectLst/>
                        </a:rPr>
                        <a:t>Setting back or removing levees at the edge of river channels can help increase channel capacity and reduce exposure to floodwaters and erosion risk. Providing more room for meandering and healthy floodplains enables the creation of forest and wetland habitats that store water and decrease sedimentation</a:t>
                      </a:r>
                    </a:p>
                  </a:txBody>
                  <a:tcPr/>
                </a:tc>
                <a:extLst>
                  <a:ext uri="{0D108BD9-81ED-4DB2-BD59-A6C34878D82A}">
                    <a16:rowId xmlns:a16="http://schemas.microsoft.com/office/drawing/2014/main" val="3658853669"/>
                  </a:ext>
                </a:extLst>
              </a:tr>
              <a:tr h="364690">
                <a:tc>
                  <a:txBody>
                    <a:bodyPr/>
                    <a:lstStyle/>
                    <a:p>
                      <a:pPr fontAlgn="t"/>
                      <a:r>
                        <a:rPr lang="en-GB" sz="1100">
                          <a:effectLst/>
                        </a:rPr>
                        <a:t>Creation of green roofs and rainwater harvesting systems in urban areas</a:t>
                      </a:r>
                    </a:p>
                  </a:txBody>
                  <a:tcPr/>
                </a:tc>
                <a:tc>
                  <a:txBody>
                    <a:bodyPr/>
                    <a:lstStyle/>
                    <a:p>
                      <a:pPr fontAlgn="t">
                        <a:buFont typeface="Arial" panose="020B0604020202020204" pitchFamily="34" charset="0"/>
                        <a:buChar char="•"/>
                      </a:pPr>
                      <a:r>
                        <a:rPr lang="en-GB" sz="1100">
                          <a:effectLst/>
                        </a:rPr>
                        <a:t>Capture rainfall for domestic use. Regulate runoff and delay peak flows, preventing urban water supplies from being contaminated through sewer overflow</a:t>
                      </a:r>
                    </a:p>
                  </a:txBody>
                  <a:tcPr/>
                </a:tc>
                <a:extLst>
                  <a:ext uri="{0D108BD9-81ED-4DB2-BD59-A6C34878D82A}">
                    <a16:rowId xmlns:a16="http://schemas.microsoft.com/office/drawing/2014/main" val="4279526427"/>
                  </a:ext>
                </a:extLst>
              </a:tr>
              <a:tr h="578980">
                <a:tc>
                  <a:txBody>
                    <a:bodyPr/>
                    <a:lstStyle/>
                    <a:p>
                      <a:pPr fontAlgn="t"/>
                      <a:r>
                        <a:rPr lang="en-GB" sz="1100">
                          <a:effectLst/>
                        </a:rPr>
                        <a:t>Creation of permeable pavements and green spaces in urban areas</a:t>
                      </a:r>
                    </a:p>
                  </a:txBody>
                  <a:tcPr/>
                </a:tc>
                <a:tc>
                  <a:txBody>
                    <a:bodyPr/>
                    <a:lstStyle/>
                    <a:p>
                      <a:pPr fontAlgn="t">
                        <a:buFont typeface="Arial" panose="020B0604020202020204" pitchFamily="34" charset="0"/>
                        <a:buChar char="•"/>
                      </a:pPr>
                      <a:r>
                        <a:rPr lang="en-GB" sz="1100" dirty="0">
                          <a:effectLst/>
                        </a:rPr>
                        <a:t>Help water infiltration and recharge of water supplies during drought. Support water infiltration and mitigation of flooding and sewer overflow during flood events</a:t>
                      </a:r>
                    </a:p>
                  </a:txBody>
                  <a:tcPr/>
                </a:tc>
                <a:extLst>
                  <a:ext uri="{0D108BD9-81ED-4DB2-BD59-A6C34878D82A}">
                    <a16:rowId xmlns:a16="http://schemas.microsoft.com/office/drawing/2014/main" val="780416438"/>
                  </a:ext>
                </a:extLst>
              </a:tr>
              <a:tr h="518325">
                <a:tc>
                  <a:txBody>
                    <a:bodyPr/>
                    <a:lstStyle/>
                    <a:p>
                      <a:pPr fontAlgn="t"/>
                      <a:r>
                        <a:rPr lang="en-GB" sz="1100">
                          <a:effectLst/>
                        </a:rPr>
                        <a:t>Improved agricultural management practices</a:t>
                      </a:r>
                    </a:p>
                  </a:txBody>
                  <a:tcPr/>
                </a:tc>
                <a:tc>
                  <a:txBody>
                    <a:bodyPr/>
                    <a:lstStyle/>
                    <a:p>
                      <a:pPr fontAlgn="t">
                        <a:buFont typeface="Arial" panose="020B0604020202020204" pitchFamily="34" charset="0"/>
                        <a:buChar char="•"/>
                      </a:pPr>
                      <a:r>
                        <a:rPr lang="en-GB" sz="1100" dirty="0">
                          <a:effectLst/>
                        </a:rPr>
                        <a:t>Land use within catchment areas has a major influence on determining whether watersheds are healthy and can deliver environmental services, and impacts erosion and associated sedimentation</a:t>
                      </a:r>
                    </a:p>
                  </a:txBody>
                  <a:tcPr/>
                </a:tc>
                <a:extLst>
                  <a:ext uri="{0D108BD9-81ED-4DB2-BD59-A6C34878D82A}">
                    <a16:rowId xmlns:a16="http://schemas.microsoft.com/office/drawing/2014/main" val="10002"/>
                  </a:ext>
                </a:extLst>
              </a:tr>
              <a:tr h="518325">
                <a:tc>
                  <a:txBody>
                    <a:bodyPr/>
                    <a:lstStyle/>
                    <a:p>
                      <a:pPr fontAlgn="t"/>
                      <a:r>
                        <a:rPr lang="en-GB" sz="1100">
                          <a:effectLst/>
                        </a:rPr>
                        <a:t>Protection of coastal ecosystems such as oyster and coral reefs and mangroves</a:t>
                      </a:r>
                    </a:p>
                  </a:txBody>
                  <a:tcPr/>
                </a:tc>
                <a:tc>
                  <a:txBody>
                    <a:bodyPr/>
                    <a:lstStyle/>
                    <a:p>
                      <a:pPr fontAlgn="t">
                        <a:buFont typeface="Arial" panose="020B0604020202020204" pitchFamily="34" charset="0"/>
                        <a:buChar char="•"/>
                      </a:pPr>
                      <a:r>
                        <a:rPr lang="en-GB" sz="1100" dirty="0">
                          <a:effectLst/>
                        </a:rPr>
                        <a:t>Coastal ecosystems can protect coastlines and water supplies from saline intrusion</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09816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924464" y="1317582"/>
            <a:ext cx="5769300"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Provision and regulation of freshwater flows</a:t>
            </a:r>
            <a:endParaRPr lang="en-GB" sz="2000" b="1" dirty="0">
              <a:solidFill>
                <a:schemeClr val="accent5">
                  <a:lumMod val="60000"/>
                  <a:lumOff val="40000"/>
                </a:schemeClr>
              </a:solidFill>
              <a:latin typeface="+mn-lt"/>
            </a:endParaRPr>
          </a:p>
          <a:p>
            <a:pPr>
              <a:spcBef>
                <a:spcPts val="0"/>
              </a:spcBef>
              <a:buClr>
                <a:schemeClr val="dk1"/>
              </a:buClr>
              <a:buSzPts val="2800"/>
            </a:pPr>
            <a:endParaRPr lang="en-GB" sz="2000" b="1" dirty="0">
              <a:solidFill>
                <a:schemeClr val="accent5">
                  <a:lumMod val="60000"/>
                  <a:lumOff val="40000"/>
                </a:schemeClr>
              </a:solidFill>
              <a:latin typeface="+mn-lt"/>
            </a:endParaRPr>
          </a:p>
          <a:p>
            <a:pPr>
              <a:spcBef>
                <a:spcPts val="0"/>
              </a:spcBef>
              <a:buClr>
                <a:schemeClr val="dk1"/>
              </a:buClr>
              <a:buSzPts val="2800"/>
            </a:pP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774D9932-89E3-401E-B040-4CEEAC8377F7}"/>
              </a:ext>
            </a:extLst>
          </p:cNvPr>
          <p:cNvPicPr>
            <a:picLocks noChangeAspect="1"/>
          </p:cNvPicPr>
          <p:nvPr/>
        </p:nvPicPr>
        <p:blipFill>
          <a:blip r:embed="rId3"/>
          <a:stretch>
            <a:fillRect/>
          </a:stretch>
        </p:blipFill>
        <p:spPr>
          <a:xfrm>
            <a:off x="6693764" y="1907709"/>
            <a:ext cx="4791509" cy="3503951"/>
          </a:xfrm>
          <a:prstGeom prst="rect">
            <a:avLst/>
          </a:prstGeom>
        </p:spPr>
      </p:pic>
      <p:sp>
        <p:nvSpPr>
          <p:cNvPr id="11" name="TextBox 10">
            <a:extLst>
              <a:ext uri="{FF2B5EF4-FFF2-40B4-BE49-F238E27FC236}">
                <a16:creationId xmlns:a16="http://schemas.microsoft.com/office/drawing/2014/main" id="{86F300DB-A420-4141-A1C3-E51F7DD0F8A8}"/>
              </a:ext>
            </a:extLst>
          </p:cNvPr>
          <p:cNvSpPr txBox="1"/>
          <p:nvPr/>
        </p:nvSpPr>
        <p:spPr>
          <a:xfrm>
            <a:off x="6693764" y="5411660"/>
            <a:ext cx="4791509" cy="861774"/>
          </a:xfrm>
          <a:prstGeom prst="rect">
            <a:avLst/>
          </a:prstGeom>
          <a:noFill/>
        </p:spPr>
        <p:txBody>
          <a:bodyPr wrap="square">
            <a:spAutoFit/>
          </a:bodyPr>
          <a:lstStyle/>
          <a:p>
            <a:r>
              <a:rPr lang="en-GB" sz="1000" i="1" dirty="0">
                <a:solidFill>
                  <a:srgbClr val="444444"/>
                </a:solidFill>
                <a:latin typeface="+mn-lt"/>
              </a:rPr>
              <a:t>Location of the </a:t>
            </a:r>
            <a:r>
              <a:rPr lang="en-GB" sz="1000" i="1" dirty="0" err="1">
                <a:solidFill>
                  <a:srgbClr val="444444"/>
                </a:solidFill>
                <a:latin typeface="+mn-lt"/>
              </a:rPr>
              <a:t>Atewa</a:t>
            </a:r>
            <a:r>
              <a:rPr lang="en-GB" sz="1000" i="1" dirty="0">
                <a:solidFill>
                  <a:srgbClr val="444444"/>
                </a:solidFill>
                <a:latin typeface="+mn-lt"/>
              </a:rPr>
              <a:t> Forest, at the source of the </a:t>
            </a:r>
            <a:r>
              <a:rPr lang="en-GB" sz="1000" i="1" dirty="0" err="1">
                <a:solidFill>
                  <a:srgbClr val="444444"/>
                </a:solidFill>
                <a:latin typeface="+mn-lt"/>
              </a:rPr>
              <a:t>Ayensu</a:t>
            </a:r>
            <a:r>
              <a:rPr lang="en-GB" sz="1000" i="1" dirty="0">
                <a:solidFill>
                  <a:srgbClr val="444444"/>
                </a:solidFill>
                <a:latin typeface="+mn-lt"/>
              </a:rPr>
              <a:t>, </a:t>
            </a:r>
            <a:r>
              <a:rPr lang="en-GB" sz="1000" i="1" dirty="0" err="1">
                <a:solidFill>
                  <a:srgbClr val="444444"/>
                </a:solidFill>
                <a:latin typeface="+mn-lt"/>
              </a:rPr>
              <a:t>Birim</a:t>
            </a:r>
            <a:r>
              <a:rPr lang="en-GB" sz="1000" i="1" dirty="0">
                <a:solidFill>
                  <a:srgbClr val="444444"/>
                </a:solidFill>
                <a:latin typeface="+mn-lt"/>
              </a:rPr>
              <a:t> and </a:t>
            </a:r>
            <a:r>
              <a:rPr lang="en-GB" sz="1000" i="1" dirty="0" err="1">
                <a:solidFill>
                  <a:srgbClr val="444444"/>
                </a:solidFill>
                <a:latin typeface="+mn-lt"/>
              </a:rPr>
              <a:t>Densu</a:t>
            </a:r>
            <a:r>
              <a:rPr lang="en-GB" sz="1000" i="1" dirty="0">
                <a:solidFill>
                  <a:srgbClr val="444444"/>
                </a:solidFill>
                <a:latin typeface="+mn-lt"/>
              </a:rPr>
              <a:t> Rivers which together provide water for 5 million people. Protecting the forest provides co-benefits, including biodiversity (e.g., internationally recognised coastal wetlands which are fed by the rivers), carbon sequestration, and supporting local livelihoods (IUCN 2016).</a:t>
            </a:r>
          </a:p>
        </p:txBody>
      </p:sp>
      <p:sp>
        <p:nvSpPr>
          <p:cNvPr id="5" name="TextBox 4">
            <a:extLst>
              <a:ext uri="{FF2B5EF4-FFF2-40B4-BE49-F238E27FC236}">
                <a16:creationId xmlns:a16="http://schemas.microsoft.com/office/drawing/2014/main" id="{00913045-E279-41F2-A07D-75BED528D88D}"/>
              </a:ext>
            </a:extLst>
          </p:cNvPr>
          <p:cNvSpPr txBox="1"/>
          <p:nvPr/>
        </p:nvSpPr>
        <p:spPr>
          <a:xfrm>
            <a:off x="1000664" y="1907709"/>
            <a:ext cx="5279366" cy="477053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support </a:t>
            </a:r>
            <a:r>
              <a:rPr kumimoji="0" lang="en-US" altLang="en-US" sz="1600" b="1" i="0" u="none" strike="noStrike" cap="none" normalizeH="0" baseline="0" dirty="0">
                <a:ln>
                  <a:noFill/>
                </a:ln>
                <a:solidFill>
                  <a:schemeClr val="tx1"/>
                </a:solidFill>
                <a:effectLst/>
                <a:latin typeface="Arial" panose="020B0604020202020204" pitchFamily="34" charset="0"/>
              </a:rPr>
              <a:t>infiltration, aquifer recharge, and wetland storage</a:t>
            </a:r>
            <a:r>
              <a:rPr kumimoji="0" lang="en-US" altLang="en-US" sz="1600" b="0" i="0" u="none" strike="noStrike" cap="none" normalizeH="0" baseline="0" dirty="0">
                <a:ln>
                  <a:noFill/>
                </a:ln>
                <a:solidFill>
                  <a:schemeClr val="tx1"/>
                </a:solidFill>
                <a:effectLst/>
                <a:latin typeface="Arial" panose="020B0604020202020204" pitchFamily="34" charset="0"/>
              </a:rPr>
              <a:t>, ensuring a stable water supply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Forests and ecosystems </a:t>
            </a:r>
            <a:r>
              <a:rPr kumimoji="0" lang="en-US" altLang="en-US" sz="1600" b="1" i="0" u="none" strike="noStrike" cap="none" normalizeH="0" baseline="0" dirty="0">
                <a:ln>
                  <a:noFill/>
                </a:ln>
                <a:solidFill>
                  <a:schemeClr val="tx1"/>
                </a:solidFill>
                <a:effectLst/>
                <a:latin typeface="Arial" panose="020B0604020202020204" pitchFamily="34" charset="0"/>
              </a:rPr>
              <a:t>regulate runoff, control peak flows, and reduce sedimentation</a:t>
            </a:r>
            <a:r>
              <a:rPr kumimoji="0" lang="en-US" altLang="en-US" sz="1600" b="0" i="0" u="none" strike="noStrike" cap="none" normalizeH="0" baseline="0" dirty="0">
                <a:ln>
                  <a:noFill/>
                </a:ln>
                <a:solidFill>
                  <a:schemeClr val="tx1"/>
                </a:solidFill>
                <a:effectLst/>
                <a:latin typeface="Arial" panose="020B0604020202020204" pitchFamily="34" charset="0"/>
              </a:rPr>
              <a:t>, benefiting downstream communities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US"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err="1">
                <a:ln>
                  <a:noFill/>
                </a:ln>
                <a:solidFill>
                  <a:schemeClr val="tx1"/>
                </a:solidFill>
                <a:effectLst/>
                <a:latin typeface="Arial" panose="020B0604020202020204" pitchFamily="34" charset="0"/>
              </a:rPr>
              <a:t>Atewa</a:t>
            </a:r>
            <a:r>
              <a:rPr kumimoji="0" lang="en-US" altLang="en-US" sz="1600" b="1" i="0" u="none" strike="noStrike" cap="none" normalizeH="0" baseline="0" dirty="0">
                <a:ln>
                  <a:noFill/>
                </a:ln>
                <a:solidFill>
                  <a:schemeClr val="tx1"/>
                </a:solidFill>
                <a:effectLst/>
                <a:latin typeface="Arial" panose="020B0604020202020204" pitchFamily="34" charset="0"/>
              </a:rPr>
              <a:t> Forest in Ghana</a:t>
            </a:r>
            <a:r>
              <a:rPr kumimoji="0" lang="en-US" altLang="en-US" sz="1600" b="0" i="0" u="none" strike="noStrike" cap="none" normalizeH="0" baseline="0" dirty="0">
                <a:ln>
                  <a:noFill/>
                </a:ln>
                <a:solidFill>
                  <a:schemeClr val="tx1"/>
                </a:solidFill>
                <a:effectLst/>
                <a:latin typeface="Arial" panose="020B0604020202020204" pitchFamily="34" charset="0"/>
              </a:rPr>
              <a:t> helps supply water to Accra by feeding the </a:t>
            </a:r>
            <a:r>
              <a:rPr kumimoji="0" lang="en-US" altLang="en-US" sz="1600" b="1" i="0" u="none" strike="noStrike" cap="none" normalizeH="0" baseline="0" dirty="0" err="1">
                <a:ln>
                  <a:noFill/>
                </a:ln>
                <a:solidFill>
                  <a:schemeClr val="tx1"/>
                </a:solidFill>
                <a:effectLst/>
                <a:latin typeface="Arial" panose="020B0604020202020204" pitchFamily="34" charset="0"/>
              </a:rPr>
              <a:t>Densu</a:t>
            </a:r>
            <a:r>
              <a:rPr kumimoji="0" lang="en-US" altLang="en-US" sz="1600" b="1" i="0" u="none" strike="noStrike" cap="none" normalizeH="0" baseline="0" dirty="0">
                <a:ln>
                  <a:noFill/>
                </a:ln>
                <a:solidFill>
                  <a:schemeClr val="tx1"/>
                </a:solidFill>
                <a:effectLst/>
                <a:latin typeface="Arial" panose="020B0604020202020204" pitchFamily="34" charset="0"/>
              </a:rPr>
              <a:t> River, Volta Reservoir, and Weija Dam</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Seasonal flooding in </a:t>
            </a:r>
            <a:r>
              <a:rPr kumimoji="0" lang="en-US" altLang="en-US" sz="1600" b="1" i="0" u="none" strike="noStrike" cap="none" normalizeH="0" baseline="0" dirty="0">
                <a:ln>
                  <a:noFill/>
                </a:ln>
                <a:solidFill>
                  <a:schemeClr val="tx1"/>
                </a:solidFill>
                <a:effectLst/>
                <a:latin typeface="Arial" panose="020B0604020202020204" pitchFamily="34" charset="0"/>
              </a:rPr>
              <a:t>north-east Ghana recharges wetlands and ponds</a:t>
            </a:r>
            <a:r>
              <a:rPr kumimoji="0" lang="en-US" altLang="en-US" sz="1600" b="0" i="0" u="none" strike="noStrike" cap="none" normalizeH="0" baseline="0" dirty="0">
                <a:ln>
                  <a:noFill/>
                </a:ln>
                <a:solidFill>
                  <a:schemeClr val="tx1"/>
                </a:solidFill>
                <a:effectLst/>
                <a:latin typeface="Arial" panose="020B0604020202020204" pitchFamily="34" charset="0"/>
              </a:rPr>
              <a:t>, supporting livestock, food security, and local economies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Green roofs and rainwater harvesting </a:t>
            </a:r>
            <a:r>
              <a:rPr kumimoji="0" lang="en-US" altLang="en-US" sz="1600" b="1" i="0" u="none" strike="noStrike" cap="none" normalizeH="0" baseline="0" dirty="0">
                <a:ln>
                  <a:noFill/>
                </a:ln>
                <a:solidFill>
                  <a:schemeClr val="tx1"/>
                </a:solidFill>
                <a:effectLst/>
                <a:latin typeface="Arial" panose="020B0604020202020204" pitchFamily="34" charset="0"/>
              </a:rPr>
              <a:t>capture stormwater, reduce sewer overflows, and provide water for domestic use</a:t>
            </a:r>
            <a:r>
              <a:rPr kumimoji="0" lang="en-US" altLang="en-US" sz="1600" b="0" i="0" u="none" strike="noStrike" cap="none" normalizeH="0" baseline="0" dirty="0">
                <a:ln>
                  <a:noFill/>
                </a:ln>
                <a:solidFill>
                  <a:schemeClr val="tx1"/>
                </a:solidFill>
                <a:effectLst/>
                <a:latin typeface="Arial" panose="020B0604020202020204" pitchFamily="34" charset="0"/>
              </a:rPr>
              <a:t>, easing pressure on urban supplies</a:t>
            </a:r>
          </a:p>
          <a:p>
            <a:endParaRPr lang="en-GB" sz="1600" dirty="0"/>
          </a:p>
        </p:txBody>
      </p:sp>
      <p:sp>
        <p:nvSpPr>
          <p:cNvPr id="9" name="TextBox 8">
            <a:extLst>
              <a:ext uri="{FF2B5EF4-FFF2-40B4-BE49-F238E27FC236}">
                <a16:creationId xmlns:a16="http://schemas.microsoft.com/office/drawing/2014/main" id="{B7AF8A87-9B03-4C60-93C2-68A74DAD07B8}"/>
              </a:ext>
            </a:extLst>
          </p:cNvPr>
          <p:cNvSpPr txBox="1"/>
          <p:nvPr/>
        </p:nvSpPr>
        <p:spPr>
          <a:xfrm>
            <a:off x="5505654" y="6365547"/>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Bertule</a:t>
            </a:r>
            <a:r>
              <a:rPr lang="en-GB" sz="800" i="1" dirty="0">
                <a:solidFill>
                  <a:srgbClr val="444444"/>
                </a:solidFill>
                <a:latin typeface="+mn-lt"/>
              </a:rPr>
              <a:t> et al. 2014; IUCN 2016; Mul et al. 2015; Enzi et al. 2017) </a:t>
            </a:r>
          </a:p>
        </p:txBody>
      </p:sp>
    </p:spTree>
    <p:extLst>
      <p:ext uri="{BB962C8B-B14F-4D97-AF65-F5344CB8AC3E}">
        <p14:creationId xmlns:p14="http://schemas.microsoft.com/office/powerpoint/2010/main" val="282009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199" y="1106716"/>
            <a:ext cx="10203611"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Regulation and maintenance of water quality, including reduced sedimentation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5" name="Picture 4">
            <a:extLst>
              <a:ext uri="{FF2B5EF4-FFF2-40B4-BE49-F238E27FC236}">
                <a16:creationId xmlns:a16="http://schemas.microsoft.com/office/drawing/2014/main" id="{32E4AD30-3756-4EDA-8EA8-EE6A61C6939E}"/>
              </a:ext>
            </a:extLst>
          </p:cNvPr>
          <p:cNvPicPr>
            <a:picLocks noChangeAspect="1"/>
          </p:cNvPicPr>
          <p:nvPr/>
        </p:nvPicPr>
        <p:blipFill rotWithShape="1">
          <a:blip r:embed="rId3"/>
          <a:srcRect l="4327" r="4669"/>
          <a:stretch/>
        </p:blipFill>
        <p:spPr>
          <a:xfrm>
            <a:off x="6874867" y="1784774"/>
            <a:ext cx="4209058" cy="1537566"/>
          </a:xfrm>
          <a:prstGeom prst="rect">
            <a:avLst/>
          </a:prstGeom>
        </p:spPr>
      </p:pic>
      <p:pic>
        <p:nvPicPr>
          <p:cNvPr id="8" name="Picture 7">
            <a:extLst>
              <a:ext uri="{FF2B5EF4-FFF2-40B4-BE49-F238E27FC236}">
                <a16:creationId xmlns:a16="http://schemas.microsoft.com/office/drawing/2014/main" id="{9F36F893-304B-409B-99B4-8F2ECCA335AD}"/>
              </a:ext>
            </a:extLst>
          </p:cNvPr>
          <p:cNvPicPr>
            <a:picLocks noChangeAspect="1"/>
          </p:cNvPicPr>
          <p:nvPr/>
        </p:nvPicPr>
        <p:blipFill rotWithShape="1">
          <a:blip r:embed="rId4"/>
          <a:srcRect l="2091"/>
          <a:stretch/>
        </p:blipFill>
        <p:spPr>
          <a:xfrm>
            <a:off x="6874867" y="3272108"/>
            <a:ext cx="4295955" cy="3062556"/>
          </a:xfrm>
          <a:prstGeom prst="rect">
            <a:avLst/>
          </a:prstGeom>
        </p:spPr>
      </p:pic>
      <p:sp>
        <p:nvSpPr>
          <p:cNvPr id="6" name="TextBox 5">
            <a:extLst>
              <a:ext uri="{FF2B5EF4-FFF2-40B4-BE49-F238E27FC236}">
                <a16:creationId xmlns:a16="http://schemas.microsoft.com/office/drawing/2014/main" id="{09E55B2A-3725-402F-8663-DF6C5D03D27B}"/>
              </a:ext>
            </a:extLst>
          </p:cNvPr>
          <p:cNvSpPr txBox="1"/>
          <p:nvPr/>
        </p:nvSpPr>
        <p:spPr>
          <a:xfrm>
            <a:off x="1000665" y="1880558"/>
            <a:ext cx="5616178" cy="4647426"/>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Water supplies are contaminated by </a:t>
            </a:r>
            <a:r>
              <a:rPr kumimoji="0" lang="en-US" altLang="en-US" b="1" i="0" u="none" strike="noStrike" cap="none" normalizeH="0" baseline="0" dirty="0">
                <a:ln>
                  <a:noFill/>
                </a:ln>
                <a:solidFill>
                  <a:schemeClr val="tx1"/>
                </a:solidFill>
                <a:effectLst/>
                <a:latin typeface="Arial" panose="020B0604020202020204" pitchFamily="34" charset="0"/>
              </a:rPr>
              <a:t>agricultural runoff, industrial waste, landfill leaching, erosion, and sewer overflows</a:t>
            </a:r>
            <a:r>
              <a:rPr kumimoji="0" lang="en-US" altLang="en-US" b="0" i="0" u="none" strike="noStrike" cap="none" normalizeH="0" baseline="0" dirty="0">
                <a:ln>
                  <a:noFill/>
                </a:ln>
                <a:solidFill>
                  <a:schemeClr val="tx1"/>
                </a:solidFill>
                <a:effectLst/>
                <a:latin typeface="Arial" panose="020B0604020202020204" pitchFamily="34" charset="0"/>
              </a:rPr>
              <a:t>, impacting </a:t>
            </a:r>
            <a:r>
              <a:rPr kumimoji="0" lang="en-US" altLang="en-US" b="1" i="0" u="none" strike="noStrike" cap="none" normalizeH="0" baseline="0" dirty="0">
                <a:ln>
                  <a:noFill/>
                </a:ln>
                <a:solidFill>
                  <a:schemeClr val="tx1"/>
                </a:solidFill>
                <a:effectLst/>
                <a:latin typeface="Arial" panose="020B0604020202020204" pitchFamily="34" charset="0"/>
              </a:rPr>
              <a:t>human health, ecosystems, and economic activities</a:t>
            </a: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Healthy </a:t>
            </a:r>
            <a:r>
              <a:rPr kumimoji="0" lang="en-US" altLang="en-US" b="1" i="0" u="none" strike="noStrike" cap="none" normalizeH="0" baseline="0" dirty="0">
                <a:ln>
                  <a:noFill/>
                </a:ln>
                <a:solidFill>
                  <a:schemeClr val="tx1"/>
                </a:solidFill>
                <a:effectLst/>
                <a:latin typeface="Arial" panose="020B0604020202020204" pitchFamily="34" charset="0"/>
              </a:rPr>
              <a:t>riparian vegetation, hill slope stabilization, and upstream ecosystem management</a:t>
            </a:r>
            <a:r>
              <a:rPr kumimoji="0" lang="en-US" altLang="en-US" b="0" i="0" u="none" strike="noStrike" cap="none" normalizeH="0" baseline="0" dirty="0">
                <a:ln>
                  <a:noFill/>
                </a:ln>
                <a:solidFill>
                  <a:schemeClr val="tx1"/>
                </a:solidFill>
                <a:effectLst/>
                <a:latin typeface="Arial" panose="020B0604020202020204" pitchFamily="34" charset="0"/>
              </a:rPr>
              <a:t> prevent sediment from entering watercourses, reducing dredging costs and extending infrastructure lifespan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Improved grazing and </a:t>
            </a:r>
            <a:r>
              <a:rPr kumimoji="0" lang="en-US" altLang="en-US" b="1" i="0" u="none" strike="noStrike" cap="none" normalizeH="0" baseline="0" dirty="0">
                <a:ln>
                  <a:noFill/>
                </a:ln>
                <a:solidFill>
                  <a:schemeClr val="tx1"/>
                </a:solidFill>
                <a:effectLst/>
                <a:latin typeface="Arial" panose="020B0604020202020204" pitchFamily="34" charset="0"/>
              </a:rPr>
              <a:t>agroforestry</a:t>
            </a:r>
            <a:r>
              <a:rPr kumimoji="0" lang="en-US" altLang="en-US" b="0" i="0" u="none" strike="noStrike" cap="none" normalizeH="0" baseline="0" dirty="0">
                <a:ln>
                  <a:noFill/>
                </a:ln>
                <a:solidFill>
                  <a:schemeClr val="tx1"/>
                </a:solidFill>
                <a:effectLst/>
                <a:latin typeface="Arial" panose="020B0604020202020204" pitchFamily="34" charset="0"/>
              </a:rPr>
              <a:t> reduce soil erosion, which accounts for </a:t>
            </a:r>
            <a:r>
              <a:rPr kumimoji="0" lang="en-US" altLang="en-US" b="1" i="0" u="none" strike="noStrike" cap="none" normalizeH="0" baseline="0" dirty="0">
                <a:ln>
                  <a:noFill/>
                </a:ln>
                <a:solidFill>
                  <a:schemeClr val="tx1"/>
                </a:solidFill>
                <a:effectLst/>
                <a:latin typeface="Arial" panose="020B0604020202020204" pitchFamily="34" charset="0"/>
              </a:rPr>
              <a:t>over two-thirds of soil loss in Europe</a:t>
            </a: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Wetlands and reed ponds </a:t>
            </a:r>
            <a:r>
              <a:rPr kumimoji="0" lang="en-US" altLang="en-US" b="1" i="0" u="none" strike="noStrike" cap="none" normalizeH="0" baseline="0" dirty="0">
                <a:ln>
                  <a:noFill/>
                </a:ln>
                <a:solidFill>
                  <a:schemeClr val="tx1"/>
                </a:solidFill>
                <a:effectLst/>
                <a:latin typeface="Arial" panose="020B0604020202020204" pitchFamily="34" charset="0"/>
              </a:rPr>
              <a:t>trap sediments, heavy metals, and pollutants</a:t>
            </a:r>
            <a:r>
              <a:rPr kumimoji="0" lang="en-US" altLang="en-US" b="0" i="0" u="none" strike="noStrike" cap="none" normalizeH="0" baseline="0" dirty="0">
                <a:ln>
                  <a:noFill/>
                </a:ln>
                <a:solidFill>
                  <a:schemeClr val="tx1"/>
                </a:solidFill>
                <a:effectLst/>
                <a:latin typeface="Arial" panose="020B0604020202020204" pitchFamily="34" charset="0"/>
              </a:rPr>
              <a:t>, purifying water supplies and preventing groundwater contamination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Green roofs, permeable pavements, and rainwater harvesting systems </a:t>
            </a:r>
            <a:r>
              <a:rPr kumimoji="0" lang="en-US" altLang="en-US" b="1" i="0" u="none" strike="noStrike" cap="none" normalizeH="0" baseline="0" dirty="0">
                <a:ln>
                  <a:noFill/>
                </a:ln>
                <a:solidFill>
                  <a:schemeClr val="tx1"/>
                </a:solidFill>
                <a:effectLst/>
                <a:latin typeface="Arial" panose="020B0604020202020204" pitchFamily="34" charset="0"/>
              </a:rPr>
              <a:t>reduce stormwater runoff and prevent sewer overflows</a:t>
            </a:r>
            <a:r>
              <a:rPr kumimoji="0" lang="en-US" altLang="en-US" b="0" i="0" u="none" strike="noStrike" cap="none" normalizeH="0" baseline="0" dirty="0">
                <a:ln>
                  <a:noFill/>
                </a:ln>
                <a:solidFill>
                  <a:schemeClr val="tx1"/>
                </a:solidFill>
                <a:effectLst/>
                <a:latin typeface="Arial" panose="020B0604020202020204" pitchFamily="34" charset="0"/>
              </a:rPr>
              <a:t>, safeguarding urban water quality</a:t>
            </a:r>
          </a:p>
          <a:p>
            <a:endParaRPr lang="en-GB" sz="1600" dirty="0"/>
          </a:p>
        </p:txBody>
      </p:sp>
      <p:sp>
        <p:nvSpPr>
          <p:cNvPr id="9" name="TextBox 8">
            <a:extLst>
              <a:ext uri="{FF2B5EF4-FFF2-40B4-BE49-F238E27FC236}">
                <a16:creationId xmlns:a16="http://schemas.microsoft.com/office/drawing/2014/main" id="{FA45D30E-FFFE-4C93-89A3-D166D4A2463E}"/>
              </a:ext>
            </a:extLst>
          </p:cNvPr>
          <p:cNvSpPr txBox="1"/>
          <p:nvPr/>
        </p:nvSpPr>
        <p:spPr>
          <a:xfrm>
            <a:off x="5447997" y="6377459"/>
            <a:ext cx="6096000"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Bertule</a:t>
            </a:r>
            <a:r>
              <a:rPr lang="en-GB" sz="900" i="1" dirty="0">
                <a:solidFill>
                  <a:srgbClr val="444444"/>
                </a:solidFill>
                <a:latin typeface="+mn-lt"/>
              </a:rPr>
              <a:t> et al. 2014; Browder et al. 2019; </a:t>
            </a:r>
            <a:r>
              <a:rPr lang="en-GB" sz="900" i="1" dirty="0" err="1">
                <a:solidFill>
                  <a:srgbClr val="444444"/>
                </a:solidFill>
                <a:latin typeface="+mn-lt"/>
              </a:rPr>
              <a:t>Tremolet</a:t>
            </a:r>
            <a:r>
              <a:rPr lang="en-GB" sz="900" i="1" dirty="0">
                <a:solidFill>
                  <a:srgbClr val="444444"/>
                </a:solidFill>
                <a:latin typeface="+mn-lt"/>
              </a:rPr>
              <a:t> and </a:t>
            </a:r>
            <a:r>
              <a:rPr lang="en-GB" sz="900" i="1" dirty="0" err="1">
                <a:solidFill>
                  <a:srgbClr val="444444"/>
                </a:solidFill>
                <a:latin typeface="+mn-lt"/>
              </a:rPr>
              <a:t>Karres</a:t>
            </a:r>
            <a:r>
              <a:rPr lang="en-GB" sz="900" i="1" dirty="0">
                <a:solidFill>
                  <a:srgbClr val="444444"/>
                </a:solidFill>
                <a:latin typeface="+mn-lt"/>
              </a:rPr>
              <a:t> 2020; Gopal 1999)</a:t>
            </a:r>
          </a:p>
        </p:txBody>
      </p:sp>
    </p:spTree>
    <p:extLst>
      <p:ext uri="{BB962C8B-B14F-4D97-AF65-F5344CB8AC3E}">
        <p14:creationId xmlns:p14="http://schemas.microsoft.com/office/powerpoint/2010/main" val="183924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0" y="1106716"/>
            <a:ext cx="1000520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Water temperature control, biological control and turbidity control</a:t>
            </a:r>
          </a:p>
          <a:p>
            <a:pPr algn="l"/>
            <a:endParaRPr lang="en-GB" sz="2000" b="1" i="0" dirty="0">
              <a:solidFill>
                <a:schemeClr val="accent5">
                  <a:lumMod val="60000"/>
                  <a:lumOff val="40000"/>
                </a:schemeClr>
              </a:solidFill>
              <a:effectLst/>
              <a:latin typeface="+mn-lt"/>
            </a:endParaRPr>
          </a:p>
          <a:p>
            <a:pPr algn="l"/>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4" name="Picture 3">
            <a:extLst>
              <a:ext uri="{FF2B5EF4-FFF2-40B4-BE49-F238E27FC236}">
                <a16:creationId xmlns:a16="http://schemas.microsoft.com/office/drawing/2014/main" id="{B1E74885-D025-4C1A-9DF8-0100F05B72EE}"/>
              </a:ext>
            </a:extLst>
          </p:cNvPr>
          <p:cNvPicPr>
            <a:picLocks noChangeAspect="1"/>
          </p:cNvPicPr>
          <p:nvPr/>
        </p:nvPicPr>
        <p:blipFill>
          <a:blip r:embed="rId3"/>
          <a:stretch>
            <a:fillRect/>
          </a:stretch>
        </p:blipFill>
        <p:spPr>
          <a:xfrm>
            <a:off x="6096000" y="2482694"/>
            <a:ext cx="1723676" cy="2388186"/>
          </a:xfrm>
          <a:prstGeom prst="rect">
            <a:avLst/>
          </a:prstGeom>
        </p:spPr>
      </p:pic>
      <p:pic>
        <p:nvPicPr>
          <p:cNvPr id="6" name="Picture 5">
            <a:extLst>
              <a:ext uri="{FF2B5EF4-FFF2-40B4-BE49-F238E27FC236}">
                <a16:creationId xmlns:a16="http://schemas.microsoft.com/office/drawing/2014/main" id="{69B8EA22-22AC-4071-9110-8DA1F5958ECA}"/>
              </a:ext>
            </a:extLst>
          </p:cNvPr>
          <p:cNvPicPr>
            <a:picLocks noChangeAspect="1"/>
          </p:cNvPicPr>
          <p:nvPr/>
        </p:nvPicPr>
        <p:blipFill>
          <a:blip r:embed="rId4"/>
          <a:stretch>
            <a:fillRect/>
          </a:stretch>
        </p:blipFill>
        <p:spPr>
          <a:xfrm>
            <a:off x="7819676" y="2462152"/>
            <a:ext cx="3169740" cy="2441556"/>
          </a:xfrm>
          <a:prstGeom prst="rect">
            <a:avLst/>
          </a:prstGeom>
        </p:spPr>
      </p:pic>
      <p:sp>
        <p:nvSpPr>
          <p:cNvPr id="12" name="TextBox 11">
            <a:extLst>
              <a:ext uri="{FF2B5EF4-FFF2-40B4-BE49-F238E27FC236}">
                <a16:creationId xmlns:a16="http://schemas.microsoft.com/office/drawing/2014/main" id="{1F4A6349-9F4C-4CE6-9243-8849AF738045}"/>
              </a:ext>
            </a:extLst>
          </p:cNvPr>
          <p:cNvSpPr txBox="1"/>
          <p:nvPr/>
        </p:nvSpPr>
        <p:spPr>
          <a:xfrm>
            <a:off x="6096000" y="5034179"/>
            <a:ext cx="4833738" cy="553998"/>
          </a:xfrm>
          <a:prstGeom prst="rect">
            <a:avLst/>
          </a:prstGeom>
          <a:noFill/>
        </p:spPr>
        <p:txBody>
          <a:bodyPr wrap="square">
            <a:spAutoFit/>
          </a:bodyPr>
          <a:lstStyle/>
          <a:p>
            <a:r>
              <a:rPr lang="en-GB" sz="1000" i="1" dirty="0">
                <a:solidFill>
                  <a:srgbClr val="444444"/>
                </a:solidFill>
                <a:latin typeface="+mn-lt"/>
              </a:rPr>
              <a:t>Riparian vegetation can provide shade to waterways and help to reduce thermal pollution (left) (</a:t>
            </a:r>
            <a:r>
              <a:rPr lang="en-GB" sz="1000" i="1" dirty="0" err="1">
                <a:solidFill>
                  <a:srgbClr val="444444"/>
                </a:solidFill>
                <a:latin typeface="+mn-lt"/>
              </a:rPr>
              <a:t>Bertule</a:t>
            </a:r>
            <a:r>
              <a:rPr lang="en-GB" sz="1000" i="1" dirty="0">
                <a:solidFill>
                  <a:srgbClr val="444444"/>
                </a:solidFill>
                <a:latin typeface="+mn-lt"/>
              </a:rPr>
              <a:t> et al. 2014) The Thirlmere reservoir in the UK had such high turbidity in 2015 that it was put out of service (right) (</a:t>
            </a:r>
            <a:r>
              <a:rPr lang="en-GB" sz="1000" i="1" dirty="0" err="1">
                <a:solidFill>
                  <a:srgbClr val="444444"/>
                </a:solidFill>
                <a:latin typeface="+mn-lt"/>
              </a:rPr>
              <a:t>Tremolet</a:t>
            </a:r>
            <a:r>
              <a:rPr lang="en-GB" sz="1000" i="1" dirty="0">
                <a:solidFill>
                  <a:srgbClr val="444444"/>
                </a:solidFill>
                <a:latin typeface="+mn-lt"/>
              </a:rPr>
              <a:t> and </a:t>
            </a:r>
            <a:r>
              <a:rPr lang="en-GB" sz="1000" i="1" dirty="0" err="1">
                <a:solidFill>
                  <a:srgbClr val="444444"/>
                </a:solidFill>
                <a:latin typeface="+mn-lt"/>
              </a:rPr>
              <a:t>Karres</a:t>
            </a:r>
            <a:r>
              <a:rPr lang="en-GB" sz="1000" i="1" dirty="0">
                <a:solidFill>
                  <a:srgbClr val="444444"/>
                </a:solidFill>
                <a:latin typeface="+mn-lt"/>
              </a:rPr>
              <a:t> 2020). </a:t>
            </a:r>
          </a:p>
        </p:txBody>
      </p:sp>
      <p:sp>
        <p:nvSpPr>
          <p:cNvPr id="5" name="TextBox 4">
            <a:extLst>
              <a:ext uri="{FF2B5EF4-FFF2-40B4-BE49-F238E27FC236}">
                <a16:creationId xmlns:a16="http://schemas.microsoft.com/office/drawing/2014/main" id="{BA4C2899-1FA5-497D-953A-C35FDBC5D7C8}"/>
              </a:ext>
            </a:extLst>
          </p:cNvPr>
          <p:cNvSpPr txBox="1"/>
          <p:nvPr/>
        </p:nvSpPr>
        <p:spPr>
          <a:xfrm>
            <a:off x="924534" y="1667692"/>
            <a:ext cx="4764505" cy="5047536"/>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Water supplies are contaminated by </a:t>
            </a:r>
            <a:r>
              <a:rPr kumimoji="0" lang="en-US" altLang="en-US" sz="1400" b="1" i="0" u="none" strike="noStrike" cap="none" normalizeH="0" baseline="0" dirty="0">
                <a:ln>
                  <a:noFill/>
                </a:ln>
                <a:solidFill>
                  <a:schemeClr val="tx1"/>
                </a:solidFill>
                <a:effectLst/>
                <a:latin typeface="Arial" panose="020B0604020202020204" pitchFamily="34" charset="0"/>
              </a:rPr>
              <a:t>agricultural runoff, industrial waste, landfill leaching, erosion, and sewer overflows</a:t>
            </a:r>
            <a:r>
              <a:rPr kumimoji="0" lang="en-US" altLang="en-US" sz="1400" b="0" i="0" u="none" strike="noStrike" cap="none" normalizeH="0" baseline="0" dirty="0">
                <a:ln>
                  <a:noFill/>
                </a:ln>
                <a:solidFill>
                  <a:schemeClr val="tx1"/>
                </a:solidFill>
                <a:effectLst/>
                <a:latin typeface="Arial" panose="020B0604020202020204" pitchFamily="34" charset="0"/>
              </a:rPr>
              <a:t>, impacting </a:t>
            </a:r>
            <a:r>
              <a:rPr kumimoji="0" lang="en-US" altLang="en-US" sz="1400" b="1" i="0" u="none" strike="noStrike" cap="none" normalizeH="0" baseline="0" dirty="0">
                <a:ln>
                  <a:noFill/>
                </a:ln>
                <a:solidFill>
                  <a:schemeClr val="tx1"/>
                </a:solidFill>
                <a:effectLst/>
                <a:latin typeface="Arial" panose="020B0604020202020204" pitchFamily="34" charset="0"/>
              </a:rPr>
              <a:t>human health, ecosystems, and economic activities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Healthy </a:t>
            </a:r>
            <a:r>
              <a:rPr kumimoji="0" lang="en-US" altLang="en-US" sz="1400" b="1" i="0" u="none" strike="noStrike" cap="none" normalizeH="0" baseline="0" dirty="0">
                <a:ln>
                  <a:noFill/>
                </a:ln>
                <a:solidFill>
                  <a:schemeClr val="tx1"/>
                </a:solidFill>
                <a:effectLst/>
                <a:latin typeface="Arial" panose="020B0604020202020204" pitchFamily="34" charset="0"/>
              </a:rPr>
              <a:t>riparian vegetation, hill slope stabilization, and upstream ecosystem management</a:t>
            </a:r>
            <a:r>
              <a:rPr kumimoji="0" lang="en-US" altLang="en-US" sz="1400" b="0" i="0" u="none" strike="noStrike" cap="none" normalizeH="0" baseline="0" dirty="0">
                <a:ln>
                  <a:noFill/>
                </a:ln>
                <a:solidFill>
                  <a:schemeClr val="tx1"/>
                </a:solidFill>
                <a:effectLst/>
                <a:latin typeface="Arial" panose="020B0604020202020204" pitchFamily="34" charset="0"/>
              </a:rPr>
              <a:t> prevent sediment from entering watercourses, reducing dredging costs and extending infrastructure lifespan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Improved grazing and </a:t>
            </a:r>
            <a:r>
              <a:rPr kumimoji="0" lang="en-US" altLang="en-US" sz="1400" b="1" i="0" u="none" strike="noStrike" cap="none" normalizeH="0" baseline="0" dirty="0">
                <a:ln>
                  <a:noFill/>
                </a:ln>
                <a:solidFill>
                  <a:schemeClr val="tx1"/>
                </a:solidFill>
                <a:effectLst/>
                <a:latin typeface="Arial" panose="020B0604020202020204" pitchFamily="34" charset="0"/>
              </a:rPr>
              <a:t>agroforestry</a:t>
            </a:r>
            <a:r>
              <a:rPr kumimoji="0" lang="en-US" altLang="en-US" sz="1400" b="0" i="0" u="none" strike="noStrike" cap="none" normalizeH="0" baseline="0" dirty="0">
                <a:ln>
                  <a:noFill/>
                </a:ln>
                <a:solidFill>
                  <a:schemeClr val="tx1"/>
                </a:solidFill>
                <a:effectLst/>
                <a:latin typeface="Arial" panose="020B0604020202020204" pitchFamily="34" charset="0"/>
              </a:rPr>
              <a:t> reduce soil erosion, which accounts for </a:t>
            </a:r>
            <a:r>
              <a:rPr kumimoji="0" lang="en-US" altLang="en-US" sz="1400" b="1" i="0" u="none" strike="noStrike" cap="none" normalizeH="0" baseline="0" dirty="0">
                <a:ln>
                  <a:noFill/>
                </a:ln>
                <a:solidFill>
                  <a:schemeClr val="tx1"/>
                </a:solidFill>
                <a:effectLst/>
                <a:latin typeface="Arial" panose="020B0604020202020204" pitchFamily="34" charset="0"/>
              </a:rPr>
              <a:t>over two-thirds of soil loss in Europe</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Wetlands and reed ponds </a:t>
            </a:r>
            <a:r>
              <a:rPr kumimoji="0" lang="en-US" altLang="en-US" sz="1400" b="1" i="0" u="none" strike="noStrike" cap="none" normalizeH="0" baseline="0" dirty="0">
                <a:ln>
                  <a:noFill/>
                </a:ln>
                <a:solidFill>
                  <a:schemeClr val="tx1"/>
                </a:solidFill>
                <a:effectLst/>
                <a:latin typeface="Arial" panose="020B0604020202020204" pitchFamily="34" charset="0"/>
              </a:rPr>
              <a:t>trap sediments, heavy metals, and pollutants</a:t>
            </a:r>
            <a:r>
              <a:rPr kumimoji="0" lang="en-US" altLang="en-US" sz="1400" b="0" i="0" u="none" strike="noStrike" cap="none" normalizeH="0" baseline="0" dirty="0">
                <a:ln>
                  <a:noFill/>
                </a:ln>
                <a:solidFill>
                  <a:schemeClr val="tx1"/>
                </a:solidFill>
                <a:effectLst/>
                <a:latin typeface="Arial" panose="020B0604020202020204" pitchFamily="34" charset="0"/>
              </a:rPr>
              <a:t>, purifying water supplies and preventing groundwater contamination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Green roofs, permeable pavements, and rainwater harvesting systems </a:t>
            </a:r>
            <a:r>
              <a:rPr kumimoji="0" lang="en-US" altLang="en-US" sz="1400" b="1" i="0" u="none" strike="noStrike" cap="none" normalizeH="0" baseline="0" dirty="0">
                <a:ln>
                  <a:noFill/>
                </a:ln>
                <a:solidFill>
                  <a:schemeClr val="tx1"/>
                </a:solidFill>
                <a:effectLst/>
                <a:latin typeface="Arial" panose="020B0604020202020204" pitchFamily="34" charset="0"/>
              </a:rPr>
              <a:t>reduce stormwater runoff and prevent sewer overflows</a:t>
            </a:r>
            <a:r>
              <a:rPr kumimoji="0" lang="en-US" altLang="en-US" sz="1400" b="0" i="0" u="none" strike="noStrike" cap="none" normalizeH="0" baseline="0" dirty="0">
                <a:ln>
                  <a:noFill/>
                </a:ln>
                <a:solidFill>
                  <a:schemeClr val="tx1"/>
                </a:solidFill>
                <a:effectLst/>
                <a:latin typeface="Arial" panose="020B0604020202020204" pitchFamily="34" charset="0"/>
              </a:rPr>
              <a:t>, safeguarding urban water quality</a:t>
            </a:r>
          </a:p>
          <a:p>
            <a:endParaRPr lang="en-GB" dirty="0"/>
          </a:p>
        </p:txBody>
      </p:sp>
      <p:sp>
        <p:nvSpPr>
          <p:cNvPr id="10" name="TextBox 9">
            <a:extLst>
              <a:ext uri="{FF2B5EF4-FFF2-40B4-BE49-F238E27FC236}">
                <a16:creationId xmlns:a16="http://schemas.microsoft.com/office/drawing/2014/main" id="{10B2D24E-62A8-4B1A-95AE-71D8360A352A}"/>
              </a:ext>
            </a:extLst>
          </p:cNvPr>
          <p:cNvSpPr txBox="1"/>
          <p:nvPr/>
        </p:nvSpPr>
        <p:spPr>
          <a:xfrm>
            <a:off x="5545395" y="6377459"/>
            <a:ext cx="6096000"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Bertule</a:t>
            </a:r>
            <a:r>
              <a:rPr lang="en-GB" sz="900" i="1" dirty="0">
                <a:solidFill>
                  <a:srgbClr val="444444"/>
                </a:solidFill>
                <a:latin typeface="+mn-lt"/>
              </a:rPr>
              <a:t> et al. 2014; Browder et al. 2019; </a:t>
            </a:r>
            <a:r>
              <a:rPr lang="en-GB" sz="900" i="1" dirty="0" err="1">
                <a:solidFill>
                  <a:srgbClr val="444444"/>
                </a:solidFill>
                <a:latin typeface="+mn-lt"/>
              </a:rPr>
              <a:t>Tremolet</a:t>
            </a:r>
            <a:r>
              <a:rPr lang="en-GB" sz="900" i="1" dirty="0">
                <a:solidFill>
                  <a:srgbClr val="444444"/>
                </a:solidFill>
                <a:latin typeface="+mn-lt"/>
              </a:rPr>
              <a:t> and </a:t>
            </a:r>
            <a:r>
              <a:rPr lang="en-GB" sz="900" i="1" dirty="0" err="1">
                <a:solidFill>
                  <a:srgbClr val="444444"/>
                </a:solidFill>
                <a:latin typeface="+mn-lt"/>
              </a:rPr>
              <a:t>Karres</a:t>
            </a:r>
            <a:r>
              <a:rPr lang="en-GB" sz="900" i="1" dirty="0">
                <a:solidFill>
                  <a:srgbClr val="444444"/>
                </a:solidFill>
                <a:latin typeface="+mn-lt"/>
              </a:rPr>
              <a:t> 2020; </a:t>
            </a:r>
            <a:r>
              <a:rPr lang="en-GB" sz="900" i="1" dirty="0" err="1">
                <a:solidFill>
                  <a:srgbClr val="444444"/>
                </a:solidFill>
                <a:latin typeface="+mn-lt"/>
              </a:rPr>
              <a:t>Honlah</a:t>
            </a:r>
            <a:r>
              <a:rPr lang="en-GB" sz="900" i="1" dirty="0">
                <a:solidFill>
                  <a:srgbClr val="444444"/>
                </a:solidFill>
                <a:latin typeface="+mn-lt"/>
              </a:rPr>
              <a:t> et al. 2019 )</a:t>
            </a:r>
          </a:p>
        </p:txBody>
      </p:sp>
    </p:spTree>
    <p:extLst>
      <p:ext uri="{BB962C8B-B14F-4D97-AF65-F5344CB8AC3E}">
        <p14:creationId xmlns:p14="http://schemas.microsoft.com/office/powerpoint/2010/main" val="215107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17.1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for water supply</a:t>
            </a:r>
            <a:endParaRPr sz="2800" dirty="0">
              <a:solidFill>
                <a:srgbClr val="C00000"/>
              </a:solidFill>
            </a:endParaRPr>
          </a:p>
        </p:txBody>
      </p:sp>
      <p:sp>
        <p:nvSpPr>
          <p:cNvPr id="168" name="Google Shape;168;p13"/>
          <p:cNvSpPr txBox="1">
            <a:spLocks noGrp="1"/>
          </p:cNvSpPr>
          <p:nvPr>
            <p:ph type="body" idx="4294967295"/>
          </p:nvPr>
        </p:nvSpPr>
        <p:spPr>
          <a:xfrm>
            <a:off x="838200" y="1106716"/>
            <a:ext cx="1010009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Protecting water supplies from saline intrusion and being mindful of caveats for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implementation</a:t>
            </a:r>
          </a:p>
          <a:p>
            <a:pPr algn="l"/>
            <a:endParaRPr lang="en-GB" sz="2000" b="1" i="0" dirty="0">
              <a:solidFill>
                <a:schemeClr val="accent5">
                  <a:lumMod val="60000"/>
                  <a:lumOff val="40000"/>
                </a:schemeClr>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pic>
        <p:nvPicPr>
          <p:cNvPr id="4" name="Picture 3">
            <a:extLst>
              <a:ext uri="{FF2B5EF4-FFF2-40B4-BE49-F238E27FC236}">
                <a16:creationId xmlns:a16="http://schemas.microsoft.com/office/drawing/2014/main" id="{EB7811C5-8C0F-4EC0-98DA-CC0A3259EDC8}"/>
              </a:ext>
            </a:extLst>
          </p:cNvPr>
          <p:cNvPicPr>
            <a:picLocks noChangeAspect="1"/>
          </p:cNvPicPr>
          <p:nvPr/>
        </p:nvPicPr>
        <p:blipFill>
          <a:blip r:embed="rId3"/>
          <a:stretch>
            <a:fillRect/>
          </a:stretch>
        </p:blipFill>
        <p:spPr>
          <a:xfrm>
            <a:off x="6430963" y="2148266"/>
            <a:ext cx="4612407" cy="3128922"/>
          </a:xfrm>
          <a:prstGeom prst="rect">
            <a:avLst/>
          </a:prstGeom>
        </p:spPr>
      </p:pic>
      <p:sp>
        <p:nvSpPr>
          <p:cNvPr id="8" name="TextBox 7">
            <a:extLst>
              <a:ext uri="{FF2B5EF4-FFF2-40B4-BE49-F238E27FC236}">
                <a16:creationId xmlns:a16="http://schemas.microsoft.com/office/drawing/2014/main" id="{AFE89CF7-CACE-49F8-AAD1-1CCC30DD1284}"/>
              </a:ext>
            </a:extLst>
          </p:cNvPr>
          <p:cNvSpPr txBox="1"/>
          <p:nvPr/>
        </p:nvSpPr>
        <p:spPr>
          <a:xfrm>
            <a:off x="6430963" y="5351174"/>
            <a:ext cx="4612407" cy="400110"/>
          </a:xfrm>
          <a:prstGeom prst="rect">
            <a:avLst/>
          </a:prstGeom>
          <a:noFill/>
        </p:spPr>
        <p:txBody>
          <a:bodyPr wrap="square">
            <a:spAutoFit/>
          </a:bodyPr>
          <a:lstStyle/>
          <a:p>
            <a:r>
              <a:rPr lang="en-GB" sz="1000" i="1" dirty="0">
                <a:solidFill>
                  <a:srgbClr val="444444"/>
                </a:solidFill>
                <a:latin typeface="+mn-lt"/>
              </a:rPr>
              <a:t>Coastal ecosystems such as beaches and native vegetation can help to prevent terrestrial inundation of seawater and salination of water supplies</a:t>
            </a:r>
          </a:p>
        </p:txBody>
      </p:sp>
      <p:sp>
        <p:nvSpPr>
          <p:cNvPr id="5" name="TextBox 4">
            <a:extLst>
              <a:ext uri="{FF2B5EF4-FFF2-40B4-BE49-F238E27FC236}">
                <a16:creationId xmlns:a16="http://schemas.microsoft.com/office/drawing/2014/main" id="{70067A62-DBE6-4035-BA07-00715DBB6739}"/>
              </a:ext>
            </a:extLst>
          </p:cNvPr>
          <p:cNvSpPr txBox="1"/>
          <p:nvPr/>
        </p:nvSpPr>
        <p:spPr>
          <a:xfrm>
            <a:off x="943276" y="1963554"/>
            <a:ext cx="4985886" cy="449353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Rising sea levels, storm surges, and coastal flooding </a:t>
            </a:r>
            <a:r>
              <a:rPr kumimoji="0" lang="en-US" altLang="en-US" sz="1600" b="1" i="0" u="none" strike="noStrike" cap="none" normalizeH="0" baseline="0" dirty="0">
                <a:ln>
                  <a:noFill/>
                </a:ln>
                <a:solidFill>
                  <a:schemeClr val="tx1"/>
                </a:solidFill>
                <a:effectLst/>
                <a:latin typeface="Arial" panose="020B0604020202020204" pitchFamily="34" charset="0"/>
              </a:rPr>
              <a:t>threaten freshwater supplies</a:t>
            </a:r>
            <a:r>
              <a:rPr kumimoji="0" lang="en-US" altLang="en-US" sz="1600" b="0" i="0" u="none" strike="noStrike" cap="none" normalizeH="0" baseline="0" dirty="0">
                <a:ln>
                  <a:noFill/>
                </a:ln>
                <a:solidFill>
                  <a:schemeClr val="tx1"/>
                </a:solidFill>
                <a:effectLst/>
                <a:latin typeface="Arial" panose="020B0604020202020204" pitchFamily="34" charset="0"/>
              </a:rPr>
              <a:t> by increasing saltwater intrusion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Mangrove forests, dunes, salt marshes, and barrier reefs </a:t>
            </a:r>
            <a:r>
              <a:rPr kumimoji="0" lang="en-US" altLang="en-US" sz="1600" b="1" i="0" u="none" strike="noStrike" cap="none" normalizeH="0" baseline="0" dirty="0">
                <a:ln>
                  <a:noFill/>
                </a:ln>
                <a:solidFill>
                  <a:schemeClr val="tx1"/>
                </a:solidFill>
                <a:effectLst/>
                <a:latin typeface="Arial" panose="020B0604020202020204" pitchFamily="34" charset="0"/>
              </a:rPr>
              <a:t>act as natural defenses</a:t>
            </a:r>
            <a:r>
              <a:rPr kumimoji="0" lang="en-US" altLang="en-US" sz="1600" b="0" i="0" u="none" strike="noStrike" cap="none" normalizeH="0" baseline="0" dirty="0">
                <a:ln>
                  <a:noFill/>
                </a:ln>
                <a:solidFill>
                  <a:schemeClr val="tx1"/>
                </a:solidFill>
                <a:effectLst/>
                <a:latin typeface="Arial" panose="020B0604020202020204" pitchFamily="34" charset="0"/>
              </a:rPr>
              <a:t>, reducing erosion and preventing saltwater intrusion, similar to dykes and levees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can be </a:t>
            </a:r>
            <a:r>
              <a:rPr kumimoji="0" lang="en-US" altLang="en-US" sz="1600" b="1" i="0" u="none" strike="noStrike" cap="none" normalizeH="0" baseline="0" dirty="0">
                <a:ln>
                  <a:noFill/>
                </a:ln>
                <a:solidFill>
                  <a:schemeClr val="tx1"/>
                </a:solidFill>
                <a:effectLst/>
                <a:latin typeface="Arial" panose="020B0604020202020204" pitchFamily="34" charset="0"/>
              </a:rPr>
              <a:t>combined with engineered solutions</a:t>
            </a:r>
            <a:r>
              <a:rPr kumimoji="0" lang="en-US" altLang="en-US" sz="1600" b="0" i="0" u="none" strike="noStrike" cap="none" normalizeH="0" baseline="0" dirty="0">
                <a:ln>
                  <a:noFill/>
                </a:ln>
                <a:solidFill>
                  <a:schemeClr val="tx1"/>
                </a:solidFill>
                <a:effectLst/>
                <a:latin typeface="Arial" panose="020B0604020202020204" pitchFamily="34" charset="0"/>
              </a:rPr>
              <a:t> to enhance water security, </a:t>
            </a:r>
            <a:r>
              <a:rPr kumimoji="0" lang="en-US" altLang="en-US" sz="1600" b="1" i="0" u="none" strike="noStrike" cap="none" normalizeH="0" baseline="0" dirty="0">
                <a:ln>
                  <a:noFill/>
                </a:ln>
                <a:solidFill>
                  <a:schemeClr val="tx1"/>
                </a:solidFill>
                <a:effectLst/>
                <a:latin typeface="Arial" panose="020B0604020202020204" pitchFamily="34" charset="0"/>
              </a:rPr>
              <a:t>reducing the need for costly desalination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NbS</a:t>
            </a:r>
            <a:r>
              <a:rPr kumimoji="0" lang="en-US" altLang="en-US" sz="1600" b="0" i="0" u="none" strike="noStrike" cap="none" normalizeH="0" baseline="0" dirty="0">
                <a:ln>
                  <a:noFill/>
                </a:ln>
                <a:solidFill>
                  <a:schemeClr val="tx1"/>
                </a:solidFill>
                <a:effectLst/>
                <a:latin typeface="Arial" panose="020B0604020202020204" pitchFamily="34" charset="0"/>
              </a:rPr>
              <a:t> should be planned at </a:t>
            </a:r>
            <a:r>
              <a:rPr kumimoji="0" lang="en-US" altLang="en-US" sz="1600" b="1" i="0" u="none" strike="noStrike" cap="none" normalizeH="0" baseline="0" dirty="0">
                <a:ln>
                  <a:noFill/>
                </a:ln>
                <a:solidFill>
                  <a:schemeClr val="tx1"/>
                </a:solidFill>
                <a:effectLst/>
                <a:latin typeface="Arial" panose="020B0604020202020204" pitchFamily="34" charset="0"/>
              </a:rPr>
              <a:t>watershed or ridge-to-reef levels</a:t>
            </a:r>
            <a:r>
              <a:rPr kumimoji="0" lang="en-US" altLang="en-US" sz="1600" b="0" i="0" u="none" strike="noStrike" cap="none" normalizeH="0" baseline="0" dirty="0">
                <a:ln>
                  <a:noFill/>
                </a:ln>
                <a:solidFill>
                  <a:schemeClr val="tx1"/>
                </a:solidFill>
                <a:effectLst/>
                <a:latin typeface="Arial" panose="020B0604020202020204" pitchFamily="34" charset="0"/>
              </a:rPr>
              <a:t> to prevent unintended impacts, such as affecting downstream biodiversity and water flow in areas like </a:t>
            </a:r>
            <a:r>
              <a:rPr kumimoji="0" lang="en-US" altLang="en-US" sz="1600" b="1" i="0" u="none" strike="noStrike" cap="none" normalizeH="0" baseline="0" dirty="0">
                <a:ln>
                  <a:noFill/>
                </a:ln>
                <a:solidFill>
                  <a:schemeClr val="tx1"/>
                </a:solidFill>
                <a:effectLst/>
                <a:latin typeface="Arial" panose="020B0604020202020204" pitchFamily="34" charset="0"/>
              </a:rPr>
              <a:t>Ghana’s </a:t>
            </a:r>
            <a:r>
              <a:rPr kumimoji="0" lang="en-US" altLang="en-US" sz="1600" b="1" i="0" u="none" strike="noStrike" cap="none" normalizeH="0" baseline="0" dirty="0" err="1">
                <a:ln>
                  <a:noFill/>
                </a:ln>
                <a:solidFill>
                  <a:schemeClr val="tx1"/>
                </a:solidFill>
                <a:effectLst/>
                <a:latin typeface="Arial" panose="020B0604020202020204" pitchFamily="34" charset="0"/>
              </a:rPr>
              <a:t>Densu</a:t>
            </a:r>
            <a:r>
              <a:rPr kumimoji="0" lang="en-US" altLang="en-US" sz="1600" b="1" i="0" u="none" strike="noStrike" cap="none" normalizeH="0" baseline="0" dirty="0">
                <a:ln>
                  <a:noFill/>
                </a:ln>
                <a:solidFill>
                  <a:schemeClr val="tx1"/>
                </a:solidFill>
                <a:effectLst/>
                <a:latin typeface="Arial" panose="020B0604020202020204" pitchFamily="34" charset="0"/>
              </a:rPr>
              <a:t> Delta</a:t>
            </a:r>
            <a:r>
              <a:rPr kumimoji="0" lang="en-US" altLang="en-US" sz="1600" b="0" i="0" u="none" strike="noStrike" cap="none" normalizeH="0" baseline="0" dirty="0">
                <a:ln>
                  <a:noFill/>
                </a:ln>
                <a:solidFill>
                  <a:schemeClr val="tx1"/>
                </a:solidFill>
                <a:effectLst/>
                <a:latin typeface="Arial" panose="020B0604020202020204" pitchFamily="34" charset="0"/>
              </a:rPr>
              <a:t> </a:t>
            </a:r>
          </a:p>
          <a:p>
            <a:endParaRPr lang="en-GB" dirty="0"/>
          </a:p>
        </p:txBody>
      </p:sp>
      <p:sp>
        <p:nvSpPr>
          <p:cNvPr id="9" name="TextBox 8">
            <a:extLst>
              <a:ext uri="{FF2B5EF4-FFF2-40B4-BE49-F238E27FC236}">
                <a16:creationId xmlns:a16="http://schemas.microsoft.com/office/drawing/2014/main" id="{1DAD745C-9EE2-4E39-801F-3E82F0D95006}"/>
              </a:ext>
            </a:extLst>
          </p:cNvPr>
          <p:cNvSpPr txBox="1"/>
          <p:nvPr/>
        </p:nvSpPr>
        <p:spPr>
          <a:xfrm>
            <a:off x="5456903" y="6351566"/>
            <a:ext cx="6096000"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Bertule</a:t>
            </a:r>
            <a:r>
              <a:rPr lang="en-GB" sz="900" i="1" dirty="0">
                <a:solidFill>
                  <a:srgbClr val="444444"/>
                </a:solidFill>
                <a:latin typeface="+mn-lt"/>
              </a:rPr>
              <a:t> et al. 2014; </a:t>
            </a:r>
            <a:r>
              <a:rPr lang="en-GB" sz="900" i="1" dirty="0" err="1">
                <a:solidFill>
                  <a:srgbClr val="444444"/>
                </a:solidFill>
                <a:latin typeface="+mn-lt"/>
              </a:rPr>
              <a:t>Kapos</a:t>
            </a:r>
            <a:r>
              <a:rPr lang="en-GB" sz="900" i="1" dirty="0">
                <a:solidFill>
                  <a:srgbClr val="444444"/>
                </a:solidFill>
                <a:latin typeface="+mn-lt"/>
              </a:rPr>
              <a:t> et al. 2019; </a:t>
            </a:r>
            <a:r>
              <a:rPr lang="da-DK" sz="900" i="1" dirty="0">
                <a:solidFill>
                  <a:srgbClr val="444444"/>
                </a:solidFill>
                <a:latin typeface="+mn-lt"/>
              </a:rPr>
              <a:t>IUCN 2016, 2020; Cohen-Shacham et al. 2016; </a:t>
            </a:r>
            <a:r>
              <a:rPr lang="en-GB" sz="900" i="1" dirty="0">
                <a:solidFill>
                  <a:srgbClr val="444444"/>
                </a:solidFill>
                <a:latin typeface="+mn-lt"/>
              </a:rPr>
              <a:t>Shi et al. 2012)</a:t>
            </a:r>
          </a:p>
        </p:txBody>
      </p:sp>
    </p:spTree>
    <p:extLst>
      <p:ext uri="{BB962C8B-B14F-4D97-AF65-F5344CB8AC3E}">
        <p14:creationId xmlns:p14="http://schemas.microsoft.com/office/powerpoint/2010/main" val="1870433455"/>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2E66E4D6-B25E-4EAA-9DF4-090248B5DF47}"/>
</file>

<file path=docProps/app.xml><?xml version="1.0" encoding="utf-8"?>
<Properties xmlns="http://schemas.openxmlformats.org/officeDocument/2006/extended-properties" xmlns:vt="http://schemas.openxmlformats.org/officeDocument/2006/docPropsVTypes">
  <Template/>
  <TotalTime>31511</TotalTime>
  <Words>10416</Words>
  <Application>Microsoft Office PowerPoint</Application>
  <PresentationFormat>Widescreen</PresentationFormat>
  <Paragraphs>720</Paragraphs>
  <Slides>42</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Helvetica Neue</vt:lpstr>
      <vt:lpstr>Inter</vt:lpstr>
      <vt:lpstr>Open Sans</vt:lpstr>
      <vt:lpstr>Office Theme</vt:lpstr>
      <vt:lpstr>Lecture 17: Integrating NbS with built infrastructure in different core infrastructure sectors </vt:lpstr>
      <vt:lpstr>Learning Outcomes</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17.1 Nature-based solutions (NbS) for water supply</vt:lpstr>
      <vt:lpstr>17.2 Nature-based solutions for waste and wastewater treatment</vt:lpstr>
      <vt:lpstr>17.2 Nature-based solutions for waste and wastewater treatment</vt:lpstr>
      <vt:lpstr>17.2 Nature-based solutions for waste and wastewater treatment</vt:lpstr>
      <vt:lpstr>17.2 Nature-based solutions for waste and wastewater treatment</vt:lpstr>
      <vt:lpstr>17.2 Nature-based solutions for waste and wastewater treatment</vt:lpstr>
      <vt:lpstr>17.2 Nature-based solutions for waste and wastewater treatment</vt:lpstr>
      <vt:lpstr>17.2 Nature-based solutions for waste and wastewater treatment</vt:lpstr>
      <vt:lpstr>17.2 Nature-based solutions for waste and wastewater treatment</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17.3  Designing integrated NbS-built infrastructure networks: transport, energy and digital communications</vt:lpstr>
      <vt:lpstr>PowerPoint Presentation</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17.4  Integrating nature-based solutions (NbS) in the built environment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368</cp:revision>
  <dcterms:created xsi:type="dcterms:W3CDTF">2019-06-09T10:25:43Z</dcterms:created>
  <dcterms:modified xsi:type="dcterms:W3CDTF">2025-02-13T11:55:58Z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