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Merriweather" panose="020F050202020403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ExtraBold" panose="020B0906030804020204" pitchFamily="34" charset="0"/>
      <p:bold r:id="rId32"/>
      <p:boldItalic r:id="rId33"/>
    </p:embeddedFont>
    <p:embeddedFont>
      <p:font typeface="Open Sans SemiBold" panose="020B0706030804020204" pitchFamily="34" charset="0"/>
      <p:regular r:id="rId34"/>
      <p:bold r:id="rId35"/>
      <p:italic r:id="rId36"/>
      <p:boldItalic r:id="rId37"/>
    </p:embeddedFont>
    <p:embeddedFont>
      <p:font typeface="Quattrocento Sans" panose="020B0502050000020003"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EPCi4YfNbzEUEmKc3CC+BA==" hashData="TAUE91OLAW+ddACKemJHUkND9QvkCxIvQ+KxO5CB+pLNOGGw+nUSCU2lL4eO4KS5M6LXMFL+iP3meSwtkmv6mg=="/>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Bp43ygPrEpjviFT5+aXxqumzh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0"/>
    <p:restoredTop sz="83502"/>
  </p:normalViewPr>
  <p:slideViewPr>
    <p:cSldViewPr snapToGrid="0">
      <p:cViewPr varScale="1">
        <p:scale>
          <a:sx n="92" d="100"/>
          <a:sy n="92" d="100"/>
        </p:scale>
        <p:origin x="12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7000"/>
              </a:lnSpc>
              <a:spcBef>
                <a:spcPts val="0"/>
              </a:spcBef>
              <a:spcAft>
                <a:spcPts val="0"/>
              </a:spcAft>
              <a:buNone/>
            </a:pPr>
            <a:r>
              <a:rPr lang="en-GB" sz="1800" dirty="0">
                <a:latin typeface="Calibri"/>
                <a:ea typeface="Calibri"/>
                <a:cs typeface="Calibri"/>
                <a:sym typeface="Calibri"/>
              </a:rPr>
              <a:t>Para </a:t>
            </a:r>
            <a:r>
              <a:rPr lang="en-GB" sz="1800" dirty="0" err="1">
                <a:latin typeface="Calibri"/>
                <a:ea typeface="Calibri"/>
                <a:cs typeface="Calibri"/>
                <a:sym typeface="Calibri"/>
              </a:rPr>
              <a:t>confirmar</a:t>
            </a:r>
            <a:r>
              <a:rPr lang="en-GB" sz="1800" dirty="0">
                <a:latin typeface="Calibri"/>
                <a:ea typeface="Calibri"/>
                <a:cs typeface="Calibri"/>
                <a:sym typeface="Calibri"/>
              </a:rPr>
              <a:t> a </a:t>
            </a:r>
            <a:r>
              <a:rPr lang="en-GB" sz="1800" dirty="0" err="1">
                <a:latin typeface="Calibri"/>
                <a:ea typeface="Calibri"/>
                <a:cs typeface="Calibri"/>
                <a:sym typeface="Calibri"/>
              </a:rPr>
              <a:t>segunda</a:t>
            </a:r>
            <a:r>
              <a:rPr lang="en-GB" sz="1800" dirty="0">
                <a:latin typeface="Calibri"/>
                <a:ea typeface="Calibri"/>
                <a:cs typeface="Calibri"/>
                <a:sym typeface="Calibri"/>
              </a:rPr>
              <a:t> </a:t>
            </a:r>
            <a:r>
              <a:rPr lang="en-GB" sz="1800" dirty="0" err="1">
                <a:latin typeface="Calibri"/>
                <a:ea typeface="Calibri"/>
                <a:cs typeface="Calibri"/>
                <a:sym typeface="Calibri"/>
              </a:rPr>
              <a:t>afirmação</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seja</a:t>
            </a:r>
            <a:r>
              <a:rPr lang="en-GB" sz="1800" dirty="0">
                <a:latin typeface="Calibri"/>
                <a:ea typeface="Calibri"/>
                <a:cs typeface="Calibri"/>
                <a:sym typeface="Calibri"/>
              </a:rPr>
              <a:t>, que as </a:t>
            </a:r>
            <a:r>
              <a:rPr lang="en-GB" sz="1800" dirty="0" err="1">
                <a:latin typeface="Calibri"/>
                <a:ea typeface="Calibri"/>
                <a:cs typeface="Calibri"/>
                <a:sym typeface="Calibri"/>
              </a:rPr>
              <a:t>preocupações</a:t>
            </a:r>
            <a:r>
              <a:rPr lang="en-GB" sz="1800" dirty="0">
                <a:latin typeface="Calibri"/>
                <a:ea typeface="Calibri"/>
                <a:cs typeface="Calibri"/>
                <a:sym typeface="Calibri"/>
              </a:rPr>
              <a:t> com o </a:t>
            </a:r>
            <a:r>
              <a:rPr lang="en-GB" sz="1800" dirty="0" err="1">
                <a:latin typeface="Calibri"/>
                <a:ea typeface="Calibri"/>
                <a:cs typeface="Calibri"/>
                <a:sym typeface="Calibri"/>
              </a:rPr>
              <a:t>clima</a:t>
            </a:r>
            <a:r>
              <a:rPr lang="en-GB" sz="1800" dirty="0">
                <a:latin typeface="Calibri"/>
                <a:ea typeface="Calibri"/>
                <a:cs typeface="Calibri"/>
                <a:sym typeface="Calibri"/>
              </a:rPr>
              <a:t>, a terra, a </a:t>
            </a:r>
            <a:r>
              <a:rPr lang="en-GB" sz="1800" dirty="0" err="1">
                <a:latin typeface="Calibri"/>
                <a:ea typeface="Calibri"/>
                <a:cs typeface="Calibri"/>
                <a:sym typeface="Calibri"/>
              </a:rPr>
              <a:t>energia</a:t>
            </a:r>
            <a:r>
              <a:rPr lang="en-GB" sz="1800" dirty="0">
                <a:latin typeface="Calibri"/>
                <a:ea typeface="Calibri"/>
                <a:cs typeface="Calibri"/>
                <a:sym typeface="Calibri"/>
              </a:rPr>
              <a:t> e a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estão</a:t>
            </a:r>
            <a:r>
              <a:rPr lang="en-GB" sz="1800" dirty="0">
                <a:latin typeface="Calibri"/>
                <a:ea typeface="Calibri"/>
                <a:cs typeface="Calibri"/>
                <a:sym typeface="Calibri"/>
              </a:rPr>
              <a:t> </a:t>
            </a:r>
            <a:r>
              <a:rPr lang="en-GB" sz="1800" dirty="0" err="1">
                <a:latin typeface="Calibri"/>
                <a:ea typeface="Calibri"/>
                <a:cs typeface="Calibri"/>
                <a:sym typeface="Calibri"/>
              </a:rPr>
              <a:t>altamente</a:t>
            </a:r>
            <a:r>
              <a:rPr lang="en-GB" sz="1800" dirty="0">
                <a:latin typeface="Calibri"/>
                <a:ea typeface="Calibri"/>
                <a:cs typeface="Calibri"/>
                <a:sym typeface="Calibri"/>
              </a:rPr>
              <a:t> </a:t>
            </a:r>
            <a:r>
              <a:rPr lang="en-GB" sz="1800" dirty="0" err="1">
                <a:latin typeface="Calibri"/>
                <a:ea typeface="Calibri"/>
                <a:cs typeface="Calibri"/>
                <a:sym typeface="Calibri"/>
              </a:rPr>
              <a:t>interligadas</a:t>
            </a:r>
            <a:r>
              <a:rPr lang="en-GB" sz="1800" dirty="0">
                <a:latin typeface="Calibri"/>
                <a:ea typeface="Calibri"/>
                <a:cs typeface="Calibri"/>
                <a:sym typeface="Calibri"/>
              </a:rPr>
              <a:t>, </a:t>
            </a:r>
            <a:r>
              <a:rPr lang="en-GB" sz="1800" dirty="0" err="1">
                <a:latin typeface="Calibri"/>
                <a:ea typeface="Calibri"/>
                <a:cs typeface="Calibri"/>
                <a:sym typeface="Calibri"/>
              </a:rPr>
              <a:t>considere</a:t>
            </a:r>
            <a:r>
              <a:rPr lang="en-GB" sz="1800" dirty="0">
                <a:latin typeface="Calibri"/>
                <a:ea typeface="Calibri"/>
                <a:cs typeface="Calibri"/>
                <a:sym typeface="Calibri"/>
              </a:rPr>
              <a:t> o </a:t>
            </a:r>
            <a:r>
              <a:rPr lang="en-GB" sz="1800" dirty="0" err="1">
                <a:latin typeface="Calibri"/>
                <a:ea typeface="Calibri"/>
                <a:cs typeface="Calibri"/>
                <a:sym typeface="Calibri"/>
              </a:rPr>
              <a:t>seguinte</a:t>
            </a:r>
            <a:r>
              <a:rPr lang="en-GB" sz="1800" dirty="0">
                <a:latin typeface="Calibri"/>
                <a:ea typeface="Calibri"/>
                <a:cs typeface="Calibri"/>
                <a:sym typeface="Calibri"/>
              </a:rPr>
              <a:t>: </a:t>
            </a:r>
            <a:endParaRPr sz="1800" dirty="0">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800"/>
              <a:buFont typeface="Calibri"/>
              <a:buChar char="-"/>
            </a:pPr>
            <a:r>
              <a:rPr lang="en-GB" sz="1800" dirty="0">
                <a:latin typeface="Calibri"/>
                <a:ea typeface="Calibri"/>
                <a:cs typeface="Calibri"/>
                <a:sym typeface="Calibri"/>
              </a:rPr>
              <a:t>A </a:t>
            </a:r>
            <a:r>
              <a:rPr lang="en-GB" sz="1800" dirty="0" err="1">
                <a:latin typeface="Calibri"/>
                <a:ea typeface="Calibri"/>
                <a:cs typeface="Calibri"/>
                <a:sym typeface="Calibri"/>
              </a:rPr>
              <a:t>agricultura</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responsável</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70% das </a:t>
            </a:r>
            <a:r>
              <a:rPr lang="en-GB" sz="1800" dirty="0" err="1">
                <a:latin typeface="Calibri"/>
                <a:ea typeface="Calibri"/>
                <a:cs typeface="Calibri"/>
                <a:sym typeface="Calibri"/>
              </a:rPr>
              <a:t>retiradas</a:t>
            </a:r>
            <a:r>
              <a:rPr lang="en-GB" sz="1800" dirty="0">
                <a:latin typeface="Calibri"/>
                <a:ea typeface="Calibri"/>
                <a:cs typeface="Calibri"/>
                <a:sym typeface="Calibri"/>
              </a:rPr>
              <a:t> de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doce</a:t>
            </a:r>
            <a:r>
              <a:rPr lang="en-GB" sz="1800" dirty="0">
                <a:latin typeface="Calibri"/>
                <a:ea typeface="Calibri"/>
                <a:cs typeface="Calibri"/>
                <a:sym typeface="Calibri"/>
              </a:rPr>
              <a:t> e o </a:t>
            </a:r>
            <a:r>
              <a:rPr lang="en-GB" sz="1800" dirty="0" err="1">
                <a:latin typeface="Calibri"/>
                <a:ea typeface="Calibri"/>
                <a:cs typeface="Calibri"/>
                <a:sym typeface="Calibri"/>
              </a:rPr>
              <a:t>uso</a:t>
            </a:r>
            <a:r>
              <a:rPr lang="en-GB" sz="1800" dirty="0">
                <a:latin typeface="Calibri"/>
                <a:ea typeface="Calibri"/>
                <a:cs typeface="Calibri"/>
                <a:sym typeface="Calibri"/>
              </a:rPr>
              <a:t> industrial -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grande</a:t>
            </a:r>
            <a:r>
              <a:rPr lang="en-GB" sz="1800" dirty="0">
                <a:latin typeface="Calibri"/>
                <a:ea typeface="Calibri"/>
                <a:cs typeface="Calibri"/>
                <a:sym typeface="Calibri"/>
              </a:rPr>
              <a:t> </a:t>
            </a:r>
            <a:r>
              <a:rPr lang="en-GB" sz="1800" dirty="0" err="1">
                <a:latin typeface="Calibri"/>
                <a:ea typeface="Calibri"/>
                <a:cs typeface="Calibri"/>
                <a:sym typeface="Calibri"/>
              </a:rPr>
              <a:t>parte</a:t>
            </a:r>
            <a:r>
              <a:rPr lang="en-GB" sz="1800" dirty="0">
                <a:latin typeface="Calibri"/>
                <a:ea typeface="Calibri"/>
                <a:cs typeface="Calibri"/>
                <a:sym typeface="Calibri"/>
              </a:rPr>
              <a:t> </a:t>
            </a:r>
            <a:r>
              <a:rPr lang="en-GB" sz="1800" dirty="0" err="1">
                <a:latin typeface="Calibri"/>
                <a:ea typeface="Calibri"/>
                <a:cs typeface="Calibri"/>
                <a:sym typeface="Calibri"/>
              </a:rPr>
              <a:t>relacionado</a:t>
            </a:r>
            <a:r>
              <a:rPr lang="en-GB" sz="1800" dirty="0">
                <a:latin typeface="Calibri"/>
                <a:ea typeface="Calibri"/>
                <a:cs typeface="Calibri"/>
                <a:sym typeface="Calibri"/>
              </a:rPr>
              <a:t> a </a:t>
            </a:r>
            <a:r>
              <a:rPr lang="en-GB" sz="1800" dirty="0" err="1">
                <a:latin typeface="Calibri"/>
                <a:ea typeface="Calibri"/>
                <a:cs typeface="Calibri"/>
                <a:sym typeface="Calibri"/>
              </a:rPr>
              <a:t>aplicações</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a:t>- </a:t>
            </a:r>
            <a:r>
              <a:rPr lang="en-GB" sz="1800" dirty="0" err="1">
                <a:latin typeface="Calibri"/>
                <a:ea typeface="Calibri"/>
                <a:cs typeface="Calibri"/>
                <a:sym typeface="Calibri"/>
              </a:rPr>
              <a:t>por</a:t>
            </a:r>
            <a:r>
              <a:rPr lang="en-GB" sz="1800" dirty="0">
                <a:latin typeface="Calibri"/>
                <a:ea typeface="Calibri"/>
                <a:cs typeface="Calibri"/>
                <a:sym typeface="Calibri"/>
              </a:rPr>
              <a:t> outros 20%. </a:t>
            </a:r>
            <a:endParaRPr sz="18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dirty="0">
                <a:latin typeface="Calibri"/>
                <a:ea typeface="Calibri"/>
                <a:cs typeface="Calibri"/>
                <a:sym typeface="Calibri"/>
              </a:rPr>
              <a:t>O </a:t>
            </a:r>
            <a:r>
              <a:rPr lang="en-GB" sz="1800" dirty="0" err="1">
                <a:latin typeface="Calibri"/>
                <a:ea typeface="Calibri"/>
                <a:cs typeface="Calibri"/>
                <a:sym typeface="Calibri"/>
              </a:rPr>
              <a:t>fornecimento</a:t>
            </a:r>
            <a:r>
              <a:rPr lang="en-GB" sz="1800" dirty="0">
                <a:latin typeface="Calibri"/>
                <a:ea typeface="Calibri"/>
                <a:cs typeface="Calibri"/>
                <a:sym typeface="Calibri"/>
              </a:rPr>
              <a:t> e o </a:t>
            </a:r>
            <a:r>
              <a:rPr lang="en-GB" sz="1800" dirty="0" err="1">
                <a:latin typeface="Calibri"/>
                <a:ea typeface="Calibri"/>
                <a:cs typeface="Calibri"/>
                <a:sym typeface="Calibri"/>
              </a:rPr>
              <a:t>tratamento</a:t>
            </a:r>
            <a:r>
              <a:rPr lang="en-GB" sz="1800" dirty="0">
                <a:latin typeface="Calibri"/>
                <a:ea typeface="Calibri"/>
                <a:cs typeface="Calibri"/>
                <a:sym typeface="Calibri"/>
              </a:rPr>
              <a:t> de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consomem</a:t>
            </a:r>
            <a:r>
              <a:rPr lang="en-GB" sz="1800" dirty="0">
                <a:latin typeface="Calibri"/>
                <a:ea typeface="Calibri"/>
                <a:cs typeface="Calibri"/>
                <a:sym typeface="Calibri"/>
              </a:rPr>
              <a:t> </a:t>
            </a:r>
            <a:r>
              <a:rPr lang="en-GB" sz="1800" dirty="0" err="1">
                <a:latin typeface="Calibri"/>
                <a:ea typeface="Calibri"/>
                <a:cs typeface="Calibri"/>
                <a:sym typeface="Calibri"/>
              </a:rPr>
              <a:t>muita</a:t>
            </a:r>
            <a:r>
              <a:rPr lang="en-GB" sz="1800" dirty="0">
                <a:latin typeface="Calibri"/>
                <a:ea typeface="Calibri"/>
                <a:cs typeface="Calibri"/>
                <a:sym typeface="Calibri"/>
              </a:rPr>
              <a:t> </a:t>
            </a:r>
            <a:r>
              <a:rPr lang="en-GB" sz="1800" dirty="0" err="1">
                <a:latin typeface="Calibri"/>
                <a:ea typeface="Calibri"/>
                <a:cs typeface="Calibri"/>
                <a:sym typeface="Calibri"/>
              </a:rPr>
              <a:t>energia</a:t>
            </a:r>
            <a:r>
              <a:rPr lang="en-GB" sz="1800" dirty="0">
                <a:latin typeface="Calibri"/>
                <a:ea typeface="Calibri"/>
                <a:cs typeface="Calibri"/>
                <a:sym typeface="Calibri"/>
              </a:rPr>
              <a:t> e </a:t>
            </a:r>
            <a:r>
              <a:rPr lang="en-GB" sz="1800" dirty="0" err="1">
                <a:latin typeface="Calibri"/>
                <a:ea typeface="Calibri"/>
                <a:cs typeface="Calibri"/>
                <a:sym typeface="Calibri"/>
              </a:rPr>
              <a:t>aproximadamente</a:t>
            </a:r>
            <a:r>
              <a:rPr lang="en-GB" sz="1800" dirty="0">
                <a:latin typeface="Calibri"/>
                <a:ea typeface="Calibri"/>
                <a:cs typeface="Calibri"/>
                <a:sym typeface="Calibri"/>
              </a:rPr>
              <a:t> 4% da </a:t>
            </a:r>
            <a:r>
              <a:rPr lang="en-GB" sz="1800" dirty="0" err="1">
                <a:latin typeface="Calibri"/>
                <a:ea typeface="Calibri"/>
                <a:cs typeface="Calibri"/>
                <a:sym typeface="Calibri"/>
              </a:rPr>
              <a:t>demanda</a:t>
            </a:r>
            <a:r>
              <a:rPr lang="en-GB" sz="1800" dirty="0">
                <a:latin typeface="Calibri"/>
                <a:ea typeface="Calibri"/>
                <a:cs typeface="Calibri"/>
                <a:sym typeface="Calibri"/>
              </a:rPr>
              <a:t> de </a:t>
            </a:r>
            <a:r>
              <a:rPr lang="en-GB" sz="1800" dirty="0" err="1">
                <a:latin typeface="Calibri"/>
                <a:ea typeface="Calibri"/>
                <a:cs typeface="Calibri"/>
                <a:sym typeface="Calibri"/>
              </a:rPr>
              <a:t>eletricidade</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destinada</a:t>
            </a:r>
            <a:r>
              <a:rPr lang="en-GB" sz="1800" dirty="0">
                <a:latin typeface="Calibri"/>
                <a:ea typeface="Calibri"/>
                <a:cs typeface="Calibri"/>
                <a:sym typeface="Calibri"/>
              </a:rPr>
              <a:t> a </a:t>
            </a:r>
            <a:r>
              <a:rPr lang="en-GB" sz="1800" dirty="0" err="1">
                <a:latin typeface="Calibri"/>
                <a:ea typeface="Calibri"/>
                <a:cs typeface="Calibri"/>
                <a:sym typeface="Calibri"/>
              </a:rPr>
              <a:t>essa</a:t>
            </a:r>
            <a:r>
              <a:rPr lang="en-GB" sz="1800" dirty="0">
                <a:latin typeface="Calibri"/>
                <a:ea typeface="Calibri"/>
                <a:cs typeface="Calibri"/>
                <a:sym typeface="Calibri"/>
              </a:rPr>
              <a:t> </a:t>
            </a:r>
            <a:r>
              <a:rPr lang="en-GB" sz="1800" dirty="0" err="1">
                <a:latin typeface="Calibri"/>
                <a:ea typeface="Calibri"/>
                <a:cs typeface="Calibri"/>
                <a:sym typeface="Calibri"/>
              </a:rPr>
              <a:t>finalidade</a:t>
            </a:r>
            <a:r>
              <a:rPr lang="en-GB" sz="1800" dirty="0">
                <a:latin typeface="Calibri"/>
                <a:ea typeface="Calibri"/>
                <a:cs typeface="Calibri"/>
                <a:sym typeface="Calibri"/>
              </a:rPr>
              <a:t>.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requisitos</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determinados</a:t>
            </a:r>
            <a:r>
              <a:rPr lang="en-GB" sz="1800" dirty="0">
                <a:latin typeface="Calibri"/>
                <a:ea typeface="Calibri"/>
                <a:cs typeface="Calibri"/>
                <a:sym typeface="Calibri"/>
              </a:rPr>
              <a:t> pela </a:t>
            </a:r>
            <a:r>
              <a:rPr lang="en-GB" sz="1800" dirty="0" err="1">
                <a:latin typeface="Calibri"/>
                <a:ea typeface="Calibri"/>
                <a:cs typeface="Calibri"/>
                <a:sym typeface="Calibri"/>
              </a:rPr>
              <a:t>distância</a:t>
            </a:r>
            <a:r>
              <a:rPr lang="en-GB" sz="1800" dirty="0">
                <a:latin typeface="Calibri"/>
                <a:ea typeface="Calibri"/>
                <a:cs typeface="Calibri"/>
                <a:sym typeface="Calibri"/>
              </a:rPr>
              <a:t> e </a:t>
            </a:r>
            <a:r>
              <a:rPr lang="en-GB" sz="1800" dirty="0" err="1">
                <a:latin typeface="Calibri"/>
                <a:ea typeface="Calibri"/>
                <a:cs typeface="Calibri"/>
                <a:sym typeface="Calibri"/>
              </a:rPr>
              <a:t>pelo</a:t>
            </a:r>
            <a:r>
              <a:rPr lang="en-GB" sz="1800" dirty="0">
                <a:latin typeface="Calibri"/>
                <a:ea typeface="Calibri"/>
                <a:cs typeface="Calibri"/>
                <a:sym typeface="Calibri"/>
              </a:rPr>
              <a:t> </a:t>
            </a:r>
            <a:r>
              <a:rPr lang="en-GB" sz="1800" dirty="0" err="1">
                <a:latin typeface="Calibri"/>
                <a:ea typeface="Calibri"/>
                <a:cs typeface="Calibri"/>
                <a:sym typeface="Calibri"/>
              </a:rPr>
              <a:t>terreno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que a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transportada</a:t>
            </a:r>
            <a:r>
              <a:rPr lang="en-GB" sz="1800" dirty="0">
                <a:latin typeface="Calibri"/>
                <a:ea typeface="Calibri"/>
                <a:cs typeface="Calibri"/>
                <a:sym typeface="Calibri"/>
              </a:rPr>
              <a:t> e pela </a:t>
            </a:r>
            <a:r>
              <a:rPr lang="en-GB" sz="1800" dirty="0" err="1">
                <a:latin typeface="Calibri"/>
                <a:ea typeface="Calibri"/>
                <a:cs typeface="Calibri"/>
                <a:sym typeface="Calibri"/>
              </a:rPr>
              <a:t>qualidade</a:t>
            </a:r>
            <a:r>
              <a:rPr lang="en-GB" sz="1800" dirty="0">
                <a:latin typeface="Calibri"/>
                <a:ea typeface="Calibri"/>
                <a:cs typeface="Calibri"/>
                <a:sym typeface="Calibri"/>
              </a:rPr>
              <a:t> do </a:t>
            </a:r>
            <a:r>
              <a:rPr lang="en-GB" sz="1800" dirty="0" err="1">
                <a:latin typeface="Calibri"/>
                <a:ea typeface="Calibri"/>
                <a:cs typeface="Calibri"/>
                <a:sym typeface="Calibri"/>
              </a:rPr>
              <a:t>recurso</a:t>
            </a:r>
            <a:r>
              <a:rPr lang="en-GB" sz="1800" dirty="0">
                <a:latin typeface="Calibri"/>
                <a:ea typeface="Calibri"/>
                <a:cs typeface="Calibri"/>
                <a:sym typeface="Calibri"/>
              </a:rPr>
              <a:t> </a:t>
            </a:r>
            <a:r>
              <a:rPr lang="en-GB" sz="1800" dirty="0" err="1">
                <a:latin typeface="Calibri"/>
                <a:ea typeface="Calibri"/>
                <a:cs typeface="Calibri"/>
                <a:sym typeface="Calibri"/>
              </a:rPr>
              <a:t>hídrico</a:t>
            </a:r>
            <a:r>
              <a:rPr lang="en-GB" sz="1800" dirty="0">
                <a:latin typeface="Calibri"/>
                <a:ea typeface="Calibri"/>
                <a:cs typeface="Calibri"/>
                <a:sym typeface="Calibri"/>
              </a:rPr>
              <a:t>. </a:t>
            </a:r>
            <a:endParaRPr sz="18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dirty="0">
                <a:latin typeface="Calibri"/>
                <a:ea typeface="Calibri"/>
                <a:cs typeface="Calibri"/>
                <a:sym typeface="Calibri"/>
              </a:rPr>
              <a:t>A </a:t>
            </a:r>
            <a:r>
              <a:rPr lang="en-GB" sz="1800" dirty="0" err="1">
                <a:latin typeface="Calibri"/>
                <a:ea typeface="Calibri"/>
                <a:cs typeface="Calibri"/>
                <a:sym typeface="Calibri"/>
              </a:rPr>
              <a:t>produção</a:t>
            </a:r>
            <a:r>
              <a:rPr lang="en-GB" sz="1800" dirty="0">
                <a:latin typeface="Calibri"/>
                <a:ea typeface="Calibri"/>
                <a:cs typeface="Calibri"/>
                <a:sym typeface="Calibri"/>
              </a:rPr>
              <a:t> </a:t>
            </a:r>
            <a:r>
              <a:rPr lang="en-GB" sz="1800" dirty="0" err="1">
                <a:latin typeface="Calibri"/>
                <a:ea typeface="Calibri"/>
                <a:cs typeface="Calibri"/>
                <a:sym typeface="Calibri"/>
              </a:rPr>
              <a:t>agrícola</a:t>
            </a:r>
            <a:r>
              <a:rPr lang="en-GB" sz="1800" dirty="0">
                <a:latin typeface="Calibri"/>
                <a:ea typeface="Calibri"/>
                <a:cs typeface="Calibri"/>
                <a:sym typeface="Calibri"/>
              </a:rPr>
              <a:t> </a:t>
            </a:r>
            <a:r>
              <a:rPr lang="en-GB" sz="1800" dirty="0" err="1">
                <a:latin typeface="Calibri"/>
                <a:ea typeface="Calibri"/>
                <a:cs typeface="Calibri"/>
                <a:sym typeface="Calibri"/>
              </a:rPr>
              <a:t>requer</a:t>
            </a:r>
            <a:r>
              <a:rPr lang="en-GB" sz="1800" dirty="0">
                <a:latin typeface="Calibri"/>
                <a:ea typeface="Calibri"/>
                <a:cs typeface="Calibri"/>
                <a:sym typeface="Calibri"/>
              </a:rPr>
              <a:t> </a:t>
            </a:r>
            <a:r>
              <a:rPr lang="en-GB" sz="1800" dirty="0" err="1">
                <a:latin typeface="Calibri"/>
                <a:ea typeface="Calibri"/>
                <a:cs typeface="Calibri"/>
                <a:sym typeface="Calibri"/>
              </a:rPr>
              <a:t>energia</a:t>
            </a:r>
            <a:r>
              <a:rPr lang="en-GB" sz="1800" dirty="0">
                <a:latin typeface="Calibri"/>
                <a:ea typeface="Calibri"/>
                <a:cs typeface="Calibri"/>
                <a:sym typeface="Calibri"/>
              </a:rPr>
              <a:t> tanto </a:t>
            </a:r>
            <a:r>
              <a:rPr lang="en-GB" sz="1800" dirty="0" err="1">
                <a:latin typeface="Calibri"/>
                <a:ea typeface="Calibri"/>
                <a:cs typeface="Calibri"/>
                <a:sym typeface="Calibri"/>
              </a:rPr>
              <a:t>diretamente</a:t>
            </a:r>
            <a:r>
              <a:rPr lang="en-GB" sz="1800" dirty="0">
                <a:latin typeface="Calibri"/>
                <a:ea typeface="Calibri"/>
                <a:cs typeface="Calibri"/>
                <a:sym typeface="Calibri"/>
              </a:rPr>
              <a:t> para </a:t>
            </a:r>
            <a:r>
              <a:rPr lang="en-GB" sz="1800" dirty="0" err="1">
                <a:latin typeface="Calibri"/>
                <a:ea typeface="Calibri"/>
                <a:cs typeface="Calibri"/>
                <a:sym typeface="Calibri"/>
              </a:rPr>
              <a:t>acionar</a:t>
            </a:r>
            <a:r>
              <a:rPr lang="en-GB" sz="1800" dirty="0">
                <a:latin typeface="Calibri"/>
                <a:ea typeface="Calibri"/>
                <a:cs typeface="Calibri"/>
                <a:sym typeface="Calibri"/>
              </a:rPr>
              <a:t> </a:t>
            </a:r>
            <a:r>
              <a:rPr lang="en-GB" sz="1800" dirty="0" err="1">
                <a:latin typeface="Calibri"/>
                <a:ea typeface="Calibri"/>
                <a:cs typeface="Calibri"/>
                <a:sym typeface="Calibri"/>
              </a:rPr>
              <a:t>máquinas</a:t>
            </a:r>
            <a:r>
              <a:rPr lang="en-GB" sz="1800" dirty="0">
                <a:latin typeface="Calibri"/>
                <a:ea typeface="Calibri"/>
                <a:cs typeface="Calibri"/>
                <a:sym typeface="Calibri"/>
              </a:rPr>
              <a:t> </a:t>
            </a:r>
            <a:r>
              <a:rPr lang="en-GB" sz="1800" dirty="0" err="1">
                <a:latin typeface="Calibri"/>
                <a:ea typeface="Calibri"/>
                <a:cs typeface="Calibri"/>
                <a:sym typeface="Calibri"/>
              </a:rPr>
              <a:t>agrícolas</a:t>
            </a:r>
            <a:r>
              <a:rPr lang="en-GB" sz="1800" dirty="0">
                <a:latin typeface="Calibri"/>
                <a:ea typeface="Calibri"/>
                <a:cs typeface="Calibri"/>
                <a:sym typeface="Calibri"/>
              </a:rPr>
              <a:t> e </a:t>
            </a:r>
            <a:r>
              <a:rPr lang="en-GB" sz="1800" dirty="0" err="1">
                <a:latin typeface="Calibri"/>
                <a:ea typeface="Calibri"/>
                <a:cs typeface="Calibri"/>
                <a:sym typeface="Calibri"/>
              </a:rPr>
              <a:t>outras</a:t>
            </a:r>
            <a:r>
              <a:rPr lang="en-GB" sz="1800" dirty="0">
                <a:latin typeface="Calibri"/>
                <a:ea typeface="Calibri"/>
                <a:cs typeface="Calibri"/>
                <a:sym typeface="Calibri"/>
              </a:rPr>
              <a:t> </a:t>
            </a:r>
            <a:r>
              <a:rPr lang="en-GB" sz="1800" dirty="0" err="1">
                <a:latin typeface="Calibri"/>
                <a:ea typeface="Calibri"/>
                <a:cs typeface="Calibri"/>
                <a:sym typeface="Calibri"/>
              </a:rPr>
              <a:t>aplicações</a:t>
            </a:r>
            <a:r>
              <a:rPr lang="en-GB" sz="1800" dirty="0">
                <a:latin typeface="Calibri"/>
                <a:ea typeface="Calibri"/>
                <a:cs typeface="Calibri"/>
                <a:sym typeface="Calibri"/>
              </a:rPr>
              <a:t> </a:t>
            </a:r>
            <a:r>
              <a:rPr lang="en-GB" sz="1800" dirty="0" err="1">
                <a:latin typeface="Calibri"/>
                <a:ea typeface="Calibri"/>
                <a:cs typeface="Calibri"/>
                <a:sym typeface="Calibri"/>
              </a:rPr>
              <a:t>na</a:t>
            </a:r>
            <a:r>
              <a:rPr lang="en-GB" sz="1800" dirty="0">
                <a:latin typeface="Calibri"/>
                <a:ea typeface="Calibri"/>
                <a:cs typeface="Calibri"/>
                <a:sym typeface="Calibri"/>
              </a:rPr>
              <a:t> fazenda </a:t>
            </a:r>
            <a:r>
              <a:rPr lang="en-GB" sz="1800" dirty="0" err="1">
                <a:latin typeface="Calibri"/>
                <a:ea typeface="Calibri"/>
                <a:cs typeface="Calibri"/>
                <a:sym typeface="Calibri"/>
              </a:rPr>
              <a:t>quanto</a:t>
            </a:r>
            <a:r>
              <a:rPr lang="en-GB" sz="1800" dirty="0">
                <a:latin typeface="Calibri"/>
                <a:ea typeface="Calibri"/>
                <a:cs typeface="Calibri"/>
                <a:sym typeface="Calibri"/>
              </a:rPr>
              <a:t> </a:t>
            </a:r>
            <a:r>
              <a:rPr lang="en-GB" sz="1800" dirty="0" err="1">
                <a:latin typeface="Calibri"/>
                <a:ea typeface="Calibri"/>
                <a:cs typeface="Calibri"/>
                <a:sym typeface="Calibri"/>
              </a:rPr>
              <a:t>indiretamente</a:t>
            </a:r>
            <a:r>
              <a:rPr lang="en-GB" sz="1800" dirty="0">
                <a:latin typeface="Calibri"/>
                <a:ea typeface="Calibri"/>
                <a:cs typeface="Calibri"/>
                <a:sym typeface="Calibri"/>
              </a:rPr>
              <a:t> para </a:t>
            </a:r>
            <a:r>
              <a:rPr lang="en-GB" sz="1800" dirty="0" err="1">
                <a:latin typeface="Calibri"/>
                <a:ea typeface="Calibri"/>
                <a:cs typeface="Calibri"/>
                <a:sym typeface="Calibri"/>
              </a:rPr>
              <a:t>produzir</a:t>
            </a:r>
            <a:r>
              <a:rPr lang="en-GB" sz="1800" dirty="0">
                <a:latin typeface="Calibri"/>
                <a:ea typeface="Calibri"/>
                <a:cs typeface="Calibri"/>
                <a:sym typeface="Calibri"/>
              </a:rPr>
              <a:t> </a:t>
            </a:r>
            <a:r>
              <a:rPr lang="en-GB" sz="1800" dirty="0" err="1">
                <a:latin typeface="Calibri"/>
                <a:ea typeface="Calibri"/>
                <a:cs typeface="Calibri"/>
                <a:sym typeface="Calibri"/>
              </a:rPr>
              <a:t>insumos</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t>
            </a:r>
            <a:r>
              <a:rPr lang="en-GB" sz="1800" dirty="0" err="1">
                <a:latin typeface="Calibri"/>
                <a:ea typeface="Calibri"/>
                <a:cs typeface="Calibri"/>
                <a:sym typeface="Calibri"/>
              </a:rPr>
              <a:t>fertilizantes</a:t>
            </a:r>
            <a:r>
              <a:rPr lang="en-GB" sz="1800" dirty="0">
                <a:latin typeface="Calibri"/>
                <a:ea typeface="Calibri"/>
                <a:cs typeface="Calibri"/>
                <a:sym typeface="Calibri"/>
              </a:rPr>
              <a:t> e </a:t>
            </a:r>
            <a:r>
              <a:rPr lang="en-GB" sz="1800" dirty="0" err="1">
                <a:latin typeface="Calibri"/>
                <a:ea typeface="Calibri"/>
                <a:cs typeface="Calibri"/>
                <a:sym typeface="Calibri"/>
              </a:rPr>
              <a:t>pesticidas</a:t>
            </a:r>
            <a:r>
              <a:rPr lang="en-GB" sz="1800" dirty="0">
                <a:latin typeface="Calibri"/>
                <a:ea typeface="Calibri"/>
                <a:cs typeface="Calibri"/>
                <a:sym typeface="Calibri"/>
              </a:rPr>
              <a:t>. </a:t>
            </a:r>
            <a:r>
              <a:rPr lang="en-GB" sz="1800" dirty="0" err="1">
                <a:latin typeface="Calibri"/>
                <a:ea typeface="Calibri"/>
                <a:cs typeface="Calibri"/>
                <a:sym typeface="Calibri"/>
              </a:rPr>
              <a:t>Combinados</a:t>
            </a:r>
            <a:r>
              <a:rPr lang="en-GB" sz="1800" dirty="0">
                <a:latin typeface="Calibri"/>
                <a:ea typeface="Calibri"/>
                <a:cs typeface="Calibri"/>
                <a:sym typeface="Calibri"/>
              </a:rPr>
              <a:t>, esses </a:t>
            </a:r>
            <a:r>
              <a:rPr lang="en-GB" sz="1800" dirty="0" err="1">
                <a:latin typeface="Calibri"/>
                <a:ea typeface="Calibri"/>
                <a:cs typeface="Calibri"/>
                <a:sym typeface="Calibri"/>
              </a:rPr>
              <a:t>fatores</a:t>
            </a:r>
            <a:r>
              <a:rPr lang="en-GB" sz="1800" dirty="0">
                <a:latin typeface="Calibri"/>
                <a:ea typeface="Calibri"/>
                <a:cs typeface="Calibri"/>
                <a:sym typeface="Calibri"/>
              </a:rPr>
              <a:t> </a:t>
            </a:r>
            <a:r>
              <a:rPr lang="en-GB" sz="1800" dirty="0" err="1">
                <a:latin typeface="Calibri"/>
                <a:ea typeface="Calibri"/>
                <a:cs typeface="Calibri"/>
                <a:sym typeface="Calibri"/>
              </a:rPr>
              <a:t>somam</a:t>
            </a:r>
            <a:r>
              <a:rPr lang="en-GB" sz="1800" dirty="0">
                <a:latin typeface="Calibri"/>
                <a:ea typeface="Calibri"/>
                <a:cs typeface="Calibri"/>
                <a:sym typeface="Calibri"/>
              </a:rPr>
              <a:t> de 4 a 5% da </a:t>
            </a:r>
            <a:r>
              <a:rPr lang="en-GB" sz="1800" dirty="0" err="1">
                <a:latin typeface="Calibri"/>
                <a:ea typeface="Calibri"/>
                <a:cs typeface="Calibri"/>
                <a:sym typeface="Calibri"/>
              </a:rPr>
              <a:t>demanda</a:t>
            </a:r>
            <a:r>
              <a:rPr lang="en-GB" sz="1800" dirty="0">
                <a:latin typeface="Calibri"/>
                <a:ea typeface="Calibri"/>
                <a:cs typeface="Calibri"/>
                <a:sym typeface="Calibri"/>
              </a:rPr>
              <a:t> final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endParaRPr sz="18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dirty="0">
                <a:latin typeface="Calibri"/>
                <a:ea typeface="Calibri"/>
                <a:cs typeface="Calibri"/>
                <a:sym typeface="Calibri"/>
              </a:rPr>
              <a:t>A </a:t>
            </a:r>
            <a:r>
              <a:rPr lang="en-GB" sz="1800" dirty="0" err="1">
                <a:latin typeface="Calibri"/>
                <a:ea typeface="Calibri"/>
                <a:cs typeface="Calibri"/>
                <a:sym typeface="Calibri"/>
              </a:rPr>
              <a:t>bioenergia</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responsável</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pouco</a:t>
            </a:r>
            <a:r>
              <a:rPr lang="en-GB" sz="1800" dirty="0">
                <a:latin typeface="Calibri"/>
                <a:ea typeface="Calibri"/>
                <a:cs typeface="Calibri"/>
                <a:sym typeface="Calibri"/>
              </a:rPr>
              <a:t> </a:t>
            </a:r>
            <a:r>
              <a:rPr lang="en-GB" sz="1800" dirty="0" err="1">
                <a:latin typeface="Calibri"/>
                <a:ea typeface="Calibri"/>
                <a:cs typeface="Calibri"/>
                <a:sym typeface="Calibri"/>
              </a:rPr>
              <a:t>mais</a:t>
            </a:r>
            <a:r>
              <a:rPr lang="en-GB" sz="1800" dirty="0">
                <a:latin typeface="Calibri"/>
                <a:ea typeface="Calibri"/>
                <a:cs typeface="Calibri"/>
                <a:sym typeface="Calibri"/>
              </a:rPr>
              <a:t> de 10% (60 exajoules) do </a:t>
            </a:r>
            <a:r>
              <a:rPr lang="en-GB" sz="1800" dirty="0" err="1">
                <a:latin typeface="Calibri"/>
                <a:ea typeface="Calibri"/>
                <a:cs typeface="Calibri"/>
                <a:sym typeface="Calibri"/>
              </a:rPr>
              <a:t>suprimento</a:t>
            </a:r>
            <a:r>
              <a:rPr lang="en-GB" sz="1800" dirty="0">
                <a:latin typeface="Calibri"/>
                <a:ea typeface="Calibri"/>
                <a:cs typeface="Calibri"/>
                <a:sym typeface="Calibri"/>
              </a:rPr>
              <a:t> total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primária</a:t>
            </a:r>
            <a:r>
              <a:rPr lang="en-GB" sz="1800" dirty="0">
                <a:latin typeface="Calibri"/>
                <a:ea typeface="Calibri"/>
                <a:cs typeface="Calibri"/>
                <a:sym typeface="Calibri"/>
              </a:rPr>
              <a:t> do </a:t>
            </a:r>
            <a:r>
              <a:rPr lang="en-GB" sz="1800" dirty="0" err="1">
                <a:latin typeface="Calibri"/>
                <a:ea typeface="Calibri"/>
                <a:cs typeface="Calibri"/>
                <a:sym typeface="Calibri"/>
              </a:rPr>
              <a:t>mundo</a:t>
            </a:r>
            <a:r>
              <a:rPr lang="en-GB" sz="1800" dirty="0">
                <a:latin typeface="Calibri"/>
                <a:ea typeface="Calibri"/>
                <a:cs typeface="Calibri"/>
                <a:sym typeface="Calibri"/>
              </a:rPr>
              <a:t>, e </a:t>
            </a:r>
            <a:r>
              <a:rPr lang="en-GB" sz="1800" dirty="0" err="1">
                <a:latin typeface="Calibri"/>
                <a:ea typeface="Calibri"/>
                <a:cs typeface="Calibri"/>
                <a:sym typeface="Calibri"/>
              </a:rPr>
              <a:t>cerca</a:t>
            </a:r>
            <a:r>
              <a:rPr lang="en-GB" sz="1800" dirty="0">
                <a:latin typeface="Calibri"/>
                <a:ea typeface="Calibri"/>
                <a:cs typeface="Calibri"/>
                <a:sym typeface="Calibri"/>
              </a:rPr>
              <a:t> de 15% do </a:t>
            </a:r>
            <a:r>
              <a:rPr lang="en-GB" sz="1800" dirty="0" err="1">
                <a:latin typeface="Calibri"/>
                <a:ea typeface="Calibri"/>
                <a:cs typeface="Calibri"/>
                <a:sym typeface="Calibri"/>
              </a:rPr>
              <a:t>milho</a:t>
            </a:r>
            <a:r>
              <a:rPr lang="en-GB" sz="1800" dirty="0">
                <a:latin typeface="Calibri"/>
                <a:ea typeface="Calibri"/>
                <a:cs typeface="Calibri"/>
                <a:sym typeface="Calibri"/>
              </a:rPr>
              <a:t> e das </a:t>
            </a:r>
            <a:r>
              <a:rPr lang="en-GB" sz="1800" dirty="0" err="1">
                <a:latin typeface="Calibri"/>
                <a:ea typeface="Calibri"/>
                <a:cs typeface="Calibri"/>
                <a:sym typeface="Calibri"/>
              </a:rPr>
              <a:t>sementes</a:t>
            </a:r>
            <a:r>
              <a:rPr lang="en-GB" sz="1800" dirty="0">
                <a:latin typeface="Calibri"/>
                <a:ea typeface="Calibri"/>
                <a:cs typeface="Calibri"/>
                <a:sym typeface="Calibri"/>
              </a:rPr>
              <a:t> </a:t>
            </a:r>
            <a:r>
              <a:rPr lang="en-GB" sz="1800" dirty="0" err="1">
                <a:latin typeface="Calibri"/>
                <a:ea typeface="Calibri"/>
                <a:cs typeface="Calibri"/>
                <a:sym typeface="Calibri"/>
              </a:rPr>
              <a:t>oleaginosas</a:t>
            </a:r>
            <a:r>
              <a:rPr lang="en-GB" sz="1800" dirty="0">
                <a:latin typeface="Calibri"/>
                <a:ea typeface="Calibri"/>
                <a:cs typeface="Calibri"/>
                <a:sym typeface="Calibri"/>
              </a:rPr>
              <a:t> e </a:t>
            </a:r>
            <a:r>
              <a:rPr lang="en-GB" sz="1800" dirty="0" err="1">
                <a:latin typeface="Calibri"/>
                <a:ea typeface="Calibri"/>
                <a:cs typeface="Calibri"/>
                <a:sym typeface="Calibri"/>
              </a:rPr>
              <a:t>mais</a:t>
            </a:r>
            <a:r>
              <a:rPr lang="en-GB" sz="1800" dirty="0">
                <a:latin typeface="Calibri"/>
                <a:ea typeface="Calibri"/>
                <a:cs typeface="Calibri"/>
                <a:sym typeface="Calibri"/>
              </a:rPr>
              <a:t> de 20% da </a:t>
            </a:r>
            <a:r>
              <a:rPr lang="en-GB" sz="1800" dirty="0" err="1">
                <a:latin typeface="Calibri"/>
                <a:ea typeface="Calibri"/>
                <a:cs typeface="Calibri"/>
                <a:sym typeface="Calibri"/>
              </a:rPr>
              <a:t>cana</a:t>
            </a:r>
            <a:r>
              <a:rPr lang="en-GB" sz="1800" dirty="0">
                <a:latin typeface="Calibri"/>
                <a:ea typeface="Calibri"/>
                <a:cs typeface="Calibri"/>
                <a:sym typeface="Calibri"/>
              </a:rPr>
              <a:t>-de-</a:t>
            </a:r>
            <a:r>
              <a:rPr lang="en-GB" sz="1800" dirty="0" err="1">
                <a:latin typeface="Calibri"/>
                <a:ea typeface="Calibri"/>
                <a:cs typeface="Calibri"/>
                <a:sym typeface="Calibri"/>
              </a:rPr>
              <a:t>açúcar</a:t>
            </a:r>
            <a:r>
              <a:rPr lang="en-GB" sz="1800" dirty="0">
                <a:latin typeface="Calibri"/>
                <a:ea typeface="Calibri"/>
                <a:cs typeface="Calibri"/>
                <a:sym typeface="Calibri"/>
              </a:rPr>
              <a:t>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usados</a:t>
            </a:r>
            <a:r>
              <a:rPr lang="en-GB" sz="1800" dirty="0">
                <a:latin typeface="Calibri"/>
                <a:ea typeface="Calibri"/>
                <a:cs typeface="Calibri"/>
                <a:sym typeface="Calibri"/>
              </a:rPr>
              <a:t> para a </a:t>
            </a:r>
            <a:r>
              <a:rPr lang="en-GB" sz="1800" dirty="0" err="1">
                <a:latin typeface="Calibri"/>
                <a:ea typeface="Calibri"/>
                <a:cs typeface="Calibri"/>
                <a:sym typeface="Calibri"/>
              </a:rPr>
              <a:t>produção</a:t>
            </a:r>
            <a:r>
              <a:rPr lang="en-GB" sz="1800" dirty="0">
                <a:latin typeface="Calibri"/>
                <a:ea typeface="Calibri"/>
                <a:cs typeface="Calibri"/>
                <a:sym typeface="Calibri"/>
              </a:rPr>
              <a:t> de </a:t>
            </a:r>
            <a:r>
              <a:rPr lang="en-GB" sz="1800" dirty="0" err="1">
                <a:latin typeface="Calibri"/>
                <a:ea typeface="Calibri"/>
                <a:cs typeface="Calibri"/>
                <a:sym typeface="Calibri"/>
              </a:rPr>
              <a:t>biocombustíveis</a:t>
            </a:r>
            <a:r>
              <a:rPr lang="en-GB" sz="1800" dirty="0">
                <a:latin typeface="Calibri"/>
                <a:ea typeface="Calibri"/>
                <a:cs typeface="Calibri"/>
                <a:sym typeface="Calibri"/>
              </a:rPr>
              <a:t>, </a:t>
            </a:r>
            <a:r>
              <a:rPr lang="en-GB" sz="1800" dirty="0" err="1">
                <a:latin typeface="Calibri"/>
                <a:ea typeface="Calibri"/>
                <a:cs typeface="Calibri"/>
                <a:sym typeface="Calibri"/>
              </a:rPr>
              <a:t>destacando</a:t>
            </a:r>
            <a:r>
              <a:rPr lang="en-GB" sz="1800" dirty="0">
                <a:latin typeface="Calibri"/>
                <a:ea typeface="Calibri"/>
                <a:cs typeface="Calibri"/>
                <a:sym typeface="Calibri"/>
              </a:rPr>
              <a:t> a </a:t>
            </a:r>
            <a:r>
              <a:rPr lang="en-GB" sz="1800" dirty="0" err="1">
                <a:latin typeface="Calibri"/>
                <a:ea typeface="Calibri"/>
                <a:cs typeface="Calibri"/>
                <a:sym typeface="Calibri"/>
              </a:rPr>
              <a:t>interação</a:t>
            </a:r>
            <a:r>
              <a:rPr lang="en-GB" sz="1800" dirty="0">
                <a:latin typeface="Calibri"/>
                <a:ea typeface="Calibri"/>
                <a:cs typeface="Calibri"/>
                <a:sym typeface="Calibri"/>
              </a:rPr>
              <a:t> e as </a:t>
            </a:r>
            <a:r>
              <a:rPr lang="en-GB" sz="1800" dirty="0" err="1">
                <a:latin typeface="Calibri"/>
                <a:ea typeface="Calibri"/>
                <a:cs typeface="Calibri"/>
                <a:sym typeface="Calibri"/>
              </a:rPr>
              <a:t>possíveis</a:t>
            </a:r>
            <a:r>
              <a:rPr lang="en-GB" sz="1800" dirty="0">
                <a:latin typeface="Calibri"/>
                <a:ea typeface="Calibri"/>
                <a:cs typeface="Calibri"/>
                <a:sym typeface="Calibri"/>
              </a:rPr>
              <a:t> </a:t>
            </a:r>
            <a:r>
              <a:rPr lang="en-GB" sz="1800" dirty="0" err="1">
                <a:latin typeface="Calibri"/>
                <a:ea typeface="Calibri"/>
                <a:cs typeface="Calibri"/>
                <a:sym typeface="Calibri"/>
              </a:rPr>
              <a:t>compensações</a:t>
            </a:r>
            <a:r>
              <a:rPr lang="en-GB" sz="1800" dirty="0">
                <a:latin typeface="Calibri"/>
                <a:ea typeface="Calibri"/>
                <a:cs typeface="Calibri"/>
                <a:sym typeface="Calibri"/>
              </a:rPr>
              <a:t> com a </a:t>
            </a:r>
            <a:r>
              <a:rPr lang="en-GB" sz="1800" dirty="0" err="1">
                <a:latin typeface="Calibri"/>
                <a:ea typeface="Calibri"/>
                <a:cs typeface="Calibri"/>
                <a:sym typeface="Calibri"/>
              </a:rPr>
              <a:t>produção</a:t>
            </a:r>
            <a:r>
              <a:rPr lang="en-GB" sz="1800" dirty="0">
                <a:latin typeface="Calibri"/>
                <a:ea typeface="Calibri"/>
                <a:cs typeface="Calibri"/>
                <a:sym typeface="Calibri"/>
              </a:rPr>
              <a:t> de </a:t>
            </a:r>
            <a:r>
              <a:rPr lang="en-GB" sz="1800" dirty="0" err="1">
                <a:latin typeface="Calibri"/>
                <a:ea typeface="Calibri"/>
                <a:cs typeface="Calibri"/>
                <a:sym typeface="Calibri"/>
              </a:rPr>
              <a:t>alimentos</a:t>
            </a:r>
            <a:r>
              <a:rPr lang="en-GB" sz="1800" dirty="0">
                <a:latin typeface="Calibri"/>
                <a:ea typeface="Calibri"/>
                <a:cs typeface="Calibri"/>
                <a:sym typeface="Calibri"/>
              </a:rPr>
              <a:t>. </a:t>
            </a:r>
            <a:endParaRPr sz="18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dirty="0">
                <a:latin typeface="Calibri"/>
                <a:ea typeface="Calibri"/>
                <a:cs typeface="Calibri"/>
                <a:sym typeface="Calibri"/>
              </a:rPr>
              <a:t>A </a:t>
            </a:r>
            <a:r>
              <a:rPr lang="en-GB" sz="1800" dirty="0" err="1">
                <a:latin typeface="Calibri"/>
                <a:ea typeface="Calibri"/>
                <a:cs typeface="Calibri"/>
                <a:sym typeface="Calibri"/>
              </a:rPr>
              <a:t>energia</a:t>
            </a:r>
            <a:r>
              <a:rPr lang="en-GB" sz="1800" dirty="0">
                <a:latin typeface="Calibri"/>
                <a:ea typeface="Calibri"/>
                <a:cs typeface="Calibri"/>
                <a:sym typeface="Calibri"/>
              </a:rPr>
              <a:t>, a </a:t>
            </a:r>
            <a:r>
              <a:rPr lang="en-GB" sz="1800" dirty="0" err="1">
                <a:latin typeface="Calibri"/>
                <a:ea typeface="Calibri"/>
                <a:cs typeface="Calibri"/>
                <a:sym typeface="Calibri"/>
              </a:rPr>
              <a:t>agricultura</a:t>
            </a:r>
            <a:r>
              <a:rPr lang="en-GB" sz="1800" dirty="0">
                <a:latin typeface="Calibri"/>
                <a:ea typeface="Calibri"/>
                <a:cs typeface="Calibri"/>
                <a:sym typeface="Calibri"/>
              </a:rPr>
              <a:t> e a </a:t>
            </a:r>
            <a:r>
              <a:rPr lang="en-GB" sz="1800" dirty="0" err="1">
                <a:latin typeface="Calibri"/>
                <a:ea typeface="Calibri"/>
                <a:cs typeface="Calibri"/>
                <a:sym typeface="Calibri"/>
              </a:rPr>
              <a:t>mudança</a:t>
            </a:r>
            <a:r>
              <a:rPr lang="en-GB" sz="1800" dirty="0">
                <a:latin typeface="Calibri"/>
                <a:ea typeface="Calibri"/>
                <a:cs typeface="Calibri"/>
                <a:sym typeface="Calibri"/>
              </a:rPr>
              <a:t> no </a:t>
            </a:r>
            <a:r>
              <a:rPr lang="en-GB" sz="1800" dirty="0" err="1">
                <a:latin typeface="Calibri"/>
                <a:ea typeface="Calibri"/>
                <a:cs typeface="Calibri"/>
                <a:sym typeface="Calibri"/>
              </a:rPr>
              <a:t>uso</a:t>
            </a:r>
            <a:r>
              <a:rPr lang="en-GB" sz="1800" dirty="0">
                <a:latin typeface="Calibri"/>
                <a:ea typeface="Calibri"/>
                <a:cs typeface="Calibri"/>
                <a:sym typeface="Calibri"/>
              </a:rPr>
              <a:t> da terra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responsáveis</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mais</a:t>
            </a:r>
            <a:r>
              <a:rPr lang="en-GB" sz="1800" dirty="0">
                <a:latin typeface="Calibri"/>
                <a:ea typeface="Calibri"/>
                <a:cs typeface="Calibri"/>
                <a:sym typeface="Calibri"/>
              </a:rPr>
              <a:t> de 90% das </a:t>
            </a:r>
            <a:r>
              <a:rPr lang="en-GB" sz="1800" dirty="0" err="1">
                <a:latin typeface="Calibri"/>
                <a:ea typeface="Calibri"/>
                <a:cs typeface="Calibri"/>
                <a:sym typeface="Calibri"/>
              </a:rPr>
              <a:t>emissões</a:t>
            </a:r>
            <a:r>
              <a:rPr lang="en-GB" sz="1800" dirty="0">
                <a:latin typeface="Calibri"/>
                <a:ea typeface="Calibri"/>
                <a:cs typeface="Calibri"/>
                <a:sym typeface="Calibri"/>
              </a:rPr>
              <a:t> de gases de </a:t>
            </a:r>
            <a:r>
              <a:rPr lang="en-GB" sz="1800" dirty="0" err="1">
                <a:latin typeface="Calibri"/>
                <a:ea typeface="Calibri"/>
                <a:cs typeface="Calibri"/>
                <a:sym typeface="Calibri"/>
              </a:rPr>
              <a:t>efeito</a:t>
            </a:r>
            <a:r>
              <a:rPr lang="en-GB" sz="1800" dirty="0">
                <a:latin typeface="Calibri"/>
                <a:ea typeface="Calibri"/>
                <a:cs typeface="Calibri"/>
                <a:sym typeface="Calibri"/>
              </a:rPr>
              <a:t> estufa (GEE) e </a:t>
            </a:r>
            <a:r>
              <a:rPr lang="en-GB" sz="1800" dirty="0" err="1">
                <a:latin typeface="Calibri"/>
                <a:ea typeface="Calibri"/>
                <a:cs typeface="Calibri"/>
                <a:sym typeface="Calibri"/>
              </a:rPr>
              <a:t>qualquer</a:t>
            </a:r>
            <a:r>
              <a:rPr lang="en-GB" sz="1800" dirty="0">
                <a:latin typeface="Calibri"/>
                <a:ea typeface="Calibri"/>
                <a:cs typeface="Calibri"/>
                <a:sym typeface="Calibri"/>
              </a:rPr>
              <a:t> </a:t>
            </a:r>
            <a:r>
              <a:rPr lang="en-GB" sz="1800" dirty="0" err="1">
                <a:latin typeface="Calibri"/>
                <a:ea typeface="Calibri"/>
                <a:cs typeface="Calibri"/>
                <a:sym typeface="Calibri"/>
              </a:rPr>
              <a:t>progresso</a:t>
            </a:r>
            <a:r>
              <a:rPr lang="en-GB" sz="1800" dirty="0">
                <a:latin typeface="Calibri"/>
                <a:ea typeface="Calibri"/>
                <a:cs typeface="Calibri"/>
                <a:sym typeface="Calibri"/>
              </a:rPr>
              <a:t> </a:t>
            </a:r>
            <a:r>
              <a:rPr lang="en-GB" sz="1800" dirty="0" err="1">
                <a:latin typeface="Calibri"/>
                <a:ea typeface="Calibri"/>
                <a:cs typeface="Calibri"/>
                <a:sym typeface="Calibri"/>
              </a:rPr>
              <a:t>na</a:t>
            </a:r>
            <a:r>
              <a:rPr lang="en-GB" sz="1800" dirty="0">
                <a:latin typeface="Calibri"/>
                <a:ea typeface="Calibri"/>
                <a:cs typeface="Calibri"/>
                <a:sym typeface="Calibri"/>
              </a:rPr>
              <a:t> </a:t>
            </a:r>
            <a:r>
              <a:rPr lang="en-GB" sz="1800" dirty="0" err="1">
                <a:latin typeface="Calibri"/>
                <a:ea typeface="Calibri"/>
                <a:cs typeface="Calibri"/>
                <a:sym typeface="Calibri"/>
              </a:rPr>
              <a:t>mitigação</a:t>
            </a:r>
            <a:r>
              <a:rPr lang="en-GB" sz="1800" dirty="0">
                <a:latin typeface="Calibri"/>
                <a:ea typeface="Calibri"/>
                <a:cs typeface="Calibri"/>
                <a:sym typeface="Calibri"/>
              </a:rPr>
              <a:t> </a:t>
            </a:r>
            <a:r>
              <a:rPr lang="en-GB" sz="1800" dirty="0" err="1">
                <a:latin typeface="Calibri"/>
                <a:ea typeface="Calibri"/>
                <a:cs typeface="Calibri"/>
                <a:sym typeface="Calibri"/>
              </a:rPr>
              <a:t>precisa</a:t>
            </a:r>
            <a:r>
              <a:rPr lang="en-GB" sz="1800" dirty="0">
                <a:latin typeface="Calibri"/>
                <a:ea typeface="Calibri"/>
                <a:cs typeface="Calibri"/>
                <a:sym typeface="Calibri"/>
              </a:rPr>
              <a:t> se </a:t>
            </a:r>
            <a:r>
              <a:rPr lang="en-GB" sz="1800" dirty="0" err="1">
                <a:latin typeface="Calibri"/>
                <a:ea typeface="Calibri"/>
                <a:cs typeface="Calibri"/>
                <a:sym typeface="Calibri"/>
              </a:rPr>
              <a:t>concentrar</a:t>
            </a:r>
            <a:r>
              <a:rPr lang="en-GB" sz="1800" dirty="0">
                <a:latin typeface="Calibri"/>
                <a:ea typeface="Calibri"/>
                <a:cs typeface="Calibri"/>
                <a:sym typeface="Calibri"/>
              </a:rPr>
              <a:t> </a:t>
            </a:r>
            <a:r>
              <a:rPr lang="en-GB" sz="1800" dirty="0" err="1">
                <a:latin typeface="Calibri"/>
                <a:ea typeface="Calibri"/>
                <a:cs typeface="Calibri"/>
                <a:sym typeface="Calibri"/>
              </a:rPr>
              <a:t>nesses</a:t>
            </a:r>
            <a:r>
              <a:rPr lang="en-GB" sz="1800" dirty="0">
                <a:latin typeface="Calibri"/>
                <a:ea typeface="Calibri"/>
                <a:cs typeface="Calibri"/>
                <a:sym typeface="Calibri"/>
              </a:rPr>
              <a:t> </a:t>
            </a:r>
            <a:r>
              <a:rPr lang="en-GB" sz="1800" dirty="0" err="1">
                <a:latin typeface="Calibri"/>
                <a:ea typeface="Calibri"/>
                <a:cs typeface="Calibri"/>
                <a:sym typeface="Calibri"/>
              </a:rPr>
              <a:t>setores</a:t>
            </a:r>
            <a:r>
              <a:rPr lang="en-GB" sz="1800" dirty="0">
                <a:latin typeface="Calibri"/>
                <a:ea typeface="Calibri"/>
                <a:cs typeface="Calibri"/>
                <a:sym typeface="Calibri"/>
              </a:rPr>
              <a:t>. </a:t>
            </a:r>
            <a:r>
              <a:rPr lang="en-GB" sz="1800" dirty="0" err="1">
                <a:latin typeface="Calibri"/>
                <a:ea typeface="Calibri"/>
                <a:cs typeface="Calibri"/>
                <a:sym typeface="Calibri"/>
              </a:rPr>
              <a:t>Nossos</a:t>
            </a:r>
            <a:r>
              <a:rPr lang="en-GB" sz="1800" dirty="0">
                <a:latin typeface="Calibri"/>
                <a:ea typeface="Calibri"/>
                <a:cs typeface="Calibri"/>
                <a:sym typeface="Calibri"/>
              </a:rPr>
              <a:t> </a:t>
            </a:r>
            <a:r>
              <a:rPr lang="en-GB" sz="1800" dirty="0" err="1">
                <a:latin typeface="Calibri"/>
                <a:ea typeface="Calibri"/>
                <a:cs typeface="Calibri"/>
                <a:sym typeface="Calibri"/>
              </a:rPr>
              <a:t>sistemas</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água</a:t>
            </a:r>
            <a:r>
              <a:rPr lang="en-GB" sz="1800" dirty="0">
                <a:latin typeface="Calibri"/>
                <a:ea typeface="Calibri"/>
                <a:cs typeface="Calibri"/>
                <a:sym typeface="Calibri"/>
              </a:rPr>
              <a:t> e </a:t>
            </a:r>
            <a:r>
              <a:rPr lang="en-GB" sz="1800" dirty="0" err="1">
                <a:latin typeface="Calibri"/>
                <a:ea typeface="Calibri"/>
                <a:cs typeface="Calibri"/>
                <a:sym typeface="Calibri"/>
              </a:rPr>
              <a:t>alimentos</a:t>
            </a:r>
            <a:r>
              <a:rPr lang="en-GB" sz="1800" dirty="0">
                <a:latin typeface="Calibri"/>
                <a:ea typeface="Calibri"/>
                <a:cs typeface="Calibri"/>
                <a:sym typeface="Calibri"/>
              </a:rPr>
              <a:t> </a:t>
            </a:r>
            <a:r>
              <a:rPr lang="en-GB" sz="1800" dirty="0" err="1">
                <a:latin typeface="Calibri"/>
                <a:ea typeface="Calibri"/>
                <a:cs typeface="Calibri"/>
                <a:sym typeface="Calibri"/>
              </a:rPr>
              <a:t>também</a:t>
            </a:r>
            <a:r>
              <a:rPr lang="en-GB" sz="1800" dirty="0">
                <a:latin typeface="Calibri"/>
                <a:ea typeface="Calibri"/>
                <a:cs typeface="Calibri"/>
                <a:sym typeface="Calibri"/>
              </a:rPr>
              <a:t>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altamente</a:t>
            </a:r>
            <a:r>
              <a:rPr lang="en-GB" sz="1800" dirty="0">
                <a:latin typeface="Calibri"/>
                <a:ea typeface="Calibri"/>
                <a:cs typeface="Calibri"/>
                <a:sym typeface="Calibri"/>
              </a:rPr>
              <a:t> </a:t>
            </a:r>
            <a:r>
              <a:rPr lang="en-GB" sz="1800" dirty="0" err="1">
                <a:latin typeface="Calibri"/>
                <a:ea typeface="Calibri"/>
                <a:cs typeface="Calibri"/>
                <a:sym typeface="Calibri"/>
              </a:rPr>
              <a:t>vulneráveis</a:t>
            </a:r>
            <a:r>
              <a:rPr lang="en-GB" sz="1800" dirty="0">
                <a:latin typeface="Calibri"/>
                <a:ea typeface="Calibri"/>
                <a:cs typeface="Calibri"/>
                <a:sym typeface="Calibri"/>
              </a:rPr>
              <a:t> </a:t>
            </a:r>
            <a:r>
              <a:rPr lang="en-GB" sz="1800" dirty="0" err="1">
                <a:latin typeface="Calibri"/>
                <a:ea typeface="Calibri"/>
                <a:cs typeface="Calibri"/>
                <a:sym typeface="Calibri"/>
              </a:rPr>
              <a:t>às</a:t>
            </a:r>
            <a:r>
              <a:rPr lang="en-GB" sz="1800" dirty="0">
                <a:latin typeface="Calibri"/>
                <a:ea typeface="Calibri"/>
                <a:cs typeface="Calibri"/>
                <a:sym typeface="Calibri"/>
              </a:rPr>
              <a:t> </a:t>
            </a:r>
            <a:r>
              <a:rPr lang="en-GB" sz="1800" dirty="0" err="1">
                <a:latin typeface="Calibri"/>
                <a:ea typeface="Calibri"/>
                <a:cs typeface="Calibri"/>
                <a:sym typeface="Calibri"/>
              </a:rPr>
              <a:t>mudanças</a:t>
            </a:r>
            <a:r>
              <a:rPr lang="en-GB" sz="1800" dirty="0">
                <a:latin typeface="Calibri"/>
                <a:ea typeface="Calibri"/>
                <a:cs typeface="Calibri"/>
                <a:sym typeface="Calibri"/>
              </a:rPr>
              <a:t> </a:t>
            </a:r>
            <a:r>
              <a:rPr lang="en-GB" sz="1800" dirty="0" err="1">
                <a:latin typeface="Calibri"/>
                <a:ea typeface="Calibri"/>
                <a:cs typeface="Calibri"/>
                <a:sym typeface="Calibri"/>
              </a:rPr>
              <a:t>climáticas</a:t>
            </a:r>
            <a:r>
              <a:rPr lang="en-GB" sz="1800" dirty="0">
                <a:latin typeface="Calibri"/>
                <a:ea typeface="Calibri"/>
                <a:cs typeface="Calibri"/>
                <a:sym typeface="Calibri"/>
              </a:rPr>
              <a:t> e </a:t>
            </a:r>
            <a:r>
              <a:rPr lang="en-GB" sz="1800" dirty="0" err="1">
                <a:latin typeface="Calibri"/>
                <a:ea typeface="Calibri"/>
                <a:cs typeface="Calibri"/>
                <a:sym typeface="Calibri"/>
              </a:rPr>
              <a:t>precisam</a:t>
            </a:r>
            <a:r>
              <a:rPr lang="en-GB" sz="1800" dirty="0">
                <a:latin typeface="Calibri"/>
                <a:ea typeface="Calibri"/>
                <a:cs typeface="Calibri"/>
                <a:sym typeface="Calibri"/>
              </a:rPr>
              <a:t> ser </a:t>
            </a:r>
            <a:r>
              <a:rPr lang="en-GB" sz="1800" dirty="0" err="1">
                <a:latin typeface="Calibri"/>
                <a:ea typeface="Calibri"/>
                <a:cs typeface="Calibri"/>
                <a:sym typeface="Calibri"/>
              </a:rPr>
              <a:t>considerados</a:t>
            </a:r>
            <a:r>
              <a:rPr lang="en-GB" sz="1800" dirty="0">
                <a:latin typeface="Calibri"/>
                <a:ea typeface="Calibri"/>
                <a:cs typeface="Calibri"/>
                <a:sym typeface="Calibri"/>
              </a:rPr>
              <a:t> </a:t>
            </a:r>
            <a:r>
              <a:rPr lang="en-GB" sz="1800" dirty="0" err="1">
                <a:latin typeface="Calibri"/>
                <a:ea typeface="Calibri"/>
                <a:cs typeface="Calibri"/>
                <a:sym typeface="Calibri"/>
              </a:rPr>
              <a:t>nas</a:t>
            </a:r>
            <a:r>
              <a:rPr lang="en-GB" sz="1800" dirty="0">
                <a:latin typeface="Calibri"/>
                <a:ea typeface="Calibri"/>
                <a:cs typeface="Calibri"/>
                <a:sym typeface="Calibri"/>
              </a:rPr>
              <a:t> </a:t>
            </a:r>
            <a:r>
              <a:rPr lang="en-GB" sz="1800" dirty="0" err="1">
                <a:latin typeface="Calibri"/>
                <a:ea typeface="Calibri"/>
                <a:cs typeface="Calibri"/>
                <a:sym typeface="Calibri"/>
              </a:rPr>
              <a:t>medidas</a:t>
            </a:r>
            <a:r>
              <a:rPr lang="en-GB" sz="1800" dirty="0">
                <a:latin typeface="Calibri"/>
                <a:ea typeface="Calibri"/>
                <a:cs typeface="Calibri"/>
                <a:sym typeface="Calibri"/>
              </a:rPr>
              <a:t> de </a:t>
            </a:r>
            <a:r>
              <a:rPr lang="en-GB" sz="1800" dirty="0" err="1">
                <a:latin typeface="Calibri"/>
                <a:ea typeface="Calibri"/>
                <a:cs typeface="Calibri"/>
                <a:sym typeface="Calibri"/>
              </a:rPr>
              <a:t>adaptação</a:t>
            </a:r>
            <a:r>
              <a:rPr lang="en-GB" sz="1800" dirty="0">
                <a:latin typeface="Calibri"/>
                <a:ea typeface="Calibri"/>
                <a:cs typeface="Calibri"/>
                <a:sym typeface="Calibri"/>
              </a:rPr>
              <a:t> e </a:t>
            </a:r>
            <a:r>
              <a:rPr lang="en-GB" sz="1800" dirty="0" err="1">
                <a:latin typeface="Calibri"/>
                <a:ea typeface="Calibri"/>
                <a:cs typeface="Calibri"/>
                <a:sym typeface="Calibri"/>
              </a:rPr>
              <a:t>resiliência</a:t>
            </a:r>
            <a:r>
              <a:rPr lang="en-GB" sz="1800" dirty="0">
                <a:latin typeface="Calibri"/>
                <a:ea typeface="Calibri"/>
                <a:cs typeface="Calibri"/>
                <a:sym typeface="Calibri"/>
              </a:rPr>
              <a:t>.</a:t>
            </a:r>
            <a:endParaRPr dirty="0"/>
          </a:p>
          <a:p>
            <a:pPr marL="0" lvl="0" indent="0" algn="l" rtl="0">
              <a:spcBef>
                <a:spcPts val="800"/>
              </a:spcBef>
              <a:spcAft>
                <a:spcPts val="0"/>
              </a:spcAft>
              <a:buNone/>
            </a:pPr>
            <a:endParaRPr dirty="0"/>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7000"/>
              </a:lnSpc>
              <a:spcBef>
                <a:spcPts val="0"/>
              </a:spcBef>
              <a:spcAft>
                <a:spcPts val="0"/>
              </a:spcAft>
              <a:buNone/>
            </a:pPr>
            <a:r>
              <a:rPr lang="en-GB" sz="1800" dirty="0">
                <a:latin typeface="Calibri"/>
                <a:ea typeface="Calibri"/>
                <a:cs typeface="Calibri"/>
                <a:sym typeface="Calibri"/>
              </a:rPr>
              <a:t>A </a:t>
            </a:r>
            <a:r>
              <a:rPr lang="en-GB" sz="1800" dirty="0" err="1">
                <a:latin typeface="Calibri"/>
                <a:ea typeface="Calibri"/>
                <a:cs typeface="Calibri"/>
                <a:sym typeface="Calibri"/>
              </a:rPr>
              <a:t>importância</a:t>
            </a:r>
            <a:r>
              <a:rPr lang="en-GB" sz="1800" dirty="0">
                <a:latin typeface="Calibri"/>
                <a:ea typeface="Calibri"/>
                <a:cs typeface="Calibri"/>
                <a:sym typeface="Calibri"/>
              </a:rPr>
              <a:t> da </a:t>
            </a:r>
            <a:r>
              <a:rPr lang="en-GB" sz="1800" dirty="0" err="1">
                <a:latin typeface="Calibri"/>
                <a:ea typeface="Calibri"/>
                <a:cs typeface="Calibri"/>
                <a:sym typeface="Calibri"/>
              </a:rPr>
              <a:t>segurança</a:t>
            </a:r>
            <a:r>
              <a:rPr lang="en-GB" sz="1800" dirty="0">
                <a:latin typeface="Calibri"/>
                <a:ea typeface="Calibri"/>
                <a:cs typeface="Calibri"/>
                <a:sym typeface="Calibri"/>
              </a:rPr>
              <a:t> </a:t>
            </a:r>
            <a:r>
              <a:rPr lang="en-GB" sz="1800" dirty="0" err="1">
                <a:latin typeface="Calibri"/>
                <a:ea typeface="Calibri"/>
                <a:cs typeface="Calibri"/>
                <a:sym typeface="Calibri"/>
              </a:rPr>
              <a:t>hídrica</a:t>
            </a:r>
            <a:r>
              <a:rPr lang="en-GB" sz="1800" dirty="0">
                <a:latin typeface="Calibri"/>
                <a:ea typeface="Calibri"/>
                <a:cs typeface="Calibri"/>
                <a:sym typeface="Calibri"/>
              </a:rPr>
              <a:t>, </a:t>
            </a:r>
            <a:r>
              <a:rPr lang="en-GB" sz="1800" dirty="0" err="1">
                <a:latin typeface="Calibri"/>
                <a:ea typeface="Calibri"/>
                <a:cs typeface="Calibri"/>
                <a:sym typeface="Calibri"/>
              </a:rPr>
              <a:t>energética</a:t>
            </a:r>
            <a:r>
              <a:rPr lang="en-GB" sz="1800" dirty="0">
                <a:latin typeface="Calibri"/>
                <a:ea typeface="Calibri"/>
                <a:cs typeface="Calibri"/>
                <a:sym typeface="Calibri"/>
              </a:rPr>
              <a:t>, </a:t>
            </a:r>
            <a:r>
              <a:rPr lang="en-GB" sz="1800" dirty="0" err="1">
                <a:latin typeface="Calibri"/>
                <a:ea typeface="Calibri"/>
                <a:cs typeface="Calibri"/>
                <a:sym typeface="Calibri"/>
              </a:rPr>
              <a:t>alimentar</a:t>
            </a:r>
            <a:r>
              <a:rPr lang="en-GB" sz="1800" dirty="0">
                <a:latin typeface="Calibri"/>
                <a:ea typeface="Calibri"/>
                <a:cs typeface="Calibri"/>
                <a:sym typeface="Calibri"/>
              </a:rPr>
              <a:t> e </a:t>
            </a:r>
            <a:r>
              <a:rPr lang="en-GB" sz="1800" dirty="0" err="1">
                <a:latin typeface="Calibri"/>
                <a:ea typeface="Calibri"/>
                <a:cs typeface="Calibri"/>
                <a:sym typeface="Calibri"/>
              </a:rPr>
              <a:t>climática</a:t>
            </a:r>
            <a:r>
              <a:rPr lang="en-GB" sz="1800" dirty="0">
                <a:latin typeface="Calibri"/>
                <a:ea typeface="Calibri"/>
                <a:cs typeface="Calibri"/>
                <a:sym typeface="Calibri"/>
              </a:rPr>
              <a:t> para o </a:t>
            </a:r>
            <a:r>
              <a:rPr lang="en-GB" sz="1800" dirty="0" err="1">
                <a:latin typeface="Calibri"/>
                <a:ea typeface="Calibri"/>
                <a:cs typeface="Calibri"/>
                <a:sym typeface="Calibri"/>
              </a:rPr>
              <a:t>desenvolvimento</a:t>
            </a:r>
            <a:r>
              <a:rPr lang="en-GB" sz="1800" dirty="0">
                <a:latin typeface="Calibri"/>
                <a:ea typeface="Calibri"/>
                <a:cs typeface="Calibri"/>
                <a:sym typeface="Calibri"/>
              </a:rPr>
              <a:t> </a:t>
            </a:r>
            <a:r>
              <a:rPr lang="en-GB" sz="1800" dirty="0" err="1">
                <a:latin typeface="Calibri"/>
                <a:ea typeface="Calibri"/>
                <a:cs typeface="Calibri"/>
                <a:sym typeface="Calibri"/>
              </a:rPr>
              <a:t>sustentável</a:t>
            </a:r>
            <a:r>
              <a:rPr lang="en-GB" sz="1800" dirty="0">
                <a:latin typeface="Calibri"/>
                <a:ea typeface="Calibri"/>
                <a:cs typeface="Calibri"/>
                <a:sym typeface="Calibri"/>
              </a:rPr>
              <a:t> e a </a:t>
            </a:r>
            <a:r>
              <a:rPr lang="en-GB" sz="1800" dirty="0" err="1">
                <a:latin typeface="Calibri"/>
                <a:ea typeface="Calibri"/>
                <a:cs typeface="Calibri"/>
                <a:sym typeface="Calibri"/>
              </a:rPr>
              <a:t>natureza</a:t>
            </a:r>
            <a:r>
              <a:rPr lang="en-GB" sz="1800" dirty="0">
                <a:latin typeface="Calibri"/>
                <a:ea typeface="Calibri"/>
                <a:cs typeface="Calibri"/>
                <a:sym typeface="Calibri"/>
              </a:rPr>
              <a:t> </a:t>
            </a:r>
            <a:r>
              <a:rPr lang="en-GB" sz="1800" dirty="0" err="1">
                <a:latin typeface="Calibri"/>
                <a:ea typeface="Calibri"/>
                <a:cs typeface="Calibri"/>
                <a:sym typeface="Calibri"/>
              </a:rPr>
              <a:t>altamente</a:t>
            </a:r>
            <a:r>
              <a:rPr lang="en-GB" sz="1800" dirty="0">
                <a:latin typeface="Calibri"/>
                <a:ea typeface="Calibri"/>
                <a:cs typeface="Calibri"/>
                <a:sym typeface="Calibri"/>
              </a:rPr>
              <a:t> </a:t>
            </a:r>
            <a:r>
              <a:rPr lang="en-GB" sz="1800" dirty="0" err="1">
                <a:latin typeface="Calibri"/>
                <a:ea typeface="Calibri"/>
                <a:cs typeface="Calibri"/>
                <a:sym typeface="Calibri"/>
              </a:rPr>
              <a:t>interdependente</a:t>
            </a:r>
            <a:r>
              <a:rPr lang="en-GB" sz="1800" dirty="0">
                <a:latin typeface="Calibri"/>
                <a:ea typeface="Calibri"/>
                <a:cs typeface="Calibri"/>
                <a:sym typeface="Calibri"/>
              </a:rPr>
              <a:t> dessas </a:t>
            </a:r>
            <a:r>
              <a:rPr lang="en-GB" sz="1800" dirty="0" err="1">
                <a:latin typeface="Calibri"/>
                <a:ea typeface="Calibri"/>
                <a:cs typeface="Calibri"/>
                <a:sym typeface="Calibri"/>
              </a:rPr>
              <a:t>preocupações</a:t>
            </a:r>
            <a:r>
              <a:rPr lang="en-GB" sz="1800" dirty="0">
                <a:latin typeface="Calibri"/>
                <a:ea typeface="Calibri"/>
                <a:cs typeface="Calibri"/>
                <a:sym typeface="Calibri"/>
              </a:rPr>
              <a:t> </a:t>
            </a:r>
            <a:r>
              <a:rPr lang="en-GB" sz="1800" dirty="0" err="1">
                <a:latin typeface="Calibri"/>
                <a:ea typeface="Calibri"/>
                <a:cs typeface="Calibri"/>
                <a:sym typeface="Calibri"/>
              </a:rPr>
              <a:t>ilustram</a:t>
            </a:r>
            <a:r>
              <a:rPr lang="en-GB" sz="1800" dirty="0">
                <a:latin typeface="Calibri"/>
                <a:ea typeface="Calibri"/>
                <a:cs typeface="Calibri"/>
                <a:sym typeface="Calibri"/>
              </a:rPr>
              <a:t> a </a:t>
            </a:r>
            <a:r>
              <a:rPr lang="en-GB" sz="1800" dirty="0" err="1">
                <a:latin typeface="Calibri"/>
                <a:ea typeface="Calibri"/>
                <a:cs typeface="Calibri"/>
                <a:sym typeface="Calibri"/>
              </a:rPr>
              <a:t>necessidade</a:t>
            </a:r>
            <a:r>
              <a:rPr lang="en-GB" sz="1800" dirty="0">
                <a:latin typeface="Calibri"/>
                <a:ea typeface="Calibri"/>
                <a:cs typeface="Calibri"/>
                <a:sym typeface="Calibri"/>
              </a:rPr>
              <a:t> de </a:t>
            </a:r>
            <a:r>
              <a:rPr lang="en-GB" sz="1800" dirty="0" err="1">
                <a:latin typeface="Calibri"/>
                <a:ea typeface="Calibri"/>
                <a:cs typeface="Calibri"/>
                <a:sym typeface="Calibri"/>
              </a:rPr>
              <a:t>adotar</a:t>
            </a:r>
            <a:r>
              <a:rPr lang="en-GB" sz="1800" dirty="0">
                <a:latin typeface="Calibri"/>
                <a:ea typeface="Calibri"/>
                <a:cs typeface="Calibri"/>
                <a:sym typeface="Calibri"/>
              </a:rPr>
              <a:t> </a:t>
            </a:r>
            <a:r>
              <a:rPr lang="en-GB" sz="1800" dirty="0" err="1">
                <a:latin typeface="Calibri"/>
                <a:ea typeface="Calibri"/>
                <a:cs typeface="Calibri"/>
                <a:sym typeface="Calibri"/>
              </a:rPr>
              <a:t>uma</a:t>
            </a:r>
            <a:r>
              <a:rPr lang="en-GB" sz="1800" dirty="0">
                <a:latin typeface="Calibri"/>
                <a:ea typeface="Calibri"/>
                <a:cs typeface="Calibri"/>
                <a:sym typeface="Calibri"/>
              </a:rPr>
              <a:t> </a:t>
            </a:r>
            <a:r>
              <a:rPr lang="en-GB" sz="1800" dirty="0" err="1">
                <a:latin typeface="Calibri"/>
                <a:ea typeface="Calibri"/>
                <a:cs typeface="Calibri"/>
                <a:sym typeface="Calibri"/>
              </a:rPr>
              <a:t>abordagem</a:t>
            </a:r>
            <a:r>
              <a:rPr lang="en-GB" sz="1800" dirty="0">
                <a:latin typeface="Calibri"/>
                <a:ea typeface="Calibri"/>
                <a:cs typeface="Calibri"/>
                <a:sym typeface="Calibri"/>
              </a:rPr>
              <a:t> </a:t>
            </a:r>
            <a:r>
              <a:rPr lang="en-GB" sz="1800" dirty="0" err="1">
                <a:latin typeface="Calibri"/>
                <a:ea typeface="Calibri"/>
                <a:cs typeface="Calibri"/>
                <a:sym typeface="Calibri"/>
              </a:rPr>
              <a:t>integrada</a:t>
            </a:r>
            <a:r>
              <a:rPr lang="en-GB" sz="1800" dirty="0">
                <a:latin typeface="Calibri"/>
                <a:ea typeface="Calibri"/>
                <a:cs typeface="Calibri"/>
                <a:sym typeface="Calibri"/>
              </a:rPr>
              <a:t> para a </a:t>
            </a:r>
            <a:r>
              <a:rPr lang="en-GB" sz="1800" dirty="0" err="1">
                <a:latin typeface="Calibri"/>
                <a:ea typeface="Calibri"/>
                <a:cs typeface="Calibri"/>
                <a:sym typeface="Calibri"/>
              </a:rPr>
              <a:t>formulação</a:t>
            </a:r>
            <a:r>
              <a:rPr lang="en-GB" sz="1800" dirty="0">
                <a:latin typeface="Calibri"/>
                <a:ea typeface="Calibri"/>
                <a:cs typeface="Calibri"/>
                <a:sym typeface="Calibri"/>
              </a:rPr>
              <a:t> de </a:t>
            </a:r>
            <a:r>
              <a:rPr lang="en-GB" sz="1800" dirty="0" err="1">
                <a:latin typeface="Calibri"/>
                <a:ea typeface="Calibri"/>
                <a:cs typeface="Calibri"/>
                <a:sym typeface="Calibri"/>
              </a:rPr>
              <a:t>políticas</a:t>
            </a:r>
            <a:r>
              <a:rPr lang="en-GB" sz="1800" dirty="0">
                <a:latin typeface="Calibri"/>
                <a:ea typeface="Calibri"/>
                <a:cs typeface="Calibri"/>
                <a:sym typeface="Calibri"/>
              </a:rPr>
              <a:t> e </a:t>
            </a:r>
            <a:r>
              <a:rPr lang="en-GB" sz="1800" dirty="0" err="1">
                <a:latin typeface="Calibri"/>
                <a:ea typeface="Calibri"/>
                <a:cs typeface="Calibri"/>
                <a:sym typeface="Calibri"/>
              </a:rPr>
              <a:t>estratégias</a:t>
            </a:r>
            <a:r>
              <a:rPr lang="en-GB" sz="1800" dirty="0">
                <a:latin typeface="Calibri"/>
                <a:ea typeface="Calibri"/>
                <a:cs typeface="Calibri"/>
                <a:sym typeface="Calibri"/>
              </a:rPr>
              <a:t>. </a:t>
            </a:r>
            <a:endParaRPr sz="1800" dirty="0">
              <a:latin typeface="Calibri"/>
              <a:ea typeface="Calibri"/>
              <a:cs typeface="Calibri"/>
              <a:sym typeface="Calibri"/>
            </a:endParaRPr>
          </a:p>
          <a:p>
            <a:pPr marL="228600" marR="0" lvl="0" indent="0" algn="l" rtl="0">
              <a:lnSpc>
                <a:spcPct val="107000"/>
              </a:lnSpc>
              <a:spcBef>
                <a:spcPts val="800"/>
              </a:spcBef>
              <a:spcAft>
                <a:spcPts val="0"/>
              </a:spcAft>
              <a:buNone/>
            </a:pPr>
            <a:endParaRPr sz="1800" dirty="0">
              <a:latin typeface="Calibri"/>
              <a:ea typeface="Calibri"/>
              <a:cs typeface="Calibri"/>
              <a:sym typeface="Calibri"/>
            </a:endParaRPr>
          </a:p>
          <a:p>
            <a:pPr marL="228600" marR="0" lvl="0" indent="0" algn="l" rtl="0">
              <a:lnSpc>
                <a:spcPct val="107000"/>
              </a:lnSpc>
              <a:spcBef>
                <a:spcPts val="800"/>
              </a:spcBef>
              <a:spcAft>
                <a:spcPts val="0"/>
              </a:spcAft>
              <a:buNone/>
            </a:pPr>
            <a:r>
              <a:rPr lang="en-GB" sz="1800" dirty="0" err="1">
                <a:latin typeface="Calibri"/>
                <a:ea typeface="Calibri"/>
                <a:cs typeface="Calibri"/>
                <a:sym typeface="Calibri"/>
              </a:rPr>
              <a:t>Devido</a:t>
            </a:r>
            <a:r>
              <a:rPr lang="en-GB" sz="1800" dirty="0">
                <a:latin typeface="Calibri"/>
                <a:ea typeface="Calibri"/>
                <a:cs typeface="Calibri"/>
                <a:sym typeface="Calibri"/>
              </a:rPr>
              <a:t> a </a:t>
            </a:r>
            <a:r>
              <a:rPr lang="en-GB" sz="1800" dirty="0" err="1">
                <a:latin typeface="Calibri"/>
                <a:ea typeface="Calibri"/>
                <a:cs typeface="Calibri"/>
                <a:sym typeface="Calibri"/>
              </a:rPr>
              <a:t>essas</a:t>
            </a:r>
            <a:r>
              <a:rPr lang="en-GB" sz="1800" dirty="0">
                <a:latin typeface="Calibri"/>
                <a:ea typeface="Calibri"/>
                <a:cs typeface="Calibri"/>
                <a:sym typeface="Calibri"/>
              </a:rPr>
              <a:t> </a:t>
            </a:r>
            <a:r>
              <a:rPr lang="en-GB" sz="1800" dirty="0" err="1">
                <a:latin typeface="Calibri"/>
                <a:ea typeface="Calibri"/>
                <a:cs typeface="Calibri"/>
                <a:sym typeface="Calibri"/>
              </a:rPr>
              <a:t>interligações</a:t>
            </a:r>
            <a:r>
              <a:rPr lang="en-GB" sz="1800" dirty="0">
                <a:latin typeface="Calibri"/>
                <a:ea typeface="Calibri"/>
                <a:cs typeface="Calibri"/>
                <a:sym typeface="Calibri"/>
              </a:rPr>
              <a:t>, a </a:t>
            </a:r>
            <a:r>
              <a:rPr lang="en-GB" sz="1800" dirty="0" err="1">
                <a:latin typeface="Calibri"/>
                <a:ea typeface="Calibri"/>
                <a:cs typeface="Calibri"/>
                <a:sym typeface="Calibri"/>
              </a:rPr>
              <a:t>maneira</a:t>
            </a:r>
            <a:r>
              <a:rPr lang="en-GB" sz="1800" dirty="0">
                <a:latin typeface="Calibri"/>
                <a:ea typeface="Calibri"/>
                <a:cs typeface="Calibri"/>
                <a:sym typeface="Calibri"/>
              </a:rPr>
              <a:t> e a </a:t>
            </a:r>
            <a:r>
              <a:rPr lang="en-GB" sz="1800" dirty="0" err="1">
                <a:latin typeface="Calibri"/>
                <a:ea typeface="Calibri"/>
                <a:cs typeface="Calibri"/>
                <a:sym typeface="Calibri"/>
              </a:rPr>
              <a:t>extensão</a:t>
            </a:r>
            <a:r>
              <a:rPr lang="en-GB" sz="1800" dirty="0">
                <a:latin typeface="Calibri"/>
                <a:ea typeface="Calibri"/>
                <a:cs typeface="Calibri"/>
                <a:sym typeface="Calibri"/>
              </a:rPr>
              <a:t> do </a:t>
            </a:r>
            <a:r>
              <a:rPr lang="en-GB" sz="1800" dirty="0" err="1">
                <a:latin typeface="Calibri"/>
                <a:ea typeface="Calibri"/>
                <a:cs typeface="Calibri"/>
                <a:sym typeface="Calibri"/>
              </a:rPr>
              <a:t>progresso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direção</a:t>
            </a:r>
            <a:r>
              <a:rPr lang="en-GB" sz="1800" dirty="0">
                <a:latin typeface="Calibri"/>
                <a:ea typeface="Calibri"/>
                <a:cs typeface="Calibri"/>
                <a:sym typeface="Calibri"/>
              </a:rPr>
              <a:t> a </a:t>
            </a:r>
            <a:r>
              <a:rPr lang="en-GB" sz="1800" dirty="0" err="1">
                <a:latin typeface="Calibri"/>
                <a:ea typeface="Calibri"/>
                <a:cs typeface="Calibri"/>
                <a:sym typeface="Calibri"/>
              </a:rPr>
              <a:t>uma</a:t>
            </a:r>
            <a:r>
              <a:rPr lang="en-GB" sz="1800" dirty="0">
                <a:latin typeface="Calibri"/>
                <a:ea typeface="Calibri"/>
                <a:cs typeface="Calibri"/>
                <a:sym typeface="Calibri"/>
              </a:rPr>
              <a:t> meta de </a:t>
            </a:r>
            <a:r>
              <a:rPr lang="en-GB" sz="1800" dirty="0" err="1">
                <a:latin typeface="Calibri"/>
                <a:ea typeface="Calibri"/>
                <a:cs typeface="Calibri"/>
                <a:sym typeface="Calibri"/>
              </a:rPr>
              <a:t>política</a:t>
            </a:r>
            <a:r>
              <a:rPr lang="en-GB" sz="1800" dirty="0">
                <a:latin typeface="Calibri"/>
                <a:ea typeface="Calibri"/>
                <a:cs typeface="Calibri"/>
                <a:sym typeface="Calibri"/>
              </a:rPr>
              <a:t> </a:t>
            </a:r>
            <a:r>
              <a:rPr lang="en-GB" sz="1800" dirty="0" err="1">
                <a:latin typeface="Calibri"/>
                <a:ea typeface="Calibri"/>
                <a:cs typeface="Calibri"/>
                <a:sym typeface="Calibri"/>
              </a:rPr>
              <a:t>podem</a:t>
            </a:r>
            <a:r>
              <a:rPr lang="en-GB" sz="1800" dirty="0">
                <a:latin typeface="Calibri"/>
                <a:ea typeface="Calibri"/>
                <a:cs typeface="Calibri"/>
                <a:sym typeface="Calibri"/>
              </a:rPr>
              <a:t> </a:t>
            </a:r>
            <a:r>
              <a:rPr lang="en-GB" sz="1800" dirty="0" err="1">
                <a:latin typeface="Calibri"/>
                <a:ea typeface="Calibri"/>
                <a:cs typeface="Calibri"/>
                <a:sym typeface="Calibri"/>
              </a:rPr>
              <a:t>ter</a:t>
            </a:r>
            <a:r>
              <a:rPr lang="en-GB" sz="1800" dirty="0">
                <a:latin typeface="Calibri"/>
                <a:ea typeface="Calibri"/>
                <a:cs typeface="Calibri"/>
                <a:sym typeface="Calibri"/>
              </a:rPr>
              <a:t> </a:t>
            </a:r>
            <a:r>
              <a:rPr lang="en-GB" sz="1800" dirty="0" err="1">
                <a:latin typeface="Calibri"/>
                <a:ea typeface="Calibri"/>
                <a:cs typeface="Calibri"/>
                <a:sym typeface="Calibri"/>
              </a:rPr>
              <a:t>implicações</a:t>
            </a:r>
            <a:r>
              <a:rPr lang="en-GB" sz="1800" dirty="0">
                <a:latin typeface="Calibri"/>
                <a:ea typeface="Calibri"/>
                <a:cs typeface="Calibri"/>
                <a:sym typeface="Calibri"/>
              </a:rPr>
              <a:t> para o </a:t>
            </a:r>
            <a:r>
              <a:rPr lang="en-GB" sz="1800" dirty="0" err="1">
                <a:latin typeface="Calibri"/>
                <a:ea typeface="Calibri"/>
                <a:cs typeface="Calibri"/>
                <a:sym typeface="Calibri"/>
              </a:rPr>
              <a:t>progresso</a:t>
            </a:r>
            <a:r>
              <a:rPr lang="en-GB" sz="1800" dirty="0">
                <a:latin typeface="Calibri"/>
                <a:ea typeface="Calibri"/>
                <a:cs typeface="Calibri"/>
                <a:sym typeface="Calibri"/>
              </a:rPr>
              <a:t> de </a:t>
            </a:r>
            <a:r>
              <a:rPr lang="en-GB" sz="1800" dirty="0" err="1">
                <a:latin typeface="Calibri"/>
                <a:ea typeface="Calibri"/>
                <a:cs typeface="Calibri"/>
                <a:sym typeface="Calibri"/>
              </a:rPr>
              <a:t>outras</a:t>
            </a:r>
            <a:r>
              <a:rPr lang="en-GB" sz="1800" dirty="0">
                <a:latin typeface="Calibri"/>
                <a:ea typeface="Calibri"/>
                <a:cs typeface="Calibri"/>
                <a:sym typeface="Calibri"/>
              </a:rPr>
              <a:t> </a:t>
            </a:r>
            <a:r>
              <a:rPr lang="en-GB" sz="1800" dirty="0" err="1">
                <a:latin typeface="Calibri"/>
                <a:ea typeface="Calibri"/>
                <a:cs typeface="Calibri"/>
                <a:sym typeface="Calibri"/>
              </a:rPr>
              <a:t>metas</a:t>
            </a:r>
            <a:r>
              <a:rPr lang="en-GB" sz="1800" dirty="0">
                <a:latin typeface="Calibri"/>
                <a:ea typeface="Calibri"/>
                <a:cs typeface="Calibri"/>
                <a:sym typeface="Calibri"/>
              </a:rPr>
              <a:t>. </a:t>
            </a:r>
            <a:r>
              <a:rPr lang="en-GB" sz="1800" dirty="0" err="1">
                <a:latin typeface="Calibri"/>
                <a:ea typeface="Calibri"/>
                <a:cs typeface="Calibri"/>
                <a:sym typeface="Calibri"/>
              </a:rPr>
              <a:t>Portanto</a:t>
            </a:r>
            <a:r>
              <a:rPr lang="en-GB" sz="1800" dirty="0">
                <a:latin typeface="Calibri"/>
                <a:ea typeface="Calibri"/>
                <a:cs typeface="Calibri"/>
                <a:sym typeface="Calibri"/>
              </a:rPr>
              <a:t>, as </a:t>
            </a:r>
            <a:r>
              <a:rPr lang="en-GB" sz="1800" dirty="0" err="1">
                <a:latin typeface="Calibri"/>
                <a:ea typeface="Calibri"/>
                <a:cs typeface="Calibri"/>
                <a:sym typeface="Calibri"/>
              </a:rPr>
              <a:t>decisões</a:t>
            </a:r>
            <a:r>
              <a:rPr lang="en-GB" sz="1800" dirty="0">
                <a:latin typeface="Calibri"/>
                <a:ea typeface="Calibri"/>
                <a:cs typeface="Calibri"/>
                <a:sym typeface="Calibri"/>
              </a:rPr>
              <a:t> </a:t>
            </a:r>
            <a:r>
              <a:rPr lang="en-GB" sz="1800" dirty="0" err="1">
                <a:latin typeface="Calibri"/>
                <a:ea typeface="Calibri"/>
                <a:cs typeface="Calibri"/>
                <a:sym typeface="Calibri"/>
              </a:rPr>
              <a:t>podem</a:t>
            </a:r>
            <a:r>
              <a:rPr lang="en-GB" sz="1800" dirty="0">
                <a:latin typeface="Calibri"/>
                <a:ea typeface="Calibri"/>
                <a:cs typeface="Calibri"/>
                <a:sym typeface="Calibri"/>
              </a:rPr>
              <a:t> </a:t>
            </a:r>
            <a:r>
              <a:rPr lang="en-GB" sz="1800" dirty="0" err="1">
                <a:latin typeface="Calibri"/>
                <a:ea typeface="Calibri"/>
                <a:cs typeface="Calibri"/>
                <a:sym typeface="Calibri"/>
              </a:rPr>
              <a:t>ter</a:t>
            </a:r>
            <a:r>
              <a:rPr lang="en-GB" sz="1800" dirty="0">
                <a:latin typeface="Calibri"/>
                <a:ea typeface="Calibri"/>
                <a:cs typeface="Calibri"/>
                <a:sym typeface="Calibri"/>
              </a:rPr>
              <a:t> </a:t>
            </a:r>
            <a:r>
              <a:rPr lang="en-GB" sz="1800" dirty="0" err="1">
                <a:latin typeface="Calibri"/>
                <a:ea typeface="Calibri"/>
                <a:cs typeface="Calibri"/>
                <a:sym typeface="Calibri"/>
              </a:rPr>
              <a:t>consequências</a:t>
            </a:r>
            <a:r>
              <a:rPr lang="en-GB" sz="1800" dirty="0">
                <a:latin typeface="Calibri"/>
                <a:ea typeface="Calibri"/>
                <a:cs typeface="Calibri"/>
                <a:sym typeface="Calibri"/>
              </a:rPr>
              <a:t> de </a:t>
            </a:r>
            <a:r>
              <a:rPr lang="en-GB" sz="1800" dirty="0" err="1">
                <a:latin typeface="Calibri"/>
                <a:ea typeface="Calibri"/>
                <a:cs typeface="Calibri"/>
                <a:sym typeface="Calibri"/>
              </a:rPr>
              <a:t>longo</a:t>
            </a:r>
            <a:r>
              <a:rPr lang="en-GB" sz="1800" dirty="0">
                <a:latin typeface="Calibri"/>
                <a:ea typeface="Calibri"/>
                <a:cs typeface="Calibri"/>
                <a:sym typeface="Calibri"/>
              </a:rPr>
              <a:t> </a:t>
            </a:r>
            <a:r>
              <a:rPr lang="en-GB" sz="1800" dirty="0" err="1">
                <a:latin typeface="Calibri"/>
                <a:ea typeface="Calibri"/>
                <a:cs typeface="Calibri"/>
                <a:sym typeface="Calibri"/>
              </a:rPr>
              <a:t>alcance</a:t>
            </a:r>
            <a:r>
              <a:rPr lang="en-GB" sz="1800" dirty="0">
                <a:latin typeface="Calibri"/>
                <a:ea typeface="Calibri"/>
                <a:cs typeface="Calibri"/>
                <a:sym typeface="Calibri"/>
              </a:rPr>
              <a:t> fora da </a:t>
            </a:r>
            <a:r>
              <a:rPr lang="en-GB" sz="1800" dirty="0" err="1">
                <a:latin typeface="Calibri"/>
                <a:ea typeface="Calibri"/>
                <a:cs typeface="Calibri"/>
                <a:sym typeface="Calibri"/>
              </a:rPr>
              <a:t>área</a:t>
            </a:r>
            <a:r>
              <a:rPr lang="en-GB" sz="1800" dirty="0">
                <a:latin typeface="Calibri"/>
                <a:ea typeface="Calibri"/>
                <a:cs typeface="Calibri"/>
                <a:sym typeface="Calibri"/>
              </a:rPr>
              <a:t>, do </a:t>
            </a:r>
            <a:r>
              <a:rPr lang="en-GB" sz="1800" dirty="0" err="1">
                <a:latin typeface="Calibri"/>
                <a:ea typeface="Calibri"/>
                <a:cs typeface="Calibri"/>
                <a:sym typeface="Calibri"/>
              </a:rPr>
              <a:t>setor</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da </a:t>
            </a:r>
            <a:r>
              <a:rPr lang="en-GB" sz="1800" dirty="0" err="1">
                <a:latin typeface="Calibri"/>
                <a:ea typeface="Calibri"/>
                <a:cs typeface="Calibri"/>
                <a:sym typeface="Calibri"/>
              </a:rPr>
              <a:t>jurisdição</a:t>
            </a:r>
            <a:r>
              <a:rPr lang="en-GB" sz="1800" dirty="0">
                <a:latin typeface="Calibri"/>
                <a:ea typeface="Calibri"/>
                <a:cs typeface="Calibri"/>
                <a:sym typeface="Calibri"/>
              </a:rPr>
              <a:t> </a:t>
            </a:r>
            <a:r>
              <a:rPr lang="en-GB" sz="1800" dirty="0" err="1">
                <a:latin typeface="Calibri"/>
                <a:ea typeface="Calibri"/>
                <a:cs typeface="Calibri"/>
                <a:sym typeface="Calibri"/>
              </a:rPr>
              <a:t>pretendida</a:t>
            </a:r>
            <a:r>
              <a:rPr lang="en-GB" sz="1800" dirty="0">
                <a:latin typeface="Calibri"/>
                <a:ea typeface="Calibri"/>
                <a:cs typeface="Calibri"/>
                <a:sym typeface="Calibri"/>
              </a:rPr>
              <a:t>.</a:t>
            </a:r>
            <a:endParaRPr dirty="0"/>
          </a:p>
          <a:p>
            <a:pPr marL="228600" marR="0" lvl="0" indent="0" algn="l" rtl="0">
              <a:lnSpc>
                <a:spcPct val="107000"/>
              </a:lnSpc>
              <a:spcBef>
                <a:spcPts val="800"/>
              </a:spcBef>
              <a:spcAft>
                <a:spcPts val="0"/>
              </a:spcAft>
              <a:buNone/>
            </a:pPr>
            <a:endParaRPr sz="1800" dirty="0">
              <a:latin typeface="Calibri"/>
              <a:ea typeface="Calibri"/>
              <a:cs typeface="Calibri"/>
              <a:sym typeface="Calibri"/>
            </a:endParaRPr>
          </a:p>
          <a:p>
            <a:pPr marL="228600" lvl="0" indent="0" algn="l" rtl="0">
              <a:lnSpc>
                <a:spcPct val="107000"/>
              </a:lnSpc>
              <a:spcBef>
                <a:spcPts val="800"/>
              </a:spcBef>
              <a:spcAft>
                <a:spcPts val="0"/>
              </a:spcAft>
              <a:buNone/>
            </a:pPr>
            <a:r>
              <a:rPr lang="en-GB" sz="1800" dirty="0">
                <a:latin typeface="Calibri"/>
                <a:ea typeface="Calibri"/>
                <a:cs typeface="Calibri"/>
                <a:sym typeface="Calibri"/>
              </a:rPr>
              <a:t>Esses </a:t>
            </a:r>
            <a:r>
              <a:rPr lang="en-GB" sz="1800" dirty="0" err="1">
                <a:latin typeface="Calibri"/>
                <a:ea typeface="Calibri"/>
                <a:cs typeface="Calibri"/>
                <a:sym typeface="Calibri"/>
              </a:rPr>
              <a:t>impactos</a:t>
            </a:r>
            <a:r>
              <a:rPr lang="en-GB" sz="1800" dirty="0">
                <a:latin typeface="Calibri"/>
                <a:ea typeface="Calibri"/>
                <a:cs typeface="Calibri"/>
                <a:sym typeface="Calibri"/>
              </a:rPr>
              <a:t> </a:t>
            </a:r>
            <a:r>
              <a:rPr lang="en-GB" sz="1800" dirty="0" err="1">
                <a:latin typeface="Calibri"/>
                <a:ea typeface="Calibri"/>
                <a:cs typeface="Calibri"/>
                <a:sym typeface="Calibri"/>
              </a:rPr>
              <a:t>podem</a:t>
            </a:r>
            <a:r>
              <a:rPr lang="en-GB" sz="1800" dirty="0">
                <a:latin typeface="Calibri"/>
                <a:ea typeface="Calibri"/>
                <a:cs typeface="Calibri"/>
                <a:sym typeface="Calibri"/>
              </a:rPr>
              <a:t> ser </a:t>
            </a:r>
            <a:r>
              <a:rPr lang="en-GB" sz="1800" dirty="0" err="1">
                <a:latin typeface="Calibri"/>
                <a:ea typeface="Calibri"/>
                <a:cs typeface="Calibri"/>
                <a:sym typeface="Calibri"/>
              </a:rPr>
              <a:t>não</a:t>
            </a:r>
            <a:r>
              <a:rPr lang="en-GB" sz="1800" dirty="0">
                <a:latin typeface="Calibri"/>
                <a:ea typeface="Calibri"/>
                <a:cs typeface="Calibri"/>
                <a:sym typeface="Calibri"/>
              </a:rPr>
              <a:t> </a:t>
            </a:r>
            <a:r>
              <a:rPr lang="en-GB" sz="1800" dirty="0" err="1">
                <a:latin typeface="Calibri"/>
                <a:ea typeface="Calibri"/>
                <a:cs typeface="Calibri"/>
                <a:sym typeface="Calibri"/>
              </a:rPr>
              <a:t>intencionais</a:t>
            </a:r>
            <a:r>
              <a:rPr lang="en-GB" sz="1800" dirty="0">
                <a:latin typeface="Calibri"/>
                <a:ea typeface="Calibri"/>
                <a:cs typeface="Calibri"/>
                <a:sym typeface="Calibri"/>
              </a:rPr>
              <a:t> e </a:t>
            </a:r>
            <a:r>
              <a:rPr lang="en-GB" sz="1800" dirty="0" err="1">
                <a:latin typeface="Calibri"/>
                <a:ea typeface="Calibri"/>
                <a:cs typeface="Calibri"/>
                <a:sym typeface="Calibri"/>
              </a:rPr>
              <a:t>imprevistos</a:t>
            </a:r>
            <a:r>
              <a:rPr lang="en-GB" sz="1800" dirty="0">
                <a:latin typeface="Calibri"/>
                <a:ea typeface="Calibri"/>
                <a:cs typeface="Calibri"/>
                <a:sym typeface="Calibri"/>
              </a:rPr>
              <a:t>, e </a:t>
            </a:r>
            <a:r>
              <a:rPr lang="en-GB" sz="1800" dirty="0" err="1">
                <a:latin typeface="Calibri"/>
                <a:ea typeface="Calibri"/>
                <a:cs typeface="Calibri"/>
                <a:sym typeface="Calibri"/>
              </a:rPr>
              <a:t>podem</a:t>
            </a:r>
            <a:r>
              <a:rPr lang="en-GB" sz="1800" dirty="0">
                <a:latin typeface="Calibri"/>
                <a:ea typeface="Calibri"/>
                <a:cs typeface="Calibri"/>
                <a:sym typeface="Calibri"/>
              </a:rPr>
              <a:t> ser </a:t>
            </a:r>
            <a:r>
              <a:rPr lang="en-GB" sz="1800" dirty="0" err="1">
                <a:latin typeface="Calibri"/>
                <a:ea typeface="Calibri"/>
                <a:cs typeface="Calibri"/>
                <a:sym typeface="Calibri"/>
              </a:rPr>
              <a:t>positivos</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seja</a:t>
            </a:r>
            <a:r>
              <a:rPr lang="en-GB" sz="1800" dirty="0">
                <a:latin typeface="Calibri"/>
                <a:ea typeface="Calibri"/>
                <a:cs typeface="Calibri"/>
                <a:sym typeface="Calibri"/>
              </a:rPr>
              <a:t>, o </a:t>
            </a:r>
            <a:r>
              <a:rPr lang="en-GB" sz="1800" dirty="0" err="1">
                <a:latin typeface="Calibri"/>
                <a:ea typeface="Calibri"/>
                <a:cs typeface="Calibri"/>
                <a:sym typeface="Calibri"/>
              </a:rPr>
              <a:t>progresso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uma</a:t>
            </a:r>
            <a:r>
              <a:rPr lang="en-GB" sz="1800" dirty="0">
                <a:latin typeface="Calibri"/>
                <a:ea typeface="Calibri"/>
                <a:cs typeface="Calibri"/>
                <a:sym typeface="Calibri"/>
              </a:rPr>
              <a:t> </a:t>
            </a:r>
            <a:r>
              <a:rPr lang="en-GB" sz="1800" dirty="0" err="1">
                <a:latin typeface="Calibri"/>
                <a:ea typeface="Calibri"/>
                <a:cs typeface="Calibri"/>
                <a:sym typeface="Calibri"/>
              </a:rPr>
              <a:t>área</a:t>
            </a:r>
            <a:r>
              <a:rPr lang="en-GB" sz="1800" dirty="0">
                <a:latin typeface="Calibri"/>
                <a:ea typeface="Calibri"/>
                <a:cs typeface="Calibri"/>
                <a:sym typeface="Calibri"/>
              </a:rPr>
              <a:t> </a:t>
            </a:r>
            <a:r>
              <a:rPr lang="en-GB" sz="1800" dirty="0" err="1">
                <a:latin typeface="Calibri"/>
                <a:ea typeface="Calibri"/>
                <a:cs typeface="Calibri"/>
                <a:sym typeface="Calibri"/>
              </a:rPr>
              <a:t>favorece</a:t>
            </a:r>
            <a:r>
              <a:rPr lang="en-GB" sz="1800" dirty="0">
                <a:latin typeface="Calibri"/>
                <a:ea typeface="Calibri"/>
                <a:cs typeface="Calibri"/>
                <a:sym typeface="Calibri"/>
              </a:rPr>
              <a:t> o </a:t>
            </a:r>
            <a:r>
              <a:rPr lang="en-GB" sz="1800" dirty="0" err="1">
                <a:latin typeface="Calibri"/>
                <a:ea typeface="Calibri"/>
                <a:cs typeface="Calibri"/>
                <a:sym typeface="Calibri"/>
              </a:rPr>
              <a:t>progresso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outra</a:t>
            </a:r>
            <a:r>
              <a:rPr lang="en-GB" sz="1800" dirty="0">
                <a:latin typeface="Calibri"/>
                <a:ea typeface="Calibri"/>
                <a:cs typeface="Calibri"/>
                <a:sym typeface="Calibri"/>
              </a:rPr>
              <a:t> </a:t>
            </a:r>
            <a:r>
              <a:rPr lang="en-GB" sz="1800" dirty="0"/>
              <a:t>- </a:t>
            </a:r>
            <a:r>
              <a:rPr lang="en-GB" sz="1800" dirty="0" err="1">
                <a:latin typeface="Calibri"/>
                <a:ea typeface="Calibri"/>
                <a:cs typeface="Calibri"/>
                <a:sym typeface="Calibri"/>
              </a:rPr>
              <a:t>geralmente</a:t>
            </a:r>
            <a:r>
              <a:rPr lang="en-GB" sz="1800" dirty="0">
                <a:latin typeface="Calibri"/>
                <a:ea typeface="Calibri"/>
                <a:cs typeface="Calibri"/>
                <a:sym typeface="Calibri"/>
              </a:rPr>
              <a:t> </a:t>
            </a:r>
            <a:r>
              <a:rPr lang="en-GB" sz="1800" dirty="0" err="1">
                <a:latin typeface="Calibri"/>
                <a:ea typeface="Calibri"/>
                <a:cs typeface="Calibri"/>
                <a:sym typeface="Calibri"/>
              </a:rPr>
              <a:t>chamado</a:t>
            </a:r>
            <a:r>
              <a:rPr lang="en-GB" sz="1800" dirty="0">
                <a:latin typeface="Calibri"/>
                <a:ea typeface="Calibri"/>
                <a:cs typeface="Calibri"/>
                <a:sym typeface="Calibri"/>
              </a:rPr>
              <a:t> de </a:t>
            </a:r>
            <a:r>
              <a:rPr lang="en-GB" sz="1800" dirty="0" err="1">
                <a:latin typeface="Calibri"/>
                <a:ea typeface="Calibri"/>
                <a:cs typeface="Calibri"/>
                <a:sym typeface="Calibri"/>
              </a:rPr>
              <a:t>sinergia</a:t>
            </a:r>
            <a:r>
              <a:rPr lang="en-GB" sz="1800" dirty="0">
                <a:latin typeface="Calibri"/>
                <a:ea typeface="Calibri"/>
                <a:cs typeface="Calibri"/>
                <a:sym typeface="Calibri"/>
              </a:rPr>
              <a:t> </a:t>
            </a:r>
            <a:r>
              <a:rPr lang="en-GB" sz="1800" dirty="0"/>
              <a:t>-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podem</a:t>
            </a:r>
            <a:r>
              <a:rPr lang="en-GB" sz="1800" dirty="0">
                <a:latin typeface="Calibri"/>
                <a:ea typeface="Calibri"/>
                <a:cs typeface="Calibri"/>
                <a:sym typeface="Calibri"/>
              </a:rPr>
              <a:t> ser </a:t>
            </a:r>
            <a:r>
              <a:rPr lang="en-GB" sz="1800" dirty="0" err="1">
                <a:latin typeface="Calibri"/>
                <a:ea typeface="Calibri"/>
                <a:cs typeface="Calibri"/>
                <a:sym typeface="Calibri"/>
              </a:rPr>
              <a:t>negativos</a:t>
            </a:r>
            <a:r>
              <a:rPr lang="en-GB" sz="1800" dirty="0">
                <a:latin typeface="Calibri"/>
                <a:ea typeface="Calibri"/>
                <a:cs typeface="Calibri"/>
                <a:sym typeface="Calibri"/>
              </a:rPr>
              <a:t>, o que </a:t>
            </a:r>
            <a:r>
              <a:rPr lang="en-GB" sz="1800" dirty="0" err="1">
                <a:latin typeface="Calibri"/>
                <a:ea typeface="Calibri"/>
                <a:cs typeface="Calibri"/>
                <a:sym typeface="Calibri"/>
              </a:rPr>
              <a:t>significa</a:t>
            </a:r>
            <a:r>
              <a:rPr lang="en-GB" sz="1800" dirty="0">
                <a:latin typeface="Calibri"/>
                <a:ea typeface="Calibri"/>
                <a:cs typeface="Calibri"/>
                <a:sym typeface="Calibri"/>
              </a:rPr>
              <a:t> que o </a:t>
            </a:r>
            <a:r>
              <a:rPr lang="en-GB" sz="1800" dirty="0" err="1">
                <a:latin typeface="Calibri"/>
                <a:ea typeface="Calibri"/>
                <a:cs typeface="Calibri"/>
                <a:sym typeface="Calibri"/>
              </a:rPr>
              <a:t>progresso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uma</a:t>
            </a:r>
            <a:r>
              <a:rPr lang="en-GB" sz="1800" dirty="0">
                <a:latin typeface="Calibri"/>
                <a:ea typeface="Calibri"/>
                <a:cs typeface="Calibri"/>
                <a:sym typeface="Calibri"/>
              </a:rPr>
              <a:t> </a:t>
            </a:r>
            <a:r>
              <a:rPr lang="en-GB" sz="1800" dirty="0" err="1">
                <a:latin typeface="Calibri"/>
                <a:ea typeface="Calibri"/>
                <a:cs typeface="Calibri"/>
                <a:sym typeface="Calibri"/>
              </a:rPr>
              <a:t>área</a:t>
            </a:r>
            <a:r>
              <a:rPr lang="en-GB" sz="1800" dirty="0">
                <a:latin typeface="Calibri"/>
                <a:ea typeface="Calibri"/>
                <a:cs typeface="Calibri"/>
                <a:sym typeface="Calibri"/>
              </a:rPr>
              <a:t> </a:t>
            </a:r>
            <a:r>
              <a:rPr lang="en-GB" sz="1800" dirty="0" err="1">
                <a:latin typeface="Calibri"/>
                <a:ea typeface="Calibri"/>
                <a:cs typeface="Calibri"/>
                <a:sym typeface="Calibri"/>
              </a:rPr>
              <a:t>prejudica</a:t>
            </a:r>
            <a:r>
              <a:rPr lang="en-GB" sz="1800" dirty="0">
                <a:latin typeface="Calibri"/>
                <a:ea typeface="Calibri"/>
                <a:cs typeface="Calibri"/>
                <a:sym typeface="Calibri"/>
              </a:rPr>
              <a:t> o </a:t>
            </a:r>
            <a:r>
              <a:rPr lang="en-GB" sz="1800" dirty="0" err="1">
                <a:latin typeface="Calibri"/>
                <a:ea typeface="Calibri"/>
                <a:cs typeface="Calibri"/>
                <a:sym typeface="Calibri"/>
              </a:rPr>
              <a:t>progresso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outra</a:t>
            </a:r>
            <a:r>
              <a:rPr lang="en-GB" sz="1800" dirty="0">
                <a:latin typeface="Calibri"/>
                <a:ea typeface="Calibri"/>
                <a:cs typeface="Calibri"/>
                <a:sym typeface="Calibri"/>
              </a:rPr>
              <a:t>. Nesse </a:t>
            </a:r>
            <a:r>
              <a:rPr lang="en-GB" sz="1800" dirty="0" err="1">
                <a:latin typeface="Calibri"/>
                <a:ea typeface="Calibri"/>
                <a:cs typeface="Calibri"/>
                <a:sym typeface="Calibri"/>
              </a:rPr>
              <a:t>último</a:t>
            </a:r>
            <a:r>
              <a:rPr lang="en-GB" sz="1800" dirty="0">
                <a:latin typeface="Calibri"/>
                <a:ea typeface="Calibri"/>
                <a:cs typeface="Calibri"/>
                <a:sym typeface="Calibri"/>
              </a:rPr>
              <a:t> </a:t>
            </a:r>
            <a:r>
              <a:rPr lang="en-GB" sz="1800" dirty="0" err="1">
                <a:latin typeface="Calibri"/>
                <a:ea typeface="Calibri"/>
                <a:cs typeface="Calibri"/>
                <a:sym typeface="Calibri"/>
              </a:rPr>
              <a:t>caso</a:t>
            </a:r>
            <a:r>
              <a:rPr lang="en-GB" sz="1800" dirty="0">
                <a:latin typeface="Calibri"/>
                <a:ea typeface="Calibri"/>
                <a:cs typeface="Calibri"/>
                <a:sym typeface="Calibri"/>
              </a:rPr>
              <a:t>, </a:t>
            </a:r>
            <a:r>
              <a:rPr lang="en-GB" sz="1800" dirty="0" err="1">
                <a:latin typeface="Calibri"/>
                <a:ea typeface="Calibri"/>
                <a:cs typeface="Calibri"/>
                <a:sym typeface="Calibri"/>
              </a:rPr>
              <a:t>temos</a:t>
            </a:r>
            <a:r>
              <a:rPr lang="en-GB" sz="1800" dirty="0">
                <a:latin typeface="Calibri"/>
                <a:ea typeface="Calibri"/>
                <a:cs typeface="Calibri"/>
                <a:sym typeface="Calibri"/>
              </a:rPr>
              <a:t> o que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comumente</a:t>
            </a:r>
            <a:r>
              <a:rPr lang="en-GB" sz="1800" dirty="0">
                <a:latin typeface="Calibri"/>
                <a:ea typeface="Calibri"/>
                <a:cs typeface="Calibri"/>
                <a:sym typeface="Calibri"/>
              </a:rPr>
              <a:t> </a:t>
            </a:r>
            <a:r>
              <a:rPr lang="en-GB" sz="1800" dirty="0" err="1">
                <a:latin typeface="Calibri"/>
                <a:ea typeface="Calibri"/>
                <a:cs typeface="Calibri"/>
                <a:sym typeface="Calibri"/>
              </a:rPr>
              <a:t>chamado</a:t>
            </a:r>
            <a:r>
              <a:rPr lang="en-GB" sz="1800" dirty="0">
                <a:latin typeface="Calibri"/>
                <a:ea typeface="Calibri"/>
                <a:cs typeface="Calibri"/>
                <a:sym typeface="Calibri"/>
              </a:rPr>
              <a:t> de "trade-off". </a:t>
            </a:r>
            <a:endParaRPr sz="1800" dirty="0">
              <a:latin typeface="Calibri"/>
              <a:ea typeface="Calibri"/>
              <a:cs typeface="Calibri"/>
              <a:sym typeface="Calibri"/>
            </a:endParaRPr>
          </a:p>
          <a:p>
            <a:pPr marL="228600" marR="0" lvl="0" indent="0" algn="l" rtl="0">
              <a:lnSpc>
                <a:spcPct val="107000"/>
              </a:lnSpc>
              <a:spcBef>
                <a:spcPts val="800"/>
              </a:spcBef>
              <a:spcAft>
                <a:spcPts val="0"/>
              </a:spcAft>
              <a:buNone/>
            </a:pPr>
            <a:endParaRPr sz="1800" dirty="0">
              <a:latin typeface="Calibri"/>
              <a:ea typeface="Calibri"/>
              <a:cs typeface="Calibri"/>
              <a:sym typeface="Calibri"/>
            </a:endParaRPr>
          </a:p>
          <a:p>
            <a:pPr marL="228600" lvl="0" indent="0" algn="l" rtl="0">
              <a:lnSpc>
                <a:spcPct val="107000"/>
              </a:lnSpc>
              <a:spcBef>
                <a:spcPts val="800"/>
              </a:spcBef>
              <a:spcAft>
                <a:spcPts val="0"/>
              </a:spcAft>
              <a:buNone/>
            </a:pP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necessário</a:t>
            </a:r>
            <a:r>
              <a:rPr lang="en-GB" sz="1800" dirty="0">
                <a:latin typeface="Calibri"/>
                <a:ea typeface="Calibri"/>
                <a:cs typeface="Calibri"/>
                <a:sym typeface="Calibri"/>
              </a:rPr>
              <a:t> um </a:t>
            </a:r>
            <a:r>
              <a:rPr lang="en-GB" sz="1800" dirty="0" err="1">
                <a:latin typeface="Calibri"/>
                <a:ea typeface="Calibri"/>
                <a:cs typeface="Calibri"/>
                <a:sym typeface="Calibri"/>
              </a:rPr>
              <a:t>processo</a:t>
            </a:r>
            <a:r>
              <a:rPr lang="en-GB" sz="1800" dirty="0">
                <a:latin typeface="Calibri"/>
                <a:ea typeface="Calibri"/>
                <a:cs typeface="Calibri"/>
                <a:sym typeface="Calibri"/>
              </a:rPr>
              <a:t> </a:t>
            </a:r>
            <a:r>
              <a:rPr lang="en-GB" sz="1800" dirty="0" err="1">
                <a:latin typeface="Calibri"/>
                <a:ea typeface="Calibri"/>
                <a:cs typeface="Calibri"/>
                <a:sym typeface="Calibri"/>
              </a:rPr>
              <a:t>coordenado</a:t>
            </a:r>
            <a:r>
              <a:rPr lang="en-GB" sz="1800" dirty="0">
                <a:latin typeface="Calibri"/>
                <a:ea typeface="Calibri"/>
                <a:cs typeface="Calibri"/>
                <a:sym typeface="Calibri"/>
              </a:rPr>
              <a:t> e </a:t>
            </a:r>
            <a:r>
              <a:rPr lang="en-GB" sz="1800" dirty="0" err="1">
                <a:latin typeface="Calibri"/>
                <a:ea typeface="Calibri"/>
                <a:cs typeface="Calibri"/>
                <a:sym typeface="Calibri"/>
              </a:rPr>
              <a:t>integrado</a:t>
            </a:r>
            <a:r>
              <a:rPr lang="en-GB" sz="1800" dirty="0">
                <a:latin typeface="Calibri"/>
                <a:ea typeface="Calibri"/>
                <a:cs typeface="Calibri"/>
                <a:sym typeface="Calibri"/>
              </a:rPr>
              <a:t> para </a:t>
            </a:r>
            <a:r>
              <a:rPr lang="en-GB" sz="1800" dirty="0" err="1">
                <a:latin typeface="Calibri"/>
                <a:ea typeface="Calibri"/>
                <a:cs typeface="Calibri"/>
                <a:sym typeface="Calibri"/>
              </a:rPr>
              <a:t>desenvolver</a:t>
            </a:r>
            <a:r>
              <a:rPr lang="en-GB" sz="1800" dirty="0">
                <a:latin typeface="Calibri"/>
                <a:ea typeface="Calibri"/>
                <a:cs typeface="Calibri"/>
                <a:sym typeface="Calibri"/>
              </a:rPr>
              <a:t> </a:t>
            </a:r>
            <a:r>
              <a:rPr lang="en-GB" sz="1800" dirty="0" err="1">
                <a:latin typeface="Calibri"/>
                <a:ea typeface="Calibri"/>
                <a:cs typeface="Calibri"/>
                <a:sym typeface="Calibri"/>
              </a:rPr>
              <a:t>políticas</a:t>
            </a:r>
            <a:r>
              <a:rPr lang="en-GB" sz="1800" dirty="0">
                <a:latin typeface="Calibri"/>
                <a:ea typeface="Calibri"/>
                <a:cs typeface="Calibri"/>
                <a:sym typeface="Calibri"/>
              </a:rPr>
              <a:t> e </a:t>
            </a:r>
            <a:r>
              <a:rPr lang="en-GB" sz="1800" dirty="0" err="1">
                <a:latin typeface="Calibri"/>
                <a:ea typeface="Calibri"/>
                <a:cs typeface="Calibri"/>
                <a:sym typeface="Calibri"/>
              </a:rPr>
              <a:t>medidas</a:t>
            </a:r>
            <a:r>
              <a:rPr lang="en-GB" sz="1800" dirty="0">
                <a:latin typeface="Calibri"/>
                <a:ea typeface="Calibri"/>
                <a:cs typeface="Calibri"/>
                <a:sym typeface="Calibri"/>
              </a:rPr>
              <a:t> com </a:t>
            </a:r>
            <a:r>
              <a:rPr lang="en-GB" sz="1800" dirty="0" err="1">
                <a:latin typeface="Calibri"/>
                <a:ea typeface="Calibri"/>
                <a:cs typeface="Calibri"/>
                <a:sym typeface="Calibri"/>
              </a:rPr>
              <a:t>atenção</a:t>
            </a:r>
            <a:r>
              <a:rPr lang="en-GB" sz="1800" dirty="0">
                <a:latin typeface="Calibri"/>
                <a:ea typeface="Calibri"/>
                <a:cs typeface="Calibri"/>
                <a:sym typeface="Calibri"/>
              </a:rPr>
              <a:t> </a:t>
            </a:r>
            <a:r>
              <a:rPr lang="en-GB" sz="1800" dirty="0" err="1">
                <a:latin typeface="Calibri"/>
                <a:ea typeface="Calibri"/>
                <a:cs typeface="Calibri"/>
                <a:sym typeface="Calibri"/>
              </a:rPr>
              <a:t>adequada</a:t>
            </a:r>
            <a:r>
              <a:rPr lang="en-GB" sz="1800" dirty="0">
                <a:latin typeface="Calibri"/>
                <a:ea typeface="Calibri"/>
                <a:cs typeface="Calibri"/>
                <a:sym typeface="Calibri"/>
              </a:rPr>
              <a:t> </a:t>
            </a:r>
            <a:r>
              <a:rPr lang="en-GB" sz="1800" dirty="0" err="1">
                <a:latin typeface="Calibri"/>
                <a:ea typeface="Calibri"/>
                <a:cs typeface="Calibri"/>
                <a:sym typeface="Calibri"/>
              </a:rPr>
              <a:t>aos</a:t>
            </a:r>
            <a:r>
              <a:rPr lang="en-GB" sz="1800" dirty="0">
                <a:latin typeface="Calibri"/>
                <a:ea typeface="Calibri"/>
                <a:cs typeface="Calibri"/>
                <a:sym typeface="Calibri"/>
              </a:rPr>
              <a:t> </a:t>
            </a:r>
            <a:r>
              <a:rPr lang="en-GB" sz="1800" dirty="0" err="1">
                <a:latin typeface="Calibri"/>
                <a:ea typeface="Calibri"/>
                <a:cs typeface="Calibri"/>
                <a:sym typeface="Calibri"/>
              </a:rPr>
              <a:t>aspectos</a:t>
            </a:r>
            <a:r>
              <a:rPr lang="en-GB" sz="1800" dirty="0">
                <a:latin typeface="Calibri"/>
                <a:ea typeface="Calibri"/>
                <a:cs typeface="Calibri"/>
                <a:sym typeface="Calibri"/>
              </a:rPr>
              <a:t> </a:t>
            </a:r>
            <a:r>
              <a:rPr lang="en-GB" sz="1800" dirty="0" err="1">
                <a:latin typeface="Calibri"/>
                <a:ea typeface="Calibri"/>
                <a:cs typeface="Calibri"/>
                <a:sym typeface="Calibri"/>
              </a:rPr>
              <a:t>transversais</a:t>
            </a:r>
            <a:r>
              <a:rPr lang="en-GB" sz="1800" dirty="0">
                <a:latin typeface="Calibri"/>
                <a:ea typeface="Calibri"/>
                <a:cs typeface="Calibri"/>
                <a:sym typeface="Calibri"/>
              </a:rPr>
              <a:t> para </a:t>
            </a:r>
            <a:r>
              <a:rPr lang="en-GB" sz="1800" dirty="0" err="1">
                <a:latin typeface="Calibri"/>
                <a:ea typeface="Calibri"/>
                <a:cs typeface="Calibri"/>
                <a:sym typeface="Calibri"/>
              </a:rPr>
              <a:t>gerenciar</a:t>
            </a:r>
            <a:r>
              <a:rPr lang="en-GB" sz="1800" dirty="0">
                <a:latin typeface="Calibri"/>
                <a:ea typeface="Calibri"/>
                <a:cs typeface="Calibri"/>
                <a:sym typeface="Calibri"/>
              </a:rPr>
              <a:t> </a:t>
            </a:r>
            <a:r>
              <a:rPr lang="en-GB" sz="1800" dirty="0" err="1">
                <a:latin typeface="Calibri"/>
                <a:ea typeface="Calibri"/>
                <a:cs typeface="Calibri"/>
                <a:sym typeface="Calibri"/>
              </a:rPr>
              <a:t>melhor</a:t>
            </a:r>
            <a:r>
              <a:rPr lang="en-GB" sz="1800" dirty="0">
                <a:latin typeface="Calibri"/>
                <a:ea typeface="Calibri"/>
                <a:cs typeface="Calibri"/>
                <a:sym typeface="Calibri"/>
              </a:rPr>
              <a:t> </a:t>
            </a:r>
            <a:r>
              <a:rPr lang="en-GB" sz="1800" dirty="0" err="1">
                <a:latin typeface="Calibri"/>
                <a:ea typeface="Calibri"/>
                <a:cs typeface="Calibri"/>
                <a:sym typeface="Calibri"/>
              </a:rPr>
              <a:t>essas</a:t>
            </a:r>
            <a:r>
              <a:rPr lang="en-GB" sz="1800" dirty="0">
                <a:latin typeface="Calibri"/>
                <a:ea typeface="Calibri"/>
                <a:cs typeface="Calibri"/>
                <a:sym typeface="Calibri"/>
              </a:rPr>
              <a:t> </a:t>
            </a:r>
            <a:r>
              <a:rPr lang="en-GB" sz="1800" dirty="0" err="1">
                <a:latin typeface="Calibri"/>
                <a:ea typeface="Calibri"/>
                <a:cs typeface="Calibri"/>
                <a:sym typeface="Calibri"/>
              </a:rPr>
              <a:t>sinergias</a:t>
            </a:r>
            <a:r>
              <a:rPr lang="en-GB" sz="1800" dirty="0">
                <a:latin typeface="Calibri"/>
                <a:ea typeface="Calibri"/>
                <a:cs typeface="Calibri"/>
                <a:sym typeface="Calibri"/>
              </a:rPr>
              <a:t> e </a:t>
            </a:r>
            <a:r>
              <a:rPr lang="en-GB" sz="1800" dirty="0" err="1">
                <a:latin typeface="Calibri"/>
                <a:ea typeface="Calibri"/>
                <a:cs typeface="Calibri"/>
                <a:sym typeface="Calibri"/>
              </a:rPr>
              <a:t>compensações</a:t>
            </a:r>
            <a:r>
              <a:rPr lang="en-GB" sz="1800" dirty="0">
                <a:latin typeface="Calibri"/>
                <a:ea typeface="Calibri"/>
                <a:cs typeface="Calibri"/>
                <a:sym typeface="Calibri"/>
              </a:rPr>
              <a:t>. </a:t>
            </a:r>
            <a:endParaRPr sz="1800" dirty="0">
              <a:latin typeface="Calibri"/>
              <a:ea typeface="Calibri"/>
              <a:cs typeface="Calibri"/>
              <a:sym typeface="Calibri"/>
            </a:endParaRPr>
          </a:p>
        </p:txBody>
      </p:sp>
      <p:sp>
        <p:nvSpPr>
          <p:cNvPr id="157" name="Google Shape;1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7000"/>
              </a:lnSpc>
              <a:spcBef>
                <a:spcPts val="0"/>
              </a:spcBef>
              <a:spcAft>
                <a:spcPts val="0"/>
              </a:spcAft>
              <a:buNone/>
            </a:pPr>
            <a:r>
              <a:rPr lang="en-GB" sz="1800">
                <a:latin typeface="Calibri"/>
                <a:ea typeface="Calibri"/>
                <a:cs typeface="Calibri"/>
                <a:sym typeface="Calibri"/>
              </a:rPr>
              <a:t>A adoção de abordagens integradas e coesas para a elaboração de políticas, o aproveitamento de sinergias e o gerenciamento de compensações são, às vezes, chamados de "coerência de políticas". A coerência das políticas pode ser vista como tendo quatro pré-requisitos: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A primeira é que se adote uma abordagem sistemática para identificar vínculos relevantes entre os setores e domínios.</a:t>
            </a:r>
            <a:r>
              <a:rPr lang="en-GB" sz="1800" b="0">
                <a:latin typeface="Calibri"/>
                <a:ea typeface="Calibri"/>
                <a:cs typeface="Calibri"/>
                <a:sym typeface="Calibri"/>
              </a:rPr>
              <a:t> Essas ligações devem, então, ser consideradas com relação à elaboração de políticas e ao impacto mais amplo da intervenção, além do objetivo principal pretendido.  </a:t>
            </a:r>
            <a:endParaRPr sz="1800" b="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Em segundo lugar, a coerência política envolve a garantia da consistência horizontal e vertical das políticas. Isso significa que as intervenções precisam estar alinhadas em diferentes setores </a:t>
            </a:r>
            <a:r>
              <a:rPr lang="en-GB" sz="1800"/>
              <a:t>- </a:t>
            </a:r>
            <a:r>
              <a:rPr lang="en-GB" sz="1800">
                <a:latin typeface="Calibri"/>
                <a:ea typeface="Calibri"/>
                <a:cs typeface="Calibri"/>
                <a:sym typeface="Calibri"/>
              </a:rPr>
              <a:t>por exemplo, consistência na estratégia energética e na política climática ou na política de segurança alimentar e promoção de biocombustíveis. É preciso haver consistência no que acontece em nível municipal ou provincial e em nível nacional, bem como em nível regional ou global, quando relevante.</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Em terceiro lugar, isso também significa que as partes interessadas relevantes estão envolvidas no projeto, na implementação, no monitoramento e na avaliação de políticas e estratégias.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Por fim, a coerência das políticas exige que os recursos adequados - financeiros, humanos ou outros </a:t>
            </a:r>
            <a:r>
              <a:rPr lang="en-GB" sz="1800"/>
              <a:t>- </a:t>
            </a:r>
            <a:r>
              <a:rPr lang="en-GB" sz="1800">
                <a:latin typeface="Calibri"/>
                <a:ea typeface="Calibri"/>
                <a:cs typeface="Calibri"/>
                <a:sym typeface="Calibri"/>
              </a:rPr>
              <a:t>sejam fornecidos para a implementação em todos os níveis e em todas as escalas, para que haja alinhamento da ambição e do compromisso.</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65" name="Google Shape;1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7000"/>
              </a:lnSpc>
              <a:spcBef>
                <a:spcPts val="0"/>
              </a:spcBef>
              <a:spcAft>
                <a:spcPts val="0"/>
              </a:spcAft>
              <a:buNone/>
            </a:pPr>
            <a:r>
              <a:rPr lang="en-GB" sz="1800">
                <a:latin typeface="Calibri"/>
                <a:ea typeface="Calibri"/>
                <a:cs typeface="Calibri"/>
                <a:sym typeface="Calibri"/>
              </a:rPr>
              <a:t>No entanto, a formulação de políticas e as avaliações geralmente são feitas de forma isolada por entidades institucionais separadas e desconectadas, pois há vários obstáculos e lacunas institucionais que impedem a coordenação eficaz das políticas.</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1) Estruturas de políticas: Diferentes agendas políticas, preocupações com a visibilidade e rivalidades de poder entre ministérios e agências são uma barreira à coordenação eficaz. Além disso, os ministérios nacionais costumam ditar abordagens verticais para políticas intersetoriais que se beneficiariam de um projeto conjunto nos níveis do governo local. </a:t>
            </a:r>
            <a:endParaRPr/>
          </a:p>
          <a:p>
            <a:pPr marL="228600" lvl="0" indent="0" algn="l" rtl="0">
              <a:lnSpc>
                <a:spcPct val="107000"/>
              </a:lnSpc>
              <a:spcBef>
                <a:spcPts val="800"/>
              </a:spcBef>
              <a:spcAft>
                <a:spcPts val="0"/>
              </a:spcAft>
              <a:buNone/>
            </a:pPr>
            <a:endParaRPr sz="1800">
              <a:latin typeface="Calibri"/>
              <a:ea typeface="Calibri"/>
              <a:cs typeface="Calibri"/>
              <a:sym typeface="Calibri"/>
            </a:endParaRPr>
          </a:p>
          <a:p>
            <a:pPr marL="228600" marR="0" lvl="0" indent="0" algn="l" rtl="0">
              <a:lnSpc>
                <a:spcPct val="107000"/>
              </a:lnSpc>
              <a:spcBef>
                <a:spcPts val="800"/>
              </a:spcBef>
              <a:spcAft>
                <a:spcPts val="0"/>
              </a:spcAft>
              <a:buNone/>
            </a:pPr>
            <a:r>
              <a:rPr lang="en-GB" sz="1800">
                <a:latin typeface="Calibri"/>
                <a:ea typeface="Calibri"/>
                <a:cs typeface="Calibri"/>
                <a:sym typeface="Calibri"/>
              </a:rPr>
              <a:t>2) Funções administrativas: A falta de clareza e a sobreposição de mandatos, funções e responsabilidades entre os ministérios do governo podem complicar o processo de obtenção de coerência política e de coordenação de estratégias.</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3) Recursos de capacidade: O conhecimento necessário, a capacidade de aplicação e os recursos de infraestrutura para uma coordenação eficaz podem estar faltando entre os órgãos e níveis de governo.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marR="0" lvl="0" indent="0" algn="l" rtl="0">
              <a:lnSpc>
                <a:spcPct val="107000"/>
              </a:lnSpc>
              <a:spcBef>
                <a:spcPts val="800"/>
              </a:spcBef>
              <a:spcAft>
                <a:spcPts val="0"/>
              </a:spcAft>
              <a:buNone/>
            </a:pPr>
            <a:r>
              <a:rPr lang="en-GB" sz="1800">
                <a:latin typeface="Calibri"/>
                <a:ea typeface="Calibri"/>
                <a:cs typeface="Calibri"/>
                <a:sym typeface="Calibri"/>
              </a:rPr>
              <a:t>4) Recursos de financiamento: A alocação orçamentária inadequada ou desigual e a distribuição de recursos entre as agências e os diferentes níveis de governo podem impedir a alocação de recursos suficientes para a coordenação e a coerência das políticas.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228600" algn="l" rtl="0">
              <a:lnSpc>
                <a:spcPct val="107000"/>
              </a:lnSpc>
              <a:spcBef>
                <a:spcPts val="800"/>
              </a:spcBef>
              <a:spcAft>
                <a:spcPts val="0"/>
              </a:spcAft>
              <a:buNone/>
            </a:pPr>
            <a:r>
              <a:rPr lang="en-GB" sz="1800">
                <a:latin typeface="Calibri"/>
                <a:ea typeface="Calibri"/>
                <a:cs typeface="Calibri"/>
                <a:sym typeface="Calibri"/>
              </a:rPr>
              <a:t>5) Desafio informacional: Existem lacunas de dados, falta de comunicação e procedimentos inconsistentes em todos os níveis de governo, o que funciona como uma barreira ao fluxo de informações e à coordenação. </a:t>
            </a:r>
            <a:endParaRPr sz="1800">
              <a:latin typeface="Calibri"/>
              <a:ea typeface="Calibri"/>
              <a:cs typeface="Calibri"/>
              <a:sym typeface="Calibri"/>
            </a:endParaRPr>
          </a:p>
          <a:p>
            <a:pPr marL="0" marR="0" lvl="0" indent="22860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6) Cronograma e planejamento estratégico Diferentes agências e autoridades trabalham com cronogramas e prazos diferentes, o que gera preocupações com o cronograma do planejamento estratégico.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7) Avaliação: A falta de recursos e de capacidade muitas vezes impede auditorias eficazes das práticas governamentais que identificariam ineficiências e facilitariam o feedback e a melhoria ao longo do tempo. </a:t>
            </a:r>
            <a:endParaRPr sz="1800">
              <a:latin typeface="Calibri"/>
              <a:ea typeface="Calibri"/>
              <a:cs typeface="Calibri"/>
              <a:sym typeface="Calibri"/>
            </a:endParaRPr>
          </a:p>
        </p:txBody>
      </p:sp>
      <p:sp>
        <p:nvSpPr>
          <p:cNvPr id="173" name="Google Shape;1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modelos</a:t>
            </a:r>
            <a:r>
              <a:rPr lang="en-GB" sz="1800" dirty="0">
                <a:latin typeface="Calibri"/>
                <a:ea typeface="Calibri"/>
                <a:cs typeface="Calibri"/>
                <a:sym typeface="Calibri"/>
              </a:rPr>
              <a:t> CLEWs </a:t>
            </a:r>
            <a:r>
              <a:rPr lang="en-GB" sz="1800" dirty="0" err="1">
                <a:latin typeface="Calibri"/>
                <a:ea typeface="Calibri"/>
                <a:cs typeface="Calibri"/>
                <a:sym typeface="Calibri"/>
              </a:rPr>
              <a:t>são</a:t>
            </a:r>
            <a:r>
              <a:rPr lang="en-GB" sz="1800" dirty="0">
                <a:latin typeface="Calibri"/>
                <a:ea typeface="Calibri"/>
                <a:cs typeface="Calibri"/>
                <a:sym typeface="Calibri"/>
              </a:rPr>
              <a:t> ferramentas para a </a:t>
            </a:r>
            <a:r>
              <a:rPr lang="en-GB" sz="1800" dirty="0" err="1">
                <a:latin typeface="Calibri"/>
                <a:ea typeface="Calibri"/>
                <a:cs typeface="Calibri"/>
                <a:sym typeface="Calibri"/>
              </a:rPr>
              <a:t>consideração</a:t>
            </a:r>
            <a:r>
              <a:rPr lang="en-GB" sz="1800" dirty="0">
                <a:latin typeface="Calibri"/>
                <a:ea typeface="Calibri"/>
                <a:cs typeface="Calibri"/>
                <a:sym typeface="Calibri"/>
              </a:rPr>
              <a:t> </a:t>
            </a:r>
            <a:r>
              <a:rPr lang="en-GB" sz="1800" dirty="0" err="1">
                <a:latin typeface="Calibri"/>
                <a:ea typeface="Calibri"/>
                <a:cs typeface="Calibri"/>
                <a:sym typeface="Calibri"/>
              </a:rPr>
              <a:t>simultânea</a:t>
            </a:r>
            <a:r>
              <a:rPr lang="en-GB" sz="1800" dirty="0">
                <a:latin typeface="Calibri"/>
                <a:ea typeface="Calibri"/>
                <a:cs typeface="Calibri"/>
                <a:sym typeface="Calibri"/>
              </a:rPr>
              <a:t> de </a:t>
            </a:r>
            <a:r>
              <a:rPr lang="en-GB" sz="1800" dirty="0" err="1">
                <a:latin typeface="Calibri"/>
                <a:ea typeface="Calibri"/>
                <a:cs typeface="Calibri"/>
                <a:sym typeface="Calibri"/>
              </a:rPr>
              <a:t>questões</a:t>
            </a:r>
            <a:r>
              <a:rPr lang="en-GB" sz="1800" dirty="0">
                <a:latin typeface="Calibri"/>
                <a:ea typeface="Calibri"/>
                <a:cs typeface="Calibri"/>
                <a:sym typeface="Calibri"/>
              </a:rPr>
              <a:t> </a:t>
            </a:r>
            <a:r>
              <a:rPr lang="en-GB" sz="1800" dirty="0" err="1">
                <a:latin typeface="Calibri"/>
                <a:ea typeface="Calibri"/>
                <a:cs typeface="Calibri"/>
                <a:sym typeface="Calibri"/>
              </a:rPr>
              <a:t>relativas</a:t>
            </a:r>
            <a:r>
              <a:rPr lang="en-GB" sz="1800" dirty="0">
                <a:latin typeface="Calibri"/>
                <a:ea typeface="Calibri"/>
                <a:cs typeface="Calibri"/>
                <a:sym typeface="Calibri"/>
              </a:rPr>
              <a:t> à </a:t>
            </a:r>
            <a:r>
              <a:rPr lang="en-GB" sz="1800" dirty="0" err="1">
                <a:latin typeface="Calibri"/>
                <a:ea typeface="Calibri"/>
                <a:cs typeface="Calibri"/>
                <a:sym typeface="Calibri"/>
              </a:rPr>
              <a:t>segurança</a:t>
            </a:r>
            <a:r>
              <a:rPr lang="en-GB" sz="1800" dirty="0">
                <a:latin typeface="Calibri"/>
                <a:ea typeface="Calibri"/>
                <a:cs typeface="Calibri"/>
                <a:sym typeface="Calibri"/>
              </a:rPr>
              <a:t> </a:t>
            </a:r>
            <a:r>
              <a:rPr lang="en-GB" sz="1800" dirty="0" err="1">
                <a:latin typeface="Calibri"/>
                <a:ea typeface="Calibri"/>
                <a:cs typeface="Calibri"/>
                <a:sym typeface="Calibri"/>
              </a:rPr>
              <a:t>alimentar</a:t>
            </a:r>
            <a:r>
              <a:rPr lang="en-GB" sz="1800" dirty="0">
                <a:latin typeface="Calibri"/>
                <a:ea typeface="Calibri"/>
                <a:cs typeface="Calibri"/>
                <a:sym typeface="Calibri"/>
              </a:rPr>
              <a:t>, </a:t>
            </a:r>
            <a:r>
              <a:rPr lang="en-GB" sz="1800" dirty="0" err="1">
                <a:latin typeface="Calibri"/>
                <a:ea typeface="Calibri"/>
                <a:cs typeface="Calibri"/>
                <a:sym typeface="Calibri"/>
              </a:rPr>
              <a:t>energética</a:t>
            </a:r>
            <a:r>
              <a:rPr lang="en-GB" sz="1800" dirty="0">
                <a:latin typeface="Calibri"/>
                <a:ea typeface="Calibri"/>
                <a:cs typeface="Calibri"/>
                <a:sym typeface="Calibri"/>
              </a:rPr>
              <a:t> e </a:t>
            </a:r>
            <a:r>
              <a:rPr lang="en-GB" sz="1800" dirty="0" err="1">
                <a:latin typeface="Calibri"/>
                <a:ea typeface="Calibri"/>
                <a:cs typeface="Calibri"/>
                <a:sym typeface="Calibri"/>
              </a:rPr>
              <a:t>hídrica</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uma</a:t>
            </a:r>
            <a:r>
              <a:rPr lang="en-GB" sz="1800" dirty="0">
                <a:latin typeface="Calibri"/>
                <a:ea typeface="Calibri"/>
                <a:cs typeface="Calibri"/>
                <a:sym typeface="Calibri"/>
              </a:rPr>
              <a:t> </a:t>
            </a:r>
            <a:r>
              <a:rPr lang="en-GB" sz="1800" dirty="0" err="1">
                <a:latin typeface="Calibri"/>
                <a:ea typeface="Calibri"/>
                <a:cs typeface="Calibri"/>
                <a:sym typeface="Calibri"/>
              </a:rPr>
              <a:t>metodologia</a:t>
            </a:r>
            <a:r>
              <a:rPr lang="en-GB" sz="1800" dirty="0">
                <a:latin typeface="Calibri"/>
                <a:ea typeface="Calibri"/>
                <a:cs typeface="Calibri"/>
                <a:sym typeface="Calibri"/>
              </a:rPr>
              <a:t> para </a:t>
            </a:r>
            <a:r>
              <a:rPr lang="en-GB" sz="1800" dirty="0" err="1">
                <a:latin typeface="Calibri"/>
                <a:ea typeface="Calibri"/>
                <a:cs typeface="Calibri"/>
                <a:sym typeface="Calibri"/>
              </a:rPr>
              <a:t>avaliação</a:t>
            </a:r>
            <a:r>
              <a:rPr lang="en-GB" sz="1800" dirty="0">
                <a:latin typeface="Calibri"/>
                <a:ea typeface="Calibri"/>
                <a:cs typeface="Calibri"/>
                <a:sym typeface="Calibri"/>
              </a:rPr>
              <a:t> </a:t>
            </a:r>
            <a:r>
              <a:rPr lang="en-GB" sz="1800" dirty="0" err="1">
                <a:latin typeface="Calibri"/>
                <a:ea typeface="Calibri"/>
                <a:cs typeface="Calibri"/>
                <a:sym typeface="Calibri"/>
              </a:rPr>
              <a:t>integrada</a:t>
            </a:r>
            <a:r>
              <a:rPr lang="en-GB" sz="1800" dirty="0">
                <a:latin typeface="Calibri"/>
                <a:ea typeface="Calibri"/>
                <a:cs typeface="Calibri"/>
                <a:sym typeface="Calibri"/>
              </a:rPr>
              <a:t> de </a:t>
            </a:r>
            <a:r>
              <a:rPr lang="en-GB" sz="1800" dirty="0" err="1">
                <a:latin typeface="Calibri"/>
                <a:ea typeface="Calibri"/>
                <a:cs typeface="Calibri"/>
                <a:sym typeface="Calibri"/>
              </a:rPr>
              <a:t>sistemas</a:t>
            </a:r>
            <a:r>
              <a:rPr lang="en-GB" sz="1800" dirty="0">
                <a:latin typeface="Calibri"/>
                <a:ea typeface="Calibri"/>
                <a:cs typeface="Calibri"/>
                <a:sym typeface="Calibri"/>
              </a:rPr>
              <a:t> de </a:t>
            </a:r>
            <a:r>
              <a:rPr lang="en-GB" sz="1800" dirty="0" err="1">
                <a:latin typeface="Calibri"/>
                <a:ea typeface="Calibri"/>
                <a:cs typeface="Calibri"/>
                <a:sym typeface="Calibri"/>
              </a:rPr>
              <a:t>recursos</a:t>
            </a:r>
            <a:r>
              <a:rPr lang="en-GB" sz="1800" dirty="0">
                <a:latin typeface="Calibri"/>
                <a:ea typeface="Calibri"/>
                <a:cs typeface="Calibri"/>
                <a:sym typeface="Calibri"/>
              </a:rPr>
              <a:t> que </a:t>
            </a:r>
            <a:r>
              <a:rPr lang="en-GB" sz="1800" dirty="0" err="1">
                <a:latin typeface="Calibri"/>
                <a:ea typeface="Calibri"/>
                <a:cs typeface="Calibri"/>
                <a:sym typeface="Calibri"/>
              </a:rPr>
              <a:t>fornece</a:t>
            </a:r>
            <a:r>
              <a:rPr lang="en-GB" sz="1800" dirty="0">
                <a:latin typeface="Calibri"/>
                <a:ea typeface="Calibri"/>
                <a:cs typeface="Calibri"/>
                <a:sym typeface="Calibri"/>
              </a:rPr>
              <a:t> um </a:t>
            </a:r>
            <a:r>
              <a:rPr lang="en-GB" sz="1800" dirty="0" err="1">
                <a:latin typeface="Calibri"/>
                <a:ea typeface="Calibri"/>
                <a:cs typeface="Calibri"/>
                <a:sym typeface="Calibri"/>
              </a:rPr>
              <a:t>meio</a:t>
            </a:r>
            <a:r>
              <a:rPr lang="en-GB" sz="1800" dirty="0">
                <a:latin typeface="Calibri"/>
                <a:ea typeface="Calibri"/>
                <a:cs typeface="Calibri"/>
                <a:sym typeface="Calibri"/>
              </a:rPr>
              <a:t> de </a:t>
            </a:r>
            <a:r>
              <a:rPr lang="en-GB" sz="1800" dirty="0" err="1">
                <a:latin typeface="Calibri"/>
                <a:ea typeface="Calibri"/>
                <a:cs typeface="Calibri"/>
                <a:sym typeface="Calibri"/>
              </a:rPr>
              <a:t>analisar</a:t>
            </a:r>
            <a:r>
              <a:rPr lang="en-GB" sz="1800" dirty="0">
                <a:latin typeface="Calibri"/>
                <a:ea typeface="Calibri"/>
                <a:cs typeface="Calibri"/>
                <a:sym typeface="Calibri"/>
              </a:rPr>
              <a:t> e </a:t>
            </a:r>
            <a:r>
              <a:rPr lang="en-GB" sz="1800" dirty="0" err="1">
                <a:latin typeface="Calibri"/>
                <a:ea typeface="Calibri"/>
                <a:cs typeface="Calibri"/>
                <a:sym typeface="Calibri"/>
              </a:rPr>
              <a:t>avaliar</a:t>
            </a:r>
            <a:r>
              <a:rPr lang="en-GB" sz="1800" dirty="0">
                <a:latin typeface="Calibri"/>
                <a:ea typeface="Calibri"/>
                <a:cs typeface="Calibri"/>
                <a:sym typeface="Calibri"/>
              </a:rPr>
              <a:t> </a:t>
            </a:r>
            <a:r>
              <a:rPr lang="en-GB" sz="1800" dirty="0" err="1">
                <a:latin typeface="Calibri"/>
                <a:ea typeface="Calibri"/>
                <a:cs typeface="Calibri"/>
                <a:sym typeface="Calibri"/>
              </a:rPr>
              <a:t>simultaneamente</a:t>
            </a:r>
            <a:r>
              <a:rPr lang="en-GB" sz="1800" dirty="0">
                <a:latin typeface="Calibri"/>
                <a:ea typeface="Calibri"/>
                <a:cs typeface="Calibri"/>
                <a:sym typeface="Calibri"/>
              </a:rPr>
              <a:t> as </a:t>
            </a:r>
            <a:r>
              <a:rPr lang="en-GB" sz="1800" dirty="0" err="1">
                <a:latin typeface="Calibri"/>
                <a:ea typeface="Calibri"/>
                <a:cs typeface="Calibri"/>
                <a:sym typeface="Calibri"/>
              </a:rPr>
              <a:t>interligações</a:t>
            </a:r>
            <a:r>
              <a:rPr lang="en-GB" sz="1800" dirty="0">
                <a:latin typeface="Calibri"/>
                <a:ea typeface="Calibri"/>
                <a:cs typeface="Calibri"/>
                <a:sym typeface="Calibri"/>
              </a:rPr>
              <a:t> </a:t>
            </a:r>
            <a:r>
              <a:rPr lang="en-GB" sz="1800" dirty="0" err="1">
                <a:latin typeface="Calibri"/>
                <a:ea typeface="Calibri"/>
                <a:cs typeface="Calibri"/>
                <a:sym typeface="Calibri"/>
              </a:rPr>
              <a:t>existentes</a:t>
            </a:r>
            <a:r>
              <a:rPr lang="en-GB" sz="1800" dirty="0">
                <a:latin typeface="Calibri"/>
                <a:ea typeface="Calibri"/>
                <a:cs typeface="Calibri"/>
                <a:sym typeface="Calibri"/>
              </a:rPr>
              <a:t> entre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sistemas</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água</a:t>
            </a:r>
            <a:r>
              <a:rPr lang="en-GB" sz="1800" dirty="0">
                <a:latin typeface="Calibri"/>
                <a:ea typeface="Calibri"/>
                <a:cs typeface="Calibri"/>
                <a:sym typeface="Calibri"/>
              </a:rPr>
              <a:t> e </a:t>
            </a:r>
            <a:r>
              <a:rPr lang="en-GB" sz="1800" dirty="0" err="1">
                <a:latin typeface="Calibri"/>
                <a:ea typeface="Calibri"/>
                <a:cs typeface="Calibri"/>
                <a:sym typeface="Calibri"/>
              </a:rPr>
              <a:t>agricultura</a:t>
            </a:r>
            <a:r>
              <a:rPr lang="en-GB" sz="1800" dirty="0">
                <a:latin typeface="Calibri"/>
                <a:ea typeface="Calibri"/>
                <a:cs typeface="Calibri"/>
                <a:sym typeface="Calibri"/>
              </a:rPr>
              <a:t>, </a:t>
            </a:r>
            <a:r>
              <a:rPr lang="en-GB" sz="1800" dirty="0" err="1">
                <a:latin typeface="Calibri"/>
                <a:ea typeface="Calibri"/>
                <a:cs typeface="Calibri"/>
                <a:sym typeface="Calibri"/>
              </a:rPr>
              <a:t>bem</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t>
            </a:r>
            <a:r>
              <a:rPr lang="en-GB" sz="1800" dirty="0" err="1">
                <a:latin typeface="Calibri"/>
                <a:ea typeface="Calibri"/>
                <a:cs typeface="Calibri"/>
                <a:sym typeface="Calibri"/>
              </a:rPr>
              <a:t>seus</a:t>
            </a:r>
            <a:r>
              <a:rPr lang="en-GB" sz="1800" dirty="0">
                <a:latin typeface="Calibri"/>
                <a:ea typeface="Calibri"/>
                <a:cs typeface="Calibri"/>
                <a:sym typeface="Calibri"/>
              </a:rPr>
              <a:t> </a:t>
            </a:r>
            <a:r>
              <a:rPr lang="en-GB" sz="1800" dirty="0" err="1">
                <a:latin typeface="Calibri"/>
                <a:ea typeface="Calibri"/>
                <a:cs typeface="Calibri"/>
                <a:sym typeface="Calibri"/>
              </a:rPr>
              <a:t>impactos</a:t>
            </a:r>
            <a:r>
              <a:rPr lang="en-GB" sz="1800" dirty="0">
                <a:latin typeface="Calibri"/>
                <a:ea typeface="Calibri"/>
                <a:cs typeface="Calibri"/>
                <a:sym typeface="Calibri"/>
              </a:rPr>
              <a:t> e </a:t>
            </a:r>
            <a:r>
              <a:rPr lang="en-GB" sz="1800" dirty="0" err="1">
                <a:latin typeface="Calibri"/>
                <a:ea typeface="Calibri"/>
                <a:cs typeface="Calibri"/>
                <a:sym typeface="Calibri"/>
              </a:rPr>
              <a:t>vulnerabilidade</a:t>
            </a:r>
            <a:r>
              <a:rPr lang="en-GB" sz="1800" dirty="0">
                <a:latin typeface="Calibri"/>
                <a:ea typeface="Calibri"/>
                <a:cs typeface="Calibri"/>
                <a:sym typeface="Calibri"/>
              </a:rPr>
              <a:t> </a:t>
            </a:r>
            <a:r>
              <a:rPr lang="en-GB" sz="1800" dirty="0" err="1">
                <a:latin typeface="Calibri"/>
                <a:ea typeface="Calibri"/>
                <a:cs typeface="Calibri"/>
                <a:sym typeface="Calibri"/>
              </a:rPr>
              <a:t>às</a:t>
            </a:r>
            <a:r>
              <a:rPr lang="en-GB" sz="1800" dirty="0">
                <a:latin typeface="Calibri"/>
                <a:ea typeface="Calibri"/>
                <a:cs typeface="Calibri"/>
                <a:sym typeface="Calibri"/>
              </a:rPr>
              <a:t> </a:t>
            </a:r>
            <a:r>
              <a:rPr lang="en-GB" sz="1800" dirty="0" err="1">
                <a:latin typeface="Calibri"/>
                <a:ea typeface="Calibri"/>
                <a:cs typeface="Calibri"/>
                <a:sym typeface="Calibri"/>
              </a:rPr>
              <a:t>mudanças</a:t>
            </a:r>
            <a:r>
              <a:rPr lang="en-GB" sz="1800" dirty="0">
                <a:latin typeface="Calibri"/>
                <a:ea typeface="Calibri"/>
                <a:cs typeface="Calibri"/>
                <a:sym typeface="Calibri"/>
              </a:rPr>
              <a:t> </a:t>
            </a:r>
            <a:r>
              <a:rPr lang="en-GB" sz="1800" dirty="0" err="1">
                <a:latin typeface="Calibri"/>
                <a:ea typeface="Calibri"/>
                <a:cs typeface="Calibri"/>
                <a:sym typeface="Calibri"/>
              </a:rPr>
              <a:t>climáticas</a:t>
            </a:r>
            <a:r>
              <a:rPr lang="en-GB" sz="1800" dirty="0">
                <a:latin typeface="Calibri"/>
                <a:ea typeface="Calibri"/>
                <a:cs typeface="Calibri"/>
                <a:sym typeface="Calibri"/>
              </a:rPr>
              <a:t>. Dessa forma, </a:t>
            </a:r>
            <a:r>
              <a:rPr lang="en-GB" sz="1800" dirty="0" err="1">
                <a:latin typeface="Calibri"/>
                <a:ea typeface="Calibri"/>
                <a:cs typeface="Calibri"/>
                <a:sym typeface="Calibri"/>
              </a:rPr>
              <a:t>ela</a:t>
            </a:r>
            <a:r>
              <a:rPr lang="en-GB" sz="1800" dirty="0">
                <a:latin typeface="Calibri"/>
                <a:ea typeface="Calibri"/>
                <a:cs typeface="Calibri"/>
                <a:sym typeface="Calibri"/>
              </a:rPr>
              <a:t> </a:t>
            </a:r>
            <a:r>
              <a:rPr lang="en-GB" sz="1800" dirty="0" err="1">
                <a:latin typeface="Calibri"/>
                <a:ea typeface="Calibri"/>
                <a:cs typeface="Calibri"/>
                <a:sym typeface="Calibri"/>
              </a:rPr>
              <a:t>pode</a:t>
            </a:r>
            <a:r>
              <a:rPr lang="en-GB" sz="1800" dirty="0">
                <a:latin typeface="Calibri"/>
                <a:ea typeface="Calibri"/>
                <a:cs typeface="Calibri"/>
                <a:sym typeface="Calibri"/>
              </a:rPr>
              <a:t> </a:t>
            </a:r>
            <a:r>
              <a:rPr lang="en-GB" sz="1800" dirty="0" err="1">
                <a:latin typeface="Calibri"/>
                <a:ea typeface="Calibri"/>
                <a:cs typeface="Calibri"/>
                <a:sym typeface="Calibri"/>
              </a:rPr>
              <a:t>fornecer</a:t>
            </a:r>
            <a:r>
              <a:rPr lang="en-GB" sz="1800" dirty="0">
                <a:latin typeface="Calibri"/>
                <a:ea typeface="Calibri"/>
                <a:cs typeface="Calibri"/>
                <a:sym typeface="Calibri"/>
              </a:rPr>
              <a:t> </a:t>
            </a:r>
            <a:r>
              <a:rPr lang="en-GB" sz="1800" dirty="0" err="1">
                <a:latin typeface="Calibri"/>
                <a:ea typeface="Calibri"/>
                <a:cs typeface="Calibri"/>
                <a:sym typeface="Calibri"/>
              </a:rPr>
              <a:t>uma</a:t>
            </a:r>
            <a:r>
              <a:rPr lang="en-GB" sz="1800" dirty="0">
                <a:latin typeface="Calibri"/>
                <a:ea typeface="Calibri"/>
                <a:cs typeface="Calibri"/>
                <a:sym typeface="Calibri"/>
              </a:rPr>
              <a:t> base </a:t>
            </a:r>
            <a:r>
              <a:rPr lang="en-GB" sz="1800" dirty="0" err="1">
                <a:latin typeface="Calibri"/>
                <a:ea typeface="Calibri"/>
                <a:cs typeface="Calibri"/>
                <a:sym typeface="Calibri"/>
              </a:rPr>
              <a:t>analítica</a:t>
            </a:r>
            <a:r>
              <a:rPr lang="en-GB" sz="1800" dirty="0">
                <a:latin typeface="Calibri"/>
                <a:ea typeface="Calibri"/>
                <a:cs typeface="Calibri"/>
                <a:sym typeface="Calibri"/>
              </a:rPr>
              <a:t> para um </a:t>
            </a:r>
            <a:r>
              <a:rPr lang="en-GB" sz="1800" dirty="0" err="1">
                <a:latin typeface="Calibri"/>
                <a:ea typeface="Calibri"/>
                <a:cs typeface="Calibri"/>
                <a:sym typeface="Calibri"/>
              </a:rPr>
              <a:t>processo</a:t>
            </a:r>
            <a:r>
              <a:rPr lang="en-GB" sz="1800" dirty="0">
                <a:latin typeface="Calibri"/>
                <a:ea typeface="Calibri"/>
                <a:cs typeface="Calibri"/>
                <a:sym typeface="Calibri"/>
              </a:rPr>
              <a:t> </a:t>
            </a:r>
            <a:r>
              <a:rPr lang="en-GB" sz="1800" dirty="0" err="1">
                <a:latin typeface="Calibri"/>
                <a:ea typeface="Calibri"/>
                <a:cs typeface="Calibri"/>
                <a:sym typeface="Calibri"/>
              </a:rPr>
              <a:t>coerente</a:t>
            </a:r>
            <a:r>
              <a:rPr lang="en-GB" sz="1800" dirty="0">
                <a:latin typeface="Calibri"/>
                <a:ea typeface="Calibri"/>
                <a:cs typeface="Calibri"/>
                <a:sym typeface="Calibri"/>
              </a:rPr>
              <a:t> e </a:t>
            </a:r>
            <a:r>
              <a:rPr lang="en-GB" sz="1800" dirty="0" err="1">
                <a:latin typeface="Calibri"/>
                <a:ea typeface="Calibri"/>
                <a:cs typeface="Calibri"/>
                <a:sym typeface="Calibri"/>
              </a:rPr>
              <a:t>coeso</a:t>
            </a:r>
            <a:r>
              <a:rPr lang="en-GB" sz="1800" dirty="0">
                <a:latin typeface="Calibri"/>
                <a:ea typeface="Calibri"/>
                <a:cs typeface="Calibri"/>
                <a:sym typeface="Calibri"/>
              </a:rPr>
              <a:t> de </a:t>
            </a:r>
            <a:r>
              <a:rPr lang="en-GB" sz="1800" dirty="0" err="1">
                <a:latin typeface="Calibri"/>
                <a:ea typeface="Calibri"/>
                <a:cs typeface="Calibri"/>
                <a:sym typeface="Calibri"/>
              </a:rPr>
              <a:t>formulação</a:t>
            </a:r>
            <a:r>
              <a:rPr lang="en-GB" sz="1800" dirty="0">
                <a:latin typeface="Calibri"/>
                <a:ea typeface="Calibri"/>
                <a:cs typeface="Calibri"/>
                <a:sym typeface="Calibri"/>
              </a:rPr>
              <a:t> de </a:t>
            </a:r>
            <a:r>
              <a:rPr lang="en-GB" sz="1800" dirty="0" err="1">
                <a:latin typeface="Calibri"/>
                <a:ea typeface="Calibri"/>
                <a:cs typeface="Calibri"/>
                <a:sym typeface="Calibri"/>
              </a:rPr>
              <a:t>estratégias</a:t>
            </a:r>
            <a:r>
              <a:rPr lang="en-GB" sz="1800" dirty="0">
                <a:latin typeface="Calibri"/>
                <a:ea typeface="Calibri"/>
                <a:cs typeface="Calibri"/>
                <a:sym typeface="Calibri"/>
              </a:rPr>
              <a:t> e </a:t>
            </a:r>
            <a:r>
              <a:rPr lang="en-GB" sz="1800" dirty="0" err="1">
                <a:latin typeface="Calibri"/>
                <a:ea typeface="Calibri"/>
                <a:cs typeface="Calibri"/>
                <a:sym typeface="Calibri"/>
              </a:rPr>
              <a:t>políticas</a:t>
            </a:r>
            <a:r>
              <a:rPr lang="en-GB" sz="1800" dirty="0">
                <a:latin typeface="Calibri"/>
                <a:ea typeface="Calibri"/>
                <a:cs typeface="Calibri"/>
                <a:sym typeface="Calibri"/>
              </a:rPr>
              <a:t>.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modelos</a:t>
            </a:r>
            <a:r>
              <a:rPr lang="en-GB" sz="1800" dirty="0">
                <a:latin typeface="Calibri"/>
                <a:ea typeface="Calibri"/>
                <a:cs typeface="Calibri"/>
                <a:sym typeface="Calibri"/>
              </a:rPr>
              <a:t> CLEWs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projetados</a:t>
            </a:r>
            <a:r>
              <a:rPr lang="en-GB" sz="1800" dirty="0">
                <a:latin typeface="Calibri"/>
                <a:ea typeface="Calibri"/>
                <a:cs typeface="Calibri"/>
                <a:sym typeface="Calibri"/>
              </a:rPr>
              <a:t> para </a:t>
            </a:r>
            <a:r>
              <a:rPr lang="en-GB" sz="1800" dirty="0" err="1">
                <a:latin typeface="Calibri"/>
                <a:ea typeface="Calibri"/>
                <a:cs typeface="Calibri"/>
                <a:sym typeface="Calibri"/>
              </a:rPr>
              <a:t>avaliar</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 </a:t>
            </a:r>
            <a:r>
              <a:rPr lang="en-GB" sz="1800" dirty="0" err="1">
                <a:latin typeface="Calibri"/>
                <a:ea typeface="Calibri"/>
                <a:cs typeface="Calibri"/>
                <a:sym typeface="Calibri"/>
              </a:rPr>
              <a:t>produção</a:t>
            </a:r>
            <a:r>
              <a:rPr lang="en-GB" sz="1800" dirty="0">
                <a:latin typeface="Calibri"/>
                <a:ea typeface="Calibri"/>
                <a:cs typeface="Calibri"/>
                <a:sym typeface="Calibri"/>
              </a:rPr>
              <a:t> e o </a:t>
            </a:r>
            <a:r>
              <a:rPr lang="en-GB" sz="1800" dirty="0" err="1">
                <a:latin typeface="Calibri"/>
                <a:ea typeface="Calibri"/>
                <a:cs typeface="Calibri"/>
                <a:sym typeface="Calibri"/>
              </a:rPr>
              <a:t>uso</a:t>
            </a:r>
            <a:r>
              <a:rPr lang="en-GB" sz="1800" dirty="0">
                <a:latin typeface="Calibri"/>
                <a:ea typeface="Calibri"/>
                <a:cs typeface="Calibri"/>
                <a:sym typeface="Calibri"/>
              </a:rPr>
              <a:t> </a:t>
            </a:r>
            <a:r>
              <a:rPr lang="en-GB" sz="1800" dirty="0" err="1">
                <a:latin typeface="Calibri"/>
                <a:ea typeface="Calibri"/>
                <a:cs typeface="Calibri"/>
                <a:sym typeface="Calibri"/>
              </a:rPr>
              <a:t>desses</a:t>
            </a:r>
            <a:r>
              <a:rPr lang="en-GB" sz="1800" dirty="0">
                <a:latin typeface="Calibri"/>
                <a:ea typeface="Calibri"/>
                <a:cs typeface="Calibri"/>
                <a:sym typeface="Calibri"/>
              </a:rPr>
              <a:t> </a:t>
            </a:r>
            <a:r>
              <a:rPr lang="en-GB" sz="1800" dirty="0" err="1">
                <a:latin typeface="Calibri"/>
                <a:ea typeface="Calibri"/>
                <a:cs typeface="Calibri"/>
                <a:sym typeface="Calibri"/>
              </a:rPr>
              <a:t>recursos</a:t>
            </a:r>
            <a:r>
              <a:rPr lang="en-GB" sz="1800" dirty="0">
                <a:latin typeface="Calibri"/>
                <a:ea typeface="Calibri"/>
                <a:cs typeface="Calibri"/>
                <a:sym typeface="Calibri"/>
              </a:rPr>
              <a:t> </a:t>
            </a:r>
            <a:r>
              <a:rPr lang="en-GB" sz="1800" dirty="0" err="1">
                <a:latin typeface="Calibri"/>
                <a:ea typeface="Calibri"/>
                <a:cs typeface="Calibri"/>
                <a:sym typeface="Calibri"/>
              </a:rPr>
              <a:t>podem</a:t>
            </a:r>
            <a:r>
              <a:rPr lang="en-GB" sz="1800" dirty="0">
                <a:latin typeface="Calibri"/>
                <a:ea typeface="Calibri"/>
                <a:cs typeface="Calibri"/>
                <a:sym typeface="Calibri"/>
              </a:rPr>
              <a:t> </a:t>
            </a:r>
            <a:r>
              <a:rPr lang="en-GB" sz="1800" dirty="0" err="1">
                <a:latin typeface="Calibri"/>
                <a:ea typeface="Calibri"/>
                <a:cs typeface="Calibri"/>
                <a:sym typeface="Calibri"/>
              </a:rPr>
              <a:t>contribuir</a:t>
            </a:r>
            <a:r>
              <a:rPr lang="en-GB" sz="1800" dirty="0">
                <a:latin typeface="Calibri"/>
                <a:ea typeface="Calibri"/>
                <a:cs typeface="Calibri"/>
                <a:sym typeface="Calibri"/>
              </a:rPr>
              <a:t> para a </a:t>
            </a:r>
            <a:r>
              <a:rPr lang="en-GB" sz="1800" dirty="0" err="1">
                <a:latin typeface="Calibri"/>
                <a:ea typeface="Calibri"/>
                <a:cs typeface="Calibri"/>
                <a:sym typeface="Calibri"/>
              </a:rPr>
              <a:t>mudança</a:t>
            </a:r>
            <a:r>
              <a:rPr lang="en-GB" sz="1800" dirty="0">
                <a:latin typeface="Calibri"/>
                <a:ea typeface="Calibri"/>
                <a:cs typeface="Calibri"/>
                <a:sym typeface="Calibri"/>
              </a:rPr>
              <a:t> </a:t>
            </a:r>
            <a:r>
              <a:rPr lang="en-GB" sz="1800" dirty="0" err="1">
                <a:latin typeface="Calibri"/>
                <a:ea typeface="Calibri"/>
                <a:cs typeface="Calibri"/>
                <a:sym typeface="Calibri"/>
              </a:rPr>
              <a:t>climática</a:t>
            </a:r>
            <a:r>
              <a:rPr lang="en-GB" sz="1800" dirty="0">
                <a:latin typeface="Calibri"/>
                <a:ea typeface="Calibri"/>
                <a:cs typeface="Calibri"/>
                <a:sym typeface="Calibri"/>
              </a:rPr>
              <a:t> e </a:t>
            </a:r>
            <a:r>
              <a:rPr lang="en-GB" sz="1800" dirty="0" err="1">
                <a:latin typeface="Calibri"/>
                <a:ea typeface="Calibri"/>
                <a:cs typeface="Calibri"/>
                <a:sym typeface="Calibri"/>
              </a:rPr>
              <a:t>como</a:t>
            </a:r>
            <a:r>
              <a:rPr lang="en-GB" sz="1800" dirty="0">
                <a:latin typeface="Calibri"/>
                <a:ea typeface="Calibri"/>
                <a:cs typeface="Calibri"/>
                <a:sym typeface="Calibri"/>
              </a:rPr>
              <a:t> a </a:t>
            </a:r>
            <a:r>
              <a:rPr lang="en-GB" sz="1800" dirty="0" err="1">
                <a:latin typeface="Calibri"/>
                <a:ea typeface="Calibri"/>
                <a:cs typeface="Calibri"/>
                <a:sym typeface="Calibri"/>
              </a:rPr>
              <a:t>mudança</a:t>
            </a:r>
            <a:r>
              <a:rPr lang="en-GB" sz="1800" dirty="0">
                <a:latin typeface="Calibri"/>
                <a:ea typeface="Calibri"/>
                <a:cs typeface="Calibri"/>
                <a:sym typeface="Calibri"/>
              </a:rPr>
              <a:t> </a:t>
            </a:r>
            <a:r>
              <a:rPr lang="en-GB" sz="1800" dirty="0" err="1">
                <a:latin typeface="Calibri"/>
                <a:ea typeface="Calibri"/>
                <a:cs typeface="Calibri"/>
                <a:sym typeface="Calibri"/>
              </a:rPr>
              <a:t>climática</a:t>
            </a:r>
            <a:r>
              <a:rPr lang="en-GB" sz="1800" dirty="0">
                <a:latin typeface="Calibri"/>
                <a:ea typeface="Calibri"/>
                <a:cs typeface="Calibri"/>
                <a:sym typeface="Calibri"/>
              </a:rPr>
              <a:t> </a:t>
            </a:r>
            <a:r>
              <a:rPr lang="en-GB" sz="1800" dirty="0" err="1">
                <a:latin typeface="Calibri"/>
                <a:ea typeface="Calibri"/>
                <a:cs typeface="Calibri"/>
                <a:sym typeface="Calibri"/>
              </a:rPr>
              <a:t>pode</a:t>
            </a:r>
            <a:r>
              <a:rPr lang="en-GB" sz="1800" dirty="0">
                <a:latin typeface="Calibri"/>
                <a:ea typeface="Calibri"/>
                <a:cs typeface="Calibri"/>
                <a:sym typeface="Calibri"/>
              </a:rPr>
              <a:t> </a:t>
            </a:r>
            <a:r>
              <a:rPr lang="en-GB" sz="1800" dirty="0" err="1">
                <a:latin typeface="Calibri"/>
                <a:ea typeface="Calibri"/>
                <a:cs typeface="Calibri"/>
                <a:sym typeface="Calibri"/>
              </a:rPr>
              <a:t>afetar</a:t>
            </a:r>
            <a:r>
              <a:rPr lang="en-GB" sz="1800" dirty="0">
                <a:latin typeface="Calibri"/>
                <a:ea typeface="Calibri"/>
                <a:cs typeface="Calibri"/>
                <a:sym typeface="Calibri"/>
              </a:rPr>
              <a:t> esses </a:t>
            </a:r>
            <a:r>
              <a:rPr lang="en-GB" sz="1800" dirty="0" err="1">
                <a:latin typeface="Calibri"/>
                <a:ea typeface="Calibri"/>
                <a:cs typeface="Calibri"/>
                <a:sym typeface="Calibri"/>
              </a:rPr>
              <a:t>sistemas</a:t>
            </a:r>
            <a:r>
              <a:rPr lang="en-GB" sz="1800" dirty="0">
                <a:latin typeface="Calibri"/>
                <a:ea typeface="Calibri"/>
                <a:cs typeface="Calibri"/>
                <a:sym typeface="Calibri"/>
              </a:rPr>
              <a:t> de </a:t>
            </a:r>
            <a:r>
              <a:rPr lang="en-GB" sz="1800" dirty="0" err="1">
                <a:latin typeface="Calibri"/>
                <a:ea typeface="Calibri"/>
                <a:cs typeface="Calibri"/>
                <a:sym typeface="Calibri"/>
              </a:rPr>
              <a:t>recursos</a:t>
            </a:r>
            <a:r>
              <a:rPr lang="en-GB" sz="1800" dirty="0">
                <a:latin typeface="Calibri"/>
                <a:ea typeface="Calibri"/>
                <a:cs typeface="Calibri"/>
                <a:sym typeface="Calibri"/>
              </a:rPr>
              <a:t>. A </a:t>
            </a:r>
            <a:r>
              <a:rPr lang="en-GB" sz="1800" dirty="0" err="1">
                <a:latin typeface="Calibri"/>
                <a:ea typeface="Calibri"/>
                <a:cs typeface="Calibri"/>
                <a:sym typeface="Calibri"/>
              </a:rPr>
              <a:t>perspectiva</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 de </a:t>
            </a:r>
            <a:r>
              <a:rPr lang="en-GB" sz="1800" dirty="0" err="1">
                <a:latin typeface="Calibri"/>
                <a:ea typeface="Calibri"/>
                <a:cs typeface="Calibri"/>
                <a:sym typeface="Calibri"/>
              </a:rPr>
              <a:t>perspectivas</a:t>
            </a:r>
            <a:r>
              <a:rPr lang="en-GB" sz="1800" dirty="0">
                <a:latin typeface="Calibri"/>
                <a:ea typeface="Calibri"/>
                <a:cs typeface="Calibri"/>
                <a:sym typeface="Calibri"/>
              </a:rPr>
              <a:t> de </a:t>
            </a:r>
            <a:r>
              <a:rPr lang="en-GB" sz="1800" dirty="0" err="1">
                <a:latin typeface="Calibri"/>
                <a:ea typeface="Calibri"/>
                <a:cs typeface="Calibri"/>
                <a:sym typeface="Calibri"/>
              </a:rPr>
              <a:t>médio</a:t>
            </a:r>
            <a:r>
              <a:rPr lang="en-GB" sz="1800" dirty="0">
                <a:latin typeface="Calibri"/>
                <a:ea typeface="Calibri"/>
                <a:cs typeface="Calibri"/>
                <a:sym typeface="Calibri"/>
              </a:rPr>
              <a:t> e </a:t>
            </a:r>
            <a:r>
              <a:rPr lang="en-GB" sz="1800" dirty="0" err="1">
                <a:latin typeface="Calibri"/>
                <a:ea typeface="Calibri"/>
                <a:cs typeface="Calibri"/>
                <a:sym typeface="Calibri"/>
              </a:rPr>
              <a:t>longo</a:t>
            </a:r>
            <a:r>
              <a:rPr lang="en-GB" sz="1800" dirty="0">
                <a:latin typeface="Calibri"/>
                <a:ea typeface="Calibri"/>
                <a:cs typeface="Calibri"/>
                <a:sym typeface="Calibri"/>
              </a:rPr>
              <a:t> </a:t>
            </a:r>
            <a:r>
              <a:rPr lang="en-GB" sz="1800" dirty="0" err="1">
                <a:latin typeface="Calibri"/>
                <a:ea typeface="Calibri"/>
                <a:cs typeface="Calibri"/>
                <a:sym typeface="Calibri"/>
              </a:rPr>
              <a:t>prazo</a:t>
            </a:r>
            <a:r>
              <a:rPr lang="en-GB" sz="1800" dirty="0">
                <a:latin typeface="Calibri"/>
                <a:ea typeface="Calibri"/>
                <a:cs typeface="Calibri"/>
                <a:sym typeface="Calibri"/>
              </a:rPr>
              <a:t>, </a:t>
            </a:r>
            <a:r>
              <a:rPr lang="en-GB" sz="1800" dirty="0" err="1">
                <a:latin typeface="Calibri"/>
                <a:ea typeface="Calibri"/>
                <a:cs typeface="Calibri"/>
                <a:sym typeface="Calibri"/>
              </a:rPr>
              <a:t>medidas</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anos</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décadas</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vez</a:t>
            </a:r>
            <a:r>
              <a:rPr lang="en-GB" sz="1800" dirty="0">
                <a:latin typeface="Calibri"/>
                <a:ea typeface="Calibri"/>
                <a:cs typeface="Calibri"/>
                <a:sym typeface="Calibri"/>
              </a:rPr>
              <a:t> de </a:t>
            </a:r>
            <a:r>
              <a:rPr lang="en-GB" sz="1800" dirty="0" err="1">
                <a:latin typeface="Calibri"/>
                <a:ea typeface="Calibri"/>
                <a:cs typeface="Calibri"/>
                <a:sym typeface="Calibri"/>
              </a:rPr>
              <a:t>considerações</a:t>
            </a:r>
            <a:r>
              <a:rPr lang="en-GB" sz="1800" dirty="0">
                <a:latin typeface="Calibri"/>
                <a:ea typeface="Calibri"/>
                <a:cs typeface="Calibri"/>
                <a:sym typeface="Calibri"/>
              </a:rPr>
              <a:t> de </a:t>
            </a:r>
            <a:r>
              <a:rPr lang="en-GB" sz="1800" dirty="0" err="1">
                <a:latin typeface="Calibri"/>
                <a:ea typeface="Calibri"/>
                <a:cs typeface="Calibri"/>
                <a:sym typeface="Calibri"/>
              </a:rPr>
              <a:t>curto</a:t>
            </a:r>
            <a:r>
              <a:rPr lang="en-GB" sz="1800" dirty="0">
                <a:latin typeface="Calibri"/>
                <a:ea typeface="Calibri"/>
                <a:cs typeface="Calibri"/>
                <a:sym typeface="Calibri"/>
              </a:rPr>
              <a:t> </a:t>
            </a:r>
            <a:r>
              <a:rPr lang="en-GB" sz="1800" dirty="0" err="1">
                <a:latin typeface="Calibri"/>
                <a:ea typeface="Calibri"/>
                <a:cs typeface="Calibri"/>
                <a:sym typeface="Calibri"/>
              </a:rPr>
              <a:t>prazo</a:t>
            </a: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just" rtl="0">
              <a:lnSpc>
                <a:spcPct val="107000"/>
              </a:lnSpc>
              <a:spcBef>
                <a:spcPts val="800"/>
              </a:spcBef>
              <a:spcAft>
                <a:spcPts val="0"/>
              </a:spcAft>
              <a:buNone/>
            </a:pPr>
            <a:endParaRPr sz="1800" dirty="0">
              <a:latin typeface="Calibri"/>
              <a:ea typeface="Calibri"/>
              <a:cs typeface="Calibri"/>
              <a:sym typeface="Calibri"/>
            </a:endParaRPr>
          </a:p>
          <a:p>
            <a:pPr marL="0" marR="0" lvl="0" indent="0" algn="just" rtl="0">
              <a:lnSpc>
                <a:spcPct val="107000"/>
              </a:lnSpc>
              <a:spcBef>
                <a:spcPts val="800"/>
              </a:spcBef>
              <a:spcAft>
                <a:spcPts val="0"/>
              </a:spcAft>
              <a:buNone/>
            </a:pPr>
            <a:r>
              <a:rPr lang="en-GB" sz="1800" dirty="0">
                <a:latin typeface="Calibri"/>
                <a:ea typeface="Calibri"/>
                <a:cs typeface="Calibri"/>
                <a:sym typeface="Calibri"/>
              </a:rPr>
              <a:t>Ao </a:t>
            </a:r>
            <a:r>
              <a:rPr lang="en-GB" sz="1800" dirty="0" err="1">
                <a:latin typeface="Calibri"/>
                <a:ea typeface="Calibri"/>
                <a:cs typeface="Calibri"/>
                <a:sym typeface="Calibri"/>
              </a:rPr>
              <a:t>comparar</a:t>
            </a:r>
            <a:r>
              <a:rPr lang="en-GB" sz="1800" dirty="0">
                <a:latin typeface="Calibri"/>
                <a:ea typeface="Calibri"/>
                <a:cs typeface="Calibri"/>
                <a:sym typeface="Calibri"/>
              </a:rPr>
              <a:t> </a:t>
            </a:r>
            <a:r>
              <a:rPr lang="en-GB" sz="1800" dirty="0" err="1">
                <a:latin typeface="Calibri"/>
                <a:ea typeface="Calibri"/>
                <a:cs typeface="Calibri"/>
                <a:sym typeface="Calibri"/>
              </a:rPr>
              <a:t>diferentes</a:t>
            </a:r>
            <a:r>
              <a:rPr lang="en-GB" sz="1800" dirty="0">
                <a:latin typeface="Calibri"/>
                <a:ea typeface="Calibri"/>
                <a:cs typeface="Calibri"/>
                <a:sym typeface="Calibri"/>
              </a:rPr>
              <a:t> </a:t>
            </a:r>
            <a:r>
              <a:rPr lang="en-GB" sz="1800" dirty="0" err="1">
                <a:latin typeface="Calibri"/>
                <a:ea typeface="Calibri"/>
                <a:cs typeface="Calibri"/>
                <a:sym typeface="Calibri"/>
              </a:rPr>
              <a:t>tecnologias</a:t>
            </a:r>
            <a:r>
              <a:rPr lang="en-GB" sz="1800" dirty="0">
                <a:latin typeface="Calibri"/>
                <a:ea typeface="Calibri"/>
                <a:cs typeface="Calibri"/>
                <a:sym typeface="Calibri"/>
              </a:rPr>
              <a:t> e </a:t>
            </a:r>
            <a:r>
              <a:rPr lang="en-GB" sz="1800" dirty="0" err="1">
                <a:latin typeface="Calibri"/>
                <a:ea typeface="Calibri"/>
                <a:cs typeface="Calibri"/>
                <a:sym typeface="Calibri"/>
              </a:rPr>
              <a:t>cadeias</a:t>
            </a:r>
            <a:r>
              <a:rPr lang="en-GB" sz="1800" dirty="0">
                <a:latin typeface="Calibri"/>
                <a:ea typeface="Calibri"/>
                <a:cs typeface="Calibri"/>
                <a:sym typeface="Calibri"/>
              </a:rPr>
              <a:t> de </a:t>
            </a:r>
            <a:r>
              <a:rPr lang="en-GB" sz="1800" dirty="0" err="1">
                <a:latin typeface="Calibri"/>
                <a:ea typeface="Calibri"/>
                <a:cs typeface="Calibri"/>
                <a:sym typeface="Calibri"/>
              </a:rPr>
              <a:t>valor</a:t>
            </a:r>
            <a:r>
              <a:rPr lang="en-GB" sz="1800" dirty="0">
                <a:latin typeface="Calibri"/>
                <a:ea typeface="Calibri"/>
                <a:cs typeface="Calibri"/>
                <a:sym typeface="Calibri"/>
              </a:rPr>
              <a:t>,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modelos</a:t>
            </a:r>
            <a:r>
              <a:rPr lang="en-GB" sz="1800" dirty="0">
                <a:latin typeface="Calibri"/>
                <a:ea typeface="Calibri"/>
                <a:cs typeface="Calibri"/>
                <a:sym typeface="Calibri"/>
              </a:rPr>
              <a:t> </a:t>
            </a:r>
            <a:r>
              <a:rPr lang="en-GB" sz="1800" dirty="0" err="1">
                <a:latin typeface="Calibri"/>
                <a:ea typeface="Calibri"/>
                <a:cs typeface="Calibri"/>
                <a:sym typeface="Calibri"/>
              </a:rPr>
              <a:t>podem</a:t>
            </a:r>
            <a:r>
              <a:rPr lang="en-GB" sz="1800" dirty="0">
                <a:latin typeface="Calibri"/>
                <a:ea typeface="Calibri"/>
                <a:cs typeface="Calibri"/>
                <a:sym typeface="Calibri"/>
              </a:rPr>
              <a:t> </a:t>
            </a:r>
            <a:r>
              <a:rPr lang="en-GB" sz="1800" dirty="0" err="1">
                <a:latin typeface="Calibri"/>
                <a:ea typeface="Calibri"/>
                <a:cs typeface="Calibri"/>
                <a:sym typeface="Calibri"/>
              </a:rPr>
              <a:t>identificar</a:t>
            </a:r>
            <a:r>
              <a:rPr lang="en-GB" sz="1800" dirty="0">
                <a:latin typeface="Calibri"/>
                <a:ea typeface="Calibri"/>
                <a:cs typeface="Calibri"/>
                <a:sym typeface="Calibri"/>
              </a:rPr>
              <a:t> </a:t>
            </a:r>
            <a:r>
              <a:rPr lang="en-GB" sz="1800" dirty="0" err="1">
                <a:latin typeface="Calibri"/>
                <a:ea typeface="Calibri"/>
                <a:cs typeface="Calibri"/>
                <a:sym typeface="Calibri"/>
              </a:rPr>
              <a:t>pontos</a:t>
            </a:r>
            <a:r>
              <a:rPr lang="en-GB" sz="1800" dirty="0">
                <a:latin typeface="Calibri"/>
                <a:ea typeface="Calibri"/>
                <a:cs typeface="Calibri"/>
                <a:sym typeface="Calibri"/>
              </a:rPr>
              <a:t> de </a:t>
            </a:r>
            <a:r>
              <a:rPr lang="en-GB" sz="1800" dirty="0" err="1">
                <a:latin typeface="Calibri"/>
                <a:ea typeface="Calibri"/>
                <a:cs typeface="Calibri"/>
                <a:sym typeface="Calibri"/>
              </a:rPr>
              <a:t>pressão</a:t>
            </a:r>
            <a:r>
              <a:rPr lang="en-GB" sz="1800" dirty="0">
                <a:latin typeface="Calibri"/>
                <a:ea typeface="Calibri"/>
                <a:cs typeface="Calibri"/>
                <a:sym typeface="Calibri"/>
              </a:rPr>
              <a:t> e </a:t>
            </a:r>
            <a:r>
              <a:rPr lang="en-GB" sz="1800" dirty="0" err="1">
                <a:latin typeface="Calibri"/>
                <a:ea typeface="Calibri"/>
                <a:cs typeface="Calibri"/>
                <a:sym typeface="Calibri"/>
              </a:rPr>
              <a:t>indicar</a:t>
            </a:r>
            <a:r>
              <a:rPr lang="en-GB" sz="1800" dirty="0">
                <a:latin typeface="Calibri"/>
                <a:ea typeface="Calibri"/>
                <a:cs typeface="Calibri"/>
                <a:sym typeface="Calibri"/>
              </a:rPr>
              <a:t> </a:t>
            </a:r>
            <a:r>
              <a:rPr lang="en-GB" sz="1800" dirty="0" err="1">
                <a:latin typeface="Calibri"/>
                <a:ea typeface="Calibri"/>
                <a:cs typeface="Calibri"/>
                <a:sym typeface="Calibri"/>
              </a:rPr>
              <a:t>sinergias</a:t>
            </a:r>
            <a:r>
              <a:rPr lang="en-GB" sz="1800" dirty="0">
                <a:latin typeface="Calibri"/>
                <a:ea typeface="Calibri"/>
                <a:cs typeface="Calibri"/>
                <a:sym typeface="Calibri"/>
              </a:rPr>
              <a:t> e </a:t>
            </a:r>
            <a:r>
              <a:rPr lang="en-GB" sz="1800" dirty="0" err="1">
                <a:latin typeface="Calibri"/>
                <a:ea typeface="Calibri"/>
                <a:cs typeface="Calibri"/>
                <a:sym typeface="Calibri"/>
              </a:rPr>
              <a:t>compensações</a:t>
            </a:r>
            <a:r>
              <a:rPr lang="en-GB" sz="1800" dirty="0">
                <a:latin typeface="Calibri"/>
                <a:ea typeface="Calibri"/>
                <a:cs typeface="Calibri"/>
                <a:sym typeface="Calibri"/>
              </a:rPr>
              <a:t> para </a:t>
            </a:r>
            <a:r>
              <a:rPr lang="en-GB" sz="1800" dirty="0" err="1">
                <a:latin typeface="Calibri"/>
                <a:ea typeface="Calibri"/>
                <a:cs typeface="Calibri"/>
                <a:sym typeface="Calibri"/>
              </a:rPr>
              <a:t>atingir</a:t>
            </a:r>
            <a:r>
              <a:rPr lang="en-GB" sz="1800" dirty="0">
                <a:latin typeface="Calibri"/>
                <a:ea typeface="Calibri"/>
                <a:cs typeface="Calibri"/>
                <a:sym typeface="Calibri"/>
              </a:rPr>
              <a:t> as </a:t>
            </a:r>
            <a:r>
              <a:rPr lang="en-GB" sz="1800" dirty="0" err="1">
                <a:latin typeface="Calibri"/>
                <a:ea typeface="Calibri"/>
                <a:cs typeface="Calibri"/>
                <a:sym typeface="Calibri"/>
              </a:rPr>
              <a:t>metas</a:t>
            </a:r>
            <a:r>
              <a:rPr lang="en-GB" sz="1800" dirty="0">
                <a:latin typeface="Calibri"/>
                <a:ea typeface="Calibri"/>
                <a:cs typeface="Calibri"/>
                <a:sym typeface="Calibri"/>
              </a:rPr>
              <a:t> de </a:t>
            </a:r>
            <a:r>
              <a:rPr lang="en-GB" sz="1800" dirty="0" err="1">
                <a:latin typeface="Calibri"/>
                <a:ea typeface="Calibri"/>
                <a:cs typeface="Calibri"/>
                <a:sym typeface="Calibri"/>
              </a:rPr>
              <a:t>desenvolvimento</a:t>
            </a:r>
            <a:r>
              <a:rPr lang="en-GB" sz="1800" dirty="0">
                <a:latin typeface="Calibri"/>
                <a:ea typeface="Calibri"/>
                <a:cs typeface="Calibri"/>
                <a:sym typeface="Calibri"/>
              </a:rPr>
              <a:t>. </a:t>
            </a:r>
            <a:r>
              <a:rPr lang="en-GB" sz="1800" dirty="0" err="1">
                <a:latin typeface="Calibri"/>
                <a:ea typeface="Calibri"/>
                <a:cs typeface="Calibri"/>
                <a:sym typeface="Calibri"/>
              </a:rPr>
              <a:t>Os</a:t>
            </a:r>
            <a:r>
              <a:rPr lang="en-GB" sz="1800" dirty="0">
                <a:latin typeface="Calibri"/>
                <a:ea typeface="Calibri"/>
                <a:cs typeface="Calibri"/>
                <a:sym typeface="Calibri"/>
              </a:rPr>
              <a:t> CLEWs </a:t>
            </a:r>
            <a:r>
              <a:rPr lang="en-GB" sz="1800" dirty="0" err="1">
                <a:latin typeface="Calibri"/>
                <a:ea typeface="Calibri"/>
                <a:cs typeface="Calibri"/>
                <a:sym typeface="Calibri"/>
              </a:rPr>
              <a:t>podem</a:t>
            </a:r>
            <a:r>
              <a:rPr lang="en-GB" sz="1800" dirty="0">
                <a:latin typeface="Calibri"/>
                <a:ea typeface="Calibri"/>
                <a:cs typeface="Calibri"/>
                <a:sym typeface="Calibri"/>
              </a:rPr>
              <a:t> </a:t>
            </a:r>
            <a:r>
              <a:rPr lang="en-GB" sz="1800" dirty="0" err="1">
                <a:latin typeface="Calibri"/>
                <a:ea typeface="Calibri"/>
                <a:cs typeface="Calibri"/>
                <a:sym typeface="Calibri"/>
              </a:rPr>
              <a:t>analisar</a:t>
            </a:r>
            <a:r>
              <a:rPr lang="en-GB" sz="1800" dirty="0">
                <a:latin typeface="Calibri"/>
                <a:ea typeface="Calibri"/>
                <a:cs typeface="Calibri"/>
                <a:sym typeface="Calibri"/>
              </a:rPr>
              <a:t> </a:t>
            </a:r>
            <a:r>
              <a:rPr lang="en-GB" sz="1800" dirty="0" err="1">
                <a:latin typeface="Calibri"/>
                <a:ea typeface="Calibri"/>
                <a:cs typeface="Calibri"/>
                <a:sym typeface="Calibri"/>
              </a:rPr>
              <a:t>decisões</a:t>
            </a:r>
            <a:r>
              <a:rPr lang="en-GB" sz="1800" dirty="0">
                <a:latin typeface="Calibri"/>
                <a:ea typeface="Calibri"/>
                <a:cs typeface="Calibri"/>
                <a:sym typeface="Calibri"/>
              </a:rPr>
              <a:t> </a:t>
            </a:r>
            <a:r>
              <a:rPr lang="en-GB" sz="1800" dirty="0" err="1">
                <a:latin typeface="Calibri"/>
                <a:ea typeface="Calibri"/>
                <a:cs typeface="Calibri"/>
                <a:sym typeface="Calibri"/>
              </a:rPr>
              <a:t>políticas</a:t>
            </a:r>
            <a:r>
              <a:rPr lang="en-GB" sz="1800" dirty="0">
                <a:latin typeface="Calibri"/>
                <a:ea typeface="Calibri"/>
                <a:cs typeface="Calibri"/>
                <a:sym typeface="Calibri"/>
              </a:rPr>
              <a:t> </a:t>
            </a:r>
            <a:r>
              <a:rPr lang="en-GB" sz="1800" dirty="0" err="1">
                <a:latin typeface="Calibri"/>
                <a:ea typeface="Calibri"/>
                <a:cs typeface="Calibri"/>
                <a:sym typeface="Calibri"/>
              </a:rPr>
              <a:t>sobre</a:t>
            </a:r>
            <a:r>
              <a:rPr lang="en-GB" sz="1800" dirty="0">
                <a:latin typeface="Calibri"/>
                <a:ea typeface="Calibri"/>
                <a:cs typeface="Calibri"/>
                <a:sym typeface="Calibri"/>
              </a:rPr>
              <a:t> </a:t>
            </a:r>
            <a:r>
              <a:rPr lang="en-GB" sz="1800" dirty="0" err="1">
                <a:latin typeface="Calibri"/>
                <a:ea typeface="Calibri"/>
                <a:cs typeface="Calibri"/>
                <a:sym typeface="Calibri"/>
              </a:rPr>
              <a:t>questões</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t>
            </a:r>
            <a:r>
              <a:rPr lang="en-GB" sz="1800" dirty="0" err="1">
                <a:latin typeface="Calibri"/>
                <a:ea typeface="Calibri"/>
                <a:cs typeface="Calibri"/>
                <a:sym typeface="Calibri"/>
              </a:rPr>
              <a:t>reduções</a:t>
            </a:r>
            <a:r>
              <a:rPr lang="en-GB" sz="1800" dirty="0">
                <a:latin typeface="Calibri"/>
                <a:ea typeface="Calibri"/>
                <a:cs typeface="Calibri"/>
                <a:sym typeface="Calibri"/>
              </a:rPr>
              <a:t> de </a:t>
            </a:r>
            <a:r>
              <a:rPr lang="en-GB" sz="1800" dirty="0" err="1">
                <a:latin typeface="Calibri"/>
                <a:ea typeface="Calibri"/>
                <a:cs typeface="Calibri"/>
                <a:sym typeface="Calibri"/>
              </a:rPr>
              <a:t>emissões</a:t>
            </a:r>
            <a:r>
              <a:rPr lang="en-GB" sz="1800" dirty="0">
                <a:latin typeface="Calibri"/>
                <a:ea typeface="Calibri"/>
                <a:cs typeface="Calibri"/>
                <a:sym typeface="Calibri"/>
              </a:rPr>
              <a:t> de gases de </a:t>
            </a:r>
            <a:r>
              <a:rPr lang="en-GB" sz="1800" dirty="0" err="1">
                <a:latin typeface="Calibri"/>
                <a:ea typeface="Calibri"/>
                <a:cs typeface="Calibri"/>
                <a:sym typeface="Calibri"/>
              </a:rPr>
              <a:t>efeito</a:t>
            </a:r>
            <a:r>
              <a:rPr lang="en-GB" sz="1800" dirty="0">
                <a:latin typeface="Calibri"/>
                <a:ea typeface="Calibri"/>
                <a:cs typeface="Calibri"/>
                <a:sym typeface="Calibri"/>
              </a:rPr>
              <a:t> estufa, </a:t>
            </a:r>
            <a:r>
              <a:rPr lang="en-GB" sz="1800" dirty="0" err="1">
                <a:latin typeface="Calibri"/>
                <a:ea typeface="Calibri"/>
                <a:cs typeface="Calibri"/>
                <a:sym typeface="Calibri"/>
              </a:rPr>
              <a:t>competição</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resistência</a:t>
            </a:r>
            <a:r>
              <a:rPr lang="en-GB" sz="1800" dirty="0">
                <a:latin typeface="Calibri"/>
                <a:ea typeface="Calibri"/>
                <a:cs typeface="Calibri"/>
                <a:sym typeface="Calibri"/>
              </a:rPr>
              <a:t> </a:t>
            </a:r>
            <a:r>
              <a:rPr lang="en-GB" sz="1800" dirty="0" err="1">
                <a:latin typeface="Calibri"/>
                <a:ea typeface="Calibri"/>
                <a:cs typeface="Calibri"/>
                <a:sym typeface="Calibri"/>
              </a:rPr>
              <a:t>climática</a:t>
            </a:r>
            <a:r>
              <a:rPr lang="en-GB" sz="1800" dirty="0">
                <a:latin typeface="Calibri"/>
                <a:ea typeface="Calibri"/>
                <a:cs typeface="Calibri"/>
                <a:sym typeface="Calibri"/>
              </a:rPr>
              <a:t>, </a:t>
            </a:r>
            <a:r>
              <a:rPr lang="en-GB" sz="1800" dirty="0" err="1">
                <a:latin typeface="Calibri"/>
                <a:ea typeface="Calibri"/>
                <a:cs typeface="Calibri"/>
                <a:sym typeface="Calibri"/>
              </a:rPr>
              <a:t>mudança</a:t>
            </a:r>
            <a:r>
              <a:rPr lang="en-GB" sz="1800" dirty="0">
                <a:latin typeface="Calibri"/>
                <a:ea typeface="Calibri"/>
                <a:cs typeface="Calibri"/>
                <a:sym typeface="Calibri"/>
              </a:rPr>
              <a:t> no </a:t>
            </a:r>
            <a:r>
              <a:rPr lang="en-GB" sz="1800" dirty="0" err="1">
                <a:latin typeface="Calibri"/>
                <a:ea typeface="Calibri"/>
                <a:cs typeface="Calibri"/>
                <a:sym typeface="Calibri"/>
              </a:rPr>
              <a:t>uso</a:t>
            </a:r>
            <a:r>
              <a:rPr lang="en-GB" sz="1800" dirty="0">
                <a:latin typeface="Calibri"/>
                <a:ea typeface="Calibri"/>
                <a:cs typeface="Calibri"/>
                <a:sym typeface="Calibri"/>
              </a:rPr>
              <a:t> da terra e </a:t>
            </a:r>
            <a:r>
              <a:rPr lang="en-GB" sz="1800" dirty="0" err="1">
                <a:latin typeface="Calibri"/>
                <a:ea typeface="Calibri"/>
                <a:cs typeface="Calibri"/>
                <a:sym typeface="Calibri"/>
              </a:rPr>
              <a:t>modernização</a:t>
            </a:r>
            <a:r>
              <a:rPr lang="en-GB" sz="1800" dirty="0">
                <a:latin typeface="Calibri"/>
                <a:ea typeface="Calibri"/>
                <a:cs typeface="Calibri"/>
                <a:sym typeface="Calibri"/>
              </a:rPr>
              <a:t> </a:t>
            </a:r>
            <a:r>
              <a:rPr lang="en-GB" sz="1800" dirty="0" err="1">
                <a:latin typeface="Calibri"/>
                <a:ea typeface="Calibri"/>
                <a:cs typeface="Calibri"/>
                <a:sym typeface="Calibri"/>
              </a:rPr>
              <a:t>agrícola</a:t>
            </a:r>
            <a:r>
              <a:rPr lang="en-GB" sz="1800" dirty="0">
                <a:latin typeface="Calibri"/>
                <a:ea typeface="Calibri"/>
                <a:cs typeface="Calibri"/>
                <a:sym typeface="Calibri"/>
              </a:rPr>
              <a:t>.</a:t>
            </a:r>
            <a:endParaRPr dirty="0"/>
          </a:p>
          <a:p>
            <a:pPr marL="0" marR="0" lvl="0" indent="0" algn="just" rtl="0">
              <a:lnSpc>
                <a:spcPct val="107000"/>
              </a:lnSpc>
              <a:spcBef>
                <a:spcPts val="800"/>
              </a:spcBef>
              <a:spcAft>
                <a:spcPts val="0"/>
              </a:spcAft>
              <a:buNone/>
            </a:pPr>
            <a:endParaRPr sz="1800" dirty="0">
              <a:latin typeface="Calibri"/>
              <a:ea typeface="Calibri"/>
              <a:cs typeface="Calibri"/>
              <a:sym typeface="Calibri"/>
            </a:endParaRPr>
          </a:p>
          <a:p>
            <a:pPr marL="0" lvl="0" indent="0" algn="just" rtl="0">
              <a:lnSpc>
                <a:spcPct val="107000"/>
              </a:lnSpc>
              <a:spcBef>
                <a:spcPts val="800"/>
              </a:spcBef>
              <a:spcAft>
                <a:spcPts val="0"/>
              </a:spcAft>
              <a:buNone/>
            </a:pPr>
            <a:r>
              <a:rPr lang="en-GB" sz="1800" dirty="0">
                <a:latin typeface="Calibri"/>
                <a:ea typeface="Calibri"/>
                <a:cs typeface="Calibri"/>
                <a:sym typeface="Calibri"/>
              </a:rPr>
              <a:t>O </a:t>
            </a:r>
            <a:r>
              <a:rPr lang="en-GB" sz="1800" dirty="0" err="1">
                <a:latin typeface="Calibri"/>
                <a:ea typeface="Calibri"/>
                <a:cs typeface="Calibri"/>
                <a:sym typeface="Calibri"/>
              </a:rPr>
              <a:t>modelo</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estruturado</a:t>
            </a:r>
            <a:r>
              <a:rPr lang="en-GB" sz="1800" dirty="0">
                <a:latin typeface="Calibri"/>
                <a:ea typeface="Calibri"/>
                <a:cs typeface="Calibri"/>
                <a:sym typeface="Calibri"/>
              </a:rPr>
              <a:t> de forma que </a:t>
            </a:r>
            <a:r>
              <a:rPr lang="en-GB" sz="1800" dirty="0" err="1">
                <a:latin typeface="Calibri"/>
                <a:ea typeface="Calibri"/>
                <a:cs typeface="Calibri"/>
                <a:sym typeface="Calibri"/>
              </a:rPr>
              <a:t>cada</a:t>
            </a:r>
            <a:r>
              <a:rPr lang="en-GB" sz="1800" dirty="0">
                <a:latin typeface="Calibri"/>
                <a:ea typeface="Calibri"/>
                <a:cs typeface="Calibri"/>
                <a:sym typeface="Calibri"/>
              </a:rPr>
              <a:t> </a:t>
            </a:r>
            <a:r>
              <a:rPr lang="en-GB" sz="1800" dirty="0" err="1">
                <a:latin typeface="Calibri"/>
                <a:ea typeface="Calibri"/>
                <a:cs typeface="Calibri"/>
                <a:sym typeface="Calibri"/>
              </a:rPr>
              <a:t>componente</a:t>
            </a:r>
            <a:r>
              <a:rPr lang="en-GB" sz="1800" dirty="0">
                <a:latin typeface="Calibri"/>
                <a:ea typeface="Calibri"/>
                <a:cs typeface="Calibri"/>
                <a:sym typeface="Calibri"/>
              </a:rPr>
              <a:t> do </a:t>
            </a:r>
            <a:r>
              <a:rPr lang="en-GB" sz="1800" dirty="0" err="1">
                <a:latin typeface="Calibri"/>
                <a:ea typeface="Calibri"/>
                <a:cs typeface="Calibri"/>
                <a:sym typeface="Calibri"/>
              </a:rPr>
              <a:t>sistema</a:t>
            </a:r>
            <a:r>
              <a:rPr lang="en-GB" sz="1800" dirty="0">
                <a:latin typeface="Calibri"/>
                <a:ea typeface="Calibri"/>
                <a:cs typeface="Calibri"/>
                <a:sym typeface="Calibri"/>
              </a:rPr>
              <a:t> </a:t>
            </a:r>
            <a:r>
              <a:rPr lang="en-GB" sz="1800" dirty="0"/>
              <a:t>- </a:t>
            </a:r>
            <a:r>
              <a:rPr lang="en-GB" sz="1800" dirty="0">
                <a:latin typeface="Calibri"/>
                <a:ea typeface="Calibri"/>
                <a:cs typeface="Calibri"/>
                <a:sym typeface="Calibri"/>
              </a:rPr>
              <a:t>natural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humano</a:t>
            </a:r>
            <a:r>
              <a:rPr lang="en-GB" sz="1800" dirty="0">
                <a:latin typeface="Calibri"/>
                <a:ea typeface="Calibri"/>
                <a:cs typeface="Calibri"/>
                <a:sym typeface="Calibri"/>
              </a:rPr>
              <a:t> </a:t>
            </a:r>
            <a:r>
              <a:rPr lang="en-GB" sz="1800" dirty="0"/>
              <a:t>- </a:t>
            </a:r>
            <a:r>
              <a:rPr lang="en-GB" sz="1800" dirty="0" err="1">
                <a:latin typeface="Calibri"/>
                <a:ea typeface="Calibri"/>
                <a:cs typeface="Calibri"/>
                <a:sym typeface="Calibri"/>
              </a:rPr>
              <a:t>seja</a:t>
            </a:r>
            <a:r>
              <a:rPr lang="en-GB" sz="1800" dirty="0">
                <a:latin typeface="Calibri"/>
                <a:ea typeface="Calibri"/>
                <a:cs typeface="Calibri"/>
                <a:sym typeface="Calibri"/>
              </a:rPr>
              <a:t> </a:t>
            </a:r>
            <a:r>
              <a:rPr lang="en-GB" sz="1800" dirty="0" err="1">
                <a:latin typeface="Calibri"/>
                <a:ea typeface="Calibri"/>
                <a:cs typeface="Calibri"/>
                <a:sym typeface="Calibri"/>
              </a:rPr>
              <a:t>descrito</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suas</a:t>
            </a:r>
            <a:r>
              <a:rPr lang="en-GB" sz="1800" dirty="0">
                <a:latin typeface="Calibri"/>
                <a:ea typeface="Calibri"/>
                <a:cs typeface="Calibri"/>
                <a:sym typeface="Calibri"/>
              </a:rPr>
              <a:t> </a:t>
            </a:r>
            <a:r>
              <a:rPr lang="en-GB" sz="1800" dirty="0" err="1">
                <a:latin typeface="Calibri"/>
                <a:ea typeface="Calibri"/>
                <a:cs typeface="Calibri"/>
                <a:sym typeface="Calibri"/>
              </a:rPr>
              <a:t>características</a:t>
            </a:r>
            <a:r>
              <a:rPr lang="en-GB" sz="1800" dirty="0">
                <a:latin typeface="Calibri"/>
                <a:ea typeface="Calibri"/>
                <a:cs typeface="Calibri"/>
                <a:sym typeface="Calibri"/>
              </a:rPr>
              <a:t> </a:t>
            </a:r>
            <a:r>
              <a:rPr lang="en-GB" sz="1800" dirty="0" err="1">
                <a:latin typeface="Calibri"/>
                <a:ea typeface="Calibri"/>
                <a:cs typeface="Calibri"/>
                <a:sym typeface="Calibri"/>
              </a:rPr>
              <a:t>econômicas</a:t>
            </a:r>
            <a:r>
              <a:rPr lang="en-GB" sz="1800" dirty="0">
                <a:latin typeface="Calibri"/>
                <a:ea typeface="Calibri"/>
                <a:cs typeface="Calibri"/>
                <a:sym typeface="Calibri"/>
              </a:rPr>
              <a:t>, </a:t>
            </a:r>
            <a:r>
              <a:rPr lang="en-GB" sz="1800" dirty="0" err="1">
                <a:latin typeface="Calibri"/>
                <a:ea typeface="Calibri"/>
                <a:cs typeface="Calibri"/>
                <a:sym typeface="Calibri"/>
              </a:rPr>
              <a:t>técnicas</a:t>
            </a:r>
            <a:r>
              <a:rPr lang="en-GB" sz="1800" dirty="0">
                <a:latin typeface="Calibri"/>
                <a:ea typeface="Calibri"/>
                <a:cs typeface="Calibri"/>
                <a:sym typeface="Calibri"/>
              </a:rPr>
              <a:t>, </a:t>
            </a:r>
            <a:r>
              <a:rPr lang="en-GB" sz="1800" dirty="0" err="1">
                <a:latin typeface="Calibri"/>
                <a:ea typeface="Calibri"/>
                <a:cs typeface="Calibri"/>
                <a:sym typeface="Calibri"/>
              </a:rPr>
              <a:t>ambientais</a:t>
            </a:r>
            <a:r>
              <a:rPr lang="en-GB" sz="1800" dirty="0">
                <a:latin typeface="Calibri"/>
                <a:ea typeface="Calibri"/>
                <a:cs typeface="Calibri"/>
                <a:sym typeface="Calibri"/>
              </a:rPr>
              <a:t> e </a:t>
            </a:r>
            <a:r>
              <a:rPr lang="en-GB" sz="1800" dirty="0" err="1">
                <a:latin typeface="Calibri"/>
                <a:ea typeface="Calibri"/>
                <a:cs typeface="Calibri"/>
                <a:sym typeface="Calibri"/>
              </a:rPr>
              <a:t>biofísicas</a:t>
            </a:r>
            <a:r>
              <a:rPr lang="en-GB" sz="1800" dirty="0">
                <a:latin typeface="Calibri"/>
                <a:ea typeface="Calibri"/>
                <a:cs typeface="Calibri"/>
                <a:sym typeface="Calibri"/>
              </a:rPr>
              <a:t>. </a:t>
            </a:r>
            <a:r>
              <a:rPr lang="en-GB" sz="1800" dirty="0" err="1">
                <a:latin typeface="Calibri"/>
                <a:ea typeface="Calibri"/>
                <a:cs typeface="Calibri"/>
                <a:sym typeface="Calibri"/>
              </a:rPr>
              <a:t>Isso</a:t>
            </a:r>
            <a:r>
              <a:rPr lang="en-GB" sz="1800" dirty="0">
                <a:latin typeface="Calibri"/>
                <a:ea typeface="Calibri"/>
                <a:cs typeface="Calibri"/>
                <a:sym typeface="Calibri"/>
              </a:rPr>
              <a:t> </a:t>
            </a:r>
            <a:r>
              <a:rPr lang="en-GB" sz="1800" dirty="0" err="1">
                <a:latin typeface="Calibri"/>
                <a:ea typeface="Calibri"/>
                <a:cs typeface="Calibri"/>
                <a:sym typeface="Calibri"/>
              </a:rPr>
              <a:t>geralmente</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chamado</a:t>
            </a:r>
            <a:r>
              <a:rPr lang="en-GB" sz="1800" dirty="0">
                <a:latin typeface="Calibri"/>
                <a:ea typeface="Calibri"/>
                <a:cs typeface="Calibri"/>
                <a:sym typeface="Calibri"/>
              </a:rPr>
              <a:t> de </a:t>
            </a:r>
            <a:r>
              <a:rPr lang="en-GB" sz="1800" dirty="0" err="1">
                <a:latin typeface="Calibri"/>
                <a:ea typeface="Calibri"/>
                <a:cs typeface="Calibri"/>
                <a:sym typeface="Calibri"/>
              </a:rPr>
              <a:t>abordagem</a:t>
            </a:r>
            <a:r>
              <a:rPr lang="en-GB" sz="1800" dirty="0">
                <a:latin typeface="Calibri"/>
                <a:ea typeface="Calibri"/>
                <a:cs typeface="Calibri"/>
                <a:sym typeface="Calibri"/>
              </a:rPr>
              <a:t> de </a:t>
            </a:r>
            <a:r>
              <a:rPr lang="en-GB" sz="1800" dirty="0" err="1">
                <a:latin typeface="Calibri"/>
                <a:ea typeface="Calibri"/>
                <a:cs typeface="Calibri"/>
                <a:sym typeface="Calibri"/>
              </a:rPr>
              <a:t>baixo</a:t>
            </a:r>
            <a:r>
              <a:rPr lang="en-GB" sz="1800" dirty="0">
                <a:latin typeface="Calibri"/>
                <a:ea typeface="Calibri"/>
                <a:cs typeface="Calibri"/>
                <a:sym typeface="Calibri"/>
              </a:rPr>
              <a:t> para </a:t>
            </a:r>
            <a:r>
              <a:rPr lang="en-GB" sz="1800" dirty="0" err="1">
                <a:latin typeface="Calibri"/>
                <a:ea typeface="Calibri"/>
                <a:cs typeface="Calibri"/>
                <a:sym typeface="Calibri"/>
              </a:rPr>
              <a:t>cima</a:t>
            </a:r>
            <a:r>
              <a:rPr lang="en-GB" sz="1800" dirty="0">
                <a:latin typeface="Calibri"/>
                <a:ea typeface="Calibri"/>
                <a:cs typeface="Calibri"/>
                <a:sym typeface="Calibri"/>
              </a:rPr>
              <a:t>. Ela </a:t>
            </a:r>
            <a:r>
              <a:rPr lang="en-GB" sz="1800" dirty="0" err="1">
                <a:latin typeface="Calibri"/>
                <a:ea typeface="Calibri"/>
                <a:cs typeface="Calibri"/>
                <a:sym typeface="Calibri"/>
              </a:rPr>
              <a:t>permite</a:t>
            </a:r>
            <a:r>
              <a:rPr lang="en-GB" sz="1800" dirty="0">
                <a:latin typeface="Calibri"/>
                <a:ea typeface="Calibri"/>
                <a:cs typeface="Calibri"/>
                <a:sym typeface="Calibri"/>
              </a:rPr>
              <a:t> que o </a:t>
            </a:r>
            <a:r>
              <a:rPr lang="en-GB" sz="1800" dirty="0" err="1">
                <a:latin typeface="Calibri"/>
                <a:ea typeface="Calibri"/>
                <a:cs typeface="Calibri"/>
                <a:sym typeface="Calibri"/>
              </a:rPr>
              <a:t>usuário</a:t>
            </a:r>
            <a:r>
              <a:rPr lang="en-GB" sz="1800" dirty="0">
                <a:latin typeface="Calibri"/>
                <a:ea typeface="Calibri"/>
                <a:cs typeface="Calibri"/>
                <a:sym typeface="Calibri"/>
              </a:rPr>
              <a:t> </a:t>
            </a:r>
            <a:r>
              <a:rPr lang="en-GB" sz="1800" dirty="0" err="1">
                <a:latin typeface="Calibri"/>
                <a:ea typeface="Calibri"/>
                <a:cs typeface="Calibri"/>
                <a:sym typeface="Calibri"/>
              </a:rPr>
              <a:t>estude</a:t>
            </a:r>
            <a:r>
              <a:rPr lang="en-GB" sz="1800" dirty="0">
                <a:latin typeface="Calibri"/>
                <a:ea typeface="Calibri"/>
                <a:cs typeface="Calibri"/>
                <a:sym typeface="Calibri"/>
              </a:rPr>
              <a:t> o </a:t>
            </a:r>
            <a:r>
              <a:rPr lang="en-GB" sz="1800" dirty="0" err="1">
                <a:latin typeface="Calibri"/>
                <a:ea typeface="Calibri"/>
                <a:cs typeface="Calibri"/>
                <a:sym typeface="Calibri"/>
              </a:rPr>
              <a:t>impacto</a:t>
            </a:r>
            <a:r>
              <a:rPr lang="en-GB" sz="1800" dirty="0">
                <a:latin typeface="Calibri"/>
                <a:ea typeface="Calibri"/>
                <a:cs typeface="Calibri"/>
                <a:sym typeface="Calibri"/>
              </a:rPr>
              <a:t> das </a:t>
            </a:r>
            <a:r>
              <a:rPr lang="en-GB" sz="1800" dirty="0" err="1">
                <a:latin typeface="Calibri"/>
                <a:ea typeface="Calibri"/>
                <a:cs typeface="Calibri"/>
                <a:sym typeface="Calibri"/>
              </a:rPr>
              <a:t>escolhas</a:t>
            </a:r>
            <a:r>
              <a:rPr lang="en-GB" sz="1800" dirty="0">
                <a:latin typeface="Calibri"/>
                <a:ea typeface="Calibri"/>
                <a:cs typeface="Calibri"/>
                <a:sym typeface="Calibri"/>
              </a:rPr>
              <a:t> </a:t>
            </a:r>
            <a:r>
              <a:rPr lang="en-GB" sz="1800" dirty="0" err="1">
                <a:latin typeface="Calibri"/>
                <a:ea typeface="Calibri"/>
                <a:cs typeface="Calibri"/>
                <a:sym typeface="Calibri"/>
              </a:rPr>
              <a:t>feitas</a:t>
            </a:r>
            <a:r>
              <a:rPr lang="en-GB" sz="1800" dirty="0">
                <a:latin typeface="Calibri"/>
                <a:ea typeface="Calibri"/>
                <a:cs typeface="Calibri"/>
                <a:sym typeface="Calibri"/>
              </a:rPr>
              <a:t> no </a:t>
            </a:r>
            <a:r>
              <a:rPr lang="en-GB" sz="1800" dirty="0" err="1">
                <a:latin typeface="Calibri"/>
                <a:ea typeface="Calibri"/>
                <a:cs typeface="Calibri"/>
                <a:sym typeface="Calibri"/>
              </a:rPr>
              <a:t>nível</a:t>
            </a:r>
            <a:r>
              <a:rPr lang="en-GB" sz="1800" dirty="0">
                <a:latin typeface="Calibri"/>
                <a:ea typeface="Calibri"/>
                <a:cs typeface="Calibri"/>
                <a:sym typeface="Calibri"/>
              </a:rPr>
              <a:t> "inferior",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seja</a:t>
            </a:r>
            <a:r>
              <a:rPr lang="en-GB" sz="1800" dirty="0">
                <a:latin typeface="Calibri"/>
                <a:ea typeface="Calibri"/>
                <a:cs typeface="Calibri"/>
                <a:sym typeface="Calibri"/>
              </a:rPr>
              <a:t>, as </a:t>
            </a:r>
            <a:r>
              <a:rPr lang="en-GB" sz="1800" dirty="0" err="1">
                <a:latin typeface="Calibri"/>
                <a:ea typeface="Calibri"/>
                <a:cs typeface="Calibri"/>
                <a:sym typeface="Calibri"/>
              </a:rPr>
              <a:t>decisões</a:t>
            </a:r>
            <a:r>
              <a:rPr lang="en-GB" sz="1800" dirty="0">
                <a:latin typeface="Calibri"/>
                <a:ea typeface="Calibri"/>
                <a:cs typeface="Calibri"/>
                <a:sym typeface="Calibri"/>
              </a:rPr>
              <a:t> </a:t>
            </a:r>
            <a:r>
              <a:rPr lang="en-GB" sz="1800" dirty="0" err="1">
                <a:latin typeface="Calibri"/>
                <a:ea typeface="Calibri"/>
                <a:cs typeface="Calibri"/>
                <a:sym typeface="Calibri"/>
              </a:rPr>
              <a:t>tomadas</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famílias</a:t>
            </a:r>
            <a:r>
              <a:rPr lang="en-GB" sz="1800" dirty="0">
                <a:latin typeface="Calibri"/>
                <a:ea typeface="Calibri"/>
                <a:cs typeface="Calibri"/>
                <a:sym typeface="Calibri"/>
              </a:rPr>
              <a:t>, </a:t>
            </a:r>
            <a:r>
              <a:rPr lang="en-GB" sz="1800" dirty="0" err="1">
                <a:latin typeface="Calibri"/>
                <a:ea typeface="Calibri"/>
                <a:cs typeface="Calibri"/>
                <a:sym typeface="Calibri"/>
              </a:rPr>
              <a:t>investidores</a:t>
            </a:r>
            <a:r>
              <a:rPr lang="en-GB" sz="1800" dirty="0">
                <a:latin typeface="Calibri"/>
                <a:ea typeface="Calibri"/>
                <a:cs typeface="Calibri"/>
                <a:sym typeface="Calibri"/>
              </a:rPr>
              <a:t> e </a:t>
            </a:r>
            <a:r>
              <a:rPr lang="en-GB" sz="1800" dirty="0" err="1">
                <a:latin typeface="Calibri"/>
                <a:ea typeface="Calibri"/>
                <a:cs typeface="Calibri"/>
                <a:sym typeface="Calibri"/>
              </a:rPr>
              <a:t>empresas</a:t>
            </a:r>
            <a:r>
              <a:rPr lang="en-GB" sz="1800" dirty="0"/>
              <a:t>, </a:t>
            </a:r>
            <a:r>
              <a:rPr lang="en-GB" sz="1800" dirty="0">
                <a:latin typeface="Calibri"/>
                <a:ea typeface="Calibri"/>
                <a:cs typeface="Calibri"/>
                <a:sym typeface="Calibri"/>
              </a:rPr>
              <a:t>e </a:t>
            </a:r>
            <a:r>
              <a:rPr lang="en-GB" sz="1800" dirty="0" err="1">
                <a:latin typeface="Calibri"/>
                <a:ea typeface="Calibri"/>
                <a:cs typeface="Calibri"/>
                <a:sym typeface="Calibri"/>
              </a:rPr>
              <a:t>veja</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t>
            </a:r>
            <a:r>
              <a:rPr lang="en-GB" sz="1800" dirty="0" err="1">
                <a:latin typeface="Calibri"/>
                <a:ea typeface="Calibri"/>
                <a:cs typeface="Calibri"/>
                <a:sym typeface="Calibri"/>
              </a:rPr>
              <a:t>elas</a:t>
            </a:r>
            <a:r>
              <a:rPr lang="en-GB" sz="1800" dirty="0">
                <a:latin typeface="Calibri"/>
                <a:ea typeface="Calibri"/>
                <a:cs typeface="Calibri"/>
                <a:sym typeface="Calibri"/>
              </a:rPr>
              <a:t> </a:t>
            </a:r>
            <a:r>
              <a:rPr lang="en-GB" sz="1800" dirty="0" err="1">
                <a:latin typeface="Calibri"/>
                <a:ea typeface="Calibri"/>
                <a:cs typeface="Calibri"/>
                <a:sym typeface="Calibri"/>
              </a:rPr>
              <a:t>afetam</a:t>
            </a:r>
            <a:r>
              <a:rPr lang="en-GB" sz="1800" dirty="0">
                <a:latin typeface="Calibri"/>
                <a:ea typeface="Calibri"/>
                <a:cs typeface="Calibri"/>
                <a:sym typeface="Calibri"/>
              </a:rPr>
              <a:t> o </a:t>
            </a:r>
            <a:r>
              <a:rPr lang="en-GB" sz="1800" dirty="0" err="1">
                <a:latin typeface="Calibri"/>
                <a:ea typeface="Calibri"/>
                <a:cs typeface="Calibri"/>
                <a:sym typeface="Calibri"/>
              </a:rPr>
              <a:t>uso</a:t>
            </a:r>
            <a:r>
              <a:rPr lang="en-GB" sz="1800" dirty="0">
                <a:latin typeface="Calibri"/>
                <a:ea typeface="Calibri"/>
                <a:cs typeface="Calibri"/>
                <a:sym typeface="Calibri"/>
              </a:rPr>
              <a:t> </a:t>
            </a:r>
            <a:r>
              <a:rPr lang="en-GB" sz="1800" dirty="0" err="1">
                <a:latin typeface="Calibri"/>
                <a:ea typeface="Calibri"/>
                <a:cs typeface="Calibri"/>
                <a:sym typeface="Calibri"/>
              </a:rPr>
              <a:t>geral</a:t>
            </a:r>
            <a:r>
              <a:rPr lang="en-GB" sz="1800" dirty="0">
                <a:latin typeface="Calibri"/>
                <a:ea typeface="Calibri"/>
                <a:cs typeface="Calibri"/>
                <a:sym typeface="Calibri"/>
              </a:rPr>
              <a:t> dos </a:t>
            </a:r>
            <a:r>
              <a:rPr lang="en-GB" sz="1800" dirty="0" err="1">
                <a:latin typeface="Calibri"/>
                <a:ea typeface="Calibri"/>
                <a:cs typeface="Calibri"/>
                <a:sym typeface="Calibri"/>
              </a:rPr>
              <a:t>recursos</a:t>
            </a:r>
            <a:r>
              <a:rPr lang="en-GB" sz="1800" dirty="0">
                <a:latin typeface="Calibri"/>
                <a:ea typeface="Calibri"/>
                <a:cs typeface="Calibri"/>
                <a:sym typeface="Calibri"/>
              </a:rPr>
              <a:t>, o </a:t>
            </a:r>
            <a:r>
              <a:rPr lang="en-GB" sz="1800" dirty="0" err="1">
                <a:latin typeface="Calibri"/>
                <a:ea typeface="Calibri"/>
                <a:cs typeface="Calibri"/>
                <a:sym typeface="Calibri"/>
              </a:rPr>
              <a:t>meio</a:t>
            </a:r>
            <a:r>
              <a:rPr lang="en-GB" sz="1800" dirty="0">
                <a:latin typeface="Calibri"/>
                <a:ea typeface="Calibri"/>
                <a:cs typeface="Calibri"/>
                <a:sym typeface="Calibri"/>
              </a:rPr>
              <a:t> </a:t>
            </a:r>
            <a:r>
              <a:rPr lang="en-GB" sz="1800" dirty="0" err="1">
                <a:latin typeface="Calibri"/>
                <a:ea typeface="Calibri"/>
                <a:cs typeface="Calibri"/>
                <a:sym typeface="Calibri"/>
              </a:rPr>
              <a:t>ambiente</a:t>
            </a:r>
            <a:r>
              <a:rPr lang="en-GB" sz="1800" dirty="0">
                <a:latin typeface="Calibri"/>
                <a:ea typeface="Calibri"/>
                <a:cs typeface="Calibri"/>
                <a:sym typeface="Calibri"/>
              </a:rPr>
              <a:t> e </a:t>
            </a:r>
            <a:r>
              <a:rPr lang="en-GB" sz="1800" dirty="0" err="1">
                <a:latin typeface="Calibri"/>
                <a:ea typeface="Calibri"/>
                <a:cs typeface="Calibri"/>
                <a:sym typeface="Calibri"/>
              </a:rPr>
              <a:t>os</a:t>
            </a:r>
            <a:r>
              <a:rPr lang="en-GB" sz="1800" dirty="0">
                <a:latin typeface="Calibri"/>
                <a:ea typeface="Calibri"/>
                <a:cs typeface="Calibri"/>
                <a:sym typeface="Calibri"/>
              </a:rPr>
              <a:t> custos </a:t>
            </a:r>
            <a:r>
              <a:rPr lang="en-GB" sz="1800" dirty="0" err="1">
                <a:latin typeface="Calibri"/>
                <a:ea typeface="Calibri"/>
                <a:cs typeface="Calibri"/>
                <a:sym typeface="Calibri"/>
              </a:rPr>
              <a:t>incorridos</a:t>
            </a:r>
            <a:r>
              <a:rPr lang="en-GB" sz="1800" dirty="0">
                <a:latin typeface="Calibri"/>
                <a:ea typeface="Calibri"/>
                <a:cs typeface="Calibri"/>
                <a:sym typeface="Calibri"/>
              </a:rPr>
              <a:t>. Em particular, </a:t>
            </a:r>
            <a:r>
              <a:rPr lang="en-GB" sz="1800" dirty="0" err="1">
                <a:latin typeface="Calibri"/>
                <a:ea typeface="Calibri"/>
                <a:cs typeface="Calibri"/>
                <a:sym typeface="Calibri"/>
              </a:rPr>
              <a:t>permite</a:t>
            </a:r>
            <a:r>
              <a:rPr lang="en-GB" sz="1800" dirty="0">
                <a:latin typeface="Calibri"/>
                <a:ea typeface="Calibri"/>
                <a:cs typeface="Calibri"/>
                <a:sym typeface="Calibri"/>
              </a:rPr>
              <a:t> a </a:t>
            </a:r>
            <a:r>
              <a:rPr lang="en-GB" sz="1800" dirty="0" err="1">
                <a:latin typeface="Calibri"/>
                <a:ea typeface="Calibri"/>
                <a:cs typeface="Calibri"/>
                <a:sym typeface="Calibri"/>
              </a:rPr>
              <a:t>exploração</a:t>
            </a:r>
            <a:r>
              <a:rPr lang="en-GB" sz="1800" dirty="0">
                <a:latin typeface="Calibri"/>
                <a:ea typeface="Calibri"/>
                <a:cs typeface="Calibri"/>
                <a:sym typeface="Calibri"/>
              </a:rPr>
              <a:t> dos </a:t>
            </a:r>
            <a:r>
              <a:rPr lang="en-GB" sz="1800" dirty="0" err="1">
                <a:latin typeface="Calibri"/>
                <a:ea typeface="Calibri"/>
                <a:cs typeface="Calibri"/>
                <a:sym typeface="Calibri"/>
              </a:rPr>
              <a:t>impactos</a:t>
            </a:r>
            <a:r>
              <a:rPr lang="en-GB" sz="1800" dirty="0">
                <a:latin typeface="Calibri"/>
                <a:ea typeface="Calibri"/>
                <a:cs typeface="Calibri"/>
                <a:sym typeface="Calibri"/>
              </a:rPr>
              <a:t> da </a:t>
            </a:r>
            <a:r>
              <a:rPr lang="en-GB" sz="1800" dirty="0" err="1">
                <a:latin typeface="Calibri"/>
                <a:ea typeface="Calibri"/>
                <a:cs typeface="Calibri"/>
                <a:sym typeface="Calibri"/>
              </a:rPr>
              <a:t>escolha</a:t>
            </a:r>
            <a:r>
              <a:rPr lang="en-GB" sz="1800" dirty="0">
                <a:latin typeface="Calibri"/>
                <a:ea typeface="Calibri"/>
                <a:cs typeface="Calibri"/>
                <a:sym typeface="Calibri"/>
              </a:rPr>
              <a:t> da </a:t>
            </a:r>
            <a:r>
              <a:rPr lang="en-GB" sz="1800" dirty="0" err="1">
                <a:latin typeface="Calibri"/>
                <a:ea typeface="Calibri"/>
                <a:cs typeface="Calibri"/>
                <a:sym typeface="Calibri"/>
              </a:rPr>
              <a:t>tecnologia</a:t>
            </a:r>
            <a:r>
              <a:rPr lang="en-GB" sz="1800" dirty="0">
                <a:latin typeface="Calibri"/>
                <a:ea typeface="Calibri"/>
                <a:cs typeface="Calibri"/>
                <a:sym typeface="Calibri"/>
              </a:rPr>
              <a:t> e da </a:t>
            </a:r>
            <a:r>
              <a:rPr lang="en-GB" sz="1800" dirty="0" err="1">
                <a:latin typeface="Calibri"/>
                <a:ea typeface="Calibri"/>
                <a:cs typeface="Calibri"/>
                <a:sym typeface="Calibri"/>
              </a:rPr>
              <a:t>mudança</a:t>
            </a:r>
            <a:r>
              <a:rPr lang="en-GB" sz="1800" dirty="0">
                <a:latin typeface="Calibri"/>
                <a:ea typeface="Calibri"/>
                <a:cs typeface="Calibri"/>
                <a:sym typeface="Calibri"/>
              </a:rPr>
              <a:t> </a:t>
            </a:r>
            <a:r>
              <a:rPr lang="en-GB" sz="1800" dirty="0" err="1">
                <a:latin typeface="Calibri"/>
                <a:ea typeface="Calibri"/>
                <a:cs typeface="Calibri"/>
                <a:sym typeface="Calibri"/>
              </a:rPr>
              <a:t>tecnológica</a:t>
            </a: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just" rtl="0">
              <a:lnSpc>
                <a:spcPct val="107000"/>
              </a:lnSpc>
              <a:spcBef>
                <a:spcPts val="800"/>
              </a:spcBef>
              <a:spcAft>
                <a:spcPts val="0"/>
              </a:spcAft>
              <a:buNone/>
            </a:pPr>
            <a:endParaRPr sz="1800" dirty="0">
              <a:latin typeface="Calibri"/>
              <a:ea typeface="Calibri"/>
              <a:cs typeface="Calibri"/>
              <a:sym typeface="Calibri"/>
            </a:endParaRPr>
          </a:p>
          <a:p>
            <a:pPr marL="0" lvl="0" indent="0" algn="just" rtl="0">
              <a:lnSpc>
                <a:spcPct val="107000"/>
              </a:lnSpc>
              <a:spcBef>
                <a:spcPts val="800"/>
              </a:spcBef>
              <a:spcAft>
                <a:spcPts val="0"/>
              </a:spcAft>
              <a:buNone/>
            </a:pPr>
            <a:r>
              <a:rPr lang="en-GB" sz="1800" dirty="0">
                <a:latin typeface="Calibri"/>
                <a:ea typeface="Calibri"/>
                <a:cs typeface="Calibri"/>
                <a:sym typeface="Calibri"/>
              </a:rPr>
              <a:t>A </a:t>
            </a:r>
            <a:r>
              <a:rPr lang="en-GB" sz="1800" dirty="0" err="1">
                <a:latin typeface="Calibri"/>
                <a:ea typeface="Calibri"/>
                <a:cs typeface="Calibri"/>
                <a:sym typeface="Calibri"/>
              </a:rPr>
              <a:t>abordagem</a:t>
            </a:r>
            <a:r>
              <a:rPr lang="en-GB" sz="1800" dirty="0">
                <a:latin typeface="Calibri"/>
                <a:ea typeface="Calibri"/>
                <a:cs typeface="Calibri"/>
                <a:sym typeface="Calibri"/>
              </a:rPr>
              <a:t> de </a:t>
            </a:r>
            <a:r>
              <a:rPr lang="en-GB" sz="1800" dirty="0" err="1">
                <a:latin typeface="Calibri"/>
                <a:ea typeface="Calibri"/>
                <a:cs typeface="Calibri"/>
                <a:sym typeface="Calibri"/>
              </a:rPr>
              <a:t>baixo</a:t>
            </a:r>
            <a:r>
              <a:rPr lang="en-GB" sz="1800" dirty="0">
                <a:latin typeface="Calibri"/>
                <a:ea typeface="Calibri"/>
                <a:cs typeface="Calibri"/>
                <a:sym typeface="Calibri"/>
              </a:rPr>
              <a:t> para </a:t>
            </a:r>
            <a:r>
              <a:rPr lang="en-GB" sz="1800" dirty="0" err="1">
                <a:latin typeface="Calibri"/>
                <a:ea typeface="Calibri"/>
                <a:cs typeface="Calibri"/>
                <a:sym typeface="Calibri"/>
              </a:rPr>
              <a:t>cima</a:t>
            </a:r>
            <a:r>
              <a:rPr lang="en-GB" sz="1800" dirty="0">
                <a:latin typeface="Calibri"/>
                <a:ea typeface="Calibri"/>
                <a:cs typeface="Calibri"/>
                <a:sym typeface="Calibri"/>
              </a:rPr>
              <a:t> </a:t>
            </a:r>
            <a:r>
              <a:rPr lang="en-GB" sz="1800" dirty="0" err="1">
                <a:latin typeface="Calibri"/>
                <a:ea typeface="Calibri"/>
                <a:cs typeface="Calibri"/>
                <a:sym typeface="Calibri"/>
              </a:rPr>
              <a:t>também</a:t>
            </a:r>
            <a:r>
              <a:rPr lang="en-GB" sz="1800" dirty="0">
                <a:latin typeface="Calibri"/>
                <a:ea typeface="Calibri"/>
                <a:cs typeface="Calibri"/>
                <a:sym typeface="Calibri"/>
              </a:rPr>
              <a:t> </a:t>
            </a:r>
            <a:r>
              <a:rPr lang="en-GB" sz="1800" dirty="0" err="1">
                <a:latin typeface="Calibri"/>
                <a:ea typeface="Calibri"/>
                <a:cs typeface="Calibri"/>
                <a:sym typeface="Calibri"/>
              </a:rPr>
              <a:t>significa</a:t>
            </a:r>
            <a:r>
              <a:rPr lang="en-GB" sz="1800" dirty="0">
                <a:latin typeface="Calibri"/>
                <a:ea typeface="Calibri"/>
                <a:cs typeface="Calibri"/>
                <a:sym typeface="Calibri"/>
              </a:rPr>
              <a:t> que a ferramenta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altamente</a:t>
            </a:r>
            <a:r>
              <a:rPr lang="en-GB" sz="1800" dirty="0">
                <a:latin typeface="Calibri"/>
                <a:ea typeface="Calibri"/>
                <a:cs typeface="Calibri"/>
                <a:sym typeface="Calibri"/>
              </a:rPr>
              <a:t> </a:t>
            </a:r>
            <a:r>
              <a:rPr lang="en-GB" sz="1800" dirty="0" err="1">
                <a:latin typeface="Calibri"/>
                <a:ea typeface="Calibri"/>
                <a:cs typeface="Calibri"/>
                <a:sym typeface="Calibri"/>
              </a:rPr>
              <a:t>personalizável</a:t>
            </a:r>
            <a:r>
              <a:rPr lang="en-GB" sz="1800" dirty="0">
                <a:latin typeface="Calibri"/>
                <a:ea typeface="Calibri"/>
                <a:cs typeface="Calibri"/>
                <a:sym typeface="Calibri"/>
              </a:rPr>
              <a:t> para </a:t>
            </a:r>
            <a:r>
              <a:rPr lang="en-GB" sz="1800" dirty="0" err="1">
                <a:latin typeface="Calibri"/>
                <a:ea typeface="Calibri"/>
                <a:cs typeface="Calibri"/>
                <a:sym typeface="Calibri"/>
              </a:rPr>
              <a:t>diferentes</a:t>
            </a:r>
            <a:r>
              <a:rPr lang="en-GB" sz="1800" dirty="0">
                <a:latin typeface="Calibri"/>
                <a:ea typeface="Calibri"/>
                <a:cs typeface="Calibri"/>
                <a:sym typeface="Calibri"/>
              </a:rPr>
              <a:t> </a:t>
            </a:r>
            <a:r>
              <a:rPr lang="en-GB" sz="1800" dirty="0" err="1">
                <a:latin typeface="Calibri"/>
                <a:ea typeface="Calibri"/>
                <a:cs typeface="Calibri"/>
                <a:sym typeface="Calibri"/>
              </a:rPr>
              <a:t>economias</a:t>
            </a:r>
            <a:r>
              <a:rPr lang="en-GB" sz="1800" dirty="0">
                <a:latin typeface="Calibri"/>
                <a:ea typeface="Calibri"/>
                <a:cs typeface="Calibri"/>
                <a:sym typeface="Calibri"/>
              </a:rPr>
              <a:t>, </a:t>
            </a:r>
            <a:r>
              <a:rPr lang="en-GB" sz="1800" dirty="0" err="1">
                <a:latin typeface="Calibri"/>
                <a:ea typeface="Calibri"/>
                <a:cs typeface="Calibri"/>
                <a:sym typeface="Calibri"/>
              </a:rPr>
              <a:t>regiões</a:t>
            </a:r>
            <a:r>
              <a:rPr lang="en-GB" sz="1800" dirty="0">
                <a:latin typeface="Calibri"/>
                <a:ea typeface="Calibri"/>
                <a:cs typeface="Calibri"/>
                <a:sym typeface="Calibri"/>
              </a:rPr>
              <a:t> </a:t>
            </a:r>
            <a:r>
              <a:rPr lang="en-GB" sz="1800" dirty="0" err="1">
                <a:latin typeface="Calibri"/>
                <a:ea typeface="Calibri"/>
                <a:cs typeface="Calibri"/>
                <a:sym typeface="Calibri"/>
              </a:rPr>
              <a:t>geográficas</a:t>
            </a:r>
            <a:r>
              <a:rPr lang="en-GB" sz="1800" dirty="0">
                <a:latin typeface="Calibri"/>
                <a:ea typeface="Calibri"/>
                <a:cs typeface="Calibri"/>
                <a:sym typeface="Calibri"/>
              </a:rPr>
              <a:t> e </a:t>
            </a:r>
            <a:r>
              <a:rPr lang="en-GB" sz="1800" dirty="0" err="1">
                <a:latin typeface="Calibri"/>
                <a:ea typeface="Calibri"/>
                <a:cs typeface="Calibri"/>
                <a:sym typeface="Calibri"/>
              </a:rPr>
              <a:t>áreas</a:t>
            </a:r>
            <a:r>
              <a:rPr lang="en-GB" sz="1800" dirty="0">
                <a:latin typeface="Calibri"/>
                <a:ea typeface="Calibri"/>
                <a:cs typeface="Calibri"/>
                <a:sym typeface="Calibri"/>
              </a:rPr>
              <a:t> de </a:t>
            </a:r>
            <a:r>
              <a:rPr lang="en-GB" sz="1800" dirty="0" err="1">
                <a:latin typeface="Calibri"/>
                <a:ea typeface="Calibri"/>
                <a:cs typeface="Calibri"/>
                <a:sym typeface="Calibri"/>
              </a:rPr>
              <a:t>foco</a:t>
            </a:r>
            <a:r>
              <a:rPr lang="en-GB" sz="1800" dirty="0">
                <a:latin typeface="Calibri"/>
                <a:ea typeface="Calibri"/>
                <a:cs typeface="Calibri"/>
                <a:sym typeface="Calibri"/>
              </a:rPr>
              <a:t>. </a:t>
            </a:r>
            <a:endParaRPr sz="1800" dirty="0">
              <a:latin typeface="Calibri"/>
              <a:ea typeface="Calibri"/>
              <a:cs typeface="Calibri"/>
              <a:sym typeface="Calibri"/>
            </a:endParaRPr>
          </a:p>
        </p:txBody>
      </p:sp>
      <p:sp>
        <p:nvSpPr>
          <p:cNvPr id="188" name="Google Shape;18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modelos</a:t>
            </a:r>
            <a:r>
              <a:rPr lang="en-GB" sz="1800" dirty="0">
                <a:latin typeface="Calibri"/>
                <a:ea typeface="Calibri"/>
                <a:cs typeface="Calibri"/>
                <a:sym typeface="Calibri"/>
              </a:rPr>
              <a:t> CLEWs </a:t>
            </a:r>
            <a:r>
              <a:rPr lang="en-GB" sz="1800" dirty="0" err="1">
                <a:latin typeface="Calibri"/>
                <a:ea typeface="Calibri"/>
                <a:cs typeface="Calibri"/>
                <a:sym typeface="Calibri"/>
              </a:rPr>
              <a:t>são</a:t>
            </a:r>
            <a:r>
              <a:rPr lang="en-GB" sz="1800" dirty="0">
                <a:latin typeface="Calibri"/>
                <a:ea typeface="Calibri"/>
                <a:cs typeface="Calibri"/>
                <a:sym typeface="Calibri"/>
              </a:rPr>
              <a:t> ferramentas para </a:t>
            </a:r>
            <a:r>
              <a:rPr lang="en-GB" sz="1800" dirty="0" err="1">
                <a:latin typeface="Calibri"/>
                <a:ea typeface="Calibri"/>
                <a:cs typeface="Calibri"/>
                <a:sym typeface="Calibri"/>
              </a:rPr>
              <a:t>avaliação</a:t>
            </a:r>
            <a:r>
              <a:rPr lang="en-GB" sz="1800" dirty="0">
                <a:latin typeface="Calibri"/>
                <a:ea typeface="Calibri"/>
                <a:cs typeface="Calibri"/>
                <a:sym typeface="Calibri"/>
              </a:rPr>
              <a:t> </a:t>
            </a:r>
            <a:r>
              <a:rPr lang="en-GB" sz="1800" dirty="0" err="1">
                <a:latin typeface="Calibri"/>
                <a:ea typeface="Calibri"/>
                <a:cs typeface="Calibri"/>
                <a:sym typeface="Calibri"/>
              </a:rPr>
              <a:t>integrada</a:t>
            </a:r>
            <a:r>
              <a:rPr lang="en-GB" sz="1800" dirty="0">
                <a:latin typeface="Calibri"/>
                <a:ea typeface="Calibri"/>
                <a:cs typeface="Calibri"/>
                <a:sym typeface="Calibri"/>
              </a:rPr>
              <a:t> de </a:t>
            </a:r>
            <a:r>
              <a:rPr lang="en-GB" sz="1800" dirty="0" err="1">
                <a:latin typeface="Calibri"/>
                <a:ea typeface="Calibri"/>
                <a:cs typeface="Calibri"/>
                <a:sym typeface="Calibri"/>
              </a:rPr>
              <a:t>sistemas</a:t>
            </a:r>
            <a:r>
              <a:rPr lang="en-GB" sz="1800" dirty="0">
                <a:latin typeface="Calibri"/>
                <a:ea typeface="Calibri"/>
                <a:cs typeface="Calibri"/>
                <a:sym typeface="Calibri"/>
              </a:rPr>
              <a:t> de </a:t>
            </a:r>
            <a:r>
              <a:rPr lang="en-GB" sz="1800" dirty="0" err="1">
                <a:latin typeface="Calibri"/>
                <a:ea typeface="Calibri"/>
                <a:cs typeface="Calibri"/>
                <a:sym typeface="Calibri"/>
              </a:rPr>
              <a:t>recursos</a:t>
            </a:r>
            <a:r>
              <a:rPr lang="en-GB" sz="1800" dirty="0">
                <a:latin typeface="Calibri"/>
                <a:ea typeface="Calibri"/>
                <a:cs typeface="Calibri"/>
                <a:sym typeface="Calibri"/>
              </a:rPr>
              <a:t> que </a:t>
            </a:r>
            <a:r>
              <a:rPr lang="en-GB" sz="1800" dirty="0" err="1">
                <a:latin typeface="Calibri"/>
                <a:ea typeface="Calibri"/>
                <a:cs typeface="Calibri"/>
                <a:sym typeface="Calibri"/>
              </a:rPr>
              <a:t>fornecem</a:t>
            </a:r>
            <a:r>
              <a:rPr lang="en-GB" sz="1800" dirty="0">
                <a:latin typeface="Calibri"/>
                <a:ea typeface="Calibri"/>
                <a:cs typeface="Calibri"/>
                <a:sym typeface="Calibri"/>
              </a:rPr>
              <a:t> um </a:t>
            </a:r>
            <a:r>
              <a:rPr lang="en-GB" sz="1800" dirty="0" err="1">
                <a:latin typeface="Calibri"/>
                <a:ea typeface="Calibri"/>
                <a:cs typeface="Calibri"/>
                <a:sym typeface="Calibri"/>
              </a:rPr>
              <a:t>meio</a:t>
            </a:r>
            <a:r>
              <a:rPr lang="en-GB" sz="1800" dirty="0">
                <a:latin typeface="Calibri"/>
                <a:ea typeface="Calibri"/>
                <a:cs typeface="Calibri"/>
                <a:sym typeface="Calibri"/>
              </a:rPr>
              <a:t> de </a:t>
            </a:r>
            <a:r>
              <a:rPr lang="en-GB" sz="1800" dirty="0" err="1">
                <a:latin typeface="Calibri"/>
                <a:ea typeface="Calibri"/>
                <a:cs typeface="Calibri"/>
                <a:sym typeface="Calibri"/>
              </a:rPr>
              <a:t>analisar</a:t>
            </a:r>
            <a:r>
              <a:rPr lang="en-GB" sz="1800" dirty="0">
                <a:latin typeface="Calibri"/>
                <a:ea typeface="Calibri"/>
                <a:cs typeface="Calibri"/>
                <a:sym typeface="Calibri"/>
              </a:rPr>
              <a:t> e </a:t>
            </a:r>
            <a:r>
              <a:rPr lang="en-GB" sz="1800" dirty="0" err="1">
                <a:latin typeface="Calibri"/>
                <a:ea typeface="Calibri"/>
                <a:cs typeface="Calibri"/>
                <a:sym typeface="Calibri"/>
              </a:rPr>
              <a:t>avaliar</a:t>
            </a:r>
            <a:r>
              <a:rPr lang="en-GB" sz="1800" dirty="0">
                <a:latin typeface="Calibri"/>
                <a:ea typeface="Calibri"/>
                <a:cs typeface="Calibri"/>
                <a:sym typeface="Calibri"/>
              </a:rPr>
              <a:t> </a:t>
            </a:r>
            <a:r>
              <a:rPr lang="en-GB" sz="1800" dirty="0" err="1">
                <a:latin typeface="Calibri"/>
                <a:ea typeface="Calibri"/>
                <a:cs typeface="Calibri"/>
                <a:sym typeface="Calibri"/>
              </a:rPr>
              <a:t>simultaneamente</a:t>
            </a:r>
            <a:r>
              <a:rPr lang="en-GB" sz="1800" dirty="0">
                <a:latin typeface="Calibri"/>
                <a:ea typeface="Calibri"/>
                <a:cs typeface="Calibri"/>
                <a:sym typeface="Calibri"/>
              </a:rPr>
              <a:t> as </a:t>
            </a:r>
            <a:r>
              <a:rPr lang="en-GB" sz="1800" dirty="0" err="1">
                <a:latin typeface="Calibri"/>
                <a:ea typeface="Calibri"/>
                <a:cs typeface="Calibri"/>
                <a:sym typeface="Calibri"/>
              </a:rPr>
              <a:t>interligações</a:t>
            </a:r>
            <a:r>
              <a:rPr lang="en-GB" sz="1800" dirty="0">
                <a:latin typeface="Calibri"/>
                <a:ea typeface="Calibri"/>
                <a:cs typeface="Calibri"/>
                <a:sym typeface="Calibri"/>
              </a:rPr>
              <a:t> </a:t>
            </a:r>
            <a:r>
              <a:rPr lang="en-GB" sz="1800" dirty="0" err="1">
                <a:latin typeface="Calibri"/>
                <a:ea typeface="Calibri"/>
                <a:cs typeface="Calibri"/>
                <a:sym typeface="Calibri"/>
              </a:rPr>
              <a:t>existentes</a:t>
            </a:r>
            <a:r>
              <a:rPr lang="en-GB" sz="1800" dirty="0">
                <a:latin typeface="Calibri"/>
                <a:ea typeface="Calibri"/>
                <a:cs typeface="Calibri"/>
                <a:sym typeface="Calibri"/>
              </a:rPr>
              <a:t> entre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sistemas</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água</a:t>
            </a:r>
            <a:r>
              <a:rPr lang="en-GB" sz="1800" dirty="0">
                <a:latin typeface="Calibri"/>
                <a:ea typeface="Calibri"/>
                <a:cs typeface="Calibri"/>
                <a:sym typeface="Calibri"/>
              </a:rPr>
              <a:t> e </a:t>
            </a:r>
            <a:r>
              <a:rPr lang="en-GB" sz="1800" dirty="0" err="1">
                <a:latin typeface="Calibri"/>
                <a:ea typeface="Calibri"/>
                <a:cs typeface="Calibri"/>
                <a:sym typeface="Calibri"/>
              </a:rPr>
              <a:t>agricultura</a:t>
            </a:r>
            <a:r>
              <a:rPr lang="en-GB" sz="1800" dirty="0">
                <a:latin typeface="Calibri"/>
                <a:ea typeface="Calibri"/>
                <a:cs typeface="Calibri"/>
                <a:sym typeface="Calibri"/>
              </a:rPr>
              <a:t>, </a:t>
            </a:r>
            <a:r>
              <a:rPr lang="en-GB" sz="1800" dirty="0" err="1">
                <a:latin typeface="Calibri"/>
                <a:ea typeface="Calibri"/>
                <a:cs typeface="Calibri"/>
                <a:sym typeface="Calibri"/>
              </a:rPr>
              <a:t>bem</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t>
            </a:r>
            <a:r>
              <a:rPr lang="en-GB" sz="1800" dirty="0" err="1">
                <a:latin typeface="Calibri"/>
                <a:ea typeface="Calibri"/>
                <a:cs typeface="Calibri"/>
                <a:sym typeface="Calibri"/>
              </a:rPr>
              <a:t>seus</a:t>
            </a:r>
            <a:r>
              <a:rPr lang="en-GB" sz="1800" dirty="0">
                <a:latin typeface="Calibri"/>
                <a:ea typeface="Calibri"/>
                <a:cs typeface="Calibri"/>
                <a:sym typeface="Calibri"/>
              </a:rPr>
              <a:t> </a:t>
            </a:r>
            <a:r>
              <a:rPr lang="en-GB" sz="1800" dirty="0" err="1">
                <a:latin typeface="Calibri"/>
                <a:ea typeface="Calibri"/>
                <a:cs typeface="Calibri"/>
                <a:sym typeface="Calibri"/>
              </a:rPr>
              <a:t>impactos</a:t>
            </a:r>
            <a:r>
              <a:rPr lang="en-GB" sz="1800" dirty="0">
                <a:latin typeface="Calibri"/>
                <a:ea typeface="Calibri"/>
                <a:cs typeface="Calibri"/>
                <a:sym typeface="Calibri"/>
              </a:rPr>
              <a:t> e </a:t>
            </a:r>
            <a:r>
              <a:rPr lang="en-GB" sz="1800" dirty="0" err="1">
                <a:latin typeface="Calibri"/>
                <a:ea typeface="Calibri"/>
                <a:cs typeface="Calibri"/>
                <a:sym typeface="Calibri"/>
              </a:rPr>
              <a:t>vulnerabilidade</a:t>
            </a:r>
            <a:r>
              <a:rPr lang="en-GB" sz="1800" dirty="0">
                <a:latin typeface="Calibri"/>
                <a:ea typeface="Calibri"/>
                <a:cs typeface="Calibri"/>
                <a:sym typeface="Calibri"/>
              </a:rPr>
              <a:t> </a:t>
            </a:r>
            <a:r>
              <a:rPr lang="en-GB" sz="1800" dirty="0" err="1">
                <a:latin typeface="Calibri"/>
                <a:ea typeface="Calibri"/>
                <a:cs typeface="Calibri"/>
                <a:sym typeface="Calibri"/>
              </a:rPr>
              <a:t>às</a:t>
            </a:r>
            <a:r>
              <a:rPr lang="en-GB" sz="1800" dirty="0">
                <a:latin typeface="Calibri"/>
                <a:ea typeface="Calibri"/>
                <a:cs typeface="Calibri"/>
                <a:sym typeface="Calibri"/>
              </a:rPr>
              <a:t> </a:t>
            </a:r>
            <a:r>
              <a:rPr lang="en-GB" sz="1800" dirty="0" err="1">
                <a:latin typeface="Calibri"/>
                <a:ea typeface="Calibri"/>
                <a:cs typeface="Calibri"/>
                <a:sym typeface="Calibri"/>
              </a:rPr>
              <a:t>mudanças</a:t>
            </a:r>
            <a:r>
              <a:rPr lang="en-GB" sz="1800" dirty="0">
                <a:latin typeface="Calibri"/>
                <a:ea typeface="Calibri"/>
                <a:cs typeface="Calibri"/>
                <a:sym typeface="Calibri"/>
              </a:rPr>
              <a:t> </a:t>
            </a:r>
            <a:r>
              <a:rPr lang="en-GB" sz="1800" dirty="0" err="1">
                <a:latin typeface="Calibri"/>
                <a:ea typeface="Calibri"/>
                <a:cs typeface="Calibri"/>
                <a:sym typeface="Calibri"/>
              </a:rPr>
              <a:t>climáticas</a:t>
            </a: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7000"/>
              </a:lnSpc>
              <a:spcBef>
                <a:spcPts val="800"/>
              </a:spcBef>
              <a:spcAft>
                <a:spcPts val="0"/>
              </a:spcAft>
              <a:buNone/>
            </a:pPr>
            <a:r>
              <a:rPr lang="en-GB" sz="1800" dirty="0">
                <a:latin typeface="Calibri"/>
                <a:ea typeface="Calibri"/>
                <a:cs typeface="Calibri"/>
                <a:sym typeface="Calibri"/>
              </a:rPr>
              <a:t>O </a:t>
            </a:r>
            <a:r>
              <a:rPr lang="en-GB" sz="1800" dirty="0" err="1">
                <a:latin typeface="Calibri"/>
                <a:ea typeface="Calibri"/>
                <a:cs typeface="Calibri"/>
                <a:sym typeface="Calibri"/>
              </a:rPr>
              <a:t>modelo</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estruturado</a:t>
            </a:r>
            <a:r>
              <a:rPr lang="en-GB" sz="1800" dirty="0">
                <a:latin typeface="Calibri"/>
                <a:ea typeface="Calibri"/>
                <a:cs typeface="Calibri"/>
                <a:sym typeface="Calibri"/>
              </a:rPr>
              <a:t> de forma que </a:t>
            </a:r>
            <a:r>
              <a:rPr lang="en-GB" sz="1800" dirty="0" err="1">
                <a:latin typeface="Calibri"/>
                <a:ea typeface="Calibri"/>
                <a:cs typeface="Calibri"/>
                <a:sym typeface="Calibri"/>
              </a:rPr>
              <a:t>cada</a:t>
            </a:r>
            <a:r>
              <a:rPr lang="en-GB" sz="1800" dirty="0">
                <a:latin typeface="Calibri"/>
                <a:ea typeface="Calibri"/>
                <a:cs typeface="Calibri"/>
                <a:sym typeface="Calibri"/>
              </a:rPr>
              <a:t> </a:t>
            </a:r>
            <a:r>
              <a:rPr lang="en-GB" sz="1800" dirty="0" err="1">
                <a:latin typeface="Calibri"/>
                <a:ea typeface="Calibri"/>
                <a:cs typeface="Calibri"/>
                <a:sym typeface="Calibri"/>
              </a:rPr>
              <a:t>componente</a:t>
            </a:r>
            <a:r>
              <a:rPr lang="en-GB" sz="1800" dirty="0">
                <a:latin typeface="Calibri"/>
                <a:ea typeface="Calibri"/>
                <a:cs typeface="Calibri"/>
                <a:sym typeface="Calibri"/>
              </a:rPr>
              <a:t> do </a:t>
            </a:r>
            <a:r>
              <a:rPr lang="en-GB" sz="1800" dirty="0" err="1">
                <a:latin typeface="Calibri"/>
                <a:ea typeface="Calibri"/>
                <a:cs typeface="Calibri"/>
                <a:sym typeface="Calibri"/>
              </a:rPr>
              <a:t>sistema</a:t>
            </a:r>
            <a:r>
              <a:rPr lang="en-GB" sz="1800" dirty="0">
                <a:latin typeface="Calibri"/>
                <a:ea typeface="Calibri"/>
                <a:cs typeface="Calibri"/>
                <a:sym typeface="Calibri"/>
              </a:rPr>
              <a:t> - natural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humano</a:t>
            </a:r>
            <a:r>
              <a:rPr lang="en-GB" sz="1800" dirty="0">
                <a:latin typeface="Calibri"/>
                <a:ea typeface="Calibri"/>
                <a:cs typeface="Calibri"/>
                <a:sym typeface="Calibri"/>
              </a:rPr>
              <a:t> - </a:t>
            </a:r>
            <a:r>
              <a:rPr lang="en-GB" sz="1800" dirty="0" err="1">
                <a:latin typeface="Calibri"/>
                <a:ea typeface="Calibri"/>
                <a:cs typeface="Calibri"/>
                <a:sym typeface="Calibri"/>
              </a:rPr>
              <a:t>seja</a:t>
            </a:r>
            <a:r>
              <a:rPr lang="en-GB" sz="1800" dirty="0">
                <a:latin typeface="Calibri"/>
                <a:ea typeface="Calibri"/>
                <a:cs typeface="Calibri"/>
                <a:sym typeface="Calibri"/>
              </a:rPr>
              <a:t> </a:t>
            </a:r>
            <a:r>
              <a:rPr lang="en-GB" sz="1800" dirty="0" err="1">
                <a:latin typeface="Calibri"/>
                <a:ea typeface="Calibri"/>
                <a:cs typeface="Calibri"/>
                <a:sym typeface="Calibri"/>
              </a:rPr>
              <a:t>descrito</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suas</a:t>
            </a:r>
            <a:r>
              <a:rPr lang="en-GB" sz="1800" dirty="0">
                <a:latin typeface="Calibri"/>
                <a:ea typeface="Calibri"/>
                <a:cs typeface="Calibri"/>
                <a:sym typeface="Calibri"/>
              </a:rPr>
              <a:t> </a:t>
            </a:r>
            <a:r>
              <a:rPr lang="en-GB" sz="1800" dirty="0" err="1">
                <a:latin typeface="Calibri"/>
                <a:ea typeface="Calibri"/>
                <a:cs typeface="Calibri"/>
                <a:sym typeface="Calibri"/>
              </a:rPr>
              <a:t>características</a:t>
            </a:r>
            <a:r>
              <a:rPr lang="en-GB" sz="1800" dirty="0">
                <a:latin typeface="Calibri"/>
                <a:ea typeface="Calibri"/>
                <a:cs typeface="Calibri"/>
                <a:sym typeface="Calibri"/>
              </a:rPr>
              <a:t> </a:t>
            </a:r>
            <a:r>
              <a:rPr lang="en-GB" sz="1800" dirty="0" err="1">
                <a:latin typeface="Calibri"/>
                <a:ea typeface="Calibri"/>
                <a:cs typeface="Calibri"/>
                <a:sym typeface="Calibri"/>
              </a:rPr>
              <a:t>econômicas</a:t>
            </a:r>
            <a:r>
              <a:rPr lang="en-GB" sz="1800" dirty="0">
                <a:latin typeface="Calibri"/>
                <a:ea typeface="Calibri"/>
                <a:cs typeface="Calibri"/>
                <a:sym typeface="Calibri"/>
              </a:rPr>
              <a:t>, </a:t>
            </a:r>
            <a:r>
              <a:rPr lang="en-GB" sz="1800" dirty="0" err="1">
                <a:latin typeface="Calibri"/>
                <a:ea typeface="Calibri"/>
                <a:cs typeface="Calibri"/>
                <a:sym typeface="Calibri"/>
              </a:rPr>
              <a:t>técnicas</a:t>
            </a:r>
            <a:r>
              <a:rPr lang="en-GB" sz="1800" dirty="0">
                <a:latin typeface="Calibri"/>
                <a:ea typeface="Calibri"/>
                <a:cs typeface="Calibri"/>
                <a:sym typeface="Calibri"/>
              </a:rPr>
              <a:t>, </a:t>
            </a:r>
            <a:r>
              <a:rPr lang="en-GB" sz="1800" dirty="0" err="1">
                <a:latin typeface="Calibri"/>
                <a:ea typeface="Calibri"/>
                <a:cs typeface="Calibri"/>
                <a:sym typeface="Calibri"/>
              </a:rPr>
              <a:t>ambientais</a:t>
            </a:r>
            <a:r>
              <a:rPr lang="en-GB" sz="1800" dirty="0">
                <a:latin typeface="Calibri"/>
                <a:ea typeface="Calibri"/>
                <a:cs typeface="Calibri"/>
                <a:sym typeface="Calibri"/>
              </a:rPr>
              <a:t> e </a:t>
            </a:r>
            <a:r>
              <a:rPr lang="en-GB" sz="1800" dirty="0" err="1">
                <a:latin typeface="Calibri"/>
                <a:ea typeface="Calibri"/>
                <a:cs typeface="Calibri"/>
                <a:sym typeface="Calibri"/>
              </a:rPr>
              <a:t>biofísicas</a:t>
            </a:r>
            <a:r>
              <a:rPr lang="en-GB" sz="1800" dirty="0">
                <a:latin typeface="Calibri"/>
                <a:ea typeface="Calibri"/>
                <a:cs typeface="Calibri"/>
                <a:sym typeface="Calibri"/>
              </a:rPr>
              <a:t>. </a:t>
            </a:r>
            <a:r>
              <a:rPr lang="en-GB" sz="1800" dirty="0" err="1">
                <a:latin typeface="Calibri"/>
                <a:ea typeface="Calibri"/>
                <a:cs typeface="Calibri"/>
                <a:sym typeface="Calibri"/>
              </a:rPr>
              <a:t>Isso</a:t>
            </a:r>
            <a:r>
              <a:rPr lang="en-GB" sz="1800" dirty="0">
                <a:latin typeface="Calibri"/>
                <a:ea typeface="Calibri"/>
                <a:cs typeface="Calibri"/>
                <a:sym typeface="Calibri"/>
              </a:rPr>
              <a:t> </a:t>
            </a:r>
            <a:r>
              <a:rPr lang="en-GB" sz="1800" dirty="0" err="1">
                <a:latin typeface="Calibri"/>
                <a:ea typeface="Calibri"/>
                <a:cs typeface="Calibri"/>
                <a:sym typeface="Calibri"/>
              </a:rPr>
              <a:t>geralmente</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chamado</a:t>
            </a:r>
            <a:r>
              <a:rPr lang="en-GB" sz="1800" dirty="0">
                <a:latin typeface="Calibri"/>
                <a:ea typeface="Calibri"/>
                <a:cs typeface="Calibri"/>
                <a:sym typeface="Calibri"/>
              </a:rPr>
              <a:t> de </a:t>
            </a:r>
            <a:r>
              <a:rPr lang="en-GB" sz="1800" dirty="0" err="1">
                <a:latin typeface="Calibri"/>
                <a:ea typeface="Calibri"/>
                <a:cs typeface="Calibri"/>
                <a:sym typeface="Calibri"/>
              </a:rPr>
              <a:t>abordagem</a:t>
            </a:r>
            <a:r>
              <a:rPr lang="en-GB" sz="1800" dirty="0">
                <a:latin typeface="Calibri"/>
                <a:ea typeface="Calibri"/>
                <a:cs typeface="Calibri"/>
                <a:sym typeface="Calibri"/>
              </a:rPr>
              <a:t> de </a:t>
            </a:r>
            <a:r>
              <a:rPr lang="en-GB" sz="1800" dirty="0" err="1">
                <a:latin typeface="Calibri"/>
                <a:ea typeface="Calibri"/>
                <a:cs typeface="Calibri"/>
                <a:sym typeface="Calibri"/>
              </a:rPr>
              <a:t>baixo</a:t>
            </a:r>
            <a:r>
              <a:rPr lang="en-GB" sz="1800" dirty="0">
                <a:latin typeface="Calibri"/>
                <a:ea typeface="Calibri"/>
                <a:cs typeface="Calibri"/>
                <a:sym typeface="Calibri"/>
              </a:rPr>
              <a:t> para </a:t>
            </a:r>
            <a:r>
              <a:rPr lang="en-GB" sz="1800" dirty="0" err="1">
                <a:latin typeface="Calibri"/>
                <a:ea typeface="Calibri"/>
                <a:cs typeface="Calibri"/>
                <a:sym typeface="Calibri"/>
              </a:rPr>
              <a:t>cima</a:t>
            </a:r>
            <a:r>
              <a:rPr lang="en-GB" sz="1800" dirty="0">
                <a:latin typeface="Calibri"/>
                <a:ea typeface="Calibri"/>
                <a:cs typeface="Calibri"/>
                <a:sym typeface="Calibri"/>
              </a:rPr>
              <a:t>. Ela </a:t>
            </a:r>
            <a:r>
              <a:rPr lang="en-GB" sz="1800" dirty="0" err="1">
                <a:latin typeface="Calibri"/>
                <a:ea typeface="Calibri"/>
                <a:cs typeface="Calibri"/>
                <a:sym typeface="Calibri"/>
              </a:rPr>
              <a:t>permite</a:t>
            </a:r>
            <a:r>
              <a:rPr lang="en-GB" sz="1800" dirty="0">
                <a:latin typeface="Calibri"/>
                <a:ea typeface="Calibri"/>
                <a:cs typeface="Calibri"/>
                <a:sym typeface="Calibri"/>
              </a:rPr>
              <a:t> que o </a:t>
            </a:r>
            <a:r>
              <a:rPr lang="en-GB" sz="1800" dirty="0" err="1">
                <a:latin typeface="Calibri"/>
                <a:ea typeface="Calibri"/>
                <a:cs typeface="Calibri"/>
                <a:sym typeface="Calibri"/>
              </a:rPr>
              <a:t>usuário</a:t>
            </a:r>
            <a:r>
              <a:rPr lang="en-GB" sz="1800" dirty="0">
                <a:latin typeface="Calibri"/>
                <a:ea typeface="Calibri"/>
                <a:cs typeface="Calibri"/>
                <a:sym typeface="Calibri"/>
              </a:rPr>
              <a:t> </a:t>
            </a:r>
            <a:r>
              <a:rPr lang="en-GB" sz="1800" dirty="0" err="1">
                <a:latin typeface="Calibri"/>
                <a:ea typeface="Calibri"/>
                <a:cs typeface="Calibri"/>
                <a:sym typeface="Calibri"/>
              </a:rPr>
              <a:t>estude</a:t>
            </a:r>
            <a:r>
              <a:rPr lang="en-GB" sz="1800" dirty="0">
                <a:latin typeface="Calibri"/>
                <a:ea typeface="Calibri"/>
                <a:cs typeface="Calibri"/>
                <a:sym typeface="Calibri"/>
              </a:rPr>
              <a:t> o </a:t>
            </a:r>
            <a:r>
              <a:rPr lang="en-GB" sz="1800" dirty="0" err="1">
                <a:latin typeface="Calibri"/>
                <a:ea typeface="Calibri"/>
                <a:cs typeface="Calibri"/>
                <a:sym typeface="Calibri"/>
              </a:rPr>
              <a:t>impacto</a:t>
            </a:r>
            <a:r>
              <a:rPr lang="en-GB" sz="1800" dirty="0">
                <a:latin typeface="Calibri"/>
                <a:ea typeface="Calibri"/>
                <a:cs typeface="Calibri"/>
                <a:sym typeface="Calibri"/>
              </a:rPr>
              <a:t> das </a:t>
            </a:r>
            <a:r>
              <a:rPr lang="en-GB" sz="1800" dirty="0" err="1">
                <a:latin typeface="Calibri"/>
                <a:ea typeface="Calibri"/>
                <a:cs typeface="Calibri"/>
                <a:sym typeface="Calibri"/>
              </a:rPr>
              <a:t>escolhas</a:t>
            </a:r>
            <a:r>
              <a:rPr lang="en-GB" sz="1800" dirty="0">
                <a:latin typeface="Calibri"/>
                <a:ea typeface="Calibri"/>
                <a:cs typeface="Calibri"/>
                <a:sym typeface="Calibri"/>
              </a:rPr>
              <a:t> </a:t>
            </a:r>
            <a:r>
              <a:rPr lang="en-GB" sz="1800" dirty="0" err="1">
                <a:latin typeface="Calibri"/>
                <a:ea typeface="Calibri"/>
                <a:cs typeface="Calibri"/>
                <a:sym typeface="Calibri"/>
              </a:rPr>
              <a:t>feitas</a:t>
            </a:r>
            <a:r>
              <a:rPr lang="en-GB" sz="1800" dirty="0">
                <a:latin typeface="Calibri"/>
                <a:ea typeface="Calibri"/>
                <a:cs typeface="Calibri"/>
                <a:sym typeface="Calibri"/>
              </a:rPr>
              <a:t> no </a:t>
            </a:r>
            <a:r>
              <a:rPr lang="en-GB" sz="1800" dirty="0" err="1">
                <a:latin typeface="Calibri"/>
                <a:ea typeface="Calibri"/>
                <a:cs typeface="Calibri"/>
                <a:sym typeface="Calibri"/>
              </a:rPr>
              <a:t>nível</a:t>
            </a:r>
            <a:r>
              <a:rPr lang="en-GB" sz="1800" dirty="0">
                <a:latin typeface="Calibri"/>
                <a:ea typeface="Calibri"/>
                <a:cs typeface="Calibri"/>
                <a:sym typeface="Calibri"/>
              </a:rPr>
              <a:t> "inferior",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seja</a:t>
            </a:r>
            <a:r>
              <a:rPr lang="en-GB" sz="1800" dirty="0">
                <a:latin typeface="Calibri"/>
                <a:ea typeface="Calibri"/>
                <a:cs typeface="Calibri"/>
                <a:sym typeface="Calibri"/>
              </a:rPr>
              <a:t>, as </a:t>
            </a:r>
            <a:r>
              <a:rPr lang="en-GB" sz="1800" dirty="0" err="1">
                <a:latin typeface="Calibri"/>
                <a:ea typeface="Calibri"/>
                <a:cs typeface="Calibri"/>
                <a:sym typeface="Calibri"/>
              </a:rPr>
              <a:t>decisões</a:t>
            </a:r>
            <a:r>
              <a:rPr lang="en-GB" sz="1800" dirty="0">
                <a:latin typeface="Calibri"/>
                <a:ea typeface="Calibri"/>
                <a:cs typeface="Calibri"/>
                <a:sym typeface="Calibri"/>
              </a:rPr>
              <a:t> </a:t>
            </a:r>
            <a:r>
              <a:rPr lang="en-GB" sz="1800" dirty="0" err="1">
                <a:latin typeface="Calibri"/>
                <a:ea typeface="Calibri"/>
                <a:cs typeface="Calibri"/>
                <a:sym typeface="Calibri"/>
              </a:rPr>
              <a:t>tomadas</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famílias</a:t>
            </a:r>
            <a:r>
              <a:rPr lang="en-GB" sz="1800" dirty="0">
                <a:latin typeface="Calibri"/>
                <a:ea typeface="Calibri"/>
                <a:cs typeface="Calibri"/>
                <a:sym typeface="Calibri"/>
              </a:rPr>
              <a:t>, </a:t>
            </a:r>
            <a:r>
              <a:rPr lang="en-GB" sz="1800" dirty="0" err="1">
                <a:latin typeface="Calibri"/>
                <a:ea typeface="Calibri"/>
                <a:cs typeface="Calibri"/>
                <a:sym typeface="Calibri"/>
              </a:rPr>
              <a:t>investidores</a:t>
            </a:r>
            <a:r>
              <a:rPr lang="en-GB" sz="1800" dirty="0">
                <a:latin typeface="Calibri"/>
                <a:ea typeface="Calibri"/>
                <a:cs typeface="Calibri"/>
                <a:sym typeface="Calibri"/>
              </a:rPr>
              <a:t> e </a:t>
            </a:r>
            <a:r>
              <a:rPr lang="en-GB" sz="1800" dirty="0" err="1">
                <a:latin typeface="Calibri"/>
                <a:ea typeface="Calibri"/>
                <a:cs typeface="Calibri"/>
                <a:sym typeface="Calibri"/>
              </a:rPr>
              <a:t>empresas</a:t>
            </a:r>
            <a:r>
              <a:rPr lang="en-GB" sz="1800" dirty="0">
                <a:latin typeface="Calibri"/>
                <a:ea typeface="Calibri"/>
                <a:cs typeface="Calibri"/>
                <a:sym typeface="Calibri"/>
              </a:rPr>
              <a:t>, e </a:t>
            </a:r>
            <a:r>
              <a:rPr lang="en-GB" sz="1800" dirty="0" err="1">
                <a:latin typeface="Calibri"/>
                <a:ea typeface="Calibri"/>
                <a:cs typeface="Calibri"/>
                <a:sym typeface="Calibri"/>
              </a:rPr>
              <a:t>veja</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t>
            </a:r>
            <a:r>
              <a:rPr lang="en-GB" sz="1800" dirty="0" err="1">
                <a:latin typeface="Calibri"/>
                <a:ea typeface="Calibri"/>
                <a:cs typeface="Calibri"/>
                <a:sym typeface="Calibri"/>
              </a:rPr>
              <a:t>elas</a:t>
            </a:r>
            <a:r>
              <a:rPr lang="en-GB" sz="1800" dirty="0">
                <a:latin typeface="Calibri"/>
                <a:ea typeface="Calibri"/>
                <a:cs typeface="Calibri"/>
                <a:sym typeface="Calibri"/>
              </a:rPr>
              <a:t> </a:t>
            </a:r>
            <a:r>
              <a:rPr lang="en-GB" sz="1800" dirty="0" err="1">
                <a:latin typeface="Calibri"/>
                <a:ea typeface="Calibri"/>
                <a:cs typeface="Calibri"/>
                <a:sym typeface="Calibri"/>
              </a:rPr>
              <a:t>afetam</a:t>
            </a:r>
            <a:r>
              <a:rPr lang="en-GB" sz="1800" dirty="0">
                <a:latin typeface="Calibri"/>
                <a:ea typeface="Calibri"/>
                <a:cs typeface="Calibri"/>
                <a:sym typeface="Calibri"/>
              </a:rPr>
              <a:t> o </a:t>
            </a:r>
            <a:r>
              <a:rPr lang="en-GB" sz="1800" dirty="0" err="1">
                <a:latin typeface="Calibri"/>
                <a:ea typeface="Calibri"/>
                <a:cs typeface="Calibri"/>
                <a:sym typeface="Calibri"/>
              </a:rPr>
              <a:t>uso</a:t>
            </a:r>
            <a:r>
              <a:rPr lang="en-GB" sz="1800" dirty="0">
                <a:latin typeface="Calibri"/>
                <a:ea typeface="Calibri"/>
                <a:cs typeface="Calibri"/>
                <a:sym typeface="Calibri"/>
              </a:rPr>
              <a:t> </a:t>
            </a:r>
            <a:r>
              <a:rPr lang="en-GB" sz="1800" dirty="0" err="1">
                <a:latin typeface="Calibri"/>
                <a:ea typeface="Calibri"/>
                <a:cs typeface="Calibri"/>
                <a:sym typeface="Calibri"/>
              </a:rPr>
              <a:t>geral</a:t>
            </a:r>
            <a:r>
              <a:rPr lang="en-GB" sz="1800" dirty="0">
                <a:latin typeface="Calibri"/>
                <a:ea typeface="Calibri"/>
                <a:cs typeface="Calibri"/>
                <a:sym typeface="Calibri"/>
              </a:rPr>
              <a:t> dos </a:t>
            </a:r>
            <a:r>
              <a:rPr lang="en-GB" sz="1800" dirty="0" err="1">
                <a:latin typeface="Calibri"/>
                <a:ea typeface="Calibri"/>
                <a:cs typeface="Calibri"/>
                <a:sym typeface="Calibri"/>
              </a:rPr>
              <a:t>recursos</a:t>
            </a:r>
            <a:r>
              <a:rPr lang="en-GB" sz="1800" dirty="0">
                <a:latin typeface="Calibri"/>
                <a:ea typeface="Calibri"/>
                <a:cs typeface="Calibri"/>
                <a:sym typeface="Calibri"/>
              </a:rPr>
              <a:t>, o </a:t>
            </a:r>
            <a:r>
              <a:rPr lang="en-GB" sz="1800" dirty="0" err="1">
                <a:latin typeface="Calibri"/>
                <a:ea typeface="Calibri"/>
                <a:cs typeface="Calibri"/>
                <a:sym typeface="Calibri"/>
              </a:rPr>
              <a:t>meio</a:t>
            </a:r>
            <a:r>
              <a:rPr lang="en-GB" sz="1800" dirty="0">
                <a:latin typeface="Calibri"/>
                <a:ea typeface="Calibri"/>
                <a:cs typeface="Calibri"/>
                <a:sym typeface="Calibri"/>
              </a:rPr>
              <a:t> </a:t>
            </a:r>
            <a:r>
              <a:rPr lang="en-GB" sz="1800" dirty="0" err="1">
                <a:latin typeface="Calibri"/>
                <a:ea typeface="Calibri"/>
                <a:cs typeface="Calibri"/>
                <a:sym typeface="Calibri"/>
              </a:rPr>
              <a:t>ambiente</a:t>
            </a:r>
            <a:r>
              <a:rPr lang="en-GB" sz="1800" dirty="0">
                <a:latin typeface="Calibri"/>
                <a:ea typeface="Calibri"/>
                <a:cs typeface="Calibri"/>
                <a:sym typeface="Calibri"/>
              </a:rPr>
              <a:t> e </a:t>
            </a:r>
            <a:r>
              <a:rPr lang="en-GB" sz="1800" dirty="0" err="1">
                <a:latin typeface="Calibri"/>
                <a:ea typeface="Calibri"/>
                <a:cs typeface="Calibri"/>
                <a:sym typeface="Calibri"/>
              </a:rPr>
              <a:t>os</a:t>
            </a:r>
            <a:r>
              <a:rPr lang="en-GB" sz="1800" dirty="0">
                <a:latin typeface="Calibri"/>
                <a:ea typeface="Calibri"/>
                <a:cs typeface="Calibri"/>
                <a:sym typeface="Calibri"/>
              </a:rPr>
              <a:t> custos </a:t>
            </a:r>
            <a:r>
              <a:rPr lang="en-GB" sz="1800" dirty="0" err="1">
                <a:latin typeface="Calibri"/>
                <a:ea typeface="Calibri"/>
                <a:cs typeface="Calibri"/>
                <a:sym typeface="Calibri"/>
              </a:rPr>
              <a:t>incorridos</a:t>
            </a:r>
            <a:r>
              <a:rPr lang="en-GB" sz="1800" dirty="0">
                <a:latin typeface="Calibri"/>
                <a:ea typeface="Calibri"/>
                <a:cs typeface="Calibri"/>
                <a:sym typeface="Calibri"/>
              </a:rPr>
              <a:t>. Em particular, </a:t>
            </a:r>
            <a:r>
              <a:rPr lang="en-GB" sz="1800" dirty="0" err="1">
                <a:latin typeface="Calibri"/>
                <a:ea typeface="Calibri"/>
                <a:cs typeface="Calibri"/>
                <a:sym typeface="Calibri"/>
              </a:rPr>
              <a:t>permite</a:t>
            </a:r>
            <a:r>
              <a:rPr lang="en-GB" sz="1800" dirty="0">
                <a:latin typeface="Calibri"/>
                <a:ea typeface="Calibri"/>
                <a:cs typeface="Calibri"/>
                <a:sym typeface="Calibri"/>
              </a:rPr>
              <a:t> a </a:t>
            </a:r>
            <a:r>
              <a:rPr lang="en-GB" sz="1800" dirty="0" err="1">
                <a:latin typeface="Calibri"/>
                <a:ea typeface="Calibri"/>
                <a:cs typeface="Calibri"/>
                <a:sym typeface="Calibri"/>
              </a:rPr>
              <a:t>exploração</a:t>
            </a:r>
            <a:r>
              <a:rPr lang="en-GB" sz="1800" dirty="0">
                <a:latin typeface="Calibri"/>
                <a:ea typeface="Calibri"/>
                <a:cs typeface="Calibri"/>
                <a:sym typeface="Calibri"/>
              </a:rPr>
              <a:t> dos </a:t>
            </a:r>
            <a:r>
              <a:rPr lang="en-GB" sz="1800" dirty="0" err="1">
                <a:latin typeface="Calibri"/>
                <a:ea typeface="Calibri"/>
                <a:cs typeface="Calibri"/>
                <a:sym typeface="Calibri"/>
              </a:rPr>
              <a:t>impactos</a:t>
            </a:r>
            <a:r>
              <a:rPr lang="en-GB" sz="1800" dirty="0">
                <a:latin typeface="Calibri"/>
                <a:ea typeface="Calibri"/>
                <a:cs typeface="Calibri"/>
                <a:sym typeface="Calibri"/>
              </a:rPr>
              <a:t> da </a:t>
            </a:r>
            <a:r>
              <a:rPr lang="en-GB" sz="1800" dirty="0" err="1">
                <a:latin typeface="Calibri"/>
                <a:ea typeface="Calibri"/>
                <a:cs typeface="Calibri"/>
                <a:sym typeface="Calibri"/>
              </a:rPr>
              <a:t>escolha</a:t>
            </a:r>
            <a:r>
              <a:rPr lang="en-GB" sz="1800" dirty="0">
                <a:latin typeface="Calibri"/>
                <a:ea typeface="Calibri"/>
                <a:cs typeface="Calibri"/>
                <a:sym typeface="Calibri"/>
              </a:rPr>
              <a:t> da </a:t>
            </a:r>
            <a:r>
              <a:rPr lang="en-GB" sz="1800" dirty="0" err="1">
                <a:latin typeface="Calibri"/>
                <a:ea typeface="Calibri"/>
                <a:cs typeface="Calibri"/>
                <a:sym typeface="Calibri"/>
              </a:rPr>
              <a:t>tecnologia</a:t>
            </a:r>
            <a:r>
              <a:rPr lang="en-GB" sz="1800" dirty="0">
                <a:latin typeface="Calibri"/>
                <a:ea typeface="Calibri"/>
                <a:cs typeface="Calibri"/>
                <a:sym typeface="Calibri"/>
              </a:rPr>
              <a:t> e da </a:t>
            </a:r>
            <a:r>
              <a:rPr lang="en-GB" sz="1800" dirty="0" err="1">
                <a:latin typeface="Calibri"/>
                <a:ea typeface="Calibri"/>
                <a:cs typeface="Calibri"/>
                <a:sym typeface="Calibri"/>
              </a:rPr>
              <a:t>mudança</a:t>
            </a:r>
            <a:r>
              <a:rPr lang="en-GB" sz="1800" dirty="0">
                <a:latin typeface="Calibri"/>
                <a:ea typeface="Calibri"/>
                <a:cs typeface="Calibri"/>
                <a:sym typeface="Calibri"/>
              </a:rPr>
              <a:t> </a:t>
            </a:r>
            <a:r>
              <a:rPr lang="en-GB" sz="1800" dirty="0" err="1">
                <a:latin typeface="Calibri"/>
                <a:ea typeface="Calibri"/>
                <a:cs typeface="Calibri"/>
                <a:sym typeface="Calibri"/>
              </a:rPr>
              <a:t>tecnológica</a:t>
            </a: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7000"/>
              </a:lnSpc>
              <a:spcBef>
                <a:spcPts val="800"/>
              </a:spcBef>
              <a:spcAft>
                <a:spcPts val="0"/>
              </a:spcAft>
              <a:buNone/>
            </a:pPr>
            <a:r>
              <a:rPr lang="en-GB" sz="1800" dirty="0">
                <a:latin typeface="Calibri"/>
                <a:ea typeface="Calibri"/>
                <a:cs typeface="Calibri"/>
                <a:sym typeface="Calibri"/>
              </a:rPr>
              <a:t>Ao </a:t>
            </a:r>
            <a:r>
              <a:rPr lang="en-GB" sz="1800" dirty="0" err="1">
                <a:latin typeface="Calibri"/>
                <a:ea typeface="Calibri"/>
                <a:cs typeface="Calibri"/>
                <a:sym typeface="Calibri"/>
              </a:rPr>
              <a:t>comparar</a:t>
            </a:r>
            <a:r>
              <a:rPr lang="en-GB" sz="1800" dirty="0">
                <a:latin typeface="Calibri"/>
                <a:ea typeface="Calibri"/>
                <a:cs typeface="Calibri"/>
                <a:sym typeface="Calibri"/>
              </a:rPr>
              <a:t> </a:t>
            </a:r>
            <a:r>
              <a:rPr lang="en-GB" sz="1800" dirty="0" err="1">
                <a:latin typeface="Calibri"/>
                <a:ea typeface="Calibri"/>
                <a:cs typeface="Calibri"/>
                <a:sym typeface="Calibri"/>
              </a:rPr>
              <a:t>diferentes</a:t>
            </a:r>
            <a:r>
              <a:rPr lang="en-GB" sz="1800" dirty="0">
                <a:latin typeface="Calibri"/>
                <a:ea typeface="Calibri"/>
                <a:cs typeface="Calibri"/>
                <a:sym typeface="Calibri"/>
              </a:rPr>
              <a:t> </a:t>
            </a:r>
            <a:r>
              <a:rPr lang="en-GB" sz="1800" dirty="0" err="1">
                <a:latin typeface="Calibri"/>
                <a:ea typeface="Calibri"/>
                <a:cs typeface="Calibri"/>
                <a:sym typeface="Calibri"/>
              </a:rPr>
              <a:t>tecnologias</a:t>
            </a:r>
            <a:r>
              <a:rPr lang="en-GB" sz="1800" dirty="0">
                <a:latin typeface="Calibri"/>
                <a:ea typeface="Calibri"/>
                <a:cs typeface="Calibri"/>
                <a:sym typeface="Calibri"/>
              </a:rPr>
              <a:t> e </a:t>
            </a:r>
            <a:r>
              <a:rPr lang="en-GB" sz="1800" dirty="0" err="1">
                <a:latin typeface="Calibri"/>
                <a:ea typeface="Calibri"/>
                <a:cs typeface="Calibri"/>
                <a:sym typeface="Calibri"/>
              </a:rPr>
              <a:t>cadeias</a:t>
            </a:r>
            <a:r>
              <a:rPr lang="en-GB" sz="1800" dirty="0">
                <a:latin typeface="Calibri"/>
                <a:ea typeface="Calibri"/>
                <a:cs typeface="Calibri"/>
                <a:sym typeface="Calibri"/>
              </a:rPr>
              <a:t> de </a:t>
            </a:r>
            <a:r>
              <a:rPr lang="en-GB" sz="1800" dirty="0" err="1">
                <a:latin typeface="Calibri"/>
                <a:ea typeface="Calibri"/>
                <a:cs typeface="Calibri"/>
                <a:sym typeface="Calibri"/>
              </a:rPr>
              <a:t>valor</a:t>
            </a:r>
            <a:r>
              <a:rPr lang="en-GB" sz="1800" dirty="0">
                <a:latin typeface="Calibri"/>
                <a:ea typeface="Calibri"/>
                <a:cs typeface="Calibri"/>
                <a:sym typeface="Calibri"/>
              </a:rPr>
              <a:t>,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modelos</a:t>
            </a:r>
            <a:r>
              <a:rPr lang="en-GB" sz="1800" dirty="0">
                <a:latin typeface="Calibri"/>
                <a:ea typeface="Calibri"/>
                <a:cs typeface="Calibri"/>
                <a:sym typeface="Calibri"/>
              </a:rPr>
              <a:t> </a:t>
            </a:r>
            <a:r>
              <a:rPr lang="en-GB" sz="1800" dirty="0" err="1">
                <a:latin typeface="Calibri"/>
                <a:ea typeface="Calibri"/>
                <a:cs typeface="Calibri"/>
                <a:sym typeface="Calibri"/>
              </a:rPr>
              <a:t>podem</a:t>
            </a:r>
            <a:r>
              <a:rPr lang="en-GB" sz="1800" dirty="0">
                <a:latin typeface="Calibri"/>
                <a:ea typeface="Calibri"/>
                <a:cs typeface="Calibri"/>
                <a:sym typeface="Calibri"/>
              </a:rPr>
              <a:t> </a:t>
            </a:r>
            <a:r>
              <a:rPr lang="en-GB" sz="1800" dirty="0" err="1">
                <a:latin typeface="Calibri"/>
                <a:ea typeface="Calibri"/>
                <a:cs typeface="Calibri"/>
                <a:sym typeface="Calibri"/>
              </a:rPr>
              <a:t>identificar</a:t>
            </a:r>
            <a:r>
              <a:rPr lang="en-GB" sz="1800" dirty="0">
                <a:latin typeface="Calibri"/>
                <a:ea typeface="Calibri"/>
                <a:cs typeface="Calibri"/>
                <a:sym typeface="Calibri"/>
              </a:rPr>
              <a:t> </a:t>
            </a:r>
            <a:r>
              <a:rPr lang="en-GB" sz="1800" dirty="0" err="1">
                <a:latin typeface="Calibri"/>
                <a:ea typeface="Calibri"/>
                <a:cs typeface="Calibri"/>
                <a:sym typeface="Calibri"/>
              </a:rPr>
              <a:t>pontos</a:t>
            </a:r>
            <a:r>
              <a:rPr lang="en-GB" sz="1800" dirty="0">
                <a:latin typeface="Calibri"/>
                <a:ea typeface="Calibri"/>
                <a:cs typeface="Calibri"/>
                <a:sym typeface="Calibri"/>
              </a:rPr>
              <a:t> de </a:t>
            </a:r>
            <a:r>
              <a:rPr lang="en-GB" sz="1800" dirty="0" err="1">
                <a:latin typeface="Calibri"/>
                <a:ea typeface="Calibri"/>
                <a:cs typeface="Calibri"/>
                <a:sym typeface="Calibri"/>
              </a:rPr>
              <a:t>pressão</a:t>
            </a:r>
            <a:r>
              <a:rPr lang="en-GB" sz="1800" dirty="0">
                <a:latin typeface="Calibri"/>
                <a:ea typeface="Calibri"/>
                <a:cs typeface="Calibri"/>
                <a:sym typeface="Calibri"/>
              </a:rPr>
              <a:t> e </a:t>
            </a:r>
            <a:r>
              <a:rPr lang="en-GB" sz="1800" dirty="0" err="1">
                <a:latin typeface="Calibri"/>
                <a:ea typeface="Calibri"/>
                <a:cs typeface="Calibri"/>
                <a:sym typeface="Calibri"/>
              </a:rPr>
              <a:t>indicar</a:t>
            </a:r>
            <a:r>
              <a:rPr lang="en-GB" sz="1800" dirty="0">
                <a:latin typeface="Calibri"/>
                <a:ea typeface="Calibri"/>
                <a:cs typeface="Calibri"/>
                <a:sym typeface="Calibri"/>
              </a:rPr>
              <a:t> </a:t>
            </a:r>
            <a:r>
              <a:rPr lang="en-GB" sz="1800" dirty="0" err="1">
                <a:latin typeface="Calibri"/>
                <a:ea typeface="Calibri"/>
                <a:cs typeface="Calibri"/>
                <a:sym typeface="Calibri"/>
              </a:rPr>
              <a:t>sinergias</a:t>
            </a:r>
            <a:r>
              <a:rPr lang="en-GB" sz="1800" dirty="0">
                <a:latin typeface="Calibri"/>
                <a:ea typeface="Calibri"/>
                <a:cs typeface="Calibri"/>
                <a:sym typeface="Calibri"/>
              </a:rPr>
              <a:t> e </a:t>
            </a:r>
            <a:r>
              <a:rPr lang="en-GB" sz="1800" dirty="0" err="1">
                <a:latin typeface="Calibri"/>
                <a:ea typeface="Calibri"/>
                <a:cs typeface="Calibri"/>
                <a:sym typeface="Calibri"/>
              </a:rPr>
              <a:t>compensações</a:t>
            </a:r>
            <a:r>
              <a:rPr lang="en-GB" sz="1800" dirty="0">
                <a:latin typeface="Calibri"/>
                <a:ea typeface="Calibri"/>
                <a:cs typeface="Calibri"/>
                <a:sym typeface="Calibri"/>
              </a:rPr>
              <a:t> para </a:t>
            </a:r>
            <a:r>
              <a:rPr lang="en-GB" sz="1800" dirty="0" err="1">
                <a:latin typeface="Calibri"/>
                <a:ea typeface="Calibri"/>
                <a:cs typeface="Calibri"/>
                <a:sym typeface="Calibri"/>
              </a:rPr>
              <a:t>atingir</a:t>
            </a:r>
            <a:r>
              <a:rPr lang="en-GB" sz="1800" dirty="0">
                <a:latin typeface="Calibri"/>
                <a:ea typeface="Calibri"/>
                <a:cs typeface="Calibri"/>
                <a:sym typeface="Calibri"/>
              </a:rPr>
              <a:t> as </a:t>
            </a:r>
            <a:r>
              <a:rPr lang="en-GB" sz="1800" dirty="0" err="1">
                <a:latin typeface="Calibri"/>
                <a:ea typeface="Calibri"/>
                <a:cs typeface="Calibri"/>
                <a:sym typeface="Calibri"/>
              </a:rPr>
              <a:t>metas</a:t>
            </a:r>
            <a:r>
              <a:rPr lang="en-GB" sz="1800" dirty="0">
                <a:latin typeface="Calibri"/>
                <a:ea typeface="Calibri"/>
                <a:cs typeface="Calibri"/>
                <a:sym typeface="Calibri"/>
              </a:rPr>
              <a:t> de </a:t>
            </a:r>
            <a:r>
              <a:rPr lang="en-GB" sz="1800" dirty="0" err="1">
                <a:latin typeface="Calibri"/>
                <a:ea typeface="Calibri"/>
                <a:cs typeface="Calibri"/>
                <a:sym typeface="Calibri"/>
              </a:rPr>
              <a:t>desenvolvimento</a:t>
            </a:r>
            <a:r>
              <a:rPr lang="en-GB" sz="1800" dirty="0">
                <a:latin typeface="Calibri"/>
                <a:ea typeface="Calibri"/>
                <a:cs typeface="Calibri"/>
                <a:sym typeface="Calibri"/>
              </a:rPr>
              <a:t>. </a:t>
            </a:r>
            <a:r>
              <a:rPr lang="en-GB" sz="1800" dirty="0" err="1">
                <a:latin typeface="Calibri"/>
                <a:ea typeface="Calibri"/>
                <a:cs typeface="Calibri"/>
                <a:sym typeface="Calibri"/>
              </a:rPr>
              <a:t>Os</a:t>
            </a:r>
            <a:r>
              <a:rPr lang="en-GB" sz="1800" dirty="0">
                <a:latin typeface="Calibri"/>
                <a:ea typeface="Calibri"/>
                <a:cs typeface="Calibri"/>
                <a:sym typeface="Calibri"/>
              </a:rPr>
              <a:t> CLEWs </a:t>
            </a:r>
            <a:r>
              <a:rPr lang="en-GB" sz="1800" dirty="0" err="1">
                <a:latin typeface="Calibri"/>
                <a:ea typeface="Calibri"/>
                <a:cs typeface="Calibri"/>
                <a:sym typeface="Calibri"/>
              </a:rPr>
              <a:t>podem</a:t>
            </a:r>
            <a:r>
              <a:rPr lang="en-GB" sz="1800" dirty="0">
                <a:latin typeface="Calibri"/>
                <a:ea typeface="Calibri"/>
                <a:cs typeface="Calibri"/>
                <a:sym typeface="Calibri"/>
              </a:rPr>
              <a:t> </a:t>
            </a:r>
            <a:r>
              <a:rPr lang="en-GB" sz="1800" dirty="0" err="1">
                <a:latin typeface="Calibri"/>
                <a:ea typeface="Calibri"/>
                <a:cs typeface="Calibri"/>
                <a:sym typeface="Calibri"/>
              </a:rPr>
              <a:t>analisar</a:t>
            </a:r>
            <a:r>
              <a:rPr lang="en-GB" sz="1800" dirty="0">
                <a:latin typeface="Calibri"/>
                <a:ea typeface="Calibri"/>
                <a:cs typeface="Calibri"/>
                <a:sym typeface="Calibri"/>
              </a:rPr>
              <a:t> </a:t>
            </a:r>
            <a:r>
              <a:rPr lang="en-GB" sz="1800" dirty="0" err="1">
                <a:latin typeface="Calibri"/>
                <a:ea typeface="Calibri"/>
                <a:cs typeface="Calibri"/>
                <a:sym typeface="Calibri"/>
              </a:rPr>
              <a:t>decisões</a:t>
            </a:r>
            <a:r>
              <a:rPr lang="en-GB" sz="1800" dirty="0">
                <a:latin typeface="Calibri"/>
                <a:ea typeface="Calibri"/>
                <a:cs typeface="Calibri"/>
                <a:sym typeface="Calibri"/>
              </a:rPr>
              <a:t> </a:t>
            </a:r>
            <a:r>
              <a:rPr lang="en-GB" sz="1800" dirty="0" err="1">
                <a:latin typeface="Calibri"/>
                <a:ea typeface="Calibri"/>
                <a:cs typeface="Calibri"/>
                <a:sym typeface="Calibri"/>
              </a:rPr>
              <a:t>políticas</a:t>
            </a:r>
            <a:r>
              <a:rPr lang="en-GB" sz="1800" dirty="0">
                <a:latin typeface="Calibri"/>
                <a:ea typeface="Calibri"/>
                <a:cs typeface="Calibri"/>
                <a:sym typeface="Calibri"/>
              </a:rPr>
              <a:t> </a:t>
            </a:r>
            <a:r>
              <a:rPr lang="en-GB" sz="1800" dirty="0" err="1">
                <a:latin typeface="Calibri"/>
                <a:ea typeface="Calibri"/>
                <a:cs typeface="Calibri"/>
                <a:sym typeface="Calibri"/>
              </a:rPr>
              <a:t>sobre</a:t>
            </a:r>
            <a:r>
              <a:rPr lang="en-GB" sz="1800" dirty="0">
                <a:latin typeface="Calibri"/>
                <a:ea typeface="Calibri"/>
                <a:cs typeface="Calibri"/>
                <a:sym typeface="Calibri"/>
              </a:rPr>
              <a:t> </a:t>
            </a:r>
            <a:r>
              <a:rPr lang="en-GB" sz="1800" dirty="0" err="1">
                <a:latin typeface="Calibri"/>
                <a:ea typeface="Calibri"/>
                <a:cs typeface="Calibri"/>
                <a:sym typeface="Calibri"/>
              </a:rPr>
              <a:t>questões</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t>
            </a:r>
            <a:r>
              <a:rPr lang="en-GB" sz="1800" dirty="0" err="1">
                <a:latin typeface="Calibri"/>
                <a:ea typeface="Calibri"/>
                <a:cs typeface="Calibri"/>
                <a:sym typeface="Calibri"/>
              </a:rPr>
              <a:t>reduções</a:t>
            </a:r>
            <a:r>
              <a:rPr lang="en-GB" sz="1800" dirty="0">
                <a:latin typeface="Calibri"/>
                <a:ea typeface="Calibri"/>
                <a:cs typeface="Calibri"/>
                <a:sym typeface="Calibri"/>
              </a:rPr>
              <a:t> de </a:t>
            </a:r>
            <a:r>
              <a:rPr lang="en-GB" sz="1800" dirty="0" err="1">
                <a:latin typeface="Calibri"/>
                <a:ea typeface="Calibri"/>
                <a:cs typeface="Calibri"/>
                <a:sym typeface="Calibri"/>
              </a:rPr>
              <a:t>emissões</a:t>
            </a:r>
            <a:r>
              <a:rPr lang="en-GB" sz="1800" dirty="0">
                <a:latin typeface="Calibri"/>
                <a:ea typeface="Calibri"/>
                <a:cs typeface="Calibri"/>
                <a:sym typeface="Calibri"/>
              </a:rPr>
              <a:t> de gases de </a:t>
            </a:r>
            <a:r>
              <a:rPr lang="en-GB" sz="1800" dirty="0" err="1">
                <a:latin typeface="Calibri"/>
                <a:ea typeface="Calibri"/>
                <a:cs typeface="Calibri"/>
                <a:sym typeface="Calibri"/>
              </a:rPr>
              <a:t>efeito</a:t>
            </a:r>
            <a:r>
              <a:rPr lang="en-GB" sz="1800" dirty="0">
                <a:latin typeface="Calibri"/>
                <a:ea typeface="Calibri"/>
                <a:cs typeface="Calibri"/>
                <a:sym typeface="Calibri"/>
              </a:rPr>
              <a:t> estufa, </a:t>
            </a:r>
            <a:r>
              <a:rPr lang="en-GB" sz="1800" dirty="0" err="1">
                <a:latin typeface="Calibri"/>
                <a:ea typeface="Calibri"/>
                <a:cs typeface="Calibri"/>
                <a:sym typeface="Calibri"/>
              </a:rPr>
              <a:t>competição</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resistência</a:t>
            </a:r>
            <a:r>
              <a:rPr lang="en-GB" sz="1800" dirty="0">
                <a:latin typeface="Calibri"/>
                <a:ea typeface="Calibri"/>
                <a:cs typeface="Calibri"/>
                <a:sym typeface="Calibri"/>
              </a:rPr>
              <a:t> </a:t>
            </a:r>
            <a:r>
              <a:rPr lang="en-GB" sz="1800" dirty="0" err="1">
                <a:latin typeface="Calibri"/>
                <a:ea typeface="Calibri"/>
                <a:cs typeface="Calibri"/>
                <a:sym typeface="Calibri"/>
              </a:rPr>
              <a:t>climática</a:t>
            </a:r>
            <a:r>
              <a:rPr lang="en-GB" sz="1800" dirty="0">
                <a:latin typeface="Calibri"/>
                <a:ea typeface="Calibri"/>
                <a:cs typeface="Calibri"/>
                <a:sym typeface="Calibri"/>
              </a:rPr>
              <a:t>, </a:t>
            </a:r>
            <a:r>
              <a:rPr lang="en-GB" sz="1800" dirty="0" err="1">
                <a:latin typeface="Calibri"/>
                <a:ea typeface="Calibri"/>
                <a:cs typeface="Calibri"/>
                <a:sym typeface="Calibri"/>
              </a:rPr>
              <a:t>mudança</a:t>
            </a:r>
            <a:r>
              <a:rPr lang="en-GB" sz="1800" dirty="0">
                <a:latin typeface="Calibri"/>
                <a:ea typeface="Calibri"/>
                <a:cs typeface="Calibri"/>
                <a:sym typeface="Calibri"/>
              </a:rPr>
              <a:t> no </a:t>
            </a:r>
            <a:r>
              <a:rPr lang="en-GB" sz="1800" dirty="0" err="1">
                <a:latin typeface="Calibri"/>
                <a:ea typeface="Calibri"/>
                <a:cs typeface="Calibri"/>
                <a:sym typeface="Calibri"/>
              </a:rPr>
              <a:t>uso</a:t>
            </a:r>
            <a:r>
              <a:rPr lang="en-GB" sz="1800" dirty="0">
                <a:latin typeface="Calibri"/>
                <a:ea typeface="Calibri"/>
                <a:cs typeface="Calibri"/>
                <a:sym typeface="Calibri"/>
              </a:rPr>
              <a:t> da terra e </a:t>
            </a:r>
            <a:r>
              <a:rPr lang="en-GB" sz="1800" dirty="0" err="1">
                <a:latin typeface="Calibri"/>
                <a:ea typeface="Calibri"/>
                <a:cs typeface="Calibri"/>
                <a:sym typeface="Calibri"/>
              </a:rPr>
              <a:t>modernização</a:t>
            </a:r>
            <a:r>
              <a:rPr lang="en-GB" sz="1800" dirty="0">
                <a:latin typeface="Calibri"/>
                <a:ea typeface="Calibri"/>
                <a:cs typeface="Calibri"/>
                <a:sym typeface="Calibri"/>
              </a:rPr>
              <a:t> </a:t>
            </a:r>
            <a:r>
              <a:rPr lang="en-GB" sz="1800" dirty="0" err="1">
                <a:latin typeface="Calibri"/>
                <a:ea typeface="Calibri"/>
                <a:cs typeface="Calibri"/>
                <a:sym typeface="Calibri"/>
              </a:rPr>
              <a:t>agrícola</a:t>
            </a:r>
            <a:r>
              <a:rPr lang="en-GB" sz="1800" dirty="0">
                <a:latin typeface="Calibri"/>
                <a:ea typeface="Calibri"/>
                <a:cs typeface="Calibri"/>
                <a:sym typeface="Calibri"/>
              </a:rPr>
              <a:t>.</a:t>
            </a:r>
            <a:endParaRPr sz="1800" dirty="0">
              <a:latin typeface="Calibri"/>
              <a:ea typeface="Calibri"/>
              <a:cs typeface="Calibri"/>
              <a:sym typeface="Calibri"/>
            </a:endParaRPr>
          </a:p>
          <a:p>
            <a:pPr marL="0" marR="0" lvl="0" indent="0" algn="l" rtl="0">
              <a:lnSpc>
                <a:spcPct val="107000"/>
              </a:lnSpc>
              <a:spcBef>
                <a:spcPts val="800"/>
              </a:spcBef>
              <a:spcAft>
                <a:spcPts val="0"/>
              </a:spcAft>
              <a:buNone/>
            </a:pPr>
            <a:r>
              <a:rPr lang="en-GB" sz="1800" dirty="0">
                <a:latin typeface="Calibri"/>
                <a:ea typeface="Calibri"/>
                <a:cs typeface="Calibri"/>
                <a:sym typeface="Calibri"/>
              </a:rPr>
              <a:t>A </a:t>
            </a:r>
            <a:r>
              <a:rPr lang="en-GB" sz="1800" dirty="0" err="1">
                <a:latin typeface="Calibri"/>
                <a:ea typeface="Calibri"/>
                <a:cs typeface="Calibri"/>
                <a:sym typeface="Calibri"/>
              </a:rPr>
              <a:t>perspectiva</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 de </a:t>
            </a:r>
            <a:r>
              <a:rPr lang="en-GB" sz="1800" dirty="0" err="1">
                <a:latin typeface="Calibri"/>
                <a:ea typeface="Calibri"/>
                <a:cs typeface="Calibri"/>
                <a:sym typeface="Calibri"/>
              </a:rPr>
              <a:t>perspectivas</a:t>
            </a:r>
            <a:r>
              <a:rPr lang="en-GB" sz="1800" dirty="0">
                <a:latin typeface="Calibri"/>
                <a:ea typeface="Calibri"/>
                <a:cs typeface="Calibri"/>
                <a:sym typeface="Calibri"/>
              </a:rPr>
              <a:t> de </a:t>
            </a:r>
            <a:r>
              <a:rPr lang="en-GB" sz="1800" dirty="0" err="1">
                <a:latin typeface="Calibri"/>
                <a:ea typeface="Calibri"/>
                <a:cs typeface="Calibri"/>
                <a:sym typeface="Calibri"/>
              </a:rPr>
              <a:t>médio</a:t>
            </a:r>
            <a:r>
              <a:rPr lang="en-GB" sz="1800" dirty="0">
                <a:latin typeface="Calibri"/>
                <a:ea typeface="Calibri"/>
                <a:cs typeface="Calibri"/>
                <a:sym typeface="Calibri"/>
              </a:rPr>
              <a:t> e </a:t>
            </a:r>
            <a:r>
              <a:rPr lang="en-GB" sz="1800" dirty="0" err="1">
                <a:latin typeface="Calibri"/>
                <a:ea typeface="Calibri"/>
                <a:cs typeface="Calibri"/>
                <a:sym typeface="Calibri"/>
              </a:rPr>
              <a:t>longo</a:t>
            </a:r>
            <a:r>
              <a:rPr lang="en-GB" sz="1800" dirty="0">
                <a:latin typeface="Calibri"/>
                <a:ea typeface="Calibri"/>
                <a:cs typeface="Calibri"/>
                <a:sym typeface="Calibri"/>
              </a:rPr>
              <a:t> </a:t>
            </a:r>
            <a:r>
              <a:rPr lang="en-GB" sz="1800" dirty="0" err="1">
                <a:latin typeface="Calibri"/>
                <a:ea typeface="Calibri"/>
                <a:cs typeface="Calibri"/>
                <a:sym typeface="Calibri"/>
              </a:rPr>
              <a:t>prazo</a:t>
            </a:r>
            <a:r>
              <a:rPr lang="en-GB" sz="1800" dirty="0">
                <a:latin typeface="Calibri"/>
                <a:ea typeface="Calibri"/>
                <a:cs typeface="Calibri"/>
                <a:sym typeface="Calibri"/>
              </a:rPr>
              <a:t>, </a:t>
            </a:r>
            <a:r>
              <a:rPr lang="en-GB" sz="1800" dirty="0" err="1">
                <a:latin typeface="Calibri"/>
                <a:ea typeface="Calibri"/>
                <a:cs typeface="Calibri"/>
                <a:sym typeface="Calibri"/>
              </a:rPr>
              <a:t>medidas</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anos</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décadas</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vez</a:t>
            </a:r>
            <a:r>
              <a:rPr lang="en-GB" sz="1800" dirty="0">
                <a:latin typeface="Calibri"/>
                <a:ea typeface="Calibri"/>
                <a:cs typeface="Calibri"/>
                <a:sym typeface="Calibri"/>
              </a:rPr>
              <a:t> de </a:t>
            </a:r>
            <a:r>
              <a:rPr lang="en-GB" sz="1800" dirty="0" err="1">
                <a:latin typeface="Calibri"/>
                <a:ea typeface="Calibri"/>
                <a:cs typeface="Calibri"/>
                <a:sym typeface="Calibri"/>
              </a:rPr>
              <a:t>considerações</a:t>
            </a:r>
            <a:r>
              <a:rPr lang="en-GB" sz="1800" dirty="0">
                <a:latin typeface="Calibri"/>
                <a:ea typeface="Calibri"/>
                <a:cs typeface="Calibri"/>
                <a:sym typeface="Calibri"/>
              </a:rPr>
              <a:t> de </a:t>
            </a:r>
            <a:r>
              <a:rPr lang="en-GB" sz="1800" dirty="0" err="1">
                <a:latin typeface="Calibri"/>
                <a:ea typeface="Calibri"/>
                <a:cs typeface="Calibri"/>
                <a:sym typeface="Calibri"/>
              </a:rPr>
              <a:t>curto</a:t>
            </a:r>
            <a:r>
              <a:rPr lang="en-GB" sz="1800" dirty="0">
                <a:latin typeface="Calibri"/>
                <a:ea typeface="Calibri"/>
                <a:cs typeface="Calibri"/>
                <a:sym typeface="Calibri"/>
              </a:rPr>
              <a:t> </a:t>
            </a:r>
            <a:r>
              <a:rPr lang="en-GB" sz="1800" dirty="0" err="1">
                <a:latin typeface="Calibri"/>
                <a:ea typeface="Calibri"/>
                <a:cs typeface="Calibri"/>
                <a:sym typeface="Calibri"/>
              </a:rPr>
              <a:t>prazo</a:t>
            </a:r>
            <a:r>
              <a:rPr lang="en-GB"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7000"/>
              </a:lnSpc>
              <a:spcBef>
                <a:spcPts val="800"/>
              </a:spcBef>
              <a:spcAft>
                <a:spcPts val="0"/>
              </a:spcAft>
              <a:buNone/>
            </a:pPr>
            <a:r>
              <a:rPr lang="en-GB" sz="1800" dirty="0">
                <a:latin typeface="Calibri"/>
                <a:ea typeface="Calibri"/>
                <a:cs typeface="Calibri"/>
                <a:sym typeface="Calibri"/>
              </a:rPr>
              <a:t>A </a:t>
            </a:r>
            <a:r>
              <a:rPr lang="en-GB" sz="1800" dirty="0" err="1">
                <a:latin typeface="Calibri"/>
                <a:ea typeface="Calibri"/>
                <a:cs typeface="Calibri"/>
                <a:sym typeface="Calibri"/>
              </a:rPr>
              <a:t>abordagem</a:t>
            </a:r>
            <a:r>
              <a:rPr lang="en-GB" sz="1800" dirty="0">
                <a:latin typeface="Calibri"/>
                <a:ea typeface="Calibri"/>
                <a:cs typeface="Calibri"/>
                <a:sym typeface="Calibri"/>
              </a:rPr>
              <a:t> de </a:t>
            </a:r>
            <a:r>
              <a:rPr lang="en-GB" sz="1800" dirty="0" err="1">
                <a:latin typeface="Calibri"/>
                <a:ea typeface="Calibri"/>
                <a:cs typeface="Calibri"/>
                <a:sym typeface="Calibri"/>
              </a:rPr>
              <a:t>baixo</a:t>
            </a:r>
            <a:r>
              <a:rPr lang="en-GB" sz="1800" dirty="0">
                <a:latin typeface="Calibri"/>
                <a:ea typeface="Calibri"/>
                <a:cs typeface="Calibri"/>
                <a:sym typeface="Calibri"/>
              </a:rPr>
              <a:t> para </a:t>
            </a:r>
            <a:r>
              <a:rPr lang="en-GB" sz="1800" dirty="0" err="1">
                <a:latin typeface="Calibri"/>
                <a:ea typeface="Calibri"/>
                <a:cs typeface="Calibri"/>
                <a:sym typeface="Calibri"/>
              </a:rPr>
              <a:t>cima</a:t>
            </a:r>
            <a:r>
              <a:rPr lang="en-GB" sz="1800" dirty="0">
                <a:latin typeface="Calibri"/>
                <a:ea typeface="Calibri"/>
                <a:cs typeface="Calibri"/>
                <a:sym typeface="Calibri"/>
              </a:rPr>
              <a:t> </a:t>
            </a:r>
            <a:r>
              <a:rPr lang="en-GB" sz="1800" dirty="0" err="1">
                <a:latin typeface="Calibri"/>
                <a:ea typeface="Calibri"/>
                <a:cs typeface="Calibri"/>
                <a:sym typeface="Calibri"/>
              </a:rPr>
              <a:t>também</a:t>
            </a:r>
            <a:r>
              <a:rPr lang="en-GB" sz="1800" dirty="0">
                <a:latin typeface="Calibri"/>
                <a:ea typeface="Calibri"/>
                <a:cs typeface="Calibri"/>
                <a:sym typeface="Calibri"/>
              </a:rPr>
              <a:t> </a:t>
            </a:r>
            <a:r>
              <a:rPr lang="en-GB" sz="1800" dirty="0" err="1">
                <a:latin typeface="Calibri"/>
                <a:ea typeface="Calibri"/>
                <a:cs typeface="Calibri"/>
                <a:sym typeface="Calibri"/>
              </a:rPr>
              <a:t>significa</a:t>
            </a:r>
            <a:r>
              <a:rPr lang="en-GB" sz="1800" dirty="0">
                <a:latin typeface="Calibri"/>
                <a:ea typeface="Calibri"/>
                <a:cs typeface="Calibri"/>
                <a:sym typeface="Calibri"/>
              </a:rPr>
              <a:t> que a ferramenta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altamente</a:t>
            </a:r>
            <a:r>
              <a:rPr lang="en-GB" sz="1800" dirty="0">
                <a:latin typeface="Calibri"/>
                <a:ea typeface="Calibri"/>
                <a:cs typeface="Calibri"/>
                <a:sym typeface="Calibri"/>
              </a:rPr>
              <a:t> </a:t>
            </a:r>
            <a:r>
              <a:rPr lang="en-GB" sz="1800" dirty="0" err="1">
                <a:latin typeface="Calibri"/>
                <a:ea typeface="Calibri"/>
                <a:cs typeface="Calibri"/>
                <a:sym typeface="Calibri"/>
              </a:rPr>
              <a:t>personalizável</a:t>
            </a:r>
            <a:r>
              <a:rPr lang="en-GB" sz="1800" dirty="0">
                <a:latin typeface="Calibri"/>
                <a:ea typeface="Calibri"/>
                <a:cs typeface="Calibri"/>
                <a:sym typeface="Calibri"/>
              </a:rPr>
              <a:t> para </a:t>
            </a:r>
            <a:r>
              <a:rPr lang="en-GB" sz="1800" dirty="0" err="1">
                <a:latin typeface="Calibri"/>
                <a:ea typeface="Calibri"/>
                <a:cs typeface="Calibri"/>
                <a:sym typeface="Calibri"/>
              </a:rPr>
              <a:t>diferentes</a:t>
            </a:r>
            <a:r>
              <a:rPr lang="en-GB" sz="1800" dirty="0">
                <a:latin typeface="Calibri"/>
                <a:ea typeface="Calibri"/>
                <a:cs typeface="Calibri"/>
                <a:sym typeface="Calibri"/>
              </a:rPr>
              <a:t> </a:t>
            </a:r>
            <a:r>
              <a:rPr lang="en-GB" sz="1800" dirty="0" err="1">
                <a:latin typeface="Calibri"/>
                <a:ea typeface="Calibri"/>
                <a:cs typeface="Calibri"/>
                <a:sym typeface="Calibri"/>
              </a:rPr>
              <a:t>economias</a:t>
            </a:r>
            <a:r>
              <a:rPr lang="en-GB" sz="1800" dirty="0">
                <a:latin typeface="Calibri"/>
                <a:ea typeface="Calibri"/>
                <a:cs typeface="Calibri"/>
                <a:sym typeface="Calibri"/>
              </a:rPr>
              <a:t>, </a:t>
            </a:r>
            <a:r>
              <a:rPr lang="en-GB" sz="1800" dirty="0" err="1">
                <a:latin typeface="Calibri"/>
                <a:ea typeface="Calibri"/>
                <a:cs typeface="Calibri"/>
                <a:sym typeface="Calibri"/>
              </a:rPr>
              <a:t>regiões</a:t>
            </a:r>
            <a:r>
              <a:rPr lang="en-GB" sz="1800" dirty="0">
                <a:latin typeface="Calibri"/>
                <a:ea typeface="Calibri"/>
                <a:cs typeface="Calibri"/>
                <a:sym typeface="Calibri"/>
              </a:rPr>
              <a:t> </a:t>
            </a:r>
            <a:r>
              <a:rPr lang="en-GB" sz="1800" dirty="0" err="1">
                <a:latin typeface="Calibri"/>
                <a:ea typeface="Calibri"/>
                <a:cs typeface="Calibri"/>
                <a:sym typeface="Calibri"/>
              </a:rPr>
              <a:t>geográficas</a:t>
            </a:r>
            <a:r>
              <a:rPr lang="en-GB" sz="1800" dirty="0">
                <a:latin typeface="Calibri"/>
                <a:ea typeface="Calibri"/>
                <a:cs typeface="Calibri"/>
                <a:sym typeface="Calibri"/>
              </a:rPr>
              <a:t> e </a:t>
            </a:r>
            <a:r>
              <a:rPr lang="en-GB" sz="1800" dirty="0" err="1">
                <a:latin typeface="Calibri"/>
                <a:ea typeface="Calibri"/>
                <a:cs typeface="Calibri"/>
                <a:sym typeface="Calibri"/>
              </a:rPr>
              <a:t>áreas</a:t>
            </a:r>
            <a:r>
              <a:rPr lang="en-GB" sz="1800" dirty="0">
                <a:latin typeface="Calibri"/>
                <a:ea typeface="Calibri"/>
                <a:cs typeface="Calibri"/>
                <a:sym typeface="Calibri"/>
              </a:rPr>
              <a:t> de </a:t>
            </a:r>
            <a:r>
              <a:rPr lang="en-GB" sz="1800" dirty="0" err="1">
                <a:latin typeface="Calibri"/>
                <a:ea typeface="Calibri"/>
                <a:cs typeface="Calibri"/>
                <a:sym typeface="Calibri"/>
              </a:rPr>
              <a:t>foco</a:t>
            </a:r>
            <a:r>
              <a:rPr lang="en-GB" sz="1800" dirty="0">
                <a:latin typeface="Calibri"/>
                <a:ea typeface="Calibri"/>
                <a:cs typeface="Calibri"/>
                <a:sym typeface="Calibri"/>
              </a:rPr>
              <a:t>. </a:t>
            </a:r>
            <a:endParaRPr sz="1800" dirty="0">
              <a:latin typeface="Calibri"/>
              <a:ea typeface="Calibri"/>
              <a:cs typeface="Calibri"/>
              <a:sym typeface="Calibri"/>
            </a:endParaRPr>
          </a:p>
          <a:p>
            <a:pPr marL="0" lvl="0" indent="0" algn="l" rtl="0">
              <a:spcBef>
                <a:spcPts val="800"/>
              </a:spcBef>
              <a:spcAft>
                <a:spcPts val="0"/>
              </a:spcAft>
              <a:buNone/>
            </a:pPr>
            <a:endParaRPr dirty="0"/>
          </a:p>
        </p:txBody>
      </p:sp>
      <p:sp>
        <p:nvSpPr>
          <p:cNvPr id="196" name="Google Shape;1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dirty="0">
                <a:latin typeface="Calibri"/>
                <a:ea typeface="Calibri"/>
                <a:cs typeface="Calibri"/>
                <a:sym typeface="Calibri"/>
              </a:rPr>
              <a:t>Este </a:t>
            </a:r>
            <a:r>
              <a:rPr lang="en-GB" sz="1800" dirty="0" err="1">
                <a:latin typeface="Calibri"/>
                <a:ea typeface="Calibri"/>
                <a:cs typeface="Calibri"/>
                <a:sym typeface="Calibri"/>
              </a:rPr>
              <a:t>diagrama</a:t>
            </a:r>
            <a:r>
              <a:rPr lang="en-GB" sz="1800" dirty="0">
                <a:latin typeface="Calibri"/>
                <a:ea typeface="Calibri"/>
                <a:cs typeface="Calibri"/>
                <a:sym typeface="Calibri"/>
              </a:rPr>
              <a:t> </a:t>
            </a:r>
            <a:r>
              <a:rPr lang="en-GB" sz="1800" dirty="0" err="1">
                <a:latin typeface="Calibri"/>
                <a:ea typeface="Calibri"/>
                <a:cs typeface="Calibri"/>
                <a:sym typeface="Calibri"/>
              </a:rPr>
              <a:t>mostra</a:t>
            </a:r>
            <a:r>
              <a:rPr lang="en-GB" sz="1800" dirty="0">
                <a:latin typeface="Calibri"/>
                <a:ea typeface="Calibri"/>
                <a:cs typeface="Calibri"/>
                <a:sym typeface="Calibri"/>
              </a:rPr>
              <a:t> a </a:t>
            </a:r>
            <a:r>
              <a:rPr lang="en-GB" sz="1800" dirty="0" err="1">
                <a:latin typeface="Calibri"/>
                <a:ea typeface="Calibri"/>
                <a:cs typeface="Calibri"/>
                <a:sym typeface="Calibri"/>
              </a:rPr>
              <a:t>estrutura</a:t>
            </a:r>
            <a:r>
              <a:rPr lang="en-GB" sz="1800" dirty="0">
                <a:latin typeface="Calibri"/>
                <a:ea typeface="Calibri"/>
                <a:cs typeface="Calibri"/>
                <a:sym typeface="Calibri"/>
              </a:rPr>
              <a:t> de </a:t>
            </a:r>
            <a:r>
              <a:rPr lang="en-GB" sz="1800" dirty="0" err="1">
                <a:latin typeface="Calibri"/>
                <a:ea typeface="Calibri"/>
                <a:cs typeface="Calibri"/>
                <a:sym typeface="Calibri"/>
              </a:rPr>
              <a:t>baixo</a:t>
            </a:r>
            <a:r>
              <a:rPr lang="en-GB" sz="1800" dirty="0">
                <a:latin typeface="Calibri"/>
                <a:ea typeface="Calibri"/>
                <a:cs typeface="Calibri"/>
                <a:sym typeface="Calibri"/>
              </a:rPr>
              <a:t> para </a:t>
            </a:r>
            <a:r>
              <a:rPr lang="en-GB" sz="1800" dirty="0" err="1">
                <a:latin typeface="Calibri"/>
                <a:ea typeface="Calibri"/>
                <a:cs typeface="Calibri"/>
                <a:sym typeface="Calibri"/>
              </a:rPr>
              <a:t>cima</a:t>
            </a:r>
            <a:r>
              <a:rPr lang="en-GB" sz="1800" dirty="0">
                <a:latin typeface="Calibri"/>
                <a:ea typeface="Calibri"/>
                <a:cs typeface="Calibri"/>
                <a:sym typeface="Calibri"/>
              </a:rPr>
              <a:t> de um </a:t>
            </a:r>
            <a:r>
              <a:rPr lang="en-GB" sz="1800" dirty="0" err="1">
                <a:latin typeface="Calibri"/>
                <a:ea typeface="Calibri"/>
                <a:cs typeface="Calibri"/>
                <a:sym typeface="Calibri"/>
              </a:rPr>
              <a:t>sistema</a:t>
            </a:r>
            <a:r>
              <a:rPr lang="en-GB" sz="1800" dirty="0">
                <a:latin typeface="Calibri"/>
                <a:ea typeface="Calibri"/>
                <a:cs typeface="Calibri"/>
                <a:sym typeface="Calibri"/>
              </a:rPr>
              <a:t> CLEWs </a:t>
            </a:r>
            <a:r>
              <a:rPr lang="en-GB" sz="1800" dirty="0" err="1">
                <a:latin typeface="Calibri"/>
                <a:ea typeface="Calibri"/>
                <a:cs typeface="Calibri"/>
                <a:sym typeface="Calibri"/>
              </a:rPr>
              <a:t>altamente</a:t>
            </a:r>
            <a:r>
              <a:rPr lang="en-GB" sz="1800" dirty="0">
                <a:latin typeface="Calibri"/>
                <a:ea typeface="Calibri"/>
                <a:cs typeface="Calibri"/>
                <a:sym typeface="Calibri"/>
              </a:rPr>
              <a:t> </a:t>
            </a:r>
            <a:r>
              <a:rPr lang="en-GB" sz="1800" dirty="0" err="1">
                <a:latin typeface="Calibri"/>
                <a:ea typeface="Calibri"/>
                <a:cs typeface="Calibri"/>
                <a:sym typeface="Calibri"/>
              </a:rPr>
              <a:t>simplificado</a:t>
            </a:r>
            <a:r>
              <a:rPr lang="en-GB" sz="1800" dirty="0">
                <a:latin typeface="Calibri"/>
                <a:ea typeface="Calibri"/>
                <a:cs typeface="Calibri"/>
                <a:sym typeface="Calibri"/>
              </a:rPr>
              <a:t>. Cada </a:t>
            </a:r>
            <a:r>
              <a:rPr lang="en-GB" sz="1800" dirty="0" err="1">
                <a:latin typeface="Calibri"/>
                <a:ea typeface="Calibri"/>
                <a:cs typeface="Calibri"/>
                <a:sym typeface="Calibri"/>
              </a:rPr>
              <a:t>caixa</a:t>
            </a:r>
            <a:r>
              <a:rPr lang="en-GB" sz="1800" dirty="0">
                <a:latin typeface="Calibri"/>
                <a:ea typeface="Calibri"/>
                <a:cs typeface="Calibri"/>
                <a:sym typeface="Calibri"/>
              </a:rPr>
              <a:t> </a:t>
            </a:r>
            <a:r>
              <a:rPr lang="en-GB" sz="1800" dirty="0" err="1">
                <a:latin typeface="Calibri"/>
                <a:ea typeface="Calibri"/>
                <a:cs typeface="Calibri"/>
                <a:sym typeface="Calibri"/>
              </a:rPr>
              <a:t>representa</a:t>
            </a:r>
            <a:r>
              <a:rPr lang="en-GB" sz="1800" dirty="0">
                <a:latin typeface="Calibri"/>
                <a:ea typeface="Calibri"/>
                <a:cs typeface="Calibri"/>
                <a:sym typeface="Calibri"/>
              </a:rPr>
              <a:t> um </a:t>
            </a:r>
            <a:r>
              <a:rPr lang="en-GB" sz="1800" dirty="0" err="1">
                <a:latin typeface="Calibri"/>
                <a:ea typeface="Calibri"/>
                <a:cs typeface="Calibri"/>
                <a:sym typeface="Calibri"/>
              </a:rPr>
              <a:t>ativo</a:t>
            </a:r>
            <a:r>
              <a:rPr lang="en-GB" sz="1800" dirty="0">
                <a:latin typeface="Calibri"/>
                <a:ea typeface="Calibri"/>
                <a:cs typeface="Calibri"/>
                <a:sym typeface="Calibri"/>
              </a:rPr>
              <a:t> - </a:t>
            </a:r>
            <a:r>
              <a:rPr lang="en-GB" sz="1800" dirty="0" err="1">
                <a:latin typeface="Calibri"/>
                <a:ea typeface="Calibri"/>
                <a:cs typeface="Calibri"/>
                <a:sym typeface="Calibri"/>
              </a:rPr>
              <a:t>recurso</a:t>
            </a:r>
            <a:r>
              <a:rPr lang="en-GB" sz="1800" dirty="0">
                <a:latin typeface="Calibri"/>
                <a:ea typeface="Calibri"/>
                <a:cs typeface="Calibri"/>
                <a:sym typeface="Calibri"/>
              </a:rPr>
              <a:t> natural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infraestrutura</a:t>
            </a:r>
            <a:r>
              <a:rPr lang="en-GB" sz="1800" dirty="0">
                <a:latin typeface="Calibri"/>
                <a:ea typeface="Calibri"/>
                <a:cs typeface="Calibri"/>
                <a:sym typeface="Calibri"/>
              </a:rPr>
              <a:t> </a:t>
            </a:r>
            <a:r>
              <a:rPr lang="en-GB" sz="1800" dirty="0" err="1">
                <a:latin typeface="Calibri"/>
                <a:ea typeface="Calibri"/>
                <a:cs typeface="Calibri"/>
                <a:sym typeface="Calibri"/>
              </a:rPr>
              <a:t>humana</a:t>
            </a:r>
            <a:r>
              <a:rPr lang="en-GB" sz="1800" dirty="0">
                <a:latin typeface="Calibri"/>
                <a:ea typeface="Calibri"/>
                <a:cs typeface="Calibri"/>
                <a:sym typeface="Calibri"/>
              </a:rPr>
              <a:t> - </a:t>
            </a:r>
            <a:r>
              <a:rPr lang="en-GB" sz="1800" dirty="0" err="1">
                <a:latin typeface="Calibri"/>
                <a:ea typeface="Calibri"/>
                <a:cs typeface="Calibri"/>
                <a:sym typeface="Calibri"/>
              </a:rPr>
              <a:t>enquanto</a:t>
            </a:r>
            <a:r>
              <a:rPr lang="en-GB" sz="1800" dirty="0">
                <a:latin typeface="Calibri"/>
                <a:ea typeface="Calibri"/>
                <a:cs typeface="Calibri"/>
                <a:sym typeface="Calibri"/>
              </a:rPr>
              <a:t> as </a:t>
            </a:r>
            <a:r>
              <a:rPr lang="en-GB" sz="1800" dirty="0" err="1">
                <a:latin typeface="Calibri"/>
                <a:ea typeface="Calibri"/>
                <a:cs typeface="Calibri"/>
                <a:sym typeface="Calibri"/>
              </a:rPr>
              <a:t>setas</a:t>
            </a:r>
            <a:r>
              <a:rPr lang="en-GB" sz="1800" dirty="0">
                <a:latin typeface="Calibri"/>
                <a:ea typeface="Calibri"/>
                <a:cs typeface="Calibri"/>
                <a:sym typeface="Calibri"/>
              </a:rPr>
              <a:t> </a:t>
            </a:r>
            <a:r>
              <a:rPr lang="en-GB" sz="1800" dirty="0" err="1">
                <a:latin typeface="Calibri"/>
                <a:ea typeface="Calibri"/>
                <a:cs typeface="Calibri"/>
                <a:sym typeface="Calibri"/>
              </a:rPr>
              <a:t>representam</a:t>
            </a:r>
            <a:r>
              <a:rPr lang="en-GB" sz="1800" dirty="0">
                <a:latin typeface="Calibri"/>
                <a:ea typeface="Calibri"/>
                <a:cs typeface="Calibri"/>
                <a:sym typeface="Calibri"/>
              </a:rPr>
              <a:t> </a:t>
            </a:r>
            <a:r>
              <a:rPr lang="en-GB" sz="1800" dirty="0" err="1">
                <a:latin typeface="Calibri"/>
                <a:ea typeface="Calibri"/>
                <a:cs typeface="Calibri"/>
                <a:sym typeface="Calibri"/>
              </a:rPr>
              <a:t>fluxos</a:t>
            </a:r>
            <a:r>
              <a:rPr lang="en-GB" sz="1800" dirty="0">
                <a:latin typeface="Calibri"/>
                <a:ea typeface="Calibri"/>
                <a:cs typeface="Calibri"/>
                <a:sym typeface="Calibri"/>
              </a:rPr>
              <a:t> de commodities. Esses </a:t>
            </a:r>
            <a:r>
              <a:rPr lang="en-GB" sz="1800" dirty="0" err="1">
                <a:latin typeface="Calibri"/>
                <a:ea typeface="Calibri"/>
                <a:cs typeface="Calibri"/>
                <a:sym typeface="Calibri"/>
              </a:rPr>
              <a:t>ativos</a:t>
            </a:r>
            <a:r>
              <a:rPr lang="en-GB" sz="1800" dirty="0">
                <a:latin typeface="Calibri"/>
                <a:ea typeface="Calibri"/>
                <a:cs typeface="Calibri"/>
                <a:sym typeface="Calibri"/>
              </a:rPr>
              <a:t> </a:t>
            </a:r>
            <a:r>
              <a:rPr lang="en-GB" sz="1800" dirty="0" err="1">
                <a:latin typeface="Calibri"/>
                <a:ea typeface="Calibri"/>
                <a:cs typeface="Calibri"/>
                <a:sym typeface="Calibri"/>
              </a:rPr>
              <a:t>estão</a:t>
            </a:r>
            <a:r>
              <a:rPr lang="en-GB" sz="1800" dirty="0">
                <a:latin typeface="Calibri"/>
                <a:ea typeface="Calibri"/>
                <a:cs typeface="Calibri"/>
                <a:sym typeface="Calibri"/>
              </a:rPr>
              <a:t> </a:t>
            </a:r>
            <a:r>
              <a:rPr lang="en-GB" sz="1800" dirty="0" err="1">
                <a:latin typeface="Calibri"/>
                <a:ea typeface="Calibri"/>
                <a:cs typeface="Calibri"/>
                <a:sym typeface="Calibri"/>
              </a:rPr>
              <a:t>ligados</a:t>
            </a:r>
            <a:r>
              <a:rPr lang="en-GB" sz="1800" dirty="0">
                <a:latin typeface="Calibri"/>
                <a:ea typeface="Calibri"/>
                <a:cs typeface="Calibri"/>
                <a:sym typeface="Calibri"/>
              </a:rPr>
              <a:t> entre </a:t>
            </a:r>
            <a:r>
              <a:rPr lang="en-GB" sz="1800" dirty="0" err="1">
                <a:latin typeface="Calibri"/>
                <a:ea typeface="Calibri"/>
                <a:cs typeface="Calibri"/>
                <a:sym typeface="Calibri"/>
              </a:rPr>
              <a:t>si</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cadeias</a:t>
            </a:r>
            <a:r>
              <a:rPr lang="en-GB" sz="1800" dirty="0">
                <a:latin typeface="Calibri"/>
                <a:ea typeface="Calibri"/>
                <a:cs typeface="Calibri"/>
                <a:sym typeface="Calibri"/>
              </a:rPr>
              <a:t> de </a:t>
            </a:r>
            <a:r>
              <a:rPr lang="en-GB" sz="1800" dirty="0" err="1">
                <a:latin typeface="Calibri"/>
                <a:ea typeface="Calibri"/>
                <a:cs typeface="Calibri"/>
                <a:sym typeface="Calibri"/>
              </a:rPr>
              <a:t>valor</a:t>
            </a:r>
            <a:r>
              <a:rPr lang="en-GB" sz="1800" dirty="0">
                <a:latin typeface="Calibri"/>
                <a:ea typeface="Calibri"/>
                <a:cs typeface="Calibri"/>
                <a:sym typeface="Calibri"/>
              </a:rPr>
              <a:t> para </a:t>
            </a:r>
            <a:r>
              <a:rPr lang="en-GB" sz="1800" dirty="0" err="1">
                <a:latin typeface="Calibri"/>
                <a:ea typeface="Calibri"/>
                <a:cs typeface="Calibri"/>
                <a:sym typeface="Calibri"/>
              </a:rPr>
              <a:t>conectar</a:t>
            </a:r>
            <a:r>
              <a:rPr lang="en-GB" sz="1800" dirty="0">
                <a:latin typeface="Calibri"/>
                <a:ea typeface="Calibri"/>
                <a:cs typeface="Calibri"/>
                <a:sym typeface="Calibri"/>
              </a:rPr>
              <a:t> </a:t>
            </a:r>
            <a:r>
              <a:rPr lang="en-GB" sz="1800" dirty="0" err="1">
                <a:latin typeface="Calibri"/>
                <a:ea typeface="Calibri"/>
                <a:cs typeface="Calibri"/>
                <a:sym typeface="Calibri"/>
              </a:rPr>
              <a:t>nossas</a:t>
            </a:r>
            <a:r>
              <a:rPr lang="en-GB" sz="1800" dirty="0">
                <a:latin typeface="Calibri"/>
                <a:ea typeface="Calibri"/>
                <a:cs typeface="Calibri"/>
                <a:sym typeface="Calibri"/>
              </a:rPr>
              <a:t> </a:t>
            </a:r>
            <a:r>
              <a:rPr lang="en-GB" sz="1800" dirty="0" err="1">
                <a:latin typeface="Calibri"/>
                <a:ea typeface="Calibri"/>
                <a:cs typeface="Calibri"/>
                <a:sym typeface="Calibri"/>
              </a:rPr>
              <a:t>demandas</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alimentos</a:t>
            </a:r>
            <a:r>
              <a:rPr lang="en-GB" sz="1800" dirty="0">
                <a:latin typeface="Calibri"/>
                <a:ea typeface="Calibri"/>
                <a:cs typeface="Calibri"/>
                <a:sym typeface="Calibri"/>
              </a:rPr>
              <a:t> e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aos</a:t>
            </a:r>
            <a:r>
              <a:rPr lang="en-GB" sz="1800" dirty="0">
                <a:latin typeface="Calibri"/>
                <a:ea typeface="Calibri"/>
                <a:cs typeface="Calibri"/>
                <a:sym typeface="Calibri"/>
              </a:rPr>
              <a:t> </a:t>
            </a:r>
            <a:r>
              <a:rPr lang="en-GB" sz="1800" dirty="0" err="1">
                <a:latin typeface="Calibri"/>
                <a:ea typeface="Calibri"/>
                <a:cs typeface="Calibri"/>
                <a:sym typeface="Calibri"/>
              </a:rPr>
              <a:t>recursos</a:t>
            </a:r>
            <a:r>
              <a:rPr lang="en-GB" sz="1800" dirty="0">
                <a:latin typeface="Calibri"/>
                <a:ea typeface="Calibri"/>
                <a:cs typeface="Calibri"/>
                <a:sym typeface="Calibri"/>
              </a:rPr>
              <a:t> </a:t>
            </a:r>
            <a:r>
              <a:rPr lang="en-GB" sz="1800" dirty="0" err="1">
                <a:latin typeface="Calibri"/>
                <a:ea typeface="Calibri"/>
                <a:cs typeface="Calibri"/>
                <a:sym typeface="Calibri"/>
              </a:rPr>
              <a:t>naturais</a:t>
            </a:r>
            <a:r>
              <a:rPr lang="en-GB" sz="1800" dirty="0">
                <a:latin typeface="Calibri"/>
                <a:ea typeface="Calibri"/>
                <a:cs typeface="Calibri"/>
                <a:sym typeface="Calibri"/>
              </a:rPr>
              <a:t> dos quais </a:t>
            </a:r>
            <a:r>
              <a:rPr lang="en-GB" sz="1800" dirty="0" err="1">
                <a:latin typeface="Calibri"/>
                <a:ea typeface="Calibri"/>
                <a:cs typeface="Calibri"/>
                <a:sym typeface="Calibri"/>
              </a:rPr>
              <a:t>dependemos</a:t>
            </a:r>
            <a:r>
              <a:rPr lang="en-GB" sz="1800" dirty="0">
                <a:latin typeface="Calibri"/>
                <a:ea typeface="Calibri"/>
                <a:cs typeface="Calibri"/>
                <a:sym typeface="Calibri"/>
              </a:rPr>
              <a:t> para </a:t>
            </a:r>
            <a:r>
              <a:rPr lang="en-GB" sz="1800" dirty="0" err="1">
                <a:latin typeface="Calibri"/>
                <a:ea typeface="Calibri"/>
                <a:cs typeface="Calibri"/>
                <a:sym typeface="Calibri"/>
              </a:rPr>
              <a:t>fornecê-los</a:t>
            </a:r>
            <a:r>
              <a:rPr lang="en-GB" sz="1800" dirty="0">
                <a:latin typeface="Calibri"/>
                <a:ea typeface="Calibri"/>
                <a:cs typeface="Calibri"/>
                <a:sym typeface="Calibri"/>
              </a:rPr>
              <a:t>. </a:t>
            </a:r>
            <a:r>
              <a:rPr lang="en-GB" sz="1800" dirty="0" err="1">
                <a:latin typeface="Calibri"/>
                <a:ea typeface="Calibri"/>
                <a:cs typeface="Calibri"/>
                <a:sym typeface="Calibri"/>
              </a:rPr>
              <a:t>Pode</a:t>
            </a:r>
            <a:r>
              <a:rPr lang="en-GB" sz="1800" dirty="0">
                <a:latin typeface="Calibri"/>
                <a:ea typeface="Calibri"/>
                <a:cs typeface="Calibri"/>
                <a:sym typeface="Calibri"/>
              </a:rPr>
              <a:t> ser o </a:t>
            </a:r>
            <a:r>
              <a:rPr lang="en-GB" sz="1800" dirty="0" err="1">
                <a:latin typeface="Calibri"/>
                <a:ea typeface="Calibri"/>
                <a:cs typeface="Calibri"/>
                <a:sym typeface="Calibri"/>
              </a:rPr>
              <a:t>gás</a:t>
            </a:r>
            <a:r>
              <a:rPr lang="en-GB" sz="1800" dirty="0">
                <a:latin typeface="Calibri"/>
                <a:ea typeface="Calibri"/>
                <a:cs typeface="Calibri"/>
                <a:sym typeface="Calibri"/>
              </a:rPr>
              <a:t> </a:t>
            </a:r>
            <a:r>
              <a:rPr lang="en-GB" sz="1800" dirty="0" err="1">
                <a:latin typeface="Calibri"/>
                <a:ea typeface="Calibri"/>
                <a:cs typeface="Calibri"/>
                <a:sym typeface="Calibri"/>
              </a:rPr>
              <a:t>produzido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um campo de </a:t>
            </a:r>
            <a:r>
              <a:rPr lang="en-GB" sz="1800" dirty="0" err="1">
                <a:latin typeface="Calibri"/>
                <a:ea typeface="Calibri"/>
                <a:cs typeface="Calibri"/>
                <a:sym typeface="Calibri"/>
              </a:rPr>
              <a:t>gás</a:t>
            </a:r>
            <a:r>
              <a:rPr lang="en-GB" sz="1800" dirty="0">
                <a:latin typeface="Calibri"/>
                <a:ea typeface="Calibri"/>
                <a:cs typeface="Calibri"/>
                <a:sym typeface="Calibri"/>
              </a:rPr>
              <a:t>, </a:t>
            </a:r>
            <a:r>
              <a:rPr lang="en-GB" sz="1800" dirty="0" err="1">
                <a:latin typeface="Calibri"/>
                <a:ea typeface="Calibri"/>
                <a:cs typeface="Calibri"/>
                <a:sym typeface="Calibri"/>
              </a:rPr>
              <a:t>depois</a:t>
            </a:r>
            <a:r>
              <a:rPr lang="en-GB" sz="1800" dirty="0">
                <a:latin typeface="Calibri"/>
                <a:ea typeface="Calibri"/>
                <a:cs typeface="Calibri"/>
                <a:sym typeface="Calibri"/>
              </a:rPr>
              <a:t> </a:t>
            </a:r>
            <a:r>
              <a:rPr lang="en-GB" sz="1800" dirty="0" err="1">
                <a:latin typeface="Calibri"/>
                <a:ea typeface="Calibri"/>
                <a:cs typeface="Calibri"/>
                <a:sym typeface="Calibri"/>
              </a:rPr>
              <a:t>transportado</a:t>
            </a:r>
            <a:r>
              <a:rPr lang="en-GB" sz="1800" dirty="0">
                <a:latin typeface="Calibri"/>
                <a:ea typeface="Calibri"/>
                <a:cs typeface="Calibri"/>
                <a:sym typeface="Calibri"/>
              </a:rPr>
              <a:t> para </a:t>
            </a:r>
            <a:r>
              <a:rPr lang="en-GB" sz="1800" dirty="0" err="1">
                <a:latin typeface="Calibri"/>
                <a:ea typeface="Calibri"/>
                <a:cs typeface="Calibri"/>
                <a:sym typeface="Calibri"/>
              </a:rPr>
              <a:t>uma</a:t>
            </a:r>
            <a:r>
              <a:rPr lang="en-GB" sz="1800" dirty="0">
                <a:latin typeface="Calibri"/>
                <a:ea typeface="Calibri"/>
                <a:cs typeface="Calibri"/>
                <a:sym typeface="Calibri"/>
              </a:rPr>
              <a:t> </a:t>
            </a:r>
            <a:r>
              <a:rPr lang="en-GB" sz="1800" dirty="0" err="1">
                <a:latin typeface="Calibri"/>
                <a:ea typeface="Calibri"/>
                <a:cs typeface="Calibri"/>
                <a:sym typeface="Calibri"/>
              </a:rPr>
              <a:t>usina</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onde</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convertido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eletricidade</a:t>
            </a:r>
            <a:r>
              <a:rPr lang="en-GB" sz="1800" dirty="0">
                <a:latin typeface="Calibri"/>
                <a:ea typeface="Calibri"/>
                <a:cs typeface="Calibri"/>
                <a:sym typeface="Calibri"/>
              </a:rPr>
              <a:t>, antes de ser </a:t>
            </a:r>
            <a:r>
              <a:rPr lang="en-GB" sz="1800" dirty="0" err="1">
                <a:latin typeface="Calibri"/>
                <a:ea typeface="Calibri"/>
                <a:cs typeface="Calibri"/>
                <a:sym typeface="Calibri"/>
              </a:rPr>
              <a:t>transmitido</a:t>
            </a:r>
            <a:r>
              <a:rPr lang="en-GB" sz="1800" dirty="0">
                <a:latin typeface="Calibri"/>
                <a:ea typeface="Calibri"/>
                <a:cs typeface="Calibri"/>
                <a:sym typeface="Calibri"/>
              </a:rPr>
              <a:t> </a:t>
            </a:r>
            <a:r>
              <a:rPr lang="en-GB" sz="1800" dirty="0" err="1">
                <a:latin typeface="Calibri"/>
                <a:ea typeface="Calibri"/>
                <a:cs typeface="Calibri"/>
                <a:sym typeface="Calibri"/>
              </a:rPr>
              <a:t>aos</a:t>
            </a:r>
            <a:r>
              <a:rPr lang="en-GB" sz="1800" dirty="0">
                <a:latin typeface="Calibri"/>
                <a:ea typeface="Calibri"/>
                <a:cs typeface="Calibri"/>
                <a:sym typeface="Calibri"/>
              </a:rPr>
              <a:t> </a:t>
            </a:r>
            <a:r>
              <a:rPr lang="en-GB" sz="1800" dirty="0" err="1">
                <a:latin typeface="Calibri"/>
                <a:ea typeface="Calibri"/>
                <a:cs typeface="Calibri"/>
                <a:sym typeface="Calibri"/>
              </a:rPr>
              <a:t>usuários</a:t>
            </a:r>
            <a:r>
              <a:rPr lang="en-GB" sz="1800" dirty="0">
                <a:latin typeface="Calibri"/>
                <a:ea typeface="Calibri"/>
                <a:cs typeface="Calibri"/>
                <a:sym typeface="Calibri"/>
              </a:rPr>
              <a:t> </a:t>
            </a:r>
            <a:r>
              <a:rPr lang="en-GB" sz="1800" dirty="0" err="1">
                <a:latin typeface="Calibri"/>
                <a:ea typeface="Calibri"/>
                <a:cs typeface="Calibri"/>
                <a:sym typeface="Calibri"/>
              </a:rPr>
              <a:t>finais</a:t>
            </a:r>
            <a:r>
              <a:rPr lang="en-GB" sz="1800" dirty="0">
                <a:latin typeface="Calibri"/>
                <a:ea typeface="Calibri"/>
                <a:cs typeface="Calibri"/>
                <a:sym typeface="Calibri"/>
              </a:rPr>
              <a:t> para </a:t>
            </a:r>
            <a:r>
              <a:rPr lang="en-GB" sz="1800" dirty="0" err="1">
                <a:latin typeface="Calibri"/>
                <a:ea typeface="Calibri"/>
                <a:cs typeface="Calibri"/>
                <a:sym typeface="Calibri"/>
              </a:rPr>
              <a:t>uso</a:t>
            </a:r>
            <a:r>
              <a:rPr lang="en-GB" sz="1800" dirty="0">
                <a:latin typeface="Calibri"/>
                <a:ea typeface="Calibri"/>
                <a:cs typeface="Calibri"/>
                <a:sym typeface="Calibri"/>
              </a:rPr>
              <a:t> </a:t>
            </a:r>
            <a:r>
              <a:rPr lang="en-GB" sz="1800" dirty="0" err="1">
                <a:latin typeface="Calibri"/>
                <a:ea typeface="Calibri"/>
                <a:cs typeface="Calibri"/>
                <a:sym typeface="Calibri"/>
              </a:rPr>
              <a:t>doméstico</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fábricas</a:t>
            </a:r>
            <a:r>
              <a:rPr lang="en-GB" sz="1800" dirty="0">
                <a:latin typeface="Calibri"/>
                <a:ea typeface="Calibri"/>
                <a:cs typeface="Calibri"/>
                <a:sym typeface="Calibri"/>
              </a:rPr>
              <a:t>. Ou </a:t>
            </a:r>
            <a:r>
              <a:rPr lang="en-GB" sz="1800" dirty="0" err="1">
                <a:latin typeface="Calibri"/>
                <a:ea typeface="Calibri"/>
                <a:cs typeface="Calibri"/>
                <a:sym typeface="Calibri"/>
              </a:rPr>
              <a:t>pode</a:t>
            </a:r>
            <a:r>
              <a:rPr lang="en-GB" sz="1800" dirty="0">
                <a:latin typeface="Calibri"/>
                <a:ea typeface="Calibri"/>
                <a:cs typeface="Calibri"/>
                <a:sym typeface="Calibri"/>
              </a:rPr>
              <a:t> ser o </a:t>
            </a:r>
            <a:r>
              <a:rPr lang="en-GB" sz="1800" dirty="0" err="1">
                <a:latin typeface="Calibri"/>
                <a:ea typeface="Calibri"/>
                <a:cs typeface="Calibri"/>
                <a:sym typeface="Calibri"/>
              </a:rPr>
              <a:t>uso</a:t>
            </a:r>
            <a:r>
              <a:rPr lang="en-GB" sz="1800" dirty="0">
                <a:latin typeface="Calibri"/>
                <a:ea typeface="Calibri"/>
                <a:cs typeface="Calibri"/>
                <a:sym typeface="Calibri"/>
              </a:rPr>
              <a:t> de </a:t>
            </a:r>
            <a:r>
              <a:rPr lang="en-GB" sz="1800" b="0" dirty="0" err="1">
                <a:latin typeface="Calibri"/>
                <a:ea typeface="Calibri"/>
                <a:cs typeface="Calibri"/>
                <a:sym typeface="Calibri"/>
              </a:rPr>
              <a:t>recursos</a:t>
            </a:r>
            <a:r>
              <a:rPr lang="en-GB" sz="1800" b="0" dirty="0">
                <a:latin typeface="Calibri"/>
                <a:ea typeface="Calibri"/>
                <a:cs typeface="Calibri"/>
                <a:sym typeface="Calibri"/>
              </a:rPr>
              <a:t> </a:t>
            </a:r>
            <a:r>
              <a:rPr lang="en-GB" sz="1800" dirty="0" err="1">
                <a:latin typeface="Calibri"/>
                <a:ea typeface="Calibri"/>
                <a:cs typeface="Calibri"/>
                <a:sym typeface="Calibri"/>
              </a:rPr>
              <a:t>terrestres</a:t>
            </a:r>
            <a:r>
              <a:rPr lang="en-GB" sz="1800" dirty="0">
                <a:latin typeface="Calibri"/>
                <a:ea typeface="Calibri"/>
                <a:cs typeface="Calibri"/>
                <a:sym typeface="Calibri"/>
              </a:rPr>
              <a:t> </a:t>
            </a:r>
            <a:r>
              <a:rPr lang="en-GB" sz="1800" b="0" dirty="0" err="1">
                <a:latin typeface="Calibri"/>
                <a:ea typeface="Calibri"/>
                <a:cs typeface="Calibri"/>
                <a:sym typeface="Calibri"/>
              </a:rPr>
              <a:t>na</a:t>
            </a:r>
            <a:r>
              <a:rPr lang="en-GB" sz="1800" b="0" dirty="0">
                <a:latin typeface="Calibri"/>
                <a:ea typeface="Calibri"/>
                <a:cs typeface="Calibri"/>
                <a:sym typeface="Calibri"/>
              </a:rPr>
              <a:t> </a:t>
            </a:r>
            <a:r>
              <a:rPr lang="en-GB" sz="1800" b="0" dirty="0" err="1">
                <a:latin typeface="Calibri"/>
                <a:ea typeface="Calibri"/>
                <a:cs typeface="Calibri"/>
                <a:sym typeface="Calibri"/>
              </a:rPr>
              <a:t>agricultura</a:t>
            </a:r>
            <a:r>
              <a:rPr lang="en-GB" sz="1800" b="0" dirty="0">
                <a:latin typeface="Calibri"/>
                <a:ea typeface="Calibri"/>
                <a:cs typeface="Calibri"/>
                <a:sym typeface="Calibri"/>
              </a:rPr>
              <a:t> para </a:t>
            </a:r>
            <a:r>
              <a:rPr lang="en-GB" sz="1800" b="0" dirty="0" err="1">
                <a:latin typeface="Calibri"/>
                <a:ea typeface="Calibri"/>
                <a:cs typeface="Calibri"/>
                <a:sym typeface="Calibri"/>
              </a:rPr>
              <a:t>produzir</a:t>
            </a:r>
            <a:r>
              <a:rPr lang="en-GB" sz="1800" b="0" dirty="0">
                <a:latin typeface="Calibri"/>
                <a:ea typeface="Calibri"/>
                <a:cs typeface="Calibri"/>
                <a:sym typeface="Calibri"/>
              </a:rPr>
              <a:t> </a:t>
            </a:r>
            <a:r>
              <a:rPr lang="en-GB" sz="1800" b="0" dirty="0" err="1">
                <a:latin typeface="Calibri"/>
                <a:ea typeface="Calibri"/>
                <a:cs typeface="Calibri"/>
                <a:sym typeface="Calibri"/>
              </a:rPr>
              <a:t>alimentos</a:t>
            </a:r>
            <a:r>
              <a:rPr lang="en-GB" sz="1800" b="0" dirty="0">
                <a:latin typeface="Calibri"/>
                <a:ea typeface="Calibri"/>
                <a:cs typeface="Calibri"/>
                <a:sym typeface="Calibri"/>
              </a:rPr>
              <a:t>. </a:t>
            </a:r>
            <a:r>
              <a:rPr lang="en-GB" sz="1800" dirty="0">
                <a:latin typeface="Calibri"/>
                <a:ea typeface="Calibri"/>
                <a:cs typeface="Calibri"/>
                <a:sym typeface="Calibri"/>
              </a:rPr>
              <a:t>Ou </a:t>
            </a:r>
            <a:r>
              <a:rPr lang="en-GB" sz="1800" dirty="0" err="1">
                <a:latin typeface="Calibri"/>
                <a:ea typeface="Calibri"/>
                <a:cs typeface="Calibri"/>
                <a:sym typeface="Calibri"/>
              </a:rPr>
              <a:t>qualquer</a:t>
            </a:r>
            <a:r>
              <a:rPr lang="en-GB" sz="1800" dirty="0">
                <a:latin typeface="Calibri"/>
                <a:ea typeface="Calibri"/>
                <a:cs typeface="Calibri"/>
                <a:sym typeface="Calibri"/>
              </a:rPr>
              <a:t> um dos </a:t>
            </a:r>
            <a:r>
              <a:rPr lang="en-GB" sz="1800" dirty="0" err="1">
                <a:latin typeface="Calibri"/>
                <a:ea typeface="Calibri"/>
                <a:cs typeface="Calibri"/>
                <a:sym typeface="Calibri"/>
              </a:rPr>
              <a:t>inúmeros</a:t>
            </a:r>
            <a:r>
              <a:rPr lang="en-GB" sz="1800" dirty="0">
                <a:latin typeface="Calibri"/>
                <a:ea typeface="Calibri"/>
                <a:cs typeface="Calibri"/>
                <a:sym typeface="Calibri"/>
              </a:rPr>
              <a:t> outros </a:t>
            </a:r>
            <a:r>
              <a:rPr lang="en-GB" sz="1800" dirty="0" err="1">
                <a:latin typeface="Calibri"/>
                <a:ea typeface="Calibri"/>
                <a:cs typeface="Calibri"/>
                <a:sym typeface="Calibri"/>
              </a:rPr>
              <a:t>usos</a:t>
            </a:r>
            <a:r>
              <a:rPr lang="en-GB" sz="1800" dirty="0">
                <a:latin typeface="Calibri"/>
                <a:ea typeface="Calibri"/>
                <a:cs typeface="Calibri"/>
                <a:sym typeface="Calibri"/>
              </a:rPr>
              <a:t> de </a:t>
            </a:r>
            <a:r>
              <a:rPr lang="en-GB" sz="1800" dirty="0" err="1">
                <a:latin typeface="Calibri"/>
                <a:ea typeface="Calibri"/>
                <a:cs typeface="Calibri"/>
                <a:sym typeface="Calibri"/>
              </a:rPr>
              <a:t>recursos</a:t>
            </a:r>
            <a:r>
              <a:rPr lang="en-GB" sz="1800" dirty="0">
                <a:latin typeface="Calibri"/>
                <a:ea typeface="Calibri"/>
                <a:cs typeface="Calibri"/>
                <a:sym typeface="Calibri"/>
              </a:rPr>
              <a:t> </a:t>
            </a:r>
            <a:r>
              <a:rPr lang="en-GB" sz="1800" dirty="0" err="1">
                <a:latin typeface="Calibri"/>
                <a:ea typeface="Calibri"/>
                <a:cs typeface="Calibri"/>
                <a:sym typeface="Calibri"/>
              </a:rPr>
              <a:t>naturais</a:t>
            </a:r>
            <a:r>
              <a:rPr lang="en-GB" sz="1800" dirty="0">
                <a:latin typeface="Calibri"/>
                <a:ea typeface="Calibri"/>
                <a:cs typeface="Calibri"/>
                <a:sym typeface="Calibri"/>
              </a:rPr>
              <a:t> para </a:t>
            </a:r>
            <a:r>
              <a:rPr lang="en-GB" sz="1800" dirty="0" err="1">
                <a:latin typeface="Calibri"/>
                <a:ea typeface="Calibri"/>
                <a:cs typeface="Calibri"/>
                <a:sym typeface="Calibri"/>
              </a:rPr>
              <a:t>fornecer</a:t>
            </a:r>
            <a:r>
              <a:rPr lang="en-GB" sz="1800" dirty="0">
                <a:latin typeface="Calibri"/>
                <a:ea typeface="Calibri"/>
                <a:cs typeface="Calibri"/>
                <a:sym typeface="Calibri"/>
              </a:rPr>
              <a:t> bens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serviços</a:t>
            </a:r>
            <a:r>
              <a:rPr lang="en-GB" sz="1800" dirty="0">
                <a:latin typeface="Calibri"/>
                <a:ea typeface="Calibri"/>
                <a:cs typeface="Calibri"/>
                <a:sym typeface="Calibri"/>
              </a:rPr>
              <a:t>. </a:t>
            </a:r>
            <a:endParaRPr sz="1800" dirty="0">
              <a:latin typeface="Calibri"/>
              <a:ea typeface="Calibri"/>
              <a:cs typeface="Calibri"/>
              <a:sym typeface="Calibri"/>
            </a:endParaRPr>
          </a:p>
          <a:p>
            <a:pPr marL="0" lvl="0" indent="0" algn="l" rtl="0">
              <a:lnSpc>
                <a:spcPct val="107000"/>
              </a:lnSpc>
              <a:spcBef>
                <a:spcPts val="800"/>
              </a:spcBef>
              <a:spcAft>
                <a:spcPts val="0"/>
              </a:spcAft>
              <a:buNone/>
            </a:pPr>
            <a:r>
              <a:rPr lang="en-GB" sz="1800" dirty="0">
                <a:latin typeface="Calibri"/>
                <a:ea typeface="Calibri"/>
                <a:cs typeface="Calibri"/>
                <a:sym typeface="Calibri"/>
              </a:rPr>
              <a:t>O </a:t>
            </a:r>
            <a:r>
              <a:rPr lang="en-GB" sz="1800" dirty="0" err="1">
                <a:latin typeface="Calibri"/>
                <a:ea typeface="Calibri"/>
                <a:cs typeface="Calibri"/>
                <a:sym typeface="Calibri"/>
              </a:rPr>
              <a:t>objetivo</a:t>
            </a:r>
            <a:r>
              <a:rPr lang="en-GB" sz="1800" dirty="0">
                <a:latin typeface="Calibri"/>
                <a:ea typeface="Calibri"/>
                <a:cs typeface="Calibri"/>
                <a:sym typeface="Calibri"/>
              </a:rPr>
              <a:t> de um </a:t>
            </a:r>
            <a:r>
              <a:rPr lang="en-GB" sz="1800" dirty="0" err="1">
                <a:latin typeface="Calibri"/>
                <a:ea typeface="Calibri"/>
                <a:cs typeface="Calibri"/>
                <a:sym typeface="Calibri"/>
              </a:rPr>
              <a:t>modelo</a:t>
            </a:r>
            <a:r>
              <a:rPr lang="en-GB" sz="1800" dirty="0">
                <a:latin typeface="Calibri"/>
                <a:ea typeface="Calibri"/>
                <a:cs typeface="Calibri"/>
                <a:sym typeface="Calibri"/>
              </a:rPr>
              <a:t> CLEWs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configurar</a:t>
            </a:r>
            <a:r>
              <a:rPr lang="en-GB" sz="1800" dirty="0">
                <a:latin typeface="Calibri"/>
                <a:ea typeface="Calibri"/>
                <a:cs typeface="Calibri"/>
                <a:sym typeface="Calibri"/>
              </a:rPr>
              <a:t> </a:t>
            </a:r>
            <a:r>
              <a:rPr lang="en-GB" sz="1800" dirty="0" err="1">
                <a:latin typeface="Calibri"/>
                <a:ea typeface="Calibri"/>
                <a:cs typeface="Calibri"/>
                <a:sym typeface="Calibri"/>
              </a:rPr>
              <a:t>esse</a:t>
            </a:r>
            <a:r>
              <a:rPr lang="en-GB" sz="1800" dirty="0">
                <a:latin typeface="Calibri"/>
                <a:ea typeface="Calibri"/>
                <a:cs typeface="Calibri"/>
                <a:sym typeface="Calibri"/>
              </a:rPr>
              <a:t> </a:t>
            </a:r>
            <a:r>
              <a:rPr lang="en-GB" sz="1800" dirty="0" err="1">
                <a:latin typeface="Calibri"/>
                <a:ea typeface="Calibri"/>
                <a:cs typeface="Calibri"/>
                <a:sym typeface="Calibri"/>
              </a:rPr>
              <a:t>sistema</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meio</a:t>
            </a:r>
            <a:r>
              <a:rPr lang="en-GB" sz="1800" dirty="0">
                <a:latin typeface="Calibri"/>
                <a:ea typeface="Calibri"/>
                <a:cs typeface="Calibri"/>
                <a:sym typeface="Calibri"/>
              </a:rPr>
              <a:t> do </a:t>
            </a:r>
            <a:r>
              <a:rPr lang="en-GB" sz="1800" dirty="0" err="1">
                <a:latin typeface="Calibri"/>
                <a:ea typeface="Calibri"/>
                <a:cs typeface="Calibri"/>
                <a:sym typeface="Calibri"/>
              </a:rPr>
              <a:t>investimento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ativos</a:t>
            </a:r>
            <a:r>
              <a:rPr lang="en-GB" sz="1800" dirty="0">
                <a:latin typeface="Calibri"/>
                <a:ea typeface="Calibri"/>
                <a:cs typeface="Calibri"/>
                <a:sym typeface="Calibri"/>
              </a:rPr>
              <a:t> e da </a:t>
            </a:r>
            <a:r>
              <a:rPr lang="en-GB" sz="1800" dirty="0" err="1">
                <a:latin typeface="Calibri"/>
                <a:ea typeface="Calibri"/>
                <a:cs typeface="Calibri"/>
                <a:sym typeface="Calibri"/>
              </a:rPr>
              <a:t>operação</a:t>
            </a:r>
            <a:r>
              <a:rPr lang="en-GB" sz="1800" dirty="0">
                <a:latin typeface="Calibri"/>
                <a:ea typeface="Calibri"/>
                <a:cs typeface="Calibri"/>
                <a:sym typeface="Calibri"/>
              </a:rPr>
              <a:t> </a:t>
            </a:r>
            <a:r>
              <a:rPr lang="en-GB" sz="1800" dirty="0" err="1">
                <a:latin typeface="Calibri"/>
                <a:ea typeface="Calibri"/>
                <a:cs typeface="Calibri"/>
                <a:sym typeface="Calibri"/>
              </a:rPr>
              <a:t>desses</a:t>
            </a:r>
            <a:r>
              <a:rPr lang="en-GB" sz="1800" dirty="0">
                <a:latin typeface="Calibri"/>
                <a:ea typeface="Calibri"/>
                <a:cs typeface="Calibri"/>
                <a:sym typeface="Calibri"/>
              </a:rPr>
              <a:t> </a:t>
            </a:r>
            <a:r>
              <a:rPr lang="en-GB" sz="1800" dirty="0" err="1">
                <a:latin typeface="Calibri"/>
                <a:ea typeface="Calibri"/>
                <a:cs typeface="Calibri"/>
                <a:sym typeface="Calibri"/>
              </a:rPr>
              <a:t>ativos</a:t>
            </a:r>
            <a:r>
              <a:rPr lang="en-GB" sz="1800" dirty="0">
                <a:latin typeface="Calibri"/>
                <a:ea typeface="Calibri"/>
                <a:cs typeface="Calibri"/>
                <a:sym typeface="Calibri"/>
              </a:rPr>
              <a:t> para </a:t>
            </a:r>
            <a:r>
              <a:rPr lang="en-GB" sz="1800" dirty="0" err="1">
                <a:latin typeface="Calibri"/>
                <a:ea typeface="Calibri"/>
                <a:cs typeface="Calibri"/>
                <a:sym typeface="Calibri"/>
              </a:rPr>
              <a:t>atender</a:t>
            </a:r>
            <a:r>
              <a:rPr lang="en-GB" sz="1800" dirty="0">
                <a:latin typeface="Calibri"/>
                <a:ea typeface="Calibri"/>
                <a:cs typeface="Calibri"/>
                <a:sym typeface="Calibri"/>
              </a:rPr>
              <a:t> </a:t>
            </a:r>
            <a:r>
              <a:rPr lang="en-GB" sz="1800" dirty="0" err="1">
                <a:latin typeface="Calibri"/>
                <a:ea typeface="Calibri"/>
                <a:cs typeface="Calibri"/>
                <a:sym typeface="Calibri"/>
              </a:rPr>
              <a:t>às</a:t>
            </a:r>
            <a:r>
              <a:rPr lang="en-GB" sz="1800" dirty="0">
                <a:latin typeface="Calibri"/>
                <a:ea typeface="Calibri"/>
                <a:cs typeface="Calibri"/>
                <a:sym typeface="Calibri"/>
              </a:rPr>
              <a:t> </a:t>
            </a:r>
            <a:r>
              <a:rPr lang="en-GB" sz="1800" dirty="0" err="1">
                <a:latin typeface="Calibri"/>
                <a:ea typeface="Calibri"/>
                <a:cs typeface="Calibri"/>
                <a:sym typeface="Calibri"/>
              </a:rPr>
              <a:t>demandas</a:t>
            </a:r>
            <a:r>
              <a:rPr lang="en-GB" sz="1800" dirty="0">
                <a:latin typeface="Calibri"/>
                <a:ea typeface="Calibri"/>
                <a:cs typeface="Calibri"/>
                <a:sym typeface="Calibri"/>
              </a:rPr>
              <a:t> de bens e </a:t>
            </a:r>
            <a:r>
              <a:rPr lang="en-GB" sz="1800" dirty="0" err="1">
                <a:latin typeface="Calibri"/>
                <a:ea typeface="Calibri"/>
                <a:cs typeface="Calibri"/>
                <a:sym typeface="Calibri"/>
              </a:rPr>
              <a:t>serviços</a:t>
            </a:r>
            <a:r>
              <a:rPr lang="en-GB" sz="1800" dirty="0">
                <a:latin typeface="Calibri"/>
                <a:ea typeface="Calibri"/>
                <a:cs typeface="Calibri"/>
                <a:sym typeface="Calibri"/>
              </a:rPr>
              <a:t> da </a:t>
            </a:r>
            <a:r>
              <a:rPr lang="en-GB" sz="1800" dirty="0" err="1">
                <a:latin typeface="Calibri"/>
                <a:ea typeface="Calibri"/>
                <a:cs typeface="Calibri"/>
                <a:sym typeface="Calibri"/>
              </a:rPr>
              <a:t>maneira</a:t>
            </a:r>
            <a:r>
              <a:rPr lang="en-GB" sz="1800" dirty="0">
                <a:latin typeface="Calibri"/>
                <a:ea typeface="Calibri"/>
                <a:cs typeface="Calibri"/>
                <a:sym typeface="Calibri"/>
              </a:rPr>
              <a:t> </a:t>
            </a:r>
            <a:r>
              <a:rPr lang="en-GB" sz="1800" dirty="0" err="1">
                <a:latin typeface="Calibri"/>
                <a:ea typeface="Calibri"/>
                <a:cs typeface="Calibri"/>
                <a:sym typeface="Calibri"/>
              </a:rPr>
              <a:t>mais</a:t>
            </a:r>
            <a:r>
              <a:rPr lang="en-GB" sz="1800" dirty="0">
                <a:latin typeface="Calibri"/>
                <a:ea typeface="Calibri"/>
                <a:cs typeface="Calibri"/>
                <a:sym typeface="Calibri"/>
              </a:rPr>
              <a:t> </a:t>
            </a:r>
            <a:r>
              <a:rPr lang="en-GB" sz="1800" dirty="0" err="1">
                <a:latin typeface="Calibri"/>
                <a:ea typeface="Calibri"/>
                <a:cs typeface="Calibri"/>
                <a:sym typeface="Calibri"/>
              </a:rPr>
              <a:t>econômica</a:t>
            </a:r>
            <a:r>
              <a:rPr lang="en-GB" sz="1800" dirty="0">
                <a:latin typeface="Calibri"/>
                <a:ea typeface="Calibri"/>
                <a:cs typeface="Calibri"/>
                <a:sym typeface="Calibri"/>
              </a:rPr>
              <a:t> </a:t>
            </a:r>
            <a:r>
              <a:rPr lang="en-GB" sz="1800" dirty="0" err="1">
                <a:latin typeface="Calibri"/>
                <a:ea typeface="Calibri"/>
                <a:cs typeface="Calibri"/>
                <a:sym typeface="Calibri"/>
              </a:rPr>
              <a:t>possível</a:t>
            </a:r>
            <a:r>
              <a:rPr lang="en-GB" sz="1800" dirty="0">
                <a:latin typeface="Calibri"/>
                <a:ea typeface="Calibri"/>
                <a:cs typeface="Calibri"/>
                <a:sym typeface="Calibri"/>
              </a:rPr>
              <a:t>, </a:t>
            </a:r>
            <a:r>
              <a:rPr lang="en-GB" sz="1800" dirty="0" err="1">
                <a:latin typeface="Calibri"/>
                <a:ea typeface="Calibri"/>
                <a:cs typeface="Calibri"/>
                <a:sym typeface="Calibri"/>
              </a:rPr>
              <a:t>sujeito</a:t>
            </a:r>
            <a:r>
              <a:rPr lang="en-GB" sz="1800" dirty="0">
                <a:latin typeface="Calibri"/>
                <a:ea typeface="Calibri"/>
                <a:cs typeface="Calibri"/>
                <a:sym typeface="Calibri"/>
              </a:rPr>
              <a:t> a </a:t>
            </a:r>
            <a:r>
              <a:rPr lang="en-GB" sz="1800" dirty="0" err="1">
                <a:latin typeface="Calibri"/>
                <a:ea typeface="Calibri"/>
                <a:cs typeface="Calibri"/>
                <a:sym typeface="Calibri"/>
              </a:rPr>
              <a:t>restrições</a:t>
            </a:r>
            <a:r>
              <a:rPr lang="en-GB" sz="1800" dirty="0">
                <a:latin typeface="Calibri"/>
                <a:ea typeface="Calibri"/>
                <a:cs typeface="Calibri"/>
                <a:sym typeface="Calibri"/>
              </a:rPr>
              <a:t>. </a:t>
            </a:r>
            <a:r>
              <a:rPr lang="en-GB" sz="1800" dirty="0" err="1">
                <a:latin typeface="Calibri"/>
                <a:ea typeface="Calibri"/>
                <a:cs typeface="Calibri"/>
                <a:sym typeface="Calibri"/>
              </a:rPr>
              <a:t>Mesmo</a:t>
            </a:r>
            <a:r>
              <a:rPr lang="en-GB" sz="1800" dirty="0">
                <a:latin typeface="Calibri"/>
                <a:ea typeface="Calibri"/>
                <a:cs typeface="Calibri"/>
                <a:sym typeface="Calibri"/>
              </a:rPr>
              <a:t> </a:t>
            </a:r>
            <a:r>
              <a:rPr lang="en-GB" sz="1800" dirty="0" err="1">
                <a:latin typeface="Calibri"/>
                <a:ea typeface="Calibri"/>
                <a:cs typeface="Calibri"/>
                <a:sym typeface="Calibri"/>
              </a:rPr>
              <a:t>nesse</a:t>
            </a:r>
            <a:r>
              <a:rPr lang="en-GB" sz="1800" dirty="0">
                <a:latin typeface="Calibri"/>
                <a:ea typeface="Calibri"/>
                <a:cs typeface="Calibri"/>
                <a:sym typeface="Calibri"/>
              </a:rPr>
              <a:t> </a:t>
            </a:r>
            <a:r>
              <a:rPr lang="en-GB" sz="1800" dirty="0" err="1">
                <a:latin typeface="Calibri"/>
                <a:ea typeface="Calibri"/>
                <a:cs typeface="Calibri"/>
                <a:sym typeface="Calibri"/>
              </a:rPr>
              <a:t>exemplo</a:t>
            </a:r>
            <a:r>
              <a:rPr lang="en-GB" sz="1800" dirty="0">
                <a:latin typeface="Calibri"/>
                <a:ea typeface="Calibri"/>
                <a:cs typeface="Calibri"/>
                <a:sym typeface="Calibri"/>
              </a:rPr>
              <a:t> </a:t>
            </a:r>
            <a:r>
              <a:rPr lang="en-GB" sz="1800" dirty="0" err="1">
                <a:latin typeface="Calibri"/>
                <a:ea typeface="Calibri"/>
                <a:cs typeface="Calibri"/>
                <a:sym typeface="Calibri"/>
              </a:rPr>
              <a:t>muito</a:t>
            </a:r>
            <a:r>
              <a:rPr lang="en-GB" sz="1800" dirty="0">
                <a:latin typeface="Calibri"/>
                <a:ea typeface="Calibri"/>
                <a:cs typeface="Calibri"/>
                <a:sym typeface="Calibri"/>
              </a:rPr>
              <a:t> simples, as </a:t>
            </a:r>
            <a:r>
              <a:rPr lang="en-GB" sz="1800" dirty="0" err="1">
                <a:latin typeface="Calibri"/>
                <a:ea typeface="Calibri"/>
                <a:cs typeface="Calibri"/>
                <a:sym typeface="Calibri"/>
              </a:rPr>
              <a:t>interconexões</a:t>
            </a:r>
            <a:r>
              <a:rPr lang="en-GB" sz="1800" dirty="0">
                <a:latin typeface="Calibri"/>
                <a:ea typeface="Calibri"/>
                <a:cs typeface="Calibri"/>
                <a:sym typeface="Calibri"/>
              </a:rPr>
              <a:t> entre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diferentes</a:t>
            </a:r>
            <a:r>
              <a:rPr lang="en-GB" sz="1800" dirty="0">
                <a:latin typeface="Calibri"/>
                <a:ea typeface="Calibri"/>
                <a:cs typeface="Calibri"/>
                <a:sym typeface="Calibri"/>
              </a:rPr>
              <a:t> </a:t>
            </a:r>
            <a:r>
              <a:rPr lang="en-GB" sz="1800" dirty="0" err="1">
                <a:latin typeface="Calibri"/>
                <a:ea typeface="Calibri"/>
                <a:cs typeface="Calibri"/>
                <a:sym typeface="Calibri"/>
              </a:rPr>
              <a:t>setores</a:t>
            </a:r>
            <a:r>
              <a:rPr lang="en-GB" sz="1800" dirty="0">
                <a:latin typeface="Calibri"/>
                <a:ea typeface="Calibri"/>
                <a:cs typeface="Calibri"/>
                <a:sym typeface="Calibri"/>
              </a:rPr>
              <a:t>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imediatamente</a:t>
            </a:r>
            <a:r>
              <a:rPr lang="en-GB" sz="1800" dirty="0">
                <a:latin typeface="Calibri"/>
                <a:ea typeface="Calibri"/>
                <a:cs typeface="Calibri"/>
                <a:sym typeface="Calibri"/>
              </a:rPr>
              <a:t> </a:t>
            </a:r>
            <a:r>
              <a:rPr lang="en-GB" sz="1800" dirty="0" err="1">
                <a:latin typeface="Calibri"/>
                <a:ea typeface="Calibri"/>
                <a:cs typeface="Calibri"/>
                <a:sym typeface="Calibri"/>
              </a:rPr>
              <a:t>aparentes</a:t>
            </a:r>
            <a:r>
              <a:rPr lang="en-GB" sz="1800" dirty="0">
                <a:latin typeface="Calibri"/>
                <a:ea typeface="Calibri"/>
                <a:cs typeface="Calibri"/>
                <a:sym typeface="Calibri"/>
              </a:rPr>
              <a:t>. A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não</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usada</a:t>
            </a:r>
            <a:r>
              <a:rPr lang="en-GB" sz="1800" dirty="0">
                <a:latin typeface="Calibri"/>
                <a:ea typeface="Calibri"/>
                <a:cs typeface="Calibri"/>
                <a:sym typeface="Calibri"/>
              </a:rPr>
              <a:t> </a:t>
            </a:r>
            <a:r>
              <a:rPr lang="en-GB" sz="1800" dirty="0" err="1">
                <a:latin typeface="Calibri"/>
                <a:ea typeface="Calibri"/>
                <a:cs typeface="Calibri"/>
                <a:sym typeface="Calibri"/>
              </a:rPr>
              <a:t>apenas</a:t>
            </a:r>
            <a:r>
              <a:rPr lang="en-GB" sz="1800" dirty="0">
                <a:latin typeface="Calibri"/>
                <a:ea typeface="Calibri"/>
                <a:cs typeface="Calibri"/>
                <a:sym typeface="Calibri"/>
              </a:rPr>
              <a:t> para </a:t>
            </a:r>
            <a:r>
              <a:rPr lang="en-GB" sz="1800" dirty="0" err="1">
                <a:latin typeface="Calibri"/>
                <a:ea typeface="Calibri"/>
                <a:cs typeface="Calibri"/>
                <a:sym typeface="Calibri"/>
              </a:rPr>
              <a:t>fornecer</a:t>
            </a:r>
            <a:r>
              <a:rPr lang="en-GB" sz="1800" dirty="0">
                <a:latin typeface="Calibri"/>
                <a:ea typeface="Calibri"/>
                <a:cs typeface="Calibri"/>
                <a:sym typeface="Calibri"/>
              </a:rPr>
              <a:t>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encanada</a:t>
            </a:r>
            <a:r>
              <a:rPr lang="en-GB" sz="1800" dirty="0">
                <a:latin typeface="Calibri"/>
                <a:ea typeface="Calibri"/>
                <a:cs typeface="Calibri"/>
                <a:sym typeface="Calibri"/>
              </a:rPr>
              <a:t> </a:t>
            </a:r>
            <a:r>
              <a:rPr lang="en-GB" sz="1800" dirty="0" err="1">
                <a:latin typeface="Calibri"/>
                <a:ea typeface="Calibri"/>
                <a:cs typeface="Calibri"/>
                <a:sym typeface="Calibri"/>
              </a:rPr>
              <a:t>nas</a:t>
            </a:r>
            <a:r>
              <a:rPr lang="en-GB" sz="1800" dirty="0">
                <a:latin typeface="Calibri"/>
                <a:ea typeface="Calibri"/>
                <a:cs typeface="Calibri"/>
                <a:sym typeface="Calibri"/>
              </a:rPr>
              <a:t> </a:t>
            </a:r>
            <a:r>
              <a:rPr lang="en-GB" sz="1800" dirty="0" err="1">
                <a:latin typeface="Calibri"/>
                <a:ea typeface="Calibri"/>
                <a:cs typeface="Calibri"/>
                <a:sym typeface="Calibri"/>
              </a:rPr>
              <a:t>residências</a:t>
            </a:r>
            <a:r>
              <a:rPr lang="en-GB" sz="1800" dirty="0">
                <a:latin typeface="Calibri"/>
                <a:ea typeface="Calibri"/>
                <a:cs typeface="Calibri"/>
                <a:sym typeface="Calibri"/>
              </a:rPr>
              <a:t>, mas </a:t>
            </a:r>
            <a:r>
              <a:rPr lang="en-GB" sz="1800" dirty="0" err="1">
                <a:latin typeface="Calibri"/>
                <a:ea typeface="Calibri"/>
                <a:cs typeface="Calibri"/>
                <a:sym typeface="Calibri"/>
              </a:rPr>
              <a:t>também</a:t>
            </a:r>
            <a:r>
              <a:rPr lang="en-GB" sz="1800" dirty="0">
                <a:latin typeface="Calibri"/>
                <a:ea typeface="Calibri"/>
                <a:cs typeface="Calibri"/>
                <a:sym typeface="Calibri"/>
              </a:rPr>
              <a:t> para </a:t>
            </a:r>
            <a:r>
              <a:rPr lang="en-GB" sz="1800" dirty="0" err="1">
                <a:latin typeface="Calibri"/>
                <a:ea typeface="Calibri"/>
                <a:cs typeface="Calibri"/>
                <a:sym typeface="Calibri"/>
              </a:rPr>
              <a:t>fornecer</a:t>
            </a:r>
            <a:r>
              <a:rPr lang="en-GB" sz="1800" dirty="0">
                <a:latin typeface="Calibri"/>
                <a:ea typeface="Calibri"/>
                <a:cs typeface="Calibri"/>
                <a:sym typeface="Calibri"/>
              </a:rPr>
              <a:t> </a:t>
            </a:r>
            <a:r>
              <a:rPr lang="en-GB" sz="1800" dirty="0" err="1">
                <a:latin typeface="Calibri"/>
                <a:ea typeface="Calibri"/>
                <a:cs typeface="Calibri"/>
                <a:sym typeface="Calibri"/>
              </a:rPr>
              <a:t>água</a:t>
            </a:r>
            <a:r>
              <a:rPr lang="en-GB" sz="1800" dirty="0">
                <a:latin typeface="Calibri"/>
                <a:ea typeface="Calibri"/>
                <a:cs typeface="Calibri"/>
                <a:sym typeface="Calibri"/>
              </a:rPr>
              <a:t> de </a:t>
            </a:r>
            <a:r>
              <a:rPr lang="en-GB" sz="1800" dirty="0" err="1">
                <a:latin typeface="Calibri"/>
                <a:ea typeface="Calibri"/>
                <a:cs typeface="Calibri"/>
                <a:sym typeface="Calibri"/>
              </a:rPr>
              <a:t>resfriamento</a:t>
            </a:r>
            <a:r>
              <a:rPr lang="en-GB" sz="1800" dirty="0">
                <a:latin typeface="Calibri"/>
                <a:ea typeface="Calibri"/>
                <a:cs typeface="Calibri"/>
                <a:sym typeface="Calibri"/>
              </a:rPr>
              <a:t> para a </a:t>
            </a:r>
            <a:r>
              <a:rPr lang="en-GB" sz="1800" dirty="0" err="1">
                <a:latin typeface="Calibri"/>
                <a:ea typeface="Calibri"/>
                <a:cs typeface="Calibri"/>
                <a:sym typeface="Calibri"/>
              </a:rPr>
              <a:t>geração</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para </a:t>
            </a:r>
            <a:r>
              <a:rPr lang="en-GB" sz="1800" dirty="0" err="1">
                <a:latin typeface="Calibri"/>
                <a:ea typeface="Calibri"/>
                <a:cs typeface="Calibri"/>
                <a:sym typeface="Calibri"/>
              </a:rPr>
              <a:t>irrigar</a:t>
            </a:r>
            <a:r>
              <a:rPr lang="en-GB" sz="1800" dirty="0">
                <a:latin typeface="Calibri"/>
                <a:ea typeface="Calibri"/>
                <a:cs typeface="Calibri"/>
                <a:sym typeface="Calibri"/>
              </a:rPr>
              <a:t> </a:t>
            </a:r>
            <a:r>
              <a:rPr lang="en-GB" sz="1800" dirty="0" err="1">
                <a:latin typeface="Calibri"/>
                <a:ea typeface="Calibri"/>
                <a:cs typeface="Calibri"/>
                <a:sym typeface="Calibri"/>
              </a:rPr>
              <a:t>terras</a:t>
            </a:r>
            <a:r>
              <a:rPr lang="en-GB" sz="1800" dirty="0">
                <a:latin typeface="Calibri"/>
                <a:ea typeface="Calibri"/>
                <a:cs typeface="Calibri"/>
                <a:sym typeface="Calibri"/>
              </a:rPr>
              <a:t> </a:t>
            </a:r>
            <a:r>
              <a:rPr lang="en-GB" sz="1800" dirty="0" err="1">
                <a:latin typeface="Calibri"/>
                <a:ea typeface="Calibri"/>
                <a:cs typeface="Calibri"/>
                <a:sym typeface="Calibri"/>
              </a:rPr>
              <a:t>agrícolas</a:t>
            </a:r>
            <a:r>
              <a:rPr lang="en-GB" sz="1800" dirty="0">
                <a:latin typeface="Calibri"/>
                <a:ea typeface="Calibri"/>
                <a:cs typeface="Calibri"/>
                <a:sym typeface="Calibri"/>
              </a:rPr>
              <a:t>. </a:t>
            </a:r>
            <a:r>
              <a:rPr lang="en-GB" sz="1800" dirty="0" err="1">
                <a:latin typeface="Calibri"/>
                <a:ea typeface="Calibri"/>
                <a:cs typeface="Calibri"/>
                <a:sym typeface="Calibri"/>
              </a:rPr>
              <a:t>Portanto</a:t>
            </a:r>
            <a:r>
              <a:rPr lang="en-GB" sz="1800" dirty="0">
                <a:latin typeface="Calibri"/>
                <a:ea typeface="Calibri"/>
                <a:cs typeface="Calibri"/>
                <a:sym typeface="Calibri"/>
              </a:rPr>
              <a:t>, as </a:t>
            </a:r>
            <a:r>
              <a:rPr lang="en-GB" sz="1800" dirty="0" err="1">
                <a:latin typeface="Calibri"/>
                <a:ea typeface="Calibri"/>
                <a:cs typeface="Calibri"/>
                <a:sym typeface="Calibri"/>
              </a:rPr>
              <a:t>escolhas</a:t>
            </a:r>
            <a:r>
              <a:rPr lang="en-GB" sz="1800" dirty="0">
                <a:latin typeface="Calibri"/>
                <a:ea typeface="Calibri"/>
                <a:cs typeface="Calibri"/>
                <a:sym typeface="Calibri"/>
              </a:rPr>
              <a:t> </a:t>
            </a:r>
            <a:r>
              <a:rPr lang="en-GB" sz="1800" dirty="0" err="1">
                <a:latin typeface="Calibri"/>
                <a:ea typeface="Calibri"/>
                <a:cs typeface="Calibri"/>
                <a:sym typeface="Calibri"/>
              </a:rPr>
              <a:t>tecnológicas</a:t>
            </a:r>
            <a:r>
              <a:rPr lang="en-GB" sz="1800" dirty="0">
                <a:latin typeface="Calibri"/>
                <a:ea typeface="Calibri"/>
                <a:cs typeface="Calibri"/>
                <a:sym typeface="Calibri"/>
              </a:rPr>
              <a:t> no </a:t>
            </a:r>
            <a:r>
              <a:rPr lang="en-GB" sz="1800" dirty="0" err="1">
                <a:latin typeface="Calibri"/>
                <a:ea typeface="Calibri"/>
                <a:cs typeface="Calibri"/>
                <a:sym typeface="Calibri"/>
              </a:rPr>
              <a:t>setor</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seja</a:t>
            </a:r>
            <a:r>
              <a:rPr lang="en-GB" sz="1800" dirty="0">
                <a:latin typeface="Calibri"/>
                <a:ea typeface="Calibri"/>
                <a:cs typeface="Calibri"/>
                <a:sym typeface="Calibri"/>
              </a:rPr>
              <a:t>, </a:t>
            </a:r>
            <a:r>
              <a:rPr lang="en-GB" sz="1800" dirty="0" err="1">
                <a:latin typeface="Calibri"/>
                <a:ea typeface="Calibri"/>
                <a:cs typeface="Calibri"/>
                <a:sym typeface="Calibri"/>
              </a:rPr>
              <a:t>investir</a:t>
            </a:r>
            <a:r>
              <a:rPr lang="en-GB" sz="1800" dirty="0">
                <a:latin typeface="Calibri"/>
                <a:ea typeface="Calibri"/>
                <a:cs typeface="Calibri"/>
                <a:sym typeface="Calibri"/>
              </a:rPr>
              <a:t> </a:t>
            </a:r>
            <a:r>
              <a:rPr lang="en-GB" sz="1800" dirty="0" err="1">
                <a:latin typeface="Calibri"/>
                <a:ea typeface="Calibri"/>
                <a:cs typeface="Calibri"/>
                <a:sym typeface="Calibri"/>
              </a:rPr>
              <a:t>na</a:t>
            </a:r>
            <a:r>
              <a:rPr lang="en-GB" sz="1800" dirty="0">
                <a:latin typeface="Calibri"/>
                <a:ea typeface="Calibri"/>
                <a:cs typeface="Calibri"/>
                <a:sym typeface="Calibri"/>
              </a:rPr>
              <a:t> </a:t>
            </a:r>
            <a:r>
              <a:rPr lang="en-GB" sz="1800" dirty="0" err="1">
                <a:latin typeface="Calibri"/>
                <a:ea typeface="Calibri"/>
                <a:cs typeface="Calibri"/>
                <a:sym typeface="Calibri"/>
              </a:rPr>
              <a:t>geração</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com </a:t>
            </a:r>
            <a:r>
              <a:rPr lang="en-GB" sz="1800" dirty="0" err="1">
                <a:latin typeface="Calibri"/>
                <a:ea typeface="Calibri"/>
                <a:cs typeface="Calibri"/>
                <a:sym typeface="Calibri"/>
              </a:rPr>
              <a:t>uso</a:t>
            </a:r>
            <a:r>
              <a:rPr lang="en-GB" sz="1800" dirty="0">
                <a:latin typeface="Calibri"/>
                <a:ea typeface="Calibri"/>
                <a:cs typeface="Calibri"/>
                <a:sym typeface="Calibri"/>
              </a:rPr>
              <a:t> </a:t>
            </a:r>
            <a:r>
              <a:rPr lang="en-GB" sz="1800" dirty="0" err="1">
                <a:latin typeface="Calibri"/>
                <a:ea typeface="Calibri"/>
                <a:cs typeface="Calibri"/>
                <a:sym typeface="Calibri"/>
              </a:rPr>
              <a:t>intensivo</a:t>
            </a:r>
            <a:r>
              <a:rPr lang="en-GB" sz="1800" dirty="0">
                <a:latin typeface="Calibri"/>
                <a:ea typeface="Calibri"/>
                <a:cs typeface="Calibri"/>
                <a:sym typeface="Calibri"/>
              </a:rPr>
              <a:t> de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o </a:t>
            </a:r>
            <a:r>
              <a:rPr lang="en-GB" sz="1800" dirty="0" err="1">
                <a:latin typeface="Calibri"/>
                <a:ea typeface="Calibri"/>
                <a:cs typeface="Calibri"/>
                <a:sym typeface="Calibri"/>
              </a:rPr>
              <a:t>carvão</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vez</a:t>
            </a:r>
            <a:r>
              <a:rPr lang="en-GB" sz="1800" dirty="0">
                <a:latin typeface="Calibri"/>
                <a:ea typeface="Calibri"/>
                <a:cs typeface="Calibri"/>
                <a:sym typeface="Calibri"/>
              </a:rPr>
              <a:t> de </a:t>
            </a:r>
            <a:r>
              <a:rPr lang="en-GB" sz="1800" dirty="0" err="1">
                <a:latin typeface="Calibri"/>
                <a:ea typeface="Calibri"/>
                <a:cs typeface="Calibri"/>
                <a:sym typeface="Calibri"/>
              </a:rPr>
              <a:t>investir</a:t>
            </a:r>
            <a:r>
              <a:rPr lang="en-GB" sz="1800" dirty="0">
                <a:latin typeface="Calibri"/>
                <a:ea typeface="Calibri"/>
                <a:cs typeface="Calibri"/>
                <a:sym typeface="Calibri"/>
              </a:rPr>
              <a:t> </a:t>
            </a:r>
            <a:r>
              <a:rPr lang="en-GB" sz="1800" dirty="0" err="1">
                <a:latin typeface="Calibri"/>
                <a:ea typeface="Calibri"/>
                <a:cs typeface="Calibri"/>
                <a:sym typeface="Calibri"/>
              </a:rPr>
              <a:t>na</a:t>
            </a:r>
            <a:r>
              <a:rPr lang="en-GB" sz="1800" dirty="0">
                <a:latin typeface="Calibri"/>
                <a:ea typeface="Calibri"/>
                <a:cs typeface="Calibri"/>
                <a:sym typeface="Calibri"/>
              </a:rPr>
              <a:t> </a:t>
            </a:r>
            <a:r>
              <a:rPr lang="en-GB" sz="1800" dirty="0" err="1">
                <a:latin typeface="Calibri"/>
                <a:ea typeface="Calibri"/>
                <a:cs typeface="Calibri"/>
                <a:sym typeface="Calibri"/>
              </a:rPr>
              <a:t>geração</a:t>
            </a:r>
            <a:r>
              <a:rPr lang="en-GB" sz="1800" dirty="0">
                <a:latin typeface="Calibri"/>
                <a:ea typeface="Calibri"/>
                <a:cs typeface="Calibri"/>
                <a:sym typeface="Calibri"/>
              </a:rPr>
              <a:t> de </a:t>
            </a:r>
            <a:r>
              <a:rPr lang="en-GB" sz="1800" dirty="0" err="1">
                <a:latin typeface="Calibri"/>
                <a:ea typeface="Calibri"/>
                <a:cs typeface="Calibri"/>
                <a:sym typeface="Calibri"/>
              </a:rPr>
              <a:t>gás</a:t>
            </a:r>
            <a:r>
              <a:rPr lang="en-GB" sz="1800" dirty="0">
                <a:latin typeface="Calibri"/>
                <a:ea typeface="Calibri"/>
                <a:cs typeface="Calibri"/>
                <a:sym typeface="Calibri"/>
              </a:rPr>
              <a:t> natural, que </a:t>
            </a:r>
            <a:r>
              <a:rPr lang="en-GB" sz="1800" dirty="0" err="1">
                <a:latin typeface="Calibri"/>
                <a:ea typeface="Calibri"/>
                <a:cs typeface="Calibri"/>
                <a:sym typeface="Calibri"/>
              </a:rPr>
              <a:t>economiza</a:t>
            </a:r>
            <a:r>
              <a:rPr lang="en-GB" sz="1800" dirty="0">
                <a:latin typeface="Calibri"/>
                <a:ea typeface="Calibri"/>
                <a:cs typeface="Calibri"/>
                <a:sym typeface="Calibri"/>
              </a:rPr>
              <a:t> </a:t>
            </a:r>
            <a:r>
              <a:rPr lang="en-GB" sz="1800" dirty="0" err="1">
                <a:latin typeface="Calibri"/>
                <a:ea typeface="Calibri"/>
                <a:cs typeface="Calibri"/>
                <a:sym typeface="Calibri"/>
              </a:rPr>
              <a:t>mais</a:t>
            </a:r>
            <a:r>
              <a:rPr lang="en-GB" sz="1800" dirty="0">
                <a:latin typeface="Calibri"/>
                <a:ea typeface="Calibri"/>
                <a:cs typeface="Calibri"/>
                <a:sym typeface="Calibri"/>
              </a:rPr>
              <a:t> </a:t>
            </a:r>
            <a:r>
              <a:rPr lang="en-GB" sz="1800" dirty="0" err="1">
                <a:latin typeface="Calibri"/>
                <a:ea typeface="Calibri"/>
                <a:cs typeface="Calibri"/>
                <a:sym typeface="Calibri"/>
              </a:rPr>
              <a:t>água</a:t>
            </a:r>
            <a:r>
              <a:rPr lang="en-GB" sz="1800" dirty="0">
                <a:latin typeface="Calibri"/>
                <a:ea typeface="Calibri"/>
                <a:cs typeface="Calibri"/>
                <a:sym typeface="Calibri"/>
              </a:rPr>
              <a:t> - </a:t>
            </a:r>
            <a:r>
              <a:rPr lang="en-GB" sz="1800" dirty="0" err="1">
                <a:latin typeface="Calibri"/>
                <a:ea typeface="Calibri"/>
                <a:cs typeface="Calibri"/>
                <a:sym typeface="Calibri"/>
              </a:rPr>
              <a:t>terão</a:t>
            </a:r>
            <a:r>
              <a:rPr lang="en-GB" sz="1800" dirty="0">
                <a:latin typeface="Calibri"/>
                <a:ea typeface="Calibri"/>
                <a:cs typeface="Calibri"/>
                <a:sym typeface="Calibri"/>
              </a:rPr>
              <a:t> </a:t>
            </a:r>
            <a:r>
              <a:rPr lang="en-GB" sz="1800" dirty="0" err="1">
                <a:latin typeface="Calibri"/>
                <a:ea typeface="Calibri"/>
                <a:cs typeface="Calibri"/>
                <a:sym typeface="Calibri"/>
              </a:rPr>
              <a:t>impactos</a:t>
            </a:r>
            <a:r>
              <a:rPr lang="en-GB" sz="1800" dirty="0">
                <a:latin typeface="Calibri"/>
                <a:ea typeface="Calibri"/>
                <a:cs typeface="Calibri"/>
                <a:sym typeface="Calibri"/>
              </a:rPr>
              <a:t> </a:t>
            </a:r>
            <a:r>
              <a:rPr lang="en-GB" sz="1800" dirty="0" err="1">
                <a:latin typeface="Calibri"/>
                <a:ea typeface="Calibri"/>
                <a:cs typeface="Calibri"/>
                <a:sym typeface="Calibri"/>
              </a:rPr>
              <a:t>importantes</a:t>
            </a:r>
            <a:r>
              <a:rPr lang="en-GB" sz="1800" dirty="0">
                <a:latin typeface="Calibri"/>
                <a:ea typeface="Calibri"/>
                <a:cs typeface="Calibri"/>
                <a:sym typeface="Calibri"/>
              </a:rPr>
              <a:t>. O </a:t>
            </a:r>
            <a:r>
              <a:rPr lang="en-GB" sz="1800" dirty="0" err="1">
                <a:latin typeface="Calibri"/>
                <a:ea typeface="Calibri"/>
                <a:cs typeface="Calibri"/>
                <a:sym typeface="Calibri"/>
              </a:rPr>
              <a:t>mesmo</a:t>
            </a:r>
            <a:r>
              <a:rPr lang="en-GB" sz="1800" dirty="0">
                <a:latin typeface="Calibri"/>
                <a:ea typeface="Calibri"/>
                <a:cs typeface="Calibri"/>
                <a:sym typeface="Calibri"/>
              </a:rPr>
              <a:t> se </a:t>
            </a:r>
            <a:r>
              <a:rPr lang="en-GB" sz="1800" dirty="0" err="1">
                <a:latin typeface="Calibri"/>
                <a:ea typeface="Calibri"/>
                <a:cs typeface="Calibri"/>
                <a:sym typeface="Calibri"/>
              </a:rPr>
              <a:t>aplica</a:t>
            </a:r>
            <a:r>
              <a:rPr lang="en-GB" sz="1800" dirty="0">
                <a:latin typeface="Calibri"/>
                <a:ea typeface="Calibri"/>
                <a:cs typeface="Calibri"/>
                <a:sym typeface="Calibri"/>
              </a:rPr>
              <a:t> à </a:t>
            </a:r>
            <a:r>
              <a:rPr lang="en-GB" sz="1800" dirty="0" err="1">
                <a:latin typeface="Calibri"/>
                <a:ea typeface="Calibri"/>
                <a:cs typeface="Calibri"/>
                <a:sym typeface="Calibri"/>
              </a:rPr>
              <a:t>decisão</a:t>
            </a:r>
            <a:r>
              <a:rPr lang="en-GB" sz="1800" dirty="0">
                <a:latin typeface="Calibri"/>
                <a:ea typeface="Calibri"/>
                <a:cs typeface="Calibri"/>
                <a:sym typeface="Calibri"/>
              </a:rPr>
              <a:t> de </a:t>
            </a:r>
            <a:r>
              <a:rPr lang="en-GB" sz="1800" dirty="0" err="1">
                <a:latin typeface="Calibri"/>
                <a:ea typeface="Calibri"/>
                <a:cs typeface="Calibri"/>
                <a:sym typeface="Calibri"/>
              </a:rPr>
              <a:t>irrigar</a:t>
            </a:r>
            <a:r>
              <a:rPr lang="en-GB" sz="1800" dirty="0">
                <a:latin typeface="Calibri"/>
                <a:ea typeface="Calibri"/>
                <a:cs typeface="Calibri"/>
                <a:sym typeface="Calibri"/>
              </a:rPr>
              <a:t> as </a:t>
            </a:r>
            <a:r>
              <a:rPr lang="en-GB" sz="1800" dirty="0" err="1">
                <a:latin typeface="Calibri"/>
                <a:ea typeface="Calibri"/>
                <a:cs typeface="Calibri"/>
                <a:sym typeface="Calibri"/>
              </a:rPr>
              <a:t>plantações</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a:t>
            </a:r>
            <a:r>
              <a:rPr lang="en-GB" sz="1800" dirty="0" err="1">
                <a:latin typeface="Calibri"/>
                <a:ea typeface="Calibri"/>
                <a:cs typeface="Calibri"/>
                <a:sym typeface="Calibri"/>
              </a:rPr>
              <a:t>confiar</a:t>
            </a:r>
            <a:r>
              <a:rPr lang="en-GB" sz="1800" dirty="0">
                <a:latin typeface="Calibri"/>
                <a:ea typeface="Calibri"/>
                <a:cs typeface="Calibri"/>
                <a:sym typeface="Calibri"/>
              </a:rPr>
              <a:t> </a:t>
            </a:r>
            <a:r>
              <a:rPr lang="en-GB" sz="1800" b="0" dirty="0" err="1">
                <a:latin typeface="Calibri"/>
                <a:ea typeface="Calibri"/>
                <a:cs typeface="Calibri"/>
                <a:sym typeface="Calibri"/>
              </a:rPr>
              <a:t>na</a:t>
            </a:r>
            <a:r>
              <a:rPr lang="en-GB" sz="1800" b="0" dirty="0">
                <a:latin typeface="Calibri"/>
                <a:ea typeface="Calibri"/>
                <a:cs typeface="Calibri"/>
                <a:sym typeface="Calibri"/>
              </a:rPr>
              <a:t> </a:t>
            </a:r>
            <a:r>
              <a:rPr lang="en-GB" sz="1800" b="0" dirty="0" err="1">
                <a:latin typeface="Calibri"/>
                <a:ea typeface="Calibri"/>
                <a:cs typeface="Calibri"/>
                <a:sym typeface="Calibri"/>
              </a:rPr>
              <a:t>agricultura</a:t>
            </a:r>
            <a:r>
              <a:rPr lang="en-GB" sz="1800" b="0" dirty="0">
                <a:latin typeface="Calibri"/>
                <a:ea typeface="Calibri"/>
                <a:cs typeface="Calibri"/>
                <a:sym typeface="Calibri"/>
              </a:rPr>
              <a:t> de </a:t>
            </a:r>
            <a:r>
              <a:rPr lang="en-GB" sz="1800" b="0" dirty="0" err="1">
                <a:latin typeface="Calibri"/>
                <a:ea typeface="Calibri"/>
                <a:cs typeface="Calibri"/>
                <a:sym typeface="Calibri"/>
              </a:rPr>
              <a:t>sequeiro</a:t>
            </a:r>
            <a:r>
              <a:rPr lang="en-GB" sz="1800" dirty="0">
                <a:latin typeface="Calibri"/>
                <a:ea typeface="Calibri"/>
                <a:cs typeface="Calibri"/>
                <a:sym typeface="Calibri"/>
              </a:rPr>
              <a:t>. Da </a:t>
            </a:r>
            <a:r>
              <a:rPr lang="en-GB" sz="1800" dirty="0" err="1">
                <a:latin typeface="Calibri"/>
                <a:ea typeface="Calibri"/>
                <a:cs typeface="Calibri"/>
                <a:sym typeface="Calibri"/>
              </a:rPr>
              <a:t>mesma</a:t>
            </a:r>
            <a:r>
              <a:rPr lang="en-GB" sz="1800" dirty="0">
                <a:latin typeface="Calibri"/>
                <a:ea typeface="Calibri"/>
                <a:cs typeface="Calibri"/>
                <a:sym typeface="Calibri"/>
              </a:rPr>
              <a:t> forma, a </a:t>
            </a:r>
            <a:r>
              <a:rPr lang="en-GB" sz="1800" dirty="0" err="1">
                <a:latin typeface="Calibri"/>
                <a:ea typeface="Calibri"/>
                <a:cs typeface="Calibri"/>
                <a:sym typeface="Calibri"/>
              </a:rPr>
              <a:t>demanda</a:t>
            </a:r>
            <a:r>
              <a:rPr lang="en-GB" sz="1800" dirty="0">
                <a:latin typeface="Calibri"/>
                <a:ea typeface="Calibri"/>
                <a:cs typeface="Calibri"/>
                <a:sym typeface="Calibri"/>
              </a:rPr>
              <a:t> </a:t>
            </a:r>
            <a:r>
              <a:rPr lang="en-GB" sz="1800" dirty="0" err="1">
                <a:latin typeface="Calibri"/>
                <a:ea typeface="Calibri"/>
                <a:cs typeface="Calibri"/>
                <a:sym typeface="Calibri"/>
              </a:rPr>
              <a:t>por</a:t>
            </a:r>
            <a:r>
              <a:rPr lang="en-GB" sz="1800" dirty="0">
                <a:latin typeface="Calibri"/>
                <a:ea typeface="Calibri"/>
                <a:cs typeface="Calibri"/>
                <a:sym typeface="Calibri"/>
              </a:rPr>
              <a:t> </a:t>
            </a:r>
            <a:r>
              <a:rPr lang="en-GB" sz="1800" dirty="0" err="1">
                <a:latin typeface="Calibri"/>
                <a:ea typeface="Calibri"/>
                <a:cs typeface="Calibri"/>
                <a:sym typeface="Calibri"/>
              </a:rPr>
              <a:t>eletricidade</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afetada</a:t>
            </a:r>
            <a:r>
              <a:rPr lang="en-GB" sz="1800" dirty="0">
                <a:latin typeface="Calibri"/>
                <a:ea typeface="Calibri"/>
                <a:cs typeface="Calibri"/>
                <a:sym typeface="Calibri"/>
              </a:rPr>
              <a:t> </a:t>
            </a:r>
            <a:r>
              <a:rPr lang="en-GB" sz="1800" dirty="0" err="1">
                <a:latin typeface="Calibri"/>
                <a:ea typeface="Calibri"/>
                <a:cs typeface="Calibri"/>
                <a:sym typeface="Calibri"/>
              </a:rPr>
              <a:t>pelas</a:t>
            </a:r>
            <a:r>
              <a:rPr lang="en-GB" sz="1800" dirty="0">
                <a:latin typeface="Calibri"/>
                <a:ea typeface="Calibri"/>
                <a:cs typeface="Calibri"/>
                <a:sym typeface="Calibri"/>
              </a:rPr>
              <a:t> </a:t>
            </a:r>
            <a:r>
              <a:rPr lang="en-GB" sz="1800" dirty="0" err="1">
                <a:latin typeface="Calibri"/>
                <a:ea typeface="Calibri"/>
                <a:cs typeface="Calibri"/>
                <a:sym typeface="Calibri"/>
              </a:rPr>
              <a:t>escolhas</a:t>
            </a:r>
            <a:r>
              <a:rPr lang="en-GB" sz="1800" dirty="0">
                <a:latin typeface="Calibri"/>
                <a:ea typeface="Calibri"/>
                <a:cs typeface="Calibri"/>
                <a:sym typeface="Calibri"/>
              </a:rPr>
              <a:t> </a:t>
            </a:r>
            <a:r>
              <a:rPr lang="en-GB" sz="1800" dirty="0" err="1">
                <a:latin typeface="Calibri"/>
                <a:ea typeface="Calibri"/>
                <a:cs typeface="Calibri"/>
                <a:sym typeface="Calibri"/>
              </a:rPr>
              <a:t>feitas</a:t>
            </a:r>
            <a:r>
              <a:rPr lang="en-GB" sz="1800" dirty="0">
                <a:latin typeface="Calibri"/>
                <a:ea typeface="Calibri"/>
                <a:cs typeface="Calibri"/>
                <a:sym typeface="Calibri"/>
              </a:rPr>
              <a:t> no </a:t>
            </a:r>
            <a:r>
              <a:rPr lang="en-GB" sz="1800" dirty="0" err="1">
                <a:latin typeface="Calibri"/>
                <a:ea typeface="Calibri"/>
                <a:cs typeface="Calibri"/>
                <a:sym typeface="Calibri"/>
              </a:rPr>
              <a:t>tratamento</a:t>
            </a:r>
            <a:r>
              <a:rPr lang="en-GB" sz="1800" dirty="0">
                <a:latin typeface="Calibri"/>
                <a:ea typeface="Calibri"/>
                <a:cs typeface="Calibri"/>
                <a:sym typeface="Calibri"/>
              </a:rPr>
              <a:t> e </a:t>
            </a:r>
            <a:r>
              <a:rPr lang="en-GB" sz="1800" dirty="0" err="1">
                <a:latin typeface="Calibri"/>
                <a:ea typeface="Calibri"/>
                <a:cs typeface="Calibri"/>
                <a:sym typeface="Calibri"/>
              </a:rPr>
              <a:t>na</a:t>
            </a:r>
            <a:r>
              <a:rPr lang="en-GB" sz="1800" dirty="0">
                <a:latin typeface="Calibri"/>
                <a:ea typeface="Calibri"/>
                <a:cs typeface="Calibri"/>
                <a:sym typeface="Calibri"/>
              </a:rPr>
              <a:t> </a:t>
            </a:r>
            <a:r>
              <a:rPr lang="en-GB" sz="1800" dirty="0" err="1">
                <a:latin typeface="Calibri"/>
                <a:ea typeface="Calibri"/>
                <a:cs typeface="Calibri"/>
                <a:sym typeface="Calibri"/>
              </a:rPr>
              <a:t>distribuição</a:t>
            </a:r>
            <a:r>
              <a:rPr lang="en-GB" sz="1800" dirty="0">
                <a:latin typeface="Calibri"/>
                <a:ea typeface="Calibri"/>
                <a:cs typeface="Calibri"/>
                <a:sym typeface="Calibri"/>
              </a:rPr>
              <a:t> de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bem</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no </a:t>
            </a:r>
            <a:r>
              <a:rPr lang="en-GB" sz="1800" dirty="0" err="1">
                <a:latin typeface="Calibri"/>
                <a:ea typeface="Calibri"/>
                <a:cs typeface="Calibri"/>
                <a:sym typeface="Calibri"/>
              </a:rPr>
              <a:t>setor</a:t>
            </a:r>
            <a:r>
              <a:rPr lang="en-GB" sz="1800" dirty="0">
                <a:latin typeface="Calibri"/>
                <a:ea typeface="Calibri"/>
                <a:cs typeface="Calibri"/>
                <a:sym typeface="Calibri"/>
              </a:rPr>
              <a:t> </a:t>
            </a:r>
            <a:r>
              <a:rPr lang="en-GB" sz="1800" dirty="0" err="1">
                <a:latin typeface="Calibri"/>
                <a:ea typeface="Calibri"/>
                <a:cs typeface="Calibri"/>
                <a:sym typeface="Calibri"/>
              </a:rPr>
              <a:t>agrícola</a:t>
            </a:r>
            <a:r>
              <a:rPr lang="en-GB" sz="1800" dirty="0">
                <a:latin typeface="Calibri"/>
                <a:ea typeface="Calibri"/>
                <a:cs typeface="Calibri"/>
                <a:sym typeface="Calibri"/>
              </a:rPr>
              <a:t>. A </a:t>
            </a:r>
            <a:r>
              <a:rPr lang="en-GB" sz="1800" dirty="0" err="1">
                <a:latin typeface="Calibri"/>
                <a:ea typeface="Calibri"/>
                <a:cs typeface="Calibri"/>
                <a:sym typeface="Calibri"/>
              </a:rPr>
              <a:t>representação</a:t>
            </a:r>
            <a:r>
              <a:rPr lang="en-GB" sz="1800" dirty="0">
                <a:latin typeface="Calibri"/>
                <a:ea typeface="Calibri"/>
                <a:cs typeface="Calibri"/>
                <a:sym typeface="Calibri"/>
              </a:rPr>
              <a:t> do </a:t>
            </a:r>
            <a:r>
              <a:rPr lang="en-GB" sz="1800" dirty="0" err="1">
                <a:latin typeface="Calibri"/>
                <a:ea typeface="Calibri"/>
                <a:cs typeface="Calibri"/>
                <a:sym typeface="Calibri"/>
              </a:rPr>
              <a:t>sistema</a:t>
            </a:r>
            <a:r>
              <a:rPr lang="en-GB" sz="1800" dirty="0">
                <a:latin typeface="Calibri"/>
                <a:ea typeface="Calibri"/>
                <a:cs typeface="Calibri"/>
                <a:sym typeface="Calibri"/>
              </a:rPr>
              <a:t> CLEWs </a:t>
            </a:r>
            <a:r>
              <a:rPr lang="en-GB" sz="1800" dirty="0" err="1">
                <a:latin typeface="Calibri"/>
                <a:ea typeface="Calibri"/>
                <a:cs typeface="Calibri"/>
                <a:sym typeface="Calibri"/>
              </a:rPr>
              <a:t>permite</a:t>
            </a:r>
            <a:r>
              <a:rPr lang="en-GB" sz="1800" dirty="0">
                <a:latin typeface="Calibri"/>
                <a:ea typeface="Calibri"/>
                <a:cs typeface="Calibri"/>
                <a:sym typeface="Calibri"/>
              </a:rPr>
              <a:t> que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usuários</a:t>
            </a:r>
            <a:r>
              <a:rPr lang="en-GB" sz="1800" dirty="0">
                <a:latin typeface="Calibri"/>
                <a:ea typeface="Calibri"/>
                <a:cs typeface="Calibri"/>
                <a:sym typeface="Calibri"/>
              </a:rPr>
              <a:t> </a:t>
            </a:r>
            <a:r>
              <a:rPr lang="en-GB" sz="1800" dirty="0" err="1">
                <a:latin typeface="Calibri"/>
                <a:ea typeface="Calibri"/>
                <a:cs typeface="Calibri"/>
                <a:sym typeface="Calibri"/>
              </a:rPr>
              <a:t>explorem</a:t>
            </a:r>
            <a:r>
              <a:rPr lang="en-GB" sz="1800" dirty="0">
                <a:latin typeface="Calibri"/>
                <a:ea typeface="Calibri"/>
                <a:cs typeface="Calibri"/>
                <a:sym typeface="Calibri"/>
              </a:rPr>
              <a:t> </a:t>
            </a:r>
            <a:r>
              <a:rPr lang="en-GB" sz="1800" dirty="0" err="1">
                <a:latin typeface="Calibri"/>
                <a:ea typeface="Calibri"/>
                <a:cs typeface="Calibri"/>
                <a:sym typeface="Calibri"/>
              </a:rPr>
              <a:t>como</a:t>
            </a:r>
            <a:r>
              <a:rPr lang="en-GB" sz="1800" dirty="0">
                <a:latin typeface="Calibri"/>
                <a:ea typeface="Calibri"/>
                <a:cs typeface="Calibri"/>
                <a:sym typeface="Calibri"/>
              </a:rPr>
              <a:t> a </a:t>
            </a:r>
            <a:r>
              <a:rPr lang="en-GB" sz="1800" dirty="0" err="1">
                <a:latin typeface="Calibri"/>
                <a:ea typeface="Calibri"/>
                <a:cs typeface="Calibri"/>
                <a:sym typeface="Calibri"/>
              </a:rPr>
              <a:t>escolha</a:t>
            </a:r>
            <a:r>
              <a:rPr lang="en-GB" sz="1800" dirty="0">
                <a:latin typeface="Calibri"/>
                <a:ea typeface="Calibri"/>
                <a:cs typeface="Calibri"/>
                <a:sym typeface="Calibri"/>
              </a:rPr>
              <a:t> da </a:t>
            </a:r>
            <a:r>
              <a:rPr lang="en-GB" sz="1800" dirty="0" err="1">
                <a:latin typeface="Calibri"/>
                <a:ea typeface="Calibri"/>
                <a:cs typeface="Calibri"/>
                <a:sym typeface="Calibri"/>
              </a:rPr>
              <a:t>tecnologia</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cada</a:t>
            </a:r>
            <a:r>
              <a:rPr lang="en-GB" sz="1800" dirty="0">
                <a:latin typeface="Calibri"/>
                <a:ea typeface="Calibri"/>
                <a:cs typeface="Calibri"/>
                <a:sym typeface="Calibri"/>
              </a:rPr>
              <a:t> </a:t>
            </a:r>
            <a:r>
              <a:rPr lang="en-GB" sz="1800" dirty="0" err="1">
                <a:latin typeface="Calibri"/>
                <a:ea typeface="Calibri"/>
                <a:cs typeface="Calibri"/>
                <a:sym typeface="Calibri"/>
              </a:rPr>
              <a:t>setor</a:t>
            </a:r>
            <a:r>
              <a:rPr lang="en-GB" sz="1800" dirty="0">
                <a:latin typeface="Calibri"/>
                <a:ea typeface="Calibri"/>
                <a:cs typeface="Calibri"/>
                <a:sym typeface="Calibri"/>
              </a:rPr>
              <a:t> </a:t>
            </a:r>
            <a:r>
              <a:rPr lang="en-GB" sz="1800" dirty="0" err="1">
                <a:latin typeface="Calibri"/>
                <a:ea typeface="Calibri"/>
                <a:cs typeface="Calibri"/>
                <a:sym typeface="Calibri"/>
              </a:rPr>
              <a:t>afeta</a:t>
            </a:r>
            <a:r>
              <a:rPr lang="en-GB" sz="1800" dirty="0">
                <a:latin typeface="Calibri"/>
                <a:ea typeface="Calibri"/>
                <a:cs typeface="Calibri"/>
                <a:sym typeface="Calibri"/>
              </a:rPr>
              <a:t> </a:t>
            </a:r>
            <a:r>
              <a:rPr lang="en-GB" sz="1800" dirty="0" err="1">
                <a:latin typeface="Calibri"/>
                <a:ea typeface="Calibri"/>
                <a:cs typeface="Calibri"/>
                <a:sym typeface="Calibri"/>
              </a:rPr>
              <a:t>os</a:t>
            </a:r>
            <a:r>
              <a:rPr lang="en-GB" sz="1800" dirty="0">
                <a:latin typeface="Calibri"/>
                <a:ea typeface="Calibri"/>
                <a:cs typeface="Calibri"/>
                <a:sym typeface="Calibri"/>
              </a:rPr>
              <a:t> outros. </a:t>
            </a:r>
            <a:endParaRPr sz="1800" dirty="0">
              <a:latin typeface="Calibri"/>
              <a:ea typeface="Calibri"/>
              <a:cs typeface="Calibri"/>
              <a:sym typeface="Calibri"/>
            </a:endParaRPr>
          </a:p>
        </p:txBody>
      </p:sp>
      <p:sp>
        <p:nvSpPr>
          <p:cNvPr id="226" name="Google Shape;2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O principal objetivo da modelagem para informar políticas não é fazer previsões ou prognósticos sobre o futuro, mas ajudar a informar e apoiar boas decisões. Isso exigirá algumas suposições sobre o futuro e todos os esforços razoáveis devem ser feitos para torná-las o mais realistas possível, mas nem esta ferramenta nem qualquer outra pode ajudá-lo a ver o futuro. O analista precisa aceitar essa incerteza e usar os modelos para ajudar a explorar um espectro de resultados possíveis para obter insights sobre os possíveis resultados de uma política ou estratégia. Portanto, as percepções ou recomendações baseadas na análise geralmente precisam ser enquadradas na linguagem do risco e da incerteza.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A ideia é, portanto, explorar diferentes futuros possíveis e procurar soluções que sejam robustas e tenham bom desempenho em uma série de possíveis resultados. Isso pode fornecer aos tomadores de decisão informações sobre o resultado provável das escolhas que eles têm diante de si e quais são os riscos e as oportunidades associados. Em alguns casos, o analista pode dizer que a escolha de um curso de ação específico levará a um resultado específico, mas em outros a conclusão pode ser enquadrada em termos de probabilidade ou risco.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71" name="Google Shape;27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Como em qualquer outra abordagem de modelagem, é importante estar ciente das deficiências inerentes à metodologia. Os modelos CLEWs não são bolas de cristal e não podem fazer previsões precisas sobre o futuro. A representação é uma abstração altamente simplificada dos sistemas do mundo real. A abordagem também está sujeita a erros e incertezas nos dados e depende de suposições sobre mercados, tecnologia e meio ambiente que não podem ser conhecidas com certeza. Ela incorpora um sistema idealizado em que todas as informações relevantes estão prontamente disponíveis e os tomadores de decisão são agentes econômicos racionais que agem com base nessas informações. Custos de transação, fatores comportamentais e outros impedimentos a soluções eficientes não são representados diretamente, mas implementados por meio de restrições definidas pelo usuário.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Há também várias políticas e intervenções em potencial para as quais a abordagem tecnoeconômica não se presta bem e para as quais a abordagem dos CLEWs, consequentemente, não é adequada. Isso se aplica especialmente a intervenções que não afetam diretamente a economia relativa ou o desempenho das tecnologias, como campanhas de conscientização ou rotulagem de aparelhos.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Portanto, é preciso ter cuidado ao extrair percepções e conclusões para a análise de CLEWs. Este curso ajudará a desvendar essas questões e demonstrará o uso e a aplicação adequados da metodologia. </a:t>
            </a:r>
            <a:endParaRPr sz="1800">
              <a:latin typeface="Calibri"/>
              <a:ea typeface="Calibri"/>
              <a:cs typeface="Calibri"/>
              <a:sym typeface="Calibri"/>
            </a:endParaRPr>
          </a:p>
        </p:txBody>
      </p:sp>
      <p:sp>
        <p:nvSpPr>
          <p:cNvPr id="280" name="Google Shape;2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Ao final </a:t>
            </a:r>
            <a:r>
              <a:rPr lang="en-GB" dirty="0" err="1"/>
              <a:t>desta</a:t>
            </a:r>
            <a:r>
              <a:rPr lang="en-GB" dirty="0"/>
              <a:t> aula, </a:t>
            </a:r>
            <a:r>
              <a:rPr lang="en-GB" dirty="0" err="1"/>
              <a:t>você</a:t>
            </a:r>
            <a:r>
              <a:rPr lang="en-GB" dirty="0"/>
              <a:t> </a:t>
            </a:r>
            <a:r>
              <a:rPr lang="en-GB" dirty="0" err="1"/>
              <a:t>poderá</a:t>
            </a:r>
            <a:r>
              <a:rPr lang="en-GB" dirty="0"/>
              <a:t>:</a:t>
            </a:r>
            <a:br>
              <a:rPr lang="en-GB" dirty="0"/>
            </a:br>
            <a:br>
              <a:rPr lang="en-GB" dirty="0"/>
            </a:br>
            <a:r>
              <a:rPr lang="en-GB" dirty="0"/>
              <a:t>1) </a:t>
            </a:r>
            <a:r>
              <a:rPr lang="en-GB" dirty="0" err="1">
                <a:latin typeface="Open Sans"/>
                <a:ea typeface="Open Sans"/>
                <a:cs typeface="Open Sans"/>
                <a:sym typeface="Open Sans"/>
              </a:rPr>
              <a:t>Familiarizar</a:t>
            </a:r>
            <a:r>
              <a:rPr lang="en-GB" dirty="0">
                <a:latin typeface="Open Sans"/>
                <a:ea typeface="Open Sans"/>
                <a:cs typeface="Open Sans"/>
                <a:sym typeface="Open Sans"/>
              </a:rPr>
              <a:t>-se com o </a:t>
            </a:r>
            <a:r>
              <a:rPr lang="en-GB" dirty="0" err="1">
                <a:latin typeface="Open Sans"/>
                <a:ea typeface="Open Sans"/>
                <a:cs typeface="Open Sans"/>
                <a:sym typeface="Open Sans"/>
              </a:rPr>
              <a:t>sistema</a:t>
            </a:r>
            <a:r>
              <a:rPr lang="en-GB" dirty="0">
                <a:latin typeface="Open Sans"/>
                <a:ea typeface="Open Sans"/>
                <a:cs typeface="Open Sans"/>
                <a:sym typeface="Open Sans"/>
              </a:rPr>
              <a:t> </a:t>
            </a:r>
            <a:r>
              <a:rPr lang="en-GB" dirty="0" err="1">
                <a:latin typeface="Open Sans"/>
                <a:ea typeface="Open Sans"/>
                <a:cs typeface="Open Sans"/>
                <a:sym typeface="Open Sans"/>
              </a:rPr>
              <a:t>energia-alimentos-água-clima</a:t>
            </a:r>
            <a:r>
              <a:rPr lang="en-GB" dirty="0">
                <a:latin typeface="Open Sans"/>
                <a:ea typeface="Open Sans"/>
                <a:cs typeface="Open Sans"/>
                <a:sym typeface="Open Sans"/>
              </a:rPr>
              <a:t>, </a:t>
            </a:r>
            <a:r>
              <a:rPr lang="en-GB" dirty="0" err="1">
                <a:latin typeface="Open Sans"/>
                <a:ea typeface="Open Sans"/>
                <a:cs typeface="Open Sans"/>
                <a:sym typeface="Open Sans"/>
              </a:rPr>
              <a:t>suas</a:t>
            </a:r>
            <a:r>
              <a:rPr lang="en-GB" dirty="0">
                <a:latin typeface="Open Sans"/>
                <a:ea typeface="Open Sans"/>
                <a:cs typeface="Open Sans"/>
                <a:sym typeface="Open Sans"/>
              </a:rPr>
              <a:t> </a:t>
            </a:r>
            <a:r>
              <a:rPr lang="en-GB" dirty="0" err="1">
                <a:latin typeface="Open Sans"/>
                <a:ea typeface="Open Sans"/>
                <a:cs typeface="Open Sans"/>
                <a:sym typeface="Open Sans"/>
              </a:rPr>
              <a:t>interligações</a:t>
            </a:r>
            <a:r>
              <a:rPr lang="en-GB" dirty="0">
                <a:latin typeface="Open Sans"/>
                <a:ea typeface="Open Sans"/>
                <a:cs typeface="Open Sans"/>
                <a:sym typeface="Open Sans"/>
              </a:rPr>
              <a:t> e </a:t>
            </a:r>
            <a:r>
              <a:rPr lang="en-GB" dirty="0" err="1">
                <a:latin typeface="Open Sans"/>
                <a:ea typeface="Open Sans"/>
                <a:cs typeface="Open Sans"/>
                <a:sym typeface="Open Sans"/>
              </a:rPr>
              <a:t>sua</a:t>
            </a:r>
            <a:r>
              <a:rPr lang="en-GB" dirty="0">
                <a:latin typeface="Open Sans"/>
                <a:ea typeface="Open Sans"/>
                <a:cs typeface="Open Sans"/>
                <a:sym typeface="Open Sans"/>
              </a:rPr>
              <a:t> </a:t>
            </a:r>
            <a:r>
              <a:rPr lang="en-GB" dirty="0" err="1">
                <a:latin typeface="Open Sans"/>
                <a:ea typeface="Open Sans"/>
                <a:cs typeface="Open Sans"/>
                <a:sym typeface="Open Sans"/>
              </a:rPr>
              <a:t>relação</a:t>
            </a:r>
            <a:r>
              <a:rPr lang="en-GB" dirty="0">
                <a:latin typeface="Open Sans"/>
                <a:ea typeface="Open Sans"/>
                <a:cs typeface="Open Sans"/>
                <a:sym typeface="Open Sans"/>
              </a:rPr>
              <a:t> com o </a:t>
            </a:r>
            <a:r>
              <a:rPr lang="en-GB" dirty="0" err="1">
                <a:latin typeface="Open Sans"/>
                <a:ea typeface="Open Sans"/>
                <a:cs typeface="Open Sans"/>
                <a:sym typeface="Open Sans"/>
              </a:rPr>
              <a:t>desenvolvimento</a:t>
            </a:r>
            <a:r>
              <a:rPr lang="en-GB" dirty="0">
                <a:latin typeface="Open Sans"/>
                <a:ea typeface="Open Sans"/>
                <a:cs typeface="Open Sans"/>
                <a:sym typeface="Open Sans"/>
              </a:rPr>
              <a:t> </a:t>
            </a:r>
            <a:r>
              <a:rPr lang="en-GB" dirty="0" err="1">
                <a:latin typeface="Open Sans"/>
                <a:ea typeface="Open Sans"/>
                <a:cs typeface="Open Sans"/>
                <a:sym typeface="Open Sans"/>
              </a:rPr>
              <a:t>sustentável</a:t>
            </a:r>
            <a:r>
              <a:rPr lang="en-GB" dirty="0"/>
              <a:t>; </a:t>
            </a:r>
            <a:endParaRPr dirty="0"/>
          </a:p>
          <a:p>
            <a:pPr marL="0" lvl="0" indent="0" algn="l" rtl="0">
              <a:spcBef>
                <a:spcPts val="0"/>
              </a:spcBef>
              <a:spcAft>
                <a:spcPts val="0"/>
              </a:spcAft>
              <a:buNone/>
            </a:pPr>
            <a:r>
              <a:rPr lang="en-GB" dirty="0"/>
              <a:t> </a:t>
            </a:r>
            <a:endParaRPr dirty="0"/>
          </a:p>
          <a:p>
            <a:pPr marL="0" lvl="0" indent="0" algn="l" rtl="0">
              <a:spcBef>
                <a:spcPts val="0"/>
              </a:spcBef>
              <a:spcAft>
                <a:spcPts val="0"/>
              </a:spcAft>
              <a:buNone/>
            </a:pPr>
            <a:r>
              <a:rPr lang="en-GB" dirty="0"/>
              <a:t>2) </a:t>
            </a:r>
            <a:r>
              <a:rPr lang="en-GB" dirty="0" err="1">
                <a:latin typeface="Open Sans"/>
                <a:ea typeface="Open Sans"/>
                <a:cs typeface="Open Sans"/>
                <a:sym typeface="Open Sans"/>
              </a:rPr>
              <a:t>Compreeder</a:t>
            </a:r>
            <a:r>
              <a:rPr lang="en-GB" dirty="0">
                <a:latin typeface="Open Sans"/>
                <a:ea typeface="Open Sans"/>
                <a:cs typeface="Open Sans"/>
                <a:sym typeface="Open Sans"/>
              </a:rPr>
              <a:t> </a:t>
            </a:r>
            <a:r>
              <a:rPr lang="en-GB" dirty="0" err="1">
                <a:latin typeface="Open Sans"/>
                <a:ea typeface="Open Sans"/>
                <a:cs typeface="Open Sans"/>
                <a:sym typeface="Open Sans"/>
              </a:rPr>
              <a:t>os</a:t>
            </a:r>
            <a:r>
              <a:rPr lang="en-GB" dirty="0">
                <a:latin typeface="Open Sans"/>
                <a:ea typeface="Open Sans"/>
                <a:cs typeface="Open Sans"/>
                <a:sym typeface="Open Sans"/>
              </a:rPr>
              <a:t> </a:t>
            </a:r>
            <a:r>
              <a:rPr lang="en-GB" dirty="0" err="1">
                <a:latin typeface="Open Sans"/>
                <a:ea typeface="Open Sans"/>
                <a:cs typeface="Open Sans"/>
                <a:sym typeface="Open Sans"/>
              </a:rPr>
              <a:t>conceitos</a:t>
            </a:r>
            <a:r>
              <a:rPr lang="en-GB" dirty="0">
                <a:latin typeface="Open Sans"/>
                <a:ea typeface="Open Sans"/>
                <a:cs typeface="Open Sans"/>
                <a:sym typeface="Open Sans"/>
              </a:rPr>
              <a:t> da </a:t>
            </a:r>
            <a:r>
              <a:rPr lang="en-GB" dirty="0" err="1">
                <a:latin typeface="Open Sans"/>
                <a:ea typeface="Open Sans"/>
                <a:cs typeface="Open Sans"/>
                <a:sym typeface="Open Sans"/>
              </a:rPr>
              <a:t>estrutura</a:t>
            </a:r>
            <a:r>
              <a:rPr lang="en-GB" dirty="0">
                <a:latin typeface="Open Sans"/>
                <a:ea typeface="Open Sans"/>
                <a:cs typeface="Open Sans"/>
                <a:sym typeface="Open Sans"/>
              </a:rPr>
              <a:t> CLEWs e de </a:t>
            </a:r>
            <a:r>
              <a:rPr lang="en-GB" dirty="0" err="1">
                <a:latin typeface="Open Sans"/>
                <a:ea typeface="Open Sans"/>
                <a:cs typeface="Open Sans"/>
                <a:sym typeface="Open Sans"/>
              </a:rPr>
              <a:t>seus</a:t>
            </a:r>
            <a:r>
              <a:rPr lang="en-GB" dirty="0">
                <a:latin typeface="Open Sans"/>
                <a:ea typeface="Open Sans"/>
                <a:cs typeface="Open Sans"/>
                <a:sym typeface="Open Sans"/>
              </a:rPr>
              <a:t> </a:t>
            </a:r>
            <a:r>
              <a:rPr lang="en-GB" dirty="0" err="1">
                <a:latin typeface="Open Sans"/>
                <a:ea typeface="Open Sans"/>
                <a:cs typeface="Open Sans"/>
                <a:sym typeface="Open Sans"/>
              </a:rPr>
              <a:t>principais</a:t>
            </a:r>
            <a:r>
              <a:rPr lang="en-GB" dirty="0">
                <a:latin typeface="Open Sans"/>
                <a:ea typeface="Open Sans"/>
                <a:cs typeface="Open Sans"/>
                <a:sym typeface="Open Sans"/>
              </a:rPr>
              <a:t> </a:t>
            </a:r>
            <a:r>
              <a:rPr lang="en-GB" dirty="0" err="1">
                <a:latin typeface="Open Sans"/>
                <a:ea typeface="Open Sans"/>
                <a:cs typeface="Open Sans"/>
                <a:sym typeface="Open Sans"/>
              </a:rPr>
              <a:t>métodos</a:t>
            </a:r>
            <a:r>
              <a:rPr lang="en-GB" dirty="0">
                <a:latin typeface="Open Sans"/>
                <a:ea typeface="Open Sans"/>
                <a:cs typeface="Open Sans"/>
                <a:sym typeface="Open Sans"/>
              </a:rPr>
              <a:t> e </a:t>
            </a:r>
            <a:r>
              <a:rPr lang="en-GB" dirty="0" err="1">
                <a:latin typeface="Open Sans"/>
                <a:ea typeface="Open Sans"/>
                <a:cs typeface="Open Sans"/>
                <a:sym typeface="Open Sans"/>
              </a:rPr>
              <a:t>aplicações</a:t>
            </a:r>
            <a:r>
              <a:rPr lang="en-GB" dirty="0"/>
              <a:t>.</a:t>
            </a:r>
            <a:endParaRPr dirty="0"/>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6" name="Google Shape;29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 Agenda 2030 para o </a:t>
            </a:r>
            <a:r>
              <a:rPr lang="en-GB" dirty="0" err="1"/>
              <a:t>Desenvolvimento</a:t>
            </a:r>
            <a:r>
              <a:rPr lang="en-GB" dirty="0"/>
              <a:t> </a:t>
            </a:r>
            <a:r>
              <a:rPr lang="en-GB" dirty="0" err="1"/>
              <a:t>Sustentável</a:t>
            </a:r>
            <a:r>
              <a:rPr lang="en-GB" dirty="0"/>
              <a:t> </a:t>
            </a:r>
            <a:r>
              <a:rPr lang="en-GB" dirty="0" err="1"/>
              <a:t>é</a:t>
            </a:r>
            <a:r>
              <a:rPr lang="en-GB" dirty="0"/>
              <a:t> um </a:t>
            </a:r>
            <a:r>
              <a:rPr lang="en-GB" dirty="0" err="1"/>
              <a:t>compromisso</a:t>
            </a:r>
            <a:r>
              <a:rPr lang="en-GB" dirty="0"/>
              <a:t> </a:t>
            </a:r>
            <a:r>
              <a:rPr lang="en-GB" dirty="0" err="1"/>
              <a:t>internacional</a:t>
            </a:r>
            <a:r>
              <a:rPr lang="en-GB" dirty="0"/>
              <a:t> </a:t>
            </a:r>
            <a:r>
              <a:rPr lang="en-GB" dirty="0" err="1"/>
              <a:t>histórico</a:t>
            </a:r>
            <a:r>
              <a:rPr lang="en-GB" dirty="0"/>
              <a:t> com o </a:t>
            </a:r>
            <a:r>
              <a:rPr lang="en-GB" dirty="0" err="1"/>
              <a:t>crescimento</a:t>
            </a:r>
            <a:r>
              <a:rPr lang="en-GB" dirty="0"/>
              <a:t> </a:t>
            </a:r>
            <a:r>
              <a:rPr lang="en-GB" dirty="0" err="1"/>
              <a:t>responsável</a:t>
            </a:r>
            <a:r>
              <a:rPr lang="en-GB" dirty="0"/>
              <a:t>, a </a:t>
            </a:r>
            <a:r>
              <a:rPr lang="en-GB" dirty="0" err="1"/>
              <a:t>prosperidade</a:t>
            </a:r>
            <a:r>
              <a:rPr lang="en-GB" dirty="0"/>
              <a:t> </a:t>
            </a:r>
            <a:r>
              <a:rPr lang="en-GB" dirty="0" err="1"/>
              <a:t>compartilhada</a:t>
            </a:r>
            <a:r>
              <a:rPr lang="en-GB" dirty="0"/>
              <a:t> e a </a:t>
            </a:r>
            <a:r>
              <a:rPr lang="en-GB" dirty="0" err="1"/>
              <a:t>redução</a:t>
            </a:r>
            <a:r>
              <a:rPr lang="en-GB" dirty="0"/>
              <a:t> da </a:t>
            </a:r>
            <a:r>
              <a:rPr lang="en-GB" dirty="0" err="1"/>
              <a:t>pobreza</a:t>
            </a:r>
            <a:r>
              <a:rPr lang="en-GB" dirty="0"/>
              <a:t>, </a:t>
            </a:r>
            <a:r>
              <a:rPr lang="en-GB" dirty="0" err="1"/>
              <a:t>acordado</a:t>
            </a:r>
            <a:r>
              <a:rPr lang="en-GB" dirty="0"/>
              <a:t> </a:t>
            </a:r>
            <a:r>
              <a:rPr lang="en-GB" dirty="0" err="1"/>
              <a:t>por</a:t>
            </a:r>
            <a:r>
              <a:rPr lang="en-GB" dirty="0"/>
              <a:t> </a:t>
            </a:r>
            <a:r>
              <a:rPr lang="en-GB" dirty="0" err="1"/>
              <a:t>todos</a:t>
            </a:r>
            <a:r>
              <a:rPr lang="en-GB" dirty="0"/>
              <a:t> </a:t>
            </a:r>
            <a:r>
              <a:rPr lang="en-GB" dirty="0" err="1"/>
              <a:t>os</a:t>
            </a:r>
            <a:r>
              <a:rPr lang="en-GB" dirty="0"/>
              <a:t> </a:t>
            </a:r>
            <a:r>
              <a:rPr lang="en-GB" dirty="0" err="1"/>
              <a:t>Estados</a:t>
            </a:r>
            <a:r>
              <a:rPr lang="en-GB" dirty="0"/>
              <a:t> </a:t>
            </a:r>
            <a:r>
              <a:rPr lang="en-GB" dirty="0" err="1"/>
              <a:t>membros</a:t>
            </a:r>
            <a:r>
              <a:rPr lang="en-GB" dirty="0"/>
              <a:t> das </a:t>
            </a:r>
            <a:r>
              <a:rPr lang="en-GB" dirty="0" err="1"/>
              <a:t>Nações</a:t>
            </a:r>
            <a:r>
              <a:rPr lang="en-GB" dirty="0"/>
              <a:t> Unidas </a:t>
            </a:r>
            <a:r>
              <a:rPr lang="en-GB" dirty="0" err="1"/>
              <a:t>em</a:t>
            </a:r>
            <a:r>
              <a:rPr lang="en-GB" dirty="0"/>
              <a:t> 2015. Seu </a:t>
            </a:r>
            <a:r>
              <a:rPr lang="en-GB" dirty="0" err="1"/>
              <a:t>objetivo</a:t>
            </a:r>
            <a:r>
              <a:rPr lang="en-GB" dirty="0"/>
              <a:t> </a:t>
            </a:r>
            <a:r>
              <a:rPr lang="en-GB" dirty="0" err="1"/>
              <a:t>é</a:t>
            </a:r>
            <a:r>
              <a:rPr lang="en-GB" dirty="0"/>
              <a:t> </a:t>
            </a:r>
            <a:r>
              <a:rPr lang="en-GB" dirty="0" err="1"/>
              <a:t>melhorar</a:t>
            </a:r>
            <a:r>
              <a:rPr lang="en-GB" dirty="0"/>
              <a:t> as </a:t>
            </a:r>
            <a:r>
              <a:rPr lang="en-GB" dirty="0" err="1"/>
              <a:t>condições</a:t>
            </a:r>
            <a:r>
              <a:rPr lang="en-GB" dirty="0"/>
              <a:t> de </a:t>
            </a:r>
            <a:r>
              <a:rPr lang="en-GB" dirty="0" err="1"/>
              <a:t>vida</a:t>
            </a:r>
            <a:r>
              <a:rPr lang="en-GB" dirty="0"/>
              <a:t> das </a:t>
            </a:r>
            <a:r>
              <a:rPr lang="en-GB" dirty="0" err="1"/>
              <a:t>pessoas</a:t>
            </a:r>
            <a:r>
              <a:rPr lang="en-GB" dirty="0"/>
              <a:t>, </a:t>
            </a:r>
            <a:r>
              <a:rPr lang="en-GB" dirty="0" err="1"/>
              <a:t>proteger</a:t>
            </a:r>
            <a:r>
              <a:rPr lang="en-GB" dirty="0"/>
              <a:t> o </a:t>
            </a:r>
            <a:r>
              <a:rPr lang="en-GB" dirty="0" err="1"/>
              <a:t>meio</a:t>
            </a:r>
            <a:r>
              <a:rPr lang="en-GB" dirty="0"/>
              <a:t> </a:t>
            </a:r>
            <a:r>
              <a:rPr lang="en-GB" dirty="0" err="1"/>
              <a:t>ambiente</a:t>
            </a:r>
            <a:r>
              <a:rPr lang="en-GB" dirty="0"/>
              <a:t> e defender a </a:t>
            </a:r>
            <a:r>
              <a:rPr lang="en-GB" dirty="0" err="1"/>
              <a:t>paz</a:t>
            </a:r>
            <a:r>
              <a:rPr lang="en-GB" dirty="0"/>
              <a:t> e as </a:t>
            </a:r>
            <a:r>
              <a:rPr lang="en-GB" dirty="0" err="1"/>
              <a:t>sociedades</a:t>
            </a:r>
            <a:r>
              <a:rPr lang="en-GB" dirty="0"/>
              <a:t> </a:t>
            </a:r>
            <a:r>
              <a:rPr lang="en-GB" dirty="0" err="1"/>
              <a:t>inclusivas</a:t>
            </a:r>
            <a:r>
              <a:rPr lang="en-GB" dirty="0"/>
              <a:t>. Essa </a:t>
            </a:r>
            <a:r>
              <a:rPr lang="en-GB" dirty="0" err="1"/>
              <a:t>visão</a:t>
            </a:r>
            <a:r>
              <a:rPr lang="en-GB" dirty="0"/>
              <a:t> </a:t>
            </a:r>
            <a:r>
              <a:rPr lang="en-GB" dirty="0" err="1"/>
              <a:t>ambiciosa</a:t>
            </a:r>
            <a:r>
              <a:rPr lang="en-GB" dirty="0"/>
              <a:t> </a:t>
            </a:r>
            <a:r>
              <a:rPr lang="en-GB" dirty="0" err="1"/>
              <a:t>exige</a:t>
            </a:r>
            <a:r>
              <a:rPr lang="en-GB" dirty="0"/>
              <a:t> </a:t>
            </a:r>
            <a:r>
              <a:rPr lang="en-GB" dirty="0" err="1"/>
              <a:t>uma</a:t>
            </a:r>
            <a:r>
              <a:rPr lang="en-GB" dirty="0"/>
              <a:t> </a:t>
            </a:r>
            <a:r>
              <a:rPr lang="en-GB" dirty="0" err="1"/>
              <a:t>governança</a:t>
            </a:r>
            <a:r>
              <a:rPr lang="en-GB" dirty="0"/>
              <a:t> forte e </a:t>
            </a:r>
            <a:r>
              <a:rPr lang="en-GB" dirty="0" err="1"/>
              <a:t>políticas</a:t>
            </a:r>
            <a:r>
              <a:rPr lang="en-GB" dirty="0"/>
              <a:t> </a:t>
            </a:r>
            <a:r>
              <a:rPr lang="en-GB" dirty="0" err="1"/>
              <a:t>públicas</a:t>
            </a:r>
            <a:r>
              <a:rPr lang="en-GB" dirty="0"/>
              <a:t> </a:t>
            </a:r>
            <a:r>
              <a:rPr lang="en-GB" dirty="0" err="1"/>
              <a:t>bem</a:t>
            </a:r>
            <a:r>
              <a:rPr lang="en-GB" dirty="0"/>
              <a:t> </a:t>
            </a:r>
            <a:r>
              <a:rPr lang="en-GB" dirty="0" err="1"/>
              <a:t>elaboradas</a:t>
            </a:r>
            <a:r>
              <a:rPr lang="en-GB" dirty="0"/>
              <a:t> para </a:t>
            </a:r>
            <a:r>
              <a:rPr lang="en-GB" dirty="0" err="1"/>
              <a:t>equilibrar</a:t>
            </a:r>
            <a:r>
              <a:rPr lang="en-GB" dirty="0"/>
              <a:t> </a:t>
            </a:r>
            <a:r>
              <a:rPr lang="en-GB" dirty="0" err="1"/>
              <a:t>efetivamente</a:t>
            </a:r>
            <a:r>
              <a:rPr lang="en-GB" dirty="0"/>
              <a:t> as </a:t>
            </a:r>
            <a:r>
              <a:rPr lang="en-GB" dirty="0" err="1"/>
              <a:t>prioridades</a:t>
            </a:r>
            <a:r>
              <a:rPr lang="en-GB" dirty="0"/>
              <a:t> </a:t>
            </a:r>
            <a:r>
              <a:rPr lang="en-GB" dirty="0" err="1"/>
              <a:t>econômicas</a:t>
            </a:r>
            <a:r>
              <a:rPr lang="en-GB" dirty="0"/>
              <a:t>, </a:t>
            </a:r>
            <a:r>
              <a:rPr lang="en-GB" dirty="0" err="1"/>
              <a:t>sociais</a:t>
            </a:r>
            <a:r>
              <a:rPr lang="en-GB" dirty="0"/>
              <a:t> e </a:t>
            </a:r>
            <a:r>
              <a:rPr lang="en-GB" dirty="0" err="1"/>
              <a:t>ambientais</a:t>
            </a:r>
            <a:r>
              <a:rPr lang="en-GB" dirty="0"/>
              <a:t> de </a:t>
            </a:r>
            <a:r>
              <a:rPr lang="en-GB" dirty="0" err="1"/>
              <a:t>cada</a:t>
            </a:r>
            <a:r>
              <a:rPr lang="en-GB" dirty="0"/>
              <a:t> </a:t>
            </a:r>
            <a:r>
              <a:rPr lang="en-GB" dirty="0" err="1"/>
              <a:t>país</a:t>
            </a:r>
            <a:r>
              <a:rPr lang="en-GB" dirty="0"/>
              <a:t>. No </a:t>
            </a:r>
            <a:r>
              <a:rPr lang="en-GB" dirty="0" err="1"/>
              <a:t>centro</a:t>
            </a:r>
            <a:r>
              <a:rPr lang="en-GB" dirty="0"/>
              <a:t> da agenda </a:t>
            </a:r>
            <a:r>
              <a:rPr lang="en-GB" dirty="0" err="1"/>
              <a:t>estão</a:t>
            </a:r>
            <a:r>
              <a:rPr lang="en-GB" dirty="0"/>
              <a:t> </a:t>
            </a:r>
            <a:r>
              <a:rPr lang="en-GB" dirty="0" err="1"/>
              <a:t>os</a:t>
            </a:r>
            <a:r>
              <a:rPr lang="en-GB" dirty="0"/>
              <a:t> 17 </a:t>
            </a:r>
            <a:r>
              <a:rPr lang="en-GB" dirty="0" err="1"/>
              <a:t>Objetivos</a:t>
            </a:r>
            <a:r>
              <a:rPr lang="en-GB" dirty="0"/>
              <a:t> de </a:t>
            </a:r>
            <a:r>
              <a:rPr lang="en-GB" dirty="0" err="1"/>
              <a:t>Desenvolvimento</a:t>
            </a:r>
            <a:r>
              <a:rPr lang="en-GB" dirty="0"/>
              <a:t> </a:t>
            </a:r>
            <a:r>
              <a:rPr lang="en-GB" dirty="0" err="1"/>
              <a:t>Sustentável</a:t>
            </a:r>
            <a:r>
              <a:rPr lang="en-GB" dirty="0"/>
              <a:t>. Ou ODS (no </a:t>
            </a:r>
            <a:r>
              <a:rPr lang="en-GB" dirty="0" err="1"/>
              <a:t>inglês</a:t>
            </a:r>
            <a:r>
              <a:rPr lang="en-GB" dirty="0"/>
              <a:t> S.D.Gs)</a:t>
            </a:r>
            <a:endParaRPr dirty="0"/>
          </a:p>
          <a:p>
            <a:pPr marL="0" lvl="0" indent="0" algn="l" rtl="0">
              <a:spcBef>
                <a:spcPts val="0"/>
              </a:spcBef>
              <a:spcAft>
                <a:spcPts val="0"/>
              </a:spcAft>
              <a:buNone/>
            </a:pPr>
            <a:r>
              <a:rPr lang="en-GB" dirty="0"/>
              <a:t>A </a:t>
            </a:r>
            <a:r>
              <a:rPr lang="en-GB" dirty="0" err="1"/>
              <a:t>busca</a:t>
            </a:r>
            <a:r>
              <a:rPr lang="en-GB" dirty="0"/>
              <a:t> de </a:t>
            </a:r>
            <a:r>
              <a:rPr lang="en-GB" dirty="0" err="1"/>
              <a:t>objetivos</a:t>
            </a:r>
            <a:r>
              <a:rPr lang="en-GB" dirty="0"/>
              <a:t> de </a:t>
            </a:r>
            <a:r>
              <a:rPr lang="en-GB" dirty="0" err="1"/>
              <a:t>desenvolvimento</a:t>
            </a:r>
            <a:r>
              <a:rPr lang="en-GB" dirty="0"/>
              <a:t> </a:t>
            </a:r>
            <a:r>
              <a:rPr lang="en-GB" dirty="0" err="1"/>
              <a:t>sustentável</a:t>
            </a:r>
            <a:r>
              <a:rPr lang="en-GB" dirty="0"/>
              <a:t> </a:t>
            </a:r>
            <a:r>
              <a:rPr lang="en-GB" dirty="0" err="1"/>
              <a:t>exige</a:t>
            </a:r>
            <a:r>
              <a:rPr lang="en-GB" dirty="0"/>
              <a:t> o </a:t>
            </a:r>
            <a:r>
              <a:rPr lang="en-GB" dirty="0" err="1"/>
              <a:t>gerenciamento</a:t>
            </a:r>
            <a:r>
              <a:rPr lang="en-GB" dirty="0"/>
              <a:t> de </a:t>
            </a:r>
            <a:r>
              <a:rPr lang="en-GB" dirty="0" err="1"/>
              <a:t>uma</a:t>
            </a:r>
            <a:r>
              <a:rPr lang="en-GB" dirty="0"/>
              <a:t> </a:t>
            </a:r>
            <a:r>
              <a:rPr lang="en-GB" dirty="0" err="1"/>
              <a:t>intrincada</a:t>
            </a:r>
            <a:r>
              <a:rPr lang="en-GB" dirty="0"/>
              <a:t> rede de </a:t>
            </a:r>
            <a:r>
              <a:rPr lang="en-GB" dirty="0" err="1"/>
              <a:t>desafios</a:t>
            </a:r>
            <a:r>
              <a:rPr lang="en-GB" dirty="0"/>
              <a:t>, </a:t>
            </a:r>
            <a:r>
              <a:rPr lang="en-GB" dirty="0" err="1"/>
              <a:t>problemas</a:t>
            </a:r>
            <a:r>
              <a:rPr lang="en-GB" dirty="0"/>
              <a:t> e </a:t>
            </a:r>
            <a:r>
              <a:rPr lang="en-GB" dirty="0" err="1"/>
              <a:t>preocupações</a:t>
            </a:r>
            <a:r>
              <a:rPr lang="en-GB" dirty="0"/>
              <a:t> </a:t>
            </a:r>
            <a:r>
              <a:rPr lang="en-GB" dirty="0" err="1"/>
              <a:t>entrelaçados</a:t>
            </a:r>
            <a:r>
              <a:rPr lang="en-GB" dirty="0"/>
              <a:t>. </a:t>
            </a:r>
            <a:r>
              <a:rPr lang="en-GB" dirty="0" err="1"/>
              <a:t>Nossas</a:t>
            </a:r>
            <a:r>
              <a:rPr lang="en-GB" dirty="0"/>
              <a:t> </a:t>
            </a:r>
            <a:r>
              <a:rPr lang="en-GB" dirty="0" err="1"/>
              <a:t>sociedades</a:t>
            </a:r>
            <a:r>
              <a:rPr lang="en-GB" dirty="0"/>
              <a:t> e o </a:t>
            </a:r>
            <a:r>
              <a:rPr lang="en-GB" dirty="0" err="1"/>
              <a:t>ambiente</a:t>
            </a:r>
            <a:r>
              <a:rPr lang="en-GB" dirty="0"/>
              <a:t> natural </a:t>
            </a:r>
            <a:r>
              <a:rPr lang="en-GB" dirty="0" err="1"/>
              <a:t>consistem</a:t>
            </a:r>
            <a:r>
              <a:rPr lang="en-GB" dirty="0"/>
              <a:t> </a:t>
            </a:r>
            <a:r>
              <a:rPr lang="en-GB" dirty="0" err="1"/>
              <a:t>em</a:t>
            </a:r>
            <a:r>
              <a:rPr lang="en-GB" dirty="0"/>
              <a:t> </a:t>
            </a:r>
            <a:r>
              <a:rPr lang="en-GB" dirty="0" err="1"/>
              <a:t>sistemas</a:t>
            </a:r>
            <a:r>
              <a:rPr lang="en-GB" dirty="0"/>
              <a:t> </a:t>
            </a:r>
            <a:r>
              <a:rPr lang="en-GB" dirty="0" err="1"/>
              <a:t>altamente</a:t>
            </a:r>
            <a:r>
              <a:rPr lang="en-GB" dirty="0"/>
              <a:t> </a:t>
            </a:r>
            <a:r>
              <a:rPr lang="en-GB" dirty="0" err="1"/>
              <a:t>interligados</a:t>
            </a:r>
            <a:r>
              <a:rPr lang="en-GB" dirty="0"/>
              <a:t> que </a:t>
            </a:r>
            <a:r>
              <a:rPr lang="en-GB" dirty="0" err="1"/>
              <a:t>dependem</a:t>
            </a:r>
            <a:r>
              <a:rPr lang="en-GB" dirty="0"/>
              <a:t> </a:t>
            </a:r>
            <a:r>
              <a:rPr lang="en-GB" dirty="0" err="1"/>
              <a:t>uns</a:t>
            </a:r>
            <a:r>
              <a:rPr lang="en-GB" dirty="0"/>
              <a:t> dos outros e </a:t>
            </a:r>
            <a:r>
              <a:rPr lang="en-GB" dirty="0" err="1"/>
              <a:t>interagem</a:t>
            </a:r>
            <a:r>
              <a:rPr lang="en-GB" dirty="0"/>
              <a:t> entre </a:t>
            </a:r>
            <a:r>
              <a:rPr lang="en-GB" dirty="0" err="1"/>
              <a:t>si</a:t>
            </a:r>
            <a:r>
              <a:rPr lang="en-GB" dirty="0"/>
              <a:t>. </a:t>
            </a:r>
            <a:r>
              <a:rPr lang="en-GB" dirty="0" err="1"/>
              <a:t>Essas</a:t>
            </a:r>
            <a:r>
              <a:rPr lang="en-GB" dirty="0"/>
              <a:t> </a:t>
            </a:r>
            <a:r>
              <a:rPr lang="en-GB" dirty="0" err="1"/>
              <a:t>interações</a:t>
            </a:r>
            <a:r>
              <a:rPr lang="en-GB" dirty="0"/>
              <a:t> </a:t>
            </a:r>
            <a:r>
              <a:rPr lang="en-GB" dirty="0" err="1"/>
              <a:t>são</a:t>
            </a:r>
            <a:r>
              <a:rPr lang="en-GB" dirty="0"/>
              <a:t> </a:t>
            </a:r>
            <a:r>
              <a:rPr lang="en-GB" dirty="0" err="1"/>
              <a:t>altamente</a:t>
            </a:r>
            <a:r>
              <a:rPr lang="en-GB" dirty="0"/>
              <a:t> </a:t>
            </a:r>
            <a:r>
              <a:rPr lang="en-GB" dirty="0" err="1"/>
              <a:t>complexas</a:t>
            </a:r>
            <a:r>
              <a:rPr lang="en-GB" dirty="0"/>
              <a:t> e as </a:t>
            </a:r>
            <a:r>
              <a:rPr lang="en-GB" dirty="0" err="1"/>
              <a:t>decisões</a:t>
            </a:r>
            <a:r>
              <a:rPr lang="en-GB" dirty="0"/>
              <a:t> que </a:t>
            </a:r>
            <a:r>
              <a:rPr lang="en-GB" dirty="0" err="1"/>
              <a:t>afetam</a:t>
            </a:r>
            <a:r>
              <a:rPr lang="en-GB" dirty="0"/>
              <a:t> esses </a:t>
            </a:r>
            <a:r>
              <a:rPr lang="en-GB" dirty="0" err="1"/>
              <a:t>sistemas</a:t>
            </a:r>
            <a:r>
              <a:rPr lang="en-GB" dirty="0"/>
              <a:t> </a:t>
            </a:r>
            <a:r>
              <a:rPr lang="en-GB" dirty="0" err="1"/>
              <a:t>precisarão</a:t>
            </a:r>
            <a:r>
              <a:rPr lang="en-GB" dirty="0"/>
              <a:t> ser </a:t>
            </a:r>
            <a:r>
              <a:rPr lang="en-GB" dirty="0" err="1"/>
              <a:t>tomadas</a:t>
            </a:r>
            <a:r>
              <a:rPr lang="en-GB" dirty="0"/>
              <a:t> </a:t>
            </a:r>
            <a:r>
              <a:rPr lang="en-GB" dirty="0" err="1"/>
              <a:t>diante</a:t>
            </a:r>
            <a:r>
              <a:rPr lang="en-GB" dirty="0"/>
              <a:t> de </a:t>
            </a:r>
            <a:r>
              <a:rPr lang="en-GB" dirty="0" err="1"/>
              <a:t>incertezas</a:t>
            </a:r>
            <a:r>
              <a:rPr lang="en-GB" dirty="0"/>
              <a:t> </a:t>
            </a:r>
            <a:r>
              <a:rPr lang="en-GB" dirty="0" err="1"/>
              <a:t>significativas</a:t>
            </a:r>
            <a:r>
              <a:rPr lang="en-GB" dirty="0"/>
              <a:t>. </a:t>
            </a:r>
            <a:endParaRPr dirty="0"/>
          </a:p>
          <a:p>
            <a:pPr marL="0" lvl="0" indent="0" algn="l" rtl="0">
              <a:spcBef>
                <a:spcPts val="0"/>
              </a:spcBef>
              <a:spcAft>
                <a:spcPts val="0"/>
              </a:spcAft>
              <a:buNone/>
            </a:pPr>
            <a:r>
              <a:rPr lang="en-GB" dirty="0"/>
              <a:t>Um dos </a:t>
            </a:r>
            <a:r>
              <a:rPr lang="en-GB" dirty="0" err="1"/>
              <a:t>meios</a:t>
            </a:r>
            <a:r>
              <a:rPr lang="en-GB" dirty="0"/>
              <a:t> à </a:t>
            </a:r>
            <a:r>
              <a:rPr lang="en-GB" dirty="0" err="1"/>
              <a:t>nossa</a:t>
            </a:r>
            <a:r>
              <a:rPr lang="en-GB" dirty="0"/>
              <a:t> </a:t>
            </a:r>
            <a:r>
              <a:rPr lang="en-GB" dirty="0" err="1"/>
              <a:t>disposição</a:t>
            </a:r>
            <a:r>
              <a:rPr lang="en-GB" dirty="0"/>
              <a:t> para lidar com a </a:t>
            </a:r>
            <a:r>
              <a:rPr lang="en-GB" dirty="0" err="1"/>
              <a:t>complexidade</a:t>
            </a:r>
            <a:r>
              <a:rPr lang="en-GB" dirty="0"/>
              <a:t> e a </a:t>
            </a:r>
            <a:r>
              <a:rPr lang="en-GB" dirty="0" err="1"/>
              <a:t>incerteza</a:t>
            </a:r>
            <a:r>
              <a:rPr lang="en-GB" dirty="0"/>
              <a:t> </a:t>
            </a:r>
            <a:r>
              <a:rPr lang="en-GB" dirty="0" err="1"/>
              <a:t>é</a:t>
            </a:r>
            <a:r>
              <a:rPr lang="en-GB" dirty="0"/>
              <a:t> o </a:t>
            </a:r>
            <a:r>
              <a:rPr lang="en-GB" dirty="0" err="1"/>
              <a:t>uso</a:t>
            </a:r>
            <a:r>
              <a:rPr lang="en-GB" dirty="0"/>
              <a:t> de </a:t>
            </a:r>
            <a:r>
              <a:rPr lang="en-GB" dirty="0" err="1"/>
              <a:t>modelos</a:t>
            </a:r>
            <a:r>
              <a:rPr lang="en-GB" dirty="0"/>
              <a:t> </a:t>
            </a:r>
            <a:r>
              <a:rPr lang="en-GB" dirty="0" err="1"/>
              <a:t>matemáticos</a:t>
            </a:r>
            <a:r>
              <a:rPr lang="en-GB" dirty="0"/>
              <a:t>. </a:t>
            </a:r>
            <a:r>
              <a:rPr lang="en-GB" dirty="0" err="1"/>
              <a:t>Modelos</a:t>
            </a:r>
            <a:r>
              <a:rPr lang="en-GB" dirty="0"/>
              <a:t> e </a:t>
            </a:r>
            <a:r>
              <a:rPr lang="en-GB" dirty="0" err="1"/>
              <a:t>análises</a:t>
            </a:r>
            <a:r>
              <a:rPr lang="en-GB" dirty="0"/>
              <a:t> </a:t>
            </a:r>
            <a:r>
              <a:rPr lang="en-GB" dirty="0" err="1"/>
              <a:t>quantitativas</a:t>
            </a:r>
            <a:r>
              <a:rPr lang="en-GB" dirty="0"/>
              <a:t> </a:t>
            </a:r>
            <a:r>
              <a:rPr lang="en-GB" dirty="0" err="1"/>
              <a:t>têm</a:t>
            </a:r>
            <a:r>
              <a:rPr lang="en-GB" dirty="0"/>
              <a:t> </a:t>
            </a:r>
            <a:r>
              <a:rPr lang="en-GB" dirty="0" err="1"/>
              <a:t>sido</a:t>
            </a:r>
            <a:r>
              <a:rPr lang="en-GB" dirty="0"/>
              <a:t> </a:t>
            </a:r>
            <a:r>
              <a:rPr lang="en-GB" dirty="0" err="1"/>
              <a:t>aplicados</a:t>
            </a:r>
            <a:r>
              <a:rPr lang="en-GB" dirty="0"/>
              <a:t> para </a:t>
            </a:r>
            <a:r>
              <a:rPr lang="en-GB" dirty="0" err="1"/>
              <a:t>informar</a:t>
            </a:r>
            <a:r>
              <a:rPr lang="en-GB" dirty="0"/>
              <a:t> </a:t>
            </a:r>
            <a:r>
              <a:rPr lang="en-GB" dirty="0" err="1"/>
              <a:t>políticas</a:t>
            </a:r>
            <a:r>
              <a:rPr lang="en-GB" dirty="0"/>
              <a:t> </a:t>
            </a:r>
            <a:r>
              <a:rPr lang="en-GB" dirty="0" err="1"/>
              <a:t>há</a:t>
            </a:r>
            <a:r>
              <a:rPr lang="en-GB" dirty="0"/>
              <a:t> </a:t>
            </a:r>
            <a:r>
              <a:rPr lang="en-GB" dirty="0" err="1"/>
              <a:t>décadas</a:t>
            </a:r>
            <a:r>
              <a:rPr lang="en-GB" dirty="0"/>
              <a:t> </a:t>
            </a:r>
            <a:r>
              <a:rPr lang="en-GB" dirty="0" err="1"/>
              <a:t>em</a:t>
            </a:r>
            <a:r>
              <a:rPr lang="en-GB" dirty="0"/>
              <a:t> </a:t>
            </a:r>
            <a:r>
              <a:rPr lang="en-GB" dirty="0" err="1"/>
              <a:t>uma</a:t>
            </a:r>
            <a:r>
              <a:rPr lang="en-GB" dirty="0"/>
              <a:t> </a:t>
            </a:r>
            <a:r>
              <a:rPr lang="en-GB" dirty="0" err="1"/>
              <a:t>ampla</a:t>
            </a:r>
            <a:r>
              <a:rPr lang="en-GB" dirty="0"/>
              <a:t> </a:t>
            </a:r>
            <a:r>
              <a:rPr lang="en-GB" dirty="0" err="1"/>
              <a:t>gama</a:t>
            </a:r>
            <a:r>
              <a:rPr lang="en-GB" dirty="0"/>
              <a:t> de </a:t>
            </a:r>
            <a:r>
              <a:rPr lang="en-GB" dirty="0" err="1"/>
              <a:t>setores</a:t>
            </a:r>
            <a:r>
              <a:rPr lang="en-GB" dirty="0"/>
              <a:t> e </a:t>
            </a:r>
            <a:r>
              <a:rPr lang="en-GB" dirty="0" err="1"/>
              <a:t>circunstâncias</a:t>
            </a:r>
            <a:r>
              <a:rPr lang="en-GB" dirty="0"/>
              <a:t>. Esses </a:t>
            </a:r>
            <a:r>
              <a:rPr lang="en-GB" dirty="0" err="1"/>
              <a:t>empreendimentos</a:t>
            </a:r>
            <a:r>
              <a:rPr lang="en-GB" dirty="0"/>
              <a:t> </a:t>
            </a:r>
            <a:r>
              <a:rPr lang="en-GB" dirty="0" err="1"/>
              <a:t>podem</a:t>
            </a:r>
            <a:r>
              <a:rPr lang="en-GB" dirty="0"/>
              <a:t> </a:t>
            </a:r>
            <a:r>
              <a:rPr lang="en-GB" dirty="0" err="1"/>
              <a:t>fornecer</a:t>
            </a:r>
            <a:r>
              <a:rPr lang="en-GB" dirty="0"/>
              <a:t> </a:t>
            </a:r>
            <a:r>
              <a:rPr lang="en-GB" dirty="0" err="1"/>
              <a:t>informações</a:t>
            </a:r>
            <a:r>
              <a:rPr lang="en-GB" dirty="0"/>
              <a:t> e </a:t>
            </a:r>
            <a:r>
              <a:rPr lang="en-GB" dirty="0" err="1"/>
              <a:t>percepções</a:t>
            </a:r>
            <a:r>
              <a:rPr lang="en-GB" dirty="0"/>
              <a:t> </a:t>
            </a:r>
            <a:r>
              <a:rPr lang="en-GB" dirty="0" err="1"/>
              <a:t>valiosas</a:t>
            </a:r>
            <a:r>
              <a:rPr lang="en-GB" dirty="0"/>
              <a:t> </a:t>
            </a:r>
            <a:r>
              <a:rPr lang="en-GB" dirty="0" err="1"/>
              <a:t>sobre</a:t>
            </a:r>
            <a:r>
              <a:rPr lang="en-GB" dirty="0"/>
              <a:t> </a:t>
            </a:r>
            <a:r>
              <a:rPr lang="en-GB" dirty="0" err="1"/>
              <a:t>questões</a:t>
            </a:r>
            <a:r>
              <a:rPr lang="en-GB" dirty="0"/>
              <a:t> de </a:t>
            </a:r>
            <a:r>
              <a:rPr lang="en-GB" dirty="0" err="1"/>
              <a:t>política</a:t>
            </a:r>
            <a:r>
              <a:rPr lang="en-GB" dirty="0"/>
              <a:t> e </a:t>
            </a:r>
            <a:r>
              <a:rPr lang="en-GB" dirty="0" err="1"/>
              <a:t>ajudar</a:t>
            </a:r>
            <a:r>
              <a:rPr lang="en-GB" dirty="0"/>
              <a:t> a </a:t>
            </a:r>
            <a:r>
              <a:rPr lang="en-GB" dirty="0" err="1"/>
              <a:t>solidificar</a:t>
            </a:r>
            <a:r>
              <a:rPr lang="en-GB" dirty="0"/>
              <a:t> a base </a:t>
            </a:r>
            <a:r>
              <a:rPr lang="en-GB" dirty="0" err="1"/>
              <a:t>analítica</a:t>
            </a:r>
            <a:r>
              <a:rPr lang="en-GB" dirty="0"/>
              <a:t> </a:t>
            </a:r>
            <a:r>
              <a:rPr lang="en-GB" dirty="0" err="1"/>
              <a:t>na</a:t>
            </a:r>
            <a:r>
              <a:rPr lang="en-GB" dirty="0"/>
              <a:t> qual as </a:t>
            </a:r>
            <a:r>
              <a:rPr lang="en-GB" dirty="0" err="1"/>
              <a:t>decisões</a:t>
            </a:r>
            <a:r>
              <a:rPr lang="en-GB" dirty="0"/>
              <a:t> </a:t>
            </a:r>
            <a:r>
              <a:rPr lang="en-GB" dirty="0" err="1"/>
              <a:t>são</a:t>
            </a:r>
            <a:r>
              <a:rPr lang="en-GB" dirty="0"/>
              <a:t> </a:t>
            </a:r>
            <a:r>
              <a:rPr lang="en-GB" dirty="0" err="1"/>
              <a:t>baseadas</a:t>
            </a:r>
            <a:r>
              <a:rPr lang="en-GB" dirty="0"/>
              <a:t>. O </a:t>
            </a:r>
            <a:r>
              <a:rPr lang="en-GB" dirty="0" err="1"/>
              <a:t>fortalecimento</a:t>
            </a:r>
            <a:r>
              <a:rPr lang="en-GB" dirty="0"/>
              <a:t> da interface </a:t>
            </a:r>
            <a:r>
              <a:rPr lang="en-GB" dirty="0" err="1"/>
              <a:t>ciência-política</a:t>
            </a:r>
            <a:r>
              <a:rPr lang="en-GB" dirty="0"/>
              <a:t> e dos </a:t>
            </a:r>
            <a:r>
              <a:rPr lang="en-GB" dirty="0" err="1"/>
              <a:t>recursos</a:t>
            </a:r>
            <a:r>
              <a:rPr lang="en-GB" dirty="0"/>
              <a:t> de </a:t>
            </a:r>
            <a:r>
              <a:rPr lang="en-GB" dirty="0" err="1"/>
              <a:t>informações</a:t>
            </a:r>
            <a:r>
              <a:rPr lang="en-GB" dirty="0"/>
              <a:t> e dados </a:t>
            </a:r>
            <a:r>
              <a:rPr lang="en-GB" dirty="0" err="1"/>
              <a:t>são</a:t>
            </a:r>
            <a:r>
              <a:rPr lang="en-GB" dirty="0"/>
              <a:t> </a:t>
            </a:r>
            <a:r>
              <a:rPr lang="en-GB" dirty="0" err="1"/>
              <a:t>maneiras</a:t>
            </a:r>
            <a:r>
              <a:rPr lang="en-GB" dirty="0"/>
              <a:t> </a:t>
            </a:r>
            <a:r>
              <a:rPr lang="en-GB" dirty="0" err="1"/>
              <a:t>importantes</a:t>
            </a:r>
            <a:r>
              <a:rPr lang="en-GB" dirty="0"/>
              <a:t> de </a:t>
            </a:r>
            <a:r>
              <a:rPr lang="en-GB" dirty="0" err="1"/>
              <a:t>aprimorar</a:t>
            </a:r>
            <a:r>
              <a:rPr lang="en-GB" dirty="0"/>
              <a:t> as </a:t>
            </a:r>
            <a:r>
              <a:rPr lang="en-GB" dirty="0" err="1"/>
              <a:t>ações</a:t>
            </a:r>
            <a:r>
              <a:rPr lang="en-GB" dirty="0"/>
              <a:t> para o </a:t>
            </a:r>
            <a:r>
              <a:rPr lang="en-GB" dirty="0" err="1"/>
              <a:t>desenvolvimento</a:t>
            </a:r>
            <a:r>
              <a:rPr lang="en-GB" dirty="0"/>
              <a:t> </a:t>
            </a:r>
            <a:r>
              <a:rPr lang="en-GB" dirty="0" err="1"/>
              <a:t>sustentável</a:t>
            </a:r>
            <a:r>
              <a:rPr lang="en-GB" dirty="0"/>
              <a:t>. </a:t>
            </a:r>
            <a:endParaRPr dirty="0"/>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Proporcionar</a:t>
            </a:r>
            <a:r>
              <a:rPr lang="en-GB" dirty="0"/>
              <a:t> </a:t>
            </a:r>
            <a:r>
              <a:rPr lang="en-GB" dirty="0" err="1"/>
              <a:t>segurança</a:t>
            </a:r>
            <a:r>
              <a:rPr lang="en-GB" dirty="0"/>
              <a:t> </a:t>
            </a:r>
            <a:r>
              <a:rPr lang="en-GB" dirty="0" err="1"/>
              <a:t>alimentar</a:t>
            </a:r>
            <a:r>
              <a:rPr lang="en-GB" dirty="0"/>
              <a:t>, </a:t>
            </a:r>
            <a:r>
              <a:rPr lang="en-GB" dirty="0" err="1"/>
              <a:t>energética</a:t>
            </a:r>
            <a:r>
              <a:rPr lang="en-GB" dirty="0"/>
              <a:t> e </a:t>
            </a:r>
            <a:r>
              <a:rPr lang="en-GB" dirty="0" err="1"/>
              <a:t>hídrica</a:t>
            </a:r>
            <a:r>
              <a:rPr lang="en-GB" dirty="0"/>
              <a:t> a </a:t>
            </a:r>
            <a:r>
              <a:rPr lang="en-GB" dirty="0" err="1"/>
              <a:t>uma</a:t>
            </a:r>
            <a:r>
              <a:rPr lang="en-GB" dirty="0"/>
              <a:t> </a:t>
            </a:r>
            <a:r>
              <a:rPr lang="en-GB" dirty="0" err="1"/>
              <a:t>população</a:t>
            </a:r>
            <a:r>
              <a:rPr lang="en-GB" dirty="0"/>
              <a:t> </a:t>
            </a:r>
            <a:r>
              <a:rPr lang="en-GB" dirty="0" err="1"/>
              <a:t>mundial</a:t>
            </a:r>
            <a:r>
              <a:rPr lang="en-GB" dirty="0"/>
              <a:t> que </a:t>
            </a:r>
            <a:r>
              <a:rPr lang="en-GB" dirty="0" err="1"/>
              <a:t>está</a:t>
            </a:r>
            <a:r>
              <a:rPr lang="en-GB" dirty="0"/>
              <a:t> crescendo </a:t>
            </a:r>
            <a:r>
              <a:rPr lang="en-GB" dirty="0" err="1"/>
              <a:t>em</a:t>
            </a:r>
            <a:r>
              <a:rPr lang="en-GB" dirty="0"/>
              <a:t> </a:t>
            </a:r>
            <a:r>
              <a:rPr lang="en-GB" dirty="0" err="1"/>
              <a:t>tamanho</a:t>
            </a:r>
            <a:r>
              <a:rPr lang="en-GB" dirty="0"/>
              <a:t> e </a:t>
            </a:r>
            <a:r>
              <a:rPr lang="en-GB" dirty="0" err="1"/>
              <a:t>afluência</a:t>
            </a:r>
            <a:r>
              <a:rPr lang="en-GB" dirty="0"/>
              <a:t> </a:t>
            </a:r>
            <a:r>
              <a:rPr lang="en-GB" dirty="0" err="1"/>
              <a:t>é</a:t>
            </a:r>
            <a:r>
              <a:rPr lang="en-GB" dirty="0"/>
              <a:t> </a:t>
            </a:r>
            <a:r>
              <a:rPr lang="en-GB" dirty="0" err="1"/>
              <a:t>parte</a:t>
            </a:r>
            <a:r>
              <a:rPr lang="en-GB" dirty="0"/>
              <a:t> </a:t>
            </a:r>
            <a:r>
              <a:rPr lang="en-GB" dirty="0" err="1"/>
              <a:t>integrante</a:t>
            </a:r>
            <a:r>
              <a:rPr lang="en-GB" dirty="0"/>
              <a:t> da Agenda 2030. Esses </a:t>
            </a:r>
            <a:r>
              <a:rPr lang="en-GB" dirty="0" err="1"/>
              <a:t>objetivos</a:t>
            </a:r>
            <a:r>
              <a:rPr lang="en-GB" dirty="0"/>
              <a:t> </a:t>
            </a:r>
            <a:r>
              <a:rPr lang="en-GB" dirty="0" err="1"/>
              <a:t>precisam</a:t>
            </a:r>
            <a:r>
              <a:rPr lang="en-GB" dirty="0"/>
              <a:t> ser </a:t>
            </a:r>
            <a:r>
              <a:rPr lang="en-GB" dirty="0" err="1"/>
              <a:t>alcançados</a:t>
            </a:r>
            <a:r>
              <a:rPr lang="en-GB" dirty="0"/>
              <a:t> e, </a:t>
            </a:r>
            <a:r>
              <a:rPr lang="en-GB" dirty="0" err="1"/>
              <a:t>ao</a:t>
            </a:r>
            <a:r>
              <a:rPr lang="en-GB" dirty="0"/>
              <a:t> </a:t>
            </a:r>
            <a:r>
              <a:rPr lang="en-GB" dirty="0" err="1"/>
              <a:t>mesmo</a:t>
            </a:r>
            <a:r>
              <a:rPr lang="en-GB" dirty="0"/>
              <a:t> tempo, </a:t>
            </a:r>
            <a:r>
              <a:rPr lang="en-GB" dirty="0" err="1"/>
              <a:t>proteger</a:t>
            </a:r>
            <a:r>
              <a:rPr lang="en-GB" dirty="0"/>
              <a:t> </a:t>
            </a:r>
            <a:r>
              <a:rPr lang="en-GB" dirty="0" err="1"/>
              <a:t>os</a:t>
            </a:r>
            <a:r>
              <a:rPr lang="en-GB" dirty="0"/>
              <a:t> </a:t>
            </a:r>
            <a:r>
              <a:rPr lang="en-GB" dirty="0" err="1"/>
              <a:t>recursos</a:t>
            </a:r>
            <a:r>
              <a:rPr lang="en-GB" dirty="0"/>
              <a:t> </a:t>
            </a:r>
            <a:r>
              <a:rPr lang="en-GB" dirty="0" err="1"/>
              <a:t>naturais</a:t>
            </a:r>
            <a:r>
              <a:rPr lang="en-GB" dirty="0"/>
              <a:t> e </a:t>
            </a:r>
            <a:r>
              <a:rPr lang="en-GB" dirty="0" err="1"/>
              <a:t>mitigar</a:t>
            </a:r>
            <a:r>
              <a:rPr lang="en-GB" dirty="0"/>
              <a:t> e </a:t>
            </a:r>
            <a:r>
              <a:rPr lang="en-GB" dirty="0" err="1"/>
              <a:t>gerenciar</a:t>
            </a:r>
            <a:r>
              <a:rPr lang="en-GB" dirty="0"/>
              <a:t> </a:t>
            </a:r>
            <a:r>
              <a:rPr lang="en-GB" dirty="0" err="1"/>
              <a:t>os</a:t>
            </a:r>
            <a:r>
              <a:rPr lang="en-GB" dirty="0"/>
              <a:t> </a:t>
            </a:r>
            <a:r>
              <a:rPr lang="en-GB" dirty="0" err="1"/>
              <a:t>impactos</a:t>
            </a:r>
            <a:r>
              <a:rPr lang="en-GB" dirty="0"/>
              <a:t> das </a:t>
            </a:r>
            <a:r>
              <a:rPr lang="en-GB" dirty="0" err="1"/>
              <a:t>mudanças</a:t>
            </a:r>
            <a:r>
              <a:rPr lang="en-GB" dirty="0"/>
              <a:t> </a:t>
            </a:r>
            <a:r>
              <a:rPr lang="en-GB" dirty="0" err="1"/>
              <a:t>climáticas</a:t>
            </a:r>
            <a:r>
              <a:rPr lang="en-GB" dirty="0"/>
              <a:t>. Juntos, esses </a:t>
            </a:r>
            <a:r>
              <a:rPr lang="en-GB" dirty="0" err="1"/>
              <a:t>fatores</a:t>
            </a:r>
            <a:r>
              <a:rPr lang="en-GB" dirty="0"/>
              <a:t> </a:t>
            </a:r>
            <a:r>
              <a:rPr lang="en-GB" dirty="0" err="1"/>
              <a:t>são</a:t>
            </a:r>
            <a:r>
              <a:rPr lang="en-GB" dirty="0"/>
              <a:t> </a:t>
            </a:r>
            <a:r>
              <a:rPr lang="en-GB" dirty="0" err="1"/>
              <a:t>os</a:t>
            </a:r>
            <a:r>
              <a:rPr lang="en-GB" dirty="0"/>
              <a:t> </a:t>
            </a:r>
            <a:r>
              <a:rPr lang="en-GB" dirty="0" err="1"/>
              <a:t>principais</a:t>
            </a:r>
            <a:r>
              <a:rPr lang="en-GB" dirty="0"/>
              <a:t> </a:t>
            </a:r>
            <a:r>
              <a:rPr lang="en-GB" dirty="0" err="1"/>
              <a:t>desafios</a:t>
            </a:r>
            <a:r>
              <a:rPr lang="en-GB" dirty="0"/>
              <a:t> para </a:t>
            </a:r>
            <a:r>
              <a:rPr lang="en-GB" dirty="0" err="1"/>
              <a:t>alcançar</a:t>
            </a:r>
            <a:r>
              <a:rPr lang="en-GB" dirty="0"/>
              <a:t> o </a:t>
            </a:r>
            <a:r>
              <a:rPr lang="en-GB" dirty="0" err="1"/>
              <a:t>desenvolvimento</a:t>
            </a:r>
            <a:r>
              <a:rPr lang="en-GB" dirty="0"/>
              <a:t> </a:t>
            </a:r>
            <a:r>
              <a:rPr lang="en-GB" dirty="0" err="1"/>
              <a:t>sustentável</a:t>
            </a:r>
            <a:r>
              <a:rPr lang="en-GB" dirty="0"/>
              <a:t>. Na Agenda 2030, </a:t>
            </a:r>
            <a:r>
              <a:rPr lang="en-GB" dirty="0" err="1"/>
              <a:t>quatro</a:t>
            </a:r>
            <a:r>
              <a:rPr lang="en-GB" dirty="0"/>
              <a:t> </a:t>
            </a:r>
            <a:r>
              <a:rPr lang="en-GB" dirty="0" err="1"/>
              <a:t>metas</a:t>
            </a:r>
            <a:r>
              <a:rPr lang="en-GB" dirty="0"/>
              <a:t> </a:t>
            </a:r>
            <a:r>
              <a:rPr lang="en-GB" dirty="0" err="1"/>
              <a:t>específicas</a:t>
            </a:r>
            <a:r>
              <a:rPr lang="en-GB" dirty="0"/>
              <a:t> </a:t>
            </a:r>
            <a:r>
              <a:rPr lang="en-GB" dirty="0" err="1"/>
              <a:t>estão</a:t>
            </a:r>
            <a:r>
              <a:rPr lang="en-GB" dirty="0"/>
              <a:t> </a:t>
            </a:r>
            <a:r>
              <a:rPr lang="en-GB" dirty="0" err="1"/>
              <a:t>relacionadas</a:t>
            </a:r>
            <a:r>
              <a:rPr lang="en-GB" dirty="0"/>
              <a:t> a esses </a:t>
            </a:r>
            <a:r>
              <a:rPr lang="en-GB" dirty="0" err="1"/>
              <a:t>desafios</a:t>
            </a:r>
            <a:r>
              <a:rPr lang="en-GB" dirty="0"/>
              <a:t>: </a:t>
            </a:r>
            <a:endParaRPr dirty="0"/>
          </a:p>
          <a:p>
            <a:pPr marL="0" lvl="0" indent="0" algn="l" rtl="0">
              <a:spcBef>
                <a:spcPts val="0"/>
              </a:spcBef>
              <a:spcAft>
                <a:spcPts val="0"/>
              </a:spcAft>
              <a:buNone/>
            </a:pPr>
            <a:r>
              <a:rPr lang="en-GB" dirty="0"/>
              <a:t>ODS 2: </a:t>
            </a:r>
            <a:r>
              <a:rPr lang="en-GB" dirty="0" err="1"/>
              <a:t>Acabar</a:t>
            </a:r>
            <a:r>
              <a:rPr lang="en-GB" dirty="0"/>
              <a:t> com a </a:t>
            </a:r>
            <a:r>
              <a:rPr lang="en-GB" dirty="0" err="1"/>
              <a:t>fome</a:t>
            </a:r>
            <a:r>
              <a:rPr lang="en-GB" dirty="0"/>
              <a:t>, </a:t>
            </a:r>
            <a:r>
              <a:rPr lang="en-GB" dirty="0" err="1"/>
              <a:t>alcançar</a:t>
            </a:r>
            <a:r>
              <a:rPr lang="en-GB" dirty="0"/>
              <a:t> a </a:t>
            </a:r>
            <a:r>
              <a:rPr lang="en-GB" dirty="0" err="1"/>
              <a:t>segurança</a:t>
            </a:r>
            <a:r>
              <a:rPr lang="en-GB" dirty="0"/>
              <a:t> </a:t>
            </a:r>
            <a:r>
              <a:rPr lang="en-GB" dirty="0" err="1"/>
              <a:t>alimentar</a:t>
            </a:r>
            <a:r>
              <a:rPr lang="en-GB" dirty="0"/>
              <a:t> e </a:t>
            </a:r>
            <a:r>
              <a:rPr lang="en-GB" dirty="0" err="1"/>
              <a:t>melhorar</a:t>
            </a:r>
            <a:r>
              <a:rPr lang="en-GB" dirty="0"/>
              <a:t> a </a:t>
            </a:r>
            <a:r>
              <a:rPr lang="en-GB" dirty="0" err="1"/>
              <a:t>nutrição</a:t>
            </a:r>
            <a:r>
              <a:rPr lang="en-GB" dirty="0"/>
              <a:t>, e </a:t>
            </a:r>
            <a:r>
              <a:rPr lang="en-GB" dirty="0" err="1"/>
              <a:t>promover</a:t>
            </a:r>
            <a:r>
              <a:rPr lang="en-GB" dirty="0"/>
              <a:t> a </a:t>
            </a:r>
            <a:r>
              <a:rPr lang="en-GB" dirty="0" err="1"/>
              <a:t>agricultura</a:t>
            </a:r>
            <a:r>
              <a:rPr lang="en-GB" dirty="0"/>
              <a:t> </a:t>
            </a:r>
            <a:r>
              <a:rPr lang="en-GB" dirty="0" err="1"/>
              <a:t>sustentável</a:t>
            </a:r>
            <a:endParaRPr dirty="0"/>
          </a:p>
          <a:p>
            <a:pPr marL="0" lvl="0" indent="0" algn="l" rtl="0">
              <a:spcBef>
                <a:spcPts val="0"/>
              </a:spcBef>
              <a:spcAft>
                <a:spcPts val="0"/>
              </a:spcAft>
              <a:buNone/>
            </a:pPr>
            <a:r>
              <a:rPr lang="en-GB" dirty="0"/>
              <a:t>ODS 6: </a:t>
            </a:r>
            <a:r>
              <a:rPr lang="en-GB" dirty="0" err="1"/>
              <a:t>Garantir</a:t>
            </a:r>
            <a:r>
              <a:rPr lang="en-GB" dirty="0"/>
              <a:t> a </a:t>
            </a:r>
            <a:r>
              <a:rPr lang="en-GB" dirty="0" err="1"/>
              <a:t>disponibilidade</a:t>
            </a:r>
            <a:r>
              <a:rPr lang="en-GB" dirty="0"/>
              <a:t> e a </a:t>
            </a:r>
            <a:r>
              <a:rPr lang="en-GB" dirty="0" err="1"/>
              <a:t>gestão</a:t>
            </a:r>
            <a:r>
              <a:rPr lang="en-GB" dirty="0"/>
              <a:t> </a:t>
            </a:r>
            <a:r>
              <a:rPr lang="en-GB" dirty="0" err="1"/>
              <a:t>sustentável</a:t>
            </a:r>
            <a:r>
              <a:rPr lang="en-GB" dirty="0"/>
              <a:t> da </a:t>
            </a:r>
            <a:r>
              <a:rPr lang="en-GB" dirty="0" err="1"/>
              <a:t>água</a:t>
            </a:r>
            <a:r>
              <a:rPr lang="en-GB" dirty="0"/>
              <a:t> e do </a:t>
            </a:r>
            <a:r>
              <a:rPr lang="en-GB" dirty="0" err="1"/>
              <a:t>saneamento</a:t>
            </a:r>
            <a:r>
              <a:rPr lang="en-GB" dirty="0"/>
              <a:t> para </a:t>
            </a:r>
            <a:r>
              <a:rPr lang="en-GB" dirty="0" err="1"/>
              <a:t>todos</a:t>
            </a:r>
            <a:endParaRPr dirty="0"/>
          </a:p>
          <a:p>
            <a:pPr marL="0" lvl="0" indent="0" algn="l" rtl="0">
              <a:spcBef>
                <a:spcPts val="0"/>
              </a:spcBef>
              <a:spcAft>
                <a:spcPts val="0"/>
              </a:spcAft>
              <a:buNone/>
            </a:pPr>
            <a:r>
              <a:rPr lang="en-GB" dirty="0"/>
              <a:t>ODS 7: </a:t>
            </a:r>
            <a:r>
              <a:rPr lang="en-GB" dirty="0" err="1"/>
              <a:t>Garantir</a:t>
            </a:r>
            <a:r>
              <a:rPr lang="en-GB" dirty="0"/>
              <a:t> o </a:t>
            </a:r>
            <a:r>
              <a:rPr lang="en-GB" dirty="0" err="1"/>
              <a:t>acesso</a:t>
            </a:r>
            <a:r>
              <a:rPr lang="en-GB" dirty="0"/>
              <a:t> à </a:t>
            </a:r>
            <a:r>
              <a:rPr lang="en-GB" dirty="0" err="1"/>
              <a:t>energia</a:t>
            </a:r>
            <a:r>
              <a:rPr lang="en-GB" dirty="0"/>
              <a:t> </a:t>
            </a:r>
            <a:r>
              <a:rPr lang="en-GB" dirty="0" err="1"/>
              <a:t>acessível</a:t>
            </a:r>
            <a:r>
              <a:rPr lang="en-GB" dirty="0"/>
              <a:t>, </a:t>
            </a:r>
            <a:r>
              <a:rPr lang="en-GB" dirty="0" err="1"/>
              <a:t>confiável</a:t>
            </a:r>
            <a:r>
              <a:rPr lang="en-GB" dirty="0"/>
              <a:t>, </a:t>
            </a:r>
            <a:r>
              <a:rPr lang="en-GB" dirty="0" err="1"/>
              <a:t>sustentável</a:t>
            </a:r>
            <a:r>
              <a:rPr lang="en-GB" dirty="0"/>
              <a:t> e moderna para </a:t>
            </a:r>
            <a:r>
              <a:rPr lang="en-GB" dirty="0" err="1"/>
              <a:t>todos</a:t>
            </a:r>
            <a:endParaRPr dirty="0"/>
          </a:p>
          <a:p>
            <a:pPr marL="0" lvl="0" indent="0" algn="l" rtl="0">
              <a:spcBef>
                <a:spcPts val="0"/>
              </a:spcBef>
              <a:spcAft>
                <a:spcPts val="0"/>
              </a:spcAft>
              <a:buNone/>
            </a:pPr>
            <a:r>
              <a:rPr lang="en-GB" dirty="0"/>
              <a:t>ODS 13: Tomar </a:t>
            </a:r>
            <a:r>
              <a:rPr lang="en-GB" dirty="0" err="1"/>
              <a:t>medidas</a:t>
            </a:r>
            <a:r>
              <a:rPr lang="en-GB" dirty="0"/>
              <a:t> </a:t>
            </a:r>
            <a:r>
              <a:rPr lang="en-GB" dirty="0" err="1"/>
              <a:t>urgentes</a:t>
            </a:r>
            <a:r>
              <a:rPr lang="en-GB" dirty="0"/>
              <a:t> para combater a </a:t>
            </a:r>
            <a:r>
              <a:rPr lang="en-GB" dirty="0" err="1"/>
              <a:t>mudança</a:t>
            </a:r>
            <a:r>
              <a:rPr lang="en-GB" dirty="0"/>
              <a:t> </a:t>
            </a:r>
            <a:r>
              <a:rPr lang="en-GB" dirty="0" err="1"/>
              <a:t>climática</a:t>
            </a:r>
            <a:r>
              <a:rPr lang="en-GB" dirty="0"/>
              <a:t> e </a:t>
            </a:r>
            <a:r>
              <a:rPr lang="en-GB" dirty="0" err="1"/>
              <a:t>seus</a:t>
            </a:r>
            <a:r>
              <a:rPr lang="en-GB" dirty="0"/>
              <a:t> </a:t>
            </a:r>
            <a:r>
              <a:rPr lang="en-GB" dirty="0" err="1"/>
              <a:t>impactos</a:t>
            </a:r>
            <a:endParaRPr dirty="0"/>
          </a:p>
          <a:p>
            <a:pPr marL="0" lvl="0" indent="0" algn="l" rtl="0">
              <a:spcBef>
                <a:spcPts val="0"/>
              </a:spcBef>
              <a:spcAft>
                <a:spcPts val="0"/>
              </a:spcAft>
              <a:buNone/>
            </a:pPr>
            <a:r>
              <a:rPr lang="en-GB" dirty="0"/>
              <a:t>Como </a:t>
            </a:r>
            <a:r>
              <a:rPr lang="en-GB" dirty="0" err="1"/>
              <a:t>será</a:t>
            </a:r>
            <a:r>
              <a:rPr lang="en-GB" dirty="0"/>
              <a:t> </a:t>
            </a:r>
            <a:r>
              <a:rPr lang="en-GB" dirty="0" err="1"/>
              <a:t>explorado</a:t>
            </a:r>
            <a:r>
              <a:rPr lang="en-GB" dirty="0"/>
              <a:t> </a:t>
            </a:r>
            <a:r>
              <a:rPr lang="en-GB" dirty="0" err="1"/>
              <a:t>em</a:t>
            </a:r>
            <a:r>
              <a:rPr lang="en-GB" dirty="0"/>
              <a:t> </a:t>
            </a:r>
            <a:r>
              <a:rPr lang="en-GB" dirty="0" err="1"/>
              <a:t>detalhes</a:t>
            </a:r>
            <a:r>
              <a:rPr lang="en-GB" dirty="0"/>
              <a:t> </a:t>
            </a:r>
            <a:r>
              <a:rPr lang="en-GB" dirty="0" err="1"/>
              <a:t>neste</a:t>
            </a:r>
            <a:r>
              <a:rPr lang="en-GB" dirty="0"/>
              <a:t> </a:t>
            </a:r>
            <a:r>
              <a:rPr lang="en-GB" dirty="0" err="1"/>
              <a:t>curso</a:t>
            </a:r>
            <a:r>
              <a:rPr lang="en-GB" dirty="0"/>
              <a:t>, esses </a:t>
            </a:r>
            <a:r>
              <a:rPr lang="en-GB" dirty="0" err="1"/>
              <a:t>não</a:t>
            </a:r>
            <a:r>
              <a:rPr lang="en-GB" dirty="0"/>
              <a:t> </a:t>
            </a:r>
            <a:r>
              <a:rPr lang="en-GB" dirty="0" err="1"/>
              <a:t>são</a:t>
            </a:r>
            <a:r>
              <a:rPr lang="en-GB" dirty="0"/>
              <a:t> </a:t>
            </a:r>
            <a:r>
              <a:rPr lang="en-GB" dirty="0" err="1"/>
              <a:t>objetivos</a:t>
            </a:r>
            <a:r>
              <a:rPr lang="en-GB" dirty="0"/>
              <a:t> </a:t>
            </a:r>
            <a:r>
              <a:rPr lang="en-GB" dirty="0" err="1"/>
              <a:t>separados</a:t>
            </a:r>
            <a:r>
              <a:rPr lang="en-GB" dirty="0"/>
              <a:t> e </a:t>
            </a:r>
            <a:r>
              <a:rPr lang="en-GB" dirty="0" err="1"/>
              <a:t>distintos</a:t>
            </a:r>
            <a:r>
              <a:rPr lang="en-GB" dirty="0"/>
              <a:t>, mas </a:t>
            </a:r>
            <a:r>
              <a:rPr lang="en-GB" dirty="0" err="1"/>
              <a:t>desafios</a:t>
            </a:r>
            <a:r>
              <a:rPr lang="en-GB" dirty="0"/>
              <a:t> </a:t>
            </a:r>
            <a:r>
              <a:rPr lang="en-GB" dirty="0" err="1"/>
              <a:t>intimamente</a:t>
            </a:r>
            <a:r>
              <a:rPr lang="en-GB" dirty="0"/>
              <a:t> inter-</a:t>
            </a:r>
            <a:r>
              <a:rPr lang="en-GB" dirty="0" err="1"/>
              <a:t>relacionados</a:t>
            </a:r>
            <a:r>
              <a:rPr lang="en-GB" dirty="0"/>
              <a:t> e </a:t>
            </a:r>
            <a:r>
              <a:rPr lang="en-GB" dirty="0" err="1"/>
              <a:t>interligados</a:t>
            </a:r>
            <a:r>
              <a:rPr lang="en-GB" dirty="0"/>
              <a:t>. A </a:t>
            </a:r>
            <a:r>
              <a:rPr lang="en-GB" dirty="0" err="1"/>
              <a:t>maneira</a:t>
            </a:r>
            <a:r>
              <a:rPr lang="en-GB" dirty="0"/>
              <a:t> e a </a:t>
            </a:r>
            <a:r>
              <a:rPr lang="en-GB" dirty="0" err="1"/>
              <a:t>extensão</a:t>
            </a:r>
            <a:r>
              <a:rPr lang="en-GB" dirty="0"/>
              <a:t> do </a:t>
            </a:r>
            <a:r>
              <a:rPr lang="en-GB" dirty="0" err="1"/>
              <a:t>progresso</a:t>
            </a:r>
            <a:r>
              <a:rPr lang="en-GB" dirty="0"/>
              <a:t> </a:t>
            </a:r>
            <a:r>
              <a:rPr lang="en-GB" dirty="0" err="1"/>
              <a:t>em</a:t>
            </a:r>
            <a:r>
              <a:rPr lang="en-GB" dirty="0"/>
              <a:t> </a:t>
            </a:r>
            <a:r>
              <a:rPr lang="en-GB" dirty="0" err="1"/>
              <a:t>uma</a:t>
            </a:r>
            <a:r>
              <a:rPr lang="en-GB" dirty="0"/>
              <a:t> </a:t>
            </a:r>
            <a:r>
              <a:rPr lang="en-GB" dirty="0" err="1"/>
              <a:t>área</a:t>
            </a:r>
            <a:r>
              <a:rPr lang="en-GB" dirty="0"/>
              <a:t> </a:t>
            </a:r>
            <a:r>
              <a:rPr lang="en-GB" dirty="0" err="1"/>
              <a:t>podem</a:t>
            </a:r>
            <a:r>
              <a:rPr lang="en-GB" dirty="0"/>
              <a:t> </a:t>
            </a:r>
            <a:r>
              <a:rPr lang="en-GB" dirty="0" err="1"/>
              <a:t>ter</a:t>
            </a:r>
            <a:r>
              <a:rPr lang="en-GB" dirty="0"/>
              <a:t> </a:t>
            </a:r>
            <a:r>
              <a:rPr lang="en-GB" dirty="0" err="1"/>
              <a:t>consequências</a:t>
            </a:r>
            <a:r>
              <a:rPr lang="en-GB" dirty="0"/>
              <a:t> </a:t>
            </a:r>
            <a:r>
              <a:rPr lang="en-GB" dirty="0" err="1"/>
              <a:t>importantes</a:t>
            </a:r>
            <a:r>
              <a:rPr lang="en-GB" dirty="0"/>
              <a:t> para a </a:t>
            </a:r>
            <a:r>
              <a:rPr lang="en-GB" dirty="0" err="1"/>
              <a:t>realização</a:t>
            </a:r>
            <a:r>
              <a:rPr lang="en-GB" dirty="0"/>
              <a:t> </a:t>
            </a:r>
            <a:r>
              <a:rPr lang="en-GB" dirty="0" err="1"/>
              <a:t>em</a:t>
            </a:r>
            <a:r>
              <a:rPr lang="en-GB" dirty="0"/>
              <a:t> </a:t>
            </a:r>
            <a:r>
              <a:rPr lang="en-GB" dirty="0" err="1"/>
              <a:t>outras</a:t>
            </a:r>
            <a:r>
              <a:rPr lang="en-GB" dirty="0"/>
              <a:t>. Essa </a:t>
            </a:r>
            <a:r>
              <a:rPr lang="en-GB" dirty="0" err="1"/>
              <a:t>interconexão</a:t>
            </a:r>
            <a:r>
              <a:rPr lang="en-GB" dirty="0"/>
              <a:t> das </a:t>
            </a:r>
            <a:r>
              <a:rPr lang="en-GB" dirty="0" err="1"/>
              <a:t>preocupações</a:t>
            </a:r>
            <a:r>
              <a:rPr lang="en-GB" dirty="0"/>
              <a:t> com o </a:t>
            </a:r>
            <a:r>
              <a:rPr lang="en-GB" dirty="0" err="1"/>
              <a:t>desenvolvimento</a:t>
            </a:r>
            <a:r>
              <a:rPr lang="en-GB" dirty="0"/>
              <a:t> </a:t>
            </a:r>
            <a:r>
              <a:rPr lang="en-GB" dirty="0" err="1"/>
              <a:t>tem</a:t>
            </a:r>
            <a:r>
              <a:rPr lang="en-GB" dirty="0"/>
              <a:t> </a:t>
            </a:r>
            <a:r>
              <a:rPr lang="en-GB" dirty="0" err="1"/>
              <a:t>implicações</a:t>
            </a:r>
            <a:r>
              <a:rPr lang="en-GB" dirty="0"/>
              <a:t> </a:t>
            </a:r>
            <a:r>
              <a:rPr lang="en-GB" dirty="0" err="1"/>
              <a:t>sobre</a:t>
            </a:r>
            <a:r>
              <a:rPr lang="en-GB" dirty="0"/>
              <a:t> </a:t>
            </a:r>
            <a:r>
              <a:rPr lang="en-GB" dirty="0" err="1"/>
              <a:t>como</a:t>
            </a:r>
            <a:r>
              <a:rPr lang="en-GB" dirty="0"/>
              <a:t> </a:t>
            </a:r>
            <a:r>
              <a:rPr lang="en-GB" dirty="0" err="1"/>
              <a:t>os</a:t>
            </a:r>
            <a:r>
              <a:rPr lang="en-GB" dirty="0"/>
              <a:t> </a:t>
            </a:r>
            <a:r>
              <a:rPr lang="en-GB" dirty="0" err="1"/>
              <a:t>processos</a:t>
            </a:r>
            <a:r>
              <a:rPr lang="en-GB" dirty="0"/>
              <a:t> de </a:t>
            </a:r>
            <a:r>
              <a:rPr lang="en-GB" dirty="0" err="1"/>
              <a:t>tomada</a:t>
            </a:r>
            <a:r>
              <a:rPr lang="en-GB" dirty="0"/>
              <a:t> de </a:t>
            </a:r>
            <a:r>
              <a:rPr lang="en-GB" dirty="0" err="1"/>
              <a:t>decisão</a:t>
            </a:r>
            <a:r>
              <a:rPr lang="en-GB" dirty="0"/>
              <a:t> e </a:t>
            </a:r>
            <a:r>
              <a:rPr lang="en-GB" dirty="0" err="1"/>
              <a:t>formulação</a:t>
            </a:r>
            <a:r>
              <a:rPr lang="en-GB" dirty="0"/>
              <a:t> de </a:t>
            </a:r>
            <a:r>
              <a:rPr lang="en-GB" dirty="0" err="1"/>
              <a:t>políticas</a:t>
            </a:r>
            <a:r>
              <a:rPr lang="en-GB" dirty="0"/>
              <a:t> </a:t>
            </a:r>
            <a:r>
              <a:rPr lang="en-GB" dirty="0" err="1"/>
              <a:t>devem</a:t>
            </a:r>
            <a:r>
              <a:rPr lang="en-GB" dirty="0"/>
              <a:t> ser </a:t>
            </a:r>
            <a:r>
              <a:rPr lang="en-GB" dirty="0" err="1"/>
              <a:t>conduzidos</a:t>
            </a:r>
            <a:r>
              <a:rPr lang="en-GB" dirty="0"/>
              <a:t>. Ela </a:t>
            </a:r>
            <a:r>
              <a:rPr lang="en-GB" dirty="0" err="1"/>
              <a:t>também</a:t>
            </a:r>
            <a:r>
              <a:rPr lang="en-GB" dirty="0"/>
              <a:t> </a:t>
            </a:r>
            <a:r>
              <a:rPr lang="en-GB" dirty="0" err="1"/>
              <a:t>destaca</a:t>
            </a:r>
            <a:r>
              <a:rPr lang="en-GB" dirty="0"/>
              <a:t> a </a:t>
            </a:r>
            <a:r>
              <a:rPr lang="en-GB" dirty="0" err="1"/>
              <a:t>necessidade</a:t>
            </a:r>
            <a:r>
              <a:rPr lang="en-GB" dirty="0"/>
              <a:t> de </a:t>
            </a:r>
            <a:r>
              <a:rPr lang="en-GB" dirty="0" err="1"/>
              <a:t>realizar</a:t>
            </a:r>
            <a:r>
              <a:rPr lang="en-GB" dirty="0"/>
              <a:t> </a:t>
            </a:r>
            <a:r>
              <a:rPr lang="en-GB" dirty="0" err="1"/>
              <a:t>análises</a:t>
            </a:r>
            <a:r>
              <a:rPr lang="en-GB" dirty="0"/>
              <a:t> e </a:t>
            </a:r>
            <a:r>
              <a:rPr lang="en-GB" dirty="0" err="1"/>
              <a:t>modelagens</a:t>
            </a:r>
            <a:r>
              <a:rPr lang="en-GB" dirty="0"/>
              <a:t> </a:t>
            </a:r>
            <a:r>
              <a:rPr lang="en-GB" dirty="0" err="1"/>
              <a:t>mais</a:t>
            </a:r>
            <a:r>
              <a:rPr lang="en-GB" dirty="0"/>
              <a:t> </a:t>
            </a:r>
            <a:r>
              <a:rPr lang="en-GB" dirty="0" err="1"/>
              <a:t>integradas</a:t>
            </a:r>
            <a:r>
              <a:rPr lang="en-GB" dirty="0"/>
              <a:t> e </a:t>
            </a:r>
            <a:r>
              <a:rPr lang="en-GB" dirty="0" err="1"/>
              <a:t>coesas</a:t>
            </a:r>
            <a:r>
              <a:rPr lang="en-GB" dirty="0"/>
              <a:t>, </a:t>
            </a:r>
            <a:r>
              <a:rPr lang="en-GB" dirty="0" err="1"/>
              <a:t>seja</a:t>
            </a:r>
            <a:r>
              <a:rPr lang="en-GB" dirty="0"/>
              <a:t> </a:t>
            </a:r>
            <a:r>
              <a:rPr lang="en-GB" dirty="0" err="1"/>
              <a:t>por</a:t>
            </a:r>
            <a:r>
              <a:rPr lang="en-GB" dirty="0"/>
              <a:t> </a:t>
            </a:r>
            <a:r>
              <a:rPr lang="en-GB" dirty="0" err="1"/>
              <a:t>meio</a:t>
            </a:r>
            <a:r>
              <a:rPr lang="en-GB" dirty="0"/>
              <a:t> do </a:t>
            </a:r>
            <a:r>
              <a:rPr lang="en-GB" dirty="0" err="1"/>
              <a:t>uso</a:t>
            </a:r>
            <a:r>
              <a:rPr lang="en-GB" dirty="0"/>
              <a:t> </a:t>
            </a:r>
            <a:r>
              <a:rPr lang="en-GB" dirty="0" err="1"/>
              <a:t>harmonizado</a:t>
            </a:r>
            <a:r>
              <a:rPr lang="en-GB" dirty="0"/>
              <a:t> de </a:t>
            </a:r>
            <a:r>
              <a:rPr lang="en-GB" dirty="0" err="1"/>
              <a:t>metodologias</a:t>
            </a:r>
            <a:r>
              <a:rPr lang="en-GB" dirty="0"/>
              <a:t> </a:t>
            </a:r>
            <a:r>
              <a:rPr lang="en-GB" dirty="0" err="1"/>
              <a:t>separadas</a:t>
            </a:r>
            <a:r>
              <a:rPr lang="en-GB" dirty="0"/>
              <a:t> </a:t>
            </a:r>
            <a:r>
              <a:rPr lang="en-GB" dirty="0" err="1"/>
              <a:t>ou</a:t>
            </a:r>
            <a:r>
              <a:rPr lang="en-GB" dirty="0"/>
              <a:t> do </a:t>
            </a:r>
            <a:r>
              <a:rPr lang="en-GB" dirty="0" err="1"/>
              <a:t>desenvolvimento</a:t>
            </a:r>
            <a:r>
              <a:rPr lang="en-GB" dirty="0"/>
              <a:t> de </a:t>
            </a:r>
            <a:r>
              <a:rPr lang="en-GB" dirty="0" err="1"/>
              <a:t>estruturas</a:t>
            </a:r>
            <a:r>
              <a:rPr lang="en-GB" dirty="0"/>
              <a:t> </a:t>
            </a:r>
            <a:r>
              <a:rPr lang="en-GB" dirty="0" err="1"/>
              <a:t>mais</a:t>
            </a:r>
            <a:r>
              <a:rPr lang="en-GB" dirty="0"/>
              <a:t> </a:t>
            </a:r>
            <a:r>
              <a:rPr lang="en-GB" dirty="0" err="1"/>
              <a:t>transversais</a:t>
            </a:r>
            <a:r>
              <a:rPr lang="en-GB" dirty="0"/>
              <a:t> e </a:t>
            </a:r>
            <a:r>
              <a:rPr lang="en-GB" dirty="0" err="1"/>
              <a:t>integradas</a:t>
            </a:r>
            <a:r>
              <a:rPr lang="en-GB" dirty="0"/>
              <a:t>.</a:t>
            </a:r>
            <a:endParaRPr dirty="0"/>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1200" dirty="0"/>
              <a:t>A </a:t>
            </a:r>
            <a:r>
              <a:rPr lang="en-GB" sz="1200" dirty="0" err="1"/>
              <a:t>metodologia</a:t>
            </a:r>
            <a:r>
              <a:rPr lang="en-GB" sz="1200" dirty="0"/>
              <a:t> dos </a:t>
            </a:r>
            <a:r>
              <a:rPr lang="en-GB" sz="1200" dirty="0" err="1"/>
              <a:t>sistemas</a:t>
            </a:r>
            <a:r>
              <a:rPr lang="en-GB" sz="1200" dirty="0"/>
              <a:t> de </a:t>
            </a:r>
            <a:r>
              <a:rPr lang="en-GB" sz="1200" dirty="0" err="1"/>
              <a:t>clima</a:t>
            </a:r>
            <a:r>
              <a:rPr lang="en-GB" sz="1200" dirty="0"/>
              <a:t>, terra, </a:t>
            </a:r>
            <a:r>
              <a:rPr lang="en-GB" sz="1200" dirty="0" err="1"/>
              <a:t>energia</a:t>
            </a:r>
            <a:r>
              <a:rPr lang="en-GB" sz="1200" dirty="0"/>
              <a:t> e </a:t>
            </a:r>
            <a:r>
              <a:rPr lang="en-GB" sz="1200" dirty="0" err="1"/>
              <a:t>água</a:t>
            </a:r>
            <a:r>
              <a:rPr lang="en-GB" sz="1200" dirty="0"/>
              <a:t> - </a:t>
            </a:r>
            <a:r>
              <a:rPr lang="en-GB" sz="1200" dirty="0" err="1"/>
              <a:t>abreviada</a:t>
            </a:r>
            <a:r>
              <a:rPr lang="en-GB" sz="1200" dirty="0"/>
              <a:t> </a:t>
            </a:r>
            <a:r>
              <a:rPr lang="en-GB" sz="1200" dirty="0" err="1"/>
              <a:t>como</a:t>
            </a:r>
            <a:r>
              <a:rPr lang="en-GB" sz="1200" dirty="0"/>
              <a:t> CLEWs - </a:t>
            </a:r>
            <a:r>
              <a:rPr lang="en-GB" sz="1200" dirty="0" err="1"/>
              <a:t>foi</a:t>
            </a:r>
            <a:r>
              <a:rPr lang="en-GB" sz="1200" dirty="0"/>
              <a:t> </a:t>
            </a:r>
            <a:r>
              <a:rPr lang="en-GB" sz="1200" dirty="0" err="1"/>
              <a:t>projetada</a:t>
            </a:r>
            <a:r>
              <a:rPr lang="en-GB" sz="1200" dirty="0"/>
              <a:t> para </a:t>
            </a:r>
            <a:r>
              <a:rPr lang="en-GB" sz="1200" dirty="0" err="1"/>
              <a:t>esse</a:t>
            </a:r>
            <a:r>
              <a:rPr lang="en-GB" sz="1200" dirty="0"/>
              <a:t> </a:t>
            </a:r>
            <a:r>
              <a:rPr lang="en-GB" sz="1200" dirty="0" err="1"/>
              <a:t>tipo</a:t>
            </a:r>
            <a:r>
              <a:rPr lang="en-GB" sz="1200" dirty="0"/>
              <a:t> de </a:t>
            </a:r>
            <a:r>
              <a:rPr lang="en-GB" sz="1200" dirty="0" err="1"/>
              <a:t>avaliação</a:t>
            </a:r>
            <a:r>
              <a:rPr lang="en-GB" sz="1200" dirty="0"/>
              <a:t> de </a:t>
            </a:r>
            <a:r>
              <a:rPr lang="en-GB" sz="1200" dirty="0" err="1"/>
              <a:t>política</a:t>
            </a:r>
            <a:r>
              <a:rPr lang="en-GB" sz="1200" dirty="0"/>
              <a:t> </a:t>
            </a:r>
            <a:r>
              <a:rPr lang="en-GB" sz="1200" dirty="0" err="1"/>
              <a:t>integrada</a:t>
            </a:r>
            <a:r>
              <a:rPr lang="en-GB" sz="1200" dirty="0"/>
              <a:t>. O CLEWs </a:t>
            </a:r>
            <a:r>
              <a:rPr lang="en-GB" sz="1200" dirty="0" err="1"/>
              <a:t>é</a:t>
            </a:r>
            <a:r>
              <a:rPr lang="en-GB" sz="1200" dirty="0"/>
              <a:t> </a:t>
            </a:r>
            <a:r>
              <a:rPr lang="en-GB" sz="1200" dirty="0" err="1"/>
              <a:t>uma</a:t>
            </a:r>
            <a:r>
              <a:rPr lang="en-GB" sz="1200" dirty="0"/>
              <a:t> ferramenta para a </a:t>
            </a:r>
            <a:r>
              <a:rPr lang="en-GB" sz="1200" dirty="0" err="1"/>
              <a:t>consideração</a:t>
            </a:r>
            <a:r>
              <a:rPr lang="en-GB" sz="1200" dirty="0"/>
              <a:t> </a:t>
            </a:r>
            <a:r>
              <a:rPr lang="en-GB" sz="1200" dirty="0" err="1"/>
              <a:t>simultânea</a:t>
            </a:r>
            <a:r>
              <a:rPr lang="en-GB" sz="1200" dirty="0"/>
              <a:t> de </a:t>
            </a:r>
            <a:r>
              <a:rPr lang="en-GB" sz="1200" dirty="0" err="1"/>
              <a:t>questões</a:t>
            </a:r>
            <a:r>
              <a:rPr lang="en-GB" sz="1200" dirty="0"/>
              <a:t> </a:t>
            </a:r>
            <a:r>
              <a:rPr lang="en-GB" sz="1200" dirty="0" err="1"/>
              <a:t>relativas</a:t>
            </a:r>
            <a:r>
              <a:rPr lang="en-GB" sz="1200" dirty="0"/>
              <a:t> à </a:t>
            </a:r>
            <a:r>
              <a:rPr lang="en-GB" sz="1200" dirty="0" err="1"/>
              <a:t>segurança</a:t>
            </a:r>
            <a:r>
              <a:rPr lang="en-GB" sz="1200" dirty="0"/>
              <a:t> </a:t>
            </a:r>
            <a:r>
              <a:rPr lang="en-GB" sz="1200" dirty="0" err="1"/>
              <a:t>alimentar</a:t>
            </a:r>
            <a:r>
              <a:rPr lang="en-GB" sz="1200" dirty="0"/>
              <a:t>, </a:t>
            </a:r>
            <a:r>
              <a:rPr lang="en-GB" sz="1200" dirty="0" err="1"/>
              <a:t>energética</a:t>
            </a:r>
            <a:r>
              <a:rPr lang="en-GB" sz="1200" dirty="0"/>
              <a:t> e </a:t>
            </a:r>
            <a:r>
              <a:rPr lang="en-GB" sz="1200" dirty="0" err="1"/>
              <a:t>hídrica</a:t>
            </a:r>
            <a:r>
              <a:rPr lang="en-GB" sz="1200" dirty="0"/>
              <a:t> que </a:t>
            </a:r>
            <a:r>
              <a:rPr lang="en-GB" sz="1200" dirty="0" err="1"/>
              <a:t>fornece</a:t>
            </a:r>
            <a:r>
              <a:rPr lang="en-GB" sz="1200" dirty="0"/>
              <a:t> um </a:t>
            </a:r>
            <a:r>
              <a:rPr lang="en-GB" sz="1200" dirty="0" err="1"/>
              <a:t>meio</a:t>
            </a:r>
            <a:r>
              <a:rPr lang="en-GB" sz="1200" dirty="0"/>
              <a:t> de </a:t>
            </a:r>
            <a:r>
              <a:rPr lang="en-GB" sz="1200" dirty="0" err="1"/>
              <a:t>analisar</a:t>
            </a:r>
            <a:r>
              <a:rPr lang="en-GB" sz="1200" dirty="0"/>
              <a:t> e </a:t>
            </a:r>
            <a:r>
              <a:rPr lang="en-GB" sz="1200" dirty="0" err="1"/>
              <a:t>avaliar</a:t>
            </a:r>
            <a:r>
              <a:rPr lang="en-GB" sz="1200" dirty="0"/>
              <a:t> as </a:t>
            </a:r>
            <a:r>
              <a:rPr lang="en-GB" sz="1200" dirty="0" err="1"/>
              <a:t>interligações</a:t>
            </a:r>
            <a:r>
              <a:rPr lang="en-GB" sz="1200" dirty="0"/>
              <a:t> </a:t>
            </a:r>
            <a:r>
              <a:rPr lang="en-GB" sz="1200" dirty="0" err="1"/>
              <a:t>existentes</a:t>
            </a:r>
            <a:r>
              <a:rPr lang="en-GB" sz="1200" dirty="0"/>
              <a:t> entre </a:t>
            </a:r>
            <a:r>
              <a:rPr lang="en-GB" sz="1200" dirty="0" err="1"/>
              <a:t>os</a:t>
            </a:r>
            <a:r>
              <a:rPr lang="en-GB" sz="1200" dirty="0"/>
              <a:t> </a:t>
            </a:r>
            <a:r>
              <a:rPr lang="en-GB" sz="1200" dirty="0" err="1"/>
              <a:t>sistemas</a:t>
            </a:r>
            <a:r>
              <a:rPr lang="en-GB" sz="1200" dirty="0"/>
              <a:t> de </a:t>
            </a:r>
            <a:r>
              <a:rPr lang="en-GB" sz="1200" dirty="0" err="1"/>
              <a:t>energia</a:t>
            </a:r>
            <a:r>
              <a:rPr lang="en-GB" sz="1200" dirty="0"/>
              <a:t>, </a:t>
            </a:r>
            <a:r>
              <a:rPr lang="en-GB" sz="1200" dirty="0" err="1"/>
              <a:t>água</a:t>
            </a:r>
            <a:r>
              <a:rPr lang="en-GB" sz="1200" dirty="0"/>
              <a:t> e </a:t>
            </a:r>
            <a:r>
              <a:rPr lang="en-GB" sz="1200" dirty="0" err="1"/>
              <a:t>agricultura</a:t>
            </a:r>
            <a:r>
              <a:rPr lang="en-GB" sz="1200" dirty="0"/>
              <a:t>, </a:t>
            </a:r>
            <a:r>
              <a:rPr lang="en-GB" sz="1200" dirty="0" err="1"/>
              <a:t>bem</a:t>
            </a:r>
            <a:r>
              <a:rPr lang="en-GB" sz="1200" dirty="0"/>
              <a:t> </a:t>
            </a:r>
            <a:r>
              <a:rPr lang="en-GB" sz="1200" dirty="0" err="1"/>
              <a:t>como</a:t>
            </a:r>
            <a:r>
              <a:rPr lang="en-GB" sz="1200" dirty="0"/>
              <a:t> </a:t>
            </a:r>
            <a:r>
              <a:rPr lang="en-GB" sz="1200" dirty="0" err="1"/>
              <a:t>seus</a:t>
            </a:r>
            <a:r>
              <a:rPr lang="en-GB" sz="1200" dirty="0"/>
              <a:t> </a:t>
            </a:r>
            <a:r>
              <a:rPr lang="en-GB" sz="1200" dirty="0" err="1"/>
              <a:t>impactos</a:t>
            </a:r>
            <a:r>
              <a:rPr lang="en-GB" sz="1200" dirty="0"/>
              <a:t> e </a:t>
            </a:r>
            <a:r>
              <a:rPr lang="en-GB" sz="1200" dirty="0" err="1"/>
              <a:t>vulnerabilidade</a:t>
            </a:r>
            <a:r>
              <a:rPr lang="en-GB" sz="1200" dirty="0"/>
              <a:t> </a:t>
            </a:r>
            <a:r>
              <a:rPr lang="en-GB" sz="1200" dirty="0" err="1"/>
              <a:t>às</a:t>
            </a:r>
            <a:r>
              <a:rPr lang="en-GB" sz="1200" dirty="0"/>
              <a:t> </a:t>
            </a:r>
            <a:r>
              <a:rPr lang="en-GB" sz="1200" dirty="0" err="1"/>
              <a:t>mudanças</a:t>
            </a:r>
            <a:r>
              <a:rPr lang="en-GB" sz="1200" dirty="0"/>
              <a:t> </a:t>
            </a:r>
            <a:r>
              <a:rPr lang="en-GB" sz="1200" dirty="0" err="1"/>
              <a:t>climáticas</a:t>
            </a:r>
            <a:r>
              <a:rPr lang="en-GB" sz="1200" dirty="0"/>
              <a:t>. Ele </a:t>
            </a:r>
            <a:r>
              <a:rPr lang="en-GB" sz="1200" dirty="0" err="1"/>
              <a:t>foi</a:t>
            </a:r>
            <a:r>
              <a:rPr lang="en-GB" sz="1200" dirty="0"/>
              <a:t> </a:t>
            </a:r>
            <a:r>
              <a:rPr lang="en-GB" sz="1200" dirty="0" err="1"/>
              <a:t>projetado</a:t>
            </a:r>
            <a:r>
              <a:rPr lang="en-GB" sz="1200" dirty="0"/>
              <a:t> para </a:t>
            </a:r>
            <a:r>
              <a:rPr lang="en-GB" sz="1200" dirty="0" err="1"/>
              <a:t>ajudar</a:t>
            </a:r>
            <a:r>
              <a:rPr lang="en-GB" sz="1200" dirty="0"/>
              <a:t> a </a:t>
            </a:r>
            <a:r>
              <a:rPr lang="en-GB" sz="1200" dirty="0" err="1"/>
              <a:t>identificar</a:t>
            </a:r>
            <a:r>
              <a:rPr lang="en-GB" sz="1200" dirty="0"/>
              <a:t> e </a:t>
            </a:r>
            <a:r>
              <a:rPr lang="en-GB" sz="1200" dirty="0" err="1"/>
              <a:t>quantificar</a:t>
            </a:r>
            <a:r>
              <a:rPr lang="en-GB" sz="1200" dirty="0"/>
              <a:t> as </a:t>
            </a:r>
            <a:r>
              <a:rPr lang="en-GB" sz="1200" dirty="0" err="1"/>
              <a:t>compensações</a:t>
            </a:r>
            <a:r>
              <a:rPr lang="en-GB" sz="1200" dirty="0"/>
              <a:t> e </a:t>
            </a:r>
            <a:r>
              <a:rPr lang="en-GB" sz="1200" dirty="0" err="1"/>
              <a:t>sinergias</a:t>
            </a:r>
            <a:r>
              <a:rPr lang="en-GB" sz="1200" dirty="0"/>
              <a:t> que </a:t>
            </a:r>
            <a:r>
              <a:rPr lang="en-GB" sz="1200" dirty="0" err="1"/>
              <a:t>podem</a:t>
            </a:r>
            <a:r>
              <a:rPr lang="en-GB" sz="1200" dirty="0"/>
              <a:t> </a:t>
            </a:r>
            <a:r>
              <a:rPr lang="en-GB" sz="1200" dirty="0" err="1"/>
              <a:t>existir</a:t>
            </a:r>
            <a:r>
              <a:rPr lang="en-GB" sz="1200" dirty="0"/>
              <a:t> </a:t>
            </a:r>
            <a:r>
              <a:rPr lang="en-GB" sz="1200" dirty="0" err="1"/>
              <a:t>na</a:t>
            </a:r>
            <a:r>
              <a:rPr lang="en-GB" sz="1200" dirty="0"/>
              <a:t> </a:t>
            </a:r>
            <a:r>
              <a:rPr lang="en-GB" sz="1200" dirty="0" err="1"/>
              <a:t>busca</a:t>
            </a:r>
            <a:r>
              <a:rPr lang="en-GB" sz="1200" dirty="0"/>
              <a:t> </a:t>
            </a:r>
            <a:r>
              <a:rPr lang="en-GB" sz="1200" dirty="0" err="1"/>
              <a:t>simultânea</a:t>
            </a:r>
            <a:r>
              <a:rPr lang="en-GB" sz="1200" dirty="0"/>
              <a:t> de </a:t>
            </a:r>
            <a:r>
              <a:rPr lang="en-GB" sz="1200" dirty="0" err="1"/>
              <a:t>metas</a:t>
            </a:r>
            <a:r>
              <a:rPr lang="en-GB" sz="1200" dirty="0"/>
              <a:t> </a:t>
            </a:r>
            <a:r>
              <a:rPr lang="en-GB" sz="1200" dirty="0" err="1"/>
              <a:t>políticas</a:t>
            </a:r>
            <a:r>
              <a:rPr lang="en-GB" sz="1200" dirty="0"/>
              <a:t> </a:t>
            </a:r>
            <a:r>
              <a:rPr lang="en-GB" sz="1200" dirty="0" err="1"/>
              <a:t>em</a:t>
            </a:r>
            <a:r>
              <a:rPr lang="en-GB" sz="1200" dirty="0"/>
              <a:t> </a:t>
            </a:r>
            <a:r>
              <a:rPr lang="en-GB" sz="1200" dirty="0" err="1"/>
              <a:t>cada</a:t>
            </a:r>
            <a:r>
              <a:rPr lang="en-GB" sz="1200" dirty="0"/>
              <a:t> </a:t>
            </a:r>
            <a:r>
              <a:rPr lang="en-GB" sz="1200" dirty="0" err="1"/>
              <a:t>área</a:t>
            </a:r>
            <a:r>
              <a:rPr lang="en-GB" sz="1200" dirty="0"/>
              <a:t>. </a:t>
            </a:r>
            <a:r>
              <a:rPr lang="en-GB" sz="1200" dirty="0" err="1"/>
              <a:t>Assim</a:t>
            </a:r>
            <a:r>
              <a:rPr lang="en-GB" sz="1200" dirty="0"/>
              <a:t>, </a:t>
            </a:r>
            <a:r>
              <a:rPr lang="en-GB" sz="1200" dirty="0" err="1"/>
              <a:t>ele</a:t>
            </a:r>
            <a:r>
              <a:rPr lang="en-GB" sz="1200" dirty="0"/>
              <a:t> </a:t>
            </a:r>
            <a:r>
              <a:rPr lang="en-GB" sz="1200" dirty="0" err="1"/>
              <a:t>pode</a:t>
            </a:r>
            <a:r>
              <a:rPr lang="en-GB" sz="1200" dirty="0"/>
              <a:t> </a:t>
            </a:r>
            <a:r>
              <a:rPr lang="en-GB" sz="1200" dirty="0" err="1"/>
              <a:t>fornecer</a:t>
            </a:r>
            <a:r>
              <a:rPr lang="en-GB" sz="1200" dirty="0"/>
              <a:t> </a:t>
            </a:r>
            <a:r>
              <a:rPr lang="en-GB" sz="1200" dirty="0" err="1"/>
              <a:t>uma</a:t>
            </a:r>
            <a:r>
              <a:rPr lang="en-GB" sz="1200" dirty="0"/>
              <a:t> base </a:t>
            </a:r>
            <a:r>
              <a:rPr lang="en-GB" sz="1200" dirty="0" err="1"/>
              <a:t>analítica</a:t>
            </a:r>
            <a:r>
              <a:rPr lang="en-GB" sz="1200" dirty="0"/>
              <a:t> para um </a:t>
            </a:r>
            <a:r>
              <a:rPr lang="en-GB" sz="1200" dirty="0" err="1"/>
              <a:t>processo</a:t>
            </a:r>
            <a:r>
              <a:rPr lang="en-GB" sz="1200" dirty="0"/>
              <a:t> </a:t>
            </a:r>
            <a:r>
              <a:rPr lang="en-GB" sz="1200" dirty="0" err="1"/>
              <a:t>coerente</a:t>
            </a:r>
            <a:r>
              <a:rPr lang="en-GB" sz="1200" dirty="0"/>
              <a:t> e </a:t>
            </a:r>
            <a:r>
              <a:rPr lang="en-GB" sz="1200" dirty="0" err="1"/>
              <a:t>coeso</a:t>
            </a:r>
            <a:r>
              <a:rPr lang="en-GB" sz="1200" dirty="0"/>
              <a:t> de </a:t>
            </a:r>
            <a:r>
              <a:rPr lang="en-GB" sz="1200" dirty="0" err="1"/>
              <a:t>formulação</a:t>
            </a:r>
            <a:r>
              <a:rPr lang="en-GB" sz="1200" dirty="0"/>
              <a:t> de </a:t>
            </a:r>
            <a:r>
              <a:rPr lang="en-GB" sz="1200" dirty="0" err="1"/>
              <a:t>estratégias</a:t>
            </a:r>
            <a:r>
              <a:rPr lang="en-GB" sz="1200" dirty="0"/>
              <a:t> e </a:t>
            </a:r>
            <a:r>
              <a:rPr lang="en-GB" sz="1200" dirty="0" err="1"/>
              <a:t>políticas</a:t>
            </a:r>
            <a:r>
              <a:rPr lang="en-GB" sz="1200" dirty="0"/>
              <a:t>. </a:t>
            </a:r>
            <a:endParaRPr sz="1200" dirty="0"/>
          </a:p>
          <a:p>
            <a:pPr marL="0" lvl="0" indent="0" algn="just" rtl="0">
              <a:spcBef>
                <a:spcPts val="0"/>
              </a:spcBef>
              <a:spcAft>
                <a:spcPts val="0"/>
              </a:spcAft>
              <a:buNone/>
            </a:pPr>
            <a:r>
              <a:rPr lang="en-GB" sz="1200" dirty="0"/>
              <a:t>Ao </a:t>
            </a:r>
            <a:r>
              <a:rPr lang="en-GB" sz="1200" dirty="0" err="1"/>
              <a:t>comparar</a:t>
            </a:r>
            <a:r>
              <a:rPr lang="en-GB" sz="1200" dirty="0"/>
              <a:t> </a:t>
            </a:r>
            <a:r>
              <a:rPr lang="en-GB" sz="1200" dirty="0" err="1"/>
              <a:t>diferentes</a:t>
            </a:r>
            <a:r>
              <a:rPr lang="en-GB" sz="1200" dirty="0"/>
              <a:t> </a:t>
            </a:r>
            <a:r>
              <a:rPr lang="en-GB" sz="1200" dirty="0" err="1"/>
              <a:t>tecnologias</a:t>
            </a:r>
            <a:r>
              <a:rPr lang="en-GB" sz="1200" dirty="0"/>
              <a:t> e </a:t>
            </a:r>
            <a:r>
              <a:rPr lang="en-GB" sz="1200" dirty="0" err="1"/>
              <a:t>cadeias</a:t>
            </a:r>
            <a:r>
              <a:rPr lang="en-GB" sz="1200" dirty="0"/>
              <a:t> de </a:t>
            </a:r>
            <a:r>
              <a:rPr lang="en-GB" sz="1200" dirty="0" err="1"/>
              <a:t>valor</a:t>
            </a:r>
            <a:r>
              <a:rPr lang="en-GB" sz="1200" dirty="0"/>
              <a:t>, </a:t>
            </a:r>
            <a:r>
              <a:rPr lang="en-GB" sz="1200" dirty="0" err="1"/>
              <a:t>os</a:t>
            </a:r>
            <a:r>
              <a:rPr lang="en-GB" sz="1200" dirty="0"/>
              <a:t> CLEWs </a:t>
            </a:r>
            <a:r>
              <a:rPr lang="en-GB" sz="1200" dirty="0" err="1"/>
              <a:t>podem</a:t>
            </a:r>
            <a:r>
              <a:rPr lang="en-GB" sz="1200" dirty="0"/>
              <a:t> ser </a:t>
            </a:r>
            <a:r>
              <a:rPr lang="en-GB" sz="1200" dirty="0" err="1"/>
              <a:t>usados</a:t>
            </a:r>
            <a:r>
              <a:rPr lang="en-GB" sz="1200" dirty="0"/>
              <a:t> para </a:t>
            </a:r>
            <a:r>
              <a:rPr lang="en-GB" sz="1200" dirty="0" err="1"/>
              <a:t>identificar</a:t>
            </a:r>
            <a:r>
              <a:rPr lang="en-GB" sz="1200" dirty="0"/>
              <a:t> </a:t>
            </a:r>
            <a:r>
              <a:rPr lang="en-GB" sz="1200" dirty="0" err="1"/>
              <a:t>pontos</a:t>
            </a:r>
            <a:r>
              <a:rPr lang="en-GB" sz="1200" dirty="0"/>
              <a:t> de </a:t>
            </a:r>
            <a:r>
              <a:rPr lang="en-GB" sz="1200" dirty="0" err="1"/>
              <a:t>pressão</a:t>
            </a:r>
            <a:r>
              <a:rPr lang="en-GB" sz="1200" dirty="0"/>
              <a:t> e </a:t>
            </a:r>
            <a:r>
              <a:rPr lang="en-GB" sz="1200" dirty="0" err="1"/>
              <a:t>indicar</a:t>
            </a:r>
            <a:r>
              <a:rPr lang="en-GB" sz="1200" dirty="0"/>
              <a:t> </a:t>
            </a:r>
            <a:r>
              <a:rPr lang="en-GB" sz="1200" dirty="0" err="1"/>
              <a:t>sinergias</a:t>
            </a:r>
            <a:r>
              <a:rPr lang="en-GB" sz="1200" dirty="0"/>
              <a:t> e </a:t>
            </a:r>
            <a:r>
              <a:rPr lang="en-GB" sz="1200" dirty="0" err="1"/>
              <a:t>compensações</a:t>
            </a:r>
            <a:r>
              <a:rPr lang="en-GB" sz="1200" dirty="0"/>
              <a:t> para </a:t>
            </a:r>
            <a:r>
              <a:rPr lang="en-GB" sz="1200" dirty="0" err="1"/>
              <a:t>atingir</a:t>
            </a:r>
            <a:r>
              <a:rPr lang="en-GB" sz="1200" dirty="0"/>
              <a:t> as </a:t>
            </a:r>
            <a:r>
              <a:rPr lang="en-GB" sz="1200" dirty="0" err="1"/>
              <a:t>metas</a:t>
            </a:r>
            <a:r>
              <a:rPr lang="en-GB" sz="1200" dirty="0"/>
              <a:t> de </a:t>
            </a:r>
            <a:r>
              <a:rPr lang="en-GB" sz="1200" dirty="0" err="1"/>
              <a:t>desenvolvimento</a:t>
            </a:r>
            <a:r>
              <a:rPr lang="en-GB" sz="1200" dirty="0"/>
              <a:t>. Ele </a:t>
            </a:r>
            <a:r>
              <a:rPr lang="en-GB" sz="1200" dirty="0" err="1"/>
              <a:t>pode</a:t>
            </a:r>
            <a:r>
              <a:rPr lang="en-GB" sz="1200" dirty="0"/>
              <a:t> </a:t>
            </a:r>
            <a:r>
              <a:rPr lang="en-GB" sz="1200" dirty="0" err="1"/>
              <a:t>ajudar</a:t>
            </a:r>
            <a:r>
              <a:rPr lang="en-GB" sz="1200" dirty="0"/>
              <a:t> a </a:t>
            </a:r>
            <a:r>
              <a:rPr lang="en-GB" sz="1200" dirty="0" err="1"/>
              <a:t>analisar</a:t>
            </a:r>
            <a:r>
              <a:rPr lang="en-GB" sz="1200" dirty="0"/>
              <a:t> </a:t>
            </a:r>
            <a:r>
              <a:rPr lang="en-GB" sz="1200" dirty="0" err="1"/>
              <a:t>decisões</a:t>
            </a:r>
            <a:r>
              <a:rPr lang="en-GB" sz="1200" dirty="0"/>
              <a:t> </a:t>
            </a:r>
            <a:r>
              <a:rPr lang="en-GB" sz="1200" dirty="0" err="1"/>
              <a:t>políticas</a:t>
            </a:r>
            <a:r>
              <a:rPr lang="en-GB" sz="1200" dirty="0"/>
              <a:t> </a:t>
            </a:r>
            <a:r>
              <a:rPr lang="en-GB" sz="1200" dirty="0" err="1"/>
              <a:t>sobre</a:t>
            </a:r>
            <a:r>
              <a:rPr lang="en-GB" sz="1200" dirty="0"/>
              <a:t> </a:t>
            </a:r>
            <a:r>
              <a:rPr lang="en-GB" sz="1200" dirty="0" err="1"/>
              <a:t>questões</a:t>
            </a:r>
            <a:r>
              <a:rPr lang="en-GB" sz="1200" dirty="0"/>
              <a:t> </a:t>
            </a:r>
            <a:r>
              <a:rPr lang="en-GB" sz="1200" dirty="0" err="1"/>
              <a:t>como</a:t>
            </a:r>
            <a:r>
              <a:rPr lang="en-GB" sz="1200" dirty="0"/>
              <a:t> </a:t>
            </a:r>
            <a:r>
              <a:rPr lang="en-GB" sz="1200" dirty="0" err="1"/>
              <a:t>redução</a:t>
            </a:r>
            <a:r>
              <a:rPr lang="en-GB" sz="1200" dirty="0"/>
              <a:t> de </a:t>
            </a:r>
            <a:r>
              <a:rPr lang="en-GB" sz="1200" dirty="0" err="1"/>
              <a:t>emissões</a:t>
            </a:r>
            <a:r>
              <a:rPr lang="en-GB" sz="1200" dirty="0"/>
              <a:t> de gases de </a:t>
            </a:r>
            <a:r>
              <a:rPr lang="en-GB" sz="1200" dirty="0" err="1"/>
              <a:t>efeito</a:t>
            </a:r>
            <a:r>
              <a:rPr lang="en-GB" sz="1200" dirty="0"/>
              <a:t> estufa, </a:t>
            </a:r>
            <a:r>
              <a:rPr lang="en-GB" sz="1200" dirty="0" err="1"/>
              <a:t>competição</a:t>
            </a:r>
            <a:r>
              <a:rPr lang="en-GB" sz="1200" dirty="0"/>
              <a:t> </a:t>
            </a:r>
            <a:r>
              <a:rPr lang="en-GB" sz="1200" dirty="0" err="1"/>
              <a:t>por</a:t>
            </a:r>
            <a:r>
              <a:rPr lang="en-GB" sz="1200" dirty="0"/>
              <a:t> </a:t>
            </a:r>
            <a:r>
              <a:rPr lang="en-GB" sz="1200" dirty="0" err="1"/>
              <a:t>água</a:t>
            </a:r>
            <a:r>
              <a:rPr lang="en-GB" sz="1200" dirty="0"/>
              <a:t>, </a:t>
            </a:r>
            <a:r>
              <a:rPr lang="en-GB" sz="1200" dirty="0" err="1"/>
              <a:t>resistência</a:t>
            </a:r>
            <a:r>
              <a:rPr lang="en-GB" sz="1200" dirty="0"/>
              <a:t> </a:t>
            </a:r>
            <a:r>
              <a:rPr lang="en-GB" sz="1200" dirty="0" err="1"/>
              <a:t>climática</a:t>
            </a:r>
            <a:r>
              <a:rPr lang="en-GB" sz="1200" dirty="0"/>
              <a:t>, </a:t>
            </a:r>
            <a:r>
              <a:rPr lang="en-GB" sz="1200" dirty="0" err="1"/>
              <a:t>mudança</a:t>
            </a:r>
            <a:r>
              <a:rPr lang="en-GB" sz="1200" dirty="0"/>
              <a:t> no </a:t>
            </a:r>
            <a:r>
              <a:rPr lang="en-GB" sz="1200" dirty="0" err="1"/>
              <a:t>uso</a:t>
            </a:r>
            <a:r>
              <a:rPr lang="en-GB" sz="1200" dirty="0"/>
              <a:t> da terra e </a:t>
            </a:r>
            <a:r>
              <a:rPr lang="en-GB" sz="1200" dirty="0" err="1"/>
              <a:t>modernização</a:t>
            </a:r>
            <a:r>
              <a:rPr lang="en-GB" sz="1200" dirty="0"/>
              <a:t> </a:t>
            </a:r>
            <a:r>
              <a:rPr lang="en-GB" sz="1200" dirty="0" err="1"/>
              <a:t>agrícola</a:t>
            </a:r>
            <a:r>
              <a:rPr lang="en-GB" sz="1200" dirty="0"/>
              <a:t>. </a:t>
            </a:r>
            <a:r>
              <a:rPr lang="en-GB" sz="1200" dirty="0" err="1"/>
              <a:t>Os</a:t>
            </a:r>
            <a:r>
              <a:rPr lang="en-GB" sz="1200" dirty="0"/>
              <a:t> </a:t>
            </a:r>
            <a:r>
              <a:rPr lang="en-GB" sz="1200" dirty="0" err="1"/>
              <a:t>modelos</a:t>
            </a:r>
            <a:r>
              <a:rPr lang="en-GB" sz="1200" dirty="0"/>
              <a:t> CLEWs </a:t>
            </a:r>
            <a:r>
              <a:rPr lang="en-GB" sz="1200" dirty="0" err="1"/>
              <a:t>incorporam</a:t>
            </a:r>
            <a:r>
              <a:rPr lang="en-GB" sz="1200" dirty="0"/>
              <a:t> </a:t>
            </a:r>
            <a:r>
              <a:rPr lang="en-GB" sz="1200" dirty="0" err="1"/>
              <a:t>uma</a:t>
            </a:r>
            <a:r>
              <a:rPr lang="en-GB" sz="1200" dirty="0"/>
              <a:t> </a:t>
            </a:r>
            <a:r>
              <a:rPr lang="en-GB" sz="1200" dirty="0" err="1"/>
              <a:t>representação</a:t>
            </a:r>
            <a:r>
              <a:rPr lang="en-GB" sz="1200" dirty="0"/>
              <a:t> dos </a:t>
            </a:r>
            <a:r>
              <a:rPr lang="en-GB" sz="1200" dirty="0" err="1"/>
              <a:t>sistemas</a:t>
            </a:r>
            <a:r>
              <a:rPr lang="en-GB" sz="1200" dirty="0"/>
              <a:t> </a:t>
            </a:r>
            <a:r>
              <a:rPr lang="en-GB" sz="1200" dirty="0" err="1"/>
              <a:t>físicos</a:t>
            </a:r>
            <a:r>
              <a:rPr lang="en-GB" sz="1200" dirty="0"/>
              <a:t> - tanto </a:t>
            </a:r>
            <a:r>
              <a:rPr lang="en-GB" sz="1200" dirty="0" err="1"/>
              <a:t>os</a:t>
            </a:r>
            <a:r>
              <a:rPr lang="en-GB" sz="1200" dirty="0"/>
              <a:t> </a:t>
            </a:r>
            <a:r>
              <a:rPr lang="en-GB" sz="1200" dirty="0" err="1"/>
              <a:t>recursos</a:t>
            </a:r>
            <a:r>
              <a:rPr lang="en-GB" sz="1200" dirty="0"/>
              <a:t> </a:t>
            </a:r>
            <a:r>
              <a:rPr lang="en-GB" sz="1200" dirty="0" err="1"/>
              <a:t>naturais</a:t>
            </a:r>
            <a:r>
              <a:rPr lang="en-GB" sz="1200" dirty="0"/>
              <a:t> </a:t>
            </a:r>
            <a:r>
              <a:rPr lang="en-GB" sz="1200" dirty="0" err="1"/>
              <a:t>quanto</a:t>
            </a:r>
            <a:r>
              <a:rPr lang="en-GB" sz="1200" dirty="0"/>
              <a:t> a </a:t>
            </a:r>
            <a:r>
              <a:rPr lang="en-GB" sz="1200" dirty="0" err="1"/>
              <a:t>infraestrutura</a:t>
            </a:r>
            <a:r>
              <a:rPr lang="en-GB" sz="1200" dirty="0"/>
              <a:t> </a:t>
            </a:r>
            <a:r>
              <a:rPr lang="en-GB" sz="1200" dirty="0" err="1"/>
              <a:t>humana</a:t>
            </a:r>
            <a:r>
              <a:rPr lang="en-GB" sz="1200" dirty="0"/>
              <a:t> </a:t>
            </a:r>
            <a:r>
              <a:rPr lang="en-GB" sz="1200" dirty="0" err="1"/>
              <a:t>construída</a:t>
            </a:r>
            <a:r>
              <a:rPr lang="en-GB" sz="1200" dirty="0"/>
              <a:t> para </a:t>
            </a:r>
            <a:r>
              <a:rPr lang="en-GB" sz="1200" dirty="0" err="1"/>
              <a:t>aproveitar</a:t>
            </a:r>
            <a:r>
              <a:rPr lang="en-GB" sz="1200" dirty="0"/>
              <a:t> esses </a:t>
            </a:r>
            <a:r>
              <a:rPr lang="en-GB" sz="1200" dirty="0" err="1"/>
              <a:t>recursos</a:t>
            </a:r>
            <a:r>
              <a:rPr lang="en-GB" sz="1200" dirty="0"/>
              <a:t>. </a:t>
            </a:r>
            <a:r>
              <a:rPr lang="en-GB" sz="1200" dirty="0" err="1"/>
              <a:t>Isso</a:t>
            </a:r>
            <a:r>
              <a:rPr lang="en-GB" sz="1200" dirty="0"/>
              <a:t> </a:t>
            </a:r>
            <a:r>
              <a:rPr lang="en-GB" sz="1200" dirty="0" err="1"/>
              <a:t>geralmente</a:t>
            </a:r>
            <a:r>
              <a:rPr lang="en-GB" sz="1200" dirty="0"/>
              <a:t> </a:t>
            </a:r>
            <a:r>
              <a:rPr lang="en-GB" sz="1200" dirty="0" err="1"/>
              <a:t>é</a:t>
            </a:r>
            <a:r>
              <a:rPr lang="en-GB" sz="1200" dirty="0"/>
              <a:t> </a:t>
            </a:r>
            <a:r>
              <a:rPr lang="en-GB" sz="1200" dirty="0" err="1"/>
              <a:t>chamado</a:t>
            </a:r>
            <a:r>
              <a:rPr lang="en-GB" sz="1200" dirty="0"/>
              <a:t> de </a:t>
            </a:r>
            <a:r>
              <a:rPr lang="en-GB" sz="1200" dirty="0" err="1"/>
              <a:t>abordagem</a:t>
            </a:r>
            <a:r>
              <a:rPr lang="en-GB" sz="1200" dirty="0"/>
              <a:t> de </a:t>
            </a:r>
            <a:r>
              <a:rPr lang="en-GB" sz="1200" dirty="0" err="1"/>
              <a:t>baixo</a:t>
            </a:r>
            <a:r>
              <a:rPr lang="en-GB" sz="1200" dirty="0"/>
              <a:t> para </a:t>
            </a:r>
            <a:r>
              <a:rPr lang="en-GB" sz="1200" dirty="0" err="1"/>
              <a:t>cima</a:t>
            </a:r>
            <a:r>
              <a:rPr lang="en-GB" sz="1200" dirty="0"/>
              <a:t>, pois </a:t>
            </a:r>
            <a:r>
              <a:rPr lang="en-GB" sz="1200" dirty="0" err="1"/>
              <a:t>os</a:t>
            </a:r>
            <a:r>
              <a:rPr lang="en-GB" sz="1200" dirty="0"/>
              <a:t> </a:t>
            </a:r>
            <a:r>
              <a:rPr lang="en-GB" sz="1200" dirty="0" err="1"/>
              <a:t>padrões</a:t>
            </a:r>
            <a:r>
              <a:rPr lang="en-GB" sz="1200" dirty="0"/>
              <a:t> </a:t>
            </a:r>
            <a:r>
              <a:rPr lang="en-GB" sz="1200" dirty="0" err="1"/>
              <a:t>gerais</a:t>
            </a:r>
            <a:r>
              <a:rPr lang="en-GB" sz="1200" dirty="0"/>
              <a:t> </a:t>
            </a:r>
            <a:r>
              <a:rPr lang="en-GB" sz="1200" dirty="0" err="1"/>
              <a:t>surgem</a:t>
            </a:r>
            <a:r>
              <a:rPr lang="en-GB" sz="1200" dirty="0"/>
              <a:t> </a:t>
            </a:r>
            <a:r>
              <a:rPr lang="en-GB" sz="1200" dirty="0" err="1"/>
              <a:t>como</a:t>
            </a:r>
            <a:r>
              <a:rPr lang="en-GB" sz="1200" dirty="0"/>
              <a:t> </a:t>
            </a:r>
            <a:r>
              <a:rPr lang="en-GB" sz="1200" dirty="0" err="1"/>
              <a:t>resultado</a:t>
            </a:r>
            <a:r>
              <a:rPr lang="en-GB" sz="1200" dirty="0"/>
              <a:t> de </a:t>
            </a:r>
            <a:r>
              <a:rPr lang="en-GB" sz="1200" dirty="0" err="1"/>
              <a:t>escolhas</a:t>
            </a:r>
            <a:r>
              <a:rPr lang="en-GB" sz="1200" dirty="0"/>
              <a:t> </a:t>
            </a:r>
            <a:r>
              <a:rPr lang="en-GB" sz="1200" dirty="0" err="1"/>
              <a:t>tecnológicas</a:t>
            </a:r>
            <a:r>
              <a:rPr lang="en-GB" sz="1200" dirty="0"/>
              <a:t> </a:t>
            </a:r>
            <a:r>
              <a:rPr lang="en-GB" sz="1200" dirty="0" err="1"/>
              <a:t>individuais</a:t>
            </a:r>
            <a:r>
              <a:rPr lang="en-GB" sz="1200" dirty="0"/>
              <a:t>.  </a:t>
            </a:r>
            <a:endParaRPr sz="1200" dirty="0"/>
          </a:p>
        </p:txBody>
      </p:sp>
      <p:sp>
        <p:nvSpPr>
          <p:cNvPr id="110" name="Google Shape;11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dirty="0"/>
              <a:t>O </a:t>
            </a:r>
            <a:r>
              <a:rPr lang="en-GB" dirty="0" err="1"/>
              <a:t>curso</a:t>
            </a:r>
            <a:r>
              <a:rPr lang="en-GB" dirty="0"/>
              <a:t> </a:t>
            </a:r>
            <a:r>
              <a:rPr lang="en-GB" dirty="0" err="1"/>
              <a:t>foi</a:t>
            </a:r>
            <a:r>
              <a:rPr lang="en-GB" dirty="0"/>
              <a:t> </a:t>
            </a:r>
            <a:r>
              <a:rPr lang="en-GB" dirty="0" err="1"/>
              <a:t>criado</a:t>
            </a:r>
            <a:r>
              <a:rPr lang="en-GB" dirty="0"/>
              <a:t> para </a:t>
            </a:r>
            <a:r>
              <a:rPr lang="en-GB" dirty="0" err="1"/>
              <a:t>oferecer</a:t>
            </a:r>
            <a:r>
              <a:rPr lang="en-GB" dirty="0"/>
              <a:t> </a:t>
            </a:r>
            <a:r>
              <a:rPr lang="en-GB" dirty="0" err="1"/>
              <a:t>aos</a:t>
            </a:r>
            <a:r>
              <a:rPr lang="en-GB" dirty="0"/>
              <a:t> </a:t>
            </a:r>
            <a:r>
              <a:rPr lang="en-GB" dirty="0" err="1"/>
              <a:t>alunos</a:t>
            </a:r>
            <a:r>
              <a:rPr lang="en-GB" dirty="0"/>
              <a:t> </a:t>
            </a:r>
            <a:r>
              <a:rPr lang="en-GB" dirty="0" err="1"/>
              <a:t>uma</a:t>
            </a:r>
            <a:r>
              <a:rPr lang="en-GB" dirty="0"/>
              <a:t> </a:t>
            </a:r>
            <a:r>
              <a:rPr lang="en-GB" dirty="0" err="1"/>
              <a:t>compreensão</a:t>
            </a:r>
            <a:r>
              <a:rPr lang="en-GB" dirty="0"/>
              <a:t> </a:t>
            </a:r>
            <a:r>
              <a:rPr lang="en-GB" dirty="0" err="1"/>
              <a:t>conceitual</a:t>
            </a:r>
            <a:r>
              <a:rPr lang="en-GB" dirty="0"/>
              <a:t> da </a:t>
            </a:r>
            <a:r>
              <a:rPr lang="en-GB" dirty="0" err="1"/>
              <a:t>metodologia</a:t>
            </a:r>
            <a:r>
              <a:rPr lang="en-GB" dirty="0"/>
              <a:t> CLEWs, </a:t>
            </a:r>
            <a:r>
              <a:rPr lang="en-GB" dirty="0" err="1"/>
              <a:t>bem</a:t>
            </a:r>
            <a:r>
              <a:rPr lang="en-GB" dirty="0"/>
              <a:t> </a:t>
            </a:r>
            <a:r>
              <a:rPr lang="en-GB" dirty="0" err="1"/>
              <a:t>como</a:t>
            </a:r>
            <a:r>
              <a:rPr lang="en-GB" dirty="0"/>
              <a:t> </a:t>
            </a:r>
            <a:r>
              <a:rPr lang="en-GB" dirty="0" err="1"/>
              <a:t>experiência</a:t>
            </a:r>
            <a:r>
              <a:rPr lang="en-GB" dirty="0"/>
              <a:t> </a:t>
            </a:r>
            <a:r>
              <a:rPr lang="en-GB" dirty="0" err="1"/>
              <a:t>prática</a:t>
            </a:r>
            <a:r>
              <a:rPr lang="en-GB" dirty="0"/>
              <a:t> de </a:t>
            </a:r>
            <a:r>
              <a:rPr lang="en-GB" dirty="0" err="1"/>
              <a:t>seu</a:t>
            </a:r>
            <a:r>
              <a:rPr lang="en-GB" dirty="0"/>
              <a:t> </a:t>
            </a:r>
            <a:r>
              <a:rPr lang="en-GB" dirty="0" err="1"/>
              <a:t>uso</a:t>
            </a:r>
            <a:r>
              <a:rPr lang="en-GB" dirty="0"/>
              <a:t>, </a:t>
            </a:r>
            <a:r>
              <a:rPr lang="en-GB" dirty="0" err="1"/>
              <a:t>incluindo</a:t>
            </a:r>
            <a:r>
              <a:rPr lang="en-GB" dirty="0"/>
              <a:t> a </a:t>
            </a:r>
            <a:r>
              <a:rPr lang="en-GB" dirty="0" err="1"/>
              <a:t>criação</a:t>
            </a:r>
            <a:r>
              <a:rPr lang="en-GB" dirty="0"/>
              <a:t> de </a:t>
            </a:r>
            <a:r>
              <a:rPr lang="en-GB" dirty="0" err="1"/>
              <a:t>estruturas</a:t>
            </a:r>
            <a:r>
              <a:rPr lang="en-GB" dirty="0"/>
              <a:t> de </a:t>
            </a:r>
            <a:r>
              <a:rPr lang="en-GB" dirty="0" err="1"/>
              <a:t>modelos</a:t>
            </a:r>
            <a:r>
              <a:rPr lang="en-GB" dirty="0"/>
              <a:t> e a </a:t>
            </a:r>
            <a:r>
              <a:rPr lang="en-GB" dirty="0" err="1"/>
              <a:t>realização</a:t>
            </a:r>
            <a:r>
              <a:rPr lang="en-GB" dirty="0"/>
              <a:t> de </a:t>
            </a:r>
            <a:r>
              <a:rPr lang="en-GB" dirty="0" err="1"/>
              <a:t>análises</a:t>
            </a:r>
            <a:r>
              <a:rPr lang="en-GB" dirty="0"/>
              <a:t> de </a:t>
            </a:r>
            <a:r>
              <a:rPr lang="en-GB" dirty="0" err="1"/>
              <a:t>cenários</a:t>
            </a:r>
            <a:r>
              <a:rPr lang="en-GB" dirty="0"/>
              <a:t>. </a:t>
            </a:r>
            <a:endParaRPr dirty="0"/>
          </a:p>
          <a:p>
            <a:pPr marL="0" lvl="0" indent="0" algn="just" rtl="0">
              <a:spcBef>
                <a:spcPts val="0"/>
              </a:spcBef>
              <a:spcAft>
                <a:spcPts val="0"/>
              </a:spcAft>
              <a:buNone/>
            </a:pPr>
            <a:r>
              <a:rPr lang="en-GB" dirty="0"/>
              <a:t>Ao final do </a:t>
            </a:r>
            <a:r>
              <a:rPr lang="en-GB" dirty="0" err="1"/>
              <a:t>curso</a:t>
            </a:r>
            <a:r>
              <a:rPr lang="en-GB" dirty="0"/>
              <a:t>, </a:t>
            </a:r>
            <a:r>
              <a:rPr lang="en-GB" dirty="0" err="1"/>
              <a:t>espera</a:t>
            </a:r>
            <a:r>
              <a:rPr lang="en-GB" dirty="0"/>
              <a:t>-se que </a:t>
            </a:r>
            <a:r>
              <a:rPr lang="en-GB" dirty="0" err="1"/>
              <a:t>os</a:t>
            </a:r>
            <a:r>
              <a:rPr lang="en-GB" dirty="0"/>
              <a:t> </a:t>
            </a:r>
            <a:r>
              <a:rPr lang="en-GB" dirty="0" err="1"/>
              <a:t>participantes</a:t>
            </a:r>
            <a:endParaRPr dirty="0"/>
          </a:p>
          <a:p>
            <a:pPr marL="0" lvl="0" indent="0" algn="just" rtl="0">
              <a:spcBef>
                <a:spcPts val="0"/>
              </a:spcBef>
              <a:spcAft>
                <a:spcPts val="0"/>
              </a:spcAft>
              <a:buNone/>
            </a:pPr>
            <a:r>
              <a:rPr lang="en-GB" dirty="0" err="1"/>
              <a:t>Obtenham</a:t>
            </a:r>
            <a:r>
              <a:rPr lang="en-GB" dirty="0"/>
              <a:t> </a:t>
            </a:r>
            <a:r>
              <a:rPr lang="en-GB" dirty="0" err="1"/>
              <a:t>uma</a:t>
            </a:r>
            <a:r>
              <a:rPr lang="en-GB" dirty="0"/>
              <a:t> </a:t>
            </a:r>
            <a:r>
              <a:rPr lang="en-GB" dirty="0" err="1"/>
              <a:t>compreensão</a:t>
            </a:r>
            <a:r>
              <a:rPr lang="en-GB" dirty="0"/>
              <a:t> </a:t>
            </a:r>
            <a:r>
              <a:rPr lang="en-GB" dirty="0" err="1"/>
              <a:t>conceitual</a:t>
            </a:r>
            <a:r>
              <a:rPr lang="en-GB" dirty="0"/>
              <a:t> da </a:t>
            </a:r>
            <a:r>
              <a:rPr lang="en-GB" dirty="0" err="1"/>
              <a:t>estrutura</a:t>
            </a:r>
            <a:r>
              <a:rPr lang="en-GB" dirty="0"/>
              <a:t> dos CLEWs e da </a:t>
            </a:r>
            <a:r>
              <a:rPr lang="en-GB" dirty="0" err="1"/>
              <a:t>abordagem</a:t>
            </a:r>
            <a:r>
              <a:rPr lang="en-GB" dirty="0"/>
              <a:t> do </a:t>
            </a:r>
            <a:r>
              <a:rPr lang="en-GB" dirty="0" err="1"/>
              <a:t>nexo</a:t>
            </a:r>
            <a:r>
              <a:rPr lang="en-GB" dirty="0"/>
              <a:t> </a:t>
            </a:r>
            <a:r>
              <a:rPr lang="en-GB" dirty="0" err="1"/>
              <a:t>clima-alimento-energia-água</a:t>
            </a:r>
            <a:r>
              <a:rPr lang="en-GB" dirty="0"/>
              <a:t>.</a:t>
            </a:r>
            <a:endParaRPr dirty="0"/>
          </a:p>
          <a:p>
            <a:pPr marL="0" lvl="0" indent="0" algn="just" rtl="0">
              <a:spcBef>
                <a:spcPts val="0"/>
              </a:spcBef>
              <a:spcAft>
                <a:spcPts val="0"/>
              </a:spcAft>
              <a:buNone/>
            </a:pPr>
            <a:r>
              <a:rPr lang="en-GB" dirty="0" err="1"/>
              <a:t>Familiarizem</a:t>
            </a:r>
            <a:r>
              <a:rPr lang="en-GB" dirty="0"/>
              <a:t>-se com a ferramenta </a:t>
            </a:r>
            <a:r>
              <a:rPr lang="en-GB" dirty="0" err="1"/>
              <a:t>OSeMOSYS</a:t>
            </a:r>
            <a:r>
              <a:rPr lang="en-GB" dirty="0"/>
              <a:t> e </a:t>
            </a:r>
            <a:r>
              <a:rPr lang="en-GB" dirty="0" err="1"/>
              <a:t>conhecer</a:t>
            </a:r>
            <a:r>
              <a:rPr lang="en-GB" dirty="0"/>
              <a:t> </a:t>
            </a:r>
            <a:r>
              <a:rPr lang="en-GB" dirty="0" err="1"/>
              <a:t>seus</a:t>
            </a:r>
            <a:r>
              <a:rPr lang="en-GB" dirty="0"/>
              <a:t> </a:t>
            </a:r>
            <a:r>
              <a:rPr lang="en-GB" dirty="0" err="1"/>
              <a:t>parâmetros</a:t>
            </a:r>
            <a:r>
              <a:rPr lang="en-GB" dirty="0"/>
              <a:t> e </a:t>
            </a:r>
            <a:r>
              <a:rPr lang="en-GB" dirty="0" err="1"/>
              <a:t>variáveis</a:t>
            </a:r>
            <a:r>
              <a:rPr lang="en-GB" dirty="0"/>
              <a:t> </a:t>
            </a:r>
            <a:r>
              <a:rPr lang="en-GB" dirty="0" err="1"/>
              <a:t>mais</a:t>
            </a:r>
            <a:r>
              <a:rPr lang="en-GB" dirty="0"/>
              <a:t> </a:t>
            </a:r>
            <a:r>
              <a:rPr lang="en-GB" dirty="0" err="1"/>
              <a:t>importantes</a:t>
            </a:r>
            <a:r>
              <a:rPr lang="en-GB" dirty="0"/>
              <a:t>.</a:t>
            </a:r>
            <a:endParaRPr dirty="0"/>
          </a:p>
          <a:p>
            <a:pPr marL="0" lvl="0" indent="0" algn="just" rtl="0">
              <a:spcBef>
                <a:spcPts val="0"/>
              </a:spcBef>
              <a:spcAft>
                <a:spcPts val="0"/>
              </a:spcAft>
              <a:buNone/>
            </a:pPr>
            <a:r>
              <a:rPr lang="en-GB" dirty="0" err="1"/>
              <a:t>Conheçam</a:t>
            </a:r>
            <a:r>
              <a:rPr lang="en-GB" dirty="0"/>
              <a:t> </a:t>
            </a:r>
            <a:r>
              <a:rPr lang="en-GB" dirty="0" err="1"/>
              <a:t>os</a:t>
            </a:r>
            <a:r>
              <a:rPr lang="en-GB" dirty="0"/>
              <a:t> </a:t>
            </a:r>
            <a:r>
              <a:rPr lang="en-GB" dirty="0" err="1"/>
              <a:t>requisitos</a:t>
            </a:r>
            <a:r>
              <a:rPr lang="en-GB" dirty="0"/>
              <a:t> de dados dos </a:t>
            </a:r>
            <a:r>
              <a:rPr lang="en-GB" dirty="0" err="1"/>
              <a:t>modelos</a:t>
            </a:r>
            <a:r>
              <a:rPr lang="en-GB" dirty="0"/>
              <a:t> CLEWs e </a:t>
            </a:r>
            <a:r>
              <a:rPr lang="en-GB" dirty="0" err="1"/>
              <a:t>OSeMOSYS</a:t>
            </a:r>
            <a:r>
              <a:rPr lang="en-GB" dirty="0"/>
              <a:t>.</a:t>
            </a:r>
            <a:endParaRPr dirty="0"/>
          </a:p>
          <a:p>
            <a:pPr marL="0" lvl="0" indent="0" algn="just" rtl="0">
              <a:spcBef>
                <a:spcPts val="0"/>
              </a:spcBef>
              <a:spcAft>
                <a:spcPts val="0"/>
              </a:spcAft>
              <a:buNone/>
            </a:pPr>
            <a:r>
              <a:rPr lang="en-GB" dirty="0" err="1"/>
              <a:t>Adquiram</a:t>
            </a:r>
            <a:r>
              <a:rPr lang="en-GB" dirty="0"/>
              <a:t> </a:t>
            </a:r>
            <a:r>
              <a:rPr lang="en-GB" dirty="0" err="1"/>
              <a:t>experiência</a:t>
            </a:r>
            <a:r>
              <a:rPr lang="en-GB" dirty="0"/>
              <a:t> </a:t>
            </a:r>
            <a:r>
              <a:rPr lang="en-GB" dirty="0" err="1"/>
              <a:t>prática</a:t>
            </a:r>
            <a:r>
              <a:rPr lang="en-GB" dirty="0"/>
              <a:t> </a:t>
            </a:r>
            <a:r>
              <a:rPr lang="en-GB" dirty="0" err="1"/>
              <a:t>em</a:t>
            </a:r>
            <a:r>
              <a:rPr lang="en-GB" dirty="0"/>
              <a:t> </a:t>
            </a:r>
            <a:r>
              <a:rPr lang="en-GB" dirty="0" err="1"/>
              <a:t>preparação</a:t>
            </a:r>
            <a:r>
              <a:rPr lang="en-GB" dirty="0"/>
              <a:t> de dados, </a:t>
            </a:r>
            <a:r>
              <a:rPr lang="en-GB" dirty="0" err="1"/>
              <a:t>criação</a:t>
            </a:r>
            <a:r>
              <a:rPr lang="en-GB" dirty="0"/>
              <a:t> de </a:t>
            </a:r>
            <a:r>
              <a:rPr lang="en-GB" dirty="0" err="1"/>
              <a:t>modelos</a:t>
            </a:r>
            <a:r>
              <a:rPr lang="en-GB" dirty="0"/>
              <a:t>, entrada de dados e </a:t>
            </a:r>
            <a:r>
              <a:rPr lang="en-GB" dirty="0" err="1"/>
              <a:t>criação</a:t>
            </a:r>
            <a:r>
              <a:rPr lang="en-GB" dirty="0"/>
              <a:t> de </a:t>
            </a:r>
            <a:r>
              <a:rPr lang="en-GB" dirty="0" err="1"/>
              <a:t>cenários</a:t>
            </a:r>
            <a:r>
              <a:rPr lang="en-GB" dirty="0"/>
              <a:t> para </a:t>
            </a:r>
            <a:r>
              <a:rPr lang="en-GB" dirty="0" err="1"/>
              <a:t>modelos</a:t>
            </a:r>
            <a:r>
              <a:rPr lang="en-GB" dirty="0"/>
              <a:t> CLEWs.</a:t>
            </a:r>
            <a:endParaRPr dirty="0"/>
          </a:p>
          <a:p>
            <a:pPr marL="0" lvl="0" indent="0" algn="just" rtl="0">
              <a:spcBef>
                <a:spcPts val="0"/>
              </a:spcBef>
              <a:spcAft>
                <a:spcPts val="0"/>
              </a:spcAft>
              <a:buNone/>
            </a:pPr>
            <a:r>
              <a:rPr lang="en-GB" dirty="0" err="1"/>
              <a:t>Os</a:t>
            </a:r>
            <a:r>
              <a:rPr lang="en-GB" dirty="0"/>
              <a:t> </a:t>
            </a:r>
            <a:r>
              <a:rPr lang="en-GB" dirty="0" err="1"/>
              <a:t>alunos</a:t>
            </a:r>
            <a:r>
              <a:rPr lang="en-GB" dirty="0"/>
              <a:t> que </a:t>
            </a:r>
            <a:r>
              <a:rPr lang="en-GB" dirty="0" err="1"/>
              <a:t>concluírem</a:t>
            </a:r>
            <a:r>
              <a:rPr lang="en-GB" dirty="0"/>
              <a:t> o </a:t>
            </a:r>
            <a:r>
              <a:rPr lang="en-GB" dirty="0" err="1"/>
              <a:t>curso</a:t>
            </a:r>
            <a:r>
              <a:rPr lang="en-GB" dirty="0"/>
              <a:t> e </a:t>
            </a:r>
            <a:r>
              <a:rPr lang="en-GB" dirty="0" err="1"/>
              <a:t>os</a:t>
            </a:r>
            <a:r>
              <a:rPr lang="en-GB" dirty="0"/>
              <a:t> </a:t>
            </a:r>
            <a:r>
              <a:rPr lang="en-GB" dirty="0" err="1"/>
              <a:t>exercícios</a:t>
            </a:r>
            <a:r>
              <a:rPr lang="en-GB" dirty="0"/>
              <a:t> que o </a:t>
            </a:r>
            <a:r>
              <a:rPr lang="en-GB" dirty="0" err="1"/>
              <a:t>acompanham</a:t>
            </a:r>
            <a:r>
              <a:rPr lang="en-GB" dirty="0"/>
              <a:t> </a:t>
            </a:r>
            <a:r>
              <a:rPr lang="en-GB" dirty="0" err="1"/>
              <a:t>terão</a:t>
            </a:r>
            <a:r>
              <a:rPr lang="en-GB" dirty="0"/>
              <a:t> </a:t>
            </a:r>
            <a:r>
              <a:rPr lang="en-GB" dirty="0" err="1"/>
              <a:t>adquirido</a:t>
            </a:r>
            <a:r>
              <a:rPr lang="en-GB" dirty="0"/>
              <a:t> o </a:t>
            </a:r>
            <a:r>
              <a:rPr lang="en-GB" dirty="0" err="1"/>
              <a:t>conhecimento</a:t>
            </a:r>
            <a:r>
              <a:rPr lang="en-GB" dirty="0"/>
              <a:t> </a:t>
            </a:r>
            <a:r>
              <a:rPr lang="en-GB" dirty="0" err="1"/>
              <a:t>básico</a:t>
            </a:r>
            <a:r>
              <a:rPr lang="en-GB" dirty="0"/>
              <a:t> e as </a:t>
            </a:r>
            <a:r>
              <a:rPr lang="en-GB" dirty="0" err="1"/>
              <a:t>habilidades</a:t>
            </a:r>
            <a:r>
              <a:rPr lang="en-GB" dirty="0"/>
              <a:t> </a:t>
            </a:r>
            <a:r>
              <a:rPr lang="en-GB" dirty="0" err="1"/>
              <a:t>necessárias</a:t>
            </a:r>
            <a:r>
              <a:rPr lang="en-GB" dirty="0"/>
              <a:t> para </a:t>
            </a:r>
            <a:r>
              <a:rPr lang="en-GB" dirty="0" err="1"/>
              <a:t>criar</a:t>
            </a:r>
            <a:r>
              <a:rPr lang="en-GB" dirty="0"/>
              <a:t> e </a:t>
            </a:r>
            <a:r>
              <a:rPr lang="en-GB" dirty="0" err="1"/>
              <a:t>aplicar</a:t>
            </a:r>
            <a:r>
              <a:rPr lang="en-GB" dirty="0"/>
              <a:t> </a:t>
            </a:r>
            <a:r>
              <a:rPr lang="en-GB" dirty="0" err="1"/>
              <a:t>os</a:t>
            </a:r>
            <a:r>
              <a:rPr lang="en-GB" dirty="0"/>
              <a:t> </a:t>
            </a:r>
            <a:r>
              <a:rPr lang="en-GB" dirty="0" err="1"/>
              <a:t>modelos</a:t>
            </a:r>
            <a:r>
              <a:rPr lang="en-GB" dirty="0"/>
              <a:t> CLEWs. Eles </a:t>
            </a:r>
            <a:r>
              <a:rPr lang="en-GB" dirty="0" err="1"/>
              <a:t>estarão</a:t>
            </a:r>
            <a:r>
              <a:rPr lang="en-GB" dirty="0"/>
              <a:t> </a:t>
            </a:r>
            <a:r>
              <a:rPr lang="en-GB" dirty="0" err="1"/>
              <a:t>em</a:t>
            </a:r>
            <a:r>
              <a:rPr lang="en-GB" dirty="0"/>
              <a:t> </a:t>
            </a:r>
            <a:r>
              <a:rPr lang="en-GB" dirty="0" err="1"/>
              <a:t>condições</a:t>
            </a:r>
            <a:r>
              <a:rPr lang="en-GB" dirty="0"/>
              <a:t> de </a:t>
            </a:r>
            <a:r>
              <a:rPr lang="en-GB" dirty="0" err="1"/>
              <a:t>começar</a:t>
            </a:r>
            <a:r>
              <a:rPr lang="en-GB" dirty="0"/>
              <a:t> a </a:t>
            </a:r>
            <a:r>
              <a:rPr lang="en-GB" dirty="0" err="1"/>
              <a:t>criar</a:t>
            </a:r>
            <a:r>
              <a:rPr lang="en-GB" dirty="0"/>
              <a:t> </a:t>
            </a:r>
            <a:r>
              <a:rPr lang="en-GB" dirty="0" err="1"/>
              <a:t>modelos</a:t>
            </a:r>
            <a:r>
              <a:rPr lang="en-GB" dirty="0"/>
              <a:t> para </a:t>
            </a:r>
            <a:r>
              <a:rPr lang="en-GB" dirty="0" err="1"/>
              <a:t>análise</a:t>
            </a:r>
            <a:r>
              <a:rPr lang="en-GB" dirty="0"/>
              <a:t> de </a:t>
            </a:r>
            <a:r>
              <a:rPr lang="en-GB" dirty="0" err="1"/>
              <a:t>seu</a:t>
            </a:r>
            <a:r>
              <a:rPr lang="en-GB" dirty="0"/>
              <a:t> </a:t>
            </a:r>
            <a:r>
              <a:rPr lang="en-GB" dirty="0" err="1"/>
              <a:t>próprio</a:t>
            </a:r>
            <a:r>
              <a:rPr lang="en-GB" dirty="0"/>
              <a:t> </a:t>
            </a:r>
            <a:r>
              <a:rPr lang="en-GB" dirty="0" err="1"/>
              <a:t>país</a:t>
            </a:r>
            <a:r>
              <a:rPr lang="en-GB" dirty="0"/>
              <a:t> </a:t>
            </a:r>
            <a:r>
              <a:rPr lang="en-GB" dirty="0" err="1"/>
              <a:t>ou</a:t>
            </a:r>
            <a:r>
              <a:rPr lang="en-GB" dirty="0"/>
              <a:t> </a:t>
            </a:r>
            <a:r>
              <a:rPr lang="en-GB" dirty="0" err="1"/>
              <a:t>região</a:t>
            </a:r>
            <a:r>
              <a:rPr lang="en-GB" dirty="0"/>
              <a:t> e </a:t>
            </a:r>
            <a:r>
              <a:rPr lang="en-GB" dirty="0" err="1"/>
              <a:t>projetar</a:t>
            </a:r>
            <a:r>
              <a:rPr lang="en-GB" dirty="0"/>
              <a:t> </a:t>
            </a:r>
            <a:r>
              <a:rPr lang="en-GB" dirty="0" err="1"/>
              <a:t>análises</a:t>
            </a:r>
            <a:r>
              <a:rPr lang="en-GB" dirty="0"/>
              <a:t> de </a:t>
            </a:r>
            <a:r>
              <a:rPr lang="en-GB" dirty="0" err="1"/>
              <a:t>cenários</a:t>
            </a:r>
            <a:r>
              <a:rPr lang="en-GB" dirty="0"/>
              <a:t> para </a:t>
            </a:r>
            <a:r>
              <a:rPr lang="en-GB" dirty="0" err="1"/>
              <a:t>explorar</a:t>
            </a:r>
            <a:r>
              <a:rPr lang="en-GB" dirty="0"/>
              <a:t> </a:t>
            </a:r>
            <a:r>
              <a:rPr lang="en-GB" dirty="0" err="1"/>
              <a:t>problemas</a:t>
            </a:r>
            <a:r>
              <a:rPr lang="en-GB" dirty="0"/>
              <a:t> de </a:t>
            </a:r>
            <a:r>
              <a:rPr lang="en-GB" dirty="0" err="1"/>
              <a:t>desenvolvimento</a:t>
            </a:r>
            <a:r>
              <a:rPr lang="en-GB" dirty="0"/>
              <a:t> </a:t>
            </a:r>
            <a:r>
              <a:rPr lang="en-GB" dirty="0" err="1"/>
              <a:t>sustentável</a:t>
            </a:r>
            <a:r>
              <a:rPr lang="en-GB" dirty="0"/>
              <a:t> e </a:t>
            </a:r>
            <a:r>
              <a:rPr lang="en-GB" dirty="0" err="1"/>
              <a:t>questões</a:t>
            </a:r>
            <a:r>
              <a:rPr lang="en-GB" dirty="0"/>
              <a:t> de </a:t>
            </a:r>
            <a:r>
              <a:rPr lang="en-GB" dirty="0" err="1"/>
              <a:t>políticas</a:t>
            </a:r>
            <a:r>
              <a:rPr lang="en-GB" dirty="0"/>
              <a:t> de </a:t>
            </a:r>
            <a:r>
              <a:rPr lang="en-GB" dirty="0" err="1"/>
              <a:t>sua</a:t>
            </a:r>
            <a:r>
              <a:rPr lang="en-GB" dirty="0"/>
              <a:t> </a:t>
            </a:r>
            <a:r>
              <a:rPr lang="en-GB" dirty="0" err="1"/>
              <a:t>própria</a:t>
            </a:r>
            <a:r>
              <a:rPr lang="en-GB" dirty="0"/>
              <a:t> </a:t>
            </a:r>
            <a:r>
              <a:rPr lang="en-GB" dirty="0" err="1"/>
              <a:t>escolha</a:t>
            </a:r>
            <a:r>
              <a:rPr lang="en-GB" dirty="0"/>
              <a:t>. </a:t>
            </a:r>
            <a:endParaRPr dirty="0"/>
          </a:p>
          <a:p>
            <a:pPr marL="0" lvl="0" indent="0" algn="just" rtl="0">
              <a:spcBef>
                <a:spcPts val="0"/>
              </a:spcBef>
              <a:spcAft>
                <a:spcPts val="0"/>
              </a:spcAft>
              <a:buNone/>
            </a:pPr>
            <a:endParaRPr dirty="0"/>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Este </a:t>
            </a:r>
            <a:r>
              <a:rPr lang="en-GB" dirty="0" err="1"/>
              <a:t>curso</a:t>
            </a:r>
            <a:r>
              <a:rPr lang="en-GB" dirty="0"/>
              <a:t> </a:t>
            </a:r>
            <a:r>
              <a:rPr lang="en-GB" dirty="0" err="1"/>
              <a:t>consiste</a:t>
            </a:r>
            <a:r>
              <a:rPr lang="en-GB" dirty="0"/>
              <a:t> </a:t>
            </a:r>
            <a:r>
              <a:rPr lang="en-GB" dirty="0" err="1"/>
              <a:t>em</a:t>
            </a:r>
            <a:r>
              <a:rPr lang="en-GB" dirty="0"/>
              <a:t> um conjunto de aulas que </a:t>
            </a:r>
            <a:r>
              <a:rPr lang="en-GB" dirty="0" err="1"/>
              <a:t>apresentam</a:t>
            </a:r>
            <a:r>
              <a:rPr lang="en-GB" dirty="0"/>
              <a:t> a </a:t>
            </a:r>
            <a:r>
              <a:rPr lang="en-GB" dirty="0" err="1"/>
              <a:t>abordagem</a:t>
            </a:r>
            <a:r>
              <a:rPr lang="en-GB" dirty="0"/>
              <a:t> CLEWs. A </a:t>
            </a:r>
            <a:r>
              <a:rPr lang="en-GB" dirty="0" err="1"/>
              <a:t>primeira</a:t>
            </a:r>
            <a:r>
              <a:rPr lang="en-GB" dirty="0"/>
              <a:t> aula </a:t>
            </a:r>
            <a:r>
              <a:rPr lang="en-GB" dirty="0" err="1"/>
              <a:t>apresentará</a:t>
            </a:r>
            <a:r>
              <a:rPr lang="en-GB" dirty="0"/>
              <a:t> </a:t>
            </a:r>
            <a:r>
              <a:rPr lang="en-GB" dirty="0" err="1"/>
              <a:t>uma</a:t>
            </a:r>
            <a:r>
              <a:rPr lang="en-GB" dirty="0"/>
              <a:t> breve </a:t>
            </a:r>
            <a:r>
              <a:rPr lang="en-GB" dirty="0" err="1"/>
              <a:t>introdução</a:t>
            </a:r>
            <a:r>
              <a:rPr lang="en-GB" dirty="0"/>
              <a:t> à </a:t>
            </a:r>
            <a:r>
              <a:rPr lang="en-GB" dirty="0" err="1"/>
              <a:t>lógica</a:t>
            </a:r>
            <a:r>
              <a:rPr lang="en-GB" dirty="0"/>
              <a:t> </a:t>
            </a:r>
            <a:r>
              <a:rPr lang="en-GB" dirty="0" err="1"/>
              <a:t>por</a:t>
            </a:r>
            <a:r>
              <a:rPr lang="en-GB" dirty="0"/>
              <a:t> </a:t>
            </a:r>
            <a:r>
              <a:rPr lang="en-GB" dirty="0" err="1"/>
              <a:t>trás</a:t>
            </a:r>
            <a:r>
              <a:rPr lang="en-GB" dirty="0"/>
              <a:t> da </a:t>
            </a:r>
            <a:r>
              <a:rPr lang="en-GB" dirty="0" err="1"/>
              <a:t>abordagem</a:t>
            </a:r>
            <a:r>
              <a:rPr lang="en-GB" dirty="0"/>
              <a:t> CLEWs e o </a:t>
            </a:r>
            <a:r>
              <a:rPr lang="en-GB" dirty="0" err="1"/>
              <a:t>objetivo</a:t>
            </a:r>
            <a:r>
              <a:rPr lang="en-GB" dirty="0"/>
              <a:t> da </a:t>
            </a:r>
            <a:r>
              <a:rPr lang="en-GB" dirty="0" err="1"/>
              <a:t>análise</a:t>
            </a:r>
            <a:r>
              <a:rPr lang="en-GB" dirty="0"/>
              <a:t> CLEWs. </a:t>
            </a:r>
            <a:r>
              <a:rPr lang="en-GB" dirty="0" err="1"/>
              <a:t>Depois</a:t>
            </a:r>
            <a:r>
              <a:rPr lang="en-GB" dirty="0"/>
              <a:t> </a:t>
            </a:r>
            <a:r>
              <a:rPr lang="en-GB" dirty="0" err="1"/>
              <a:t>disso</a:t>
            </a:r>
            <a:r>
              <a:rPr lang="en-GB" dirty="0"/>
              <a:t>, </a:t>
            </a:r>
            <a:r>
              <a:rPr lang="en-GB" dirty="0" err="1"/>
              <a:t>cada</a:t>
            </a:r>
            <a:r>
              <a:rPr lang="en-GB" dirty="0"/>
              <a:t> </a:t>
            </a:r>
            <a:r>
              <a:rPr lang="en-GB" dirty="0" err="1"/>
              <a:t>uma</a:t>
            </a:r>
            <a:r>
              <a:rPr lang="en-GB" dirty="0"/>
              <a:t> das </a:t>
            </a:r>
            <a:r>
              <a:rPr lang="en-GB" dirty="0" err="1"/>
              <a:t>principais</a:t>
            </a:r>
            <a:r>
              <a:rPr lang="en-GB" dirty="0"/>
              <a:t> </a:t>
            </a:r>
            <a:r>
              <a:rPr lang="en-GB" dirty="0" err="1"/>
              <a:t>áreas</a:t>
            </a:r>
            <a:r>
              <a:rPr lang="en-GB" dirty="0"/>
              <a:t> </a:t>
            </a:r>
            <a:r>
              <a:rPr lang="en-GB" dirty="0" err="1"/>
              <a:t>temáticas</a:t>
            </a:r>
            <a:r>
              <a:rPr lang="en-GB" dirty="0"/>
              <a:t> </a:t>
            </a:r>
            <a:r>
              <a:rPr lang="en-GB" dirty="0" err="1"/>
              <a:t>será</a:t>
            </a:r>
            <a:r>
              <a:rPr lang="en-GB" dirty="0"/>
              <a:t> </a:t>
            </a:r>
            <a:r>
              <a:rPr lang="en-GB" dirty="0" err="1"/>
              <a:t>apresentada</a:t>
            </a:r>
            <a:r>
              <a:rPr lang="en-GB" dirty="0"/>
              <a:t> </a:t>
            </a:r>
            <a:r>
              <a:rPr lang="en-GB" dirty="0" err="1"/>
              <a:t>em</a:t>
            </a:r>
            <a:r>
              <a:rPr lang="en-GB" dirty="0"/>
              <a:t> </a:t>
            </a:r>
            <a:r>
              <a:rPr lang="en-GB" dirty="0" err="1"/>
              <a:t>ordem</a:t>
            </a:r>
            <a:r>
              <a:rPr lang="en-GB" dirty="0"/>
              <a:t>, </a:t>
            </a:r>
            <a:r>
              <a:rPr lang="en-GB" dirty="0" err="1"/>
              <a:t>começando</a:t>
            </a:r>
            <a:r>
              <a:rPr lang="en-GB" dirty="0"/>
              <a:t> com o </a:t>
            </a:r>
            <a:r>
              <a:rPr lang="en-GB" dirty="0" err="1"/>
              <a:t>sistema</a:t>
            </a:r>
            <a:r>
              <a:rPr lang="en-GB" dirty="0"/>
              <a:t> </a:t>
            </a:r>
            <a:r>
              <a:rPr lang="en-GB" dirty="0" err="1"/>
              <a:t>energético</a:t>
            </a:r>
            <a:r>
              <a:rPr lang="en-GB" dirty="0"/>
              <a:t>, </a:t>
            </a:r>
            <a:r>
              <a:rPr lang="en-GB" dirty="0" err="1"/>
              <a:t>seguido</a:t>
            </a:r>
            <a:r>
              <a:rPr lang="en-GB" dirty="0"/>
              <a:t> </a:t>
            </a:r>
            <a:r>
              <a:rPr lang="en-GB" dirty="0" err="1"/>
              <a:t>pelo</a:t>
            </a:r>
            <a:r>
              <a:rPr lang="en-GB" dirty="0"/>
              <a:t> </a:t>
            </a:r>
            <a:r>
              <a:rPr lang="en-GB" dirty="0" err="1"/>
              <a:t>uso</a:t>
            </a:r>
            <a:r>
              <a:rPr lang="en-GB" dirty="0"/>
              <a:t> da terra, </a:t>
            </a:r>
            <a:r>
              <a:rPr lang="en-GB" dirty="0" err="1"/>
              <a:t>representação</a:t>
            </a:r>
            <a:r>
              <a:rPr lang="en-GB" dirty="0"/>
              <a:t> da </a:t>
            </a:r>
            <a:r>
              <a:rPr lang="en-GB" dirty="0" err="1"/>
              <a:t>água</a:t>
            </a:r>
            <a:r>
              <a:rPr lang="en-GB" dirty="0"/>
              <a:t> e </a:t>
            </a:r>
            <a:r>
              <a:rPr lang="en-GB" dirty="0" err="1"/>
              <a:t>hidrologia</a:t>
            </a:r>
            <a:r>
              <a:rPr lang="en-GB" dirty="0"/>
              <a:t>, </a:t>
            </a:r>
            <a:r>
              <a:rPr lang="en-GB" dirty="0" err="1"/>
              <a:t>interligações</a:t>
            </a:r>
            <a:r>
              <a:rPr lang="en-GB" dirty="0"/>
              <a:t> e </a:t>
            </a:r>
            <a:r>
              <a:rPr lang="en-GB" dirty="0" err="1"/>
              <a:t>mitigação</a:t>
            </a:r>
            <a:r>
              <a:rPr lang="en-GB" dirty="0"/>
              <a:t> e </a:t>
            </a:r>
            <a:r>
              <a:rPr lang="en-GB" dirty="0" err="1"/>
              <a:t>adaptação</a:t>
            </a:r>
            <a:r>
              <a:rPr lang="en-GB" dirty="0"/>
              <a:t> </a:t>
            </a:r>
            <a:r>
              <a:rPr lang="en-GB" dirty="0" err="1"/>
              <a:t>climática</a:t>
            </a:r>
            <a:r>
              <a:rPr lang="en-GB" dirty="0"/>
              <a:t>. </a:t>
            </a:r>
            <a:endParaRPr dirty="0"/>
          </a:p>
          <a:p>
            <a:pPr marL="0" lvl="0" indent="0" algn="l" rtl="0">
              <a:spcBef>
                <a:spcPts val="0"/>
              </a:spcBef>
              <a:spcAft>
                <a:spcPts val="0"/>
              </a:spcAft>
              <a:buNone/>
            </a:pPr>
            <a:r>
              <a:rPr lang="en-GB" dirty="0" err="1"/>
              <a:t>Paralelamente</a:t>
            </a:r>
            <a:r>
              <a:rPr lang="en-GB" dirty="0"/>
              <a:t> à </a:t>
            </a:r>
            <a:r>
              <a:rPr lang="en-GB" dirty="0" err="1"/>
              <a:t>apresentação</a:t>
            </a:r>
            <a:r>
              <a:rPr lang="en-GB" dirty="0"/>
              <a:t> dos </a:t>
            </a:r>
            <a:r>
              <a:rPr lang="en-GB" dirty="0" err="1"/>
              <a:t>tópicos</a:t>
            </a:r>
            <a:r>
              <a:rPr lang="en-GB" dirty="0"/>
              <a:t>, </a:t>
            </a:r>
            <a:r>
              <a:rPr lang="en-GB" dirty="0" err="1"/>
              <a:t>os</a:t>
            </a:r>
            <a:r>
              <a:rPr lang="en-GB" dirty="0"/>
              <a:t> </a:t>
            </a:r>
            <a:r>
              <a:rPr lang="en-GB" dirty="0" err="1"/>
              <a:t>participantes</a:t>
            </a:r>
            <a:r>
              <a:rPr lang="en-GB" dirty="0"/>
              <a:t> </a:t>
            </a:r>
            <a:r>
              <a:rPr lang="en-GB" dirty="0" err="1"/>
              <a:t>conhecerão</a:t>
            </a:r>
            <a:r>
              <a:rPr lang="en-GB" dirty="0"/>
              <a:t> </a:t>
            </a:r>
            <a:r>
              <a:rPr lang="en-GB" dirty="0" err="1"/>
              <a:t>os</a:t>
            </a:r>
            <a:r>
              <a:rPr lang="en-GB" dirty="0"/>
              <a:t> </a:t>
            </a:r>
            <a:r>
              <a:rPr lang="en-GB" dirty="0" err="1"/>
              <a:t>parâmetros</a:t>
            </a:r>
            <a:r>
              <a:rPr lang="en-GB" dirty="0"/>
              <a:t> e as </a:t>
            </a:r>
            <a:r>
              <a:rPr lang="en-GB" dirty="0" err="1"/>
              <a:t>variáveis</a:t>
            </a:r>
            <a:r>
              <a:rPr lang="en-GB" dirty="0"/>
              <a:t> </a:t>
            </a:r>
            <a:r>
              <a:rPr lang="en-GB" dirty="0" err="1"/>
              <a:t>básicas</a:t>
            </a:r>
            <a:r>
              <a:rPr lang="en-GB" dirty="0"/>
              <a:t> da ferramenta </a:t>
            </a:r>
            <a:r>
              <a:rPr lang="en-GB" dirty="0" err="1"/>
              <a:t>OSeMOSYS</a:t>
            </a:r>
            <a:r>
              <a:rPr lang="en-GB" dirty="0"/>
              <a:t>, </a:t>
            </a:r>
            <a:r>
              <a:rPr lang="en-GB" dirty="0" err="1"/>
              <a:t>usada</a:t>
            </a:r>
            <a:r>
              <a:rPr lang="en-GB" dirty="0"/>
              <a:t> para </a:t>
            </a:r>
            <a:r>
              <a:rPr lang="en-GB" dirty="0" err="1"/>
              <a:t>criar</a:t>
            </a:r>
            <a:r>
              <a:rPr lang="en-GB" dirty="0"/>
              <a:t> o </a:t>
            </a:r>
            <a:r>
              <a:rPr lang="en-GB" dirty="0" err="1"/>
              <a:t>sistema</a:t>
            </a:r>
            <a:r>
              <a:rPr lang="en-GB" dirty="0"/>
              <a:t> de </a:t>
            </a:r>
            <a:r>
              <a:rPr lang="en-GB" dirty="0" err="1"/>
              <a:t>modelagem</a:t>
            </a:r>
            <a:r>
              <a:rPr lang="en-GB" dirty="0"/>
              <a:t> do CLEWs. </a:t>
            </a:r>
            <a:r>
              <a:rPr lang="en-GB" dirty="0" err="1"/>
              <a:t>Os</a:t>
            </a:r>
            <a:r>
              <a:rPr lang="en-GB" dirty="0"/>
              <a:t> </a:t>
            </a:r>
            <a:r>
              <a:rPr lang="en-GB" dirty="0" err="1"/>
              <a:t>participantes</a:t>
            </a:r>
            <a:r>
              <a:rPr lang="en-GB" dirty="0"/>
              <a:t> </a:t>
            </a:r>
            <a:r>
              <a:rPr lang="en-GB" dirty="0" err="1"/>
              <a:t>também</a:t>
            </a:r>
            <a:r>
              <a:rPr lang="en-GB" dirty="0"/>
              <a:t> </a:t>
            </a:r>
            <a:r>
              <a:rPr lang="en-GB" dirty="0" err="1"/>
              <a:t>aprenderão</a:t>
            </a:r>
            <a:r>
              <a:rPr lang="en-GB" dirty="0"/>
              <a:t> a </a:t>
            </a:r>
            <a:r>
              <a:rPr lang="en-GB" dirty="0" err="1"/>
              <a:t>representar</a:t>
            </a:r>
            <a:r>
              <a:rPr lang="en-GB" dirty="0"/>
              <a:t> as </a:t>
            </a:r>
            <a:r>
              <a:rPr lang="en-GB" dirty="0" err="1"/>
              <a:t>diferentes</a:t>
            </a:r>
            <a:r>
              <a:rPr lang="en-GB" dirty="0"/>
              <a:t> </a:t>
            </a:r>
            <a:r>
              <a:rPr lang="en-GB" dirty="0" err="1"/>
              <a:t>estruturas</a:t>
            </a:r>
            <a:r>
              <a:rPr lang="en-GB" dirty="0"/>
              <a:t>, </a:t>
            </a:r>
            <a:r>
              <a:rPr lang="en-GB" dirty="0" err="1"/>
              <a:t>tecnologias</a:t>
            </a:r>
            <a:r>
              <a:rPr lang="en-GB" dirty="0"/>
              <a:t> e commodities </a:t>
            </a:r>
            <a:r>
              <a:rPr lang="en-GB" dirty="0" err="1"/>
              <a:t>apresentadas</a:t>
            </a:r>
            <a:r>
              <a:rPr lang="en-GB" dirty="0"/>
              <a:t> </a:t>
            </a:r>
            <a:r>
              <a:rPr lang="en-GB" dirty="0" err="1"/>
              <a:t>nas</a:t>
            </a:r>
            <a:r>
              <a:rPr lang="en-GB" dirty="0"/>
              <a:t> aulas </a:t>
            </a:r>
            <a:r>
              <a:rPr lang="en-GB" dirty="0" err="1"/>
              <a:t>em</a:t>
            </a:r>
            <a:r>
              <a:rPr lang="en-GB" dirty="0"/>
              <a:t> um </a:t>
            </a:r>
            <a:r>
              <a:rPr lang="en-GB" dirty="0" err="1"/>
              <a:t>modelo</a:t>
            </a:r>
            <a:r>
              <a:rPr lang="en-GB" dirty="0"/>
              <a:t> CLEWs. </a:t>
            </a:r>
            <a:endParaRPr dirty="0"/>
          </a:p>
          <a:p>
            <a:pPr marL="0" lvl="0" indent="0" algn="l" rtl="0">
              <a:spcBef>
                <a:spcPts val="0"/>
              </a:spcBef>
              <a:spcAft>
                <a:spcPts val="0"/>
              </a:spcAft>
              <a:buNone/>
            </a:pPr>
            <a:r>
              <a:rPr lang="en-GB" dirty="0"/>
              <a:t>As aulas </a:t>
            </a:r>
            <a:r>
              <a:rPr lang="en-GB" dirty="0" err="1"/>
              <a:t>são</a:t>
            </a:r>
            <a:r>
              <a:rPr lang="en-GB" dirty="0"/>
              <a:t> </a:t>
            </a:r>
            <a:r>
              <a:rPr lang="en-GB" dirty="0" err="1"/>
              <a:t>acompanhadas</a:t>
            </a:r>
            <a:r>
              <a:rPr lang="en-GB" dirty="0"/>
              <a:t> de </a:t>
            </a:r>
            <a:r>
              <a:rPr lang="en-GB" dirty="0" err="1"/>
              <a:t>exercícios</a:t>
            </a:r>
            <a:r>
              <a:rPr lang="en-GB" dirty="0"/>
              <a:t> </a:t>
            </a:r>
            <a:r>
              <a:rPr lang="en-GB" dirty="0" err="1"/>
              <a:t>práticos</a:t>
            </a:r>
            <a:r>
              <a:rPr lang="en-GB" dirty="0"/>
              <a:t> que </a:t>
            </a:r>
            <a:r>
              <a:rPr lang="en-GB" dirty="0" err="1"/>
              <a:t>conduzem</a:t>
            </a:r>
            <a:r>
              <a:rPr lang="en-GB" dirty="0"/>
              <a:t> </a:t>
            </a:r>
            <a:r>
              <a:rPr lang="en-GB" dirty="0" err="1"/>
              <a:t>os</a:t>
            </a:r>
            <a:r>
              <a:rPr lang="en-GB" dirty="0"/>
              <a:t> </a:t>
            </a:r>
            <a:r>
              <a:rPr lang="en-GB" dirty="0" err="1"/>
              <a:t>alunos</a:t>
            </a:r>
            <a:r>
              <a:rPr lang="en-GB" dirty="0"/>
              <a:t> </a:t>
            </a:r>
            <a:r>
              <a:rPr lang="en-GB" dirty="0" err="1"/>
              <a:t>pelas</a:t>
            </a:r>
            <a:r>
              <a:rPr lang="en-GB" dirty="0"/>
              <a:t> </a:t>
            </a:r>
            <a:r>
              <a:rPr lang="en-GB" dirty="0" err="1"/>
              <a:t>etapas</a:t>
            </a:r>
            <a:r>
              <a:rPr lang="en-GB" dirty="0"/>
              <a:t> de </a:t>
            </a:r>
            <a:r>
              <a:rPr lang="en-GB" dirty="0" err="1"/>
              <a:t>criação</a:t>
            </a:r>
            <a:r>
              <a:rPr lang="en-GB" dirty="0"/>
              <a:t> de um </a:t>
            </a:r>
            <a:r>
              <a:rPr lang="en-GB" dirty="0" err="1"/>
              <a:t>modelo</a:t>
            </a:r>
            <a:r>
              <a:rPr lang="en-GB" dirty="0"/>
              <a:t> CLEWs. Cada </a:t>
            </a:r>
            <a:r>
              <a:rPr lang="en-GB" dirty="0" err="1"/>
              <a:t>exercício</a:t>
            </a:r>
            <a:r>
              <a:rPr lang="en-GB" dirty="0"/>
              <a:t> </a:t>
            </a:r>
            <a:r>
              <a:rPr lang="en-GB" dirty="0" err="1"/>
              <a:t>é</a:t>
            </a:r>
            <a:r>
              <a:rPr lang="en-GB" dirty="0"/>
              <a:t> </a:t>
            </a:r>
            <a:r>
              <a:rPr lang="en-GB" dirty="0" err="1"/>
              <a:t>emparelhado</a:t>
            </a:r>
            <a:r>
              <a:rPr lang="en-GB" dirty="0"/>
              <a:t> com </a:t>
            </a:r>
            <a:r>
              <a:rPr lang="en-GB" dirty="0" err="1"/>
              <a:t>uma</a:t>
            </a:r>
            <a:r>
              <a:rPr lang="en-GB" dirty="0"/>
              <a:t> aula e </a:t>
            </a:r>
            <a:r>
              <a:rPr lang="en-GB" dirty="0" err="1"/>
              <a:t>cada</a:t>
            </a:r>
            <a:r>
              <a:rPr lang="en-GB" dirty="0"/>
              <a:t> um deles se </a:t>
            </a:r>
            <a:r>
              <a:rPr lang="en-GB" dirty="0" err="1"/>
              <a:t>baseia</a:t>
            </a:r>
            <a:r>
              <a:rPr lang="en-GB" dirty="0"/>
              <a:t> no </a:t>
            </a:r>
            <a:r>
              <a:rPr lang="en-GB" dirty="0" err="1"/>
              <a:t>exercício</a:t>
            </a:r>
            <a:r>
              <a:rPr lang="en-GB" dirty="0"/>
              <a:t> anterior, </a:t>
            </a:r>
            <a:r>
              <a:rPr lang="en-GB" dirty="0" err="1"/>
              <a:t>portanto</a:t>
            </a:r>
            <a:r>
              <a:rPr lang="en-GB" dirty="0"/>
              <a:t>, </a:t>
            </a:r>
            <a:r>
              <a:rPr lang="en-GB" dirty="0" err="1"/>
              <a:t>é</a:t>
            </a:r>
            <a:r>
              <a:rPr lang="en-GB" dirty="0"/>
              <a:t> </a:t>
            </a:r>
            <a:r>
              <a:rPr lang="en-GB" dirty="0" err="1"/>
              <a:t>recomendável</a:t>
            </a:r>
            <a:r>
              <a:rPr lang="en-GB" dirty="0"/>
              <a:t> que </a:t>
            </a:r>
            <a:r>
              <a:rPr lang="en-GB" dirty="0" err="1"/>
              <a:t>os</a:t>
            </a:r>
            <a:r>
              <a:rPr lang="en-GB" dirty="0"/>
              <a:t> </a:t>
            </a:r>
            <a:r>
              <a:rPr lang="en-GB" dirty="0" err="1"/>
              <a:t>alunos</a:t>
            </a:r>
            <a:r>
              <a:rPr lang="en-GB" dirty="0"/>
              <a:t> </a:t>
            </a:r>
            <a:r>
              <a:rPr lang="en-GB" dirty="0" err="1"/>
              <a:t>assistam</a:t>
            </a:r>
            <a:r>
              <a:rPr lang="en-GB" dirty="0"/>
              <a:t> </a:t>
            </a:r>
            <a:r>
              <a:rPr lang="en-GB" dirty="0" err="1"/>
              <a:t>às</a:t>
            </a:r>
            <a:r>
              <a:rPr lang="en-GB" dirty="0"/>
              <a:t> aulas </a:t>
            </a:r>
            <a:r>
              <a:rPr lang="en-GB" dirty="0" err="1"/>
              <a:t>em</a:t>
            </a:r>
            <a:r>
              <a:rPr lang="en-GB" dirty="0"/>
              <a:t> </a:t>
            </a:r>
            <a:r>
              <a:rPr lang="en-GB" dirty="0" err="1"/>
              <a:t>sequência</a:t>
            </a:r>
            <a:r>
              <a:rPr lang="en-GB" dirty="0"/>
              <a:t> e </a:t>
            </a:r>
            <a:r>
              <a:rPr lang="en-GB" dirty="0" err="1"/>
              <a:t>façam</a:t>
            </a:r>
            <a:r>
              <a:rPr lang="en-GB" dirty="0"/>
              <a:t> </a:t>
            </a:r>
            <a:r>
              <a:rPr lang="en-GB" dirty="0" err="1"/>
              <a:t>os</a:t>
            </a:r>
            <a:r>
              <a:rPr lang="en-GB" dirty="0"/>
              <a:t> </a:t>
            </a:r>
            <a:r>
              <a:rPr lang="en-GB" dirty="0" err="1"/>
              <a:t>exercícios</a:t>
            </a:r>
            <a:r>
              <a:rPr lang="en-GB" dirty="0"/>
              <a:t> </a:t>
            </a:r>
            <a:r>
              <a:rPr lang="en-GB" dirty="0" err="1"/>
              <a:t>correspondentes</a:t>
            </a:r>
            <a:r>
              <a:rPr lang="en-GB" dirty="0"/>
              <a:t> a </a:t>
            </a:r>
            <a:r>
              <a:rPr lang="en-GB" dirty="0" err="1"/>
              <a:t>cada</a:t>
            </a:r>
            <a:r>
              <a:rPr lang="en-GB" dirty="0"/>
              <a:t> aulas antes de </a:t>
            </a:r>
            <a:r>
              <a:rPr lang="en-GB" dirty="0" err="1"/>
              <a:t>passar</a:t>
            </a:r>
            <a:r>
              <a:rPr lang="en-GB" dirty="0"/>
              <a:t> para a </a:t>
            </a:r>
            <a:r>
              <a:rPr lang="en-GB" dirty="0" err="1"/>
              <a:t>próxima</a:t>
            </a:r>
            <a:r>
              <a:rPr lang="en-GB" dirty="0"/>
              <a:t>. Bem-</a:t>
            </a:r>
            <a:r>
              <a:rPr lang="en-GB" dirty="0" err="1"/>
              <a:t>vindo</a:t>
            </a:r>
            <a:r>
              <a:rPr lang="en-GB" dirty="0"/>
              <a:t> a </a:t>
            </a:r>
            <a:r>
              <a:rPr lang="en-GB" dirty="0" err="1"/>
              <a:t>este</a:t>
            </a:r>
            <a:r>
              <a:rPr lang="en-GB" dirty="0"/>
              <a:t> </a:t>
            </a:r>
            <a:r>
              <a:rPr lang="en-GB" dirty="0" err="1"/>
              <a:t>curso</a:t>
            </a:r>
            <a:r>
              <a:rPr lang="en-GB" dirty="0"/>
              <a:t> </a:t>
            </a:r>
            <a:r>
              <a:rPr lang="en-GB" dirty="0" err="1"/>
              <a:t>introdutório</a:t>
            </a:r>
            <a:r>
              <a:rPr lang="en-GB" dirty="0"/>
              <a:t> de CLEWs. </a:t>
            </a:r>
            <a:endParaRPr dirty="0"/>
          </a:p>
        </p:txBody>
      </p:sp>
      <p:sp>
        <p:nvSpPr>
          <p:cNvPr id="126" name="Google Shape;1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dirty="0">
                <a:latin typeface="Calibri"/>
                <a:ea typeface="Calibri"/>
                <a:cs typeface="Calibri"/>
                <a:sym typeface="Calibri"/>
              </a:rPr>
              <a:t>A </a:t>
            </a:r>
            <a:r>
              <a:rPr lang="en-GB" sz="1800" dirty="0" err="1">
                <a:latin typeface="Calibri"/>
                <a:ea typeface="Calibri"/>
                <a:cs typeface="Calibri"/>
                <a:sym typeface="Calibri"/>
              </a:rPr>
              <a:t>justificativa</a:t>
            </a:r>
            <a:r>
              <a:rPr lang="en-GB" sz="1800" dirty="0">
                <a:latin typeface="Calibri"/>
                <a:ea typeface="Calibri"/>
                <a:cs typeface="Calibri"/>
                <a:sym typeface="Calibri"/>
              </a:rPr>
              <a:t> para </a:t>
            </a:r>
            <a:r>
              <a:rPr lang="en-GB" sz="1800" dirty="0" err="1">
                <a:latin typeface="Calibri"/>
                <a:ea typeface="Calibri"/>
                <a:cs typeface="Calibri"/>
                <a:sym typeface="Calibri"/>
              </a:rPr>
              <a:t>promover</a:t>
            </a:r>
            <a:r>
              <a:rPr lang="en-GB" sz="1800" dirty="0">
                <a:latin typeface="Calibri"/>
                <a:ea typeface="Calibri"/>
                <a:cs typeface="Calibri"/>
                <a:sym typeface="Calibri"/>
              </a:rPr>
              <a:t> o </a:t>
            </a:r>
            <a:r>
              <a:rPr lang="en-GB" sz="1800" dirty="0" err="1">
                <a:latin typeface="Calibri"/>
                <a:ea typeface="Calibri"/>
                <a:cs typeface="Calibri"/>
                <a:sym typeface="Calibri"/>
              </a:rPr>
              <a:t>uso</a:t>
            </a:r>
            <a:r>
              <a:rPr lang="en-GB" sz="1800" dirty="0">
                <a:latin typeface="Calibri"/>
                <a:ea typeface="Calibri"/>
                <a:cs typeface="Calibri"/>
                <a:sym typeface="Calibri"/>
              </a:rPr>
              <a:t> da </a:t>
            </a:r>
            <a:r>
              <a:rPr lang="en-GB" sz="1800" dirty="0" err="1">
                <a:latin typeface="Calibri"/>
                <a:ea typeface="Calibri"/>
                <a:cs typeface="Calibri"/>
                <a:sym typeface="Calibri"/>
              </a:rPr>
              <a:t>abordagem</a:t>
            </a:r>
            <a:r>
              <a:rPr lang="en-GB" sz="1800" dirty="0">
                <a:latin typeface="Calibri"/>
                <a:ea typeface="Calibri"/>
                <a:cs typeface="Calibri"/>
                <a:sym typeface="Calibri"/>
              </a:rPr>
              <a:t> do CLEWs para </a:t>
            </a:r>
            <a:r>
              <a:rPr lang="en-GB" sz="1800" dirty="0" err="1">
                <a:latin typeface="Calibri"/>
                <a:ea typeface="Calibri"/>
                <a:cs typeface="Calibri"/>
                <a:sym typeface="Calibri"/>
              </a:rPr>
              <a:t>informar</a:t>
            </a:r>
            <a:r>
              <a:rPr lang="en-GB" sz="1800" dirty="0">
                <a:latin typeface="Calibri"/>
                <a:ea typeface="Calibri"/>
                <a:cs typeface="Calibri"/>
                <a:sym typeface="Calibri"/>
              </a:rPr>
              <a:t> as </a:t>
            </a:r>
            <a:r>
              <a:rPr lang="en-GB" sz="1800" dirty="0" err="1">
                <a:latin typeface="Calibri"/>
                <a:ea typeface="Calibri"/>
                <a:cs typeface="Calibri"/>
                <a:sym typeface="Calibri"/>
              </a:rPr>
              <a:t>políticas</a:t>
            </a:r>
            <a:r>
              <a:rPr lang="en-GB" sz="1800" dirty="0">
                <a:latin typeface="Calibri"/>
                <a:ea typeface="Calibri"/>
                <a:cs typeface="Calibri"/>
                <a:sym typeface="Calibri"/>
              </a:rPr>
              <a:t> e </a:t>
            </a:r>
            <a:r>
              <a:rPr lang="en-GB" sz="1800" dirty="0" err="1">
                <a:latin typeface="Calibri"/>
                <a:ea typeface="Calibri"/>
                <a:cs typeface="Calibri"/>
                <a:sym typeface="Calibri"/>
              </a:rPr>
              <a:t>estratégias</a:t>
            </a:r>
            <a:r>
              <a:rPr lang="en-GB" sz="1800" dirty="0">
                <a:latin typeface="Calibri"/>
                <a:ea typeface="Calibri"/>
                <a:cs typeface="Calibri"/>
                <a:sym typeface="Calibri"/>
              </a:rPr>
              <a:t> de </a:t>
            </a:r>
            <a:r>
              <a:rPr lang="en-GB" sz="1800" dirty="0" err="1">
                <a:latin typeface="Calibri"/>
                <a:ea typeface="Calibri"/>
                <a:cs typeface="Calibri"/>
                <a:sym typeface="Calibri"/>
              </a:rPr>
              <a:t>desenvolvimento</a:t>
            </a:r>
            <a:r>
              <a:rPr lang="en-GB" sz="1800" dirty="0">
                <a:latin typeface="Calibri"/>
                <a:ea typeface="Calibri"/>
                <a:cs typeface="Calibri"/>
                <a:sym typeface="Calibri"/>
              </a:rPr>
              <a:t> </a:t>
            </a:r>
            <a:r>
              <a:rPr lang="en-GB" sz="1800" dirty="0" err="1">
                <a:latin typeface="Calibri"/>
                <a:ea typeface="Calibri"/>
                <a:cs typeface="Calibri"/>
                <a:sym typeface="Calibri"/>
              </a:rPr>
              <a:t>sustentável</a:t>
            </a:r>
            <a:r>
              <a:rPr lang="en-GB" sz="1800" dirty="0">
                <a:latin typeface="Calibri"/>
                <a:ea typeface="Calibri"/>
                <a:cs typeface="Calibri"/>
                <a:sym typeface="Calibri"/>
              </a:rPr>
              <a:t> </a:t>
            </a:r>
            <a:r>
              <a:rPr lang="en-GB" sz="1800" dirty="0" err="1">
                <a:latin typeface="Calibri"/>
                <a:ea typeface="Calibri"/>
                <a:cs typeface="Calibri"/>
                <a:sym typeface="Calibri"/>
              </a:rPr>
              <a:t>está</a:t>
            </a:r>
            <a:r>
              <a:rPr lang="en-GB" sz="1800" dirty="0">
                <a:latin typeface="Calibri"/>
                <a:ea typeface="Calibri"/>
                <a:cs typeface="Calibri"/>
                <a:sym typeface="Calibri"/>
              </a:rPr>
              <a:t> </a:t>
            </a:r>
            <a:r>
              <a:rPr lang="en-GB" sz="1800" dirty="0" err="1">
                <a:latin typeface="Calibri"/>
                <a:ea typeface="Calibri"/>
                <a:cs typeface="Calibri"/>
                <a:sym typeface="Calibri"/>
              </a:rPr>
              <a:t>fundamentada</a:t>
            </a:r>
            <a:r>
              <a:rPr lang="en-GB" sz="1800" dirty="0">
                <a:latin typeface="Calibri"/>
                <a:ea typeface="Calibri"/>
                <a:cs typeface="Calibri"/>
                <a:sym typeface="Calibri"/>
              </a:rPr>
              <a:t> no </a:t>
            </a:r>
            <a:r>
              <a:rPr lang="en-GB" sz="1800" dirty="0" err="1">
                <a:latin typeface="Calibri"/>
                <a:ea typeface="Calibri"/>
                <a:cs typeface="Calibri"/>
                <a:sym typeface="Calibri"/>
              </a:rPr>
              <a:t>fato</a:t>
            </a:r>
            <a:r>
              <a:rPr lang="en-GB" sz="1800" dirty="0">
                <a:latin typeface="Calibri"/>
                <a:ea typeface="Calibri"/>
                <a:cs typeface="Calibri"/>
                <a:sym typeface="Calibri"/>
              </a:rPr>
              <a:t> de que: </a:t>
            </a:r>
            <a:endParaRPr sz="1800" dirty="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Calibri"/>
              <a:buChar char="-"/>
            </a:pPr>
            <a:r>
              <a:rPr lang="en-GB" sz="1800" dirty="0">
                <a:latin typeface="Calibri"/>
                <a:ea typeface="Calibri"/>
                <a:cs typeface="Calibri"/>
                <a:sym typeface="Calibri"/>
              </a:rPr>
              <a:t>esses </a:t>
            </a:r>
            <a:r>
              <a:rPr lang="en-GB" sz="1800" dirty="0" err="1">
                <a:latin typeface="Calibri"/>
                <a:ea typeface="Calibri"/>
                <a:cs typeface="Calibri"/>
                <a:sym typeface="Calibri"/>
              </a:rPr>
              <a:t>recursos</a:t>
            </a:r>
            <a:r>
              <a:rPr lang="en-GB" sz="1800" dirty="0">
                <a:latin typeface="Calibri"/>
                <a:ea typeface="Calibri"/>
                <a:cs typeface="Calibri"/>
                <a:sym typeface="Calibri"/>
              </a:rPr>
              <a:t>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essenciais</a:t>
            </a:r>
            <a:r>
              <a:rPr lang="en-GB" sz="1800" dirty="0">
                <a:latin typeface="Calibri"/>
                <a:ea typeface="Calibri"/>
                <a:cs typeface="Calibri"/>
                <a:sym typeface="Calibri"/>
              </a:rPr>
              <a:t> para o </a:t>
            </a:r>
            <a:r>
              <a:rPr lang="en-GB" sz="1800" dirty="0" err="1">
                <a:latin typeface="Calibri"/>
                <a:ea typeface="Calibri"/>
                <a:cs typeface="Calibri"/>
                <a:sym typeface="Calibri"/>
              </a:rPr>
              <a:t>desafio</a:t>
            </a:r>
            <a:r>
              <a:rPr lang="en-GB" sz="1800" dirty="0">
                <a:latin typeface="Calibri"/>
                <a:ea typeface="Calibri"/>
                <a:cs typeface="Calibri"/>
                <a:sym typeface="Calibri"/>
              </a:rPr>
              <a:t> do </a:t>
            </a:r>
            <a:r>
              <a:rPr lang="en-GB" sz="1800" dirty="0" err="1">
                <a:latin typeface="Calibri"/>
                <a:ea typeface="Calibri"/>
                <a:cs typeface="Calibri"/>
                <a:sym typeface="Calibri"/>
              </a:rPr>
              <a:t>desenvolvimento</a:t>
            </a:r>
            <a:r>
              <a:rPr lang="en-GB" sz="1800" dirty="0">
                <a:latin typeface="Calibri"/>
                <a:ea typeface="Calibri"/>
                <a:cs typeface="Calibri"/>
                <a:sym typeface="Calibri"/>
              </a:rPr>
              <a:t> </a:t>
            </a:r>
            <a:r>
              <a:rPr lang="en-GB" sz="1800" dirty="0" err="1">
                <a:latin typeface="Calibri"/>
                <a:ea typeface="Calibri"/>
                <a:cs typeface="Calibri"/>
                <a:sym typeface="Calibri"/>
              </a:rPr>
              <a:t>sustentável</a:t>
            </a:r>
            <a:r>
              <a:rPr lang="en-GB" sz="1800" dirty="0">
                <a:latin typeface="Calibri"/>
                <a:ea typeface="Calibri"/>
                <a:cs typeface="Calibri"/>
                <a:sym typeface="Calibri"/>
              </a:rPr>
              <a:t>; e</a:t>
            </a:r>
            <a:endParaRPr dirty="0"/>
          </a:p>
          <a:p>
            <a:pPr marL="342900" lvl="0" indent="-342900" algn="l" rtl="0">
              <a:lnSpc>
                <a:spcPct val="107000"/>
              </a:lnSpc>
              <a:spcBef>
                <a:spcPts val="0"/>
              </a:spcBef>
              <a:spcAft>
                <a:spcPts val="0"/>
              </a:spcAft>
              <a:buClr>
                <a:schemeClr val="dk1"/>
              </a:buClr>
              <a:buSzPts val="1800"/>
              <a:buFont typeface="Calibri"/>
              <a:buChar char="-"/>
            </a:pPr>
            <a:r>
              <a:rPr lang="en-GB" sz="1800" dirty="0" err="1">
                <a:latin typeface="Calibri"/>
                <a:ea typeface="Calibri"/>
                <a:cs typeface="Calibri"/>
                <a:sym typeface="Calibri"/>
              </a:rPr>
              <a:t>seus</a:t>
            </a:r>
            <a:r>
              <a:rPr lang="en-GB" sz="1800" dirty="0">
                <a:latin typeface="Calibri"/>
                <a:ea typeface="Calibri"/>
                <a:cs typeface="Calibri"/>
                <a:sym typeface="Calibri"/>
              </a:rPr>
              <a:t> </a:t>
            </a:r>
            <a:r>
              <a:rPr lang="en-GB" sz="1800" dirty="0" err="1">
                <a:latin typeface="Calibri"/>
                <a:ea typeface="Calibri"/>
                <a:cs typeface="Calibri"/>
                <a:sym typeface="Calibri"/>
              </a:rPr>
              <a:t>usos</a:t>
            </a:r>
            <a:r>
              <a:rPr lang="en-GB" sz="1800" dirty="0">
                <a:latin typeface="Calibri"/>
                <a:ea typeface="Calibri"/>
                <a:cs typeface="Calibri"/>
                <a:sym typeface="Calibri"/>
              </a:rPr>
              <a:t>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altamente</a:t>
            </a:r>
            <a:r>
              <a:rPr lang="en-GB" sz="1800" dirty="0">
                <a:latin typeface="Calibri"/>
                <a:ea typeface="Calibri"/>
                <a:cs typeface="Calibri"/>
                <a:sym typeface="Calibri"/>
              </a:rPr>
              <a:t> </a:t>
            </a:r>
            <a:r>
              <a:rPr lang="en-GB" sz="1800" dirty="0" err="1">
                <a:latin typeface="Calibri"/>
                <a:ea typeface="Calibri"/>
                <a:cs typeface="Calibri"/>
                <a:sym typeface="Calibri"/>
              </a:rPr>
              <a:t>interligados</a:t>
            </a:r>
            <a:r>
              <a:rPr lang="en-GB" sz="1800" dirty="0">
                <a:latin typeface="Calibri"/>
                <a:ea typeface="Calibri"/>
                <a:cs typeface="Calibri"/>
                <a:sym typeface="Calibri"/>
              </a:rPr>
              <a:t>. </a:t>
            </a:r>
            <a:endParaRPr sz="1800" dirty="0">
              <a:latin typeface="Calibri"/>
              <a:ea typeface="Calibri"/>
              <a:cs typeface="Calibri"/>
              <a:sym typeface="Calibri"/>
            </a:endParaRPr>
          </a:p>
          <a:p>
            <a:pPr marL="0" lvl="0" indent="0" algn="l" rtl="0">
              <a:lnSpc>
                <a:spcPct val="107000"/>
              </a:lnSpc>
              <a:spcBef>
                <a:spcPts val="800"/>
              </a:spcBef>
              <a:spcAft>
                <a:spcPts val="0"/>
              </a:spcAft>
              <a:buNone/>
            </a:pPr>
            <a:r>
              <a:rPr lang="en-GB" sz="1800" dirty="0">
                <a:latin typeface="Calibri"/>
                <a:ea typeface="Calibri"/>
                <a:cs typeface="Calibri"/>
                <a:sym typeface="Calibri"/>
              </a:rPr>
              <a:t>Para </a:t>
            </a:r>
            <a:r>
              <a:rPr lang="en-GB" sz="1800" dirty="0" err="1">
                <a:latin typeface="Calibri"/>
                <a:ea typeface="Calibri"/>
                <a:cs typeface="Calibri"/>
                <a:sym typeface="Calibri"/>
              </a:rPr>
              <a:t>ilustrar</a:t>
            </a:r>
            <a:r>
              <a:rPr lang="en-GB" sz="1800" dirty="0">
                <a:latin typeface="Calibri"/>
                <a:ea typeface="Calibri"/>
                <a:cs typeface="Calibri"/>
                <a:sym typeface="Calibri"/>
              </a:rPr>
              <a:t> o </a:t>
            </a:r>
            <a:r>
              <a:rPr lang="en-GB" sz="1800" dirty="0" err="1">
                <a:latin typeface="Calibri"/>
                <a:ea typeface="Calibri"/>
                <a:cs typeface="Calibri"/>
                <a:sym typeface="Calibri"/>
              </a:rPr>
              <a:t>primeiro</a:t>
            </a:r>
            <a:r>
              <a:rPr lang="en-GB" sz="1800" dirty="0">
                <a:latin typeface="Calibri"/>
                <a:ea typeface="Calibri"/>
                <a:cs typeface="Calibri"/>
                <a:sym typeface="Calibri"/>
              </a:rPr>
              <a:t> </a:t>
            </a:r>
            <a:r>
              <a:rPr lang="en-GB" sz="1800" dirty="0" err="1">
                <a:latin typeface="Calibri"/>
                <a:ea typeface="Calibri"/>
                <a:cs typeface="Calibri"/>
                <a:sym typeface="Calibri"/>
              </a:rPr>
              <a:t>ponto</a:t>
            </a:r>
            <a:r>
              <a:rPr lang="en-GB" sz="1800" dirty="0">
                <a:latin typeface="Calibri"/>
                <a:ea typeface="Calibri"/>
                <a:cs typeface="Calibri"/>
                <a:sym typeface="Calibri"/>
              </a:rPr>
              <a:t>, </a:t>
            </a:r>
            <a:r>
              <a:rPr lang="en-GB" sz="1800" dirty="0" err="1">
                <a:latin typeface="Calibri"/>
                <a:ea typeface="Calibri"/>
                <a:cs typeface="Calibri"/>
                <a:sym typeface="Calibri"/>
              </a:rPr>
              <a:t>considere</a:t>
            </a:r>
            <a:r>
              <a:rPr lang="en-GB" sz="1800" dirty="0">
                <a:latin typeface="Calibri"/>
                <a:ea typeface="Calibri"/>
                <a:cs typeface="Calibri"/>
                <a:sym typeface="Calibri"/>
              </a:rPr>
              <a:t> o </a:t>
            </a:r>
            <a:r>
              <a:rPr lang="en-GB" sz="1800" dirty="0" err="1">
                <a:latin typeface="Calibri"/>
                <a:ea typeface="Calibri"/>
                <a:cs typeface="Calibri"/>
                <a:sym typeface="Calibri"/>
              </a:rPr>
              <a:t>seguinte</a:t>
            </a:r>
            <a:r>
              <a:rPr lang="en-GB" sz="1800" dirty="0">
                <a:latin typeface="Calibri"/>
                <a:ea typeface="Calibri"/>
                <a:cs typeface="Calibri"/>
                <a:sym typeface="Calibri"/>
              </a:rPr>
              <a:t>:</a:t>
            </a:r>
            <a:endParaRPr dirty="0"/>
          </a:p>
          <a:p>
            <a:pPr marL="342900" lvl="0" indent="-342900" algn="l" rtl="0">
              <a:lnSpc>
                <a:spcPct val="107000"/>
              </a:lnSpc>
              <a:spcBef>
                <a:spcPts val="800"/>
              </a:spcBef>
              <a:spcAft>
                <a:spcPts val="0"/>
              </a:spcAft>
              <a:buClr>
                <a:schemeClr val="dk1"/>
              </a:buClr>
              <a:buSzPts val="1800"/>
              <a:buFont typeface="Calibri"/>
              <a:buChar char="-"/>
            </a:pPr>
            <a:r>
              <a:rPr lang="en-GB" sz="1800" dirty="0">
                <a:latin typeface="Calibri"/>
                <a:ea typeface="Calibri"/>
                <a:cs typeface="Calibri"/>
                <a:sym typeface="Calibri"/>
              </a:rPr>
              <a:t>Um quarto da </a:t>
            </a:r>
            <a:r>
              <a:rPr lang="en-GB" sz="1800" dirty="0" err="1">
                <a:latin typeface="Calibri"/>
                <a:ea typeface="Calibri"/>
                <a:cs typeface="Calibri"/>
                <a:sym typeface="Calibri"/>
              </a:rPr>
              <a:t>população</a:t>
            </a:r>
            <a:r>
              <a:rPr lang="en-GB" sz="1800" dirty="0">
                <a:latin typeface="Calibri"/>
                <a:ea typeface="Calibri"/>
                <a:cs typeface="Calibri"/>
                <a:sym typeface="Calibri"/>
              </a:rPr>
              <a:t> </a:t>
            </a:r>
            <a:r>
              <a:rPr lang="en-GB" sz="1800" dirty="0" err="1">
                <a:latin typeface="Calibri"/>
                <a:ea typeface="Calibri"/>
                <a:cs typeface="Calibri"/>
                <a:sym typeface="Calibri"/>
              </a:rPr>
              <a:t>adulta</a:t>
            </a:r>
            <a:r>
              <a:rPr lang="en-GB" sz="1800" dirty="0">
                <a:latin typeface="Calibri"/>
                <a:ea typeface="Calibri"/>
                <a:cs typeface="Calibri"/>
                <a:sym typeface="Calibri"/>
              </a:rPr>
              <a:t> do </a:t>
            </a:r>
            <a:r>
              <a:rPr lang="en-GB" sz="1800" dirty="0" err="1">
                <a:latin typeface="Calibri"/>
                <a:ea typeface="Calibri"/>
                <a:cs typeface="Calibri"/>
                <a:sym typeface="Calibri"/>
              </a:rPr>
              <a:t>mundo</a:t>
            </a:r>
            <a:r>
              <a:rPr lang="en-GB" sz="1800" dirty="0">
                <a:latin typeface="Calibri"/>
                <a:ea typeface="Calibri"/>
                <a:cs typeface="Calibri"/>
                <a:sym typeface="Calibri"/>
              </a:rPr>
              <a:t> </a:t>
            </a:r>
            <a:r>
              <a:rPr lang="en-GB" sz="1800" dirty="0" err="1">
                <a:latin typeface="Calibri"/>
                <a:ea typeface="Calibri"/>
                <a:cs typeface="Calibri"/>
                <a:sym typeface="Calibri"/>
              </a:rPr>
              <a:t>sofre</a:t>
            </a:r>
            <a:r>
              <a:rPr lang="en-GB" sz="1800" dirty="0">
                <a:latin typeface="Calibri"/>
                <a:ea typeface="Calibri"/>
                <a:cs typeface="Calibri"/>
                <a:sym typeface="Calibri"/>
              </a:rPr>
              <a:t> de </a:t>
            </a:r>
            <a:r>
              <a:rPr lang="en-GB" sz="1800" dirty="0" err="1">
                <a:latin typeface="Calibri"/>
                <a:ea typeface="Calibri"/>
                <a:cs typeface="Calibri"/>
                <a:sym typeface="Calibri"/>
              </a:rPr>
              <a:t>segurança</a:t>
            </a:r>
            <a:r>
              <a:rPr lang="en-GB" sz="1800" dirty="0">
                <a:latin typeface="Calibri"/>
                <a:ea typeface="Calibri"/>
                <a:cs typeface="Calibri"/>
                <a:sym typeface="Calibri"/>
              </a:rPr>
              <a:t> </a:t>
            </a:r>
            <a:r>
              <a:rPr lang="en-GB" sz="1800" dirty="0" err="1">
                <a:latin typeface="Calibri"/>
                <a:ea typeface="Calibri"/>
                <a:cs typeface="Calibri"/>
                <a:sym typeface="Calibri"/>
              </a:rPr>
              <a:t>alimentar</a:t>
            </a:r>
            <a:r>
              <a:rPr lang="en-GB" sz="1800" dirty="0">
                <a:latin typeface="Calibri"/>
                <a:ea typeface="Calibri"/>
                <a:cs typeface="Calibri"/>
                <a:sym typeface="Calibri"/>
              </a:rPr>
              <a:t> </a:t>
            </a:r>
            <a:r>
              <a:rPr lang="en-GB" sz="1800" dirty="0" err="1">
                <a:latin typeface="Calibri"/>
                <a:ea typeface="Calibri"/>
                <a:cs typeface="Calibri"/>
                <a:sym typeface="Calibri"/>
              </a:rPr>
              <a:t>moderada</a:t>
            </a:r>
            <a:r>
              <a:rPr lang="en-GB" sz="1800" dirty="0">
                <a:latin typeface="Calibri"/>
                <a:ea typeface="Calibri"/>
                <a:cs typeface="Calibri"/>
                <a:sym typeface="Calibri"/>
              </a:rPr>
              <a:t> </a:t>
            </a:r>
            <a:r>
              <a:rPr lang="en-GB" sz="1800" dirty="0" err="1">
                <a:latin typeface="Calibri"/>
                <a:ea typeface="Calibri"/>
                <a:cs typeface="Calibri"/>
                <a:sym typeface="Calibri"/>
              </a:rPr>
              <a:t>ou</a:t>
            </a:r>
            <a:r>
              <a:rPr lang="en-GB" sz="1800" dirty="0">
                <a:latin typeface="Calibri"/>
                <a:ea typeface="Calibri"/>
                <a:cs typeface="Calibri"/>
                <a:sym typeface="Calibri"/>
              </a:rPr>
              <a:t> grave e </a:t>
            </a:r>
            <a:r>
              <a:rPr lang="en-GB" sz="1800" dirty="0" err="1">
                <a:latin typeface="Calibri"/>
                <a:ea typeface="Calibri"/>
                <a:cs typeface="Calibri"/>
                <a:sym typeface="Calibri"/>
              </a:rPr>
              <a:t>cerca</a:t>
            </a:r>
            <a:r>
              <a:rPr lang="en-GB" sz="1800" dirty="0">
                <a:latin typeface="Calibri"/>
                <a:ea typeface="Calibri"/>
                <a:cs typeface="Calibri"/>
                <a:sym typeface="Calibri"/>
              </a:rPr>
              <a:t> de 9% - </a:t>
            </a:r>
            <a:r>
              <a:rPr lang="en-GB" sz="1800" dirty="0" err="1">
                <a:latin typeface="Calibri"/>
                <a:ea typeface="Calibri"/>
                <a:cs typeface="Calibri"/>
                <a:sym typeface="Calibri"/>
              </a:rPr>
              <a:t>quase</a:t>
            </a:r>
            <a:r>
              <a:rPr lang="en-GB" sz="1800" dirty="0">
                <a:latin typeface="Calibri"/>
                <a:ea typeface="Calibri"/>
                <a:cs typeface="Calibri"/>
                <a:sym typeface="Calibri"/>
              </a:rPr>
              <a:t> 700 </a:t>
            </a:r>
            <a:r>
              <a:rPr lang="en-GB" sz="1800" dirty="0" err="1">
                <a:latin typeface="Calibri"/>
                <a:ea typeface="Calibri"/>
                <a:cs typeface="Calibri"/>
                <a:sym typeface="Calibri"/>
              </a:rPr>
              <a:t>milhões</a:t>
            </a:r>
            <a:r>
              <a:rPr lang="en-GB" sz="1800" dirty="0">
                <a:latin typeface="Calibri"/>
                <a:ea typeface="Calibri"/>
                <a:cs typeface="Calibri"/>
                <a:sym typeface="Calibri"/>
              </a:rPr>
              <a:t> de </a:t>
            </a:r>
            <a:r>
              <a:rPr lang="en-GB" sz="1800" dirty="0" err="1">
                <a:latin typeface="Calibri"/>
                <a:ea typeface="Calibri"/>
                <a:cs typeface="Calibri"/>
                <a:sym typeface="Calibri"/>
              </a:rPr>
              <a:t>pessoas</a:t>
            </a:r>
            <a:r>
              <a:rPr lang="en-GB" sz="1800" dirty="0">
                <a:latin typeface="Calibri"/>
                <a:ea typeface="Calibri"/>
                <a:cs typeface="Calibri"/>
                <a:sym typeface="Calibri"/>
              </a:rPr>
              <a:t> </a:t>
            </a:r>
            <a:r>
              <a:rPr lang="en-GB" sz="1800" dirty="0"/>
              <a:t>- </a:t>
            </a:r>
            <a:r>
              <a:rPr lang="en-GB" sz="1800" dirty="0" err="1">
                <a:latin typeface="Calibri"/>
                <a:ea typeface="Calibri"/>
                <a:cs typeface="Calibri"/>
                <a:sym typeface="Calibri"/>
              </a:rPr>
              <a:t>estão</a:t>
            </a:r>
            <a:r>
              <a:rPr lang="en-GB" sz="1800" dirty="0">
                <a:latin typeface="Calibri"/>
                <a:ea typeface="Calibri"/>
                <a:cs typeface="Calibri"/>
                <a:sym typeface="Calibri"/>
              </a:rPr>
              <a:t> </a:t>
            </a:r>
            <a:r>
              <a:rPr lang="en-GB" sz="1800" dirty="0" err="1">
                <a:latin typeface="Calibri"/>
                <a:ea typeface="Calibri"/>
                <a:cs typeface="Calibri"/>
                <a:sym typeface="Calibri"/>
              </a:rPr>
              <a:t>subnutridas</a:t>
            </a:r>
            <a:r>
              <a:rPr lang="en-GB" sz="1800" dirty="0">
                <a:latin typeface="Calibri"/>
                <a:ea typeface="Calibri"/>
                <a:cs typeface="Calibri"/>
                <a:sym typeface="Calibri"/>
              </a:rPr>
              <a:t>. O </a:t>
            </a:r>
            <a:r>
              <a:rPr lang="en-GB" sz="1800" dirty="0" err="1">
                <a:latin typeface="Calibri"/>
                <a:ea typeface="Calibri"/>
                <a:cs typeface="Calibri"/>
                <a:sym typeface="Calibri"/>
              </a:rPr>
              <a:t>acesso</a:t>
            </a:r>
            <a:r>
              <a:rPr lang="en-GB" sz="1800" dirty="0">
                <a:latin typeface="Calibri"/>
                <a:ea typeface="Calibri"/>
                <a:cs typeface="Calibri"/>
                <a:sym typeface="Calibri"/>
              </a:rPr>
              <a:t> </a:t>
            </a:r>
            <a:r>
              <a:rPr lang="en-GB" sz="1800" dirty="0" err="1">
                <a:latin typeface="Calibri"/>
                <a:ea typeface="Calibri"/>
                <a:cs typeface="Calibri"/>
                <a:sym typeface="Calibri"/>
              </a:rPr>
              <a:t>equitativo</a:t>
            </a:r>
            <a:r>
              <a:rPr lang="en-GB" sz="1800" dirty="0">
                <a:latin typeface="Calibri"/>
                <a:ea typeface="Calibri"/>
                <a:cs typeface="Calibri"/>
                <a:sym typeface="Calibri"/>
              </a:rPr>
              <a:t> e o </a:t>
            </a:r>
            <a:r>
              <a:rPr lang="en-GB" sz="1800" dirty="0" err="1">
                <a:latin typeface="Calibri"/>
                <a:ea typeface="Calibri"/>
                <a:cs typeface="Calibri"/>
                <a:sym typeface="Calibri"/>
              </a:rPr>
              <a:t>uso</a:t>
            </a:r>
            <a:r>
              <a:rPr lang="en-GB" sz="1800" dirty="0">
                <a:latin typeface="Calibri"/>
                <a:ea typeface="Calibri"/>
                <a:cs typeface="Calibri"/>
                <a:sym typeface="Calibri"/>
              </a:rPr>
              <a:t> </a:t>
            </a:r>
            <a:r>
              <a:rPr lang="en-GB" sz="1800" dirty="0" err="1">
                <a:latin typeface="Calibri"/>
                <a:ea typeface="Calibri"/>
                <a:cs typeface="Calibri"/>
                <a:sym typeface="Calibri"/>
              </a:rPr>
              <a:t>eficaz</a:t>
            </a:r>
            <a:r>
              <a:rPr lang="en-GB" sz="1800" dirty="0">
                <a:latin typeface="Calibri"/>
                <a:ea typeface="Calibri"/>
                <a:cs typeface="Calibri"/>
                <a:sym typeface="Calibri"/>
              </a:rPr>
              <a:t> dos </a:t>
            </a:r>
            <a:r>
              <a:rPr lang="en-GB" sz="1800" dirty="0" err="1">
                <a:latin typeface="Calibri"/>
                <a:ea typeface="Calibri"/>
                <a:cs typeface="Calibri"/>
                <a:sym typeface="Calibri"/>
              </a:rPr>
              <a:t>recursos</a:t>
            </a:r>
            <a:r>
              <a:rPr lang="en-GB" sz="1800" dirty="0">
                <a:latin typeface="Calibri"/>
                <a:ea typeface="Calibri"/>
                <a:cs typeface="Calibri"/>
                <a:sym typeface="Calibri"/>
              </a:rPr>
              <a:t> </a:t>
            </a:r>
            <a:r>
              <a:rPr lang="en-GB" sz="1800" dirty="0" err="1">
                <a:latin typeface="Calibri"/>
                <a:ea typeface="Calibri"/>
                <a:cs typeface="Calibri"/>
                <a:sym typeface="Calibri"/>
              </a:rPr>
              <a:t>terrestres</a:t>
            </a:r>
            <a:r>
              <a:rPr lang="en-GB" sz="1800" dirty="0">
                <a:latin typeface="Calibri"/>
                <a:ea typeface="Calibri"/>
                <a:cs typeface="Calibri"/>
                <a:sym typeface="Calibri"/>
              </a:rPr>
              <a:t> </a:t>
            </a:r>
            <a:r>
              <a:rPr lang="en-GB" sz="1800" dirty="0" err="1">
                <a:latin typeface="Calibri"/>
                <a:ea typeface="Calibri"/>
                <a:cs typeface="Calibri"/>
                <a:sym typeface="Calibri"/>
              </a:rPr>
              <a:t>são</a:t>
            </a:r>
            <a:r>
              <a:rPr lang="en-GB" sz="1800" dirty="0">
                <a:latin typeface="Calibri"/>
                <a:ea typeface="Calibri"/>
                <a:cs typeface="Calibri"/>
                <a:sym typeface="Calibri"/>
              </a:rPr>
              <a:t> </a:t>
            </a:r>
            <a:r>
              <a:rPr lang="en-GB" sz="1800" dirty="0" err="1">
                <a:latin typeface="Calibri"/>
                <a:ea typeface="Calibri"/>
                <a:cs typeface="Calibri"/>
                <a:sym typeface="Calibri"/>
              </a:rPr>
              <a:t>essenciais</a:t>
            </a:r>
            <a:r>
              <a:rPr lang="en-GB" sz="1800" dirty="0">
                <a:latin typeface="Calibri"/>
                <a:ea typeface="Calibri"/>
                <a:cs typeface="Calibri"/>
                <a:sym typeface="Calibri"/>
              </a:rPr>
              <a:t> para resolver </a:t>
            </a:r>
            <a:r>
              <a:rPr lang="en-GB" sz="1800" dirty="0" err="1">
                <a:latin typeface="Calibri"/>
                <a:ea typeface="Calibri"/>
                <a:cs typeface="Calibri"/>
                <a:sym typeface="Calibri"/>
              </a:rPr>
              <a:t>esse</a:t>
            </a:r>
            <a:r>
              <a:rPr lang="en-GB" sz="1800" dirty="0">
                <a:latin typeface="Calibri"/>
                <a:ea typeface="Calibri"/>
                <a:cs typeface="Calibri"/>
                <a:sym typeface="Calibri"/>
              </a:rPr>
              <a:t> </a:t>
            </a:r>
            <a:r>
              <a:rPr lang="en-GB" sz="1800" dirty="0" err="1">
                <a:latin typeface="Calibri"/>
                <a:ea typeface="Calibri"/>
                <a:cs typeface="Calibri"/>
                <a:sym typeface="Calibri"/>
              </a:rPr>
              <a:t>problema</a:t>
            </a:r>
            <a:r>
              <a:rPr lang="en-GB" sz="1800" dirty="0">
                <a:latin typeface="Calibri"/>
                <a:ea typeface="Calibri"/>
                <a:cs typeface="Calibri"/>
                <a:sym typeface="Calibri"/>
              </a:rPr>
              <a:t> e </a:t>
            </a:r>
            <a:r>
              <a:rPr lang="en-GB" sz="1800" dirty="0" err="1">
                <a:latin typeface="Calibri"/>
                <a:ea typeface="Calibri"/>
                <a:cs typeface="Calibri"/>
                <a:sym typeface="Calibri"/>
              </a:rPr>
              <a:t>atingir</a:t>
            </a:r>
            <a:r>
              <a:rPr lang="en-GB" sz="1800" dirty="0">
                <a:latin typeface="Calibri"/>
                <a:ea typeface="Calibri"/>
                <a:cs typeface="Calibri"/>
                <a:sym typeface="Calibri"/>
              </a:rPr>
              <a:t> a meta de </a:t>
            </a:r>
            <a:r>
              <a:rPr lang="en-GB" sz="1800" dirty="0" err="1">
                <a:latin typeface="Calibri"/>
                <a:ea typeface="Calibri"/>
                <a:cs typeface="Calibri"/>
                <a:sym typeface="Calibri"/>
              </a:rPr>
              <a:t>desenvolvimento</a:t>
            </a:r>
            <a:r>
              <a:rPr lang="en-GB" sz="1800" dirty="0">
                <a:latin typeface="Calibri"/>
                <a:ea typeface="Calibri"/>
                <a:cs typeface="Calibri"/>
                <a:sym typeface="Calibri"/>
              </a:rPr>
              <a:t> </a:t>
            </a:r>
            <a:r>
              <a:rPr lang="en-GB" sz="1800" dirty="0" err="1">
                <a:latin typeface="Calibri"/>
                <a:ea typeface="Calibri"/>
                <a:cs typeface="Calibri"/>
                <a:sym typeface="Calibri"/>
              </a:rPr>
              <a:t>sustentável</a:t>
            </a:r>
            <a:r>
              <a:rPr lang="en-GB" sz="1800" dirty="0">
                <a:latin typeface="Calibri"/>
                <a:ea typeface="Calibri"/>
                <a:cs typeface="Calibri"/>
                <a:sym typeface="Calibri"/>
              </a:rPr>
              <a:t> de "</a:t>
            </a:r>
            <a:r>
              <a:rPr lang="en-GB" sz="1800" dirty="0" err="1">
                <a:latin typeface="Calibri"/>
                <a:ea typeface="Calibri"/>
                <a:cs typeface="Calibri"/>
                <a:sym typeface="Calibri"/>
              </a:rPr>
              <a:t>fome</a:t>
            </a:r>
            <a:r>
              <a:rPr lang="en-GB" sz="1800" dirty="0">
                <a:latin typeface="Calibri"/>
                <a:ea typeface="Calibri"/>
                <a:cs typeface="Calibri"/>
                <a:sym typeface="Calibri"/>
              </a:rPr>
              <a:t> zero".</a:t>
            </a:r>
            <a:endParaRPr sz="18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dirty="0">
                <a:latin typeface="Calibri"/>
                <a:ea typeface="Calibri"/>
                <a:cs typeface="Calibri"/>
                <a:sym typeface="Calibri"/>
              </a:rPr>
              <a:t>25% da </a:t>
            </a:r>
            <a:r>
              <a:rPr lang="en-GB" sz="1800" dirty="0" err="1">
                <a:latin typeface="Calibri"/>
                <a:ea typeface="Calibri"/>
                <a:cs typeface="Calibri"/>
                <a:sym typeface="Calibri"/>
              </a:rPr>
              <a:t>população</a:t>
            </a:r>
            <a:r>
              <a:rPr lang="en-GB" sz="1800" dirty="0">
                <a:latin typeface="Calibri"/>
                <a:ea typeface="Calibri"/>
                <a:cs typeface="Calibri"/>
                <a:sym typeface="Calibri"/>
              </a:rPr>
              <a:t> </a:t>
            </a:r>
            <a:r>
              <a:rPr lang="en-GB" sz="1800" dirty="0" err="1">
                <a:latin typeface="Calibri"/>
                <a:ea typeface="Calibri"/>
                <a:cs typeface="Calibri"/>
                <a:sym typeface="Calibri"/>
              </a:rPr>
              <a:t>mundial</a:t>
            </a:r>
            <a:r>
              <a:rPr lang="en-GB" sz="1800" dirty="0">
                <a:latin typeface="Calibri"/>
                <a:ea typeface="Calibri"/>
                <a:cs typeface="Calibri"/>
                <a:sym typeface="Calibri"/>
              </a:rPr>
              <a:t> </a:t>
            </a:r>
            <a:r>
              <a:rPr lang="en-GB" sz="1800" dirty="0" err="1">
                <a:latin typeface="Calibri"/>
                <a:ea typeface="Calibri"/>
                <a:cs typeface="Calibri"/>
                <a:sym typeface="Calibri"/>
              </a:rPr>
              <a:t>vive</a:t>
            </a:r>
            <a:r>
              <a:rPr lang="en-GB" sz="1800" dirty="0">
                <a:latin typeface="Calibri"/>
                <a:ea typeface="Calibri"/>
                <a:cs typeface="Calibri"/>
                <a:sym typeface="Calibri"/>
              </a:rPr>
              <a:t> sob </a:t>
            </a:r>
            <a:r>
              <a:rPr lang="en-GB" sz="1800" dirty="0" err="1">
                <a:latin typeface="Calibri"/>
                <a:ea typeface="Calibri"/>
                <a:cs typeface="Calibri"/>
                <a:sym typeface="Calibri"/>
              </a:rPr>
              <a:t>condições</a:t>
            </a:r>
            <a:r>
              <a:rPr lang="en-GB" sz="1800" dirty="0">
                <a:latin typeface="Calibri"/>
                <a:ea typeface="Calibri"/>
                <a:cs typeface="Calibri"/>
                <a:sym typeface="Calibri"/>
              </a:rPr>
              <a:t> de alto </a:t>
            </a:r>
            <a:r>
              <a:rPr lang="en-GB" sz="1800" dirty="0" err="1">
                <a:latin typeface="Calibri"/>
                <a:ea typeface="Calibri"/>
                <a:cs typeface="Calibri"/>
                <a:sym typeface="Calibri"/>
              </a:rPr>
              <a:t>estresse</a:t>
            </a:r>
            <a:r>
              <a:rPr lang="en-GB" sz="1800" dirty="0">
                <a:latin typeface="Calibri"/>
                <a:ea typeface="Calibri"/>
                <a:cs typeface="Calibri"/>
                <a:sym typeface="Calibri"/>
              </a:rPr>
              <a:t> </a:t>
            </a:r>
            <a:r>
              <a:rPr lang="en-GB" sz="1800" dirty="0" err="1">
                <a:latin typeface="Calibri"/>
                <a:ea typeface="Calibri"/>
                <a:cs typeface="Calibri"/>
                <a:sym typeface="Calibri"/>
              </a:rPr>
              <a:t>hídrico</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provável</a:t>
            </a:r>
            <a:r>
              <a:rPr lang="en-GB" sz="1800" dirty="0">
                <a:latin typeface="Calibri"/>
                <a:ea typeface="Calibri"/>
                <a:cs typeface="Calibri"/>
                <a:sym typeface="Calibri"/>
              </a:rPr>
              <a:t> que </a:t>
            </a:r>
            <a:r>
              <a:rPr lang="en-GB" sz="1800" dirty="0" err="1">
                <a:latin typeface="Calibri"/>
                <a:ea typeface="Calibri"/>
                <a:cs typeface="Calibri"/>
                <a:sym typeface="Calibri"/>
              </a:rPr>
              <a:t>esse</a:t>
            </a:r>
            <a:r>
              <a:rPr lang="en-GB" sz="1800" dirty="0">
                <a:latin typeface="Calibri"/>
                <a:ea typeface="Calibri"/>
                <a:cs typeface="Calibri"/>
                <a:sym typeface="Calibri"/>
              </a:rPr>
              <a:t> </a:t>
            </a:r>
            <a:r>
              <a:rPr lang="en-GB" sz="1800" dirty="0" err="1">
                <a:latin typeface="Calibri"/>
                <a:ea typeface="Calibri"/>
                <a:cs typeface="Calibri"/>
                <a:sym typeface="Calibri"/>
              </a:rPr>
              <a:t>número</a:t>
            </a:r>
            <a:r>
              <a:rPr lang="en-GB" sz="1800" dirty="0">
                <a:latin typeface="Calibri"/>
                <a:ea typeface="Calibri"/>
                <a:cs typeface="Calibri"/>
                <a:sym typeface="Calibri"/>
              </a:rPr>
              <a:t> </a:t>
            </a:r>
            <a:r>
              <a:rPr lang="en-GB" sz="1800" dirty="0" err="1">
                <a:latin typeface="Calibri"/>
                <a:ea typeface="Calibri"/>
                <a:cs typeface="Calibri"/>
                <a:sym typeface="Calibri"/>
              </a:rPr>
              <a:t>aumente</a:t>
            </a:r>
            <a:r>
              <a:rPr lang="en-GB" sz="1800" dirty="0">
                <a:latin typeface="Calibri"/>
                <a:ea typeface="Calibri"/>
                <a:cs typeface="Calibri"/>
                <a:sym typeface="Calibri"/>
              </a:rPr>
              <a:t> </a:t>
            </a:r>
            <a:r>
              <a:rPr lang="en-GB" sz="1800" dirty="0" err="1">
                <a:latin typeface="Calibri"/>
                <a:ea typeface="Calibri"/>
                <a:cs typeface="Calibri"/>
                <a:sym typeface="Calibri"/>
              </a:rPr>
              <a:t>em</a:t>
            </a:r>
            <a:r>
              <a:rPr lang="en-GB" sz="1800" dirty="0">
                <a:latin typeface="Calibri"/>
                <a:ea typeface="Calibri"/>
                <a:cs typeface="Calibri"/>
                <a:sym typeface="Calibri"/>
              </a:rPr>
              <a:t> face do </a:t>
            </a:r>
            <a:r>
              <a:rPr lang="en-GB" sz="1800" dirty="0" err="1">
                <a:latin typeface="Calibri"/>
                <a:ea typeface="Calibri"/>
                <a:cs typeface="Calibri"/>
                <a:sym typeface="Calibri"/>
              </a:rPr>
              <a:t>crescimento</a:t>
            </a:r>
            <a:r>
              <a:rPr lang="en-GB" sz="1800" dirty="0">
                <a:latin typeface="Calibri"/>
                <a:ea typeface="Calibri"/>
                <a:cs typeface="Calibri"/>
                <a:sym typeface="Calibri"/>
              </a:rPr>
              <a:t> </a:t>
            </a:r>
            <a:r>
              <a:rPr lang="en-GB" sz="1800" dirty="0" err="1">
                <a:latin typeface="Calibri"/>
                <a:ea typeface="Calibri"/>
                <a:cs typeface="Calibri"/>
                <a:sym typeface="Calibri"/>
              </a:rPr>
              <a:t>populacional</a:t>
            </a:r>
            <a:r>
              <a:rPr lang="en-GB" sz="1800" dirty="0">
                <a:latin typeface="Calibri"/>
                <a:ea typeface="Calibri"/>
                <a:cs typeface="Calibri"/>
                <a:sym typeface="Calibri"/>
              </a:rPr>
              <a:t>, da </a:t>
            </a:r>
            <a:r>
              <a:rPr lang="en-GB" sz="1800" dirty="0" err="1">
                <a:latin typeface="Calibri"/>
                <a:ea typeface="Calibri"/>
                <a:cs typeface="Calibri"/>
                <a:sym typeface="Calibri"/>
              </a:rPr>
              <a:t>urbanização</a:t>
            </a:r>
            <a:r>
              <a:rPr lang="en-GB" sz="1800" dirty="0">
                <a:latin typeface="Calibri"/>
                <a:ea typeface="Calibri"/>
                <a:cs typeface="Calibri"/>
                <a:sym typeface="Calibri"/>
              </a:rPr>
              <a:t> e das </a:t>
            </a:r>
            <a:r>
              <a:rPr lang="en-GB" sz="1800" dirty="0" err="1">
                <a:latin typeface="Calibri"/>
                <a:ea typeface="Calibri"/>
                <a:cs typeface="Calibri"/>
                <a:sym typeface="Calibri"/>
              </a:rPr>
              <a:t>mudanças</a:t>
            </a:r>
            <a:r>
              <a:rPr lang="en-GB" sz="1800" dirty="0">
                <a:latin typeface="Calibri"/>
                <a:ea typeface="Calibri"/>
                <a:cs typeface="Calibri"/>
                <a:sym typeface="Calibri"/>
              </a:rPr>
              <a:t> </a:t>
            </a:r>
            <a:r>
              <a:rPr lang="en-GB" sz="1800" dirty="0" err="1">
                <a:latin typeface="Calibri"/>
                <a:ea typeface="Calibri"/>
                <a:cs typeface="Calibri"/>
                <a:sym typeface="Calibri"/>
              </a:rPr>
              <a:t>climáticas</a:t>
            </a:r>
            <a:r>
              <a:rPr lang="en-GB" sz="1800" dirty="0">
                <a:latin typeface="Calibri"/>
                <a:ea typeface="Calibri"/>
                <a:cs typeface="Calibri"/>
                <a:sym typeface="Calibri"/>
              </a:rPr>
              <a:t>. O </a:t>
            </a:r>
            <a:r>
              <a:rPr lang="en-GB" sz="1800" dirty="0" err="1">
                <a:latin typeface="Calibri"/>
                <a:ea typeface="Calibri"/>
                <a:cs typeface="Calibri"/>
                <a:sym typeface="Calibri"/>
              </a:rPr>
              <a:t>gerenciamento</a:t>
            </a:r>
            <a:r>
              <a:rPr lang="en-GB" sz="1800" dirty="0">
                <a:latin typeface="Calibri"/>
                <a:ea typeface="Calibri"/>
                <a:cs typeface="Calibri"/>
                <a:sym typeface="Calibri"/>
              </a:rPr>
              <a:t> </a:t>
            </a:r>
            <a:r>
              <a:rPr lang="en-GB" sz="1800" dirty="0" err="1">
                <a:latin typeface="Calibri"/>
                <a:ea typeface="Calibri"/>
                <a:cs typeface="Calibri"/>
                <a:sym typeface="Calibri"/>
              </a:rPr>
              <a:t>cuidadoso</a:t>
            </a:r>
            <a:r>
              <a:rPr lang="en-GB" sz="1800" dirty="0">
                <a:latin typeface="Calibri"/>
                <a:ea typeface="Calibri"/>
                <a:cs typeface="Calibri"/>
                <a:sym typeface="Calibri"/>
              </a:rPr>
              <a:t> e </a:t>
            </a:r>
            <a:r>
              <a:rPr lang="en-GB" sz="1800" dirty="0" err="1">
                <a:latin typeface="Calibri"/>
                <a:ea typeface="Calibri"/>
                <a:cs typeface="Calibri"/>
                <a:sym typeface="Calibri"/>
              </a:rPr>
              <a:t>sustentável</a:t>
            </a:r>
            <a:r>
              <a:rPr lang="en-GB" sz="1800" dirty="0">
                <a:latin typeface="Calibri"/>
                <a:ea typeface="Calibri"/>
                <a:cs typeface="Calibri"/>
                <a:sym typeface="Calibri"/>
              </a:rPr>
              <a:t> dos </a:t>
            </a:r>
            <a:r>
              <a:rPr lang="en-GB" sz="1800" dirty="0" err="1">
                <a:latin typeface="Calibri"/>
                <a:ea typeface="Calibri"/>
                <a:cs typeface="Calibri"/>
                <a:sym typeface="Calibri"/>
              </a:rPr>
              <a:t>recursos</a:t>
            </a:r>
            <a:r>
              <a:rPr lang="en-GB" sz="1800" dirty="0">
                <a:latin typeface="Calibri"/>
                <a:ea typeface="Calibri"/>
                <a:cs typeface="Calibri"/>
                <a:sym typeface="Calibri"/>
              </a:rPr>
              <a:t> </a:t>
            </a:r>
            <a:r>
              <a:rPr lang="en-GB" sz="1800" dirty="0" err="1">
                <a:latin typeface="Calibri"/>
                <a:ea typeface="Calibri"/>
                <a:cs typeface="Calibri"/>
                <a:sym typeface="Calibri"/>
              </a:rPr>
              <a:t>hídricos</a:t>
            </a:r>
            <a:r>
              <a:rPr lang="en-GB" sz="1800" dirty="0">
                <a:latin typeface="Calibri"/>
                <a:ea typeface="Calibri"/>
                <a:cs typeface="Calibri"/>
                <a:sym typeface="Calibri"/>
              </a:rPr>
              <a:t> </a:t>
            </a:r>
            <a:r>
              <a:rPr lang="en-GB" sz="1800" dirty="0" err="1">
                <a:latin typeface="Calibri"/>
                <a:ea typeface="Calibri"/>
                <a:cs typeface="Calibri"/>
                <a:sym typeface="Calibri"/>
              </a:rPr>
              <a:t>será</a:t>
            </a:r>
            <a:r>
              <a:rPr lang="en-GB" sz="1800" dirty="0">
                <a:latin typeface="Calibri"/>
                <a:ea typeface="Calibri"/>
                <a:cs typeface="Calibri"/>
                <a:sym typeface="Calibri"/>
              </a:rPr>
              <a:t> </a:t>
            </a:r>
            <a:r>
              <a:rPr lang="en-GB" sz="1800" dirty="0" err="1">
                <a:latin typeface="Calibri"/>
                <a:ea typeface="Calibri"/>
                <a:cs typeface="Calibri"/>
                <a:sym typeface="Calibri"/>
              </a:rPr>
              <a:t>essencial</a:t>
            </a:r>
            <a:r>
              <a:rPr lang="en-GB" sz="1800" dirty="0">
                <a:latin typeface="Calibri"/>
                <a:ea typeface="Calibri"/>
                <a:cs typeface="Calibri"/>
                <a:sym typeface="Calibri"/>
              </a:rPr>
              <a:t> para </a:t>
            </a:r>
            <a:r>
              <a:rPr lang="en-GB" sz="1800" dirty="0" err="1">
                <a:latin typeface="Calibri"/>
                <a:ea typeface="Calibri"/>
                <a:cs typeface="Calibri"/>
                <a:sym typeface="Calibri"/>
              </a:rPr>
              <a:t>garantir</a:t>
            </a:r>
            <a:r>
              <a:rPr lang="en-GB" sz="1800" dirty="0">
                <a:latin typeface="Calibri"/>
                <a:ea typeface="Calibri"/>
                <a:cs typeface="Calibri"/>
                <a:sym typeface="Calibri"/>
              </a:rPr>
              <a:t> a </a:t>
            </a:r>
            <a:r>
              <a:rPr lang="en-GB" sz="1800" dirty="0" err="1">
                <a:latin typeface="Calibri"/>
                <a:ea typeface="Calibri"/>
                <a:cs typeface="Calibri"/>
                <a:sym typeface="Calibri"/>
              </a:rPr>
              <a:t>disponibilidade</a:t>
            </a:r>
            <a:r>
              <a:rPr lang="en-GB" sz="1800" dirty="0">
                <a:latin typeface="Calibri"/>
                <a:ea typeface="Calibri"/>
                <a:cs typeface="Calibri"/>
                <a:sym typeface="Calibri"/>
              </a:rPr>
              <a:t> de </a:t>
            </a:r>
            <a:r>
              <a:rPr lang="en-GB" sz="1800" dirty="0" err="1">
                <a:latin typeface="Calibri"/>
                <a:ea typeface="Calibri"/>
                <a:cs typeface="Calibri"/>
                <a:sym typeface="Calibri"/>
              </a:rPr>
              <a:t>água</a:t>
            </a:r>
            <a:r>
              <a:rPr lang="en-GB" sz="1800" dirty="0">
                <a:latin typeface="Calibri"/>
                <a:ea typeface="Calibri"/>
                <a:cs typeface="Calibri"/>
                <a:sym typeface="Calibri"/>
              </a:rPr>
              <a:t> </a:t>
            </a:r>
            <a:r>
              <a:rPr lang="en-GB" sz="1800" dirty="0" err="1">
                <a:latin typeface="Calibri"/>
                <a:ea typeface="Calibri"/>
                <a:cs typeface="Calibri"/>
                <a:sym typeface="Calibri"/>
              </a:rPr>
              <a:t>potável</a:t>
            </a:r>
            <a:r>
              <a:rPr lang="en-GB" sz="1800" dirty="0">
                <a:latin typeface="Calibri"/>
                <a:ea typeface="Calibri"/>
                <a:cs typeface="Calibri"/>
                <a:sym typeface="Calibri"/>
              </a:rPr>
              <a:t> e </a:t>
            </a:r>
            <a:r>
              <a:rPr lang="en-GB" sz="1800" dirty="0" err="1">
                <a:latin typeface="Calibri"/>
                <a:ea typeface="Calibri"/>
                <a:cs typeface="Calibri"/>
                <a:sym typeface="Calibri"/>
              </a:rPr>
              <a:t>saneamento</a:t>
            </a:r>
            <a:r>
              <a:rPr lang="en-GB" sz="1800" dirty="0">
                <a:latin typeface="Calibri"/>
                <a:ea typeface="Calibri"/>
                <a:cs typeface="Calibri"/>
                <a:sym typeface="Calibri"/>
              </a:rPr>
              <a:t> para </a:t>
            </a:r>
            <a:r>
              <a:rPr lang="en-GB" sz="1800" dirty="0" err="1">
                <a:latin typeface="Calibri"/>
                <a:ea typeface="Calibri"/>
                <a:cs typeface="Calibri"/>
                <a:sym typeface="Calibri"/>
              </a:rPr>
              <a:t>todos</a:t>
            </a:r>
            <a:r>
              <a:rPr lang="en-GB" sz="1800" dirty="0">
                <a:latin typeface="Calibri"/>
                <a:ea typeface="Calibri"/>
                <a:cs typeface="Calibri"/>
                <a:sym typeface="Calibri"/>
              </a:rPr>
              <a:t>.</a:t>
            </a:r>
            <a:endParaRPr dirty="0"/>
          </a:p>
          <a:p>
            <a:pPr marL="342900" lvl="0" indent="-342900" algn="l" rtl="0">
              <a:lnSpc>
                <a:spcPct val="107000"/>
              </a:lnSpc>
              <a:spcBef>
                <a:spcPts val="0"/>
              </a:spcBef>
              <a:spcAft>
                <a:spcPts val="0"/>
              </a:spcAft>
              <a:buClr>
                <a:schemeClr val="dk1"/>
              </a:buClr>
              <a:buSzPts val="1800"/>
              <a:buFont typeface="Calibri"/>
              <a:buChar char="-"/>
            </a:pPr>
            <a:r>
              <a:rPr lang="en-GB" sz="1800" dirty="0">
                <a:latin typeface="Calibri"/>
                <a:ea typeface="Calibri"/>
                <a:cs typeface="Calibri"/>
                <a:sym typeface="Calibri"/>
              </a:rPr>
              <a:t>Mais de 1 </a:t>
            </a:r>
            <a:r>
              <a:rPr lang="en-GB" sz="1800" dirty="0" err="1">
                <a:latin typeface="Calibri"/>
                <a:ea typeface="Calibri"/>
                <a:cs typeface="Calibri"/>
                <a:sym typeface="Calibri"/>
              </a:rPr>
              <a:t>em</a:t>
            </a:r>
            <a:r>
              <a:rPr lang="en-GB" sz="1800" dirty="0">
                <a:latin typeface="Calibri"/>
                <a:ea typeface="Calibri"/>
                <a:cs typeface="Calibri"/>
                <a:sym typeface="Calibri"/>
              </a:rPr>
              <a:t> </a:t>
            </a:r>
            <a:r>
              <a:rPr lang="en-GB" sz="1800" dirty="0" err="1">
                <a:latin typeface="Calibri"/>
                <a:ea typeface="Calibri"/>
                <a:cs typeface="Calibri"/>
                <a:sym typeface="Calibri"/>
              </a:rPr>
              <a:t>cada</a:t>
            </a:r>
            <a:r>
              <a:rPr lang="en-GB" sz="1800" dirty="0">
                <a:latin typeface="Calibri"/>
                <a:ea typeface="Calibri"/>
                <a:cs typeface="Calibri"/>
                <a:sym typeface="Calibri"/>
              </a:rPr>
              <a:t> 3 </a:t>
            </a:r>
            <a:r>
              <a:rPr lang="en-GB" sz="1800" dirty="0" err="1">
                <a:latin typeface="Calibri"/>
                <a:ea typeface="Calibri"/>
                <a:cs typeface="Calibri"/>
                <a:sym typeface="Calibri"/>
              </a:rPr>
              <a:t>pessoas</a:t>
            </a:r>
            <a:r>
              <a:rPr lang="en-GB" sz="1800" dirty="0">
                <a:latin typeface="Calibri"/>
                <a:ea typeface="Calibri"/>
                <a:cs typeface="Calibri"/>
                <a:sym typeface="Calibri"/>
              </a:rPr>
              <a:t> </a:t>
            </a:r>
            <a:r>
              <a:rPr lang="en-GB" sz="1800" dirty="0" err="1">
                <a:latin typeface="Calibri"/>
                <a:ea typeface="Calibri"/>
                <a:cs typeface="Calibri"/>
                <a:sym typeface="Calibri"/>
              </a:rPr>
              <a:t>não</a:t>
            </a:r>
            <a:r>
              <a:rPr lang="en-GB" sz="1800" dirty="0">
                <a:latin typeface="Calibri"/>
                <a:ea typeface="Calibri"/>
                <a:cs typeface="Calibri"/>
                <a:sym typeface="Calibri"/>
              </a:rPr>
              <a:t> </a:t>
            </a:r>
            <a:r>
              <a:rPr lang="en-GB" sz="1800" dirty="0" err="1">
                <a:latin typeface="Calibri"/>
                <a:ea typeface="Calibri"/>
                <a:cs typeface="Calibri"/>
                <a:sym typeface="Calibri"/>
              </a:rPr>
              <a:t>tem</a:t>
            </a:r>
            <a:r>
              <a:rPr lang="en-GB" sz="1800" dirty="0">
                <a:latin typeface="Calibri"/>
                <a:ea typeface="Calibri"/>
                <a:cs typeface="Calibri"/>
                <a:sym typeface="Calibri"/>
              </a:rPr>
              <a:t> </a:t>
            </a:r>
            <a:r>
              <a:rPr lang="en-GB" sz="1800" dirty="0" err="1">
                <a:latin typeface="Calibri"/>
                <a:ea typeface="Calibri"/>
                <a:cs typeface="Calibri"/>
                <a:sym typeface="Calibri"/>
              </a:rPr>
              <a:t>acesso</a:t>
            </a:r>
            <a:r>
              <a:rPr lang="en-GB" sz="1800" dirty="0">
                <a:latin typeface="Calibri"/>
                <a:ea typeface="Calibri"/>
                <a:cs typeface="Calibri"/>
                <a:sym typeface="Calibri"/>
              </a:rPr>
              <a:t> a </a:t>
            </a:r>
            <a:r>
              <a:rPr lang="en-GB" sz="1800" dirty="0" err="1">
                <a:latin typeface="Calibri"/>
                <a:ea typeface="Calibri"/>
                <a:cs typeface="Calibri"/>
                <a:sym typeface="Calibri"/>
              </a:rPr>
              <a:t>fontes</a:t>
            </a:r>
            <a:r>
              <a:rPr lang="en-GB" sz="1800" dirty="0">
                <a:latin typeface="Calibri"/>
                <a:ea typeface="Calibri"/>
                <a:cs typeface="Calibri"/>
                <a:sym typeface="Calibri"/>
              </a:rPr>
              <a:t> de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seguras</a:t>
            </a:r>
            <a:r>
              <a:rPr lang="en-GB" sz="1800" dirty="0">
                <a:latin typeface="Calibri"/>
                <a:ea typeface="Calibri"/>
                <a:cs typeface="Calibri"/>
                <a:sym typeface="Calibri"/>
              </a:rPr>
              <a:t> e </a:t>
            </a:r>
            <a:r>
              <a:rPr lang="en-GB" sz="1800" dirty="0" err="1">
                <a:latin typeface="Calibri"/>
                <a:ea typeface="Calibri"/>
                <a:cs typeface="Calibri"/>
                <a:sym typeface="Calibri"/>
              </a:rPr>
              <a:t>modernas</a:t>
            </a:r>
            <a:r>
              <a:rPr lang="en-GB" sz="1800" dirty="0">
                <a:latin typeface="Calibri"/>
                <a:ea typeface="Calibri"/>
                <a:cs typeface="Calibri"/>
                <a:sym typeface="Calibri"/>
              </a:rPr>
              <a:t> para </a:t>
            </a:r>
            <a:r>
              <a:rPr lang="en-GB" sz="1800" dirty="0" err="1">
                <a:latin typeface="Calibri"/>
                <a:ea typeface="Calibri"/>
                <a:cs typeface="Calibri"/>
                <a:sym typeface="Calibri"/>
              </a:rPr>
              <a:t>cozinhar</a:t>
            </a:r>
            <a:r>
              <a:rPr lang="en-GB" sz="1800" dirty="0">
                <a:latin typeface="Calibri"/>
                <a:ea typeface="Calibri"/>
                <a:cs typeface="Calibri"/>
                <a:sym typeface="Calibri"/>
              </a:rPr>
              <a:t> e </a:t>
            </a:r>
            <a:r>
              <a:rPr lang="en-GB" sz="1800" dirty="0" err="1">
                <a:latin typeface="Calibri"/>
                <a:ea typeface="Calibri"/>
                <a:cs typeface="Calibri"/>
                <a:sym typeface="Calibri"/>
              </a:rPr>
              <a:t>cerca</a:t>
            </a:r>
            <a:r>
              <a:rPr lang="en-GB" sz="1800" dirty="0">
                <a:latin typeface="Calibri"/>
                <a:ea typeface="Calibri"/>
                <a:cs typeface="Calibri"/>
                <a:sym typeface="Calibri"/>
              </a:rPr>
              <a:t> de 10% </a:t>
            </a:r>
            <a:r>
              <a:rPr lang="en-GB" sz="1800" dirty="0" err="1">
                <a:latin typeface="Calibri"/>
                <a:ea typeface="Calibri"/>
                <a:cs typeface="Calibri"/>
                <a:sym typeface="Calibri"/>
              </a:rPr>
              <a:t>não</a:t>
            </a:r>
            <a:r>
              <a:rPr lang="en-GB" sz="1800" dirty="0">
                <a:latin typeface="Calibri"/>
                <a:ea typeface="Calibri"/>
                <a:cs typeface="Calibri"/>
                <a:sym typeface="Calibri"/>
              </a:rPr>
              <a:t> </a:t>
            </a:r>
            <a:r>
              <a:rPr lang="en-GB" sz="1800" dirty="0" err="1">
                <a:latin typeface="Calibri"/>
                <a:ea typeface="Calibri"/>
                <a:cs typeface="Calibri"/>
                <a:sym typeface="Calibri"/>
              </a:rPr>
              <a:t>têm</a:t>
            </a:r>
            <a:r>
              <a:rPr lang="en-GB" sz="1800" dirty="0">
                <a:latin typeface="Calibri"/>
                <a:ea typeface="Calibri"/>
                <a:cs typeface="Calibri"/>
                <a:sym typeface="Calibri"/>
              </a:rPr>
              <a:t> </a:t>
            </a:r>
            <a:r>
              <a:rPr lang="en-GB" sz="1800" dirty="0" err="1">
                <a:latin typeface="Calibri"/>
                <a:ea typeface="Calibri"/>
                <a:cs typeface="Calibri"/>
                <a:sym typeface="Calibri"/>
              </a:rPr>
              <a:t>acesso</a:t>
            </a:r>
            <a:r>
              <a:rPr lang="en-GB" sz="1800" dirty="0">
                <a:latin typeface="Calibri"/>
                <a:ea typeface="Calibri"/>
                <a:cs typeface="Calibri"/>
                <a:sym typeface="Calibri"/>
              </a:rPr>
              <a:t> à </a:t>
            </a:r>
            <a:r>
              <a:rPr lang="en-GB" sz="1800" dirty="0" err="1">
                <a:latin typeface="Calibri"/>
                <a:ea typeface="Calibri"/>
                <a:cs typeface="Calibri"/>
                <a:sym typeface="Calibri"/>
              </a:rPr>
              <a:t>eletricidade</a:t>
            </a:r>
            <a:r>
              <a:rPr lang="en-GB" sz="1800" dirty="0">
                <a:latin typeface="Calibri"/>
                <a:ea typeface="Calibri"/>
                <a:cs typeface="Calibri"/>
                <a:sym typeface="Calibri"/>
              </a:rPr>
              <a:t>. </a:t>
            </a:r>
            <a:r>
              <a:rPr lang="en-GB" sz="1800" dirty="0" err="1">
                <a:latin typeface="Calibri"/>
                <a:ea typeface="Calibri"/>
                <a:cs typeface="Calibri"/>
                <a:sym typeface="Calibri"/>
              </a:rPr>
              <a:t>Garantir</a:t>
            </a:r>
            <a:r>
              <a:rPr lang="en-GB" sz="1800" dirty="0">
                <a:latin typeface="Calibri"/>
                <a:ea typeface="Calibri"/>
                <a:cs typeface="Calibri"/>
                <a:sym typeface="Calibri"/>
              </a:rPr>
              <a:t> o </a:t>
            </a:r>
            <a:r>
              <a:rPr lang="en-GB" sz="1800" dirty="0" err="1">
                <a:latin typeface="Calibri"/>
                <a:ea typeface="Calibri"/>
                <a:cs typeface="Calibri"/>
                <a:sym typeface="Calibri"/>
              </a:rPr>
              <a:t>acesso</a:t>
            </a:r>
            <a:r>
              <a:rPr lang="en-GB" sz="1800" dirty="0">
                <a:latin typeface="Calibri"/>
                <a:ea typeface="Calibri"/>
                <a:cs typeface="Calibri"/>
                <a:sym typeface="Calibri"/>
              </a:rPr>
              <a:t> a </a:t>
            </a:r>
            <a:r>
              <a:rPr lang="en-GB" sz="1800" dirty="0" err="1">
                <a:latin typeface="Calibri"/>
                <a:ea typeface="Calibri"/>
                <a:cs typeface="Calibri"/>
                <a:sym typeface="Calibri"/>
              </a:rPr>
              <a:t>energia</a:t>
            </a:r>
            <a:r>
              <a:rPr lang="en-GB" sz="1800" dirty="0">
                <a:latin typeface="Calibri"/>
                <a:ea typeface="Calibri"/>
                <a:cs typeface="Calibri"/>
                <a:sym typeface="Calibri"/>
              </a:rPr>
              <a:t> </a:t>
            </a:r>
            <a:r>
              <a:rPr lang="en-GB" sz="1800" dirty="0" err="1">
                <a:latin typeface="Calibri"/>
                <a:ea typeface="Calibri"/>
                <a:cs typeface="Calibri"/>
                <a:sym typeface="Calibri"/>
              </a:rPr>
              <a:t>segura</a:t>
            </a:r>
            <a:r>
              <a:rPr lang="en-GB" sz="1800" dirty="0">
                <a:latin typeface="Calibri"/>
                <a:ea typeface="Calibri"/>
                <a:cs typeface="Calibri"/>
                <a:sym typeface="Calibri"/>
              </a:rPr>
              <a:t>, limpa e </a:t>
            </a:r>
            <a:r>
              <a:rPr lang="en-GB" sz="1800" dirty="0" err="1">
                <a:latin typeface="Calibri"/>
                <a:ea typeface="Calibri"/>
                <a:cs typeface="Calibri"/>
                <a:sym typeface="Calibri"/>
              </a:rPr>
              <a:t>acessível</a:t>
            </a:r>
            <a:r>
              <a:rPr lang="en-GB" sz="1800" dirty="0">
                <a:latin typeface="Calibri"/>
                <a:ea typeface="Calibri"/>
                <a:cs typeface="Calibri"/>
                <a:sym typeface="Calibri"/>
              </a:rPr>
              <a:t> </a:t>
            </a:r>
            <a:r>
              <a:rPr lang="en-GB" sz="1800" dirty="0" err="1">
                <a:latin typeface="Calibri"/>
                <a:ea typeface="Calibri"/>
                <a:cs typeface="Calibri"/>
                <a:sym typeface="Calibri"/>
              </a:rPr>
              <a:t>é</a:t>
            </a:r>
            <a:r>
              <a:rPr lang="en-GB" sz="1800" dirty="0">
                <a:latin typeface="Calibri"/>
                <a:ea typeface="Calibri"/>
                <a:cs typeface="Calibri"/>
                <a:sym typeface="Calibri"/>
              </a:rPr>
              <a:t> </a:t>
            </a:r>
            <a:r>
              <a:rPr lang="en-GB" sz="1800" dirty="0" err="1">
                <a:latin typeface="Calibri"/>
                <a:ea typeface="Calibri"/>
                <a:cs typeface="Calibri"/>
                <a:sym typeface="Calibri"/>
              </a:rPr>
              <a:t>essencial</a:t>
            </a:r>
            <a:r>
              <a:rPr lang="en-GB" sz="1800" dirty="0">
                <a:latin typeface="Calibri"/>
                <a:ea typeface="Calibri"/>
                <a:cs typeface="Calibri"/>
                <a:sym typeface="Calibri"/>
              </a:rPr>
              <a:t> para </a:t>
            </a:r>
            <a:r>
              <a:rPr lang="en-GB" sz="1800" dirty="0" err="1">
                <a:latin typeface="Calibri"/>
                <a:ea typeface="Calibri"/>
                <a:cs typeface="Calibri"/>
                <a:sym typeface="Calibri"/>
              </a:rPr>
              <a:t>apoiar</a:t>
            </a:r>
            <a:r>
              <a:rPr lang="en-GB" sz="1800" dirty="0">
                <a:latin typeface="Calibri"/>
                <a:ea typeface="Calibri"/>
                <a:cs typeface="Calibri"/>
                <a:sym typeface="Calibri"/>
              </a:rPr>
              <a:t> </a:t>
            </a:r>
            <a:r>
              <a:rPr lang="en-GB" sz="1800" dirty="0" err="1">
                <a:latin typeface="Calibri"/>
                <a:ea typeface="Calibri"/>
                <a:cs typeface="Calibri"/>
                <a:sym typeface="Calibri"/>
              </a:rPr>
              <a:t>os</a:t>
            </a:r>
            <a:r>
              <a:rPr lang="en-GB" sz="1800" dirty="0">
                <a:latin typeface="Calibri"/>
                <a:ea typeface="Calibri"/>
                <a:cs typeface="Calibri"/>
                <a:sym typeface="Calibri"/>
              </a:rPr>
              <a:t> </a:t>
            </a:r>
            <a:r>
              <a:rPr lang="en-GB" sz="1800" dirty="0" err="1">
                <a:latin typeface="Calibri"/>
                <a:ea typeface="Calibri"/>
                <a:cs typeface="Calibri"/>
                <a:sym typeface="Calibri"/>
              </a:rPr>
              <a:t>confortos</a:t>
            </a:r>
            <a:r>
              <a:rPr lang="en-GB" sz="1800" dirty="0">
                <a:latin typeface="Calibri"/>
                <a:ea typeface="Calibri"/>
                <a:cs typeface="Calibri"/>
                <a:sym typeface="Calibri"/>
              </a:rPr>
              <a:t> </a:t>
            </a:r>
            <a:r>
              <a:rPr lang="en-GB" sz="1800" dirty="0" err="1">
                <a:latin typeface="Calibri"/>
                <a:ea typeface="Calibri"/>
                <a:cs typeface="Calibri"/>
                <a:sym typeface="Calibri"/>
              </a:rPr>
              <a:t>básicos</a:t>
            </a:r>
            <a:r>
              <a:rPr lang="en-GB" sz="1800" dirty="0">
                <a:latin typeface="Calibri"/>
                <a:ea typeface="Calibri"/>
                <a:cs typeface="Calibri"/>
                <a:sym typeface="Calibri"/>
              </a:rPr>
              <a:t> e as </a:t>
            </a:r>
            <a:r>
              <a:rPr lang="en-GB" sz="1800" dirty="0" err="1">
                <a:latin typeface="Calibri"/>
                <a:ea typeface="Calibri"/>
                <a:cs typeface="Calibri"/>
                <a:sym typeface="Calibri"/>
              </a:rPr>
              <a:t>capacidades</a:t>
            </a:r>
            <a:r>
              <a:rPr lang="en-GB" sz="1800" dirty="0">
                <a:latin typeface="Calibri"/>
                <a:ea typeface="Calibri"/>
                <a:cs typeface="Calibri"/>
                <a:sym typeface="Calibri"/>
              </a:rPr>
              <a:t> </a:t>
            </a:r>
            <a:r>
              <a:rPr lang="en-GB" sz="1800" dirty="0" err="1">
                <a:latin typeface="Calibri"/>
                <a:ea typeface="Calibri"/>
                <a:cs typeface="Calibri"/>
                <a:sym typeface="Calibri"/>
              </a:rPr>
              <a:t>produtivas</a:t>
            </a:r>
            <a:r>
              <a:rPr lang="en-GB" sz="1800" dirty="0">
                <a:latin typeface="Calibri"/>
                <a:ea typeface="Calibri"/>
                <a:cs typeface="Calibri"/>
                <a:sym typeface="Calibri"/>
              </a:rPr>
              <a:t>. </a:t>
            </a:r>
            <a:endParaRPr sz="18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dirty="0">
                <a:latin typeface="Calibri"/>
                <a:ea typeface="Calibri"/>
                <a:cs typeface="Calibri"/>
                <a:sym typeface="Calibri"/>
              </a:rPr>
              <a:t>Por </a:t>
            </a:r>
            <a:r>
              <a:rPr lang="en-GB" sz="1800" dirty="0" err="1">
                <a:latin typeface="Calibri"/>
                <a:ea typeface="Calibri"/>
                <a:cs typeface="Calibri"/>
                <a:sym typeface="Calibri"/>
              </a:rPr>
              <a:t>fim</a:t>
            </a:r>
            <a:r>
              <a:rPr lang="en-GB" sz="1800" dirty="0">
                <a:latin typeface="Calibri"/>
                <a:ea typeface="Calibri"/>
                <a:cs typeface="Calibri"/>
                <a:sym typeface="Calibri"/>
              </a:rPr>
              <a:t>, o </a:t>
            </a:r>
            <a:r>
              <a:rPr lang="en-GB" sz="1800" dirty="0" err="1">
                <a:latin typeface="Calibri"/>
                <a:ea typeface="Calibri"/>
                <a:cs typeface="Calibri"/>
                <a:sym typeface="Calibri"/>
              </a:rPr>
              <a:t>mundo</a:t>
            </a:r>
            <a:r>
              <a:rPr lang="en-GB" sz="1800" dirty="0">
                <a:latin typeface="Calibri"/>
                <a:ea typeface="Calibri"/>
                <a:cs typeface="Calibri"/>
                <a:sym typeface="Calibri"/>
              </a:rPr>
              <a:t> </a:t>
            </a:r>
            <a:r>
              <a:rPr lang="en-GB" sz="1800" dirty="0" err="1">
                <a:latin typeface="Calibri"/>
                <a:ea typeface="Calibri"/>
                <a:cs typeface="Calibri"/>
                <a:sym typeface="Calibri"/>
              </a:rPr>
              <a:t>não</a:t>
            </a:r>
            <a:r>
              <a:rPr lang="en-GB" sz="1800" dirty="0">
                <a:latin typeface="Calibri"/>
                <a:ea typeface="Calibri"/>
                <a:cs typeface="Calibri"/>
                <a:sym typeface="Calibri"/>
              </a:rPr>
              <a:t> </a:t>
            </a:r>
            <a:r>
              <a:rPr lang="en-GB" sz="1800" dirty="0" err="1">
                <a:latin typeface="Calibri"/>
                <a:ea typeface="Calibri"/>
                <a:cs typeface="Calibri"/>
                <a:sym typeface="Calibri"/>
              </a:rPr>
              <a:t>está</a:t>
            </a:r>
            <a:r>
              <a:rPr lang="en-GB" sz="1800" dirty="0">
                <a:latin typeface="Calibri"/>
                <a:ea typeface="Calibri"/>
                <a:cs typeface="Calibri"/>
                <a:sym typeface="Calibri"/>
              </a:rPr>
              <a:t> no </a:t>
            </a:r>
            <a:r>
              <a:rPr lang="en-GB" sz="1800" dirty="0" err="1">
                <a:latin typeface="Calibri"/>
                <a:ea typeface="Calibri"/>
                <a:cs typeface="Calibri"/>
                <a:sym typeface="Calibri"/>
              </a:rPr>
              <a:t>caminho</a:t>
            </a:r>
            <a:r>
              <a:rPr lang="en-GB" sz="1800" dirty="0">
                <a:latin typeface="Calibri"/>
                <a:ea typeface="Calibri"/>
                <a:cs typeface="Calibri"/>
                <a:sym typeface="Calibri"/>
              </a:rPr>
              <a:t> </a:t>
            </a:r>
            <a:r>
              <a:rPr lang="en-GB" sz="1800" dirty="0" err="1">
                <a:latin typeface="Calibri"/>
                <a:ea typeface="Calibri"/>
                <a:cs typeface="Calibri"/>
                <a:sym typeface="Calibri"/>
              </a:rPr>
              <a:t>certo</a:t>
            </a:r>
            <a:r>
              <a:rPr lang="en-GB" sz="1800" dirty="0">
                <a:latin typeface="Calibri"/>
                <a:ea typeface="Calibri"/>
                <a:cs typeface="Calibri"/>
                <a:sym typeface="Calibri"/>
              </a:rPr>
              <a:t> para </a:t>
            </a:r>
            <a:r>
              <a:rPr lang="en-GB" sz="1800" dirty="0" err="1">
                <a:latin typeface="Calibri"/>
                <a:ea typeface="Calibri"/>
                <a:cs typeface="Calibri"/>
                <a:sym typeface="Calibri"/>
              </a:rPr>
              <a:t>cumprir</a:t>
            </a:r>
            <a:r>
              <a:rPr lang="en-GB" sz="1800" dirty="0">
                <a:latin typeface="Calibri"/>
                <a:ea typeface="Calibri"/>
                <a:cs typeface="Calibri"/>
                <a:sym typeface="Calibri"/>
              </a:rPr>
              <a:t> as </a:t>
            </a:r>
            <a:r>
              <a:rPr lang="en-GB" sz="1800" dirty="0" err="1">
                <a:latin typeface="Calibri"/>
                <a:ea typeface="Calibri"/>
                <a:cs typeface="Calibri"/>
                <a:sym typeface="Calibri"/>
              </a:rPr>
              <a:t>metas</a:t>
            </a:r>
            <a:r>
              <a:rPr lang="en-GB" sz="1800" dirty="0">
                <a:latin typeface="Calibri"/>
                <a:ea typeface="Calibri"/>
                <a:cs typeface="Calibri"/>
                <a:sym typeface="Calibri"/>
              </a:rPr>
              <a:t> </a:t>
            </a:r>
            <a:r>
              <a:rPr lang="en-GB" sz="1800" dirty="0" err="1">
                <a:latin typeface="Calibri"/>
                <a:ea typeface="Calibri"/>
                <a:cs typeface="Calibri"/>
                <a:sym typeface="Calibri"/>
              </a:rPr>
              <a:t>climáticas</a:t>
            </a:r>
            <a:r>
              <a:rPr lang="en-GB" sz="1800" dirty="0">
                <a:latin typeface="Calibri"/>
                <a:ea typeface="Calibri"/>
                <a:cs typeface="Calibri"/>
                <a:sym typeface="Calibri"/>
              </a:rPr>
              <a:t> </a:t>
            </a:r>
            <a:r>
              <a:rPr lang="en-GB" sz="1800" dirty="0" err="1">
                <a:latin typeface="Calibri"/>
                <a:ea typeface="Calibri"/>
                <a:cs typeface="Calibri"/>
                <a:sym typeface="Calibri"/>
              </a:rPr>
              <a:t>acordadas</a:t>
            </a:r>
            <a:r>
              <a:rPr lang="en-GB" sz="1800" dirty="0">
                <a:latin typeface="Calibri"/>
                <a:ea typeface="Calibri"/>
                <a:cs typeface="Calibri"/>
                <a:sym typeface="Calibri"/>
              </a:rPr>
              <a:t> no </a:t>
            </a:r>
            <a:r>
              <a:rPr lang="en-GB" sz="2800" b="0" i="0" dirty="0" err="1">
                <a:solidFill>
                  <a:srgbClr val="333333"/>
                </a:solidFill>
                <a:latin typeface="Merriweather"/>
                <a:ea typeface="Merriweather"/>
                <a:cs typeface="Merriweather"/>
                <a:sym typeface="Merriweather"/>
              </a:rPr>
              <a:t>Acordo</a:t>
            </a:r>
            <a:r>
              <a:rPr lang="en-GB" sz="2800" b="0" i="0" dirty="0">
                <a:solidFill>
                  <a:srgbClr val="333333"/>
                </a:solidFill>
                <a:latin typeface="Merriweather"/>
                <a:ea typeface="Merriweather"/>
                <a:cs typeface="Merriweather"/>
                <a:sym typeface="Merriweather"/>
              </a:rPr>
              <a:t> de Paris - um </a:t>
            </a:r>
            <a:r>
              <a:rPr lang="en-GB" sz="2800" b="0" i="0" dirty="0" err="1">
                <a:solidFill>
                  <a:srgbClr val="333333"/>
                </a:solidFill>
                <a:latin typeface="Merriweather"/>
                <a:ea typeface="Merriweather"/>
                <a:cs typeface="Merriweather"/>
                <a:sym typeface="Merriweather"/>
              </a:rPr>
              <a:t>tratado</a:t>
            </a:r>
            <a:r>
              <a:rPr lang="en-GB" sz="2800" b="0" i="0" dirty="0">
                <a:solidFill>
                  <a:srgbClr val="333333"/>
                </a:solidFill>
                <a:latin typeface="Merriweather"/>
                <a:ea typeface="Merriweather"/>
                <a:cs typeface="Merriweather"/>
                <a:sym typeface="Merriweather"/>
              </a:rPr>
              <a:t> </a:t>
            </a:r>
            <a:r>
              <a:rPr lang="en-GB" sz="2800" b="0" i="0" dirty="0" err="1">
                <a:solidFill>
                  <a:srgbClr val="333333"/>
                </a:solidFill>
                <a:latin typeface="Merriweather"/>
                <a:ea typeface="Merriweather"/>
                <a:cs typeface="Merriweather"/>
                <a:sym typeface="Merriweather"/>
              </a:rPr>
              <a:t>internacional</a:t>
            </a:r>
            <a:r>
              <a:rPr lang="en-GB" sz="2800" b="0" i="0" dirty="0">
                <a:solidFill>
                  <a:srgbClr val="333333"/>
                </a:solidFill>
                <a:latin typeface="Merriweather"/>
                <a:ea typeface="Merriweather"/>
                <a:cs typeface="Merriweather"/>
                <a:sym typeface="Merriweather"/>
              </a:rPr>
              <a:t> </a:t>
            </a:r>
            <a:r>
              <a:rPr lang="en-GB" sz="2800" b="0" i="0" dirty="0" err="1">
                <a:solidFill>
                  <a:srgbClr val="333333"/>
                </a:solidFill>
                <a:latin typeface="Merriweather"/>
                <a:ea typeface="Merriweather"/>
                <a:cs typeface="Merriweather"/>
                <a:sym typeface="Merriweather"/>
              </a:rPr>
              <a:t>sobre</a:t>
            </a:r>
            <a:r>
              <a:rPr lang="en-GB" sz="2800" b="0" i="0" dirty="0">
                <a:solidFill>
                  <a:srgbClr val="333333"/>
                </a:solidFill>
                <a:latin typeface="Merriweather"/>
                <a:ea typeface="Merriweather"/>
                <a:cs typeface="Merriweather"/>
                <a:sym typeface="Merriweather"/>
              </a:rPr>
              <a:t> </a:t>
            </a:r>
            <a:r>
              <a:rPr lang="en-GB" sz="2800" b="0" i="0" dirty="0" err="1">
                <a:solidFill>
                  <a:srgbClr val="333333"/>
                </a:solidFill>
                <a:latin typeface="Merriweather"/>
                <a:ea typeface="Merriweather"/>
                <a:cs typeface="Merriweather"/>
                <a:sym typeface="Merriweather"/>
              </a:rPr>
              <a:t>mudanças</a:t>
            </a:r>
            <a:r>
              <a:rPr lang="en-GB" sz="2800" b="0" i="0" dirty="0">
                <a:solidFill>
                  <a:srgbClr val="333333"/>
                </a:solidFill>
                <a:latin typeface="Merriweather"/>
                <a:ea typeface="Merriweather"/>
                <a:cs typeface="Merriweather"/>
                <a:sym typeface="Merriweather"/>
              </a:rPr>
              <a:t> </a:t>
            </a:r>
            <a:r>
              <a:rPr lang="en-GB" sz="2800" b="0" i="0" dirty="0" err="1">
                <a:solidFill>
                  <a:srgbClr val="333333"/>
                </a:solidFill>
                <a:latin typeface="Merriweather"/>
                <a:ea typeface="Merriweather"/>
                <a:cs typeface="Merriweather"/>
                <a:sym typeface="Merriweather"/>
              </a:rPr>
              <a:t>climáticas</a:t>
            </a:r>
            <a:r>
              <a:rPr lang="en-GB" sz="2800" b="0" i="0" dirty="0">
                <a:solidFill>
                  <a:srgbClr val="333333"/>
                </a:solidFill>
                <a:latin typeface="Merriweather"/>
                <a:ea typeface="Merriweather"/>
                <a:cs typeface="Merriweather"/>
                <a:sym typeface="Merriweather"/>
              </a:rPr>
              <a:t> </a:t>
            </a:r>
            <a:r>
              <a:rPr lang="en-GB" sz="2800" b="0" i="0" dirty="0" err="1">
                <a:solidFill>
                  <a:srgbClr val="333333"/>
                </a:solidFill>
                <a:latin typeface="Merriweather"/>
                <a:ea typeface="Merriweather"/>
                <a:cs typeface="Merriweather"/>
                <a:sym typeface="Merriweather"/>
              </a:rPr>
              <a:t>adotado</a:t>
            </a:r>
            <a:r>
              <a:rPr lang="en-GB" sz="2800" b="0" i="0" dirty="0">
                <a:solidFill>
                  <a:srgbClr val="333333"/>
                </a:solidFill>
                <a:latin typeface="Merriweather"/>
                <a:ea typeface="Merriweather"/>
                <a:cs typeface="Merriweather"/>
                <a:sym typeface="Merriweather"/>
              </a:rPr>
              <a:t> </a:t>
            </a:r>
            <a:r>
              <a:rPr lang="en-GB" sz="2800" b="0" i="0" dirty="0" err="1">
                <a:solidFill>
                  <a:srgbClr val="333333"/>
                </a:solidFill>
                <a:latin typeface="Merriweather"/>
                <a:ea typeface="Merriweather"/>
                <a:cs typeface="Merriweather"/>
                <a:sym typeface="Merriweather"/>
              </a:rPr>
              <a:t>em</a:t>
            </a:r>
            <a:r>
              <a:rPr lang="en-GB" sz="2800" b="0" i="0" dirty="0">
                <a:solidFill>
                  <a:srgbClr val="333333"/>
                </a:solidFill>
                <a:latin typeface="Merriweather"/>
                <a:ea typeface="Merriweather"/>
                <a:cs typeface="Merriweather"/>
                <a:sym typeface="Merriweather"/>
              </a:rPr>
              <a:t> 2015 que </a:t>
            </a:r>
            <a:r>
              <a:rPr lang="en-GB" sz="2800" b="0" i="0" dirty="0" err="1">
                <a:solidFill>
                  <a:srgbClr val="333333"/>
                </a:solidFill>
                <a:latin typeface="Merriweather"/>
                <a:ea typeface="Merriweather"/>
                <a:cs typeface="Merriweather"/>
                <a:sym typeface="Merriweather"/>
              </a:rPr>
              <a:t>busca</a:t>
            </a:r>
            <a:r>
              <a:rPr lang="en-GB" sz="2800" b="0" i="0" dirty="0">
                <a:solidFill>
                  <a:srgbClr val="333333"/>
                </a:solidFill>
                <a:latin typeface="Merriweather"/>
                <a:ea typeface="Merriweather"/>
                <a:cs typeface="Merriweather"/>
                <a:sym typeface="Merriweather"/>
              </a:rPr>
              <a:t> </a:t>
            </a:r>
            <a:r>
              <a:rPr lang="en-GB" sz="2800" b="0" i="0" dirty="0" err="1">
                <a:solidFill>
                  <a:schemeClr val="dk1"/>
                </a:solidFill>
                <a:latin typeface="Merriweather"/>
                <a:ea typeface="Merriweather"/>
                <a:cs typeface="Merriweather"/>
                <a:sym typeface="Merriweather"/>
              </a:rPr>
              <a:t>limitar</a:t>
            </a:r>
            <a:r>
              <a:rPr lang="en-GB" sz="2800" b="0" i="0" dirty="0">
                <a:solidFill>
                  <a:schemeClr val="dk1"/>
                </a:solidFill>
                <a:latin typeface="Merriweather"/>
                <a:ea typeface="Merriweather"/>
                <a:cs typeface="Merriweather"/>
                <a:sym typeface="Merriweather"/>
              </a:rPr>
              <a:t> o </a:t>
            </a:r>
            <a:r>
              <a:rPr lang="en-GB" sz="2800" b="0" i="0" dirty="0" err="1">
                <a:solidFill>
                  <a:schemeClr val="dk1"/>
                </a:solidFill>
                <a:latin typeface="Merriweather"/>
                <a:ea typeface="Merriweather"/>
                <a:cs typeface="Merriweather"/>
                <a:sym typeface="Merriweather"/>
              </a:rPr>
              <a:t>aquecimento</a:t>
            </a:r>
            <a:r>
              <a:rPr lang="en-GB" sz="2800" b="0" i="0" dirty="0">
                <a:solidFill>
                  <a:schemeClr val="dk1"/>
                </a:solidFill>
                <a:latin typeface="Merriweather"/>
                <a:ea typeface="Merriweather"/>
                <a:cs typeface="Merriweather"/>
                <a:sym typeface="Merriweather"/>
              </a:rPr>
              <a:t> global a </a:t>
            </a:r>
            <a:r>
              <a:rPr lang="en-GB" sz="2800" b="0" i="0" dirty="0" err="1">
                <a:solidFill>
                  <a:schemeClr val="dk1"/>
                </a:solidFill>
                <a:latin typeface="Merriweather"/>
                <a:ea typeface="Merriweather"/>
                <a:cs typeface="Merriweather"/>
                <a:sym typeface="Merriweather"/>
              </a:rPr>
              <a:t>menos</a:t>
            </a:r>
            <a:r>
              <a:rPr lang="en-GB" sz="2800" b="0" i="0" dirty="0">
                <a:solidFill>
                  <a:schemeClr val="dk1"/>
                </a:solidFill>
                <a:latin typeface="Merriweather"/>
                <a:ea typeface="Merriweather"/>
                <a:cs typeface="Merriweather"/>
                <a:sym typeface="Merriweather"/>
              </a:rPr>
              <a:t> de 2 </a:t>
            </a:r>
            <a:r>
              <a:rPr lang="en-GB" sz="2800" b="0" i="0" dirty="0" err="1">
                <a:solidFill>
                  <a:schemeClr val="dk1"/>
                </a:solidFill>
                <a:latin typeface="Merriweather"/>
                <a:ea typeface="Merriweather"/>
                <a:cs typeface="Merriweather"/>
                <a:sym typeface="Merriweather"/>
              </a:rPr>
              <a:t>graus</a:t>
            </a:r>
            <a:r>
              <a:rPr lang="en-GB" sz="2800" b="0" i="0" dirty="0">
                <a:solidFill>
                  <a:schemeClr val="dk1"/>
                </a:solidFill>
                <a:latin typeface="Merriweather"/>
                <a:ea typeface="Merriweather"/>
                <a:cs typeface="Merriweather"/>
                <a:sym typeface="Merriweather"/>
              </a:rPr>
              <a:t> Celsius, de </a:t>
            </a:r>
            <a:r>
              <a:rPr lang="en-GB" sz="2800" b="0" i="0" dirty="0" err="1">
                <a:solidFill>
                  <a:schemeClr val="dk1"/>
                </a:solidFill>
                <a:latin typeface="Merriweather"/>
                <a:ea typeface="Merriweather"/>
                <a:cs typeface="Merriweather"/>
                <a:sym typeface="Merriweather"/>
              </a:rPr>
              <a:t>preferência</a:t>
            </a:r>
            <a:r>
              <a:rPr lang="en-GB" sz="2800" b="0" i="0" dirty="0">
                <a:solidFill>
                  <a:schemeClr val="dk1"/>
                </a:solidFill>
                <a:latin typeface="Merriweather"/>
                <a:ea typeface="Merriweather"/>
                <a:cs typeface="Merriweather"/>
                <a:sym typeface="Merriweather"/>
              </a:rPr>
              <a:t> 1,5 </a:t>
            </a:r>
            <a:r>
              <a:rPr lang="en-GB" sz="2800" b="0" i="0" dirty="0" err="1">
                <a:solidFill>
                  <a:schemeClr val="dk1"/>
                </a:solidFill>
                <a:latin typeface="Merriweather"/>
                <a:ea typeface="Merriweather"/>
                <a:cs typeface="Merriweather"/>
                <a:sym typeface="Merriweather"/>
              </a:rPr>
              <a:t>grau</a:t>
            </a:r>
            <a:r>
              <a:rPr lang="en-GB" sz="2800" b="0" i="0" dirty="0">
                <a:solidFill>
                  <a:schemeClr val="dk1"/>
                </a:solidFill>
                <a:latin typeface="Merriweather"/>
                <a:ea typeface="Merriweather"/>
                <a:cs typeface="Merriweather"/>
                <a:sym typeface="Merriweather"/>
              </a:rPr>
              <a:t> Celsius, </a:t>
            </a:r>
            <a:r>
              <a:rPr lang="en-GB" sz="2800" b="0" i="0" dirty="0" err="1">
                <a:solidFill>
                  <a:schemeClr val="dk1"/>
                </a:solidFill>
                <a:latin typeface="Merriweather"/>
                <a:ea typeface="Merriweather"/>
                <a:cs typeface="Merriweather"/>
                <a:sym typeface="Merriweather"/>
              </a:rPr>
              <a:t>em</a:t>
            </a:r>
            <a:r>
              <a:rPr lang="en-GB" sz="2800" b="0" i="0" dirty="0">
                <a:solidFill>
                  <a:schemeClr val="dk1"/>
                </a:solidFill>
                <a:latin typeface="Merriweather"/>
                <a:ea typeface="Merriweather"/>
                <a:cs typeface="Merriweather"/>
                <a:sym typeface="Merriweather"/>
              </a:rPr>
              <a:t> </a:t>
            </a:r>
            <a:r>
              <a:rPr lang="en-GB" sz="2800" b="0" i="0" dirty="0" err="1">
                <a:solidFill>
                  <a:schemeClr val="dk1"/>
                </a:solidFill>
                <a:latin typeface="Merriweather"/>
                <a:ea typeface="Merriweather"/>
                <a:cs typeface="Merriweather"/>
                <a:sym typeface="Merriweather"/>
              </a:rPr>
              <a:t>comparação</a:t>
            </a:r>
            <a:r>
              <a:rPr lang="en-GB" sz="2800" b="0" i="0" dirty="0">
                <a:solidFill>
                  <a:schemeClr val="dk1"/>
                </a:solidFill>
                <a:latin typeface="Merriweather"/>
                <a:ea typeface="Merriweather"/>
                <a:cs typeface="Merriweather"/>
                <a:sym typeface="Merriweather"/>
              </a:rPr>
              <a:t> com </a:t>
            </a:r>
            <a:r>
              <a:rPr lang="en-GB" sz="2800" b="0" i="0" dirty="0" err="1">
                <a:solidFill>
                  <a:schemeClr val="dk1"/>
                </a:solidFill>
                <a:latin typeface="Merriweather"/>
                <a:ea typeface="Merriweather"/>
                <a:cs typeface="Merriweather"/>
                <a:sym typeface="Merriweather"/>
              </a:rPr>
              <a:t>os</a:t>
            </a:r>
            <a:r>
              <a:rPr lang="en-GB" sz="2800" b="0" i="0" dirty="0">
                <a:solidFill>
                  <a:schemeClr val="dk1"/>
                </a:solidFill>
                <a:latin typeface="Merriweather"/>
                <a:ea typeface="Merriweather"/>
                <a:cs typeface="Merriweather"/>
                <a:sym typeface="Merriweather"/>
              </a:rPr>
              <a:t> </a:t>
            </a:r>
            <a:r>
              <a:rPr lang="en-GB" sz="2800" b="0" i="0" dirty="0" err="1">
                <a:solidFill>
                  <a:schemeClr val="dk1"/>
                </a:solidFill>
                <a:latin typeface="Merriweather"/>
                <a:ea typeface="Merriweather"/>
                <a:cs typeface="Merriweather"/>
                <a:sym typeface="Merriweather"/>
              </a:rPr>
              <a:t>níveis</a:t>
            </a:r>
            <a:r>
              <a:rPr lang="en-GB" sz="2800" b="0" i="0" dirty="0">
                <a:solidFill>
                  <a:schemeClr val="dk1"/>
                </a:solidFill>
                <a:latin typeface="Merriweather"/>
                <a:ea typeface="Merriweather"/>
                <a:cs typeface="Merriweather"/>
                <a:sym typeface="Merriweather"/>
              </a:rPr>
              <a:t> </a:t>
            </a:r>
            <a:r>
              <a:rPr lang="en-GB" sz="2800" b="0" i="0" dirty="0" err="1">
                <a:solidFill>
                  <a:schemeClr val="dk1"/>
                </a:solidFill>
                <a:latin typeface="Merriweather"/>
                <a:ea typeface="Merriweather"/>
                <a:cs typeface="Merriweather"/>
                <a:sym typeface="Merriweather"/>
              </a:rPr>
              <a:t>pré-industriais</a:t>
            </a:r>
            <a:endParaRPr sz="1800" b="0" dirty="0">
              <a:solidFill>
                <a:schemeClr val="dk1"/>
              </a:solidFill>
              <a:latin typeface="Calibri"/>
              <a:ea typeface="Calibri"/>
              <a:cs typeface="Calibri"/>
              <a:sym typeface="Calibri"/>
            </a:endParaRPr>
          </a:p>
          <a:p>
            <a:pPr marL="0" lvl="0" indent="0" algn="l" rtl="0">
              <a:spcBef>
                <a:spcPts val="800"/>
              </a:spcBef>
              <a:spcAft>
                <a:spcPts val="0"/>
              </a:spcAft>
              <a:buNone/>
            </a:pPr>
            <a:endParaRPr dirty="0"/>
          </a:p>
        </p:txBody>
      </p:sp>
      <p:sp>
        <p:nvSpPr>
          <p:cNvPr id="141" name="Google Shape;1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3"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3"/>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ExtraBold"/>
              <a:buNone/>
              <a:defRPr sz="40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dk1"/>
              </a:buClr>
              <a:buSzPts val="1800"/>
              <a:buNone/>
              <a:defRPr sz="1800" b="1" i="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p:nvPr/>
        </p:nvSpPr>
        <p:spPr>
          <a:xfrm>
            <a:off x="8455068" y="6112701"/>
            <a:ext cx="37369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pic>
        <p:nvPicPr>
          <p:cNvPr id="65" name="Google Shape;65;p32"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6" name="Google Shape;66;p3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grpSp>
        <p:nvGrpSpPr>
          <p:cNvPr id="67" name="Google Shape;67;p32"/>
          <p:cNvGrpSpPr/>
          <p:nvPr/>
        </p:nvGrpSpPr>
        <p:grpSpPr>
          <a:xfrm>
            <a:off x="10464504" y="866053"/>
            <a:ext cx="955530" cy="955530"/>
            <a:chOff x="9022202" y="727174"/>
            <a:chExt cx="955530" cy="955530"/>
          </a:xfrm>
        </p:grpSpPr>
        <p:sp>
          <p:nvSpPr>
            <p:cNvPr id="68" name="Google Shape;68;p32"/>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 name="Google Shape;69;p32"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0"/>
        <p:cNvGrpSpPr/>
        <p:nvPr/>
      </p:nvGrpSpPr>
      <p:grpSpPr>
        <a:xfrm>
          <a:off x="0" y="0"/>
          <a:ext cx="0" cy="0"/>
          <a:chOff x="0" y="0"/>
          <a:chExt cx="0" cy="0"/>
        </a:xfrm>
      </p:grpSpPr>
      <p:sp>
        <p:nvSpPr>
          <p:cNvPr id="71" name="Google Shape;71;p33"/>
          <p:cNvSpPr txBox="1"/>
          <p:nvPr/>
        </p:nvSpPr>
        <p:spPr>
          <a:xfrm>
            <a:off x="9836954" y="5970068"/>
            <a:ext cx="2071027"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72" name="Google Shape;72;p33"/>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1000"/>
              </a:spcBef>
              <a:spcAft>
                <a:spcPts val="0"/>
              </a:spcAft>
              <a:buClr>
                <a:schemeClr val="lt1"/>
              </a:buClr>
              <a:buSzPts val="800"/>
              <a:buFont typeface="Arial"/>
              <a:buNone/>
              <a:defRPr sz="800" b="0" i="0">
                <a:solidFill>
                  <a:schemeClr val="lt1"/>
                </a:solidFill>
                <a:latin typeface="Open Sans"/>
                <a:ea typeface="Open Sans"/>
                <a:cs typeface="Open Sans"/>
                <a:sym typeface="Open Sans"/>
              </a:defRPr>
            </a:lvl1pPr>
            <a:lvl2pPr marL="914400" lvl="1"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3"/>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4" name="Google Shape;74;p33"/>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200"/>
              </a:spcBef>
              <a:spcAft>
                <a:spcPts val="0"/>
              </a:spcAft>
              <a:buClr>
                <a:schemeClr val="dk1"/>
              </a:buClr>
              <a:buSzPts val="2000"/>
              <a:buChar char="•"/>
              <a:defRPr sz="2000" b="1"/>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GB"/>
              <a:t>‹#›</a:t>
            </a:fld>
            <a:endParaRPr/>
          </a:p>
        </p:txBody>
      </p:sp>
      <p:sp>
        <p:nvSpPr>
          <p:cNvPr id="23" name="Google Shape;23;p24"/>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marL="1371600" lvl="2"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None/>
              <a:defRPr sz="1400" b="0" i="1">
                <a:latin typeface="Open Sans"/>
                <a:ea typeface="Open Sans"/>
                <a:cs typeface="Open Sans"/>
                <a:sym typeface="Open Sans"/>
              </a:defRPr>
            </a:lvl1pPr>
            <a:lvl2pPr marL="914400" lvl="1" indent="-228600" algn="l">
              <a:lnSpc>
                <a:spcPct val="100000"/>
              </a:lnSpc>
              <a:spcBef>
                <a:spcPts val="500"/>
              </a:spcBef>
              <a:spcAft>
                <a:spcPts val="0"/>
              </a:spcAft>
              <a:buClr>
                <a:schemeClr val="dk1"/>
              </a:buClr>
              <a:buSzPts val="1600"/>
              <a:buNone/>
              <a:defRPr/>
            </a:lvl2pPr>
            <a:lvl3pPr marL="1371600" lvl="2" indent="-228600" algn="l">
              <a:lnSpc>
                <a:spcPct val="100000"/>
              </a:lnSpc>
              <a:spcBef>
                <a:spcPts val="500"/>
              </a:spcBef>
              <a:spcAft>
                <a:spcPts val="0"/>
              </a:spcAft>
              <a:buClr>
                <a:schemeClr val="dk1"/>
              </a:buClr>
              <a:buSzPts val="1600"/>
              <a:buNone/>
              <a:defRPr/>
            </a:lvl3pPr>
            <a:lvl4pPr marL="1828800" lvl="3" indent="-228600" algn="l">
              <a:lnSpc>
                <a:spcPct val="100000"/>
              </a:lnSpc>
              <a:spcBef>
                <a:spcPts val="500"/>
              </a:spcBef>
              <a:spcAft>
                <a:spcPts val="0"/>
              </a:spcAft>
              <a:buClr>
                <a:schemeClr val="dk1"/>
              </a:buClr>
              <a:buSzPts val="1600"/>
              <a:buNone/>
              <a:defRPr/>
            </a:lvl4pPr>
            <a:lvl5pPr marL="2286000" lvl="4" indent="-228600" algn="l">
              <a:lnSpc>
                <a:spcPct val="10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63575" y="2455273"/>
            <a:ext cx="10626096"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25"/>
          <p:cNvSpPr txBox="1">
            <a:spLocks noGrp="1"/>
          </p:cNvSpPr>
          <p:nvPr>
            <p:ph type="body" idx="2"/>
          </p:nvPr>
        </p:nvSpPr>
        <p:spPr>
          <a:xfrm>
            <a:off x="663575" y="2910427"/>
            <a:ext cx="10626096"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sz="2000" b="1" i="0">
                <a:solidFill>
                  <a:srgbClr val="2E75B5"/>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0" name="Google Shape;30;p25"/>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4"/>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5"/>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pic>
        <p:nvPicPr>
          <p:cNvPr id="34" name="Google Shape;34;p26"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26"/>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7" name="Google Shape;37;p26"/>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30200" algn="l">
              <a:lnSpc>
                <a:spcPct val="100000"/>
              </a:lnSpc>
              <a:spcBef>
                <a:spcPts val="500"/>
              </a:spcBef>
              <a:spcAft>
                <a:spcPts val="0"/>
              </a:spcAft>
              <a:buClr>
                <a:schemeClr val="dk1"/>
              </a:buClr>
              <a:buSzPts val="1600"/>
              <a:buFont typeface="Calibri"/>
              <a:buAutoNum type="arabicPeriod"/>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8"/>
        <p:cNvGrpSpPr/>
        <p:nvPr/>
      </p:nvGrpSpPr>
      <p:grpSpPr>
        <a:xfrm>
          <a:off x="0" y="0"/>
          <a:ext cx="0" cy="0"/>
          <a:chOff x="0" y="0"/>
          <a:chExt cx="0" cy="0"/>
        </a:xfrm>
      </p:grpSpPr>
      <p:sp>
        <p:nvSpPr>
          <p:cNvPr id="39" name="Google Shape;39;p27"/>
          <p:cNvSpPr>
            <a:spLocks noGrp="1"/>
          </p:cNvSpPr>
          <p:nvPr>
            <p:ph type="pic" idx="2"/>
          </p:nvPr>
        </p:nvSpPr>
        <p:spPr>
          <a:xfrm>
            <a:off x="0" y="1306513"/>
            <a:ext cx="12192000" cy="5551487"/>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
        <p:cNvGrpSpPr/>
        <p:nvPr/>
      </p:nvGrpSpPr>
      <p:grpSpPr>
        <a:xfrm>
          <a:off x="0" y="0"/>
          <a:ext cx="0" cy="0"/>
          <a:chOff x="0" y="0"/>
          <a:chExt cx="0" cy="0"/>
        </a:xfrm>
      </p:grpSpPr>
      <p:sp>
        <p:nvSpPr>
          <p:cNvPr id="41" name="Google Shape;41;p2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42" name="Google Shape;42;p28" descr="A screenshot of a computer&#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3"/>
        <p:cNvGrpSpPr/>
        <p:nvPr/>
      </p:nvGrpSpPr>
      <p:grpSpPr>
        <a:xfrm>
          <a:off x="0" y="0"/>
          <a:ext cx="0" cy="0"/>
          <a:chOff x="0" y="0"/>
          <a:chExt cx="0" cy="0"/>
        </a:xfrm>
      </p:grpSpPr>
      <p:pic>
        <p:nvPicPr>
          <p:cNvPr id="44" name="Google Shape;44;p29"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29"/>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30"/>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30"/>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0"/>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0"/>
          <p:cNvSpPr txBox="1">
            <a:spLocks noGrp="1"/>
          </p:cNvSpPr>
          <p:nvPr>
            <p:ph type="body" idx="4"/>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1"/>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C00000"/>
              </a:buClr>
              <a:buSzPts val="2000"/>
              <a:buChar char="•"/>
              <a:defRPr sz="2000" b="1" i="0">
                <a:solidFill>
                  <a:srgbClr val="C00000"/>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1"/>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a:solidFill>
                  <a:srgbClr val="2E75B5"/>
                </a:solidFill>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61" name="Google Shape;61;p31"/>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1"/>
          <p:cNvSpPr txBox="1">
            <a:spLocks noGrp="1"/>
          </p:cNvSpPr>
          <p:nvPr>
            <p:ph type="body" idx="7"/>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2" descr="Graphical user interface, text&#10;&#10;Description automatically generated"/>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22"/>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2"/>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1" i="0" u="none" strike="noStrike" cap="none">
                <a:solidFill>
                  <a:schemeClr val="dk1"/>
                </a:solidFill>
                <a:latin typeface="Open Sans SemiBold"/>
                <a:ea typeface="Open Sans SemiBold"/>
                <a:cs typeface="Open Sans SemiBold"/>
                <a:sym typeface="Open Sans SemiBold"/>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1"/>
                </a:solidFill>
                <a:latin typeface="Open Sans"/>
                <a:ea typeface="Open Sans"/>
                <a:cs typeface="Open Sans"/>
                <a:sym typeface="Open Sans"/>
              </a:defRPr>
            </a:lvl1pPr>
            <a:lvl2pPr marL="0" marR="0" lvl="1" indent="0" algn="ctr" rtl="0">
              <a:spcBef>
                <a:spcPts val="0"/>
              </a:spcBef>
              <a:buNone/>
              <a:defRPr sz="1400" b="1" i="0" u="none" strike="noStrike" cap="none">
                <a:solidFill>
                  <a:schemeClr val="lt1"/>
                </a:solidFill>
                <a:latin typeface="Open Sans"/>
                <a:ea typeface="Open Sans"/>
                <a:cs typeface="Open Sans"/>
                <a:sym typeface="Open Sans"/>
              </a:defRPr>
            </a:lvl2pPr>
            <a:lvl3pPr marL="0" marR="0" lvl="2" indent="0" algn="ctr" rtl="0">
              <a:spcBef>
                <a:spcPts val="0"/>
              </a:spcBef>
              <a:buNone/>
              <a:defRPr sz="1400" b="1" i="0" u="none" strike="noStrike" cap="none">
                <a:solidFill>
                  <a:schemeClr val="lt1"/>
                </a:solidFill>
                <a:latin typeface="Open Sans"/>
                <a:ea typeface="Open Sans"/>
                <a:cs typeface="Open Sans"/>
                <a:sym typeface="Open Sans"/>
              </a:defRPr>
            </a:lvl3pPr>
            <a:lvl4pPr marL="0" marR="0" lvl="3" indent="0" algn="ctr" rtl="0">
              <a:spcBef>
                <a:spcPts val="0"/>
              </a:spcBef>
              <a:buNone/>
              <a:defRPr sz="1400" b="1" i="0" u="none" strike="noStrike" cap="none">
                <a:solidFill>
                  <a:schemeClr val="lt1"/>
                </a:solidFill>
                <a:latin typeface="Open Sans"/>
                <a:ea typeface="Open Sans"/>
                <a:cs typeface="Open Sans"/>
                <a:sym typeface="Open Sans"/>
              </a:defRPr>
            </a:lvl4pPr>
            <a:lvl5pPr marL="0" marR="0" lvl="4" indent="0" algn="ctr" rtl="0">
              <a:spcBef>
                <a:spcPts val="0"/>
              </a:spcBef>
              <a:buNone/>
              <a:defRPr sz="1400" b="1" i="0" u="none" strike="noStrike" cap="none">
                <a:solidFill>
                  <a:schemeClr val="lt1"/>
                </a:solidFill>
                <a:latin typeface="Open Sans"/>
                <a:ea typeface="Open Sans"/>
                <a:cs typeface="Open Sans"/>
                <a:sym typeface="Open Sans"/>
              </a:defRPr>
            </a:lvl5pPr>
            <a:lvl6pPr marL="0" marR="0" lvl="5" indent="0" algn="ctr" rtl="0">
              <a:spcBef>
                <a:spcPts val="0"/>
              </a:spcBef>
              <a:buNone/>
              <a:defRPr sz="1400" b="1" i="0" u="none" strike="noStrike" cap="none">
                <a:solidFill>
                  <a:schemeClr val="lt1"/>
                </a:solidFill>
                <a:latin typeface="Open Sans"/>
                <a:ea typeface="Open Sans"/>
                <a:cs typeface="Open Sans"/>
                <a:sym typeface="Open Sans"/>
              </a:defRPr>
            </a:lvl6pPr>
            <a:lvl7pPr marL="0" marR="0" lvl="6" indent="0" algn="ctr" rtl="0">
              <a:spcBef>
                <a:spcPts val="0"/>
              </a:spcBef>
              <a:buNone/>
              <a:defRPr sz="1400" b="1" i="0" u="none" strike="noStrike" cap="none">
                <a:solidFill>
                  <a:schemeClr val="lt1"/>
                </a:solidFill>
                <a:latin typeface="Open Sans"/>
                <a:ea typeface="Open Sans"/>
                <a:cs typeface="Open Sans"/>
                <a:sym typeface="Open Sans"/>
              </a:defRPr>
            </a:lvl7pPr>
            <a:lvl8pPr marL="0" marR="0" lvl="7" indent="0" algn="ctr" rtl="0">
              <a:spcBef>
                <a:spcPts val="0"/>
              </a:spcBef>
              <a:buNone/>
              <a:defRPr sz="1400" b="1" i="0" u="none" strike="noStrike" cap="none">
                <a:solidFill>
                  <a:schemeClr val="lt1"/>
                </a:solidFill>
                <a:latin typeface="Open Sans"/>
                <a:ea typeface="Open Sans"/>
                <a:cs typeface="Open Sans"/>
                <a:sym typeface="Open Sans"/>
              </a:defRPr>
            </a:lvl8pPr>
            <a:lvl9pPr marL="0" marR="0" lvl="8" indent="0" algn="ctr" rtl="0">
              <a:spcBef>
                <a:spcPts val="0"/>
              </a:spcBef>
              <a:buNone/>
              <a:defRPr sz="14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unstats.un.org/sdgs/indicators/databas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climatewatchdata.org/" TargetMode="External"/><Relationship Id="rId4" Type="http://schemas.openxmlformats.org/officeDocument/2006/relationships/hyperlink" Target="http://www.fao.org/aquastat/statistics/query/results.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ustainabledevelopment.un.org/post2015/transformingourworld/publica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51352" y="4301318"/>
            <a:ext cx="4526129"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Open Sans ExtraBold"/>
              <a:buNone/>
            </a:pPr>
            <a:r>
              <a:rPr lang="en-GB"/>
              <a:t>INTRODUÇÃO</a:t>
            </a:r>
            <a:endParaRPr/>
          </a:p>
        </p:txBody>
      </p:sp>
      <p:sp>
        <p:nvSpPr>
          <p:cNvPr id="81" name="Google Shape;81;p1"/>
          <p:cNvSpPr txBox="1">
            <a:spLocks noGrp="1"/>
          </p:cNvSpPr>
          <p:nvPr>
            <p:ph type="subTitle" idx="1"/>
          </p:nvPr>
        </p:nvSpPr>
        <p:spPr>
          <a:xfrm>
            <a:off x="676066" y="4621878"/>
            <a:ext cx="2846121" cy="95480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1800"/>
              <a:buNone/>
            </a:pPr>
            <a:r>
              <a:rPr lang="en-GB"/>
              <a:t>Parte 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10</a:t>
            </a:fld>
            <a:endParaRPr sz="1400" b="1" i="0" u="none" strike="noStrike" cap="none">
              <a:solidFill>
                <a:srgbClr val="FFFFFF"/>
              </a:solidFill>
              <a:latin typeface="Open Sans"/>
              <a:ea typeface="Open Sans"/>
              <a:cs typeface="Open Sans"/>
              <a:sym typeface="Open Sans"/>
            </a:endParaRPr>
          </a:p>
        </p:txBody>
      </p:sp>
      <p:sp>
        <p:nvSpPr>
          <p:cNvPr id="152" name="Google Shape;152;p10"/>
          <p:cNvSpPr/>
          <p:nvPr/>
        </p:nvSpPr>
        <p:spPr>
          <a:xfrm>
            <a:off x="658416" y="2027390"/>
            <a:ext cx="10950220" cy="4016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rgbClr val="8DA9DB"/>
                </a:solidFill>
                <a:latin typeface="Open Sans"/>
                <a:ea typeface="Open Sans"/>
                <a:cs typeface="Open Sans"/>
                <a:sym typeface="Open Sans"/>
              </a:rPr>
              <a:t>As </a:t>
            </a:r>
            <a:r>
              <a:rPr lang="en-GB" sz="2000" b="0" i="0" u="none" strike="noStrike" cap="none" dirty="0" err="1">
                <a:solidFill>
                  <a:srgbClr val="8DA9DB"/>
                </a:solidFill>
                <a:latin typeface="Open Sans"/>
                <a:ea typeface="Open Sans"/>
                <a:cs typeface="Open Sans"/>
                <a:sym typeface="Open Sans"/>
              </a:rPr>
              <a:t>preocupações</a:t>
            </a:r>
            <a:r>
              <a:rPr lang="en-GB" sz="2000" b="0" i="0" u="none" strike="noStrike" cap="none" dirty="0">
                <a:solidFill>
                  <a:srgbClr val="8DA9DB"/>
                </a:solidFill>
                <a:latin typeface="Open Sans"/>
                <a:ea typeface="Open Sans"/>
                <a:cs typeface="Open Sans"/>
                <a:sym typeface="Open Sans"/>
              </a:rPr>
              <a:t> com o </a:t>
            </a:r>
            <a:r>
              <a:rPr lang="en-GB" sz="2000" b="0" i="0" u="none" strike="noStrike" cap="none" dirty="0" err="1">
                <a:solidFill>
                  <a:srgbClr val="8DA9DB"/>
                </a:solidFill>
                <a:latin typeface="Open Sans"/>
                <a:ea typeface="Open Sans"/>
                <a:cs typeface="Open Sans"/>
                <a:sym typeface="Open Sans"/>
              </a:rPr>
              <a:t>clima</a:t>
            </a:r>
            <a:r>
              <a:rPr lang="en-GB" sz="2000" b="0" i="0" u="none" strike="noStrike" cap="none" dirty="0">
                <a:solidFill>
                  <a:srgbClr val="8DA9DB"/>
                </a:solidFill>
                <a:latin typeface="Open Sans"/>
                <a:ea typeface="Open Sans"/>
                <a:cs typeface="Open Sans"/>
                <a:sym typeface="Open Sans"/>
              </a:rPr>
              <a:t>, a terra, a </a:t>
            </a:r>
            <a:r>
              <a:rPr lang="en-GB" sz="2000" b="0" i="0" u="none" strike="noStrike" cap="none" dirty="0" err="1">
                <a:solidFill>
                  <a:srgbClr val="8DA9DB"/>
                </a:solidFill>
                <a:latin typeface="Open Sans"/>
                <a:ea typeface="Open Sans"/>
                <a:cs typeface="Open Sans"/>
                <a:sym typeface="Open Sans"/>
              </a:rPr>
              <a:t>energia</a:t>
            </a:r>
            <a:r>
              <a:rPr lang="en-GB" sz="2000" b="0" i="0" u="none" strike="noStrike" cap="none" dirty="0">
                <a:solidFill>
                  <a:srgbClr val="8DA9DB"/>
                </a:solidFill>
                <a:latin typeface="Open Sans"/>
                <a:ea typeface="Open Sans"/>
                <a:cs typeface="Open Sans"/>
                <a:sym typeface="Open Sans"/>
              </a:rPr>
              <a:t> e a </a:t>
            </a:r>
            <a:r>
              <a:rPr lang="en-GB" sz="2000" b="0" i="0" u="none" strike="noStrike" cap="none" dirty="0" err="1">
                <a:solidFill>
                  <a:srgbClr val="8DA9DB"/>
                </a:solidFill>
                <a:latin typeface="Open Sans"/>
                <a:ea typeface="Open Sans"/>
                <a:cs typeface="Open Sans"/>
                <a:sym typeface="Open Sans"/>
              </a:rPr>
              <a:t>água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estão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altamente</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interligadas</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A </a:t>
            </a:r>
            <a:r>
              <a:rPr lang="en-GB" sz="2000" b="0" i="0" u="none" strike="noStrike" cap="none" dirty="0" err="1">
                <a:solidFill>
                  <a:schemeClr val="dk1"/>
                </a:solidFill>
                <a:latin typeface="Open Sans"/>
                <a:ea typeface="Open Sans"/>
                <a:cs typeface="Open Sans"/>
                <a:sym typeface="Open Sans"/>
              </a:rPr>
              <a:t>agricultura</a:t>
            </a:r>
            <a:r>
              <a:rPr lang="en-GB" sz="2000" b="0" i="0" u="none" strike="noStrike" cap="none" dirty="0">
                <a:solidFill>
                  <a:schemeClr val="dk1"/>
                </a:solidFill>
                <a:latin typeface="Open Sans"/>
                <a:ea typeface="Open Sans"/>
                <a:cs typeface="Open Sans"/>
                <a:sym typeface="Open Sans"/>
              </a:rPr>
              <a:t> e o </a:t>
            </a:r>
            <a:r>
              <a:rPr lang="en-GB" sz="2000" b="0" i="0" u="none" strike="noStrike" cap="none" dirty="0" err="1">
                <a:solidFill>
                  <a:schemeClr val="dk1"/>
                </a:solidFill>
                <a:latin typeface="Open Sans"/>
                <a:ea typeface="Open Sans"/>
                <a:cs typeface="Open Sans"/>
                <a:sym typeface="Open Sans"/>
              </a:rPr>
              <a:t>sistema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energético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responsáveis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por</a:t>
            </a:r>
            <a:r>
              <a:rPr lang="en-GB" sz="2000" b="0" i="0" u="none" strike="noStrike" cap="none" dirty="0">
                <a:solidFill>
                  <a:schemeClr val="dk1"/>
                </a:solidFill>
                <a:latin typeface="Open Sans"/>
                <a:ea typeface="Open Sans"/>
                <a:cs typeface="Open Sans"/>
                <a:sym typeface="Open Sans"/>
              </a:rPr>
              <a:t> </a:t>
            </a:r>
            <a:r>
              <a:rPr lang="en-GB" sz="2000" b="1" i="0" u="none" strike="noStrike" cap="none" dirty="0">
                <a:solidFill>
                  <a:schemeClr val="dk1"/>
                </a:solidFill>
                <a:latin typeface="Open Sans"/>
                <a:ea typeface="Open Sans"/>
                <a:cs typeface="Open Sans"/>
                <a:sym typeface="Open Sans"/>
              </a:rPr>
              <a:t>90% da </a:t>
            </a:r>
            <a:r>
              <a:rPr lang="en-GB" sz="2000" b="0" i="0" u="none" strike="noStrike" cap="none" dirty="0" err="1">
                <a:solidFill>
                  <a:schemeClr val="dk1"/>
                </a:solidFill>
                <a:latin typeface="Open Sans"/>
                <a:ea typeface="Open Sans"/>
                <a:cs typeface="Open Sans"/>
                <a:sym typeface="Open Sans"/>
              </a:rPr>
              <a:t>retirada</a:t>
            </a:r>
            <a:r>
              <a:rPr lang="en-GB" sz="2000" b="0" i="0" u="none" strike="noStrike" cap="none" dirty="0">
                <a:solidFill>
                  <a:schemeClr val="dk1"/>
                </a:solidFill>
                <a:latin typeface="Open Sans"/>
                <a:ea typeface="Open Sans"/>
                <a:cs typeface="Open Sans"/>
                <a:sym typeface="Open Sans"/>
              </a:rPr>
              <a:t> de </a:t>
            </a:r>
            <a:r>
              <a:rPr lang="en-GB" sz="2000" b="1" i="0" u="none" strike="noStrike" cap="none" dirty="0" err="1">
                <a:solidFill>
                  <a:schemeClr val="dk1"/>
                </a:solidFill>
                <a:latin typeface="Open Sans"/>
                <a:ea typeface="Open Sans"/>
                <a:cs typeface="Open Sans"/>
                <a:sym typeface="Open Sans"/>
              </a:rPr>
              <a:t>água</a:t>
            </a:r>
            <a:r>
              <a:rPr lang="en-GB" sz="2000" b="1"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todo</a:t>
            </a:r>
            <a:r>
              <a:rPr lang="en-GB" sz="2000" b="0" i="0" u="none" strike="noStrike" cap="none" dirty="0">
                <a:solidFill>
                  <a:schemeClr val="dk1"/>
                </a:solidFill>
                <a:latin typeface="Open Sans"/>
                <a:ea typeface="Open Sans"/>
                <a:cs typeface="Open Sans"/>
                <a:sym typeface="Open Sans"/>
              </a:rPr>
              <a:t> o </a:t>
            </a:r>
            <a:r>
              <a:rPr lang="en-GB" sz="2000" b="0" i="0" u="none" strike="noStrike" cap="none" dirty="0" err="1">
                <a:solidFill>
                  <a:schemeClr val="dk1"/>
                </a:solidFill>
                <a:latin typeface="Open Sans"/>
                <a:ea typeface="Open Sans"/>
                <a:cs typeface="Open Sans"/>
                <a:sym typeface="Open Sans"/>
              </a:rPr>
              <a:t>mundo</a:t>
            </a:r>
            <a:r>
              <a:rPr lang="en-GB" sz="2000" b="0" i="0" u="none" strike="noStrike" cap="none" dirty="0">
                <a:solidFill>
                  <a:schemeClr val="dk1"/>
                </a:solidFill>
                <a:latin typeface="Open Sans"/>
                <a:ea typeface="Open Sans"/>
                <a:cs typeface="Open Sans"/>
                <a:sym typeface="Open Sans"/>
              </a:rPr>
              <a:t> (4)</a:t>
            </a:r>
            <a:endParaRPr sz="2000" b="1" i="0" u="none" strike="noStrike" cap="none" dirty="0">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O </a:t>
            </a:r>
            <a:r>
              <a:rPr lang="en-GB" sz="2000" b="0" i="0" u="none" strike="noStrike" cap="none" dirty="0" err="1">
                <a:solidFill>
                  <a:schemeClr val="dk1"/>
                </a:solidFill>
                <a:latin typeface="Open Sans"/>
                <a:ea typeface="Open Sans"/>
                <a:cs typeface="Open Sans"/>
                <a:sym typeface="Open Sans"/>
              </a:rPr>
              <a:t>fornecimento</a:t>
            </a:r>
            <a:r>
              <a:rPr lang="en-GB" sz="2000" b="0" i="0" u="none" strike="noStrike" cap="none" dirty="0">
                <a:solidFill>
                  <a:schemeClr val="dk1"/>
                </a:solidFill>
                <a:latin typeface="Open Sans"/>
                <a:ea typeface="Open Sans"/>
                <a:cs typeface="Open Sans"/>
                <a:sym typeface="Open Sans"/>
              </a:rPr>
              <a:t> e o </a:t>
            </a:r>
            <a:r>
              <a:rPr lang="en-GB" sz="2000" b="0" i="0" u="none" strike="noStrike" cap="none" dirty="0" err="1">
                <a:solidFill>
                  <a:schemeClr val="dk1"/>
                </a:solidFill>
                <a:latin typeface="Open Sans"/>
                <a:ea typeface="Open Sans"/>
                <a:cs typeface="Open Sans"/>
                <a:sym typeface="Open Sans"/>
              </a:rPr>
              <a:t>tratamento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água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consomem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aproximadamente</a:t>
            </a:r>
            <a:r>
              <a:rPr lang="en-GB" sz="2000" b="0" i="0" u="none" strike="noStrike" cap="none" dirty="0">
                <a:solidFill>
                  <a:schemeClr val="dk1"/>
                </a:solidFill>
                <a:latin typeface="Open Sans"/>
                <a:ea typeface="Open Sans"/>
                <a:cs typeface="Open Sans"/>
                <a:sym typeface="Open Sans"/>
              </a:rPr>
              <a:t> </a:t>
            </a:r>
            <a:r>
              <a:rPr lang="en-GB" sz="2000" b="1" i="0" u="none" strike="noStrike" cap="none" dirty="0">
                <a:solidFill>
                  <a:schemeClr val="dk1"/>
                </a:solidFill>
                <a:latin typeface="Open Sans"/>
                <a:ea typeface="Open Sans"/>
                <a:cs typeface="Open Sans"/>
                <a:sym typeface="Open Sans"/>
              </a:rPr>
              <a:t>4% da </a:t>
            </a:r>
            <a:r>
              <a:rPr lang="en-GB" sz="2000" b="1" i="0" u="none" strike="noStrike" cap="none" dirty="0" err="1">
                <a:solidFill>
                  <a:schemeClr val="dk1"/>
                </a:solidFill>
                <a:latin typeface="Open Sans"/>
                <a:ea typeface="Open Sans"/>
                <a:cs typeface="Open Sans"/>
                <a:sym typeface="Open Sans"/>
              </a:rPr>
              <a:t>eletricidade</a:t>
            </a:r>
            <a:r>
              <a:rPr lang="en-GB" sz="2000" b="1"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todo</a:t>
            </a:r>
            <a:r>
              <a:rPr lang="en-GB" sz="2000" b="0" i="0" u="none" strike="noStrike" cap="none" dirty="0">
                <a:solidFill>
                  <a:schemeClr val="dk1"/>
                </a:solidFill>
                <a:latin typeface="Open Sans"/>
                <a:ea typeface="Open Sans"/>
                <a:cs typeface="Open Sans"/>
                <a:sym typeface="Open Sans"/>
              </a:rPr>
              <a:t> o </a:t>
            </a:r>
            <a:r>
              <a:rPr lang="en-GB" sz="2000" b="0" i="0" u="none" strike="noStrike" cap="none" dirty="0" err="1">
                <a:solidFill>
                  <a:schemeClr val="dk1"/>
                </a:solidFill>
                <a:latin typeface="Open Sans"/>
                <a:ea typeface="Open Sans"/>
                <a:cs typeface="Open Sans"/>
                <a:sym typeface="Open Sans"/>
              </a:rPr>
              <a:t>mundo</a:t>
            </a:r>
            <a:r>
              <a:rPr lang="en-GB" sz="2000" b="0" i="0" u="none" strike="noStrike" cap="none" dirty="0">
                <a:solidFill>
                  <a:schemeClr val="dk1"/>
                </a:solidFill>
                <a:latin typeface="Open Sans"/>
                <a:ea typeface="Open Sans"/>
                <a:cs typeface="Open Sans"/>
                <a:sym typeface="Open Sans"/>
              </a:rPr>
              <a:t> (5)</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A </a:t>
            </a:r>
            <a:r>
              <a:rPr lang="en-GB" sz="2000" b="0" i="0" u="none" strike="noStrike" cap="none" dirty="0" err="1">
                <a:solidFill>
                  <a:schemeClr val="dk1"/>
                </a:solidFill>
                <a:latin typeface="Open Sans"/>
                <a:ea typeface="Open Sans"/>
                <a:cs typeface="Open Sans"/>
                <a:sym typeface="Open Sans"/>
              </a:rPr>
              <a:t>produção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agrícola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consome</a:t>
            </a:r>
            <a:r>
              <a:rPr lang="en-GB" sz="2000" b="0" i="0" u="none" strike="noStrike" cap="none" dirty="0">
                <a:solidFill>
                  <a:schemeClr val="dk1"/>
                </a:solidFill>
                <a:latin typeface="Open Sans"/>
                <a:ea typeface="Open Sans"/>
                <a:cs typeface="Open Sans"/>
                <a:sym typeface="Open Sans"/>
              </a:rPr>
              <a:t> </a:t>
            </a:r>
            <a:r>
              <a:rPr lang="en-GB" sz="2000" b="1" i="0" u="none" strike="noStrike" cap="none" dirty="0">
                <a:solidFill>
                  <a:schemeClr val="dk1"/>
                </a:solidFill>
                <a:latin typeface="Open Sans"/>
                <a:ea typeface="Open Sans"/>
                <a:cs typeface="Open Sans"/>
                <a:sym typeface="Open Sans"/>
              </a:rPr>
              <a:t>de 4 a 5% da </a:t>
            </a:r>
            <a:r>
              <a:rPr lang="en-GB" sz="2000" b="1" i="0" u="none" strike="noStrike" cap="none" dirty="0" err="1">
                <a:solidFill>
                  <a:schemeClr val="dk1"/>
                </a:solidFill>
                <a:latin typeface="Open Sans"/>
                <a:ea typeface="Open Sans"/>
                <a:cs typeface="Open Sans"/>
                <a:sym typeface="Open Sans"/>
              </a:rPr>
              <a:t>energia</a:t>
            </a:r>
            <a:r>
              <a:rPr lang="en-GB" sz="2000" b="1" i="0" u="none" strike="noStrike" cap="none" dirty="0">
                <a:solidFill>
                  <a:schemeClr val="dk1"/>
                </a:solidFill>
                <a:latin typeface="Open Sans"/>
                <a:ea typeface="Open Sans"/>
                <a:cs typeface="Open Sans"/>
                <a:sym typeface="Open Sans"/>
              </a:rPr>
              <a:t> final </a:t>
            </a:r>
            <a:r>
              <a:rPr lang="en-GB" sz="2000" b="0" i="0" u="none" strike="noStrike" cap="none" dirty="0">
                <a:solidFill>
                  <a:schemeClr val="dk1"/>
                </a:solidFill>
                <a:latin typeface="Open Sans"/>
                <a:ea typeface="Open Sans"/>
                <a:cs typeface="Open Sans"/>
                <a:sym typeface="Open Sans"/>
              </a:rPr>
              <a:t>(6)</a:t>
            </a:r>
            <a:endParaRPr sz="2000" b="1" i="0" u="none" strike="noStrike" cap="none" dirty="0">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A </a:t>
            </a:r>
            <a:r>
              <a:rPr lang="en-GB" sz="2000" b="0" i="0" u="none" strike="noStrike" cap="none" dirty="0" err="1">
                <a:solidFill>
                  <a:schemeClr val="dk1"/>
                </a:solidFill>
                <a:latin typeface="Open Sans"/>
                <a:ea typeface="Open Sans"/>
                <a:cs typeface="Open Sans"/>
                <a:sym typeface="Open Sans"/>
              </a:rPr>
              <a:t>produção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bioenergia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utiliza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uma</a:t>
            </a:r>
            <a:r>
              <a:rPr lang="en-GB" sz="2000" b="0"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parcela</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cada</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vez</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maior</a:t>
            </a:r>
            <a:r>
              <a:rPr lang="en-GB" sz="2000" b="1" i="0" u="none" strike="noStrike" cap="none" dirty="0">
                <a:solidFill>
                  <a:schemeClr val="dk1"/>
                </a:solidFill>
                <a:latin typeface="Open Sans"/>
                <a:ea typeface="Open Sans"/>
                <a:cs typeface="Open Sans"/>
                <a:sym typeface="Open Sans"/>
              </a:rPr>
              <a:t> de </a:t>
            </a:r>
            <a:r>
              <a:rPr lang="en-GB" sz="2000" b="1" i="0" u="none" strike="noStrike" cap="none" dirty="0" err="1">
                <a:solidFill>
                  <a:schemeClr val="dk1"/>
                </a:solidFill>
                <a:latin typeface="Open Sans"/>
                <a:ea typeface="Open Sans"/>
                <a:cs typeface="Open Sans"/>
                <a:sym typeface="Open Sans"/>
              </a:rPr>
              <a:t>terras</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agrícolas</a:t>
            </a:r>
            <a:r>
              <a:rPr lang="en-GB" sz="2000" b="1" i="0" u="none" strike="noStrike" cap="none" dirty="0">
                <a:solidFill>
                  <a:schemeClr val="dk1"/>
                </a:solidFill>
                <a:latin typeface="Open Sans"/>
                <a:ea typeface="Open Sans"/>
                <a:cs typeface="Open Sans"/>
                <a:sym typeface="Open Sans"/>
              </a:rPr>
              <a:t> </a:t>
            </a:r>
            <a:r>
              <a:rPr lang="en-GB" sz="2000" b="0" i="0" u="none" strike="noStrike" cap="none" dirty="0">
                <a:solidFill>
                  <a:schemeClr val="dk1"/>
                </a:solidFill>
                <a:latin typeface="Open Sans"/>
                <a:ea typeface="Open Sans"/>
                <a:cs typeface="Open Sans"/>
                <a:sym typeface="Open Sans"/>
              </a:rPr>
              <a:t>(7)</a:t>
            </a:r>
            <a:endParaRPr sz="2000" b="1" i="0" u="none" strike="noStrike" cap="none" dirty="0">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Energia, </a:t>
            </a:r>
            <a:r>
              <a:rPr lang="en-GB" sz="2000" b="0" i="0" u="none" strike="noStrike" cap="none" dirty="0" err="1">
                <a:solidFill>
                  <a:schemeClr val="dk1"/>
                </a:solidFill>
                <a:latin typeface="Open Sans"/>
                <a:ea typeface="Open Sans"/>
                <a:cs typeface="Open Sans"/>
                <a:sym typeface="Open Sans"/>
              </a:rPr>
              <a:t>agricultura</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mudanças</a:t>
            </a:r>
            <a:r>
              <a:rPr lang="en-GB" sz="2000" b="0" i="0" u="none" strike="noStrike" cap="none" dirty="0">
                <a:solidFill>
                  <a:schemeClr val="dk1"/>
                </a:solidFill>
                <a:latin typeface="Open Sans"/>
                <a:ea typeface="Open Sans"/>
                <a:cs typeface="Open Sans"/>
                <a:sym typeface="Open Sans"/>
              </a:rPr>
              <a:t> no </a:t>
            </a:r>
            <a:r>
              <a:rPr lang="en-GB" sz="2000" b="0" i="0" u="none" strike="noStrike" cap="none" dirty="0" err="1">
                <a:solidFill>
                  <a:schemeClr val="dk1"/>
                </a:solidFill>
                <a:latin typeface="Open Sans"/>
                <a:ea typeface="Open Sans"/>
                <a:cs typeface="Open Sans"/>
                <a:sym typeface="Open Sans"/>
              </a:rPr>
              <a:t>uso</a:t>
            </a:r>
            <a:r>
              <a:rPr lang="en-GB" sz="2000" b="0" i="0" u="none" strike="noStrike" cap="none" dirty="0">
                <a:solidFill>
                  <a:schemeClr val="dk1"/>
                </a:solidFill>
                <a:latin typeface="Open Sans"/>
                <a:ea typeface="Open Sans"/>
                <a:cs typeface="Open Sans"/>
                <a:sym typeface="Open Sans"/>
              </a:rPr>
              <a:t> da terra </a:t>
            </a:r>
            <a:r>
              <a:rPr lang="en-GB" sz="2000" b="0" i="0" u="none" strike="noStrike" cap="none" dirty="0" err="1">
                <a:solidFill>
                  <a:schemeClr val="dk1"/>
                </a:solidFill>
                <a:latin typeface="Open Sans"/>
                <a:ea typeface="Open Sans"/>
                <a:cs typeface="Open Sans"/>
                <a:sym typeface="Open Sans"/>
              </a:rPr>
              <a:t>contribuem</a:t>
            </a:r>
            <a:r>
              <a:rPr lang="en-GB" sz="2000" b="0" i="0" u="none" strike="noStrike" cap="none" dirty="0">
                <a:solidFill>
                  <a:schemeClr val="dk1"/>
                </a:solidFill>
                <a:latin typeface="Open Sans"/>
                <a:ea typeface="Open Sans"/>
                <a:cs typeface="Open Sans"/>
                <a:sym typeface="Open Sans"/>
              </a:rPr>
              <a:t> com </a:t>
            </a:r>
            <a:r>
              <a:rPr lang="en-GB" sz="2000" b="0" i="0" u="none" strike="noStrike" cap="none" dirty="0" err="1">
                <a:solidFill>
                  <a:schemeClr val="dk1"/>
                </a:solidFill>
                <a:latin typeface="Open Sans"/>
                <a:ea typeface="Open Sans"/>
                <a:cs typeface="Open Sans"/>
                <a:sym typeface="Open Sans"/>
              </a:rPr>
              <a:t>mais</a:t>
            </a:r>
            <a:r>
              <a:rPr lang="en-GB" sz="2000" b="0" i="0" u="none" strike="noStrike" cap="none" dirty="0">
                <a:solidFill>
                  <a:schemeClr val="dk1"/>
                </a:solidFill>
                <a:latin typeface="Open Sans"/>
                <a:ea typeface="Open Sans"/>
                <a:cs typeface="Open Sans"/>
                <a:sym typeface="Open Sans"/>
              </a:rPr>
              <a:t> de </a:t>
            </a:r>
            <a:r>
              <a:rPr lang="en-GB" sz="2000" b="1" i="0" u="none" strike="noStrike" cap="none" dirty="0">
                <a:solidFill>
                  <a:schemeClr val="dk1"/>
                </a:solidFill>
                <a:latin typeface="Open Sans"/>
                <a:ea typeface="Open Sans"/>
                <a:cs typeface="Open Sans"/>
                <a:sym typeface="Open Sans"/>
              </a:rPr>
              <a:t>90% das </a:t>
            </a:r>
            <a:r>
              <a:rPr lang="en-GB" sz="2000" b="1" i="0" u="none" strike="noStrike" cap="none" dirty="0" err="1">
                <a:solidFill>
                  <a:schemeClr val="dk1"/>
                </a:solidFill>
                <a:latin typeface="Open Sans"/>
                <a:ea typeface="Open Sans"/>
                <a:cs typeface="Open Sans"/>
                <a:sym typeface="Open Sans"/>
              </a:rPr>
              <a:t>emissões</a:t>
            </a:r>
            <a:r>
              <a:rPr lang="en-GB" sz="2000" b="1" i="0" u="none" strike="noStrike" cap="none" dirty="0">
                <a:solidFill>
                  <a:schemeClr val="dk1"/>
                </a:solidFill>
                <a:latin typeface="Open Sans"/>
                <a:ea typeface="Open Sans"/>
                <a:cs typeface="Open Sans"/>
                <a:sym typeface="Open Sans"/>
              </a:rPr>
              <a:t> de GEE (8)</a:t>
            </a:r>
            <a:endParaRPr dirty="0"/>
          </a:p>
        </p:txBody>
      </p:sp>
      <p:sp>
        <p:nvSpPr>
          <p:cNvPr id="153" name="Google Shape;153;p10"/>
          <p:cNvSpPr/>
          <p:nvPr/>
        </p:nvSpPr>
        <p:spPr>
          <a:xfrm>
            <a:off x="583364"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que CLEWs?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11</a:t>
            </a:fld>
            <a:endParaRPr sz="1400" b="1" i="0" u="none" strike="noStrike" cap="none">
              <a:solidFill>
                <a:srgbClr val="FFFFFF"/>
              </a:solidFill>
              <a:latin typeface="Open Sans"/>
              <a:ea typeface="Open Sans"/>
              <a:cs typeface="Open Sans"/>
              <a:sym typeface="Open Sans"/>
            </a:endParaRPr>
          </a:p>
        </p:txBody>
      </p:sp>
      <p:sp>
        <p:nvSpPr>
          <p:cNvPr id="160" name="Google Shape;160;p11"/>
          <p:cNvSpPr/>
          <p:nvPr/>
        </p:nvSpPr>
        <p:spPr>
          <a:xfrm>
            <a:off x="583364" y="2035411"/>
            <a:ext cx="11084402" cy="42985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err="1">
                <a:solidFill>
                  <a:srgbClr val="8DA9DB"/>
                </a:solidFill>
                <a:latin typeface="Open Sans"/>
                <a:ea typeface="Open Sans"/>
                <a:cs typeface="Open Sans"/>
                <a:sym typeface="Open Sans"/>
              </a:rPr>
              <a:t>É</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necessário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adotar</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uma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abordagem</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integrada</a:t>
            </a:r>
            <a:r>
              <a:rPr lang="en-GB" sz="2000" b="0" i="0" u="none" strike="noStrike" cap="none" dirty="0">
                <a:solidFill>
                  <a:srgbClr val="8DA9DB"/>
                </a:solidFill>
                <a:latin typeface="Open Sans"/>
                <a:ea typeface="Open Sans"/>
                <a:cs typeface="Open Sans"/>
                <a:sym typeface="Open Sans"/>
              </a:rPr>
              <a:t> para a </a:t>
            </a:r>
            <a:r>
              <a:rPr lang="en-GB" sz="2000" b="0" i="0" u="none" strike="noStrike" cap="none" dirty="0" err="1">
                <a:solidFill>
                  <a:srgbClr val="8DA9DB"/>
                </a:solidFill>
                <a:latin typeface="Open Sans"/>
                <a:ea typeface="Open Sans"/>
                <a:cs typeface="Open Sans"/>
                <a:sym typeface="Open Sans"/>
              </a:rPr>
              <a:t>formulação</a:t>
            </a:r>
            <a:r>
              <a:rPr lang="en-GB" sz="2000" b="0" i="0" u="none" strike="noStrike" cap="none" dirty="0">
                <a:solidFill>
                  <a:srgbClr val="8DA9DB"/>
                </a:solidFill>
                <a:latin typeface="Open Sans"/>
                <a:ea typeface="Open Sans"/>
                <a:cs typeface="Open Sans"/>
                <a:sym typeface="Open Sans"/>
              </a:rPr>
              <a:t> de </a:t>
            </a:r>
            <a:r>
              <a:rPr lang="en-GB" sz="2000" b="0" i="0" u="none" strike="noStrike" cap="none" dirty="0" err="1">
                <a:solidFill>
                  <a:srgbClr val="8DA9DB"/>
                </a:solidFill>
                <a:latin typeface="Open Sans"/>
                <a:ea typeface="Open Sans"/>
                <a:cs typeface="Open Sans"/>
                <a:sym typeface="Open Sans"/>
              </a:rPr>
              <a:t>políticas</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porque</a:t>
            </a:r>
            <a:r>
              <a:rPr lang="en-GB" sz="2000" b="0" i="0" u="none" strike="noStrike" cap="none" dirty="0">
                <a:solidFill>
                  <a:srgbClr val="8DA9DB"/>
                </a:solidFill>
                <a:latin typeface="Open Sans"/>
                <a:ea typeface="Open Sans"/>
                <a:cs typeface="Open Sans"/>
                <a:sym typeface="Open Sans"/>
              </a:rPr>
              <a:t>:</a:t>
            </a:r>
            <a:endParaRPr dirty="0"/>
          </a:p>
          <a:p>
            <a:pPr marL="285750" marR="0" lvl="0" indent="-285750" algn="l" rtl="0">
              <a:spcBef>
                <a:spcPts val="16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O </a:t>
            </a:r>
            <a:r>
              <a:rPr lang="en-GB" sz="2000" b="0" i="0" u="none" strike="noStrike" cap="none" dirty="0" err="1">
                <a:solidFill>
                  <a:schemeClr val="dk1"/>
                </a:solidFill>
                <a:latin typeface="Open Sans"/>
                <a:ea typeface="Open Sans"/>
                <a:cs typeface="Open Sans"/>
                <a:sym typeface="Open Sans"/>
              </a:rPr>
              <a:t>desenvolvimento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sustentável</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significa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desembaraçar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uma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complexa</a:t>
            </a:r>
            <a:r>
              <a:rPr lang="en-GB" sz="2000" b="0" i="0" u="none" strike="noStrike" cap="none" dirty="0">
                <a:solidFill>
                  <a:schemeClr val="dk1"/>
                </a:solidFill>
                <a:latin typeface="Open Sans"/>
                <a:ea typeface="Open Sans"/>
                <a:cs typeface="Open Sans"/>
                <a:sym typeface="Open Sans"/>
              </a:rPr>
              <a:t> rede de </a:t>
            </a:r>
            <a:r>
              <a:rPr lang="en-GB" sz="2000" b="0" i="0" u="none" strike="noStrike" cap="none" dirty="0" err="1">
                <a:solidFill>
                  <a:schemeClr val="dk1"/>
                </a:solidFill>
                <a:latin typeface="Open Sans"/>
                <a:ea typeface="Open Sans"/>
                <a:cs typeface="Open Sans"/>
                <a:sym typeface="Open Sans"/>
              </a:rPr>
              <a:t>preocupações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interligadas</a:t>
            </a:r>
            <a:r>
              <a:rPr lang="en-GB" sz="2000" b="0" i="0" u="none" strike="noStrike" cap="none" dirty="0">
                <a:solidFill>
                  <a:schemeClr val="dk1"/>
                </a:solidFill>
                <a:latin typeface="Open Sans"/>
                <a:ea typeface="Open Sans"/>
                <a:cs typeface="Open Sans"/>
                <a:sym typeface="Open Sans"/>
              </a:rPr>
              <a:t> e interesses </a:t>
            </a:r>
            <a:r>
              <a:rPr lang="en-GB" sz="2000" b="0" i="0" u="none" strike="noStrike" cap="none" dirty="0" err="1">
                <a:solidFill>
                  <a:schemeClr val="dk1"/>
                </a:solidFill>
                <a:latin typeface="Open Sans"/>
                <a:ea typeface="Open Sans"/>
                <a:cs typeface="Open Sans"/>
                <a:sym typeface="Open Sans"/>
              </a:rPr>
              <a:t>particulares</a:t>
            </a:r>
            <a:r>
              <a:rPr lang="en-GB" sz="2000" b="0" i="0" u="none" strike="noStrike" cap="none" dirty="0">
                <a:solidFill>
                  <a:schemeClr val="dk1"/>
                </a:solidFill>
                <a:latin typeface="Open Sans"/>
                <a:ea typeface="Open Sans"/>
                <a:cs typeface="Open Sans"/>
                <a:sym typeface="Open Sans"/>
              </a:rPr>
              <a:t>.</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As </a:t>
            </a:r>
            <a:r>
              <a:rPr lang="en-GB" sz="2000" b="0" i="0" u="none" strike="noStrike" cap="none" dirty="0" err="1">
                <a:solidFill>
                  <a:schemeClr val="dk1"/>
                </a:solidFill>
                <a:latin typeface="Open Sans"/>
                <a:ea typeface="Open Sans"/>
                <a:cs typeface="Open Sans"/>
                <a:sym typeface="Open Sans"/>
              </a:rPr>
              <a:t>decisões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podem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ter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consequências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longo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alcance</a:t>
            </a:r>
            <a:r>
              <a:rPr lang="en-GB" sz="2000" b="0" i="0" u="none" strike="noStrike" cap="none" dirty="0">
                <a:solidFill>
                  <a:schemeClr val="dk1"/>
                </a:solidFill>
                <a:latin typeface="Open Sans"/>
                <a:ea typeface="Open Sans"/>
                <a:cs typeface="Open Sans"/>
                <a:sym typeface="Open Sans"/>
              </a:rPr>
              <a:t> fora da </a:t>
            </a:r>
            <a:r>
              <a:rPr lang="en-GB" sz="2000" b="0" i="0" u="none" strike="noStrike" cap="none" dirty="0" err="1">
                <a:solidFill>
                  <a:schemeClr val="dk1"/>
                </a:solidFill>
                <a:latin typeface="Open Sans"/>
                <a:ea typeface="Open Sans"/>
                <a:cs typeface="Open Sans"/>
                <a:sym typeface="Open Sans"/>
              </a:rPr>
              <a:t>área</a:t>
            </a:r>
            <a:r>
              <a:rPr lang="en-GB" sz="2000" b="0" i="0" u="none" strike="noStrike" cap="none" dirty="0">
                <a:solidFill>
                  <a:schemeClr val="dk1"/>
                </a:solidFill>
                <a:latin typeface="Open Sans"/>
                <a:ea typeface="Open Sans"/>
                <a:cs typeface="Open Sans"/>
                <a:sym typeface="Open Sans"/>
              </a:rPr>
              <a:t>, do </a:t>
            </a:r>
            <a:r>
              <a:rPr lang="en-GB" sz="2000" b="0" i="0" u="none" strike="noStrike" cap="none" dirty="0" err="1">
                <a:solidFill>
                  <a:schemeClr val="dk1"/>
                </a:solidFill>
                <a:latin typeface="Open Sans"/>
                <a:ea typeface="Open Sans"/>
                <a:cs typeface="Open Sans"/>
                <a:sym typeface="Open Sans"/>
              </a:rPr>
              <a:t>setor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ou</a:t>
            </a:r>
            <a:r>
              <a:rPr lang="en-GB" sz="2000" b="0" i="0" u="none" strike="noStrike" cap="none" dirty="0">
                <a:solidFill>
                  <a:schemeClr val="dk1"/>
                </a:solidFill>
                <a:latin typeface="Open Sans"/>
                <a:ea typeface="Open Sans"/>
                <a:cs typeface="Open Sans"/>
                <a:sym typeface="Open Sans"/>
              </a:rPr>
              <a:t> da </a:t>
            </a:r>
            <a:r>
              <a:rPr lang="en-GB" sz="2000" b="0" i="0" u="none" strike="noStrike" cap="none" dirty="0" err="1">
                <a:solidFill>
                  <a:schemeClr val="dk1"/>
                </a:solidFill>
                <a:latin typeface="Open Sans"/>
                <a:ea typeface="Open Sans"/>
                <a:cs typeface="Open Sans"/>
                <a:sym typeface="Open Sans"/>
              </a:rPr>
              <a:t>jurisdição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visados</a:t>
            </a:r>
            <a:r>
              <a:rPr lang="en-GB" sz="2000" b="0" i="0" u="none" strike="noStrike" cap="none" dirty="0">
                <a:solidFill>
                  <a:schemeClr val="dk1"/>
                </a:solidFill>
                <a:latin typeface="Open Sans"/>
                <a:ea typeface="Open Sans"/>
                <a:cs typeface="Open Sans"/>
                <a:sym typeface="Open Sans"/>
              </a:rPr>
              <a:t>.</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impactos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podem</a:t>
            </a:r>
            <a:r>
              <a:rPr lang="en-GB" sz="2000" b="0" i="0" u="none" strike="noStrike" cap="none" dirty="0">
                <a:solidFill>
                  <a:schemeClr val="dk1"/>
                </a:solidFill>
                <a:latin typeface="Open Sans"/>
                <a:ea typeface="Open Sans"/>
                <a:cs typeface="Open Sans"/>
                <a:sym typeface="Open Sans"/>
              </a:rPr>
              <a:t> ser </a:t>
            </a:r>
            <a:r>
              <a:rPr lang="en-GB" sz="2000" b="0" i="0" u="none" strike="noStrike" cap="none" dirty="0" err="1">
                <a:solidFill>
                  <a:schemeClr val="dk1"/>
                </a:solidFill>
                <a:latin typeface="Open Sans"/>
                <a:ea typeface="Open Sans"/>
                <a:cs typeface="Open Sans"/>
                <a:sym typeface="Open Sans"/>
              </a:rPr>
              <a:t>imprevistos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não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intencionais</a:t>
            </a:r>
            <a:r>
              <a:rPr lang="en-GB" sz="2000" b="0" i="0" u="none" strike="noStrike" cap="none" dirty="0">
                <a:solidFill>
                  <a:schemeClr val="dk1"/>
                </a:solidFill>
                <a:latin typeface="Open Sans"/>
                <a:ea typeface="Open Sans"/>
                <a:cs typeface="Open Sans"/>
                <a:sym typeface="Open Sans"/>
              </a:rPr>
              <a:t>.</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impactos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intersetoriais</a:t>
            </a:r>
            <a:r>
              <a:rPr lang="en-GB" sz="2000" b="0" i="0" u="none" strike="noStrike" cap="none" dirty="0">
                <a:solidFill>
                  <a:schemeClr val="dk1"/>
                </a:solidFill>
                <a:latin typeface="Open Sans"/>
                <a:ea typeface="Open Sans"/>
                <a:cs typeface="Open Sans"/>
                <a:sym typeface="Open Sans"/>
              </a:rPr>
              <a:t> e entre </a:t>
            </a:r>
            <a:r>
              <a:rPr lang="en-GB" sz="2000" b="0" i="0" u="none" strike="noStrike" cap="none" dirty="0" err="1">
                <a:solidFill>
                  <a:schemeClr val="dk1"/>
                </a:solidFill>
                <a:latin typeface="Open Sans"/>
                <a:ea typeface="Open Sans"/>
                <a:cs typeface="Open Sans"/>
                <a:sym typeface="Open Sans"/>
              </a:rPr>
              <a:t>sistemas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podem</a:t>
            </a:r>
            <a:r>
              <a:rPr lang="en-GB" sz="2000" b="0" i="0" u="none" strike="noStrike" cap="none" dirty="0">
                <a:solidFill>
                  <a:schemeClr val="dk1"/>
                </a:solidFill>
                <a:latin typeface="Open Sans"/>
                <a:ea typeface="Open Sans"/>
                <a:cs typeface="Open Sans"/>
                <a:sym typeface="Open Sans"/>
              </a:rPr>
              <a:t> ser </a:t>
            </a:r>
            <a:r>
              <a:rPr lang="en-GB" sz="2000" b="0" i="0" u="none" strike="noStrike" cap="none" dirty="0" err="1">
                <a:solidFill>
                  <a:schemeClr val="dk1"/>
                </a:solidFill>
                <a:latin typeface="Open Sans"/>
                <a:ea typeface="Open Sans"/>
                <a:cs typeface="Open Sans"/>
                <a:sym typeface="Open Sans"/>
              </a:rPr>
              <a:t>positivos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ou</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negativos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ou</a:t>
            </a:r>
            <a:r>
              <a:rPr lang="en-GB" sz="2000" b="0" i="0" u="none" strike="noStrike" cap="none" dirty="0">
                <a:solidFill>
                  <a:schemeClr val="dk1"/>
                </a:solidFill>
                <a:latin typeface="Open Sans"/>
                <a:ea typeface="Open Sans"/>
                <a:cs typeface="Open Sans"/>
                <a:sym typeface="Open Sans"/>
              </a:rPr>
              <a:t> ambos).</a:t>
            </a:r>
            <a:endParaRPr dirty="0"/>
          </a:p>
          <a:p>
            <a:pPr marL="0" marR="0" lvl="0" indent="0" algn="l" rtl="0">
              <a:spcBef>
                <a:spcPts val="1800"/>
              </a:spcBef>
              <a:spcAft>
                <a:spcPts val="0"/>
              </a:spcAft>
              <a:buNone/>
            </a:pPr>
            <a:r>
              <a:rPr lang="en-GB" sz="2000" b="0" i="0" u="none" strike="noStrike" cap="none" dirty="0" err="1">
                <a:solidFill>
                  <a:srgbClr val="C8102E"/>
                </a:solidFill>
                <a:latin typeface="Open Sans"/>
                <a:ea typeface="Open Sans"/>
                <a:cs typeface="Open Sans"/>
                <a:sym typeface="Open Sans"/>
              </a:rPr>
              <a:t>É</a:t>
            </a:r>
            <a:r>
              <a:rPr lang="en-GB" sz="2000" b="0" i="0" u="none" strike="noStrike" cap="none" dirty="0">
                <a:solidFill>
                  <a:srgbClr val="C8102E"/>
                </a:solidFill>
                <a:latin typeface="Open Sans"/>
                <a:ea typeface="Open Sans"/>
                <a:cs typeface="Open Sans"/>
                <a:sym typeface="Open Sans"/>
              </a:rPr>
              <a:t> </a:t>
            </a:r>
            <a:r>
              <a:rPr lang="en-GB" sz="2000" b="0" i="0" u="none" strike="noStrike" cap="none" dirty="0" err="1">
                <a:solidFill>
                  <a:srgbClr val="C8102E"/>
                </a:solidFill>
                <a:latin typeface="Open Sans"/>
                <a:ea typeface="Open Sans"/>
                <a:cs typeface="Open Sans"/>
                <a:sym typeface="Open Sans"/>
              </a:rPr>
              <a:t>necessário</a:t>
            </a:r>
            <a:r>
              <a:rPr lang="en-GB" sz="2000" b="0" i="0" u="none" strike="noStrike" cap="none" dirty="0">
                <a:solidFill>
                  <a:srgbClr val="C8102E"/>
                </a:solidFill>
                <a:latin typeface="Open Sans"/>
                <a:ea typeface="Open Sans"/>
                <a:cs typeface="Open Sans"/>
                <a:sym typeface="Open Sans"/>
              </a:rPr>
              <a:t> um </a:t>
            </a:r>
            <a:r>
              <a:rPr lang="en-GB" sz="2000" b="0" i="0" u="none" strike="noStrike" cap="none" dirty="0" err="1">
                <a:solidFill>
                  <a:srgbClr val="C8102E"/>
                </a:solidFill>
                <a:latin typeface="Open Sans"/>
                <a:ea typeface="Open Sans"/>
                <a:cs typeface="Open Sans"/>
                <a:sym typeface="Open Sans"/>
              </a:rPr>
              <a:t>processo</a:t>
            </a:r>
            <a:r>
              <a:rPr lang="en-GB" sz="2000" b="0" i="0" u="none" strike="noStrike" cap="none" dirty="0">
                <a:solidFill>
                  <a:srgbClr val="C8102E"/>
                </a:solidFill>
                <a:latin typeface="Open Sans"/>
                <a:ea typeface="Open Sans"/>
                <a:cs typeface="Open Sans"/>
                <a:sym typeface="Open Sans"/>
              </a:rPr>
              <a:t> </a:t>
            </a:r>
            <a:r>
              <a:rPr lang="en-GB" sz="2000" b="0" i="0" u="none" strike="noStrike" cap="none" dirty="0" err="1">
                <a:solidFill>
                  <a:srgbClr val="C8102E"/>
                </a:solidFill>
                <a:latin typeface="Open Sans"/>
                <a:ea typeface="Open Sans"/>
                <a:cs typeface="Open Sans"/>
                <a:sym typeface="Open Sans"/>
              </a:rPr>
              <a:t>coordenado</a:t>
            </a:r>
            <a:r>
              <a:rPr lang="en-GB" sz="2000" b="0" i="0" u="none" strike="noStrike" cap="none" dirty="0">
                <a:solidFill>
                  <a:srgbClr val="C8102E"/>
                </a:solidFill>
                <a:latin typeface="Open Sans"/>
                <a:ea typeface="Open Sans"/>
                <a:cs typeface="Open Sans"/>
                <a:sym typeface="Open Sans"/>
              </a:rPr>
              <a:t> e </a:t>
            </a:r>
            <a:r>
              <a:rPr lang="en-GB" sz="2000" b="0" i="0" u="none" strike="noStrike" cap="none" dirty="0" err="1">
                <a:solidFill>
                  <a:srgbClr val="C8102E"/>
                </a:solidFill>
                <a:latin typeface="Open Sans"/>
                <a:ea typeface="Open Sans"/>
                <a:cs typeface="Open Sans"/>
                <a:sym typeface="Open Sans"/>
              </a:rPr>
              <a:t>integrado</a:t>
            </a:r>
            <a:r>
              <a:rPr lang="en-GB" sz="2000" b="0" i="0" u="none" strike="noStrike" cap="none" dirty="0">
                <a:solidFill>
                  <a:srgbClr val="C8102E"/>
                </a:solidFill>
                <a:latin typeface="Open Sans"/>
                <a:ea typeface="Open Sans"/>
                <a:cs typeface="Open Sans"/>
                <a:sym typeface="Open Sans"/>
              </a:rPr>
              <a:t> para </a:t>
            </a:r>
            <a:r>
              <a:rPr lang="en-GB" sz="2000" b="0" i="0" u="none" strike="noStrike" cap="none" dirty="0" err="1">
                <a:solidFill>
                  <a:srgbClr val="C8102E"/>
                </a:solidFill>
                <a:latin typeface="Open Sans"/>
                <a:ea typeface="Open Sans"/>
                <a:cs typeface="Open Sans"/>
                <a:sym typeface="Open Sans"/>
              </a:rPr>
              <a:t>desenvolver</a:t>
            </a:r>
            <a:r>
              <a:rPr lang="en-GB" sz="2000" b="0" i="0" u="none" strike="noStrike" cap="none" dirty="0">
                <a:solidFill>
                  <a:srgbClr val="C8102E"/>
                </a:solidFill>
                <a:latin typeface="Open Sans"/>
                <a:ea typeface="Open Sans"/>
                <a:cs typeface="Open Sans"/>
                <a:sym typeface="Open Sans"/>
              </a:rPr>
              <a:t> </a:t>
            </a:r>
            <a:r>
              <a:rPr lang="en-GB" sz="2000" b="0" i="0" u="none" strike="noStrike" cap="none" dirty="0" err="1">
                <a:solidFill>
                  <a:srgbClr val="C8102E"/>
                </a:solidFill>
                <a:latin typeface="Open Sans"/>
                <a:ea typeface="Open Sans"/>
                <a:cs typeface="Open Sans"/>
                <a:sym typeface="Open Sans"/>
              </a:rPr>
              <a:t>políticas</a:t>
            </a:r>
            <a:r>
              <a:rPr lang="en-GB" sz="2000" b="0" i="0" u="none" strike="noStrike" cap="none" dirty="0">
                <a:solidFill>
                  <a:srgbClr val="C8102E"/>
                </a:solidFill>
                <a:latin typeface="Open Sans"/>
                <a:ea typeface="Open Sans"/>
                <a:cs typeface="Open Sans"/>
                <a:sym typeface="Open Sans"/>
              </a:rPr>
              <a:t> e </a:t>
            </a:r>
            <a:r>
              <a:rPr lang="en-GB" sz="2000" b="0" i="0" u="none" strike="noStrike" cap="none" dirty="0" err="1">
                <a:solidFill>
                  <a:srgbClr val="C8102E"/>
                </a:solidFill>
                <a:latin typeface="Open Sans"/>
                <a:ea typeface="Open Sans"/>
                <a:cs typeface="Open Sans"/>
                <a:sym typeface="Open Sans"/>
              </a:rPr>
              <a:t>medidas</a:t>
            </a:r>
            <a:r>
              <a:rPr lang="en-GB" sz="2000" b="0" i="0" u="none" strike="noStrike" cap="none" dirty="0">
                <a:solidFill>
                  <a:srgbClr val="C8102E"/>
                </a:solidFill>
                <a:latin typeface="Open Sans"/>
                <a:ea typeface="Open Sans"/>
                <a:cs typeface="Open Sans"/>
                <a:sym typeface="Open Sans"/>
              </a:rPr>
              <a:t> com </a:t>
            </a:r>
            <a:r>
              <a:rPr lang="en-GB" sz="2000" b="0" i="0" u="none" strike="noStrike" cap="none" dirty="0" err="1">
                <a:solidFill>
                  <a:srgbClr val="C8102E"/>
                </a:solidFill>
                <a:latin typeface="Open Sans"/>
                <a:ea typeface="Open Sans"/>
                <a:cs typeface="Open Sans"/>
                <a:sym typeface="Open Sans"/>
              </a:rPr>
              <a:t>atenção</a:t>
            </a:r>
            <a:r>
              <a:rPr lang="en-GB" sz="2000" b="0" i="0" u="none" strike="noStrike" cap="none" dirty="0">
                <a:solidFill>
                  <a:srgbClr val="C8102E"/>
                </a:solidFill>
                <a:latin typeface="Open Sans"/>
                <a:ea typeface="Open Sans"/>
                <a:cs typeface="Open Sans"/>
                <a:sym typeface="Open Sans"/>
              </a:rPr>
              <a:t> </a:t>
            </a:r>
            <a:r>
              <a:rPr lang="en-GB" sz="2000" b="0" i="0" u="none" strike="noStrike" cap="none" dirty="0" err="1">
                <a:solidFill>
                  <a:srgbClr val="C8102E"/>
                </a:solidFill>
                <a:latin typeface="Open Sans"/>
                <a:ea typeface="Open Sans"/>
                <a:cs typeface="Open Sans"/>
                <a:sym typeface="Open Sans"/>
              </a:rPr>
              <a:t>adequada</a:t>
            </a:r>
            <a:r>
              <a:rPr lang="en-GB" sz="2000" b="0" i="0" u="none" strike="noStrike" cap="none" dirty="0">
                <a:solidFill>
                  <a:srgbClr val="C8102E"/>
                </a:solidFill>
                <a:latin typeface="Open Sans"/>
                <a:ea typeface="Open Sans"/>
                <a:cs typeface="Open Sans"/>
                <a:sym typeface="Open Sans"/>
              </a:rPr>
              <a:t> </a:t>
            </a:r>
            <a:r>
              <a:rPr lang="en-GB" sz="2000" b="0" i="0" u="none" strike="noStrike" cap="none" dirty="0" err="1">
                <a:solidFill>
                  <a:srgbClr val="C8102E"/>
                </a:solidFill>
                <a:latin typeface="Open Sans"/>
                <a:ea typeface="Open Sans"/>
                <a:cs typeface="Open Sans"/>
                <a:sym typeface="Open Sans"/>
              </a:rPr>
              <a:t>aos</a:t>
            </a:r>
            <a:r>
              <a:rPr lang="en-GB" sz="2000" b="0" i="0" u="none" strike="noStrike" cap="none" dirty="0">
                <a:solidFill>
                  <a:srgbClr val="C8102E"/>
                </a:solidFill>
                <a:latin typeface="Open Sans"/>
                <a:ea typeface="Open Sans"/>
                <a:cs typeface="Open Sans"/>
                <a:sym typeface="Open Sans"/>
              </a:rPr>
              <a:t> </a:t>
            </a:r>
            <a:r>
              <a:rPr lang="en-GB" sz="2000" b="0" i="0" u="none" strike="noStrike" cap="none" dirty="0" err="1">
                <a:solidFill>
                  <a:srgbClr val="C8102E"/>
                </a:solidFill>
                <a:latin typeface="Open Sans"/>
                <a:ea typeface="Open Sans"/>
                <a:cs typeface="Open Sans"/>
                <a:sym typeface="Open Sans"/>
              </a:rPr>
              <a:t>aspectos</a:t>
            </a:r>
            <a:r>
              <a:rPr lang="en-GB" sz="2000" b="0" i="0" u="none" strike="noStrike" cap="none" dirty="0">
                <a:solidFill>
                  <a:srgbClr val="C8102E"/>
                </a:solidFill>
                <a:latin typeface="Open Sans"/>
                <a:ea typeface="Open Sans"/>
                <a:cs typeface="Open Sans"/>
                <a:sym typeface="Open Sans"/>
              </a:rPr>
              <a:t> </a:t>
            </a:r>
            <a:r>
              <a:rPr lang="en-GB" sz="2000" b="0" i="0" u="none" strike="noStrike" cap="none" dirty="0" err="1">
                <a:solidFill>
                  <a:srgbClr val="C8102E"/>
                </a:solidFill>
                <a:latin typeface="Open Sans"/>
                <a:ea typeface="Open Sans"/>
                <a:cs typeface="Open Sans"/>
                <a:sym typeface="Open Sans"/>
              </a:rPr>
              <a:t>transversais</a:t>
            </a:r>
            <a:r>
              <a:rPr lang="en-GB" sz="2000" b="0" i="0" u="none" strike="noStrike" cap="none" dirty="0">
                <a:solidFill>
                  <a:srgbClr val="C8102E"/>
                </a:solidFill>
                <a:latin typeface="Open Sans"/>
                <a:ea typeface="Open Sans"/>
                <a:cs typeface="Open Sans"/>
                <a:sym typeface="Open Sans"/>
              </a:rPr>
              <a:t> para </a:t>
            </a:r>
            <a:r>
              <a:rPr lang="en-GB" sz="2000" b="0" i="0" u="none" strike="noStrike" cap="none" dirty="0" err="1">
                <a:solidFill>
                  <a:srgbClr val="C8102E"/>
                </a:solidFill>
                <a:latin typeface="Open Sans"/>
                <a:ea typeface="Open Sans"/>
                <a:cs typeface="Open Sans"/>
                <a:sym typeface="Open Sans"/>
              </a:rPr>
              <a:t>gerenciar</a:t>
            </a:r>
            <a:r>
              <a:rPr lang="en-GB" sz="2000" b="0" i="0" u="none" strike="noStrike" cap="none" dirty="0">
                <a:solidFill>
                  <a:srgbClr val="C8102E"/>
                </a:solidFill>
                <a:latin typeface="Open Sans"/>
                <a:ea typeface="Open Sans"/>
                <a:cs typeface="Open Sans"/>
                <a:sym typeface="Open Sans"/>
              </a:rPr>
              <a:t> </a:t>
            </a:r>
            <a:r>
              <a:rPr lang="en-GB" sz="2000" b="0" i="0" u="none" strike="noStrike" cap="none" dirty="0" err="1">
                <a:solidFill>
                  <a:srgbClr val="C8102E"/>
                </a:solidFill>
                <a:latin typeface="Open Sans"/>
                <a:ea typeface="Open Sans"/>
                <a:cs typeface="Open Sans"/>
                <a:sym typeface="Open Sans"/>
              </a:rPr>
              <a:t>melhor</a:t>
            </a:r>
            <a:r>
              <a:rPr lang="en-GB" sz="2000" b="0" i="0" u="none" strike="noStrike" cap="none" dirty="0">
                <a:solidFill>
                  <a:srgbClr val="C8102E"/>
                </a:solidFill>
                <a:latin typeface="Open Sans"/>
                <a:ea typeface="Open Sans"/>
                <a:cs typeface="Open Sans"/>
                <a:sym typeface="Open Sans"/>
              </a:rPr>
              <a:t> as </a:t>
            </a:r>
            <a:r>
              <a:rPr lang="en-GB" sz="2000" b="0" i="0" u="none" strike="noStrike" cap="none" dirty="0" err="1">
                <a:solidFill>
                  <a:srgbClr val="C8102E"/>
                </a:solidFill>
                <a:latin typeface="Open Sans"/>
                <a:ea typeface="Open Sans"/>
                <a:cs typeface="Open Sans"/>
                <a:sym typeface="Open Sans"/>
              </a:rPr>
              <a:t>sinergias</a:t>
            </a:r>
            <a:r>
              <a:rPr lang="en-GB" sz="2000" b="0" i="0" u="none" strike="noStrike" cap="none" dirty="0">
                <a:solidFill>
                  <a:srgbClr val="C8102E"/>
                </a:solidFill>
                <a:latin typeface="Open Sans"/>
                <a:ea typeface="Open Sans"/>
                <a:cs typeface="Open Sans"/>
                <a:sym typeface="Open Sans"/>
              </a:rPr>
              <a:t> e as </a:t>
            </a:r>
            <a:r>
              <a:rPr lang="en-GB" sz="2000" b="0" i="0" u="none" strike="noStrike" cap="none" dirty="0" err="1">
                <a:solidFill>
                  <a:srgbClr val="C8102E"/>
                </a:solidFill>
                <a:latin typeface="Open Sans"/>
                <a:ea typeface="Open Sans"/>
                <a:cs typeface="Open Sans"/>
                <a:sym typeface="Open Sans"/>
              </a:rPr>
              <a:t>compensações</a:t>
            </a:r>
            <a:r>
              <a:rPr lang="en-GB" sz="2000" b="0" i="0" u="none" strike="noStrike" cap="none" dirty="0">
                <a:solidFill>
                  <a:srgbClr val="C8102E"/>
                </a:solidFill>
                <a:latin typeface="Open Sans"/>
                <a:ea typeface="Open Sans"/>
                <a:cs typeface="Open Sans"/>
                <a:sym typeface="Open Sans"/>
              </a:rPr>
              <a:t>.</a:t>
            </a:r>
            <a:endParaRPr dirty="0"/>
          </a:p>
        </p:txBody>
      </p:sp>
      <p:sp>
        <p:nvSpPr>
          <p:cNvPr id="161" name="Google Shape;161;p11"/>
          <p:cNvSpPr/>
          <p:nvPr/>
        </p:nvSpPr>
        <p:spPr>
          <a:xfrm>
            <a:off x="583364"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que CLEWs?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12</a:t>
            </a:fld>
            <a:endParaRPr sz="1400" b="1" i="0" u="none" strike="noStrike" cap="none">
              <a:solidFill>
                <a:srgbClr val="FFFFFF"/>
              </a:solidFill>
              <a:latin typeface="Open Sans"/>
              <a:ea typeface="Open Sans"/>
              <a:cs typeface="Open Sans"/>
              <a:sym typeface="Open Sans"/>
            </a:endParaRPr>
          </a:p>
        </p:txBody>
      </p:sp>
      <p:sp>
        <p:nvSpPr>
          <p:cNvPr id="168" name="Google Shape;168;p12"/>
          <p:cNvSpPr/>
          <p:nvPr/>
        </p:nvSpPr>
        <p:spPr>
          <a:xfrm>
            <a:off x="674459" y="2059474"/>
            <a:ext cx="10961224" cy="337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err="1">
                <a:solidFill>
                  <a:srgbClr val="8DA9DB"/>
                </a:solidFill>
                <a:latin typeface="Open Sans"/>
                <a:ea typeface="Open Sans"/>
                <a:cs typeface="Open Sans"/>
                <a:sym typeface="Open Sans"/>
              </a:rPr>
              <a:t>Há</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uma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necessidade</a:t>
            </a:r>
            <a:r>
              <a:rPr lang="en-GB" sz="2000" b="0" i="0" u="none" strike="noStrike" cap="none" dirty="0">
                <a:solidFill>
                  <a:srgbClr val="8DA9DB"/>
                </a:solidFill>
                <a:latin typeface="Open Sans"/>
                <a:ea typeface="Open Sans"/>
                <a:cs typeface="Open Sans"/>
                <a:sym typeface="Open Sans"/>
              </a:rPr>
              <a:t> de </a:t>
            </a:r>
            <a:r>
              <a:rPr lang="en-GB" sz="2000" b="0" i="0" u="none" strike="noStrike" cap="none" dirty="0" err="1">
                <a:solidFill>
                  <a:srgbClr val="8DA9DB"/>
                </a:solidFill>
                <a:latin typeface="Open Sans"/>
                <a:ea typeface="Open Sans"/>
                <a:cs typeface="Open Sans"/>
                <a:sym typeface="Open Sans"/>
              </a:rPr>
              <a:t>coerência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política</a:t>
            </a:r>
            <a:endParaRPr dirty="0"/>
          </a:p>
          <a:p>
            <a:pPr marL="285750" marR="0" lvl="0" indent="-285750" algn="l" rtl="0">
              <a:spcBef>
                <a:spcPts val="16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Identificar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sistematicamente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vínculos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relevantes</a:t>
            </a:r>
            <a:r>
              <a:rPr lang="en-GB" sz="2000" b="0" i="0" u="none" strike="noStrike" cap="none" dirty="0">
                <a:solidFill>
                  <a:schemeClr val="dk1"/>
                </a:solidFill>
                <a:latin typeface="Open Sans"/>
                <a:ea typeface="Open Sans"/>
                <a:cs typeface="Open Sans"/>
                <a:sym typeface="Open Sans"/>
              </a:rPr>
              <a:t> entre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setores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domínios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considerar</a:t>
            </a:r>
            <a:r>
              <a:rPr lang="en-GB" sz="2000" b="0" i="0" u="none" strike="noStrike" cap="none" dirty="0">
                <a:solidFill>
                  <a:schemeClr val="dk1"/>
                </a:solidFill>
                <a:latin typeface="Open Sans"/>
                <a:ea typeface="Open Sans"/>
                <a:cs typeface="Open Sans"/>
                <a:sym typeface="Open Sans"/>
              </a:rPr>
              <a:t> esses </a:t>
            </a:r>
            <a:r>
              <a:rPr lang="en-GB" sz="2000" b="0" i="0" u="none" strike="noStrike" cap="none" dirty="0" err="1">
                <a:solidFill>
                  <a:schemeClr val="dk1"/>
                </a:solidFill>
                <a:latin typeface="Open Sans"/>
                <a:ea typeface="Open Sans"/>
                <a:cs typeface="Open Sans"/>
                <a:sym typeface="Open Sans"/>
              </a:rPr>
              <a:t>vínculos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na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elaboração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políticas</a:t>
            </a:r>
            <a:r>
              <a:rPr lang="en-GB" sz="2000" b="0" i="0" u="none" strike="noStrike" cap="none" dirty="0">
                <a:solidFill>
                  <a:schemeClr val="dk1"/>
                </a:solidFill>
                <a:latin typeface="Open Sans"/>
                <a:ea typeface="Open Sans"/>
                <a:cs typeface="Open Sans"/>
                <a:sym typeface="Open Sans"/>
              </a:rPr>
              <a:t>;</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Garantir</a:t>
            </a:r>
            <a:r>
              <a:rPr lang="en-GB" sz="2000" b="0" i="0" u="none" strike="noStrike" cap="none" dirty="0">
                <a:solidFill>
                  <a:schemeClr val="dk1"/>
                </a:solidFill>
                <a:latin typeface="Open Sans"/>
                <a:ea typeface="Open Sans"/>
                <a:cs typeface="Open Sans"/>
                <a:sym typeface="Open Sans"/>
              </a:rPr>
              <a:t> que as </a:t>
            </a:r>
            <a:r>
              <a:rPr lang="en-GB" sz="2000" b="0" i="0" u="none" strike="noStrike" cap="none" dirty="0" err="1">
                <a:solidFill>
                  <a:schemeClr val="dk1"/>
                </a:solidFill>
                <a:latin typeface="Open Sans"/>
                <a:ea typeface="Open Sans"/>
                <a:cs typeface="Open Sans"/>
                <a:sym typeface="Open Sans"/>
              </a:rPr>
              <a:t>políticas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sejam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consistentes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todos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setores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escalas</a:t>
            </a:r>
            <a:r>
              <a:rPr lang="en-GB" sz="2000" b="0" i="0" u="none" strike="noStrike" cap="none" dirty="0">
                <a:solidFill>
                  <a:schemeClr val="dk1"/>
                </a:solidFill>
                <a:latin typeface="Open Sans"/>
                <a:ea typeface="Open Sans"/>
                <a:cs typeface="Open Sans"/>
                <a:sym typeface="Open Sans"/>
              </a:rPr>
              <a:t> (do local </a:t>
            </a:r>
            <a:r>
              <a:rPr lang="en-GB" sz="2000" b="0" i="0" u="none" strike="noStrike" cap="none" dirty="0" err="1">
                <a:solidFill>
                  <a:schemeClr val="dk1"/>
                </a:solidFill>
                <a:latin typeface="Open Sans"/>
                <a:ea typeface="Open Sans"/>
                <a:cs typeface="Open Sans"/>
                <a:sym typeface="Open Sans"/>
              </a:rPr>
              <a:t>ao</a:t>
            </a:r>
            <a:r>
              <a:rPr lang="en-GB" sz="2000" b="0" i="0" u="none" strike="noStrike" cap="none" dirty="0">
                <a:solidFill>
                  <a:schemeClr val="dk1"/>
                </a:solidFill>
                <a:latin typeface="Open Sans"/>
                <a:ea typeface="Open Sans"/>
                <a:cs typeface="Open Sans"/>
                <a:sym typeface="Open Sans"/>
              </a:rPr>
              <a:t> global);</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Envolver</a:t>
            </a:r>
            <a:r>
              <a:rPr lang="en-GB" sz="2000" b="0" i="0" u="none" strike="noStrike" cap="none" dirty="0">
                <a:solidFill>
                  <a:schemeClr val="dk1"/>
                </a:solidFill>
                <a:latin typeface="Open Sans"/>
                <a:ea typeface="Open Sans"/>
                <a:cs typeface="Open Sans"/>
                <a:sym typeface="Open Sans"/>
              </a:rPr>
              <a:t> as partes </a:t>
            </a:r>
            <a:r>
              <a:rPr lang="en-GB" sz="2000" b="0" i="0" u="none" strike="noStrike" cap="none" dirty="0" err="1">
                <a:solidFill>
                  <a:schemeClr val="dk1"/>
                </a:solidFill>
                <a:latin typeface="Open Sans"/>
                <a:ea typeface="Open Sans"/>
                <a:cs typeface="Open Sans"/>
                <a:sym typeface="Open Sans"/>
              </a:rPr>
              <a:t>interessadas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relevantes</a:t>
            </a:r>
            <a:r>
              <a:rPr lang="en-GB" sz="2000" b="0" i="0" u="none" strike="noStrike" cap="none" dirty="0">
                <a:solidFill>
                  <a:schemeClr val="dk1"/>
                </a:solidFill>
                <a:latin typeface="Open Sans"/>
                <a:ea typeface="Open Sans"/>
                <a:cs typeface="Open Sans"/>
                <a:sym typeface="Open Sans"/>
              </a:rPr>
              <a:t> no </a:t>
            </a:r>
            <a:r>
              <a:rPr lang="en-GB" sz="2000" b="0" i="0" u="none" strike="noStrike" cap="none" dirty="0" err="1">
                <a:solidFill>
                  <a:schemeClr val="dk1"/>
                </a:solidFill>
                <a:latin typeface="Open Sans"/>
                <a:ea typeface="Open Sans"/>
                <a:cs typeface="Open Sans"/>
                <a:sym typeface="Open Sans"/>
              </a:rPr>
              <a:t>projeto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na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implementação</a:t>
            </a:r>
            <a:r>
              <a:rPr lang="en-GB" sz="2000" b="0" i="0" u="none" strike="noStrike" cap="none" dirty="0">
                <a:solidFill>
                  <a:schemeClr val="dk1"/>
                </a:solidFill>
                <a:latin typeface="Open Sans"/>
                <a:ea typeface="Open Sans"/>
                <a:cs typeface="Open Sans"/>
                <a:sym typeface="Open Sans"/>
              </a:rPr>
              <a:t>, no </a:t>
            </a:r>
            <a:r>
              <a:rPr lang="en-GB" sz="2000" b="0" i="0" u="none" strike="noStrike" cap="none" dirty="0" err="1">
                <a:solidFill>
                  <a:schemeClr val="dk1"/>
                </a:solidFill>
                <a:latin typeface="Open Sans"/>
                <a:ea typeface="Open Sans"/>
                <a:cs typeface="Open Sans"/>
                <a:sym typeface="Open Sans"/>
              </a:rPr>
              <a:t>monitoramento</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na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avaliação</a:t>
            </a:r>
            <a:r>
              <a:rPr lang="en-GB" sz="2000" b="0" i="0" u="none" strike="noStrike" cap="none" dirty="0">
                <a:solidFill>
                  <a:schemeClr val="dk1"/>
                </a:solidFill>
                <a:latin typeface="Open Sans"/>
                <a:ea typeface="Open Sans"/>
                <a:cs typeface="Open Sans"/>
                <a:sym typeface="Open Sans"/>
              </a:rPr>
              <a:t>; </a:t>
            </a:r>
            <a:endParaRPr sz="2000" b="0" i="0" u="none" strike="noStrike" cap="none" dirty="0">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Alocar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recursos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adequados</a:t>
            </a:r>
            <a:r>
              <a:rPr lang="en-GB" sz="2000" b="0" i="0" u="none" strike="noStrike" cap="none" dirty="0">
                <a:solidFill>
                  <a:schemeClr val="dk1"/>
                </a:solidFill>
                <a:latin typeface="Open Sans"/>
                <a:ea typeface="Open Sans"/>
                <a:cs typeface="Open Sans"/>
                <a:sym typeface="Open Sans"/>
              </a:rPr>
              <a:t> para a </a:t>
            </a:r>
            <a:r>
              <a:rPr lang="en-GB" sz="2000" b="0" i="0" u="none" strike="noStrike" cap="none" dirty="0" err="1">
                <a:solidFill>
                  <a:schemeClr val="dk1"/>
                </a:solidFill>
                <a:latin typeface="Open Sans"/>
                <a:ea typeface="Open Sans"/>
                <a:cs typeface="Open Sans"/>
                <a:sym typeface="Open Sans"/>
              </a:rPr>
              <a:t>implementação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todos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níveis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todas</a:t>
            </a:r>
            <a:r>
              <a:rPr lang="en-GB" sz="2000" b="0" i="0" u="none" strike="noStrike" cap="none" dirty="0">
                <a:solidFill>
                  <a:schemeClr val="dk1"/>
                </a:solidFill>
                <a:latin typeface="Open Sans"/>
                <a:ea typeface="Open Sans"/>
                <a:cs typeface="Open Sans"/>
                <a:sym typeface="Open Sans"/>
              </a:rPr>
              <a:t> as </a:t>
            </a:r>
            <a:r>
              <a:rPr lang="en-GB" sz="2000" b="0" i="0" u="none" strike="noStrike" cap="none" dirty="0" err="1">
                <a:solidFill>
                  <a:schemeClr val="dk1"/>
                </a:solidFill>
                <a:latin typeface="Open Sans"/>
                <a:ea typeface="Open Sans"/>
                <a:cs typeface="Open Sans"/>
                <a:sym typeface="Open Sans"/>
              </a:rPr>
              <a:t>escalas</a:t>
            </a:r>
            <a:r>
              <a:rPr lang="en-GB" sz="2000" b="0" i="0" u="none" strike="noStrike" cap="none" dirty="0">
                <a:solidFill>
                  <a:schemeClr val="dk1"/>
                </a:solidFill>
                <a:latin typeface="Open Sans"/>
                <a:ea typeface="Open Sans"/>
                <a:cs typeface="Open Sans"/>
                <a:sym typeface="Open Sans"/>
              </a:rPr>
              <a:t>. </a:t>
            </a:r>
            <a:endParaRPr sz="2000" b="0" i="0" u="none" strike="noStrike" cap="none" dirty="0">
              <a:solidFill>
                <a:schemeClr val="dk1"/>
              </a:solidFill>
              <a:latin typeface="Open Sans"/>
              <a:ea typeface="Open Sans"/>
              <a:cs typeface="Open Sans"/>
              <a:sym typeface="Open Sans"/>
            </a:endParaRPr>
          </a:p>
          <a:p>
            <a:pPr marL="285750" marR="0" lvl="0" indent="-158750" algn="l" rtl="0">
              <a:spcBef>
                <a:spcPts val="1800"/>
              </a:spcBef>
              <a:spcAft>
                <a:spcPts val="0"/>
              </a:spcAft>
              <a:buClr>
                <a:schemeClr val="dk1"/>
              </a:buClr>
              <a:buSzPts val="2000"/>
              <a:buFont typeface="Arial"/>
              <a:buNone/>
            </a:pPr>
            <a:endParaRPr sz="2000" b="0" i="0" u="none" strike="noStrike" cap="none" dirty="0">
              <a:solidFill>
                <a:schemeClr val="dk1"/>
              </a:solidFill>
              <a:latin typeface="Open Sans"/>
              <a:ea typeface="Open Sans"/>
              <a:cs typeface="Open Sans"/>
              <a:sym typeface="Open Sans"/>
            </a:endParaRPr>
          </a:p>
        </p:txBody>
      </p:sp>
      <p:sp>
        <p:nvSpPr>
          <p:cNvPr id="169" name="Google Shape;169;p12"/>
          <p:cNvSpPr/>
          <p:nvPr/>
        </p:nvSpPr>
        <p:spPr>
          <a:xfrm>
            <a:off x="583364"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que CLEWs?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13</a:t>
            </a:fld>
            <a:endParaRPr sz="1400" b="1" i="0" u="none" strike="noStrike" cap="none">
              <a:solidFill>
                <a:srgbClr val="FFFFFF"/>
              </a:solidFill>
              <a:latin typeface="Open Sans"/>
              <a:ea typeface="Open Sans"/>
              <a:cs typeface="Open Sans"/>
              <a:sym typeface="Open Sans"/>
            </a:endParaRPr>
          </a:p>
        </p:txBody>
      </p:sp>
      <p:sp>
        <p:nvSpPr>
          <p:cNvPr id="176" name="Google Shape;176;p13"/>
          <p:cNvSpPr/>
          <p:nvPr/>
        </p:nvSpPr>
        <p:spPr>
          <a:xfrm>
            <a:off x="650394" y="2067495"/>
            <a:ext cx="10792305" cy="42216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rgbClr val="8DA9DB"/>
                </a:solidFill>
                <a:latin typeface="Open Sans"/>
                <a:ea typeface="Open Sans"/>
                <a:cs typeface="Open Sans"/>
                <a:sym typeface="Open Sans"/>
              </a:rPr>
              <a:t>A </a:t>
            </a:r>
            <a:r>
              <a:rPr lang="en-GB" sz="2000" b="0" i="0" u="none" strike="noStrike" cap="none" dirty="0" err="1">
                <a:solidFill>
                  <a:srgbClr val="8DA9DB"/>
                </a:solidFill>
                <a:latin typeface="Open Sans"/>
                <a:ea typeface="Open Sans"/>
                <a:cs typeface="Open Sans"/>
                <a:sym typeface="Open Sans"/>
              </a:rPr>
              <a:t>formulação</a:t>
            </a:r>
            <a:r>
              <a:rPr lang="en-GB" sz="2000" b="0" i="0" u="none" strike="noStrike" cap="none" dirty="0">
                <a:solidFill>
                  <a:srgbClr val="8DA9DB"/>
                </a:solidFill>
                <a:latin typeface="Open Sans"/>
                <a:ea typeface="Open Sans"/>
                <a:cs typeface="Open Sans"/>
                <a:sym typeface="Open Sans"/>
              </a:rPr>
              <a:t> de </a:t>
            </a:r>
            <a:r>
              <a:rPr lang="en-GB" sz="2000" b="0" i="0" u="none" strike="noStrike" cap="none" dirty="0" err="1">
                <a:solidFill>
                  <a:srgbClr val="8DA9DB"/>
                </a:solidFill>
                <a:latin typeface="Open Sans"/>
                <a:ea typeface="Open Sans"/>
                <a:cs typeface="Open Sans"/>
                <a:sym typeface="Open Sans"/>
              </a:rPr>
              <a:t>políticas</a:t>
            </a:r>
            <a:r>
              <a:rPr lang="en-GB" sz="2000" b="0" i="0" u="none" strike="noStrike" cap="none" dirty="0">
                <a:solidFill>
                  <a:srgbClr val="8DA9DB"/>
                </a:solidFill>
                <a:latin typeface="Open Sans"/>
                <a:ea typeface="Open Sans"/>
                <a:cs typeface="Open Sans"/>
                <a:sym typeface="Open Sans"/>
              </a:rPr>
              <a:t> e as </a:t>
            </a:r>
            <a:r>
              <a:rPr lang="en-GB" sz="2000" b="0" i="0" u="none" strike="noStrike" cap="none" dirty="0" err="1">
                <a:solidFill>
                  <a:srgbClr val="8DA9DB"/>
                </a:solidFill>
                <a:latin typeface="Open Sans"/>
                <a:ea typeface="Open Sans"/>
                <a:cs typeface="Open Sans"/>
                <a:sym typeface="Open Sans"/>
              </a:rPr>
              <a:t>avaliações</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são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muitas</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vezes</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feitas</a:t>
            </a:r>
            <a:r>
              <a:rPr lang="en-GB" sz="2000" b="0" i="0" u="none" strike="noStrike" cap="none" dirty="0">
                <a:solidFill>
                  <a:srgbClr val="8DA9DB"/>
                </a:solidFill>
                <a:latin typeface="Open Sans"/>
                <a:ea typeface="Open Sans"/>
                <a:cs typeface="Open Sans"/>
                <a:sym typeface="Open Sans"/>
              </a:rPr>
              <a:t> de forma </a:t>
            </a:r>
            <a:r>
              <a:rPr lang="en-GB" sz="2000" b="0" i="0" u="none" strike="noStrike" cap="none" dirty="0" err="1">
                <a:solidFill>
                  <a:srgbClr val="8DA9DB"/>
                </a:solidFill>
                <a:latin typeface="Open Sans"/>
                <a:ea typeface="Open Sans"/>
                <a:cs typeface="Open Sans"/>
                <a:sym typeface="Open Sans"/>
              </a:rPr>
              <a:t>isolada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por</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instituições</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separadas</a:t>
            </a:r>
            <a:r>
              <a:rPr lang="en-GB" sz="2000" b="0" i="0" u="none" strike="noStrike" cap="none" dirty="0">
                <a:solidFill>
                  <a:srgbClr val="8DA9DB"/>
                </a:solidFill>
                <a:latin typeface="Open Sans"/>
                <a:ea typeface="Open Sans"/>
                <a:cs typeface="Open Sans"/>
                <a:sym typeface="Open Sans"/>
              </a:rPr>
              <a:t> e </a:t>
            </a:r>
            <a:r>
              <a:rPr lang="en-GB" sz="2000" b="0" i="0" u="none" strike="noStrike" cap="none" dirty="0" err="1">
                <a:solidFill>
                  <a:srgbClr val="8DA9DB"/>
                </a:solidFill>
                <a:latin typeface="Open Sans"/>
                <a:ea typeface="Open Sans"/>
                <a:cs typeface="Open Sans"/>
                <a:sym typeface="Open Sans"/>
              </a:rPr>
              <a:t>desconectadas</a:t>
            </a:r>
            <a:r>
              <a:rPr lang="en-GB" sz="2000" b="0" i="0" u="none" strike="noStrike" cap="none" dirty="0">
                <a:solidFill>
                  <a:srgbClr val="8DA9DB"/>
                </a:solidFill>
                <a:latin typeface="Open Sans"/>
                <a:ea typeface="Open Sans"/>
                <a:cs typeface="Open Sans"/>
                <a:sym typeface="Open Sans"/>
              </a:rPr>
              <a:t>. </a:t>
            </a:r>
            <a:endParaRPr sz="1800" b="0" i="0" u="none" strike="noStrike" cap="none" dirty="0">
              <a:solidFill>
                <a:srgbClr val="8DA9DB"/>
              </a:solidFill>
              <a:latin typeface="Calibri"/>
              <a:ea typeface="Calibri"/>
              <a:cs typeface="Calibri"/>
              <a:sym typeface="Calibri"/>
            </a:endParaRPr>
          </a:p>
          <a:p>
            <a:pPr marL="342900" marR="0" lvl="0" indent="-342900" algn="l" rtl="0">
              <a:spcBef>
                <a:spcPts val="16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Estruturas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políticas</a:t>
            </a:r>
            <a:endParaRPr dirty="0"/>
          </a:p>
          <a:p>
            <a:pPr marL="342900" marR="0" lvl="0" indent="-342900" algn="l" rtl="0">
              <a:spcBef>
                <a:spcPts val="15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Funções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administrativas</a:t>
            </a:r>
            <a:endParaRPr dirty="0"/>
          </a:p>
          <a:p>
            <a:pPr marL="342900" marR="0" lvl="0" indent="-342900" algn="l" rtl="0">
              <a:spcBef>
                <a:spcPts val="15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Recursos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capacidade</a:t>
            </a:r>
            <a:endParaRPr dirty="0"/>
          </a:p>
          <a:p>
            <a:pPr marL="342900" marR="0" lvl="0" indent="-342900" algn="l" rtl="0">
              <a:spcBef>
                <a:spcPts val="15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Recursos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financiamento</a:t>
            </a:r>
            <a:endParaRPr dirty="0"/>
          </a:p>
          <a:p>
            <a:pPr marL="342900" marR="0" lvl="0" indent="-342900" algn="l" rtl="0">
              <a:spcBef>
                <a:spcPts val="15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Desafio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informativo</a:t>
            </a:r>
            <a:endParaRPr dirty="0"/>
          </a:p>
          <a:p>
            <a:pPr marL="342900" marR="0" lvl="0" indent="-342900" algn="l" rtl="0">
              <a:spcBef>
                <a:spcPts val="15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Cronograma</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planejamento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estratégico</a:t>
            </a:r>
            <a:endParaRPr dirty="0"/>
          </a:p>
          <a:p>
            <a:pPr marL="342900" marR="0" lvl="0" indent="-342900" algn="l" rtl="0">
              <a:spcBef>
                <a:spcPts val="15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Avaliação</a:t>
            </a:r>
            <a:endParaRPr dirty="0"/>
          </a:p>
        </p:txBody>
      </p:sp>
      <p:sp>
        <p:nvSpPr>
          <p:cNvPr id="177" name="Google Shape;177;p13"/>
          <p:cNvSpPr/>
          <p:nvPr/>
        </p:nvSpPr>
        <p:spPr>
          <a:xfrm>
            <a:off x="583364"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que CLEWs?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dirty="0"/>
              <a:t>Aula 1.2 </a:t>
            </a:r>
            <a:r>
              <a:rPr lang="en-GB" dirty="0" err="1"/>
              <a:t>Referências</a:t>
            </a:r>
            <a:endParaRPr dirty="0"/>
          </a:p>
        </p:txBody>
      </p:sp>
      <p:sp>
        <p:nvSpPr>
          <p:cNvPr id="183" name="Google Shape;183;p1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14</a:t>
            </a:fld>
            <a:endParaRPr/>
          </a:p>
        </p:txBody>
      </p:sp>
      <p:sp>
        <p:nvSpPr>
          <p:cNvPr id="184" name="Google Shape;184;p14"/>
          <p:cNvSpPr txBox="1">
            <a:spLocks noGrp="1"/>
          </p:cNvSpPr>
          <p:nvPr>
            <p:ph type="body" idx="1"/>
          </p:nvPr>
        </p:nvSpPr>
        <p:spPr>
          <a:xfrm>
            <a:off x="663575" y="2082799"/>
            <a:ext cx="7587796" cy="4006915"/>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Font typeface="Calibri"/>
              <a:buAutoNum type="arabicPeriod"/>
            </a:pPr>
            <a:r>
              <a:rPr lang="en-GB"/>
              <a:t>Nações Unidas (2020), The Sustainable Development Goals Report 2020, https://unstats.un.org/sdgs/report/2020/The-Sustainable-Development-Goals-Report-2020.pdf </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Nações Unidas, Indicadores de ODS - Banco de dados global de ODS das Nações Unidas </a:t>
            </a:r>
            <a:r>
              <a:rPr lang="en-GB" u="sng">
                <a:solidFill>
                  <a:schemeClr val="hlink"/>
                </a:solidFill>
                <a:hlinkClick r:id="rId3"/>
              </a:rPr>
              <a:t>https://unstats.un.org/sdgs/indicators/database/</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Convenção-Quadro das Nações Unidas sobre Mudança do Clima (2021), Nationally determined contributions under the Paris Agreement Synthesis report by the secretariat, https://unfccc.int/sites/default/files/resource/cma2021_02E.pdf </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Organização das Nações Unidas para Agricultura e Alimentação, Banco de Dados AquaStat, </a:t>
            </a:r>
            <a:r>
              <a:rPr lang="en-GB" u="sng">
                <a:solidFill>
                  <a:schemeClr val="hlink"/>
                </a:solidFill>
                <a:hlinkClick r:id="rId4"/>
              </a:rPr>
              <a:t>http://www.fao.org/aquastat/statistics/query/results.html</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Estimativa do autor</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Agência Internacional de Energia, World Energy Balances 2017, e cálculos dos próprios autores</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Agência Internacional de Energia, World Energy Balances </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World Resources Institute, </a:t>
            </a:r>
            <a:r>
              <a:rPr lang="en-GB" u="sng">
                <a:solidFill>
                  <a:schemeClr val="hlink"/>
                </a:solidFill>
                <a:hlinkClick r:id="rId5"/>
              </a:rPr>
              <a:t>ClimateWatch</a:t>
            </a:r>
            <a:r>
              <a:rPr lang="en-GB"/>
              <a:t>, https://www.climatewatchdata.org/ </a:t>
            </a:r>
            <a:endParaRPr/>
          </a:p>
          <a:p>
            <a:pPr marL="342900" lvl="0" indent="-342900" algn="l" rtl="0">
              <a:lnSpc>
                <a:spcPct val="100000"/>
              </a:lnSpc>
              <a:spcBef>
                <a:spcPts val="1000"/>
              </a:spcBef>
              <a:spcAft>
                <a:spcPts val="0"/>
              </a:spcAft>
              <a:buClr>
                <a:schemeClr val="dk1"/>
              </a:buClr>
              <a:buSzPct val="100000"/>
              <a:buFont typeface="Calibri"/>
              <a:buAutoNum type="arabicPeriod"/>
            </a:pPr>
            <a:r>
              <a:rPr lang="en-GB"/>
              <a:t>OECD (2010), </a:t>
            </a:r>
            <a:r>
              <a:rPr lang="en-GB" sz="1800">
                <a:latin typeface="Calibri"/>
                <a:ea typeface="Calibri"/>
                <a:cs typeface="Calibri"/>
                <a:sym typeface="Calibri"/>
              </a:rPr>
              <a:t>Coherence between water and energy policies (Coerência entre políticas de água e energia), ENV/EPOC/GSP(2010)21</a:t>
            </a:r>
            <a:endParaRPr/>
          </a:p>
          <a:p>
            <a:pPr marL="342900" lvl="0" indent="-256540" algn="l" rtl="0">
              <a:lnSpc>
                <a:spcPct val="100000"/>
              </a:lnSpc>
              <a:spcBef>
                <a:spcPts val="1000"/>
              </a:spcBef>
              <a:spcAft>
                <a:spcPts val="0"/>
              </a:spcAft>
              <a:buClr>
                <a:schemeClr val="dk1"/>
              </a:buClr>
              <a:buSzPct val="100000"/>
              <a:buFont typeface="Calibri"/>
              <a:buNone/>
            </a:pPr>
            <a:endParaRPr/>
          </a:p>
          <a:p>
            <a:pPr marL="342900" lvl="0" indent="-256540" algn="l" rtl="0">
              <a:lnSpc>
                <a:spcPct val="100000"/>
              </a:lnSpc>
              <a:spcBef>
                <a:spcPts val="1000"/>
              </a:spcBef>
              <a:spcAft>
                <a:spcPts val="0"/>
              </a:spcAft>
              <a:buClr>
                <a:schemeClr val="dk1"/>
              </a:buClr>
              <a:buSzPct val="100000"/>
              <a:buFont typeface="Calibri"/>
              <a:buNone/>
            </a:pP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15</a:t>
            </a:fld>
            <a:endParaRPr/>
          </a:p>
        </p:txBody>
      </p:sp>
      <p:sp>
        <p:nvSpPr>
          <p:cNvPr id="191" name="Google Shape;191;p15"/>
          <p:cNvSpPr/>
          <p:nvPr/>
        </p:nvSpPr>
        <p:spPr>
          <a:xfrm>
            <a:off x="658415" y="2040641"/>
            <a:ext cx="10047685"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err="1">
                <a:solidFill>
                  <a:srgbClr val="8DA9DB"/>
                </a:solidFill>
                <a:latin typeface="Open Sans"/>
                <a:ea typeface="Open Sans"/>
                <a:cs typeface="Open Sans"/>
                <a:sym typeface="Open Sans"/>
              </a:rPr>
              <a:t>Os</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modelos</a:t>
            </a:r>
            <a:r>
              <a:rPr lang="en-GB" sz="2000" b="0" i="0" u="none" strike="noStrike" cap="none" dirty="0">
                <a:solidFill>
                  <a:srgbClr val="8DA9DB"/>
                </a:solidFill>
                <a:latin typeface="Open Sans"/>
                <a:ea typeface="Open Sans"/>
                <a:cs typeface="Open Sans"/>
                <a:sym typeface="Open Sans"/>
              </a:rPr>
              <a:t> CLEWs </a:t>
            </a:r>
            <a:r>
              <a:rPr lang="en-GB" sz="2000" b="0" i="0" u="none" strike="noStrike" cap="none" dirty="0" err="1">
                <a:solidFill>
                  <a:srgbClr val="8DA9DB"/>
                </a:solidFill>
                <a:latin typeface="Open Sans"/>
                <a:ea typeface="Open Sans"/>
                <a:cs typeface="Open Sans"/>
                <a:sym typeface="Open Sans"/>
              </a:rPr>
              <a:t>são</a:t>
            </a:r>
            <a:r>
              <a:rPr lang="en-GB" sz="2000" b="0" i="0" u="none" strike="noStrike" cap="none" dirty="0">
                <a:solidFill>
                  <a:srgbClr val="8DA9DB"/>
                </a:solidFill>
                <a:latin typeface="Open Sans"/>
                <a:ea typeface="Open Sans"/>
                <a:cs typeface="Open Sans"/>
                <a:sym typeface="Open Sans"/>
              </a:rPr>
              <a:t> ferramentas para </a:t>
            </a:r>
            <a:r>
              <a:rPr lang="en-GB" sz="2000" b="0" i="0" u="none" strike="noStrike" cap="none" dirty="0" err="1">
                <a:solidFill>
                  <a:srgbClr val="8DA9DB"/>
                </a:solidFill>
                <a:latin typeface="Open Sans"/>
                <a:ea typeface="Open Sans"/>
                <a:cs typeface="Open Sans"/>
                <a:sym typeface="Open Sans"/>
              </a:rPr>
              <a:t>avaliação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integrada</a:t>
            </a:r>
            <a:r>
              <a:rPr lang="en-GB" sz="2000" b="0" i="0" u="none" strike="noStrike" cap="none" dirty="0">
                <a:solidFill>
                  <a:srgbClr val="8DA9DB"/>
                </a:solidFill>
                <a:latin typeface="Open Sans"/>
                <a:ea typeface="Open Sans"/>
                <a:cs typeface="Open Sans"/>
                <a:sym typeface="Open Sans"/>
              </a:rPr>
              <a:t> de </a:t>
            </a:r>
            <a:r>
              <a:rPr lang="en-GB" sz="2000" b="0" i="0" u="none" strike="noStrike" cap="none" dirty="0" err="1">
                <a:solidFill>
                  <a:srgbClr val="8DA9DB"/>
                </a:solidFill>
                <a:latin typeface="Open Sans"/>
                <a:ea typeface="Open Sans"/>
                <a:cs typeface="Open Sans"/>
                <a:sym typeface="Open Sans"/>
              </a:rPr>
              <a:t>sistemas</a:t>
            </a:r>
            <a:r>
              <a:rPr lang="en-GB" sz="2000" b="0" i="0" u="none" strike="noStrike" cap="none" dirty="0">
                <a:solidFill>
                  <a:srgbClr val="8DA9DB"/>
                </a:solidFill>
                <a:latin typeface="Open Sans"/>
                <a:ea typeface="Open Sans"/>
                <a:cs typeface="Open Sans"/>
                <a:sym typeface="Open Sans"/>
              </a:rPr>
              <a:t> de </a:t>
            </a:r>
            <a:r>
              <a:rPr lang="en-GB" sz="2000" b="0" i="0" u="none" strike="noStrike" cap="none" dirty="0" err="1">
                <a:solidFill>
                  <a:srgbClr val="8DA9DB"/>
                </a:solidFill>
                <a:latin typeface="Open Sans"/>
                <a:ea typeface="Open Sans"/>
                <a:cs typeface="Open Sans"/>
                <a:sym typeface="Open Sans"/>
              </a:rPr>
              <a:t>recursos</a:t>
            </a:r>
            <a:endParaRPr sz="1800" b="0" i="0" u="none" strike="noStrike" cap="none" dirty="0">
              <a:solidFill>
                <a:schemeClr val="dk1"/>
              </a:solidFill>
              <a:latin typeface="Calibri"/>
              <a:ea typeface="Calibri"/>
              <a:cs typeface="Calibri"/>
              <a:sym typeface="Calibri"/>
            </a:endParaRPr>
          </a:p>
          <a:p>
            <a:pPr marL="285750" marR="0" lvl="0" indent="-28575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Representações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técnico-econômicas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sistemas</a:t>
            </a:r>
            <a:r>
              <a:rPr lang="en-GB" sz="2000" b="0" i="0" u="none" strike="noStrike" cap="none" dirty="0">
                <a:solidFill>
                  <a:schemeClr val="dk1"/>
                </a:solidFill>
                <a:latin typeface="Open Sans"/>
                <a:ea typeface="Open Sans"/>
                <a:cs typeface="Open Sans"/>
                <a:sym typeface="Open Sans"/>
              </a:rPr>
              <a:t> do </a:t>
            </a:r>
            <a:r>
              <a:rPr lang="en-GB" sz="2000" b="0" i="0" u="none" strike="noStrike" cap="none" dirty="0" err="1">
                <a:solidFill>
                  <a:schemeClr val="dk1"/>
                </a:solidFill>
                <a:latin typeface="Open Sans"/>
                <a:ea typeface="Open Sans"/>
                <a:cs typeface="Open Sans"/>
                <a:sym typeface="Open Sans"/>
              </a:rPr>
              <a:t>mundo</a:t>
            </a:r>
            <a:r>
              <a:rPr lang="en-GB" sz="2000" b="0" i="0" u="none" strike="noStrike" cap="none" dirty="0">
                <a:solidFill>
                  <a:schemeClr val="dk1"/>
                </a:solidFill>
                <a:latin typeface="Open Sans"/>
                <a:ea typeface="Open Sans"/>
                <a:cs typeface="Open Sans"/>
                <a:sym typeface="Open Sans"/>
              </a:rPr>
              <a:t> real</a:t>
            </a:r>
            <a:endParaRPr dirty="0"/>
          </a:p>
          <a:p>
            <a:pPr marL="285750" marR="0" lvl="0" indent="-28575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Projetado</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avaliar</a:t>
            </a:r>
            <a:r>
              <a:rPr lang="en-GB" sz="2000" b="0" i="0" u="none" strike="noStrike" cap="none" dirty="0">
                <a:solidFill>
                  <a:schemeClr val="dk1"/>
                </a:solidFill>
                <a:latin typeface="Open Sans"/>
                <a:ea typeface="Open Sans"/>
                <a:cs typeface="Open Sans"/>
                <a:sym typeface="Open Sans"/>
              </a:rPr>
              <a:t> o </a:t>
            </a:r>
            <a:r>
              <a:rPr lang="en-GB" sz="2000" b="0" i="0" u="none" strike="noStrike" cap="none" dirty="0" err="1">
                <a:solidFill>
                  <a:schemeClr val="dk1"/>
                </a:solidFill>
                <a:latin typeface="Open Sans"/>
                <a:ea typeface="Open Sans"/>
                <a:cs typeface="Open Sans"/>
                <a:sym typeface="Open Sans"/>
              </a:rPr>
              <a:t>papel</a:t>
            </a:r>
            <a:r>
              <a:rPr lang="en-GB" sz="2000" b="0" i="0" u="none" strike="noStrike" cap="none" dirty="0">
                <a:solidFill>
                  <a:schemeClr val="dk1"/>
                </a:solidFill>
                <a:latin typeface="Open Sans"/>
                <a:ea typeface="Open Sans"/>
                <a:cs typeface="Open Sans"/>
                <a:sym typeface="Open Sans"/>
              </a:rPr>
              <a:t> da </a:t>
            </a:r>
            <a:r>
              <a:rPr lang="en-GB" sz="2000" b="0" i="0" u="none" strike="noStrike" cap="none" dirty="0" err="1">
                <a:solidFill>
                  <a:schemeClr val="dk1"/>
                </a:solidFill>
                <a:latin typeface="Open Sans"/>
                <a:ea typeface="Open Sans"/>
                <a:cs typeface="Open Sans"/>
                <a:sym typeface="Open Sans"/>
              </a:rPr>
              <a:t>mudança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tecnológica</a:t>
            </a:r>
            <a:r>
              <a:rPr lang="en-GB" sz="2000" b="0" i="0" u="none" strike="noStrike" cap="none" dirty="0">
                <a:solidFill>
                  <a:schemeClr val="dk1"/>
                </a:solidFill>
                <a:latin typeface="Open Sans"/>
                <a:ea typeface="Open Sans"/>
                <a:cs typeface="Open Sans"/>
                <a:sym typeface="Open Sans"/>
              </a:rPr>
              <a:t> e da </a:t>
            </a:r>
            <a:r>
              <a:rPr lang="en-GB" sz="2000" b="0" i="0" u="none" strike="noStrike" cap="none" dirty="0" err="1">
                <a:solidFill>
                  <a:schemeClr val="dk1"/>
                </a:solidFill>
                <a:latin typeface="Open Sans"/>
                <a:ea typeface="Open Sans"/>
                <a:cs typeface="Open Sans"/>
                <a:sym typeface="Open Sans"/>
              </a:rPr>
              <a:t>escolha</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tecnologia</a:t>
            </a:r>
            <a:r>
              <a:rPr lang="en-GB" sz="2000" b="0" i="0" u="none" strike="noStrike" cap="none" dirty="0">
                <a:solidFill>
                  <a:schemeClr val="dk1"/>
                </a:solidFill>
                <a:latin typeface="Open Sans"/>
                <a:ea typeface="Open Sans"/>
                <a:cs typeface="Open Sans"/>
                <a:sym typeface="Open Sans"/>
              </a:rPr>
              <a:t> </a:t>
            </a:r>
            <a:endParaRPr dirty="0"/>
          </a:p>
          <a:p>
            <a:pPr marL="285750" marR="0" lvl="0" indent="-28575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Permite</a:t>
            </a:r>
            <a:r>
              <a:rPr lang="en-GB" sz="2000" b="0" i="0" u="none" strike="noStrike" cap="none" dirty="0">
                <a:solidFill>
                  <a:schemeClr val="dk1"/>
                </a:solidFill>
                <a:latin typeface="Open Sans"/>
                <a:ea typeface="Open Sans"/>
                <a:cs typeface="Open Sans"/>
                <a:sym typeface="Open Sans"/>
              </a:rPr>
              <a:t> a </a:t>
            </a:r>
            <a:r>
              <a:rPr lang="en-GB" sz="2000" b="0" i="0" u="none" strike="noStrike" cap="none" dirty="0" err="1">
                <a:solidFill>
                  <a:schemeClr val="dk1"/>
                </a:solidFill>
                <a:latin typeface="Open Sans"/>
                <a:ea typeface="Open Sans"/>
                <a:cs typeface="Open Sans"/>
                <a:sym typeface="Open Sans"/>
              </a:rPr>
              <a:t>análise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baseada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cenários</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avaliar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riscos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incertezas</a:t>
            </a:r>
            <a:endParaRPr dirty="0"/>
          </a:p>
          <a:p>
            <a:pPr marL="285750" marR="0" lvl="0" indent="-28575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Destinado</a:t>
            </a:r>
            <a:r>
              <a:rPr lang="en-GB" sz="2000" b="0" i="0" u="none" strike="noStrike" cap="none" dirty="0">
                <a:solidFill>
                  <a:schemeClr val="dk1"/>
                </a:solidFill>
                <a:latin typeface="Open Sans"/>
                <a:ea typeface="Open Sans"/>
                <a:cs typeface="Open Sans"/>
                <a:sym typeface="Open Sans"/>
              </a:rPr>
              <a:t> à </a:t>
            </a:r>
            <a:r>
              <a:rPr lang="en-GB" sz="2000" b="0" i="0" u="none" strike="noStrike" cap="none" dirty="0" err="1">
                <a:solidFill>
                  <a:schemeClr val="dk1"/>
                </a:solidFill>
                <a:latin typeface="Open Sans"/>
                <a:ea typeface="Open Sans"/>
                <a:cs typeface="Open Sans"/>
                <a:sym typeface="Open Sans"/>
              </a:rPr>
              <a:t>análise</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longo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prazo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questões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desenvolvimento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sustentável</a:t>
            </a:r>
            <a:r>
              <a:rPr lang="en-GB" sz="2000" b="0" i="0" u="none" strike="noStrike" cap="none" dirty="0">
                <a:solidFill>
                  <a:schemeClr val="dk1"/>
                </a:solidFill>
                <a:latin typeface="Open Sans"/>
                <a:ea typeface="Open Sans"/>
                <a:cs typeface="Open Sans"/>
                <a:sym typeface="Open Sans"/>
              </a:rPr>
              <a:t> </a:t>
            </a:r>
            <a:br>
              <a:rPr lang="en-GB" sz="2000" b="0" i="0" u="none" strike="noStrike" cap="none" dirty="0">
                <a:solidFill>
                  <a:schemeClr val="dk1"/>
                </a:solidFill>
                <a:latin typeface="Open Sans"/>
                <a:ea typeface="Open Sans"/>
                <a:cs typeface="Open Sans"/>
                <a:sym typeface="Open Sans"/>
              </a:rPr>
            </a:br>
            <a:r>
              <a:rPr lang="en-GB" sz="2000" b="0" i="0" u="none" strike="noStrike" cap="none" dirty="0">
                <a:solidFill>
                  <a:schemeClr val="dk1"/>
                </a:solidFill>
                <a:latin typeface="Open Sans"/>
                <a:ea typeface="Open Sans"/>
                <a:cs typeface="Open Sans"/>
                <a:sym typeface="Open Sans"/>
              </a:rPr>
              <a:t>(</a:t>
            </a:r>
            <a:r>
              <a:rPr lang="en-GB" sz="2000" b="0" i="0" u="none" strike="noStrike" cap="none" dirty="0" err="1">
                <a:solidFill>
                  <a:schemeClr val="dk1"/>
                </a:solidFill>
                <a:latin typeface="Open Sans"/>
                <a:ea typeface="Open Sans"/>
                <a:cs typeface="Open Sans"/>
                <a:sym typeface="Open Sans"/>
              </a:rPr>
              <a:t>por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exemplo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uma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ou</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mais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décadas</a:t>
            </a:r>
            <a:r>
              <a:rPr lang="en-GB" sz="2000" b="0" i="0" u="none" strike="noStrike" cap="none" dirty="0">
                <a:solidFill>
                  <a:schemeClr val="dk1"/>
                </a:solidFill>
                <a:latin typeface="Open Sans"/>
                <a:ea typeface="Open Sans"/>
                <a:cs typeface="Open Sans"/>
                <a:sym typeface="Open Sans"/>
              </a:rPr>
              <a:t>)</a:t>
            </a:r>
            <a:endParaRPr dirty="0"/>
          </a:p>
          <a:p>
            <a:pPr marL="285750" marR="0" lvl="0" indent="-28575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Altamente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personalizável</a:t>
            </a:r>
            <a:r>
              <a:rPr lang="en-GB" sz="2000" b="0" i="0" u="none" strike="noStrike" cap="none" dirty="0">
                <a:solidFill>
                  <a:schemeClr val="dk1"/>
                </a:solidFill>
                <a:latin typeface="Open Sans"/>
                <a:ea typeface="Open Sans"/>
                <a:cs typeface="Open Sans"/>
                <a:sym typeface="Open Sans"/>
              </a:rPr>
              <a:t>/</a:t>
            </a:r>
            <a:r>
              <a:rPr lang="en-GB" sz="2000" b="0" i="0" u="none" strike="noStrike" cap="none" dirty="0" err="1">
                <a:solidFill>
                  <a:schemeClr val="dk1"/>
                </a:solidFill>
                <a:latin typeface="Open Sans"/>
                <a:ea typeface="Open Sans"/>
                <a:cs typeface="Open Sans"/>
                <a:sym typeface="Open Sans"/>
              </a:rPr>
              <a:t>flexível</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relação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limites</a:t>
            </a:r>
            <a:r>
              <a:rPr lang="en-GB" sz="2000" b="0" i="0" u="none" strike="noStrike" cap="none" dirty="0">
                <a:solidFill>
                  <a:schemeClr val="dk1"/>
                </a:solidFill>
                <a:latin typeface="Open Sans"/>
                <a:ea typeface="Open Sans"/>
                <a:cs typeface="Open Sans"/>
                <a:sym typeface="Open Sans"/>
              </a:rPr>
              <a:t> do </a:t>
            </a:r>
            <a:r>
              <a:rPr lang="en-GB" sz="2000" b="0" i="0" u="none" strike="noStrike" cap="none" dirty="0" err="1">
                <a:solidFill>
                  <a:schemeClr val="dk1"/>
                </a:solidFill>
                <a:latin typeface="Open Sans"/>
                <a:ea typeface="Open Sans"/>
                <a:cs typeface="Open Sans"/>
                <a:sym typeface="Open Sans"/>
              </a:rPr>
              <a:t>sistema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cobertura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geográfica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nível</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detalhe</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características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econômicas</a:t>
            </a:r>
            <a:endParaRPr dirty="0"/>
          </a:p>
          <a:p>
            <a:pPr marL="457200" marR="0" lvl="1" indent="0" algn="l" rtl="0">
              <a:spcBef>
                <a:spcPts val="1000"/>
              </a:spcBef>
              <a:spcAft>
                <a:spcPts val="0"/>
              </a:spcAft>
              <a:buNone/>
            </a:pPr>
            <a:endParaRPr sz="2000" b="0" i="0" u="none" strike="noStrike" cap="none" dirty="0">
              <a:solidFill>
                <a:schemeClr val="dk1"/>
              </a:solidFill>
              <a:latin typeface="Open Sans"/>
              <a:ea typeface="Open Sans"/>
              <a:cs typeface="Open Sans"/>
              <a:sym typeface="Open Sans"/>
            </a:endParaRPr>
          </a:p>
        </p:txBody>
      </p:sp>
      <p:sp>
        <p:nvSpPr>
          <p:cNvPr id="192" name="Google Shape;192;p15"/>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1.3 O que são os modelos CLEWs?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16</a:t>
            </a:fld>
            <a:endParaRPr/>
          </a:p>
        </p:txBody>
      </p:sp>
      <p:sp>
        <p:nvSpPr>
          <p:cNvPr id="199" name="Google Shape;199;p16"/>
          <p:cNvSpPr/>
          <p:nvPr/>
        </p:nvSpPr>
        <p:spPr>
          <a:xfrm>
            <a:off x="666565" y="2041775"/>
            <a:ext cx="10852367"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Diagrama conceitual</a:t>
            </a:r>
            <a:endParaRPr/>
          </a:p>
          <a:p>
            <a:pPr marL="457200" marR="0" lvl="1" indent="0" algn="l" rtl="0">
              <a:spcBef>
                <a:spcPts val="1800"/>
              </a:spcBef>
              <a:spcAft>
                <a:spcPts val="0"/>
              </a:spcAft>
              <a:buNone/>
            </a:pPr>
            <a:endParaRPr sz="2000" b="0" i="0" u="none" strike="noStrike" cap="none">
              <a:solidFill>
                <a:schemeClr val="dk1"/>
              </a:solidFill>
              <a:latin typeface="Open Sans SemiBold"/>
              <a:ea typeface="Open Sans SemiBold"/>
              <a:cs typeface="Open Sans SemiBold"/>
              <a:sym typeface="Open Sans SemiBold"/>
            </a:endParaRPr>
          </a:p>
        </p:txBody>
      </p:sp>
      <p:grpSp>
        <p:nvGrpSpPr>
          <p:cNvPr id="200" name="Google Shape;200;p16"/>
          <p:cNvGrpSpPr/>
          <p:nvPr/>
        </p:nvGrpSpPr>
        <p:grpSpPr>
          <a:xfrm>
            <a:off x="2057657" y="2470934"/>
            <a:ext cx="8483767" cy="3912550"/>
            <a:chOff x="135351" y="1595767"/>
            <a:chExt cx="10726914" cy="4952575"/>
          </a:xfrm>
        </p:grpSpPr>
        <p:grpSp>
          <p:nvGrpSpPr>
            <p:cNvPr id="201" name="Google Shape;201;p16"/>
            <p:cNvGrpSpPr/>
            <p:nvPr/>
          </p:nvGrpSpPr>
          <p:grpSpPr>
            <a:xfrm>
              <a:off x="4623658" y="3068695"/>
              <a:ext cx="2245260" cy="2245260"/>
              <a:chOff x="333308" y="1159867"/>
              <a:chExt cx="3171501" cy="2505981"/>
            </a:xfrm>
          </p:grpSpPr>
          <p:sp>
            <p:nvSpPr>
              <p:cNvPr id="202" name="Google Shape;202;p16"/>
              <p:cNvSpPr/>
              <p:nvPr/>
            </p:nvSpPr>
            <p:spPr>
              <a:xfrm>
                <a:off x="333308" y="1159867"/>
                <a:ext cx="3171501" cy="2505981"/>
              </a:xfrm>
              <a:prstGeom prst="ellipse">
                <a:avLst/>
              </a:prstGeom>
              <a:solidFill>
                <a:srgbClr val="4CBFF7">
                  <a:alpha val="49803"/>
                </a:srgbClr>
              </a:solidFill>
              <a:ln w="254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6"/>
              <p:cNvSpPr txBox="1"/>
              <p:nvPr/>
            </p:nvSpPr>
            <p:spPr>
              <a:xfrm>
                <a:off x="940704" y="1865179"/>
                <a:ext cx="1902899" cy="13782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dirty="0">
                    <a:solidFill>
                      <a:srgbClr val="002060"/>
                    </a:solidFill>
                    <a:latin typeface="Arial"/>
                    <a:ea typeface="Arial"/>
                    <a:cs typeface="Arial"/>
                    <a:sym typeface="Arial"/>
                  </a:rPr>
                  <a:t>Sistema </a:t>
                </a:r>
                <a:r>
                  <a:rPr lang="en-GB" sz="1800" b="1" i="0" u="none" strike="noStrike" cap="none" dirty="0" err="1">
                    <a:solidFill>
                      <a:srgbClr val="002060"/>
                    </a:solidFill>
                    <a:latin typeface="Arial"/>
                    <a:ea typeface="Arial"/>
                    <a:cs typeface="Arial"/>
                    <a:sym typeface="Arial"/>
                  </a:rPr>
                  <a:t>hídrico</a:t>
                </a:r>
                <a:endParaRPr sz="1800" b="0" i="0" u="none" strike="noStrike" cap="none" dirty="0">
                  <a:solidFill>
                    <a:srgbClr val="002060"/>
                  </a:solidFill>
                  <a:latin typeface="Arial"/>
                  <a:ea typeface="Arial"/>
                  <a:cs typeface="Arial"/>
                  <a:sym typeface="Arial"/>
                </a:endParaRPr>
              </a:p>
              <a:p>
                <a:pPr marL="0" marR="0" lvl="0" indent="0" algn="ctr" rtl="0">
                  <a:lnSpc>
                    <a:spcPct val="90000"/>
                  </a:lnSpc>
                  <a:spcBef>
                    <a:spcPts val="630"/>
                  </a:spcBef>
                  <a:spcAft>
                    <a:spcPts val="0"/>
                  </a:spcAft>
                  <a:buClr>
                    <a:srgbClr val="1FBBEE"/>
                  </a:buClr>
                  <a:buSzPts val="1200"/>
                  <a:buFont typeface="Arial"/>
                  <a:buNone/>
                </a:pPr>
                <a:r>
                  <a:rPr lang="en-GB" sz="1200" b="0" i="0" u="none" strike="noStrike" cap="none" dirty="0">
                    <a:solidFill>
                      <a:srgbClr val="1FBBEE"/>
                    </a:solidFill>
                    <a:latin typeface="Arial"/>
                    <a:ea typeface="Arial"/>
                    <a:cs typeface="Arial"/>
                    <a:sym typeface="Arial"/>
                  </a:rPr>
                  <a:t>. </a:t>
                </a:r>
                <a:endParaRPr sz="1200" b="1" i="0" u="none" strike="noStrike" cap="none" dirty="0">
                  <a:solidFill>
                    <a:srgbClr val="1FBBEE"/>
                  </a:solidFill>
                  <a:latin typeface="Arial"/>
                  <a:ea typeface="Arial"/>
                  <a:cs typeface="Arial"/>
                  <a:sym typeface="Arial"/>
                </a:endParaRPr>
              </a:p>
            </p:txBody>
          </p:sp>
        </p:grpSp>
        <p:grpSp>
          <p:nvGrpSpPr>
            <p:cNvPr id="204" name="Google Shape;204;p16"/>
            <p:cNvGrpSpPr/>
            <p:nvPr/>
          </p:nvGrpSpPr>
          <p:grpSpPr>
            <a:xfrm>
              <a:off x="3740593" y="1599923"/>
              <a:ext cx="2245260" cy="2245260"/>
              <a:chOff x="3760742" y="1614568"/>
              <a:chExt cx="3005652" cy="2360503"/>
            </a:xfrm>
          </p:grpSpPr>
          <p:sp>
            <p:nvSpPr>
              <p:cNvPr id="205" name="Google Shape;205;p16"/>
              <p:cNvSpPr/>
              <p:nvPr/>
            </p:nvSpPr>
            <p:spPr>
              <a:xfrm>
                <a:off x="3760742" y="1614568"/>
                <a:ext cx="3005652" cy="2360503"/>
              </a:xfrm>
              <a:prstGeom prst="ellipse">
                <a:avLst/>
              </a:prstGeom>
              <a:solidFill>
                <a:srgbClr val="00B050">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6"/>
              <p:cNvSpPr txBox="1"/>
              <p:nvPr/>
            </p:nvSpPr>
            <p:spPr>
              <a:xfrm>
                <a:off x="4203836" y="1968720"/>
                <a:ext cx="2024589" cy="13404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dirty="0">
                    <a:solidFill>
                      <a:srgbClr val="002060"/>
                    </a:solidFill>
                    <a:latin typeface="Arial"/>
                    <a:ea typeface="Arial"/>
                    <a:cs typeface="Arial"/>
                    <a:sym typeface="Arial"/>
                  </a:rPr>
                  <a:t>Sistema de </a:t>
                </a:r>
                <a:r>
                  <a:rPr lang="en-GB" sz="1800" b="1" i="0" u="none" strike="noStrike" cap="none" dirty="0" err="1">
                    <a:solidFill>
                      <a:srgbClr val="002060"/>
                    </a:solidFill>
                    <a:latin typeface="Arial"/>
                    <a:ea typeface="Arial"/>
                    <a:cs typeface="Arial"/>
                    <a:sym typeface="Arial"/>
                  </a:rPr>
                  <a:t>terras</a:t>
                </a:r>
                <a:r>
                  <a:rPr lang="en-GB" sz="1800" b="1" i="0" u="none" strike="noStrike" cap="none" dirty="0">
                    <a:solidFill>
                      <a:srgbClr val="002060"/>
                    </a:solidFill>
                    <a:latin typeface="Arial"/>
                    <a:ea typeface="Arial"/>
                    <a:cs typeface="Arial"/>
                    <a:sym typeface="Arial"/>
                  </a:rPr>
                  <a:t> e </a:t>
                </a:r>
                <a:r>
                  <a:rPr lang="en-GB" sz="1800" b="1" i="0" u="none" strike="noStrike" cap="none" dirty="0" err="1">
                    <a:solidFill>
                      <a:srgbClr val="002060"/>
                    </a:solidFill>
                    <a:latin typeface="Arial"/>
                    <a:ea typeface="Arial"/>
                    <a:cs typeface="Arial"/>
                    <a:sym typeface="Arial"/>
                  </a:rPr>
                  <a:t>agricultura</a:t>
                </a:r>
                <a:endParaRPr sz="1800" b="0" i="0" u="none" strike="noStrike" cap="none" dirty="0">
                  <a:solidFill>
                    <a:srgbClr val="002060"/>
                  </a:solidFill>
                  <a:latin typeface="Arial"/>
                  <a:ea typeface="Arial"/>
                  <a:cs typeface="Arial"/>
                  <a:sym typeface="Arial"/>
                </a:endParaRPr>
              </a:p>
            </p:txBody>
          </p:sp>
        </p:grpSp>
        <p:sp>
          <p:nvSpPr>
            <p:cNvPr id="207" name="Google Shape;207;p16"/>
            <p:cNvSpPr txBox="1"/>
            <p:nvPr/>
          </p:nvSpPr>
          <p:spPr>
            <a:xfrm>
              <a:off x="797580" y="5496503"/>
              <a:ext cx="8233544" cy="10518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rgbClr val="333333"/>
                  </a:solidFill>
                  <a:latin typeface="Arial"/>
                  <a:ea typeface="Arial"/>
                  <a:cs typeface="Arial"/>
                  <a:sym typeface="Arial"/>
                </a:rPr>
                <a:t>Energia para: </a:t>
              </a:r>
              <a:r>
                <a:rPr lang="en-GB" sz="1200" dirty="0" err="1">
                  <a:solidFill>
                    <a:srgbClr val="333333"/>
                  </a:solidFill>
                  <a:latin typeface="Arial"/>
                  <a:ea typeface="Arial"/>
                  <a:cs typeface="Arial"/>
                  <a:sym typeface="Arial"/>
                </a:rPr>
                <a:t>processamento</a:t>
              </a:r>
              <a:r>
                <a:rPr lang="en-GB" sz="1200" dirty="0">
                  <a:solidFill>
                    <a:srgbClr val="333333"/>
                  </a:solidFill>
                  <a:latin typeface="Arial"/>
                  <a:ea typeface="Arial"/>
                  <a:cs typeface="Arial"/>
                  <a:sym typeface="Arial"/>
                </a:rPr>
                <a:t> e </a:t>
              </a:r>
              <a:r>
                <a:rPr lang="en-GB" sz="1200" dirty="0" err="1">
                  <a:solidFill>
                    <a:srgbClr val="333333"/>
                  </a:solidFill>
                  <a:latin typeface="Arial"/>
                  <a:ea typeface="Arial"/>
                  <a:cs typeface="Arial"/>
                  <a:sym typeface="Arial"/>
                </a:rPr>
                <a:t>tratamento</a:t>
              </a:r>
              <a:r>
                <a:rPr lang="en-GB" sz="1200" dirty="0">
                  <a:solidFill>
                    <a:srgbClr val="333333"/>
                  </a:solidFill>
                  <a:latin typeface="Arial"/>
                  <a:ea typeface="Arial"/>
                  <a:cs typeface="Arial"/>
                  <a:sym typeface="Arial"/>
                </a:rPr>
                <a:t> de </a:t>
              </a:r>
              <a:r>
                <a:rPr lang="en-GB" sz="1200" dirty="0" err="1">
                  <a:solidFill>
                    <a:srgbClr val="333333"/>
                  </a:solidFill>
                  <a:latin typeface="Arial"/>
                  <a:ea typeface="Arial"/>
                  <a:cs typeface="Arial"/>
                  <a:sym typeface="Arial"/>
                </a:rPr>
                <a:t>água</a:t>
              </a:r>
              <a:r>
                <a:rPr lang="en-GB" sz="1200" dirty="0">
                  <a:solidFill>
                    <a:srgbClr val="333333"/>
                  </a:solidFill>
                  <a:latin typeface="Arial"/>
                  <a:ea typeface="Arial"/>
                  <a:cs typeface="Arial"/>
                  <a:sym typeface="Arial"/>
                </a:rPr>
                <a:t>, </a:t>
              </a:r>
              <a:r>
                <a:rPr lang="en-GB" sz="1200" dirty="0" err="1">
                  <a:solidFill>
                    <a:srgbClr val="333333"/>
                  </a:solidFill>
                  <a:latin typeface="Arial"/>
                  <a:ea typeface="Arial"/>
                  <a:cs typeface="Arial"/>
                  <a:sym typeface="Arial"/>
                </a:rPr>
                <a:t>bombeamento</a:t>
              </a:r>
              <a:r>
                <a:rPr lang="en-GB" sz="1200" dirty="0">
                  <a:solidFill>
                    <a:srgbClr val="333333"/>
                  </a:solidFill>
                  <a:latin typeface="Arial"/>
                  <a:ea typeface="Arial"/>
                  <a:cs typeface="Arial"/>
                  <a:sym typeface="Arial"/>
                </a:rPr>
                <a:t> de </a:t>
              </a:r>
              <a:r>
                <a:rPr lang="en-GB" sz="1200" dirty="0" err="1">
                  <a:solidFill>
                    <a:srgbClr val="333333"/>
                  </a:solidFill>
                  <a:latin typeface="Arial"/>
                  <a:ea typeface="Arial"/>
                  <a:cs typeface="Arial"/>
                  <a:sym typeface="Arial"/>
                </a:rPr>
                <a:t>água</a:t>
              </a:r>
              <a:r>
                <a:rPr lang="en-GB" sz="1200" dirty="0">
                  <a:solidFill>
                    <a:srgbClr val="333333"/>
                  </a:solidFill>
                  <a:latin typeface="Arial"/>
                  <a:ea typeface="Arial"/>
                  <a:cs typeface="Arial"/>
                  <a:sym typeface="Arial"/>
                </a:rPr>
                <a:t> e </a:t>
              </a:r>
              <a:r>
                <a:rPr lang="en-GB" sz="1200" dirty="0" err="1">
                  <a:solidFill>
                    <a:srgbClr val="333333"/>
                  </a:solidFill>
                  <a:latin typeface="Arial"/>
                  <a:ea typeface="Arial"/>
                  <a:cs typeface="Arial"/>
                  <a:sym typeface="Arial"/>
                </a:rPr>
                <a:t>dessalinização</a:t>
              </a:r>
              <a:endParaRPr dirty="0"/>
            </a:p>
            <a:p>
              <a:pPr marL="0" marR="0" lvl="0" indent="0" algn="ctr" rtl="0">
                <a:spcBef>
                  <a:spcPts val="0"/>
                </a:spcBef>
                <a:spcAft>
                  <a:spcPts val="0"/>
                </a:spcAft>
                <a:buNone/>
              </a:pPr>
              <a:endParaRPr sz="1200" dirty="0">
                <a:solidFill>
                  <a:srgbClr val="333333"/>
                </a:solidFill>
                <a:latin typeface="Arial"/>
                <a:ea typeface="Arial"/>
                <a:cs typeface="Arial"/>
                <a:sym typeface="Arial"/>
              </a:endParaRPr>
            </a:p>
            <a:p>
              <a:pPr marL="0" marR="0" lvl="0" indent="0" algn="ctr" rtl="0">
                <a:spcBef>
                  <a:spcPts val="0"/>
                </a:spcBef>
                <a:spcAft>
                  <a:spcPts val="0"/>
                </a:spcAft>
                <a:buNone/>
              </a:pPr>
              <a:r>
                <a:rPr lang="en-GB" sz="1200" dirty="0" err="1">
                  <a:solidFill>
                    <a:srgbClr val="333333"/>
                  </a:solidFill>
                  <a:latin typeface="Arial"/>
                  <a:ea typeface="Arial"/>
                  <a:cs typeface="Arial"/>
                  <a:sym typeface="Arial"/>
                </a:rPr>
                <a:t>Água</a:t>
              </a:r>
              <a:r>
                <a:rPr lang="en-GB" sz="1200" dirty="0">
                  <a:solidFill>
                    <a:srgbClr val="333333"/>
                  </a:solidFill>
                  <a:latin typeface="Arial"/>
                  <a:ea typeface="Arial"/>
                  <a:cs typeface="Arial"/>
                  <a:sym typeface="Arial"/>
                </a:rPr>
                <a:t> para: </a:t>
              </a:r>
              <a:r>
                <a:rPr lang="en-GB" sz="1200" dirty="0" err="1">
                  <a:solidFill>
                    <a:srgbClr val="333333"/>
                  </a:solidFill>
                  <a:latin typeface="Arial"/>
                  <a:ea typeface="Arial"/>
                  <a:cs typeface="Arial"/>
                  <a:sym typeface="Arial"/>
                </a:rPr>
                <a:t>energia</a:t>
              </a:r>
              <a:r>
                <a:rPr lang="en-GB" sz="1200" dirty="0">
                  <a:solidFill>
                    <a:srgbClr val="333333"/>
                  </a:solidFill>
                  <a:latin typeface="Arial"/>
                  <a:ea typeface="Arial"/>
                  <a:cs typeface="Arial"/>
                  <a:sym typeface="Arial"/>
                </a:rPr>
                <a:t> </a:t>
              </a:r>
              <a:r>
                <a:rPr lang="en-GB" sz="1200" dirty="0" err="1">
                  <a:solidFill>
                    <a:srgbClr val="333333"/>
                  </a:solidFill>
                  <a:latin typeface="Arial"/>
                  <a:ea typeface="Arial"/>
                  <a:cs typeface="Arial"/>
                  <a:sym typeface="Arial"/>
                </a:rPr>
                <a:t>hidrelétrica</a:t>
              </a:r>
              <a:r>
                <a:rPr lang="en-GB" sz="1200" dirty="0">
                  <a:solidFill>
                    <a:srgbClr val="333333"/>
                  </a:solidFill>
                  <a:latin typeface="Arial"/>
                  <a:ea typeface="Arial"/>
                  <a:cs typeface="Arial"/>
                  <a:sym typeface="Arial"/>
                </a:rPr>
                <a:t>, </a:t>
              </a:r>
              <a:r>
                <a:rPr lang="en-GB" sz="1200" dirty="0" err="1">
                  <a:solidFill>
                    <a:srgbClr val="333333"/>
                  </a:solidFill>
                  <a:latin typeface="Arial"/>
                  <a:ea typeface="Arial"/>
                  <a:cs typeface="Arial"/>
                  <a:sym typeface="Arial"/>
                </a:rPr>
                <a:t>resfriamento</a:t>
              </a:r>
              <a:r>
                <a:rPr lang="en-GB" sz="1200" dirty="0">
                  <a:solidFill>
                    <a:srgbClr val="333333"/>
                  </a:solidFill>
                  <a:latin typeface="Arial"/>
                  <a:ea typeface="Arial"/>
                  <a:cs typeface="Arial"/>
                  <a:sym typeface="Arial"/>
                </a:rPr>
                <a:t> de </a:t>
              </a:r>
              <a:r>
                <a:rPr lang="en-GB" sz="1200" dirty="0" err="1">
                  <a:solidFill>
                    <a:srgbClr val="333333"/>
                  </a:solidFill>
                  <a:latin typeface="Arial"/>
                  <a:ea typeface="Arial"/>
                  <a:cs typeface="Arial"/>
                  <a:sym typeface="Arial"/>
                </a:rPr>
                <a:t>usinas</a:t>
              </a:r>
              <a:r>
                <a:rPr lang="en-GB" sz="1200" dirty="0">
                  <a:solidFill>
                    <a:srgbClr val="333333"/>
                  </a:solidFill>
                  <a:latin typeface="Arial"/>
                  <a:ea typeface="Arial"/>
                  <a:cs typeface="Arial"/>
                  <a:sym typeface="Arial"/>
                </a:rPr>
                <a:t> </a:t>
              </a:r>
              <a:r>
                <a:rPr lang="en-GB" sz="1200" dirty="0" err="1">
                  <a:solidFill>
                    <a:srgbClr val="333333"/>
                  </a:solidFill>
                  <a:latin typeface="Arial"/>
                  <a:ea typeface="Arial"/>
                  <a:cs typeface="Arial"/>
                  <a:sym typeface="Arial"/>
                </a:rPr>
                <a:t>elétricas</a:t>
              </a:r>
              <a:r>
                <a:rPr lang="en-GB" sz="1200" dirty="0">
                  <a:solidFill>
                    <a:srgbClr val="333333"/>
                  </a:solidFill>
                  <a:latin typeface="Arial"/>
                  <a:ea typeface="Arial"/>
                  <a:cs typeface="Arial"/>
                  <a:sym typeface="Arial"/>
                </a:rPr>
                <a:t> e </a:t>
              </a:r>
              <a:r>
                <a:rPr lang="en-GB" sz="1200" dirty="0" err="1">
                  <a:solidFill>
                    <a:srgbClr val="333333"/>
                  </a:solidFill>
                  <a:latin typeface="Arial"/>
                  <a:ea typeface="Arial"/>
                  <a:cs typeface="Arial"/>
                  <a:sym typeface="Arial"/>
                </a:rPr>
                <a:t>processamento</a:t>
              </a:r>
              <a:r>
                <a:rPr lang="en-GB" sz="1200" dirty="0">
                  <a:solidFill>
                    <a:srgbClr val="333333"/>
                  </a:solidFill>
                  <a:latin typeface="Arial"/>
                  <a:ea typeface="Arial"/>
                  <a:cs typeface="Arial"/>
                  <a:sym typeface="Arial"/>
                </a:rPr>
                <a:t> de </a:t>
              </a:r>
              <a:r>
                <a:rPr lang="en-GB" sz="1200" dirty="0" err="1">
                  <a:solidFill>
                    <a:srgbClr val="333333"/>
                  </a:solidFill>
                  <a:latin typeface="Arial"/>
                  <a:ea typeface="Arial"/>
                  <a:cs typeface="Arial"/>
                  <a:sym typeface="Arial"/>
                </a:rPr>
                <a:t>combustível</a:t>
              </a:r>
              <a:r>
                <a:rPr lang="en-GB" sz="1200" dirty="0">
                  <a:solidFill>
                    <a:srgbClr val="333333"/>
                  </a:solidFill>
                  <a:latin typeface="Arial"/>
                  <a:ea typeface="Arial"/>
                  <a:cs typeface="Arial"/>
                  <a:sym typeface="Arial"/>
                </a:rPr>
                <a:t> (</a:t>
              </a:r>
              <a:r>
                <a:rPr lang="en-GB" sz="1200" dirty="0" err="1">
                  <a:solidFill>
                    <a:srgbClr val="333333"/>
                  </a:solidFill>
                  <a:latin typeface="Arial"/>
                  <a:ea typeface="Arial"/>
                  <a:cs typeface="Arial"/>
                  <a:sym typeface="Arial"/>
                </a:rPr>
                <a:t>biológico</a:t>
              </a:r>
              <a:r>
                <a:rPr lang="en-GB" sz="1200" dirty="0">
                  <a:solidFill>
                    <a:srgbClr val="333333"/>
                  </a:solidFill>
                  <a:latin typeface="Arial"/>
                  <a:ea typeface="Arial"/>
                  <a:cs typeface="Arial"/>
                  <a:sym typeface="Arial"/>
                </a:rPr>
                <a:t>)</a:t>
              </a:r>
              <a:endParaRPr sz="1200" dirty="0">
                <a:solidFill>
                  <a:srgbClr val="3F3F3F"/>
                </a:solidFill>
                <a:latin typeface="Arial"/>
                <a:ea typeface="Arial"/>
                <a:cs typeface="Arial"/>
                <a:sym typeface="Arial"/>
              </a:endParaRPr>
            </a:p>
          </p:txBody>
        </p:sp>
        <p:cxnSp>
          <p:nvCxnSpPr>
            <p:cNvPr id="208" name="Google Shape;208;p16"/>
            <p:cNvCxnSpPr/>
            <p:nvPr/>
          </p:nvCxnSpPr>
          <p:spPr>
            <a:xfrm rot="10800000" flipH="1">
              <a:off x="4731325" y="4140300"/>
              <a:ext cx="84467" cy="1284778"/>
            </a:xfrm>
            <a:prstGeom prst="straightConnector1">
              <a:avLst/>
            </a:prstGeom>
            <a:noFill/>
            <a:ln w="9525" cap="flat" cmpd="sng">
              <a:solidFill>
                <a:srgbClr val="002060"/>
              </a:solidFill>
              <a:prstDash val="solid"/>
              <a:round/>
              <a:headEnd type="none" w="sm" len="sm"/>
              <a:tailEnd type="none" w="sm" len="sm"/>
            </a:ln>
          </p:spPr>
        </p:cxnSp>
        <p:grpSp>
          <p:nvGrpSpPr>
            <p:cNvPr id="209" name="Google Shape;209;p16"/>
            <p:cNvGrpSpPr/>
            <p:nvPr/>
          </p:nvGrpSpPr>
          <p:grpSpPr>
            <a:xfrm>
              <a:off x="2801073" y="3060345"/>
              <a:ext cx="2245260" cy="2245260"/>
              <a:chOff x="2295545" y="295942"/>
              <a:chExt cx="2976240" cy="2360503"/>
            </a:xfrm>
          </p:grpSpPr>
          <p:sp>
            <p:nvSpPr>
              <p:cNvPr id="210" name="Google Shape;210;p16"/>
              <p:cNvSpPr/>
              <p:nvPr/>
            </p:nvSpPr>
            <p:spPr>
              <a:xfrm>
                <a:off x="2295545" y="295942"/>
                <a:ext cx="2976240" cy="2360503"/>
              </a:xfrm>
              <a:prstGeom prst="ellipse">
                <a:avLst/>
              </a:prstGeom>
              <a:solidFill>
                <a:srgbClr val="B92C11">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6"/>
              <p:cNvSpPr txBox="1"/>
              <p:nvPr/>
            </p:nvSpPr>
            <p:spPr>
              <a:xfrm>
                <a:off x="2695101" y="853938"/>
                <a:ext cx="2004777" cy="124451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dirty="0">
                    <a:solidFill>
                      <a:srgbClr val="002060"/>
                    </a:solidFill>
                    <a:latin typeface="Arial"/>
                    <a:ea typeface="Arial"/>
                    <a:cs typeface="Arial"/>
                    <a:sym typeface="Arial"/>
                  </a:rPr>
                  <a:t>Sistema </a:t>
                </a:r>
                <a:r>
                  <a:rPr lang="en-GB" sz="1800" b="1" i="0" u="none" strike="noStrike" cap="none" dirty="0" err="1">
                    <a:solidFill>
                      <a:srgbClr val="002060"/>
                    </a:solidFill>
                    <a:latin typeface="Arial"/>
                    <a:ea typeface="Arial"/>
                    <a:cs typeface="Arial"/>
                    <a:sym typeface="Arial"/>
                  </a:rPr>
                  <a:t>energético</a:t>
                </a:r>
                <a:endParaRPr sz="1800" b="0" i="0" u="none" strike="noStrike" cap="none" dirty="0">
                  <a:solidFill>
                    <a:srgbClr val="002060"/>
                  </a:solidFill>
                  <a:latin typeface="Arial"/>
                  <a:ea typeface="Arial"/>
                  <a:cs typeface="Arial"/>
                  <a:sym typeface="Arial"/>
                </a:endParaRPr>
              </a:p>
            </p:txBody>
          </p:sp>
        </p:grpSp>
        <p:sp>
          <p:nvSpPr>
            <p:cNvPr id="212" name="Google Shape;212;p16"/>
            <p:cNvSpPr txBox="1"/>
            <p:nvPr/>
          </p:nvSpPr>
          <p:spPr>
            <a:xfrm>
              <a:off x="6654936" y="1595767"/>
              <a:ext cx="2862922" cy="15193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333333"/>
                  </a:solidFill>
                  <a:latin typeface="Arial"/>
                  <a:ea typeface="Arial"/>
                  <a:cs typeface="Arial"/>
                  <a:sym typeface="Arial"/>
                </a:rPr>
                <a:t>Interações entre água e terra no ciclo hidrológico</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Necessidades de água para culturas de alimentos, rações, combustíveis e fibras </a:t>
              </a:r>
              <a:br>
                <a:rPr lang="en-GB" sz="1200">
                  <a:solidFill>
                    <a:srgbClr val="333333"/>
                  </a:solidFill>
                  <a:latin typeface="Arial"/>
                  <a:ea typeface="Arial"/>
                  <a:cs typeface="Arial"/>
                  <a:sym typeface="Arial"/>
                </a:rPr>
              </a:br>
              <a:r>
                <a:rPr lang="en-GB" sz="1200">
                  <a:solidFill>
                    <a:srgbClr val="333333"/>
                  </a:solidFill>
                  <a:latin typeface="Arial"/>
                  <a:ea typeface="Arial"/>
                  <a:cs typeface="Arial"/>
                  <a:sym typeface="Arial"/>
                </a:rPr>
                <a:t>(pluviais e irrigadas)</a:t>
              </a:r>
              <a:endParaRPr/>
            </a:p>
          </p:txBody>
        </p:sp>
        <p:cxnSp>
          <p:nvCxnSpPr>
            <p:cNvPr id="213" name="Google Shape;213;p16"/>
            <p:cNvCxnSpPr/>
            <p:nvPr/>
          </p:nvCxnSpPr>
          <p:spPr>
            <a:xfrm flipH="1">
              <a:off x="5381940" y="2702550"/>
              <a:ext cx="1421619" cy="714473"/>
            </a:xfrm>
            <a:prstGeom prst="straightConnector1">
              <a:avLst/>
            </a:prstGeom>
            <a:noFill/>
            <a:ln w="9525" cap="flat" cmpd="sng">
              <a:solidFill>
                <a:srgbClr val="002060"/>
              </a:solidFill>
              <a:prstDash val="solid"/>
              <a:round/>
              <a:headEnd type="none" w="sm" len="sm"/>
              <a:tailEnd type="none" w="sm" len="sm"/>
            </a:ln>
          </p:spPr>
        </p:cxnSp>
        <p:sp>
          <p:nvSpPr>
            <p:cNvPr id="214" name="Google Shape;214;p16"/>
            <p:cNvSpPr txBox="1"/>
            <p:nvPr/>
          </p:nvSpPr>
          <p:spPr>
            <a:xfrm>
              <a:off x="135351" y="1641742"/>
              <a:ext cx="3009846" cy="222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333333"/>
                  </a:solidFill>
                  <a:latin typeface="Arial"/>
                  <a:ea typeface="Arial"/>
                  <a:cs typeface="Arial"/>
                  <a:sym typeface="Arial"/>
                </a:rPr>
                <a:t>Biomassa para produção de biocombustível e outros usos de energia</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Energia necessária para a preparação do campo e a colheita </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Energia para a produção de fertilizantes, pesticidas, </a:t>
              </a:r>
              <a:br>
                <a:rPr lang="en-GB" sz="1200">
                  <a:solidFill>
                    <a:srgbClr val="333333"/>
                  </a:solidFill>
                  <a:latin typeface="Arial"/>
                  <a:ea typeface="Arial"/>
                  <a:cs typeface="Arial"/>
                  <a:sym typeface="Arial"/>
                </a:rPr>
              </a:br>
              <a:r>
                <a:rPr lang="en-GB" sz="1200">
                  <a:solidFill>
                    <a:srgbClr val="333333"/>
                  </a:solidFill>
                  <a:latin typeface="Arial"/>
                  <a:ea typeface="Arial"/>
                  <a:cs typeface="Arial"/>
                  <a:sym typeface="Arial"/>
                </a:rPr>
                <a:t>e outros insumos agrícolas</a:t>
              </a:r>
              <a:endParaRPr sz="1200">
                <a:solidFill>
                  <a:srgbClr val="333333"/>
                </a:solidFill>
                <a:latin typeface="Arial"/>
                <a:ea typeface="Arial"/>
                <a:cs typeface="Arial"/>
                <a:sym typeface="Arial"/>
              </a:endParaRPr>
            </a:p>
          </p:txBody>
        </p:sp>
        <p:cxnSp>
          <p:nvCxnSpPr>
            <p:cNvPr id="215" name="Google Shape;215;p16"/>
            <p:cNvCxnSpPr/>
            <p:nvPr/>
          </p:nvCxnSpPr>
          <p:spPr>
            <a:xfrm>
              <a:off x="2880205" y="2621616"/>
              <a:ext cx="1430861" cy="774549"/>
            </a:xfrm>
            <a:prstGeom prst="straightConnector1">
              <a:avLst/>
            </a:prstGeom>
            <a:noFill/>
            <a:ln w="9525" cap="flat" cmpd="sng">
              <a:solidFill>
                <a:srgbClr val="002060"/>
              </a:solidFill>
              <a:prstDash val="solid"/>
              <a:round/>
              <a:headEnd type="none" w="sm" len="sm"/>
              <a:tailEnd type="none" w="sm" len="sm"/>
            </a:ln>
          </p:spPr>
        </p:cxnSp>
        <p:sp>
          <p:nvSpPr>
            <p:cNvPr id="216" name="Google Shape;216;p16"/>
            <p:cNvSpPr/>
            <p:nvPr/>
          </p:nvSpPr>
          <p:spPr>
            <a:xfrm>
              <a:off x="9939827" y="2757823"/>
              <a:ext cx="922438" cy="2833618"/>
            </a:xfrm>
            <a:prstGeom prst="roundRect">
              <a:avLst>
                <a:gd name="adj" fmla="val 16667"/>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txBox="1"/>
            <p:nvPr/>
          </p:nvSpPr>
          <p:spPr>
            <a:xfrm rot="-5400000">
              <a:off x="9029265" y="3758420"/>
              <a:ext cx="2743559" cy="83237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Arial"/>
                <a:buNone/>
              </a:pPr>
              <a:r>
                <a:rPr lang="en-GB" sz="3200" b="1" i="0" u="none" strike="noStrike" cap="none">
                  <a:solidFill>
                    <a:srgbClr val="002060"/>
                  </a:solidFill>
                  <a:latin typeface="Arial"/>
                  <a:ea typeface="Arial"/>
                  <a:cs typeface="Arial"/>
                  <a:sym typeface="Arial"/>
                </a:rPr>
                <a:t>Clima</a:t>
              </a:r>
              <a:endParaRPr/>
            </a:p>
          </p:txBody>
        </p:sp>
        <p:sp>
          <p:nvSpPr>
            <p:cNvPr id="218" name="Google Shape;218;p16"/>
            <p:cNvSpPr/>
            <p:nvPr/>
          </p:nvSpPr>
          <p:spPr>
            <a:xfrm>
              <a:off x="7731802" y="3113740"/>
              <a:ext cx="2003956" cy="1062984"/>
            </a:xfrm>
            <a:prstGeom prst="rightArrow">
              <a:avLst>
                <a:gd name="adj1" fmla="val 50000"/>
                <a:gd name="adj2" fmla="val 20044"/>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219" name="Google Shape;219;p16"/>
            <p:cNvSpPr/>
            <p:nvPr/>
          </p:nvSpPr>
          <p:spPr>
            <a:xfrm rot="10800000">
              <a:off x="7675837" y="4217526"/>
              <a:ext cx="2029682" cy="1062984"/>
            </a:xfrm>
            <a:prstGeom prst="rightArrow">
              <a:avLst>
                <a:gd name="adj1" fmla="val 50000"/>
                <a:gd name="adj2" fmla="val 20044"/>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220" name="Google Shape;220;p16"/>
            <p:cNvSpPr txBox="1"/>
            <p:nvPr/>
          </p:nvSpPr>
          <p:spPr>
            <a:xfrm>
              <a:off x="7872044" y="3379234"/>
              <a:ext cx="15119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err="1">
                  <a:solidFill>
                    <a:srgbClr val="002060"/>
                  </a:solidFill>
                  <a:latin typeface="Arial"/>
                  <a:ea typeface="Arial"/>
                  <a:cs typeface="Arial"/>
                  <a:sym typeface="Arial"/>
                </a:rPr>
                <a:t>Emissões</a:t>
              </a:r>
              <a:r>
                <a:rPr lang="en-GB" sz="1200" dirty="0">
                  <a:solidFill>
                    <a:srgbClr val="002060"/>
                  </a:solidFill>
                  <a:latin typeface="Arial"/>
                  <a:ea typeface="Arial"/>
                  <a:cs typeface="Arial"/>
                  <a:sym typeface="Arial"/>
                </a:rPr>
                <a:t> de GEE</a:t>
              </a:r>
              <a:endParaRPr dirty="0"/>
            </a:p>
          </p:txBody>
        </p:sp>
        <p:sp>
          <p:nvSpPr>
            <p:cNvPr id="221" name="Google Shape;221;p16"/>
            <p:cNvSpPr txBox="1"/>
            <p:nvPr/>
          </p:nvSpPr>
          <p:spPr>
            <a:xfrm>
              <a:off x="7868455" y="4479373"/>
              <a:ext cx="200395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002060"/>
                  </a:solidFill>
                  <a:latin typeface="Arial"/>
                  <a:ea typeface="Arial"/>
                  <a:cs typeface="Arial"/>
                  <a:sym typeface="Arial"/>
                </a:rPr>
                <a:t>Precipitação, temperatura</a:t>
              </a:r>
              <a:endParaRPr/>
            </a:p>
          </p:txBody>
        </p:sp>
      </p:grpSp>
      <p:sp>
        <p:nvSpPr>
          <p:cNvPr id="222" name="Google Shape;222;p16"/>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a:solidFill>
                  <a:schemeClr val="dk1"/>
                </a:solidFill>
                <a:latin typeface="Open Sans"/>
                <a:ea typeface="Open Sans"/>
                <a:cs typeface="Open Sans"/>
                <a:sym typeface="Open Sans"/>
              </a:rPr>
              <a:t>1.3 O que são os modelos CLEWs?</a:t>
            </a:r>
            <a:endParaRPr sz="4290" b="0" i="0" u="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664424" y="2034337"/>
            <a:ext cx="111519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Diagrama simplificado de CLEWs</a:t>
            </a:r>
            <a:endParaRPr/>
          </a:p>
        </p:txBody>
      </p:sp>
      <p:sp>
        <p:nvSpPr>
          <p:cNvPr id="229" name="Google Shape;229;p17"/>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17</a:t>
            </a:fld>
            <a:endParaRPr sz="1400" b="1">
              <a:solidFill>
                <a:schemeClr val="lt1"/>
              </a:solidFill>
              <a:latin typeface="Open Sans"/>
              <a:ea typeface="Open Sans"/>
              <a:cs typeface="Open Sans"/>
              <a:sym typeface="Open Sans"/>
            </a:endParaRPr>
          </a:p>
        </p:txBody>
      </p:sp>
      <p:sp>
        <p:nvSpPr>
          <p:cNvPr id="230" name="Google Shape;230;p17"/>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O que são os modelos CLEWs?</a:t>
            </a:r>
            <a:endParaRPr sz="4290" b="0" i="0">
              <a:solidFill>
                <a:schemeClr val="dk1"/>
              </a:solidFill>
              <a:latin typeface="Open Sans"/>
              <a:ea typeface="Open Sans"/>
              <a:cs typeface="Open Sans"/>
              <a:sym typeface="Open Sans"/>
            </a:endParaRPr>
          </a:p>
        </p:txBody>
      </p:sp>
      <p:grpSp>
        <p:nvGrpSpPr>
          <p:cNvPr id="231" name="Google Shape;231;p17"/>
          <p:cNvGrpSpPr/>
          <p:nvPr/>
        </p:nvGrpSpPr>
        <p:grpSpPr>
          <a:xfrm>
            <a:off x="1167970" y="2497507"/>
            <a:ext cx="9737797" cy="3813544"/>
            <a:chOff x="1437684" y="2162011"/>
            <a:chExt cx="9737797" cy="3813544"/>
          </a:xfrm>
        </p:grpSpPr>
        <p:sp>
          <p:nvSpPr>
            <p:cNvPr id="232" name="Google Shape;232;p17"/>
            <p:cNvSpPr/>
            <p:nvPr/>
          </p:nvSpPr>
          <p:spPr>
            <a:xfrm>
              <a:off x="4631289" y="4266051"/>
              <a:ext cx="67088" cy="1709504"/>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17"/>
            <p:cNvSpPr/>
            <p:nvPr/>
          </p:nvSpPr>
          <p:spPr>
            <a:xfrm>
              <a:off x="7324319" y="2591213"/>
              <a:ext cx="63643" cy="3384341"/>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17"/>
            <p:cNvSpPr txBox="1"/>
            <p:nvPr/>
          </p:nvSpPr>
          <p:spPr>
            <a:xfrm>
              <a:off x="1437684" y="2300150"/>
              <a:ext cx="1296144" cy="646290"/>
            </a:xfrm>
            <a:prstGeom prst="rect">
              <a:avLst/>
            </a:prstGeom>
            <a:solidFill>
              <a:srgbClr val="757070"/>
            </a:solidFill>
            <a:ln w="9525" cap="flat" cmpd="sng">
              <a:solidFill>
                <a:srgbClr val="75707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lt1"/>
                  </a:solidFill>
                  <a:latin typeface="Calibri"/>
                  <a:ea typeface="Calibri"/>
                  <a:cs typeface="Calibri"/>
                  <a:sym typeface="Calibri"/>
                </a:rPr>
                <a:t>Mina de </a:t>
              </a:r>
              <a:r>
                <a:rPr lang="en-GB" sz="1800" b="1" dirty="0" err="1">
                  <a:solidFill>
                    <a:schemeClr val="lt1"/>
                  </a:solidFill>
                  <a:latin typeface="Calibri"/>
                  <a:ea typeface="Calibri"/>
                  <a:cs typeface="Calibri"/>
                  <a:sym typeface="Calibri"/>
                </a:rPr>
                <a:t>Carvão</a:t>
              </a:r>
              <a:r>
                <a:rPr lang="en-GB" sz="1800" b="1"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
          <p:nvSpPr>
            <p:cNvPr id="235" name="Google Shape;235;p17"/>
            <p:cNvSpPr txBox="1"/>
            <p:nvPr/>
          </p:nvSpPr>
          <p:spPr>
            <a:xfrm>
              <a:off x="1437684" y="3236254"/>
              <a:ext cx="1296144" cy="646290"/>
            </a:xfrm>
            <a:prstGeom prst="rect">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rgbClr val="FFFFFF"/>
                  </a:solidFill>
                  <a:latin typeface="Calibri"/>
                  <a:ea typeface="Calibri"/>
                  <a:cs typeface="Calibri"/>
                  <a:sym typeface="Calibri"/>
                </a:rPr>
                <a:t>Mina de </a:t>
              </a:r>
              <a:r>
                <a:rPr lang="en-GB" sz="1800" b="1" dirty="0" err="1">
                  <a:solidFill>
                    <a:srgbClr val="FFFFFF"/>
                  </a:solidFill>
                  <a:latin typeface="Calibri"/>
                  <a:ea typeface="Calibri"/>
                  <a:cs typeface="Calibri"/>
                  <a:sym typeface="Calibri"/>
                </a:rPr>
                <a:t>Gás</a:t>
              </a:r>
              <a:endParaRPr dirty="0"/>
            </a:p>
          </p:txBody>
        </p:sp>
        <p:sp>
          <p:nvSpPr>
            <p:cNvPr id="236" name="Google Shape;236;p17"/>
            <p:cNvSpPr txBox="1"/>
            <p:nvPr/>
          </p:nvSpPr>
          <p:spPr>
            <a:xfrm>
              <a:off x="5231904" y="2228144"/>
              <a:ext cx="1296144" cy="646290"/>
            </a:xfrm>
            <a:prstGeom prst="rect">
              <a:avLst/>
            </a:prstGeom>
            <a:solidFill>
              <a:srgbClr val="757070"/>
            </a:solidFill>
            <a:ln w="9525" cap="flat" cmpd="sng">
              <a:solidFill>
                <a:srgbClr val="757070"/>
              </a:solidFill>
              <a:prstDash val="solid"/>
              <a:round/>
              <a:headEnd type="none" w="sm" len="sm"/>
              <a:tailEnd type="none" w="sm" len="sm"/>
            </a:ln>
          </p:spPr>
          <p:txBody>
            <a:bodyPr spcFirstLastPara="1" wrap="square" lIns="45700" tIns="45700" rIns="45700" bIns="45700" anchor="t" anchorCtr="0">
              <a:spAutoFit/>
            </a:bodyPr>
            <a:lstStyle/>
            <a:p>
              <a:pPr marL="0" marR="0" lvl="0" indent="0" algn="ctr" rtl="0">
                <a:spcBef>
                  <a:spcPts val="0"/>
                </a:spcBef>
                <a:spcAft>
                  <a:spcPts val="0"/>
                </a:spcAft>
                <a:buNone/>
              </a:pPr>
              <a:r>
                <a:rPr lang="en-GB" sz="1800" b="1" dirty="0" err="1">
                  <a:solidFill>
                    <a:schemeClr val="lt1"/>
                  </a:solidFill>
                  <a:latin typeface="Calibri"/>
                  <a:ea typeface="Calibri"/>
                  <a:cs typeface="Calibri"/>
                  <a:sym typeface="Calibri"/>
                </a:rPr>
                <a:t>Termelétrica</a:t>
              </a:r>
              <a:r>
                <a:rPr lang="en-GB" sz="1800" b="1" dirty="0">
                  <a:solidFill>
                    <a:schemeClr val="lt1"/>
                  </a:solidFill>
                  <a:latin typeface="Calibri"/>
                  <a:ea typeface="Calibri"/>
                  <a:cs typeface="Calibri"/>
                  <a:sym typeface="Calibri"/>
                </a:rPr>
                <a:t> a </a:t>
              </a:r>
              <a:r>
                <a:rPr lang="en-GB" sz="1800" b="1" dirty="0" err="1">
                  <a:solidFill>
                    <a:schemeClr val="lt1"/>
                  </a:solidFill>
                  <a:latin typeface="Calibri"/>
                  <a:ea typeface="Calibri"/>
                  <a:cs typeface="Calibri"/>
                  <a:sym typeface="Calibri"/>
                </a:rPr>
                <a:t>Carvão</a:t>
              </a:r>
              <a:r>
                <a:rPr lang="en-GB" sz="1800" b="1"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
          <p:nvSpPr>
            <p:cNvPr id="237" name="Google Shape;237;p17"/>
            <p:cNvSpPr txBox="1"/>
            <p:nvPr/>
          </p:nvSpPr>
          <p:spPr>
            <a:xfrm>
              <a:off x="5231904" y="3193592"/>
              <a:ext cx="1296144" cy="646290"/>
            </a:xfrm>
            <a:prstGeom prst="rect">
              <a:avLst/>
            </a:prstGeom>
            <a:solidFill>
              <a:srgbClr val="C00000"/>
            </a:solidFill>
            <a:ln w="9525" cap="flat" cmpd="sng">
              <a:solidFill>
                <a:srgbClr val="C00000"/>
              </a:solidFill>
              <a:prstDash val="solid"/>
              <a:round/>
              <a:headEnd type="none" w="sm" len="sm"/>
              <a:tailEnd type="none" w="sm" len="sm"/>
            </a:ln>
          </p:spPr>
          <p:txBody>
            <a:bodyPr spcFirstLastPara="1" wrap="square" lIns="45700" tIns="45700" rIns="45700" bIns="45700" anchor="t" anchorCtr="0">
              <a:spAutoFit/>
            </a:bodyPr>
            <a:lstStyle/>
            <a:p>
              <a:pPr marL="0" marR="0" lvl="0" indent="0" algn="ctr" rtl="0">
                <a:spcBef>
                  <a:spcPts val="0"/>
                </a:spcBef>
                <a:spcAft>
                  <a:spcPts val="0"/>
                </a:spcAft>
                <a:buNone/>
              </a:pPr>
              <a:r>
                <a:rPr lang="en-GB" sz="1800" b="1" dirty="0" err="1">
                  <a:solidFill>
                    <a:schemeClr val="lt1"/>
                  </a:solidFill>
                  <a:latin typeface="Calibri"/>
                  <a:ea typeface="Calibri"/>
                  <a:cs typeface="Calibri"/>
                  <a:sym typeface="Calibri"/>
                </a:rPr>
                <a:t>Termelétrica</a:t>
              </a:r>
              <a:r>
                <a:rPr lang="en-GB" sz="1800" b="1" dirty="0">
                  <a:solidFill>
                    <a:schemeClr val="lt1"/>
                  </a:solidFill>
                  <a:latin typeface="Calibri"/>
                  <a:ea typeface="Calibri"/>
                  <a:cs typeface="Calibri"/>
                  <a:sym typeface="Calibri"/>
                </a:rPr>
                <a:t> a </a:t>
              </a:r>
              <a:r>
                <a:rPr lang="en-GB" sz="1800" b="1" dirty="0" err="1">
                  <a:solidFill>
                    <a:schemeClr val="lt1"/>
                  </a:solidFill>
                  <a:latin typeface="Calibri"/>
                  <a:ea typeface="Calibri"/>
                  <a:cs typeface="Calibri"/>
                  <a:sym typeface="Calibri"/>
                </a:rPr>
                <a:t>Gás</a:t>
              </a:r>
              <a:endParaRPr sz="1800" b="1" dirty="0">
                <a:solidFill>
                  <a:schemeClr val="lt1"/>
                </a:solidFill>
                <a:latin typeface="Calibri"/>
                <a:ea typeface="Calibri"/>
                <a:cs typeface="Calibri"/>
                <a:sym typeface="Calibri"/>
              </a:endParaRPr>
            </a:p>
          </p:txBody>
        </p:sp>
        <p:sp>
          <p:nvSpPr>
            <p:cNvPr id="238" name="Google Shape;238;p17"/>
            <p:cNvSpPr txBox="1"/>
            <p:nvPr/>
          </p:nvSpPr>
          <p:spPr>
            <a:xfrm>
              <a:off x="5231903" y="4172360"/>
              <a:ext cx="1409535" cy="646290"/>
            </a:xfrm>
            <a:prstGeom prst="rect">
              <a:avLst/>
            </a:prstGeom>
            <a:solidFill>
              <a:srgbClr val="2F5496"/>
            </a:solid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dirty="0" err="1">
                  <a:solidFill>
                    <a:srgbClr val="FFFFFF"/>
                  </a:solidFill>
                  <a:latin typeface="Calibri"/>
                  <a:ea typeface="Calibri"/>
                  <a:cs typeface="Calibri"/>
                  <a:sym typeface="Calibri"/>
                </a:rPr>
                <a:t>Tratamento</a:t>
              </a:r>
              <a:r>
                <a:rPr lang="en-GB" sz="1800" b="1" i="0" u="none" strike="noStrike" cap="none" dirty="0">
                  <a:solidFill>
                    <a:srgbClr val="FFFFFF"/>
                  </a:solidFill>
                  <a:latin typeface="Calibri"/>
                  <a:ea typeface="Calibri"/>
                  <a:cs typeface="Calibri"/>
                  <a:sym typeface="Calibri"/>
                </a:rPr>
                <a:t> de </a:t>
              </a:r>
              <a:r>
                <a:rPr lang="en-GB" sz="1800" b="1" i="0" u="none" strike="noStrike" cap="none" dirty="0" err="1">
                  <a:solidFill>
                    <a:srgbClr val="FFFFFF"/>
                  </a:solidFill>
                  <a:latin typeface="Calibri"/>
                  <a:ea typeface="Calibri"/>
                  <a:cs typeface="Calibri"/>
                  <a:sym typeface="Calibri"/>
                </a:rPr>
                <a:t>Água</a:t>
              </a:r>
              <a:endParaRPr dirty="0"/>
            </a:p>
          </p:txBody>
        </p:sp>
        <p:sp>
          <p:nvSpPr>
            <p:cNvPr id="239" name="Google Shape;239;p17"/>
            <p:cNvSpPr txBox="1"/>
            <p:nvPr/>
          </p:nvSpPr>
          <p:spPr>
            <a:xfrm>
              <a:off x="9325655" y="2282519"/>
              <a:ext cx="1849826" cy="369291"/>
            </a:xfrm>
            <a:prstGeom prst="rect">
              <a:avLst/>
            </a:prstGeom>
            <a:solidFill>
              <a:srgbClr val="FFC000"/>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rgbClr val="FFFFFF"/>
                  </a:solidFill>
                  <a:latin typeface="Calibri"/>
                  <a:ea typeface="Calibri"/>
                  <a:cs typeface="Calibri"/>
                  <a:sym typeface="Calibri"/>
                </a:rPr>
                <a:t>Eletrodomésticos</a:t>
              </a:r>
              <a:endParaRPr dirty="0"/>
            </a:p>
          </p:txBody>
        </p:sp>
        <p:sp>
          <p:nvSpPr>
            <p:cNvPr id="240" name="Google Shape;240;p17"/>
            <p:cNvSpPr txBox="1"/>
            <p:nvPr/>
          </p:nvSpPr>
          <p:spPr>
            <a:xfrm>
              <a:off x="9325654" y="3263991"/>
              <a:ext cx="1849825" cy="646331"/>
            </a:xfrm>
            <a:prstGeom prst="rect">
              <a:avLst/>
            </a:prstGeom>
            <a:solidFill>
              <a:srgbClr val="FFC000"/>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rgbClr val="FFFFFF"/>
                  </a:solidFill>
                  <a:latin typeface="Calibri"/>
                  <a:ea typeface="Calibri"/>
                  <a:cs typeface="Calibri"/>
                  <a:sym typeface="Calibri"/>
                </a:rPr>
                <a:t>Equipamentos</a:t>
              </a:r>
              <a:r>
                <a:rPr lang="en-GB" sz="1800" b="1" dirty="0">
                  <a:solidFill>
                    <a:srgbClr val="FFFFFF"/>
                  </a:solidFill>
                  <a:latin typeface="Calibri"/>
                  <a:ea typeface="Calibri"/>
                  <a:cs typeface="Calibri"/>
                  <a:sym typeface="Calibri"/>
                </a:rPr>
                <a:t> </a:t>
              </a:r>
              <a:r>
                <a:rPr lang="en-GB" sz="1800" b="1" dirty="0" err="1">
                  <a:solidFill>
                    <a:srgbClr val="FFFFFF"/>
                  </a:solidFill>
                  <a:latin typeface="Calibri"/>
                  <a:ea typeface="Calibri"/>
                  <a:cs typeface="Calibri"/>
                  <a:sym typeface="Calibri"/>
                </a:rPr>
                <a:t>industriais</a:t>
              </a:r>
              <a:endParaRPr dirty="0"/>
            </a:p>
          </p:txBody>
        </p:sp>
        <p:sp>
          <p:nvSpPr>
            <p:cNvPr id="241" name="Google Shape;241;p17"/>
            <p:cNvSpPr/>
            <p:nvPr/>
          </p:nvSpPr>
          <p:spPr>
            <a:xfrm>
              <a:off x="2747218" y="2479300"/>
              <a:ext cx="2467301" cy="111913"/>
            </a:xfrm>
            <a:prstGeom prst="rightArrow">
              <a:avLst>
                <a:gd name="adj1" fmla="val 50000"/>
                <a:gd name="adj2" fmla="val 50000"/>
              </a:avLst>
            </a:prstGeom>
            <a:solidFill>
              <a:srgbClr val="757070"/>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17"/>
            <p:cNvSpPr/>
            <p:nvPr/>
          </p:nvSpPr>
          <p:spPr>
            <a:xfrm>
              <a:off x="2747218" y="3415404"/>
              <a:ext cx="2484686" cy="112511"/>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17"/>
            <p:cNvSpPr/>
            <p:nvPr/>
          </p:nvSpPr>
          <p:spPr>
            <a:xfrm>
              <a:off x="6552318" y="4423516"/>
              <a:ext cx="2743200" cy="128016"/>
            </a:xfrm>
            <a:prstGeom prst="rightArrow">
              <a:avLst>
                <a:gd name="adj1" fmla="val 50000"/>
                <a:gd name="adj2" fmla="val 50000"/>
              </a:avLst>
            </a:prstGeom>
            <a:solidFill>
              <a:srgbClr val="8DA9DB"/>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4" name="Google Shape;244;p17"/>
            <p:cNvSpPr txBox="1"/>
            <p:nvPr/>
          </p:nvSpPr>
          <p:spPr>
            <a:xfrm>
              <a:off x="9308795" y="4226735"/>
              <a:ext cx="1866683" cy="369291"/>
            </a:xfrm>
            <a:prstGeom prst="rect">
              <a:avLst/>
            </a:prstGeom>
            <a:solidFill>
              <a:srgbClr val="8DA9DB"/>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Água potável</a:t>
              </a:r>
              <a:endParaRPr/>
            </a:p>
          </p:txBody>
        </p:sp>
        <p:sp>
          <p:nvSpPr>
            <p:cNvPr id="245" name="Google Shape;245;p17"/>
            <p:cNvSpPr/>
            <p:nvPr/>
          </p:nvSpPr>
          <p:spPr>
            <a:xfrm>
              <a:off x="6548972" y="2479300"/>
              <a:ext cx="2743200"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6" name="Google Shape;246;p17"/>
            <p:cNvSpPr txBox="1"/>
            <p:nvPr/>
          </p:nvSpPr>
          <p:spPr>
            <a:xfrm>
              <a:off x="3059664" y="2183696"/>
              <a:ext cx="905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rgbClr val="757070"/>
                  </a:solidFill>
                  <a:latin typeface="Calibri"/>
                  <a:ea typeface="Calibri"/>
                  <a:cs typeface="Calibri"/>
                  <a:sym typeface="Calibri"/>
                </a:rPr>
                <a:t>Carvão</a:t>
              </a:r>
              <a:endParaRPr dirty="0"/>
            </a:p>
          </p:txBody>
        </p:sp>
        <p:sp>
          <p:nvSpPr>
            <p:cNvPr id="247" name="Google Shape;247;p17"/>
            <p:cNvSpPr txBox="1"/>
            <p:nvPr/>
          </p:nvSpPr>
          <p:spPr>
            <a:xfrm>
              <a:off x="2984271" y="3027844"/>
              <a:ext cx="14829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C00000"/>
                  </a:solidFill>
                  <a:latin typeface="Calibri"/>
                  <a:ea typeface="Calibri"/>
                  <a:cs typeface="Calibri"/>
                  <a:sym typeface="Calibri"/>
                </a:rPr>
                <a:t>Gás natural</a:t>
              </a:r>
              <a:endParaRPr/>
            </a:p>
          </p:txBody>
        </p:sp>
        <p:sp>
          <p:nvSpPr>
            <p:cNvPr id="248" name="Google Shape;248;p17"/>
            <p:cNvSpPr txBox="1"/>
            <p:nvPr/>
          </p:nvSpPr>
          <p:spPr>
            <a:xfrm>
              <a:off x="3028063" y="4090346"/>
              <a:ext cx="8308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2F5496"/>
                  </a:solidFill>
                  <a:latin typeface="Calibri"/>
                  <a:ea typeface="Calibri"/>
                  <a:cs typeface="Calibri"/>
                  <a:sym typeface="Calibri"/>
                </a:rPr>
                <a:t>Água</a:t>
              </a:r>
              <a:endParaRPr/>
            </a:p>
          </p:txBody>
        </p:sp>
        <p:sp>
          <p:nvSpPr>
            <p:cNvPr id="249" name="Google Shape;249;p17"/>
            <p:cNvSpPr txBox="1"/>
            <p:nvPr/>
          </p:nvSpPr>
          <p:spPr>
            <a:xfrm>
              <a:off x="7594681" y="4118192"/>
              <a:ext cx="17251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8DA9DB"/>
                  </a:solidFill>
                  <a:latin typeface="Calibri"/>
                  <a:ea typeface="Calibri"/>
                  <a:cs typeface="Calibri"/>
                  <a:sym typeface="Calibri"/>
                </a:rPr>
                <a:t>Água tratada</a:t>
              </a:r>
              <a:endParaRPr/>
            </a:p>
          </p:txBody>
        </p:sp>
        <p:sp>
          <p:nvSpPr>
            <p:cNvPr id="250" name="Google Shape;250;p17"/>
            <p:cNvSpPr txBox="1"/>
            <p:nvPr/>
          </p:nvSpPr>
          <p:spPr>
            <a:xfrm>
              <a:off x="7543137" y="2162011"/>
              <a:ext cx="14829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FFC000"/>
                  </a:solidFill>
                  <a:latin typeface="Calibri"/>
                  <a:ea typeface="Calibri"/>
                  <a:cs typeface="Calibri"/>
                  <a:sym typeface="Calibri"/>
                </a:rPr>
                <a:t>Eletricidade</a:t>
              </a:r>
              <a:endParaRPr/>
            </a:p>
          </p:txBody>
        </p:sp>
        <p:sp>
          <p:nvSpPr>
            <p:cNvPr id="251" name="Google Shape;251;p17"/>
            <p:cNvSpPr txBox="1"/>
            <p:nvPr/>
          </p:nvSpPr>
          <p:spPr>
            <a:xfrm>
              <a:off x="1437684" y="5252478"/>
              <a:ext cx="1296144" cy="646331"/>
            </a:xfrm>
            <a:prstGeom prst="rect">
              <a:avLst/>
            </a:prstGeom>
            <a:solidFill>
              <a:srgbClr val="70AD47"/>
            </a:solidFill>
            <a:ln w="9525" cap="flat" cmpd="sng">
              <a:solidFill>
                <a:srgbClr val="70AD4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Recursos da terra</a:t>
              </a:r>
              <a:endParaRPr/>
            </a:p>
          </p:txBody>
        </p:sp>
        <p:sp>
          <p:nvSpPr>
            <p:cNvPr id="252" name="Google Shape;252;p17"/>
            <p:cNvSpPr/>
            <p:nvPr/>
          </p:nvSpPr>
          <p:spPr>
            <a:xfrm>
              <a:off x="2720709" y="5459230"/>
              <a:ext cx="2511195" cy="152695"/>
            </a:xfrm>
            <a:prstGeom prst="rightArrow">
              <a:avLst>
                <a:gd name="adj1" fmla="val 50000"/>
                <a:gd name="adj2" fmla="val 50000"/>
              </a:avLst>
            </a:prstGeom>
            <a:solidFill>
              <a:srgbClr val="70AD47"/>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17"/>
            <p:cNvSpPr txBox="1"/>
            <p:nvPr/>
          </p:nvSpPr>
          <p:spPr>
            <a:xfrm>
              <a:off x="2903343" y="5171188"/>
              <a:ext cx="17345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70AD47"/>
                  </a:solidFill>
                  <a:latin typeface="Calibri"/>
                  <a:ea typeface="Calibri"/>
                  <a:cs typeface="Calibri"/>
                  <a:sym typeface="Calibri"/>
                </a:rPr>
                <a:t>Tipo de terra X</a:t>
              </a:r>
              <a:endParaRPr/>
            </a:p>
          </p:txBody>
        </p:sp>
        <p:sp>
          <p:nvSpPr>
            <p:cNvPr id="254" name="Google Shape;254;p17"/>
            <p:cNvSpPr txBox="1"/>
            <p:nvPr/>
          </p:nvSpPr>
          <p:spPr>
            <a:xfrm>
              <a:off x="5234027" y="5180472"/>
              <a:ext cx="1296144" cy="646331"/>
            </a:xfrm>
            <a:prstGeom prst="rect">
              <a:avLst/>
            </a:prstGeom>
            <a:solidFill>
              <a:srgbClr val="70AD47"/>
            </a:solidFill>
            <a:ln w="9525" cap="flat" cmpd="sng">
              <a:solidFill>
                <a:srgbClr val="70AD4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dirty="0" err="1">
                  <a:solidFill>
                    <a:srgbClr val="FFFFFF"/>
                  </a:solidFill>
                  <a:latin typeface="Calibri"/>
                  <a:ea typeface="Calibri"/>
                  <a:cs typeface="Calibri"/>
                  <a:sym typeface="Calibri"/>
                </a:rPr>
                <a:t>Cultivo</a:t>
              </a:r>
              <a:r>
                <a:rPr lang="en-GB" sz="1800" b="1" i="0" u="none" strike="noStrike" cap="none" dirty="0">
                  <a:solidFill>
                    <a:srgbClr val="FFFFFF"/>
                  </a:solidFill>
                  <a:latin typeface="Calibri"/>
                  <a:ea typeface="Calibri"/>
                  <a:cs typeface="Calibri"/>
                  <a:sym typeface="Calibri"/>
                </a:rPr>
                <a:t> de </a:t>
              </a:r>
              <a:r>
                <a:rPr lang="en-GB" sz="1800" b="1" i="0" u="none" strike="noStrike" cap="none" dirty="0" err="1">
                  <a:solidFill>
                    <a:srgbClr val="FFFFFF"/>
                  </a:solidFill>
                  <a:latin typeface="Calibri"/>
                  <a:ea typeface="Calibri"/>
                  <a:cs typeface="Calibri"/>
                  <a:sym typeface="Calibri"/>
                </a:rPr>
                <a:t>milho</a:t>
              </a:r>
              <a:endParaRPr dirty="0"/>
            </a:p>
          </p:txBody>
        </p:sp>
        <p:sp>
          <p:nvSpPr>
            <p:cNvPr id="255" name="Google Shape;255;p17"/>
            <p:cNvSpPr txBox="1"/>
            <p:nvPr/>
          </p:nvSpPr>
          <p:spPr>
            <a:xfrm>
              <a:off x="9341568" y="5234847"/>
              <a:ext cx="1833909" cy="646331"/>
            </a:xfrm>
            <a:prstGeom prst="rect">
              <a:avLst/>
            </a:prstGeom>
            <a:solidFill>
              <a:srgbClr val="C55A11"/>
            </a:solidFill>
            <a:ln w="952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Nutrição doméstica</a:t>
              </a:r>
              <a:endParaRPr/>
            </a:p>
          </p:txBody>
        </p:sp>
        <p:sp>
          <p:nvSpPr>
            <p:cNvPr id="256" name="Google Shape;256;p17"/>
            <p:cNvSpPr/>
            <p:nvPr/>
          </p:nvSpPr>
          <p:spPr>
            <a:xfrm>
              <a:off x="6563204" y="5459231"/>
              <a:ext cx="2743200" cy="128016"/>
            </a:xfrm>
            <a:prstGeom prst="rightArrow">
              <a:avLst>
                <a:gd name="adj1" fmla="val 50000"/>
                <a:gd name="adj2" fmla="val 50000"/>
              </a:avLst>
            </a:prstGeom>
            <a:solidFill>
              <a:srgbClr val="C55A1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17"/>
            <p:cNvSpPr txBox="1"/>
            <p:nvPr/>
          </p:nvSpPr>
          <p:spPr>
            <a:xfrm>
              <a:off x="7783629" y="5107515"/>
              <a:ext cx="8121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C55A11"/>
                  </a:solidFill>
                  <a:latin typeface="Calibri"/>
                  <a:ea typeface="Calibri"/>
                  <a:cs typeface="Calibri"/>
                  <a:sym typeface="Calibri"/>
                </a:rPr>
                <a:t>Milho</a:t>
              </a:r>
              <a:endParaRPr/>
            </a:p>
          </p:txBody>
        </p:sp>
        <p:sp>
          <p:nvSpPr>
            <p:cNvPr id="258" name="Google Shape;258;p17"/>
            <p:cNvSpPr txBox="1"/>
            <p:nvPr/>
          </p:nvSpPr>
          <p:spPr>
            <a:xfrm>
              <a:off x="1451074" y="4244366"/>
              <a:ext cx="1296144" cy="646290"/>
            </a:xfrm>
            <a:prstGeom prst="rect">
              <a:avLst/>
            </a:prstGeom>
            <a:solidFill>
              <a:srgbClr val="2F5496"/>
            </a:solid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dirty="0" err="1">
                  <a:solidFill>
                    <a:srgbClr val="FFFFFF"/>
                  </a:solidFill>
                  <a:latin typeface="Calibri"/>
                  <a:ea typeface="Calibri"/>
                  <a:cs typeface="Calibri"/>
                  <a:sym typeface="Calibri"/>
                </a:rPr>
                <a:t>Recurso</a:t>
              </a:r>
              <a:r>
                <a:rPr lang="en-GB" sz="1800" b="1" i="0" u="none" strike="noStrike" cap="none" dirty="0">
                  <a:solidFill>
                    <a:srgbClr val="FFFFFF"/>
                  </a:solidFill>
                  <a:latin typeface="Calibri"/>
                  <a:ea typeface="Calibri"/>
                  <a:cs typeface="Calibri"/>
                  <a:sym typeface="Calibri"/>
                </a:rPr>
                <a:t> de </a:t>
              </a:r>
              <a:r>
                <a:rPr lang="en-GB" sz="1800" b="1" i="0" u="none" strike="noStrike" cap="none" dirty="0" err="1">
                  <a:solidFill>
                    <a:srgbClr val="FFFFFF"/>
                  </a:solidFill>
                  <a:latin typeface="Calibri"/>
                  <a:ea typeface="Calibri"/>
                  <a:cs typeface="Calibri"/>
                  <a:sym typeface="Calibri"/>
                </a:rPr>
                <a:t>água</a:t>
              </a:r>
              <a:endParaRPr dirty="0"/>
            </a:p>
          </p:txBody>
        </p:sp>
        <p:sp>
          <p:nvSpPr>
            <p:cNvPr id="259" name="Google Shape;259;p17"/>
            <p:cNvSpPr/>
            <p:nvPr/>
          </p:nvSpPr>
          <p:spPr>
            <a:xfrm>
              <a:off x="2733828" y="4437317"/>
              <a:ext cx="2504361" cy="130215"/>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17"/>
            <p:cNvSpPr/>
            <p:nvPr/>
          </p:nvSpPr>
          <p:spPr>
            <a:xfrm>
              <a:off x="4439816" y="2639440"/>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 name="Google Shape;261;p17"/>
            <p:cNvSpPr/>
            <p:nvPr/>
          </p:nvSpPr>
          <p:spPr>
            <a:xfrm>
              <a:off x="4439816" y="3620370"/>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2" name="Google Shape;262;p17"/>
            <p:cNvSpPr/>
            <p:nvPr/>
          </p:nvSpPr>
          <p:spPr>
            <a:xfrm>
              <a:off x="4439816" y="2709224"/>
              <a:ext cx="82713" cy="3047311"/>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17"/>
            <p:cNvSpPr/>
            <p:nvPr/>
          </p:nvSpPr>
          <p:spPr>
            <a:xfrm rot="5400000">
              <a:off x="5972543" y="4571888"/>
              <a:ext cx="64130" cy="2743200"/>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17"/>
            <p:cNvSpPr/>
            <p:nvPr/>
          </p:nvSpPr>
          <p:spPr>
            <a:xfrm>
              <a:off x="4675057" y="4228155"/>
              <a:ext cx="530352"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5" name="Google Shape;265;p17"/>
            <p:cNvSpPr/>
            <p:nvPr/>
          </p:nvSpPr>
          <p:spPr>
            <a:xfrm>
              <a:off x="4704955" y="5229817"/>
              <a:ext cx="530352"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6" name="Google Shape;266;p17"/>
            <p:cNvSpPr/>
            <p:nvPr/>
          </p:nvSpPr>
          <p:spPr>
            <a:xfrm>
              <a:off x="4474999" y="5637181"/>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 name="Google Shape;267;p17"/>
            <p:cNvSpPr/>
            <p:nvPr/>
          </p:nvSpPr>
          <p:spPr>
            <a:xfrm>
              <a:off x="6584138" y="3492354"/>
              <a:ext cx="2743200"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p:nvPr/>
        </p:nvSpPr>
        <p:spPr>
          <a:xfrm>
            <a:off x="656403" y="2034577"/>
            <a:ext cx="111519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Objetivo da modelagem de CLEWs</a:t>
            </a:r>
            <a:endParaRPr sz="2000">
              <a:solidFill>
                <a:srgbClr val="8DA9DB"/>
              </a:solidFill>
              <a:latin typeface="Open Sans"/>
              <a:ea typeface="Open Sans"/>
              <a:cs typeface="Open Sans"/>
              <a:sym typeface="Open Sans"/>
            </a:endParaRPr>
          </a:p>
        </p:txBody>
      </p:sp>
      <p:sp>
        <p:nvSpPr>
          <p:cNvPr id="274" name="Google Shape;274;p18"/>
          <p:cNvSpPr/>
          <p:nvPr/>
        </p:nvSpPr>
        <p:spPr>
          <a:xfrm>
            <a:off x="656403" y="2553992"/>
            <a:ext cx="1077350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err="1">
                <a:solidFill>
                  <a:srgbClr val="021318"/>
                </a:solidFill>
                <a:latin typeface="Open Sans"/>
                <a:ea typeface="Open Sans"/>
                <a:cs typeface="Open Sans"/>
                <a:sym typeface="Open Sans"/>
              </a:rPr>
              <a:t>Fornecer</a:t>
            </a:r>
            <a:r>
              <a:rPr lang="en-GB" sz="2000" b="1" dirty="0">
                <a:solidFill>
                  <a:srgbClr val="021318"/>
                </a:solidFill>
                <a:latin typeface="Open Sans"/>
                <a:ea typeface="Open Sans"/>
                <a:cs typeface="Open Sans"/>
                <a:sym typeface="Open Sans"/>
              </a:rPr>
              <a:t> </a:t>
            </a:r>
            <a:r>
              <a:rPr lang="en-GB" sz="2000" b="1" dirty="0" err="1">
                <a:solidFill>
                  <a:srgbClr val="021318"/>
                </a:solidFill>
                <a:latin typeface="Open Sans"/>
                <a:ea typeface="Open Sans"/>
                <a:cs typeface="Open Sans"/>
                <a:sym typeface="Open Sans"/>
              </a:rPr>
              <a:t>às</a:t>
            </a:r>
            <a:r>
              <a:rPr lang="en-GB" sz="2000" b="1" dirty="0">
                <a:solidFill>
                  <a:srgbClr val="021318"/>
                </a:solidFill>
                <a:latin typeface="Open Sans"/>
                <a:ea typeface="Open Sans"/>
                <a:cs typeface="Open Sans"/>
                <a:sym typeface="Open Sans"/>
              </a:rPr>
              <a:t> partes </a:t>
            </a:r>
            <a:r>
              <a:rPr lang="en-GB" sz="2000" b="1" dirty="0" err="1">
                <a:solidFill>
                  <a:srgbClr val="021318"/>
                </a:solidFill>
                <a:latin typeface="Open Sans"/>
                <a:ea typeface="Open Sans"/>
                <a:cs typeface="Open Sans"/>
                <a:sym typeface="Open Sans"/>
              </a:rPr>
              <a:t>interessadas</a:t>
            </a:r>
            <a:r>
              <a:rPr lang="en-GB" sz="2000" b="1" dirty="0">
                <a:solidFill>
                  <a:srgbClr val="021318"/>
                </a:solidFill>
                <a:latin typeface="Open Sans"/>
                <a:ea typeface="Open Sans"/>
                <a:cs typeface="Open Sans"/>
                <a:sym typeface="Open Sans"/>
              </a:rPr>
              <a:t> </a:t>
            </a:r>
            <a:r>
              <a:rPr lang="en-GB" sz="2000" b="1" dirty="0" err="1">
                <a:solidFill>
                  <a:srgbClr val="021318"/>
                </a:solidFill>
                <a:latin typeface="Open Sans"/>
                <a:ea typeface="Open Sans"/>
                <a:cs typeface="Open Sans"/>
                <a:sym typeface="Open Sans"/>
              </a:rPr>
              <a:t>políticas</a:t>
            </a:r>
            <a:r>
              <a:rPr lang="en-GB" sz="2000" b="1" dirty="0">
                <a:solidFill>
                  <a:srgbClr val="021318"/>
                </a:solidFill>
                <a:latin typeface="Open Sans"/>
                <a:ea typeface="Open Sans"/>
                <a:cs typeface="Open Sans"/>
                <a:sym typeface="Open Sans"/>
              </a:rPr>
              <a:t> </a:t>
            </a:r>
            <a:r>
              <a:rPr lang="en-GB" sz="2000" b="1" dirty="0" err="1">
                <a:solidFill>
                  <a:srgbClr val="021318"/>
                </a:solidFill>
                <a:latin typeface="Open Sans"/>
                <a:ea typeface="Open Sans"/>
                <a:cs typeface="Open Sans"/>
                <a:sym typeface="Open Sans"/>
              </a:rPr>
              <a:t>relevantes</a:t>
            </a:r>
            <a:r>
              <a:rPr lang="en-GB" sz="2000" b="1" dirty="0">
                <a:solidFill>
                  <a:srgbClr val="021318"/>
                </a:solidFill>
                <a:latin typeface="Open Sans"/>
                <a:ea typeface="Open Sans"/>
                <a:cs typeface="Open Sans"/>
                <a:sym typeface="Open Sans"/>
              </a:rPr>
              <a:t>:</a:t>
            </a:r>
            <a:endParaRPr dirty="0"/>
          </a:p>
          <a:p>
            <a:pPr marL="800100" marR="0" lvl="1" indent="-342900" algn="l" rtl="0">
              <a:spcBef>
                <a:spcPts val="1800"/>
              </a:spcBef>
              <a:spcAft>
                <a:spcPts val="0"/>
              </a:spcAft>
              <a:buClr>
                <a:srgbClr val="021318"/>
              </a:buClr>
              <a:buSzPts val="2000"/>
              <a:buFont typeface="Arial"/>
              <a:buChar char="•"/>
            </a:pPr>
            <a:r>
              <a:rPr lang="en-GB" sz="2000" b="0" i="0" u="none" strike="noStrike" cap="none" dirty="0">
                <a:solidFill>
                  <a:srgbClr val="021318"/>
                </a:solidFill>
                <a:latin typeface="Open Sans"/>
                <a:ea typeface="Open Sans"/>
                <a:cs typeface="Open Sans"/>
                <a:sym typeface="Open Sans"/>
              </a:rPr>
              <a:t>Insights </a:t>
            </a:r>
            <a:r>
              <a:rPr lang="en-GB" sz="2000" b="0" i="0" u="none" strike="noStrike" cap="none" dirty="0" err="1">
                <a:solidFill>
                  <a:srgbClr val="021318"/>
                </a:solidFill>
                <a:latin typeface="Open Sans"/>
                <a:ea typeface="Open Sans"/>
                <a:cs typeface="Open Sans"/>
                <a:sym typeface="Open Sans"/>
              </a:rPr>
              <a:t>sobre</a:t>
            </a:r>
            <a:r>
              <a:rPr lang="en-GB" sz="2000" b="0" i="0" u="none" strike="noStrike" cap="none" dirty="0">
                <a:solidFill>
                  <a:srgbClr val="021318"/>
                </a:solidFill>
                <a:latin typeface="Open Sans"/>
                <a:ea typeface="Open Sans"/>
                <a:cs typeface="Open Sans"/>
                <a:sym typeface="Open Sans"/>
              </a:rPr>
              <a:t> as </a:t>
            </a:r>
            <a:r>
              <a:rPr lang="en-GB" sz="2000" b="0" i="0" u="none" strike="noStrike" cap="none" dirty="0" err="1">
                <a:solidFill>
                  <a:srgbClr val="021318"/>
                </a:solidFill>
                <a:latin typeface="Open Sans"/>
                <a:ea typeface="Open Sans"/>
                <a:cs typeface="Open Sans"/>
                <a:sym typeface="Open Sans"/>
              </a:rPr>
              <a:t>principais</a:t>
            </a:r>
            <a:r>
              <a:rPr lang="en-GB" sz="2000" b="0" i="0" u="none" strike="noStrike" cap="none" dirty="0">
                <a:solidFill>
                  <a:srgbClr val="021318"/>
                </a:solidFill>
                <a:latin typeface="Open Sans"/>
                <a:ea typeface="Open Sans"/>
                <a:cs typeface="Open Sans"/>
                <a:sym typeface="Open Sans"/>
              </a:rPr>
              <a:t> </a:t>
            </a:r>
            <a:r>
              <a:rPr lang="en-GB" sz="2000" b="0" i="0" u="none" strike="noStrike" cap="none" dirty="0" err="1">
                <a:solidFill>
                  <a:srgbClr val="021318"/>
                </a:solidFill>
                <a:latin typeface="Open Sans"/>
                <a:ea typeface="Open Sans"/>
                <a:cs typeface="Open Sans"/>
                <a:sym typeface="Open Sans"/>
              </a:rPr>
              <a:t>interconexões</a:t>
            </a:r>
            <a:r>
              <a:rPr lang="en-GB" sz="2000" b="0" i="0" u="none" strike="noStrike" cap="none" dirty="0">
                <a:solidFill>
                  <a:srgbClr val="021318"/>
                </a:solidFill>
                <a:latin typeface="Open Sans"/>
                <a:ea typeface="Open Sans"/>
                <a:cs typeface="Open Sans"/>
                <a:sym typeface="Open Sans"/>
              </a:rPr>
              <a:t> e </a:t>
            </a:r>
            <a:r>
              <a:rPr lang="en-GB" sz="2000" b="0" i="0" u="none" strike="noStrike" cap="none" dirty="0" err="1">
                <a:solidFill>
                  <a:srgbClr val="021318"/>
                </a:solidFill>
                <a:latin typeface="Open Sans"/>
                <a:ea typeface="Open Sans"/>
                <a:cs typeface="Open Sans"/>
                <a:sym typeface="Open Sans"/>
              </a:rPr>
              <a:t>dinâmicas</a:t>
            </a:r>
            <a:r>
              <a:rPr lang="en-GB" sz="2000" b="0" i="0" u="none" strike="noStrike" cap="none" dirty="0">
                <a:solidFill>
                  <a:srgbClr val="021318"/>
                </a:solidFill>
                <a:latin typeface="Open Sans"/>
                <a:ea typeface="Open Sans"/>
                <a:cs typeface="Open Sans"/>
                <a:sym typeface="Open Sans"/>
              </a:rPr>
              <a:t> do </a:t>
            </a:r>
            <a:r>
              <a:rPr lang="en-GB" sz="2000" dirty="0" err="1">
                <a:solidFill>
                  <a:srgbClr val="021318"/>
                </a:solidFill>
                <a:latin typeface="Open Sans"/>
                <a:ea typeface="Open Sans"/>
                <a:cs typeface="Open Sans"/>
                <a:sym typeface="Open Sans"/>
              </a:rPr>
              <a:t>s</a:t>
            </a:r>
            <a:r>
              <a:rPr lang="en-GB" sz="2000" b="0" i="0" u="none" strike="noStrike" cap="none" dirty="0" err="1">
                <a:solidFill>
                  <a:srgbClr val="021318"/>
                </a:solidFill>
                <a:latin typeface="Open Sans"/>
                <a:ea typeface="Open Sans"/>
                <a:cs typeface="Open Sans"/>
                <a:sym typeface="Open Sans"/>
              </a:rPr>
              <a:t>istema</a:t>
            </a:r>
            <a:r>
              <a:rPr lang="en-GB" sz="2000" b="0" i="0" u="none" strike="noStrike" cap="none" dirty="0">
                <a:solidFill>
                  <a:srgbClr val="021318"/>
                </a:solidFill>
                <a:latin typeface="Open Sans"/>
                <a:ea typeface="Open Sans"/>
                <a:cs typeface="Open Sans"/>
                <a:sym typeface="Open Sans"/>
              </a:rPr>
              <a:t> </a:t>
            </a:r>
            <a:r>
              <a:rPr lang="en-GB" sz="2000" b="0" i="0" u="none" strike="noStrike" cap="none" dirty="0" err="1">
                <a:solidFill>
                  <a:srgbClr val="021318"/>
                </a:solidFill>
                <a:latin typeface="Open Sans"/>
                <a:ea typeface="Open Sans"/>
                <a:cs typeface="Open Sans"/>
                <a:sym typeface="Open Sans"/>
              </a:rPr>
              <a:t>interligado</a:t>
            </a:r>
            <a:r>
              <a:rPr lang="en-GB" sz="2000" b="0" i="0" u="none" strike="noStrike" cap="none" dirty="0">
                <a:solidFill>
                  <a:srgbClr val="021318"/>
                </a:solidFill>
                <a:latin typeface="Open Sans"/>
                <a:ea typeface="Open Sans"/>
                <a:cs typeface="Open Sans"/>
                <a:sym typeface="Open Sans"/>
              </a:rPr>
              <a:t> </a:t>
            </a:r>
            <a:r>
              <a:rPr lang="en-GB" sz="2000" b="0" i="0" u="none" strike="noStrike" cap="none" dirty="0" err="1">
                <a:solidFill>
                  <a:srgbClr val="021318"/>
                </a:solidFill>
                <a:latin typeface="Open Sans"/>
                <a:ea typeface="Open Sans"/>
                <a:cs typeface="Open Sans"/>
                <a:sym typeface="Open Sans"/>
              </a:rPr>
              <a:t>energia-alimentos-água</a:t>
            </a:r>
            <a:endParaRPr dirty="0"/>
          </a:p>
          <a:p>
            <a:pPr marL="800100" marR="0" lvl="1" indent="-342900" algn="l" rtl="0">
              <a:spcBef>
                <a:spcPts val="1800"/>
              </a:spcBef>
              <a:spcAft>
                <a:spcPts val="0"/>
              </a:spcAft>
              <a:buClr>
                <a:srgbClr val="021318"/>
              </a:buClr>
              <a:buSzPts val="2000"/>
              <a:buFont typeface="Arial"/>
              <a:buChar char="•"/>
            </a:pPr>
            <a:r>
              <a:rPr lang="en-GB" sz="2000" b="0" i="0" u="none" strike="noStrike" cap="none" dirty="0" err="1">
                <a:solidFill>
                  <a:srgbClr val="021318"/>
                </a:solidFill>
                <a:latin typeface="Open Sans"/>
                <a:ea typeface="Open Sans"/>
                <a:cs typeface="Open Sans"/>
                <a:sym typeface="Open Sans"/>
              </a:rPr>
              <a:t>Resultados</a:t>
            </a:r>
            <a:r>
              <a:rPr lang="en-GB" sz="2000" b="0" i="0" u="none" strike="noStrike" cap="none" dirty="0">
                <a:solidFill>
                  <a:srgbClr val="021318"/>
                </a:solidFill>
                <a:latin typeface="Open Sans"/>
                <a:ea typeface="Open Sans"/>
                <a:cs typeface="Open Sans"/>
                <a:sym typeface="Open Sans"/>
              </a:rPr>
              <a:t> </a:t>
            </a:r>
            <a:r>
              <a:rPr lang="en-GB" sz="2000" b="0" i="0" u="none" strike="noStrike" cap="none" dirty="0" err="1">
                <a:solidFill>
                  <a:srgbClr val="021318"/>
                </a:solidFill>
                <a:latin typeface="Open Sans"/>
                <a:ea typeface="Open Sans"/>
                <a:cs typeface="Open Sans"/>
                <a:sym typeface="Open Sans"/>
              </a:rPr>
              <a:t>robustos</a:t>
            </a:r>
            <a:r>
              <a:rPr lang="en-GB" sz="2000" b="0" i="0" u="none" strike="noStrike" cap="none" dirty="0">
                <a:solidFill>
                  <a:srgbClr val="021318"/>
                </a:solidFill>
                <a:latin typeface="Open Sans"/>
                <a:ea typeface="Open Sans"/>
                <a:cs typeface="Open Sans"/>
                <a:sym typeface="Open Sans"/>
              </a:rPr>
              <a:t> </a:t>
            </a:r>
            <a:r>
              <a:rPr lang="en-GB" sz="2000" dirty="0">
                <a:solidFill>
                  <a:srgbClr val="021318"/>
                </a:solidFill>
                <a:latin typeface="Open Sans"/>
                <a:ea typeface="Open Sans"/>
                <a:cs typeface="Open Sans"/>
                <a:sym typeface="Open Sans"/>
              </a:rPr>
              <a:t>que </a:t>
            </a:r>
            <a:r>
              <a:rPr lang="en-GB" sz="2000" dirty="0" err="1">
                <a:solidFill>
                  <a:srgbClr val="021318"/>
                </a:solidFill>
                <a:latin typeface="Open Sans"/>
                <a:ea typeface="Open Sans"/>
                <a:cs typeface="Open Sans"/>
                <a:sym typeface="Open Sans"/>
              </a:rPr>
              <a:t>contribuam</a:t>
            </a:r>
            <a:r>
              <a:rPr lang="en-GB" sz="2000" dirty="0">
                <a:solidFill>
                  <a:srgbClr val="021318"/>
                </a:solidFill>
                <a:latin typeface="Open Sans"/>
                <a:ea typeface="Open Sans"/>
                <a:cs typeface="Open Sans"/>
                <a:sym typeface="Open Sans"/>
              </a:rPr>
              <a:t> para </a:t>
            </a:r>
            <a:r>
              <a:rPr lang="en-GB" sz="2000" b="0" i="0" u="none" strike="noStrike" cap="none" dirty="0">
                <a:solidFill>
                  <a:srgbClr val="021318"/>
                </a:solidFill>
                <a:latin typeface="Open Sans"/>
                <a:ea typeface="Open Sans"/>
                <a:cs typeface="Open Sans"/>
                <a:sym typeface="Open Sans"/>
              </a:rPr>
              <a:t>a </a:t>
            </a:r>
            <a:r>
              <a:rPr lang="en-GB" sz="2000" b="0" i="0" u="none" strike="noStrike" cap="none" dirty="0" err="1">
                <a:solidFill>
                  <a:srgbClr val="021318"/>
                </a:solidFill>
                <a:latin typeface="Open Sans"/>
                <a:ea typeface="Open Sans"/>
                <a:cs typeface="Open Sans"/>
                <a:sym typeface="Open Sans"/>
              </a:rPr>
              <a:t>coesão</a:t>
            </a:r>
            <a:r>
              <a:rPr lang="en-GB" sz="2000" b="0" i="0" u="none" strike="noStrike" cap="none" dirty="0">
                <a:solidFill>
                  <a:srgbClr val="021318"/>
                </a:solidFill>
                <a:latin typeface="Open Sans"/>
                <a:ea typeface="Open Sans"/>
                <a:cs typeface="Open Sans"/>
                <a:sym typeface="Open Sans"/>
              </a:rPr>
              <a:t> de </a:t>
            </a:r>
            <a:r>
              <a:rPr lang="en-GB" sz="2000" b="0" i="0" u="none" strike="noStrike" cap="none" dirty="0" err="1">
                <a:solidFill>
                  <a:srgbClr val="021318"/>
                </a:solidFill>
                <a:latin typeface="Open Sans"/>
                <a:ea typeface="Open Sans"/>
                <a:cs typeface="Open Sans"/>
                <a:sym typeface="Open Sans"/>
              </a:rPr>
              <a:t>políticas</a:t>
            </a:r>
            <a:r>
              <a:rPr lang="en-GB" sz="2000" b="0" i="0" u="none" strike="noStrike" cap="none" dirty="0">
                <a:solidFill>
                  <a:srgbClr val="021318"/>
                </a:solidFill>
                <a:latin typeface="Open Sans"/>
                <a:ea typeface="Open Sans"/>
                <a:cs typeface="Open Sans"/>
                <a:sym typeface="Open Sans"/>
              </a:rPr>
              <a:t> e </a:t>
            </a:r>
            <a:r>
              <a:rPr lang="en-GB" sz="2000" b="0" i="0" u="none" strike="noStrike" cap="none" dirty="0" err="1">
                <a:solidFill>
                  <a:srgbClr val="021318"/>
                </a:solidFill>
                <a:latin typeface="Open Sans"/>
                <a:ea typeface="Open Sans"/>
                <a:cs typeface="Open Sans"/>
                <a:sym typeface="Open Sans"/>
              </a:rPr>
              <a:t>medidas</a:t>
            </a:r>
            <a:endParaRPr dirty="0"/>
          </a:p>
          <a:p>
            <a:pPr marL="800100" marR="0" lvl="1" indent="-342900" algn="l" rtl="0">
              <a:spcBef>
                <a:spcPts val="1800"/>
              </a:spcBef>
              <a:spcAft>
                <a:spcPts val="0"/>
              </a:spcAft>
              <a:buClr>
                <a:srgbClr val="021318"/>
              </a:buClr>
              <a:buSzPts val="2000"/>
              <a:buFont typeface="Arial"/>
              <a:buChar char="•"/>
            </a:pPr>
            <a:r>
              <a:rPr lang="en-GB" sz="2000" b="0" i="0" u="none" strike="noStrike" cap="none" dirty="0" err="1">
                <a:solidFill>
                  <a:srgbClr val="021318"/>
                </a:solidFill>
                <a:latin typeface="Open Sans"/>
                <a:ea typeface="Open Sans"/>
                <a:cs typeface="Open Sans"/>
                <a:sym typeface="Open Sans"/>
              </a:rPr>
              <a:t>Conhecimento</a:t>
            </a:r>
            <a:r>
              <a:rPr lang="en-GB" sz="2000" b="0" i="0" u="none" strike="noStrike" cap="none" dirty="0">
                <a:solidFill>
                  <a:srgbClr val="021318"/>
                </a:solidFill>
                <a:latin typeface="Open Sans"/>
                <a:ea typeface="Open Sans"/>
                <a:cs typeface="Open Sans"/>
                <a:sym typeface="Open Sans"/>
              </a:rPr>
              <a:t> de </a:t>
            </a:r>
            <a:r>
              <a:rPr lang="en-GB" sz="2000" b="0" i="0" u="none" strike="noStrike" cap="none" dirty="0" err="1">
                <a:solidFill>
                  <a:srgbClr val="021318"/>
                </a:solidFill>
                <a:latin typeface="Open Sans"/>
                <a:ea typeface="Open Sans"/>
                <a:cs typeface="Open Sans"/>
                <a:sym typeface="Open Sans"/>
              </a:rPr>
              <a:t>riscos</a:t>
            </a:r>
            <a:r>
              <a:rPr lang="en-GB" sz="2000" b="0" i="0" u="none" strike="noStrike" cap="none" dirty="0">
                <a:solidFill>
                  <a:srgbClr val="021318"/>
                </a:solidFill>
                <a:latin typeface="Open Sans"/>
                <a:ea typeface="Open Sans"/>
                <a:cs typeface="Open Sans"/>
                <a:sym typeface="Open Sans"/>
              </a:rPr>
              <a:t> e </a:t>
            </a:r>
            <a:r>
              <a:rPr lang="en-GB" sz="2000" b="0" i="0" u="none" strike="noStrike" cap="none" dirty="0" err="1">
                <a:solidFill>
                  <a:srgbClr val="021318"/>
                </a:solidFill>
                <a:latin typeface="Open Sans"/>
                <a:ea typeface="Open Sans"/>
                <a:cs typeface="Open Sans"/>
                <a:sym typeface="Open Sans"/>
              </a:rPr>
              <a:t>oportunidades</a:t>
            </a:r>
            <a:endParaRPr dirty="0"/>
          </a:p>
          <a:p>
            <a:pPr marL="285750" marR="0" lvl="0" indent="-158750" algn="l" rtl="0">
              <a:spcBef>
                <a:spcPts val="1800"/>
              </a:spcBef>
              <a:spcAft>
                <a:spcPts val="0"/>
              </a:spcAft>
              <a:buClr>
                <a:schemeClr val="dk1"/>
              </a:buClr>
              <a:buSzPts val="2000"/>
              <a:buFont typeface="Arial"/>
              <a:buNone/>
            </a:pPr>
            <a:endParaRPr sz="2000" dirty="0">
              <a:solidFill>
                <a:schemeClr val="dk1"/>
              </a:solidFill>
              <a:latin typeface="Roboto"/>
              <a:ea typeface="Roboto"/>
              <a:cs typeface="Roboto"/>
              <a:sym typeface="Roboto"/>
            </a:endParaRPr>
          </a:p>
        </p:txBody>
      </p:sp>
      <p:sp>
        <p:nvSpPr>
          <p:cNvPr id="275" name="Google Shape;275;p18"/>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O que são os modelos CLEWs?</a:t>
            </a:r>
            <a:endParaRPr sz="4290" b="0" i="0">
              <a:solidFill>
                <a:schemeClr val="dk1"/>
              </a:solidFill>
              <a:latin typeface="Open Sans"/>
              <a:ea typeface="Open Sans"/>
              <a:cs typeface="Open Sans"/>
              <a:sym typeface="Open Sans"/>
            </a:endParaRPr>
          </a:p>
        </p:txBody>
      </p:sp>
      <p:sp>
        <p:nvSpPr>
          <p:cNvPr id="276" name="Google Shape;276;p18"/>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18</a:t>
            </a:fld>
            <a:endParaRPr sz="1400" b="1">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txBox="1"/>
          <p:nvPr/>
        </p:nvSpPr>
        <p:spPr>
          <a:xfrm>
            <a:off x="632340" y="2007650"/>
            <a:ext cx="111519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Advertências a serem consideradas ao aplicar a metodologia CLEWs</a:t>
            </a:r>
            <a:endParaRPr/>
          </a:p>
        </p:txBody>
      </p:sp>
      <p:sp>
        <p:nvSpPr>
          <p:cNvPr id="283" name="Google Shape;283;p19"/>
          <p:cNvSpPr/>
          <p:nvPr/>
        </p:nvSpPr>
        <p:spPr>
          <a:xfrm>
            <a:off x="576192" y="2555498"/>
            <a:ext cx="10726030" cy="1923604"/>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Os modelos CLEWs não são bolas de cristal</a:t>
            </a:r>
            <a:endParaRPr sz="20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Os modelos CLEWs têm </a:t>
            </a:r>
            <a:r>
              <a:rPr lang="en-GB" sz="2000">
                <a:solidFill>
                  <a:schemeClr val="dk1"/>
                </a:solidFill>
                <a:latin typeface="Open Sans"/>
                <a:ea typeface="Open Sans"/>
                <a:cs typeface="Open Sans"/>
                <a:sym typeface="Open Sans"/>
              </a:rPr>
              <a:t>representação</a:t>
            </a:r>
            <a:r>
              <a:rPr lang="en-GB" sz="2000" b="0" i="0" u="none" strike="noStrike" cap="none">
                <a:solidFill>
                  <a:schemeClr val="dk1"/>
                </a:solidFill>
                <a:latin typeface="Open Sans"/>
                <a:ea typeface="Open Sans"/>
                <a:cs typeface="Open Sans"/>
                <a:sym typeface="Open Sans"/>
              </a:rPr>
              <a:t> idealizada </a:t>
            </a:r>
            <a:endParaRPr sz="20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Algumas políticas e medidas não podem ser representadas diretamente no modelo de CLEWs</a:t>
            </a:r>
            <a:endParaRPr sz="2000" b="0" i="0" u="none" strike="noStrike" cap="none">
              <a:solidFill>
                <a:schemeClr val="dk1"/>
              </a:solidFill>
              <a:latin typeface="Open Sans"/>
              <a:ea typeface="Open Sans"/>
              <a:cs typeface="Open Sans"/>
              <a:sym typeface="Open Sans"/>
            </a:endParaRPr>
          </a:p>
          <a:p>
            <a:pPr marL="285750" marR="0" lvl="0" indent="-158750" algn="l" rtl="0">
              <a:spcBef>
                <a:spcPts val="1800"/>
              </a:spcBef>
              <a:spcAft>
                <a:spcPts val="0"/>
              </a:spcAft>
              <a:buClr>
                <a:schemeClr val="dk1"/>
              </a:buClr>
              <a:buSzPts val="2000"/>
              <a:buFont typeface="Arial"/>
              <a:buNone/>
            </a:pPr>
            <a:endParaRPr sz="2000">
              <a:solidFill>
                <a:schemeClr val="dk1"/>
              </a:solidFill>
              <a:latin typeface="Open Sans"/>
              <a:ea typeface="Open Sans"/>
              <a:cs typeface="Open Sans"/>
              <a:sym typeface="Open Sans"/>
            </a:endParaRPr>
          </a:p>
        </p:txBody>
      </p:sp>
      <p:sp>
        <p:nvSpPr>
          <p:cNvPr id="284" name="Google Shape;284;p19"/>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19</a:t>
            </a:fld>
            <a:endParaRPr sz="1400" b="1">
              <a:solidFill>
                <a:schemeClr val="lt1"/>
              </a:solidFill>
              <a:latin typeface="Open Sans"/>
              <a:ea typeface="Open Sans"/>
              <a:cs typeface="Open Sans"/>
              <a:sym typeface="Open Sans"/>
            </a:endParaRPr>
          </a:p>
        </p:txBody>
      </p:sp>
      <p:sp>
        <p:nvSpPr>
          <p:cNvPr id="285" name="Google Shape;285;p19"/>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O que são os modelos CLEWs?</a:t>
            </a:r>
            <a:endParaRPr sz="4290" b="0" i="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647838" y="705100"/>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Resultados da aprendizagem</a:t>
            </a:r>
            <a:endParaRPr/>
          </a:p>
        </p:txBody>
      </p:sp>
      <p:sp>
        <p:nvSpPr>
          <p:cNvPr id="88" name="Google Shape;88;p2"/>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GB" dirty="0">
                <a:latin typeface="Open Sans"/>
                <a:ea typeface="Open Sans"/>
                <a:cs typeface="Open Sans"/>
                <a:sym typeface="Open Sans"/>
              </a:rPr>
              <a:t>OIT1: </a:t>
            </a:r>
            <a:r>
              <a:rPr lang="en-GB" dirty="0" err="1">
                <a:latin typeface="Open Sans"/>
                <a:ea typeface="Open Sans"/>
                <a:cs typeface="Open Sans"/>
                <a:sym typeface="Open Sans"/>
              </a:rPr>
              <a:t>Familiarizar</a:t>
            </a:r>
            <a:r>
              <a:rPr lang="en-GB" dirty="0">
                <a:latin typeface="Open Sans"/>
                <a:ea typeface="Open Sans"/>
                <a:cs typeface="Open Sans"/>
                <a:sym typeface="Open Sans"/>
              </a:rPr>
              <a:t>-se com o </a:t>
            </a:r>
            <a:r>
              <a:rPr lang="en-GB" dirty="0" err="1">
                <a:latin typeface="Open Sans"/>
                <a:ea typeface="Open Sans"/>
                <a:cs typeface="Open Sans"/>
                <a:sym typeface="Open Sans"/>
              </a:rPr>
              <a:t>sistema</a:t>
            </a:r>
            <a:r>
              <a:rPr lang="en-GB" dirty="0">
                <a:latin typeface="Open Sans"/>
                <a:ea typeface="Open Sans"/>
                <a:cs typeface="Open Sans"/>
                <a:sym typeface="Open Sans"/>
              </a:rPr>
              <a:t> </a:t>
            </a:r>
            <a:r>
              <a:rPr lang="en-GB" dirty="0" err="1">
                <a:latin typeface="Open Sans"/>
                <a:ea typeface="Open Sans"/>
                <a:cs typeface="Open Sans"/>
                <a:sym typeface="Open Sans"/>
              </a:rPr>
              <a:t>energia-alimentos-água-clima</a:t>
            </a:r>
            <a:r>
              <a:rPr lang="en-GB" dirty="0">
                <a:latin typeface="Open Sans"/>
                <a:ea typeface="Open Sans"/>
                <a:cs typeface="Open Sans"/>
                <a:sym typeface="Open Sans"/>
              </a:rPr>
              <a:t>, </a:t>
            </a:r>
            <a:r>
              <a:rPr lang="en-GB" dirty="0" err="1">
                <a:latin typeface="Open Sans"/>
                <a:ea typeface="Open Sans"/>
                <a:cs typeface="Open Sans"/>
                <a:sym typeface="Open Sans"/>
              </a:rPr>
              <a:t>suas</a:t>
            </a:r>
            <a:r>
              <a:rPr lang="en-GB" dirty="0">
                <a:latin typeface="Open Sans"/>
                <a:ea typeface="Open Sans"/>
                <a:cs typeface="Open Sans"/>
                <a:sym typeface="Open Sans"/>
              </a:rPr>
              <a:t> </a:t>
            </a:r>
            <a:r>
              <a:rPr lang="en-GB" dirty="0" err="1">
                <a:latin typeface="Open Sans"/>
                <a:ea typeface="Open Sans"/>
                <a:cs typeface="Open Sans"/>
                <a:sym typeface="Open Sans"/>
              </a:rPr>
              <a:t>interligações</a:t>
            </a:r>
            <a:r>
              <a:rPr lang="en-GB" dirty="0">
                <a:latin typeface="Open Sans"/>
                <a:ea typeface="Open Sans"/>
                <a:cs typeface="Open Sans"/>
                <a:sym typeface="Open Sans"/>
              </a:rPr>
              <a:t> e </a:t>
            </a:r>
            <a:r>
              <a:rPr lang="en-GB" dirty="0" err="1">
                <a:latin typeface="Open Sans"/>
                <a:ea typeface="Open Sans"/>
                <a:cs typeface="Open Sans"/>
                <a:sym typeface="Open Sans"/>
              </a:rPr>
              <a:t>sua</a:t>
            </a:r>
            <a:r>
              <a:rPr lang="en-GB" dirty="0">
                <a:latin typeface="Open Sans"/>
                <a:ea typeface="Open Sans"/>
                <a:cs typeface="Open Sans"/>
                <a:sym typeface="Open Sans"/>
              </a:rPr>
              <a:t> </a:t>
            </a:r>
            <a:r>
              <a:rPr lang="en-GB" dirty="0" err="1">
                <a:latin typeface="Open Sans"/>
                <a:ea typeface="Open Sans"/>
                <a:cs typeface="Open Sans"/>
                <a:sym typeface="Open Sans"/>
              </a:rPr>
              <a:t>relação</a:t>
            </a:r>
            <a:r>
              <a:rPr lang="en-GB" dirty="0">
                <a:latin typeface="Open Sans"/>
                <a:ea typeface="Open Sans"/>
                <a:cs typeface="Open Sans"/>
                <a:sym typeface="Open Sans"/>
              </a:rPr>
              <a:t> com o </a:t>
            </a:r>
            <a:r>
              <a:rPr lang="en-GB" dirty="0" err="1">
                <a:latin typeface="Open Sans"/>
                <a:ea typeface="Open Sans"/>
                <a:cs typeface="Open Sans"/>
                <a:sym typeface="Open Sans"/>
              </a:rPr>
              <a:t>desenvolvimento</a:t>
            </a:r>
            <a:r>
              <a:rPr lang="en-GB" dirty="0">
                <a:latin typeface="Open Sans"/>
                <a:ea typeface="Open Sans"/>
                <a:cs typeface="Open Sans"/>
                <a:sym typeface="Open Sans"/>
              </a:rPr>
              <a:t> </a:t>
            </a:r>
            <a:r>
              <a:rPr lang="en-GB" dirty="0" err="1">
                <a:latin typeface="Open Sans"/>
                <a:ea typeface="Open Sans"/>
                <a:cs typeface="Open Sans"/>
                <a:sym typeface="Open Sans"/>
              </a:rPr>
              <a:t>sustentável</a:t>
            </a:r>
            <a:endParaRPr dirty="0"/>
          </a:p>
          <a:p>
            <a:pPr marL="228600" lvl="0" indent="-228600" algn="l" rtl="0">
              <a:lnSpc>
                <a:spcPct val="100000"/>
              </a:lnSpc>
              <a:spcBef>
                <a:spcPts val="1200"/>
              </a:spcBef>
              <a:spcAft>
                <a:spcPts val="0"/>
              </a:spcAft>
              <a:buClr>
                <a:schemeClr val="dk1"/>
              </a:buClr>
              <a:buSzPts val="2000"/>
              <a:buChar char="•"/>
            </a:pPr>
            <a:r>
              <a:rPr lang="en-GB" dirty="0">
                <a:latin typeface="Open Sans"/>
                <a:ea typeface="Open Sans"/>
                <a:cs typeface="Open Sans"/>
                <a:sym typeface="Open Sans"/>
              </a:rPr>
              <a:t>ILO2: </a:t>
            </a:r>
            <a:r>
              <a:rPr lang="en-GB" dirty="0" err="1">
                <a:latin typeface="Open Sans"/>
                <a:ea typeface="Open Sans"/>
                <a:cs typeface="Open Sans"/>
                <a:sym typeface="Open Sans"/>
              </a:rPr>
              <a:t>Compreeder</a:t>
            </a:r>
            <a:r>
              <a:rPr lang="en-GB" dirty="0">
                <a:latin typeface="Open Sans"/>
                <a:ea typeface="Open Sans"/>
                <a:cs typeface="Open Sans"/>
                <a:sym typeface="Open Sans"/>
              </a:rPr>
              <a:t> </a:t>
            </a:r>
            <a:r>
              <a:rPr lang="en-GB" dirty="0" err="1">
                <a:latin typeface="Open Sans"/>
                <a:ea typeface="Open Sans"/>
                <a:cs typeface="Open Sans"/>
                <a:sym typeface="Open Sans"/>
              </a:rPr>
              <a:t>os</a:t>
            </a:r>
            <a:r>
              <a:rPr lang="en-GB" dirty="0">
                <a:latin typeface="Open Sans"/>
                <a:ea typeface="Open Sans"/>
                <a:cs typeface="Open Sans"/>
                <a:sym typeface="Open Sans"/>
              </a:rPr>
              <a:t> </a:t>
            </a:r>
            <a:r>
              <a:rPr lang="en-GB" dirty="0" err="1">
                <a:latin typeface="Open Sans"/>
                <a:ea typeface="Open Sans"/>
                <a:cs typeface="Open Sans"/>
                <a:sym typeface="Open Sans"/>
              </a:rPr>
              <a:t>conceitos</a:t>
            </a:r>
            <a:r>
              <a:rPr lang="en-GB" dirty="0">
                <a:latin typeface="Open Sans"/>
                <a:ea typeface="Open Sans"/>
                <a:cs typeface="Open Sans"/>
                <a:sym typeface="Open Sans"/>
              </a:rPr>
              <a:t> da </a:t>
            </a:r>
            <a:r>
              <a:rPr lang="en-GB" dirty="0" err="1">
                <a:latin typeface="Open Sans"/>
                <a:ea typeface="Open Sans"/>
                <a:cs typeface="Open Sans"/>
                <a:sym typeface="Open Sans"/>
              </a:rPr>
              <a:t>estrutura</a:t>
            </a:r>
            <a:r>
              <a:rPr lang="en-GB" dirty="0">
                <a:latin typeface="Open Sans"/>
                <a:ea typeface="Open Sans"/>
                <a:cs typeface="Open Sans"/>
                <a:sym typeface="Open Sans"/>
              </a:rPr>
              <a:t> CLEWs e de </a:t>
            </a:r>
            <a:r>
              <a:rPr lang="en-GB" dirty="0" err="1">
                <a:latin typeface="Open Sans"/>
                <a:ea typeface="Open Sans"/>
                <a:cs typeface="Open Sans"/>
                <a:sym typeface="Open Sans"/>
              </a:rPr>
              <a:t>seus</a:t>
            </a:r>
            <a:r>
              <a:rPr lang="en-GB" dirty="0">
                <a:latin typeface="Open Sans"/>
                <a:ea typeface="Open Sans"/>
                <a:cs typeface="Open Sans"/>
                <a:sym typeface="Open Sans"/>
              </a:rPr>
              <a:t> </a:t>
            </a:r>
            <a:r>
              <a:rPr lang="en-GB" dirty="0" err="1">
                <a:latin typeface="Open Sans"/>
                <a:ea typeface="Open Sans"/>
                <a:cs typeface="Open Sans"/>
                <a:sym typeface="Open Sans"/>
              </a:rPr>
              <a:t>principais</a:t>
            </a:r>
            <a:r>
              <a:rPr lang="en-GB" dirty="0">
                <a:latin typeface="Open Sans"/>
                <a:ea typeface="Open Sans"/>
                <a:cs typeface="Open Sans"/>
                <a:sym typeface="Open Sans"/>
              </a:rPr>
              <a:t> </a:t>
            </a:r>
            <a:r>
              <a:rPr lang="en-GB" dirty="0" err="1">
                <a:latin typeface="Open Sans"/>
                <a:ea typeface="Open Sans"/>
                <a:cs typeface="Open Sans"/>
                <a:sym typeface="Open Sans"/>
              </a:rPr>
              <a:t>métodos</a:t>
            </a:r>
            <a:r>
              <a:rPr lang="en-GB" dirty="0">
                <a:latin typeface="Open Sans"/>
                <a:ea typeface="Open Sans"/>
                <a:cs typeface="Open Sans"/>
                <a:sym typeface="Open Sans"/>
              </a:rPr>
              <a:t> e </a:t>
            </a:r>
            <a:r>
              <a:rPr lang="en-GB" dirty="0" err="1">
                <a:latin typeface="Open Sans"/>
                <a:ea typeface="Open Sans"/>
                <a:cs typeface="Open Sans"/>
                <a:sym typeface="Open Sans"/>
              </a:rPr>
              <a:t>aplicações</a:t>
            </a:r>
            <a:endParaRPr dirty="0"/>
          </a:p>
          <a:p>
            <a:pPr marL="228600" lvl="0" indent="-101600" algn="l" rtl="0">
              <a:lnSpc>
                <a:spcPct val="100000"/>
              </a:lnSpc>
              <a:spcBef>
                <a:spcPts val="1200"/>
              </a:spcBef>
              <a:spcAft>
                <a:spcPts val="0"/>
              </a:spcAft>
              <a:buClr>
                <a:schemeClr val="dk1"/>
              </a:buClr>
              <a:buSzPts val="2000"/>
              <a:buNone/>
            </a:pPr>
            <a:endParaRPr dirty="0">
              <a:latin typeface="Open Sans"/>
              <a:ea typeface="Open Sans"/>
              <a:cs typeface="Open Sans"/>
              <a:sym typeface="Open Sans"/>
            </a:endParaRPr>
          </a:p>
        </p:txBody>
      </p:sp>
      <p:sp>
        <p:nvSpPr>
          <p:cNvPr id="89" name="Google Shape;89;p2"/>
          <p:cNvSpPr txBox="1">
            <a:spLocks noGrp="1"/>
          </p:cNvSpPr>
          <p:nvPr>
            <p:ph type="sldNum" idx="12"/>
          </p:nvPr>
        </p:nvSpPr>
        <p:spPr>
          <a:xfrm>
            <a:off x="11743853" y="645757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a:t>
            </a:fld>
            <a:endParaRPr/>
          </a:p>
        </p:txBody>
      </p:sp>
      <p:sp>
        <p:nvSpPr>
          <p:cNvPr id="90" name="Google Shape;90;p2"/>
          <p:cNvSpPr txBox="1">
            <a:spLocks noGrp="1"/>
          </p:cNvSpPr>
          <p:nvPr>
            <p:ph type="body" idx="2"/>
          </p:nvPr>
        </p:nvSpPr>
        <p:spPr>
          <a:xfrm>
            <a:off x="649061" y="2056132"/>
            <a:ext cx="4839380" cy="4392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B3C6E7"/>
              </a:buClr>
              <a:buSzPts val="2000"/>
              <a:buNone/>
            </a:pPr>
            <a:r>
              <a:rPr lang="en-GB" b="0" dirty="0">
                <a:solidFill>
                  <a:srgbClr val="B3C6E7"/>
                </a:solidFill>
                <a:latin typeface="Open Sans"/>
                <a:ea typeface="Open Sans"/>
                <a:cs typeface="Open Sans"/>
                <a:sym typeface="Open Sans"/>
              </a:rPr>
              <a:t>Ao final </a:t>
            </a:r>
            <a:r>
              <a:rPr lang="en-GB" b="0" dirty="0" err="1">
                <a:solidFill>
                  <a:srgbClr val="B3C6E7"/>
                </a:solidFill>
                <a:latin typeface="Open Sans"/>
                <a:ea typeface="Open Sans"/>
                <a:cs typeface="Open Sans"/>
                <a:sym typeface="Open Sans"/>
              </a:rPr>
              <a:t>desta</a:t>
            </a:r>
            <a:r>
              <a:rPr lang="en-GB" b="0" dirty="0">
                <a:solidFill>
                  <a:srgbClr val="B3C6E7"/>
                </a:solidFill>
                <a:latin typeface="Open Sans"/>
                <a:ea typeface="Open Sans"/>
                <a:cs typeface="Open Sans"/>
                <a:sym typeface="Open Sans"/>
              </a:rPr>
              <a:t> aula, </a:t>
            </a:r>
            <a:r>
              <a:rPr lang="en-GB" b="0" dirty="0" err="1">
                <a:solidFill>
                  <a:srgbClr val="B3C6E7"/>
                </a:solidFill>
                <a:latin typeface="Open Sans"/>
                <a:ea typeface="Open Sans"/>
                <a:cs typeface="Open Sans"/>
                <a:sym typeface="Open Sans"/>
              </a:rPr>
              <a:t>você</a:t>
            </a:r>
            <a:r>
              <a:rPr lang="en-GB" b="0" dirty="0">
                <a:solidFill>
                  <a:srgbClr val="B3C6E7"/>
                </a:solidFill>
                <a:latin typeface="Open Sans"/>
                <a:ea typeface="Open Sans"/>
                <a:cs typeface="Open Sans"/>
                <a:sym typeface="Open Sans"/>
              </a:rPr>
              <a:t> </a:t>
            </a:r>
            <a:r>
              <a:rPr lang="en-GB" b="0" dirty="0" err="1">
                <a:solidFill>
                  <a:srgbClr val="B3C6E7"/>
                </a:solidFill>
                <a:latin typeface="Open Sans"/>
                <a:ea typeface="Open Sans"/>
                <a:cs typeface="Open Sans"/>
                <a:sym typeface="Open Sans"/>
              </a:rPr>
              <a:t>poderá</a:t>
            </a:r>
            <a:r>
              <a:rPr lang="en-GB" b="0" dirty="0">
                <a:solidFill>
                  <a:srgbClr val="B3C6E7"/>
                </a:solidFill>
                <a:latin typeface="Open Sans"/>
                <a:ea typeface="Open Sans"/>
                <a:cs typeface="Open Sans"/>
                <a:sym typeface="Open Sans"/>
              </a:rPr>
              <a:t>:</a:t>
            </a:r>
            <a:endParaRPr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Aula 1.3 Referências</a:t>
            </a:r>
            <a:endParaRPr/>
          </a:p>
        </p:txBody>
      </p:sp>
      <p:sp>
        <p:nvSpPr>
          <p:cNvPr id="291" name="Google Shape;291;p2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20</a:t>
            </a:fld>
            <a:endParaRPr/>
          </a:p>
        </p:txBody>
      </p:sp>
      <p:sp>
        <p:nvSpPr>
          <p:cNvPr id="292" name="Google Shape;292;p20"/>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Font typeface="Calibri"/>
              <a:buAutoNum type="arabicPeriod"/>
            </a:pPr>
            <a:r>
              <a:rPr lang="en-GB"/>
              <a:t>Howells, M. et al, Integrated analysis of climate change, land-use, energy and water strategies Nature Climate Change 3(7) (2013)</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p:nvPr/>
        </p:nvSpPr>
        <p:spPr>
          <a:xfrm>
            <a:off x="8850829" y="4886779"/>
            <a:ext cx="295724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dirty="0" err="1">
                <a:solidFill>
                  <a:schemeClr val="lt1"/>
                </a:solidFill>
                <a:latin typeface="Open Sans"/>
                <a:ea typeface="Open Sans"/>
                <a:cs typeface="Open Sans"/>
                <a:sym typeface="Open Sans"/>
              </a:rPr>
              <a:t>Alfstad</a:t>
            </a:r>
            <a:r>
              <a:rPr lang="en-GB" sz="800" dirty="0">
                <a:solidFill>
                  <a:schemeClr val="lt1"/>
                </a:solidFill>
                <a:latin typeface="Open Sans"/>
                <a:ea typeface="Open Sans"/>
                <a:cs typeface="Open Sans"/>
                <a:sym typeface="Open Sans"/>
              </a:rPr>
              <a:t> T., </a:t>
            </a:r>
            <a:r>
              <a:rPr lang="en-GB" sz="800" dirty="0" err="1">
                <a:solidFill>
                  <a:schemeClr val="lt1"/>
                </a:solidFill>
                <a:latin typeface="Open Sans"/>
                <a:ea typeface="Open Sans"/>
                <a:cs typeface="Open Sans"/>
                <a:sym typeface="Open Sans"/>
              </a:rPr>
              <a:t>Shivakum</a:t>
            </a:r>
            <a:r>
              <a:rPr lang="en-GB" sz="800" dirty="0">
                <a:solidFill>
                  <a:schemeClr val="lt1"/>
                </a:solidFill>
                <a:latin typeface="Open Sans"/>
                <a:ea typeface="Open Sans"/>
                <a:cs typeface="Open Sans"/>
                <a:sym typeface="Open Sans"/>
              </a:rPr>
              <a:t> A. (UNDESA), </a:t>
            </a:r>
            <a:r>
              <a:rPr lang="en-GB" sz="800" dirty="0" err="1">
                <a:solidFill>
                  <a:schemeClr val="lt1"/>
                </a:solidFill>
                <a:latin typeface="Open Sans"/>
                <a:ea typeface="Open Sans"/>
                <a:cs typeface="Open Sans"/>
                <a:sym typeface="Open Sans"/>
              </a:rPr>
              <a:t>Niet</a:t>
            </a:r>
            <a:r>
              <a:rPr lang="en-GB" sz="800" dirty="0">
                <a:solidFill>
                  <a:schemeClr val="lt1"/>
                </a:solidFill>
                <a:latin typeface="Open Sans"/>
                <a:ea typeface="Open Sans"/>
                <a:cs typeface="Open Sans"/>
                <a:sym typeface="Open Sans"/>
              </a:rPr>
              <a:t> T. (SFU), </a:t>
            </a:r>
            <a:r>
              <a:rPr lang="en-GB" sz="800" dirty="0" err="1">
                <a:solidFill>
                  <a:schemeClr val="lt1"/>
                </a:solidFill>
                <a:latin typeface="Open Sans"/>
                <a:ea typeface="Open Sans"/>
                <a:cs typeface="Open Sans"/>
                <a:sym typeface="Open Sans"/>
              </a:rPr>
              <a:t>Gardumi</a:t>
            </a:r>
            <a:r>
              <a:rPr lang="en-GB" sz="800" dirty="0">
                <a:solidFill>
                  <a:schemeClr val="lt1"/>
                </a:solidFill>
                <a:latin typeface="Open Sans"/>
                <a:ea typeface="Open Sans"/>
                <a:cs typeface="Open Sans"/>
                <a:sym typeface="Open Sans"/>
              </a:rPr>
              <a:t> F., Sridharan V., Ramos E.P. (KTH), 2021. </a:t>
            </a:r>
            <a:r>
              <a:rPr lang="en-GB" sz="800" dirty="0" err="1">
                <a:solidFill>
                  <a:schemeClr val="lt1"/>
                </a:solidFill>
                <a:latin typeface="Open Sans"/>
                <a:ea typeface="Open Sans"/>
                <a:cs typeface="Open Sans"/>
                <a:sym typeface="Open Sans"/>
              </a:rPr>
              <a:t>Palestra</a:t>
            </a:r>
            <a:r>
              <a:rPr lang="en-GB" sz="800" dirty="0">
                <a:solidFill>
                  <a:schemeClr val="lt1"/>
                </a:solidFill>
                <a:latin typeface="Open Sans"/>
                <a:ea typeface="Open Sans"/>
                <a:cs typeface="Open Sans"/>
                <a:sym typeface="Open Sans"/>
              </a:rPr>
              <a:t> 1: </a:t>
            </a:r>
            <a:r>
              <a:rPr lang="en-GB" sz="800" dirty="0" err="1">
                <a:solidFill>
                  <a:schemeClr val="lt1"/>
                </a:solidFill>
                <a:latin typeface="Open Sans"/>
                <a:ea typeface="Open Sans"/>
                <a:cs typeface="Open Sans"/>
                <a:sym typeface="Open Sans"/>
              </a:rPr>
              <a:t>Introdução</a:t>
            </a:r>
            <a:r>
              <a:rPr lang="en-GB" sz="800" dirty="0">
                <a:solidFill>
                  <a:schemeClr val="lt1"/>
                </a:solidFill>
                <a:latin typeface="Open Sans"/>
                <a:ea typeface="Open Sans"/>
                <a:cs typeface="Open Sans"/>
                <a:sym typeface="Open Sans"/>
              </a:rPr>
              <a:t>. </a:t>
            </a:r>
            <a:r>
              <a:rPr lang="en-GB" sz="800" dirty="0" err="1">
                <a:solidFill>
                  <a:schemeClr val="lt1"/>
                </a:solidFill>
                <a:latin typeface="Open Sans"/>
                <a:ea typeface="Open Sans"/>
                <a:cs typeface="Open Sans"/>
                <a:sym typeface="Open Sans"/>
              </a:rPr>
              <a:t>Versão</a:t>
            </a:r>
            <a:r>
              <a:rPr lang="en-GB" sz="800" dirty="0">
                <a:solidFill>
                  <a:schemeClr val="lt1"/>
                </a:solidFill>
                <a:latin typeface="Open Sans"/>
                <a:ea typeface="Open Sans"/>
                <a:cs typeface="Open Sans"/>
                <a:sym typeface="Open Sans"/>
              </a:rPr>
              <a:t> de </a:t>
            </a:r>
            <a:r>
              <a:rPr lang="en-GB" sz="800" dirty="0" err="1">
                <a:solidFill>
                  <a:schemeClr val="lt1"/>
                </a:solidFill>
                <a:latin typeface="Open Sans"/>
                <a:ea typeface="Open Sans"/>
                <a:cs typeface="Open Sans"/>
                <a:sym typeface="Open Sans"/>
              </a:rPr>
              <a:t>lançamento</a:t>
            </a:r>
            <a:r>
              <a:rPr lang="en-GB" sz="800" dirty="0">
                <a:solidFill>
                  <a:schemeClr val="lt1"/>
                </a:solidFill>
                <a:latin typeface="Open Sans"/>
                <a:ea typeface="Open Sans"/>
                <a:cs typeface="Open Sans"/>
                <a:sym typeface="Open Sans"/>
              </a:rPr>
              <a:t> 1.0.  [</a:t>
            </a:r>
            <a:r>
              <a:rPr lang="en-GB" sz="800" dirty="0" err="1">
                <a:solidFill>
                  <a:schemeClr val="lt1"/>
                </a:solidFill>
                <a:latin typeface="Open Sans"/>
                <a:ea typeface="Open Sans"/>
                <a:cs typeface="Open Sans"/>
                <a:sym typeface="Open Sans"/>
              </a:rPr>
              <a:t>apresentação</a:t>
            </a:r>
            <a:r>
              <a:rPr lang="en-GB" sz="800" dirty="0">
                <a:solidFill>
                  <a:schemeClr val="lt1"/>
                </a:solidFill>
                <a:latin typeface="Open Sans"/>
                <a:ea typeface="Open Sans"/>
                <a:cs typeface="Open Sans"/>
                <a:sym typeface="Open Sans"/>
              </a:rPr>
              <a:t> on-line]. </a:t>
            </a:r>
            <a:r>
              <a:rPr lang="en-GB" sz="800" dirty="0" err="1">
                <a:solidFill>
                  <a:schemeClr val="lt1"/>
                </a:solidFill>
                <a:latin typeface="Open Sans"/>
                <a:ea typeface="Open Sans"/>
                <a:cs typeface="Open Sans"/>
                <a:sym typeface="Open Sans"/>
              </a:rPr>
              <a:t>Programa</a:t>
            </a:r>
            <a:r>
              <a:rPr lang="en-GB" sz="800" dirty="0">
                <a:solidFill>
                  <a:schemeClr val="lt1"/>
                </a:solidFill>
                <a:latin typeface="Open Sans"/>
                <a:ea typeface="Open Sans"/>
                <a:cs typeface="Open Sans"/>
                <a:sym typeface="Open Sans"/>
              </a:rPr>
              <a:t> de </a:t>
            </a:r>
            <a:r>
              <a:rPr lang="en-GB" sz="800" dirty="0" err="1">
                <a:solidFill>
                  <a:schemeClr val="lt1"/>
                </a:solidFill>
                <a:latin typeface="Open Sans"/>
                <a:ea typeface="Open Sans"/>
                <a:cs typeface="Open Sans"/>
                <a:sym typeface="Open Sans"/>
              </a:rPr>
              <a:t>Crescimento</a:t>
            </a:r>
            <a:r>
              <a:rPr lang="en-GB" sz="800" dirty="0">
                <a:solidFill>
                  <a:schemeClr val="lt1"/>
                </a:solidFill>
                <a:latin typeface="Open Sans"/>
                <a:ea typeface="Open Sans"/>
                <a:cs typeface="Open Sans"/>
                <a:sym typeface="Open Sans"/>
              </a:rPr>
              <a:t> </a:t>
            </a:r>
            <a:r>
              <a:rPr lang="en-GB" sz="800" dirty="0" err="1">
                <a:solidFill>
                  <a:schemeClr val="lt1"/>
                </a:solidFill>
                <a:latin typeface="Open Sans"/>
                <a:ea typeface="Open Sans"/>
                <a:cs typeface="Open Sans"/>
                <a:sym typeface="Open Sans"/>
              </a:rPr>
              <a:t>Compatível</a:t>
            </a:r>
            <a:r>
              <a:rPr lang="en-GB" sz="800" dirty="0">
                <a:solidFill>
                  <a:schemeClr val="lt1"/>
                </a:solidFill>
                <a:latin typeface="Open Sans"/>
                <a:ea typeface="Open Sans"/>
                <a:cs typeface="Open Sans"/>
                <a:sym typeface="Open Sans"/>
              </a:rPr>
              <a:t> com o </a:t>
            </a:r>
            <a:r>
              <a:rPr lang="en-GB" sz="800" dirty="0" err="1">
                <a:solidFill>
                  <a:schemeClr val="lt1"/>
                </a:solidFill>
                <a:latin typeface="Open Sans"/>
                <a:ea typeface="Open Sans"/>
                <a:cs typeface="Open Sans"/>
                <a:sym typeface="Open Sans"/>
              </a:rPr>
              <a:t>Clima</a:t>
            </a:r>
            <a:r>
              <a:rPr lang="en-GB" sz="800" dirty="0">
                <a:solidFill>
                  <a:schemeClr val="lt1"/>
                </a:solidFill>
                <a:latin typeface="Open Sans"/>
                <a:ea typeface="Open Sans"/>
                <a:cs typeface="Open Sans"/>
                <a:sym typeface="Open Sans"/>
              </a:rPr>
              <a:t>, </a:t>
            </a:r>
            <a:r>
              <a:rPr lang="en-GB" sz="800" dirty="0" err="1">
                <a:solidFill>
                  <a:schemeClr val="lt1"/>
                </a:solidFill>
                <a:latin typeface="Open Sans"/>
                <a:ea typeface="Open Sans"/>
                <a:cs typeface="Open Sans"/>
                <a:sym typeface="Open Sans"/>
              </a:rPr>
              <a:t>Programa</a:t>
            </a:r>
            <a:r>
              <a:rPr lang="en-GB" sz="800" dirty="0">
                <a:solidFill>
                  <a:schemeClr val="lt1"/>
                </a:solidFill>
                <a:latin typeface="Open Sans"/>
                <a:ea typeface="Open Sans"/>
                <a:cs typeface="Open Sans"/>
                <a:sym typeface="Open Sans"/>
              </a:rPr>
              <a:t> de </a:t>
            </a:r>
            <a:r>
              <a:rPr lang="en-GB" sz="800" dirty="0" err="1">
                <a:solidFill>
                  <a:schemeClr val="lt1"/>
                </a:solidFill>
                <a:latin typeface="Open Sans"/>
                <a:ea typeface="Open Sans"/>
                <a:cs typeface="Open Sans"/>
                <a:sym typeface="Open Sans"/>
              </a:rPr>
              <a:t>Desenvolvimento</a:t>
            </a:r>
            <a:r>
              <a:rPr lang="en-GB" sz="800" dirty="0">
                <a:solidFill>
                  <a:schemeClr val="lt1"/>
                </a:solidFill>
                <a:latin typeface="Open Sans"/>
                <a:ea typeface="Open Sans"/>
                <a:cs typeface="Open Sans"/>
                <a:sym typeface="Open Sans"/>
              </a:rPr>
              <a:t> das </a:t>
            </a:r>
            <a:r>
              <a:rPr lang="en-GB" sz="800" dirty="0" err="1">
                <a:solidFill>
                  <a:schemeClr val="lt1"/>
                </a:solidFill>
                <a:latin typeface="Open Sans"/>
                <a:ea typeface="Open Sans"/>
                <a:cs typeface="Open Sans"/>
                <a:sym typeface="Open Sans"/>
              </a:rPr>
              <a:t>Nações</a:t>
            </a:r>
            <a:r>
              <a:rPr lang="en-GB" sz="800" dirty="0">
                <a:solidFill>
                  <a:schemeClr val="lt1"/>
                </a:solidFill>
                <a:latin typeface="Open Sans"/>
                <a:ea typeface="Open Sans"/>
                <a:cs typeface="Open Sans"/>
                <a:sym typeface="Open Sans"/>
              </a:rPr>
              <a:t> Unidas e Departamento de </a:t>
            </a:r>
            <a:r>
              <a:rPr lang="en-GB" sz="800" dirty="0" err="1">
                <a:solidFill>
                  <a:schemeClr val="lt1"/>
                </a:solidFill>
                <a:latin typeface="Open Sans"/>
                <a:ea typeface="Open Sans"/>
                <a:cs typeface="Open Sans"/>
                <a:sym typeface="Open Sans"/>
              </a:rPr>
              <a:t>Assuntos</a:t>
            </a:r>
            <a:r>
              <a:rPr lang="en-GB" sz="800" dirty="0">
                <a:solidFill>
                  <a:schemeClr val="lt1"/>
                </a:solidFill>
                <a:latin typeface="Open Sans"/>
                <a:ea typeface="Open Sans"/>
                <a:cs typeface="Open Sans"/>
                <a:sym typeface="Open Sans"/>
              </a:rPr>
              <a:t> </a:t>
            </a:r>
            <a:r>
              <a:rPr lang="en-GB" sz="800" dirty="0" err="1">
                <a:solidFill>
                  <a:schemeClr val="lt1"/>
                </a:solidFill>
                <a:latin typeface="Open Sans"/>
                <a:ea typeface="Open Sans"/>
                <a:cs typeface="Open Sans"/>
                <a:sym typeface="Open Sans"/>
              </a:rPr>
              <a:t>Econômicos</a:t>
            </a:r>
            <a:r>
              <a:rPr lang="en-GB" sz="800" dirty="0">
                <a:solidFill>
                  <a:schemeClr val="lt1"/>
                </a:solidFill>
                <a:latin typeface="Open Sans"/>
                <a:ea typeface="Open Sans"/>
                <a:cs typeface="Open Sans"/>
                <a:sym typeface="Open Sans"/>
              </a:rPr>
              <a:t> e </a:t>
            </a:r>
            <a:r>
              <a:rPr lang="en-GB" sz="800" dirty="0" err="1">
                <a:solidFill>
                  <a:schemeClr val="lt1"/>
                </a:solidFill>
                <a:latin typeface="Open Sans"/>
                <a:ea typeface="Open Sans"/>
                <a:cs typeface="Open Sans"/>
                <a:sym typeface="Open Sans"/>
              </a:rPr>
              <a:t>Sociais</a:t>
            </a:r>
            <a:r>
              <a:rPr lang="en-GB" sz="800" dirty="0">
                <a:solidFill>
                  <a:schemeClr val="lt1"/>
                </a:solidFill>
                <a:latin typeface="Open Sans"/>
                <a:ea typeface="Open Sans"/>
                <a:cs typeface="Open Sans"/>
                <a:sym typeface="Open Sans"/>
              </a:rPr>
              <a:t> das </a:t>
            </a:r>
            <a:r>
              <a:rPr lang="en-GB" sz="800" dirty="0" err="1">
                <a:solidFill>
                  <a:schemeClr val="lt1"/>
                </a:solidFill>
                <a:latin typeface="Open Sans"/>
                <a:ea typeface="Open Sans"/>
                <a:cs typeface="Open Sans"/>
                <a:sym typeface="Open Sans"/>
              </a:rPr>
              <a:t>Nações</a:t>
            </a:r>
            <a:r>
              <a:rPr lang="en-GB" sz="800" dirty="0">
                <a:solidFill>
                  <a:schemeClr val="lt1"/>
                </a:solidFill>
                <a:latin typeface="Open Sans"/>
                <a:ea typeface="Open Sans"/>
                <a:cs typeface="Open Sans"/>
                <a:sym typeface="Open Sans"/>
              </a:rPr>
              <a:t> Unidas.</a:t>
            </a:r>
            <a:endParaRPr dirty="0"/>
          </a:p>
        </p:txBody>
      </p:sp>
      <p:sp>
        <p:nvSpPr>
          <p:cNvPr id="299" name="Google Shape;299;p21"/>
          <p:cNvSpPr txBox="1"/>
          <p:nvPr/>
        </p:nvSpPr>
        <p:spPr>
          <a:xfrm>
            <a:off x="9899301" y="5905083"/>
            <a:ext cx="20620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Cursos do CCG (isso o levará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para o link do site http://www.ClimateCompatibleGrowth.com/teachingmaterials)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a:t>
            </a:fld>
            <a:endParaRPr/>
          </a:p>
        </p:txBody>
      </p:sp>
      <p:sp>
        <p:nvSpPr>
          <p:cNvPr id="97" name="Google Shape;97;p3"/>
          <p:cNvSpPr/>
          <p:nvPr/>
        </p:nvSpPr>
        <p:spPr>
          <a:xfrm>
            <a:off x="666437" y="2075516"/>
            <a:ext cx="10580224" cy="43242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rgbClr val="8DA9DB"/>
                </a:solidFill>
                <a:latin typeface="Open Sans"/>
                <a:ea typeface="Open Sans"/>
                <a:cs typeface="Open Sans"/>
                <a:sym typeface="Open Sans"/>
              </a:rPr>
              <a:t>A Agenda 2030 para o </a:t>
            </a:r>
            <a:r>
              <a:rPr lang="en-GB" sz="2000" b="0" i="0" u="none" strike="noStrike" cap="none" dirty="0" err="1">
                <a:solidFill>
                  <a:srgbClr val="8DA9DB"/>
                </a:solidFill>
                <a:latin typeface="Open Sans"/>
                <a:ea typeface="Open Sans"/>
                <a:cs typeface="Open Sans"/>
                <a:sym typeface="Open Sans"/>
              </a:rPr>
              <a:t>Desenvolvimento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Sustentável</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representa</a:t>
            </a:r>
            <a:r>
              <a:rPr lang="en-GB" sz="2000" b="0" i="0" u="none" strike="noStrike" cap="none" dirty="0">
                <a:solidFill>
                  <a:srgbClr val="8DA9DB"/>
                </a:solidFill>
                <a:latin typeface="Open Sans"/>
                <a:ea typeface="Open Sans"/>
                <a:cs typeface="Open Sans"/>
                <a:sym typeface="Open Sans"/>
              </a:rPr>
              <a:t> um </a:t>
            </a:r>
            <a:r>
              <a:rPr lang="en-GB" sz="2000" b="0" i="0" u="none" strike="noStrike" cap="none" dirty="0" err="1">
                <a:solidFill>
                  <a:srgbClr val="8DA9DB"/>
                </a:solidFill>
                <a:latin typeface="Open Sans"/>
                <a:ea typeface="Open Sans"/>
                <a:cs typeface="Open Sans"/>
                <a:sym typeface="Open Sans"/>
              </a:rPr>
              <a:t>compromisso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internacional</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histórico</a:t>
            </a:r>
            <a:r>
              <a:rPr lang="en-GB" sz="2000" b="0" i="0" u="none" strike="noStrike" cap="none" dirty="0">
                <a:solidFill>
                  <a:srgbClr val="8DA9DB"/>
                </a:solidFill>
                <a:latin typeface="Open Sans"/>
                <a:ea typeface="Open Sans"/>
                <a:cs typeface="Open Sans"/>
                <a:sym typeface="Open Sans"/>
              </a:rPr>
              <a:t> com o </a:t>
            </a:r>
            <a:r>
              <a:rPr lang="en-GB" sz="2000" b="0" i="0" u="none" strike="noStrike" cap="none" dirty="0" err="1">
                <a:solidFill>
                  <a:srgbClr val="8DA9DB"/>
                </a:solidFill>
                <a:latin typeface="Open Sans"/>
                <a:ea typeface="Open Sans"/>
                <a:cs typeface="Open Sans"/>
                <a:sym typeface="Open Sans"/>
              </a:rPr>
              <a:t>crescimento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responsável</a:t>
            </a:r>
            <a:r>
              <a:rPr lang="en-GB" sz="2000" b="0" i="0" u="none" strike="noStrike" cap="none" dirty="0">
                <a:solidFill>
                  <a:srgbClr val="8DA9DB"/>
                </a:solidFill>
                <a:latin typeface="Open Sans"/>
                <a:ea typeface="Open Sans"/>
                <a:cs typeface="Open Sans"/>
                <a:sym typeface="Open Sans"/>
              </a:rPr>
              <a:t>, a </a:t>
            </a:r>
            <a:r>
              <a:rPr lang="en-GB" sz="2000" b="0" i="0" u="none" strike="noStrike" cap="none" dirty="0" err="1">
                <a:solidFill>
                  <a:srgbClr val="8DA9DB"/>
                </a:solidFill>
                <a:latin typeface="Open Sans"/>
                <a:ea typeface="Open Sans"/>
                <a:cs typeface="Open Sans"/>
                <a:sym typeface="Open Sans"/>
              </a:rPr>
              <a:t>prosperidade</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compartilhada</a:t>
            </a:r>
            <a:r>
              <a:rPr lang="en-GB" sz="2000" b="0" i="0" u="none" strike="noStrike" cap="none" dirty="0">
                <a:solidFill>
                  <a:srgbClr val="8DA9DB"/>
                </a:solidFill>
                <a:latin typeface="Open Sans"/>
                <a:ea typeface="Open Sans"/>
                <a:cs typeface="Open Sans"/>
                <a:sym typeface="Open Sans"/>
              </a:rPr>
              <a:t> e a </a:t>
            </a:r>
            <a:r>
              <a:rPr lang="en-GB" sz="2000" b="0" i="0" u="none" strike="noStrike" cap="none" dirty="0" err="1">
                <a:solidFill>
                  <a:srgbClr val="8DA9DB"/>
                </a:solidFill>
                <a:latin typeface="Open Sans"/>
                <a:ea typeface="Open Sans"/>
                <a:cs typeface="Open Sans"/>
                <a:sym typeface="Open Sans"/>
              </a:rPr>
              <a:t>redução</a:t>
            </a:r>
            <a:r>
              <a:rPr lang="en-GB" sz="2000" b="0" i="0" u="none" strike="noStrike" cap="none" dirty="0">
                <a:solidFill>
                  <a:srgbClr val="8DA9DB"/>
                </a:solidFill>
                <a:latin typeface="Open Sans"/>
                <a:ea typeface="Open Sans"/>
                <a:cs typeface="Open Sans"/>
                <a:sym typeface="Open Sans"/>
              </a:rPr>
              <a:t> da </a:t>
            </a:r>
            <a:r>
              <a:rPr lang="en-GB" sz="2000" b="0" i="0" u="none" strike="noStrike" cap="none" dirty="0" err="1">
                <a:solidFill>
                  <a:srgbClr val="8DA9DB"/>
                </a:solidFill>
                <a:latin typeface="Open Sans"/>
                <a:ea typeface="Open Sans"/>
                <a:cs typeface="Open Sans"/>
                <a:sym typeface="Open Sans"/>
              </a:rPr>
              <a:t>pobreza</a:t>
            </a:r>
            <a:r>
              <a:rPr lang="en-GB" sz="2000" b="0" i="0" u="none" strike="noStrike" cap="none" dirty="0">
                <a:solidFill>
                  <a:srgbClr val="8DA9DB"/>
                </a:solidFill>
                <a:latin typeface="Open Sans"/>
                <a:ea typeface="Open Sans"/>
                <a:cs typeface="Open Sans"/>
                <a:sym typeface="Open Sans"/>
              </a:rPr>
              <a:t> (1). </a:t>
            </a:r>
            <a:endParaRPr sz="2000" b="0" i="0" u="none" strike="noStrike" cap="none" dirty="0">
              <a:solidFill>
                <a:srgbClr val="8DA9DB"/>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Seu </a:t>
            </a:r>
            <a:r>
              <a:rPr lang="en-GB" sz="2000" b="0" i="0" u="none" strike="noStrike" cap="none" dirty="0" err="1">
                <a:solidFill>
                  <a:schemeClr val="dk1"/>
                </a:solidFill>
                <a:latin typeface="Open Sans"/>
                <a:ea typeface="Open Sans"/>
                <a:cs typeface="Open Sans"/>
                <a:sym typeface="Open Sans"/>
              </a:rPr>
              <a:t>objetivo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é</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melhorar</a:t>
            </a:r>
            <a:r>
              <a:rPr lang="en-GB" sz="2000" b="0" i="0" u="none" strike="noStrike" cap="none" dirty="0">
                <a:solidFill>
                  <a:schemeClr val="dk1"/>
                </a:solidFill>
                <a:latin typeface="Open Sans"/>
                <a:ea typeface="Open Sans"/>
                <a:cs typeface="Open Sans"/>
                <a:sym typeface="Open Sans"/>
              </a:rPr>
              <a:t> as </a:t>
            </a:r>
            <a:r>
              <a:rPr lang="en-GB" sz="2000" b="0" i="0" u="none" strike="noStrike" cap="none" dirty="0" err="1">
                <a:solidFill>
                  <a:schemeClr val="dk1"/>
                </a:solidFill>
                <a:latin typeface="Open Sans"/>
                <a:ea typeface="Open Sans"/>
                <a:cs typeface="Open Sans"/>
                <a:sym typeface="Open Sans"/>
              </a:rPr>
              <a:t>condições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vida</a:t>
            </a:r>
            <a:r>
              <a:rPr lang="en-GB" sz="2000" b="0" i="0" u="none" strike="noStrike" cap="none" dirty="0">
                <a:solidFill>
                  <a:schemeClr val="dk1"/>
                </a:solidFill>
                <a:latin typeface="Open Sans"/>
                <a:ea typeface="Open Sans"/>
                <a:cs typeface="Open Sans"/>
                <a:sym typeface="Open Sans"/>
              </a:rPr>
              <a:t> das </a:t>
            </a:r>
            <a:r>
              <a:rPr lang="en-GB" sz="2000" b="0" i="0" u="none" strike="noStrike" cap="none" dirty="0" err="1">
                <a:solidFill>
                  <a:schemeClr val="dk1"/>
                </a:solidFill>
                <a:latin typeface="Open Sans"/>
                <a:ea typeface="Open Sans"/>
                <a:cs typeface="Open Sans"/>
                <a:sym typeface="Open Sans"/>
              </a:rPr>
              <a:t>pessoas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proteger</a:t>
            </a:r>
            <a:r>
              <a:rPr lang="en-GB" sz="2000" b="0" i="0" u="none" strike="noStrike" cap="none" dirty="0">
                <a:solidFill>
                  <a:schemeClr val="dk1"/>
                </a:solidFill>
                <a:latin typeface="Open Sans"/>
                <a:ea typeface="Open Sans"/>
                <a:cs typeface="Open Sans"/>
                <a:sym typeface="Open Sans"/>
              </a:rPr>
              <a:t> o </a:t>
            </a:r>
            <a:r>
              <a:rPr lang="en-GB" sz="2000" b="0" i="0" u="none" strike="noStrike" cap="none" dirty="0" err="1">
                <a:solidFill>
                  <a:schemeClr val="dk1"/>
                </a:solidFill>
                <a:latin typeface="Open Sans"/>
                <a:ea typeface="Open Sans"/>
                <a:cs typeface="Open Sans"/>
                <a:sym typeface="Open Sans"/>
              </a:rPr>
              <a:t>meio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ambiente</a:t>
            </a:r>
            <a:r>
              <a:rPr lang="en-GB" sz="2000" b="0" i="0" u="none" strike="noStrike" cap="none" dirty="0">
                <a:solidFill>
                  <a:schemeClr val="dk1"/>
                </a:solidFill>
                <a:latin typeface="Open Sans"/>
                <a:ea typeface="Open Sans"/>
                <a:cs typeface="Open Sans"/>
                <a:sym typeface="Open Sans"/>
              </a:rPr>
              <a:t> e defender a </a:t>
            </a:r>
            <a:r>
              <a:rPr lang="en-GB" sz="2000" b="0" i="0" u="none" strike="noStrike" cap="none" dirty="0" err="1">
                <a:solidFill>
                  <a:schemeClr val="dk1"/>
                </a:solidFill>
                <a:latin typeface="Open Sans"/>
                <a:ea typeface="Open Sans"/>
                <a:cs typeface="Open Sans"/>
                <a:sym typeface="Open Sans"/>
              </a:rPr>
              <a:t>paz</a:t>
            </a:r>
            <a:r>
              <a:rPr lang="en-GB" sz="2000" b="0" i="0" u="none" strike="noStrike" cap="none" dirty="0">
                <a:solidFill>
                  <a:schemeClr val="dk1"/>
                </a:solidFill>
                <a:latin typeface="Open Sans"/>
                <a:ea typeface="Open Sans"/>
                <a:cs typeface="Open Sans"/>
                <a:sym typeface="Open Sans"/>
              </a:rPr>
              <a:t> e as </a:t>
            </a:r>
            <a:r>
              <a:rPr lang="en-GB" sz="2000" b="0" i="0" u="none" strike="noStrike" cap="none" dirty="0" err="1">
                <a:solidFill>
                  <a:schemeClr val="dk1"/>
                </a:solidFill>
                <a:latin typeface="Open Sans"/>
                <a:ea typeface="Open Sans"/>
                <a:cs typeface="Open Sans"/>
                <a:sym typeface="Open Sans"/>
              </a:rPr>
              <a:t>sociedades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inclusivas</a:t>
            </a:r>
            <a:r>
              <a:rPr lang="en-GB" sz="2000" b="0" i="0" u="none" strike="noStrike" cap="none" dirty="0">
                <a:solidFill>
                  <a:schemeClr val="dk1"/>
                </a:solidFill>
                <a:latin typeface="Open Sans"/>
                <a:ea typeface="Open Sans"/>
                <a:cs typeface="Open Sans"/>
                <a:sym typeface="Open Sans"/>
              </a:rPr>
              <a:t>. </a:t>
            </a:r>
            <a:endParaRPr sz="2000" b="0" i="0" u="none" strike="noStrike" cap="none" dirty="0">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Ele </a:t>
            </a:r>
            <a:r>
              <a:rPr lang="en-GB" sz="2000" b="0" i="0" u="none" strike="noStrike" cap="none" dirty="0" err="1">
                <a:solidFill>
                  <a:schemeClr val="dk1"/>
                </a:solidFill>
                <a:latin typeface="Open Sans"/>
                <a:ea typeface="Open Sans"/>
                <a:cs typeface="Open Sans"/>
                <a:sym typeface="Open Sans"/>
              </a:rPr>
              <a:t>estabelece</a:t>
            </a:r>
            <a:r>
              <a:rPr lang="en-GB" sz="2000" b="0" i="0" u="none" strike="noStrike" cap="none" dirty="0">
                <a:solidFill>
                  <a:schemeClr val="dk1"/>
                </a:solidFill>
                <a:latin typeface="Open Sans"/>
                <a:ea typeface="Open Sans"/>
                <a:cs typeface="Open Sans"/>
                <a:sym typeface="Open Sans"/>
              </a:rPr>
              <a:t> 17 </a:t>
            </a:r>
            <a:r>
              <a:rPr lang="en-GB" sz="2000" b="0" i="0" u="none" strike="noStrike" cap="none" dirty="0" err="1">
                <a:solidFill>
                  <a:schemeClr val="dk1"/>
                </a:solidFill>
                <a:latin typeface="Open Sans"/>
                <a:ea typeface="Open Sans"/>
                <a:cs typeface="Open Sans"/>
                <a:sym typeface="Open Sans"/>
              </a:rPr>
              <a:t>Objetivos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Desenvolvimento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Sustentável</a:t>
            </a:r>
            <a:endParaRPr sz="2000" b="0" i="0" u="none" strike="noStrike" cap="none" dirty="0">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Essa </a:t>
            </a:r>
            <a:r>
              <a:rPr lang="en-GB" sz="2000" b="0" i="0" u="none" strike="noStrike" cap="none" dirty="0" err="1">
                <a:solidFill>
                  <a:schemeClr val="dk1"/>
                </a:solidFill>
                <a:latin typeface="Open Sans"/>
                <a:ea typeface="Open Sans"/>
                <a:cs typeface="Open Sans"/>
                <a:sym typeface="Open Sans"/>
              </a:rPr>
              <a:t>visão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ambiciosa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exige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uma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governança</a:t>
            </a:r>
            <a:r>
              <a:rPr lang="en-GB" sz="2000" b="0" i="0" u="none" strike="noStrike" cap="none" dirty="0">
                <a:solidFill>
                  <a:schemeClr val="dk1"/>
                </a:solidFill>
                <a:latin typeface="Open Sans"/>
                <a:ea typeface="Open Sans"/>
                <a:cs typeface="Open Sans"/>
                <a:sym typeface="Open Sans"/>
              </a:rPr>
              <a:t> forte e </a:t>
            </a:r>
            <a:r>
              <a:rPr lang="en-GB" sz="2000" b="0" i="0" u="none" strike="noStrike" cap="none" dirty="0" err="1">
                <a:solidFill>
                  <a:schemeClr val="dk1"/>
                </a:solidFill>
                <a:latin typeface="Open Sans"/>
                <a:ea typeface="Open Sans"/>
                <a:cs typeface="Open Sans"/>
                <a:sym typeface="Open Sans"/>
              </a:rPr>
              <a:t>políticas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públicas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bem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elaboradas</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equilibrar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efetivamente</a:t>
            </a:r>
            <a:r>
              <a:rPr lang="en-GB" sz="2000" b="0" i="0" u="none" strike="noStrike" cap="none" dirty="0">
                <a:solidFill>
                  <a:schemeClr val="dk1"/>
                </a:solidFill>
                <a:latin typeface="Open Sans"/>
                <a:ea typeface="Open Sans"/>
                <a:cs typeface="Open Sans"/>
                <a:sym typeface="Open Sans"/>
              </a:rPr>
              <a:t> as </a:t>
            </a:r>
            <a:r>
              <a:rPr lang="en-GB" sz="2000" b="0" i="0" u="none" strike="noStrike" cap="none" dirty="0" err="1">
                <a:solidFill>
                  <a:schemeClr val="dk1"/>
                </a:solidFill>
                <a:latin typeface="Open Sans"/>
                <a:ea typeface="Open Sans"/>
                <a:cs typeface="Open Sans"/>
                <a:sym typeface="Open Sans"/>
              </a:rPr>
              <a:t>prioridades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econômicas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sociais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ambientais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cada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país</a:t>
            </a:r>
            <a:r>
              <a:rPr lang="en-GB" sz="2000" b="0" i="0" u="none" strike="noStrike" cap="none" dirty="0">
                <a:solidFill>
                  <a:schemeClr val="dk1"/>
                </a:solidFill>
                <a:latin typeface="Open Sans"/>
                <a:ea typeface="Open Sans"/>
                <a:cs typeface="Open Sans"/>
                <a:sym typeface="Open Sans"/>
              </a:rPr>
              <a:t>. </a:t>
            </a:r>
            <a:endParaRPr sz="2000" b="0" i="0" u="none" strike="noStrike" cap="none" dirty="0">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As ferramentas </a:t>
            </a:r>
            <a:r>
              <a:rPr lang="en-GB" sz="2000" b="0" i="0" u="none" strike="noStrike" cap="none" dirty="0" err="1">
                <a:solidFill>
                  <a:schemeClr val="dk1"/>
                </a:solidFill>
                <a:latin typeface="Open Sans"/>
                <a:ea typeface="Open Sans"/>
                <a:cs typeface="Open Sans"/>
                <a:sym typeface="Open Sans"/>
              </a:rPr>
              <a:t>analíticas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podem</a:t>
            </a:r>
            <a:r>
              <a:rPr lang="en-GB" sz="2000" b="0" i="0" u="none" strike="noStrike" cap="none" dirty="0">
                <a:solidFill>
                  <a:schemeClr val="dk1"/>
                </a:solidFill>
                <a:latin typeface="Open Sans"/>
                <a:ea typeface="Open Sans"/>
                <a:cs typeface="Open Sans"/>
                <a:sym typeface="Open Sans"/>
              </a:rPr>
              <a:t> ser </a:t>
            </a:r>
            <a:r>
              <a:rPr lang="en-GB" sz="2000" b="0" i="0" u="none" strike="noStrike" cap="none" dirty="0" err="1">
                <a:solidFill>
                  <a:schemeClr val="dk1"/>
                </a:solidFill>
                <a:latin typeface="Open Sans"/>
                <a:ea typeface="Open Sans"/>
                <a:cs typeface="Open Sans"/>
                <a:sym typeface="Open Sans"/>
              </a:rPr>
              <a:t>inestimáveis</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formuladores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políticas</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ajudar</a:t>
            </a:r>
            <a:r>
              <a:rPr lang="en-GB" sz="2000" b="0" i="0" u="none" strike="noStrike" cap="none" dirty="0">
                <a:solidFill>
                  <a:schemeClr val="dk1"/>
                </a:solidFill>
                <a:latin typeface="Open Sans"/>
                <a:ea typeface="Open Sans"/>
                <a:cs typeface="Open Sans"/>
                <a:sym typeface="Open Sans"/>
              </a:rPr>
              <a:t> a </a:t>
            </a:r>
            <a:r>
              <a:rPr lang="en-GB" sz="2000" b="0" i="0" u="none" strike="noStrike" cap="none" dirty="0" err="1">
                <a:solidFill>
                  <a:schemeClr val="dk1"/>
                </a:solidFill>
                <a:latin typeface="Open Sans"/>
                <a:ea typeface="Open Sans"/>
                <a:cs typeface="Open Sans"/>
                <a:sym typeface="Open Sans"/>
              </a:rPr>
              <a:t>moldar</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informar</a:t>
            </a:r>
            <a:r>
              <a:rPr lang="en-GB" sz="2000" b="0" i="0" u="none" strike="noStrike" cap="none" dirty="0">
                <a:solidFill>
                  <a:schemeClr val="dk1"/>
                </a:solidFill>
                <a:latin typeface="Open Sans"/>
                <a:ea typeface="Open Sans"/>
                <a:cs typeface="Open Sans"/>
                <a:sym typeface="Open Sans"/>
              </a:rPr>
              <a:t> o </a:t>
            </a:r>
            <a:r>
              <a:rPr lang="en-GB" sz="2000" b="0" i="0" u="none" strike="noStrike" cap="none" dirty="0" err="1">
                <a:solidFill>
                  <a:schemeClr val="dk1"/>
                </a:solidFill>
                <a:latin typeface="Open Sans"/>
                <a:ea typeface="Open Sans"/>
                <a:cs typeface="Open Sans"/>
                <a:sym typeface="Open Sans"/>
              </a:rPr>
              <a:t>projeto</a:t>
            </a:r>
            <a:r>
              <a:rPr lang="en-GB" sz="2000" b="0" i="0" u="none" strike="noStrike" cap="none" dirty="0">
                <a:solidFill>
                  <a:schemeClr val="dk1"/>
                </a:solidFill>
                <a:latin typeface="Open Sans"/>
                <a:ea typeface="Open Sans"/>
                <a:cs typeface="Open Sans"/>
                <a:sym typeface="Open Sans"/>
              </a:rPr>
              <a:t> e a </a:t>
            </a:r>
            <a:r>
              <a:rPr lang="en-GB" sz="2000" b="0" i="0" u="none" strike="noStrike" cap="none" dirty="0" err="1">
                <a:solidFill>
                  <a:schemeClr val="dk1"/>
                </a:solidFill>
                <a:latin typeface="Open Sans"/>
                <a:ea typeface="Open Sans"/>
                <a:cs typeface="Open Sans"/>
                <a:sym typeface="Open Sans"/>
              </a:rPr>
              <a:t>formulação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políticas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coerentes</a:t>
            </a:r>
            <a:r>
              <a:rPr lang="en-GB" sz="2000" b="0" i="0" u="none" strike="noStrike" cap="none" dirty="0">
                <a:solidFill>
                  <a:schemeClr val="dk1"/>
                </a:solidFill>
                <a:latin typeface="Open Sans"/>
                <a:ea typeface="Open Sans"/>
                <a:cs typeface="Open Sans"/>
                <a:sym typeface="Open Sans"/>
              </a:rPr>
              <a:t>.</a:t>
            </a:r>
            <a:endParaRPr dirty="0"/>
          </a:p>
          <a:p>
            <a:pPr marL="0" marR="0" lvl="0" indent="0" algn="l" rtl="0">
              <a:spcBef>
                <a:spcPts val="1800"/>
              </a:spcBef>
              <a:spcAft>
                <a:spcPts val="0"/>
              </a:spcAft>
              <a:buNone/>
            </a:pPr>
            <a:endParaRPr sz="2000" b="0" i="0" u="none" strike="noStrike" cap="none" dirty="0">
              <a:solidFill>
                <a:srgbClr val="8DA9DB"/>
              </a:solidFill>
              <a:latin typeface="Open Sans"/>
              <a:ea typeface="Open Sans"/>
              <a:cs typeface="Open Sans"/>
              <a:sym typeface="Open Sans"/>
            </a:endParaRPr>
          </a:p>
        </p:txBody>
      </p:sp>
      <p:sp>
        <p:nvSpPr>
          <p:cNvPr id="98" name="Google Shape;98;p3"/>
          <p:cNvSpPr/>
          <p:nvPr/>
        </p:nvSpPr>
        <p:spPr>
          <a:xfrm>
            <a:off x="591385"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dirty="0">
                <a:solidFill>
                  <a:schemeClr val="dk1"/>
                </a:solidFill>
                <a:latin typeface="Open Sans"/>
                <a:ea typeface="Open Sans"/>
                <a:cs typeface="Open Sans"/>
                <a:sym typeface="Open Sans"/>
              </a:rPr>
              <a:t>1.1 </a:t>
            </a:r>
            <a:r>
              <a:rPr lang="en-GB" sz="4290" b="0" i="0" u="none" strike="noStrike" cap="none" dirty="0" err="1">
                <a:solidFill>
                  <a:schemeClr val="dk1"/>
                </a:solidFill>
                <a:latin typeface="Open Sans"/>
                <a:ea typeface="Open Sans"/>
                <a:cs typeface="Open Sans"/>
                <a:sym typeface="Open Sans"/>
              </a:rPr>
              <a:t>Introdução</a:t>
            </a:r>
            <a:r>
              <a:rPr lang="en-GB" sz="4290" b="0" i="0" u="none" strike="noStrike" cap="none" dirty="0">
                <a:solidFill>
                  <a:schemeClr val="dk1"/>
                </a:solidFill>
                <a:latin typeface="Open Sans"/>
                <a:ea typeface="Open Sans"/>
                <a:cs typeface="Open Sans"/>
                <a:sym typeface="Open Sans"/>
              </a:rPr>
              <a:t> </a:t>
            </a:r>
            <a:r>
              <a:rPr lang="en-GB" sz="4290" b="0" i="0" u="none" strike="noStrike" cap="none" dirty="0" err="1">
                <a:solidFill>
                  <a:schemeClr val="dk1"/>
                </a:solidFill>
                <a:latin typeface="Open Sans"/>
                <a:ea typeface="Open Sans"/>
                <a:cs typeface="Open Sans"/>
                <a:sym typeface="Open Sans"/>
              </a:rPr>
              <a:t>ao</a:t>
            </a:r>
            <a:r>
              <a:rPr lang="en-GB" sz="4290" b="0" i="0" u="none" strike="noStrike" cap="none" dirty="0">
                <a:solidFill>
                  <a:schemeClr val="dk1"/>
                </a:solidFill>
                <a:latin typeface="Open Sans"/>
                <a:ea typeface="Open Sans"/>
                <a:cs typeface="Open Sans"/>
                <a:sym typeface="Open Sans"/>
              </a:rPr>
              <a:t> </a:t>
            </a:r>
            <a:r>
              <a:rPr lang="en-GB" sz="4290" b="0" i="0" u="none" strike="noStrike" cap="none" dirty="0" err="1">
                <a:solidFill>
                  <a:schemeClr val="dk1"/>
                </a:solidFill>
                <a:latin typeface="Open Sans"/>
                <a:ea typeface="Open Sans"/>
                <a:cs typeface="Open Sans"/>
                <a:sym typeface="Open Sans"/>
              </a:rPr>
              <a:t>curso</a:t>
            </a:r>
            <a:endParaRPr sz="4290" b="0" i="0" u="none" strike="noStrike" cap="none" dirty="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a:t>
            </a:fld>
            <a:endParaRPr/>
          </a:p>
        </p:txBody>
      </p:sp>
      <p:sp>
        <p:nvSpPr>
          <p:cNvPr id="105" name="Google Shape;105;p4"/>
          <p:cNvSpPr/>
          <p:nvPr/>
        </p:nvSpPr>
        <p:spPr>
          <a:xfrm>
            <a:off x="674459" y="2091558"/>
            <a:ext cx="10580224" cy="47345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rgbClr val="8DA9DB"/>
                </a:solidFill>
                <a:latin typeface="Open Sans"/>
                <a:ea typeface="Open Sans"/>
                <a:cs typeface="Open Sans"/>
                <a:sym typeface="Open Sans"/>
              </a:rPr>
              <a:t>A </a:t>
            </a:r>
            <a:r>
              <a:rPr lang="en-GB" sz="2000" dirty="0" err="1">
                <a:solidFill>
                  <a:srgbClr val="8DA9DB"/>
                </a:solidFill>
                <a:latin typeface="Open Sans"/>
                <a:ea typeface="Open Sans"/>
                <a:cs typeface="Open Sans"/>
                <a:sym typeface="Open Sans"/>
              </a:rPr>
              <a:t>interligação</a:t>
            </a:r>
            <a:r>
              <a:rPr lang="en-GB" sz="2000" dirty="0">
                <a:solidFill>
                  <a:srgbClr val="8DA9DB"/>
                </a:solidFill>
                <a:latin typeface="Open Sans"/>
                <a:ea typeface="Open Sans"/>
                <a:cs typeface="Open Sans"/>
                <a:sym typeface="Open Sans"/>
              </a:rPr>
              <a:t> </a:t>
            </a:r>
            <a:r>
              <a:rPr lang="en-GB" sz="2000" b="0" i="0" u="none" strike="noStrike" cap="none" dirty="0">
                <a:solidFill>
                  <a:srgbClr val="8DA9DB"/>
                </a:solidFill>
                <a:latin typeface="Open Sans"/>
                <a:ea typeface="Open Sans"/>
                <a:cs typeface="Open Sans"/>
                <a:sym typeface="Open Sans"/>
              </a:rPr>
              <a:t>entre </a:t>
            </a:r>
            <a:r>
              <a:rPr lang="en-GB" sz="2000" b="0" i="0" u="none" strike="noStrike" cap="none" dirty="0" err="1">
                <a:solidFill>
                  <a:srgbClr val="8DA9DB"/>
                </a:solidFill>
                <a:latin typeface="Open Sans"/>
                <a:ea typeface="Open Sans"/>
                <a:cs typeface="Open Sans"/>
                <a:sym typeface="Open Sans"/>
              </a:rPr>
              <a:t>clima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água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energia</a:t>
            </a:r>
            <a:r>
              <a:rPr lang="en-GB" sz="2000" b="0" i="0" u="none" strike="noStrike" cap="none" dirty="0">
                <a:solidFill>
                  <a:srgbClr val="8DA9DB"/>
                </a:solidFill>
                <a:latin typeface="Open Sans"/>
                <a:ea typeface="Open Sans"/>
                <a:cs typeface="Open Sans"/>
                <a:sym typeface="Open Sans"/>
              </a:rPr>
              <a:t> e </a:t>
            </a:r>
            <a:r>
              <a:rPr lang="en-GB" sz="2000" b="0" i="0" u="none" strike="noStrike" cap="none" dirty="0" err="1">
                <a:solidFill>
                  <a:srgbClr val="8DA9DB"/>
                </a:solidFill>
                <a:latin typeface="Open Sans"/>
                <a:ea typeface="Open Sans"/>
                <a:cs typeface="Open Sans"/>
                <a:sym typeface="Open Sans"/>
              </a:rPr>
              <a:t>alimentos</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é</a:t>
            </a:r>
            <a:r>
              <a:rPr lang="en-GB" sz="2000" b="0" i="0" u="none" strike="noStrike" cap="none" dirty="0">
                <a:solidFill>
                  <a:srgbClr val="8DA9DB"/>
                </a:solidFill>
                <a:latin typeface="Open Sans"/>
                <a:ea typeface="Open Sans"/>
                <a:cs typeface="Open Sans"/>
                <a:sym typeface="Open Sans"/>
              </a:rPr>
              <a:t> um </a:t>
            </a:r>
            <a:r>
              <a:rPr lang="en-GB" sz="2000" b="0" i="0" u="none" strike="noStrike" cap="none" dirty="0" err="1">
                <a:solidFill>
                  <a:srgbClr val="8DA9DB"/>
                </a:solidFill>
                <a:latin typeface="Open Sans"/>
                <a:ea typeface="Open Sans"/>
                <a:cs typeface="Open Sans"/>
                <a:sym typeface="Open Sans"/>
              </a:rPr>
              <a:t>elemento</a:t>
            </a:r>
            <a:r>
              <a:rPr lang="en-GB" sz="2000" b="0" i="0" u="none" strike="noStrike" cap="none" dirty="0">
                <a:solidFill>
                  <a:srgbClr val="8DA9DB"/>
                </a:solidFill>
                <a:latin typeface="Open Sans"/>
                <a:ea typeface="Open Sans"/>
                <a:cs typeface="Open Sans"/>
                <a:sym typeface="Open Sans"/>
              </a:rPr>
              <a:t> crucial do </a:t>
            </a:r>
            <a:r>
              <a:rPr lang="en-GB" sz="2000" b="0" i="0" u="none" strike="noStrike" cap="none" dirty="0" err="1">
                <a:solidFill>
                  <a:srgbClr val="8DA9DB"/>
                </a:solidFill>
                <a:latin typeface="Open Sans"/>
                <a:ea typeface="Open Sans"/>
                <a:cs typeface="Open Sans"/>
                <a:sym typeface="Open Sans"/>
              </a:rPr>
              <a:t>desenvolvimento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sustentável</a:t>
            </a:r>
            <a:r>
              <a:rPr lang="en-GB" sz="2000" b="0" i="0" u="none" strike="noStrike" cap="none" dirty="0">
                <a:solidFill>
                  <a:srgbClr val="8DA9DB"/>
                </a:solidFill>
                <a:latin typeface="Open Sans"/>
                <a:ea typeface="Open Sans"/>
                <a:cs typeface="Open Sans"/>
                <a:sym typeface="Open Sans"/>
              </a:rPr>
              <a:t>. </a:t>
            </a:r>
            <a:endParaRPr sz="2000" b="0" i="0" u="none" strike="noStrike" cap="none" dirty="0">
              <a:solidFill>
                <a:srgbClr val="8DA9DB"/>
              </a:solidFill>
              <a:latin typeface="Open Sans"/>
              <a:ea typeface="Open Sans"/>
              <a:cs typeface="Open Sans"/>
              <a:sym typeface="Open Sans"/>
            </a:endParaRPr>
          </a:p>
          <a:p>
            <a:pPr marL="342900" marR="0" lvl="0" indent="-342900" algn="l" rtl="0">
              <a:spcBef>
                <a:spcPts val="15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Fornecer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segurança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alimentar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energética</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hídrica</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uma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população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mundial</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crescimento</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ao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mesmo</a:t>
            </a:r>
            <a:r>
              <a:rPr lang="en-GB" sz="2000" b="0" i="0" u="none" strike="noStrike" cap="none" dirty="0">
                <a:solidFill>
                  <a:schemeClr val="dk1"/>
                </a:solidFill>
                <a:latin typeface="Open Sans"/>
                <a:ea typeface="Open Sans"/>
                <a:cs typeface="Open Sans"/>
                <a:sym typeface="Open Sans"/>
              </a:rPr>
              <a:t> tempo, </a:t>
            </a:r>
            <a:r>
              <a:rPr lang="en-GB" sz="2000" b="0" i="0" u="none" strike="noStrike" cap="none" dirty="0" err="1">
                <a:solidFill>
                  <a:schemeClr val="dk1"/>
                </a:solidFill>
                <a:latin typeface="Open Sans"/>
                <a:ea typeface="Open Sans"/>
                <a:cs typeface="Open Sans"/>
                <a:sym typeface="Open Sans"/>
              </a:rPr>
              <a:t>mitigar</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gerenciar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impactos</a:t>
            </a:r>
            <a:r>
              <a:rPr lang="en-GB" sz="2000" b="0" i="0" u="none" strike="noStrike" cap="none" dirty="0">
                <a:solidFill>
                  <a:schemeClr val="dk1"/>
                </a:solidFill>
                <a:latin typeface="Open Sans"/>
                <a:ea typeface="Open Sans"/>
                <a:cs typeface="Open Sans"/>
                <a:sym typeface="Open Sans"/>
              </a:rPr>
              <a:t> das </a:t>
            </a:r>
            <a:r>
              <a:rPr lang="en-GB" sz="2000" b="0" i="0" u="none" strike="noStrike" cap="none" dirty="0" err="1">
                <a:solidFill>
                  <a:schemeClr val="dk1"/>
                </a:solidFill>
                <a:latin typeface="Open Sans"/>
                <a:ea typeface="Open Sans"/>
                <a:cs typeface="Open Sans"/>
                <a:sym typeface="Open Sans"/>
              </a:rPr>
              <a:t>mudanças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climáticas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principais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desafios</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alcançar</a:t>
            </a:r>
            <a:r>
              <a:rPr lang="en-GB" sz="2000" b="0" i="0" u="none" strike="noStrike" cap="none" dirty="0">
                <a:solidFill>
                  <a:schemeClr val="dk1"/>
                </a:solidFill>
                <a:latin typeface="Open Sans"/>
                <a:ea typeface="Open Sans"/>
                <a:cs typeface="Open Sans"/>
                <a:sym typeface="Open Sans"/>
              </a:rPr>
              <a:t> o </a:t>
            </a:r>
            <a:r>
              <a:rPr lang="en-GB" sz="2000" b="0" i="0" u="none" strike="noStrike" cap="none" dirty="0" err="1">
                <a:solidFill>
                  <a:schemeClr val="dk1"/>
                </a:solidFill>
                <a:latin typeface="Open Sans"/>
                <a:ea typeface="Open Sans"/>
                <a:cs typeface="Open Sans"/>
                <a:sym typeface="Open Sans"/>
              </a:rPr>
              <a:t>desenvolvimento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sustentável</a:t>
            </a:r>
            <a:r>
              <a:rPr lang="en-GB" sz="2000" b="0" i="0" u="none" strike="noStrike" cap="none" dirty="0">
                <a:solidFill>
                  <a:schemeClr val="dk1"/>
                </a:solidFill>
                <a:latin typeface="Open Sans"/>
                <a:ea typeface="Open Sans"/>
                <a:cs typeface="Open Sans"/>
                <a:sym typeface="Open Sans"/>
              </a:rPr>
              <a:t>. </a:t>
            </a:r>
            <a:endParaRPr sz="2000" b="0" i="0" u="none" strike="noStrike" cap="none" dirty="0">
              <a:solidFill>
                <a:schemeClr val="dk1"/>
              </a:solidFill>
              <a:latin typeface="Open Sans"/>
              <a:ea typeface="Open Sans"/>
              <a:cs typeface="Open Sans"/>
              <a:sym typeface="Open Sans"/>
            </a:endParaRPr>
          </a:p>
          <a:p>
            <a:pPr marL="342900" marR="0" lvl="0" indent="-342900" algn="l" rtl="0">
              <a:spcBef>
                <a:spcPts val="5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Isso</a:t>
            </a:r>
            <a:r>
              <a:rPr lang="en-GB" sz="2000" b="0" i="0" u="none" strike="noStrike" cap="none" dirty="0">
                <a:solidFill>
                  <a:schemeClr val="dk1"/>
                </a:solidFill>
                <a:latin typeface="Open Sans"/>
                <a:ea typeface="Open Sans"/>
                <a:cs typeface="Open Sans"/>
                <a:sym typeface="Open Sans"/>
              </a:rPr>
              <a:t> se </a:t>
            </a:r>
            <a:r>
              <a:rPr lang="en-GB" sz="2000" b="0" i="0" u="none" strike="noStrike" cap="none" dirty="0" err="1">
                <a:solidFill>
                  <a:schemeClr val="dk1"/>
                </a:solidFill>
                <a:latin typeface="Open Sans"/>
                <a:ea typeface="Open Sans"/>
                <a:cs typeface="Open Sans"/>
                <a:sym typeface="Open Sans"/>
              </a:rPr>
              <a:t>reflete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nos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Objetivos</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Desenvolvimento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Sustentável</a:t>
            </a:r>
            <a:r>
              <a:rPr lang="en-GB" sz="2000" b="0" i="0" u="none" strike="noStrike" cap="none" dirty="0">
                <a:solidFill>
                  <a:schemeClr val="dk1"/>
                </a:solidFill>
                <a:latin typeface="Open Sans"/>
                <a:ea typeface="Open Sans"/>
                <a:cs typeface="Open Sans"/>
                <a:sym typeface="Open Sans"/>
              </a:rPr>
              <a:t>:</a:t>
            </a:r>
            <a:endParaRPr sz="2000" b="0" i="0" u="none" strike="noStrike" cap="none" dirty="0">
              <a:solidFill>
                <a:schemeClr val="dk1"/>
              </a:solidFill>
              <a:latin typeface="Open Sans"/>
              <a:ea typeface="Open Sans"/>
              <a:cs typeface="Open Sans"/>
              <a:sym typeface="Open Sans"/>
            </a:endParaRPr>
          </a:p>
          <a:p>
            <a:pPr marL="800100" marR="0" lvl="1" indent="-342900" algn="l" rtl="0">
              <a:spcBef>
                <a:spcPts val="5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ODS 2: </a:t>
            </a:r>
            <a:r>
              <a:rPr lang="en-GB" sz="2000" b="0" i="0" u="none" strike="noStrike" cap="none" dirty="0" err="1">
                <a:solidFill>
                  <a:schemeClr val="dk1"/>
                </a:solidFill>
                <a:latin typeface="Open Sans"/>
                <a:ea typeface="Open Sans"/>
                <a:cs typeface="Open Sans"/>
                <a:sym typeface="Open Sans"/>
              </a:rPr>
              <a:t>Fome</a:t>
            </a:r>
            <a:r>
              <a:rPr lang="en-GB" sz="2000" b="0" i="0" u="none" strike="noStrike" cap="none" dirty="0">
                <a:solidFill>
                  <a:schemeClr val="dk1"/>
                </a:solidFill>
                <a:latin typeface="Open Sans"/>
                <a:ea typeface="Open Sans"/>
                <a:cs typeface="Open Sans"/>
                <a:sym typeface="Open Sans"/>
              </a:rPr>
              <a:t> Zero</a:t>
            </a:r>
            <a:endParaRPr sz="2000" b="0" i="0" u="none" strike="noStrike" cap="none" dirty="0">
              <a:solidFill>
                <a:schemeClr val="dk1"/>
              </a:solidFill>
              <a:latin typeface="Open Sans"/>
              <a:ea typeface="Open Sans"/>
              <a:cs typeface="Open Sans"/>
              <a:sym typeface="Open Sans"/>
            </a:endParaRPr>
          </a:p>
          <a:p>
            <a:pPr marL="800100" marR="0" lvl="1" indent="-342900" algn="l" rtl="0">
              <a:spcBef>
                <a:spcPts val="5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ODS 6: </a:t>
            </a:r>
            <a:r>
              <a:rPr lang="en-GB" sz="2000" b="0" i="0" u="none" strike="noStrike" cap="none" dirty="0" err="1">
                <a:solidFill>
                  <a:schemeClr val="dk1"/>
                </a:solidFill>
                <a:latin typeface="Open Sans"/>
                <a:ea typeface="Open Sans"/>
                <a:cs typeface="Open Sans"/>
                <a:sym typeface="Open Sans"/>
              </a:rPr>
              <a:t>Água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potável</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saneamento</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todos</a:t>
            </a:r>
            <a:endParaRPr sz="2000" b="0" i="0" u="none" strike="noStrike" cap="none" dirty="0">
              <a:solidFill>
                <a:schemeClr val="dk1"/>
              </a:solidFill>
              <a:latin typeface="Open Sans"/>
              <a:ea typeface="Open Sans"/>
              <a:cs typeface="Open Sans"/>
              <a:sym typeface="Open Sans"/>
            </a:endParaRPr>
          </a:p>
          <a:p>
            <a:pPr marL="800100" marR="0" lvl="1" indent="-342900" algn="l" rtl="0">
              <a:spcBef>
                <a:spcPts val="5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ODS 7: Energia limpa e </a:t>
            </a:r>
            <a:r>
              <a:rPr lang="en-GB" sz="2000" b="0" i="0" u="none" strike="noStrike" cap="none" dirty="0" err="1">
                <a:solidFill>
                  <a:schemeClr val="dk1"/>
                </a:solidFill>
                <a:latin typeface="Open Sans"/>
                <a:ea typeface="Open Sans"/>
                <a:cs typeface="Open Sans"/>
                <a:sym typeface="Open Sans"/>
              </a:rPr>
              <a:t>acessível</a:t>
            </a:r>
            <a:endParaRPr sz="2000" b="0" i="0" u="none" strike="noStrike" cap="none" dirty="0">
              <a:solidFill>
                <a:schemeClr val="dk1"/>
              </a:solidFill>
              <a:latin typeface="Open Sans"/>
              <a:ea typeface="Open Sans"/>
              <a:cs typeface="Open Sans"/>
              <a:sym typeface="Open Sans"/>
            </a:endParaRPr>
          </a:p>
          <a:p>
            <a:pPr marL="800100" marR="0" lvl="1" indent="-342900" algn="l" rtl="0">
              <a:spcBef>
                <a:spcPts val="5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ODS 13: </a:t>
            </a:r>
            <a:r>
              <a:rPr lang="en-GB" sz="2000" b="0" i="0" u="none" strike="noStrike" cap="none" dirty="0" err="1">
                <a:solidFill>
                  <a:schemeClr val="dk1"/>
                </a:solidFill>
                <a:latin typeface="Open Sans"/>
                <a:ea typeface="Open Sans"/>
                <a:cs typeface="Open Sans"/>
                <a:sym typeface="Open Sans"/>
              </a:rPr>
              <a:t>Ação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climática</a:t>
            </a:r>
            <a:endParaRPr sz="2000" b="0" i="0" u="none" strike="noStrike" cap="none" dirty="0">
              <a:solidFill>
                <a:schemeClr val="dk1"/>
              </a:solidFill>
              <a:latin typeface="Open Sans"/>
              <a:ea typeface="Open Sans"/>
              <a:cs typeface="Open Sans"/>
              <a:sym typeface="Open Sans"/>
            </a:endParaRPr>
          </a:p>
          <a:p>
            <a:pPr marL="342900" marR="0" lvl="0" indent="-342900" algn="l" rtl="0">
              <a:spcBef>
                <a:spcPts val="5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Esses </a:t>
            </a:r>
            <a:r>
              <a:rPr lang="en-GB" sz="2000" b="0" i="0" u="none" strike="noStrike" cap="none" dirty="0" err="1">
                <a:solidFill>
                  <a:schemeClr val="dk1"/>
                </a:solidFill>
                <a:latin typeface="Open Sans"/>
                <a:ea typeface="Open Sans"/>
                <a:cs typeface="Open Sans"/>
                <a:sym typeface="Open Sans"/>
              </a:rPr>
              <a:t>não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desafios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separados</a:t>
            </a:r>
            <a:r>
              <a:rPr lang="en-GB" sz="2000" b="0" i="0" u="none" strike="noStrike" cap="none" dirty="0">
                <a:solidFill>
                  <a:schemeClr val="dk1"/>
                </a:solidFill>
                <a:latin typeface="Open Sans"/>
                <a:ea typeface="Open Sans"/>
                <a:cs typeface="Open Sans"/>
                <a:sym typeface="Open Sans"/>
              </a:rPr>
              <a:t>, mas </a:t>
            </a:r>
            <a:r>
              <a:rPr lang="en-GB" sz="2000" b="0" i="0" u="none" strike="noStrike" cap="none" dirty="0" err="1">
                <a:solidFill>
                  <a:schemeClr val="dk1"/>
                </a:solidFill>
                <a:latin typeface="Open Sans"/>
                <a:ea typeface="Open Sans"/>
                <a:cs typeface="Open Sans"/>
                <a:sym typeface="Open Sans"/>
              </a:rPr>
              <a:t>metas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altamente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interconectadas</a:t>
            </a:r>
            <a:r>
              <a:rPr lang="en-GB" sz="2000" b="0" i="0" u="none" strike="noStrike" cap="none" dirty="0">
                <a:solidFill>
                  <a:schemeClr val="dk1"/>
                </a:solidFill>
                <a:latin typeface="Open Sans"/>
                <a:ea typeface="Open Sans"/>
                <a:cs typeface="Open Sans"/>
                <a:sym typeface="Open Sans"/>
              </a:rPr>
              <a:t> que </a:t>
            </a:r>
            <a:r>
              <a:rPr lang="en-GB" sz="2000" b="0" i="0" u="none" strike="noStrike" cap="none" dirty="0" err="1">
                <a:solidFill>
                  <a:schemeClr val="dk1"/>
                </a:solidFill>
                <a:latin typeface="Open Sans"/>
                <a:ea typeface="Open Sans"/>
                <a:cs typeface="Open Sans"/>
                <a:sym typeface="Open Sans"/>
              </a:rPr>
              <a:t>exigem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uma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abordagem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integrada</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coesa</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estratégias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eficazes</a:t>
            </a:r>
            <a:r>
              <a:rPr lang="en-GB" sz="2000" b="0" i="0" u="none" strike="noStrike" cap="none" dirty="0">
                <a:solidFill>
                  <a:schemeClr val="dk1"/>
                </a:solidFill>
                <a:latin typeface="Open Sans"/>
                <a:ea typeface="Open Sans"/>
                <a:cs typeface="Open Sans"/>
                <a:sym typeface="Open Sans"/>
              </a:rPr>
              <a:t>. </a:t>
            </a:r>
            <a:endParaRPr sz="2000" b="0" i="0" u="none" strike="noStrike" cap="none" dirty="0">
              <a:solidFill>
                <a:schemeClr val="dk1"/>
              </a:solidFill>
              <a:latin typeface="Open Sans"/>
              <a:ea typeface="Open Sans"/>
              <a:cs typeface="Open Sans"/>
              <a:sym typeface="Open Sans"/>
            </a:endParaRPr>
          </a:p>
          <a:p>
            <a:pPr marL="0" marR="0" lvl="0" indent="0" algn="l" rtl="0">
              <a:spcBef>
                <a:spcPts val="500"/>
              </a:spcBef>
              <a:spcAft>
                <a:spcPts val="0"/>
              </a:spcAft>
              <a:buNone/>
            </a:pPr>
            <a:endParaRPr sz="2000" b="0" i="0" u="none" strike="noStrike" cap="none" dirty="0">
              <a:solidFill>
                <a:srgbClr val="8DA9DB"/>
              </a:solidFill>
              <a:latin typeface="Open Sans"/>
              <a:ea typeface="Open Sans"/>
              <a:cs typeface="Open Sans"/>
              <a:sym typeface="Open Sans"/>
            </a:endParaRPr>
          </a:p>
        </p:txBody>
      </p:sp>
      <p:sp>
        <p:nvSpPr>
          <p:cNvPr id="106" name="Google Shape;106;p4"/>
          <p:cNvSpPr/>
          <p:nvPr/>
        </p:nvSpPr>
        <p:spPr>
          <a:xfrm>
            <a:off x="591385" y="1160414"/>
            <a:ext cx="9423105" cy="86869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Introdução ao curso</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5</a:t>
            </a:fld>
            <a:endParaRPr/>
          </a:p>
        </p:txBody>
      </p:sp>
      <p:sp>
        <p:nvSpPr>
          <p:cNvPr id="113" name="Google Shape;113;p5"/>
          <p:cNvSpPr/>
          <p:nvPr/>
        </p:nvSpPr>
        <p:spPr>
          <a:xfrm>
            <a:off x="690501" y="2075516"/>
            <a:ext cx="10580224" cy="37087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rgbClr val="8DA9DB"/>
                </a:solidFill>
                <a:latin typeface="Open Sans"/>
                <a:ea typeface="Open Sans"/>
                <a:cs typeface="Open Sans"/>
                <a:sym typeface="Open Sans"/>
              </a:rPr>
              <a:t>O </a:t>
            </a:r>
            <a:r>
              <a:rPr lang="en-GB" sz="2000" b="0" i="0" u="none" strike="noStrike" cap="none" dirty="0" err="1">
                <a:solidFill>
                  <a:srgbClr val="8DA9DB"/>
                </a:solidFill>
                <a:latin typeface="Open Sans"/>
                <a:ea typeface="Open Sans"/>
                <a:cs typeface="Open Sans"/>
                <a:sym typeface="Open Sans"/>
              </a:rPr>
              <a:t>processo</a:t>
            </a:r>
            <a:r>
              <a:rPr lang="en-GB" sz="2000" b="0" i="0" u="none" strike="noStrike" cap="none" dirty="0">
                <a:solidFill>
                  <a:srgbClr val="8DA9DB"/>
                </a:solidFill>
                <a:latin typeface="Open Sans"/>
                <a:ea typeface="Open Sans"/>
                <a:cs typeface="Open Sans"/>
                <a:sym typeface="Open Sans"/>
              </a:rPr>
              <a:t> de </a:t>
            </a:r>
            <a:r>
              <a:rPr lang="en-GB" sz="2000" b="0" i="0" u="none" strike="noStrike" cap="none" dirty="0" err="1">
                <a:solidFill>
                  <a:srgbClr val="8DA9DB"/>
                </a:solidFill>
                <a:latin typeface="Open Sans"/>
                <a:ea typeface="Open Sans"/>
                <a:cs typeface="Open Sans"/>
                <a:sym typeface="Open Sans"/>
              </a:rPr>
              <a:t>modelagem</a:t>
            </a:r>
            <a:r>
              <a:rPr lang="en-GB" sz="2000" b="0" i="0" u="none" strike="noStrike" cap="none" dirty="0">
                <a:solidFill>
                  <a:srgbClr val="8DA9DB"/>
                </a:solidFill>
                <a:latin typeface="Open Sans"/>
                <a:ea typeface="Open Sans"/>
                <a:cs typeface="Open Sans"/>
                <a:sym typeface="Open Sans"/>
              </a:rPr>
              <a:t> de </a:t>
            </a:r>
            <a:r>
              <a:rPr lang="en-GB" sz="2000" b="0" i="0" u="none" strike="noStrike" cap="none" dirty="0" err="1">
                <a:solidFill>
                  <a:srgbClr val="8DA9DB"/>
                </a:solidFill>
                <a:latin typeface="Open Sans"/>
                <a:ea typeface="Open Sans"/>
                <a:cs typeface="Open Sans"/>
                <a:sym typeface="Open Sans"/>
              </a:rPr>
              <a:t>sistemas</a:t>
            </a:r>
            <a:r>
              <a:rPr lang="en-GB" sz="2000" b="0" i="0" u="none" strike="noStrike" cap="none" dirty="0">
                <a:solidFill>
                  <a:srgbClr val="8DA9DB"/>
                </a:solidFill>
                <a:latin typeface="Open Sans"/>
                <a:ea typeface="Open Sans"/>
                <a:cs typeface="Open Sans"/>
                <a:sym typeface="Open Sans"/>
              </a:rPr>
              <a:t> de </a:t>
            </a:r>
            <a:r>
              <a:rPr lang="en-GB" sz="2000" b="0" i="0" u="none" strike="noStrike" cap="none" dirty="0" err="1">
                <a:solidFill>
                  <a:srgbClr val="8DA9DB"/>
                </a:solidFill>
                <a:latin typeface="Open Sans"/>
                <a:ea typeface="Open Sans"/>
                <a:cs typeface="Open Sans"/>
                <a:sym typeface="Open Sans"/>
              </a:rPr>
              <a:t>clima</a:t>
            </a:r>
            <a:r>
              <a:rPr lang="en-GB" sz="2000" b="0" i="0" u="none" strike="noStrike" cap="none" dirty="0">
                <a:solidFill>
                  <a:srgbClr val="8DA9DB"/>
                </a:solidFill>
                <a:latin typeface="Open Sans"/>
                <a:ea typeface="Open Sans"/>
                <a:cs typeface="Open Sans"/>
                <a:sym typeface="Open Sans"/>
              </a:rPr>
              <a:t>, terra, </a:t>
            </a:r>
            <a:r>
              <a:rPr lang="en-GB" sz="2000" b="0" i="0" u="none" strike="noStrike" cap="none" dirty="0" err="1">
                <a:solidFill>
                  <a:srgbClr val="8DA9DB"/>
                </a:solidFill>
                <a:latin typeface="Open Sans"/>
                <a:ea typeface="Open Sans"/>
                <a:cs typeface="Open Sans"/>
                <a:sym typeface="Open Sans"/>
              </a:rPr>
              <a:t>energia</a:t>
            </a:r>
            <a:r>
              <a:rPr lang="en-GB" sz="2000" b="0" i="0" u="none" strike="noStrike" cap="none" dirty="0">
                <a:solidFill>
                  <a:srgbClr val="8DA9DB"/>
                </a:solidFill>
                <a:latin typeface="Open Sans"/>
                <a:ea typeface="Open Sans"/>
                <a:cs typeface="Open Sans"/>
                <a:sym typeface="Open Sans"/>
              </a:rPr>
              <a:t> e </a:t>
            </a:r>
            <a:r>
              <a:rPr lang="en-GB" sz="2000" b="0" i="0" u="none" strike="noStrike" cap="none" dirty="0" err="1">
                <a:solidFill>
                  <a:srgbClr val="8DA9DB"/>
                </a:solidFill>
                <a:latin typeface="Open Sans"/>
                <a:ea typeface="Open Sans"/>
                <a:cs typeface="Open Sans"/>
                <a:sym typeface="Open Sans"/>
              </a:rPr>
              <a:t>água</a:t>
            </a:r>
            <a:r>
              <a:rPr lang="en-GB" sz="2000" b="0" i="0" u="none" strike="noStrike" cap="none" dirty="0">
                <a:solidFill>
                  <a:srgbClr val="8DA9DB"/>
                </a:solidFill>
                <a:latin typeface="Open Sans"/>
                <a:ea typeface="Open Sans"/>
                <a:cs typeface="Open Sans"/>
                <a:sym typeface="Open Sans"/>
              </a:rPr>
              <a:t> (CLEWs)</a:t>
            </a:r>
            <a:endParaRPr dirty="0"/>
          </a:p>
          <a:p>
            <a:pPr marL="342900" marR="0" lvl="0" indent="-34290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Ferramenta para </a:t>
            </a:r>
            <a:r>
              <a:rPr lang="en-GB" sz="2000" b="0" i="0" u="none" strike="noStrike" cap="none" dirty="0" err="1">
                <a:solidFill>
                  <a:schemeClr val="dk1"/>
                </a:solidFill>
                <a:latin typeface="Open Sans"/>
                <a:ea typeface="Open Sans"/>
                <a:cs typeface="Open Sans"/>
                <a:sym typeface="Open Sans"/>
              </a:rPr>
              <a:t>avaliação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integrada</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recursos</a:t>
            </a:r>
            <a:endParaRPr dirty="0"/>
          </a:p>
          <a:p>
            <a:pPr marL="342900" marR="0" lvl="0" indent="-34290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Fornece</a:t>
            </a:r>
            <a:r>
              <a:rPr lang="en-GB" sz="2000" b="0" i="0" u="none" strike="noStrike" cap="none" dirty="0">
                <a:solidFill>
                  <a:schemeClr val="dk1"/>
                </a:solidFill>
                <a:latin typeface="Open Sans"/>
                <a:ea typeface="Open Sans"/>
                <a:cs typeface="Open Sans"/>
                <a:sym typeface="Open Sans"/>
              </a:rPr>
              <a:t> um </a:t>
            </a:r>
            <a:r>
              <a:rPr lang="en-GB" sz="2000" b="0" i="0" u="none" strike="noStrike" cap="none" dirty="0" err="1">
                <a:solidFill>
                  <a:schemeClr val="dk1"/>
                </a:solidFill>
                <a:latin typeface="Open Sans"/>
                <a:ea typeface="Open Sans"/>
                <a:cs typeface="Open Sans"/>
                <a:sym typeface="Open Sans"/>
              </a:rPr>
              <a:t>meio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abordar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simultaneamente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questões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relativas</a:t>
            </a:r>
            <a:r>
              <a:rPr lang="en-GB" sz="2000" b="0" i="0" u="none" strike="noStrike" cap="none" dirty="0">
                <a:solidFill>
                  <a:schemeClr val="dk1"/>
                </a:solidFill>
                <a:latin typeface="Open Sans"/>
                <a:ea typeface="Open Sans"/>
                <a:cs typeface="Open Sans"/>
                <a:sym typeface="Open Sans"/>
              </a:rPr>
              <a:t> à </a:t>
            </a:r>
            <a:r>
              <a:rPr lang="en-GB" sz="2000" b="0" i="0" u="none" strike="noStrike" cap="none" dirty="0" err="1">
                <a:solidFill>
                  <a:schemeClr val="dk1"/>
                </a:solidFill>
                <a:latin typeface="Open Sans"/>
                <a:ea typeface="Open Sans"/>
                <a:cs typeface="Open Sans"/>
                <a:sym typeface="Open Sans"/>
              </a:rPr>
              <a:t>segurança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alimentar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energética</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hídrica</a:t>
            </a:r>
            <a:endParaRPr dirty="0"/>
          </a:p>
          <a:p>
            <a:pPr marL="342900" marR="0" lvl="0" indent="-34290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Explora </a:t>
            </a:r>
            <a:r>
              <a:rPr lang="en-GB" sz="2000" b="0" i="0" u="none" strike="noStrike" cap="none" dirty="0" err="1">
                <a:solidFill>
                  <a:schemeClr val="dk1"/>
                </a:solidFill>
                <a:latin typeface="Open Sans"/>
                <a:ea typeface="Open Sans"/>
                <a:cs typeface="Open Sans"/>
                <a:sym typeface="Open Sans"/>
              </a:rPr>
              <a:t>como</a:t>
            </a:r>
            <a:r>
              <a:rPr lang="en-GB" sz="2000" b="0" i="0" u="none" strike="noStrike" cap="none" dirty="0">
                <a:solidFill>
                  <a:schemeClr val="dk1"/>
                </a:solidFill>
                <a:latin typeface="Open Sans"/>
                <a:ea typeface="Open Sans"/>
                <a:cs typeface="Open Sans"/>
                <a:sym typeface="Open Sans"/>
              </a:rPr>
              <a:t> a </a:t>
            </a:r>
            <a:r>
              <a:rPr lang="en-GB" sz="2000" b="0" i="0" u="none" strike="noStrike" cap="none" dirty="0" err="1">
                <a:solidFill>
                  <a:schemeClr val="dk1"/>
                </a:solidFill>
                <a:latin typeface="Open Sans"/>
                <a:ea typeface="Open Sans"/>
                <a:cs typeface="Open Sans"/>
                <a:sym typeface="Open Sans"/>
              </a:rPr>
              <a:t>maneira</a:t>
            </a:r>
            <a:r>
              <a:rPr lang="en-GB" sz="2000" b="0" i="0" u="none" strike="noStrike" cap="none" dirty="0">
                <a:solidFill>
                  <a:schemeClr val="dk1"/>
                </a:solidFill>
                <a:latin typeface="Open Sans"/>
                <a:ea typeface="Open Sans"/>
                <a:cs typeface="Open Sans"/>
                <a:sym typeface="Open Sans"/>
              </a:rPr>
              <a:t> e a </a:t>
            </a:r>
            <a:r>
              <a:rPr lang="en-GB" sz="2000" b="0" i="0" u="none" strike="noStrike" cap="none" dirty="0" err="1">
                <a:solidFill>
                  <a:schemeClr val="dk1"/>
                </a:solidFill>
                <a:latin typeface="Open Sans"/>
                <a:ea typeface="Open Sans"/>
                <a:cs typeface="Open Sans"/>
                <a:sym typeface="Open Sans"/>
              </a:rPr>
              <a:t>extensão</a:t>
            </a:r>
            <a:r>
              <a:rPr lang="en-GB" sz="2000" b="0" i="0" u="none" strike="noStrike" cap="none" dirty="0">
                <a:solidFill>
                  <a:schemeClr val="dk1"/>
                </a:solidFill>
                <a:latin typeface="Open Sans"/>
                <a:ea typeface="Open Sans"/>
                <a:cs typeface="Open Sans"/>
                <a:sym typeface="Open Sans"/>
              </a:rPr>
              <a:t> com que </a:t>
            </a:r>
            <a:r>
              <a:rPr lang="en-GB" sz="2000" b="0" i="0" u="none" strike="noStrike" cap="none" dirty="0" err="1">
                <a:solidFill>
                  <a:schemeClr val="dk1"/>
                </a:solidFill>
                <a:latin typeface="Open Sans"/>
                <a:ea typeface="Open Sans"/>
                <a:cs typeface="Open Sans"/>
                <a:sym typeface="Open Sans"/>
              </a:rPr>
              <a:t>usamos</a:t>
            </a:r>
            <a:r>
              <a:rPr lang="en-GB" sz="2000" b="0" i="0" u="none" strike="noStrike" cap="none" dirty="0">
                <a:solidFill>
                  <a:schemeClr val="dk1"/>
                </a:solidFill>
                <a:latin typeface="Open Sans"/>
                <a:ea typeface="Open Sans"/>
                <a:cs typeface="Open Sans"/>
                <a:sym typeface="Open Sans"/>
              </a:rPr>
              <a:t> esses </a:t>
            </a:r>
            <a:r>
              <a:rPr lang="en-GB" sz="2000" b="0" i="0" u="none" strike="noStrike" cap="none" dirty="0" err="1">
                <a:solidFill>
                  <a:schemeClr val="dk1"/>
                </a:solidFill>
                <a:latin typeface="Open Sans"/>
                <a:ea typeface="Open Sans"/>
                <a:cs typeface="Open Sans"/>
                <a:sym typeface="Open Sans"/>
              </a:rPr>
              <a:t>recursos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contribuem</a:t>
            </a:r>
            <a:r>
              <a:rPr lang="en-GB" sz="2000" b="0" i="0" u="none" strike="noStrike" cap="none" dirty="0">
                <a:solidFill>
                  <a:schemeClr val="dk1"/>
                </a:solidFill>
                <a:latin typeface="Open Sans"/>
                <a:ea typeface="Open Sans"/>
                <a:cs typeface="Open Sans"/>
                <a:sym typeface="Open Sans"/>
              </a:rPr>
              <a:t> para as </a:t>
            </a:r>
            <a:r>
              <a:rPr lang="en-GB" sz="2000" b="0" i="0" u="none" strike="noStrike" cap="none" dirty="0" err="1">
                <a:solidFill>
                  <a:schemeClr val="dk1"/>
                </a:solidFill>
                <a:latin typeface="Open Sans"/>
                <a:ea typeface="Open Sans"/>
                <a:cs typeface="Open Sans"/>
                <a:sym typeface="Open Sans"/>
              </a:rPr>
              <a:t>mudanças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climáticas</a:t>
            </a:r>
            <a:endParaRPr dirty="0"/>
          </a:p>
          <a:p>
            <a:pPr marL="342900" marR="0" lvl="0" indent="-34290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Ajuda a </a:t>
            </a:r>
            <a:r>
              <a:rPr lang="en-GB" sz="2000" b="0" i="0" u="none" strike="noStrike" cap="none" dirty="0" err="1">
                <a:solidFill>
                  <a:schemeClr val="dk1"/>
                </a:solidFill>
                <a:latin typeface="Open Sans"/>
                <a:ea typeface="Open Sans"/>
                <a:cs typeface="Open Sans"/>
                <a:sym typeface="Open Sans"/>
              </a:rPr>
              <a:t>explorar</a:t>
            </a:r>
            <a:r>
              <a:rPr lang="en-GB" sz="2000" b="0" i="0" u="none" strike="noStrike" cap="none" dirty="0">
                <a:solidFill>
                  <a:schemeClr val="dk1"/>
                </a:solidFill>
                <a:latin typeface="Open Sans"/>
                <a:ea typeface="Open Sans"/>
                <a:cs typeface="Open Sans"/>
                <a:sym typeface="Open Sans"/>
              </a:rPr>
              <a:t> a </a:t>
            </a:r>
            <a:r>
              <a:rPr lang="en-GB" sz="2000" b="0" i="0" u="none" strike="noStrike" cap="none" dirty="0" err="1">
                <a:solidFill>
                  <a:schemeClr val="dk1"/>
                </a:solidFill>
                <a:latin typeface="Open Sans"/>
                <a:ea typeface="Open Sans"/>
                <a:cs typeface="Open Sans"/>
                <a:sym typeface="Open Sans"/>
              </a:rPr>
              <a:t>vulnerabilidade</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desses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sistemas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às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mudanças</a:t>
            </a:r>
            <a:r>
              <a:rPr lang="en-GB" sz="2000" b="0" i="0" u="none" strike="noStrike" cap="none" dirty="0">
                <a:solidFill>
                  <a:schemeClr val="dk1"/>
                </a:solidFill>
                <a:latin typeface="Open Sans"/>
                <a:ea typeface="Open Sans"/>
                <a:cs typeface="Open Sans"/>
                <a:sym typeface="Open Sans"/>
              </a:rPr>
              <a:t> no </a:t>
            </a:r>
            <a:r>
              <a:rPr lang="en-GB" sz="2000" b="0" i="0" u="none" strike="noStrike" cap="none" dirty="0" err="1">
                <a:solidFill>
                  <a:schemeClr val="dk1"/>
                </a:solidFill>
                <a:latin typeface="Open Sans"/>
                <a:ea typeface="Open Sans"/>
                <a:cs typeface="Open Sans"/>
                <a:sym typeface="Open Sans"/>
              </a:rPr>
              <a:t>clima</a:t>
            </a:r>
            <a:endParaRPr dirty="0"/>
          </a:p>
          <a:p>
            <a:pPr marL="0" marR="0" lvl="0" indent="0" algn="l" rtl="0">
              <a:spcBef>
                <a:spcPts val="1800"/>
              </a:spcBef>
              <a:spcAft>
                <a:spcPts val="0"/>
              </a:spcAft>
              <a:buNone/>
            </a:pPr>
            <a:endParaRPr sz="2000" b="0" i="0" u="none" strike="noStrike" cap="none" dirty="0">
              <a:solidFill>
                <a:srgbClr val="8DA9DB"/>
              </a:solidFill>
              <a:latin typeface="Open Sans"/>
              <a:ea typeface="Open Sans"/>
              <a:cs typeface="Open Sans"/>
              <a:sym typeface="Open Sans"/>
            </a:endParaRPr>
          </a:p>
        </p:txBody>
      </p:sp>
      <p:sp>
        <p:nvSpPr>
          <p:cNvPr id="114" name="Google Shape;114;p5"/>
          <p:cNvSpPr/>
          <p:nvPr/>
        </p:nvSpPr>
        <p:spPr>
          <a:xfrm>
            <a:off x="591385"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Introdução ao curso</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6</a:t>
            </a:fld>
            <a:endParaRPr/>
          </a:p>
        </p:txBody>
      </p:sp>
      <p:sp>
        <p:nvSpPr>
          <p:cNvPr id="121" name="Google Shape;121;p6"/>
          <p:cNvSpPr/>
          <p:nvPr/>
        </p:nvSpPr>
        <p:spPr>
          <a:xfrm>
            <a:off x="658416" y="2091558"/>
            <a:ext cx="10580224" cy="4016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rgbClr val="8DA9DB"/>
                </a:solidFill>
                <a:latin typeface="Open Sans"/>
                <a:ea typeface="Open Sans"/>
                <a:cs typeface="Open Sans"/>
                <a:sym typeface="Open Sans"/>
              </a:rPr>
              <a:t>O </a:t>
            </a:r>
            <a:r>
              <a:rPr lang="en-GB" sz="2000" b="0" i="0" u="none" strike="noStrike" cap="none" dirty="0" err="1">
                <a:solidFill>
                  <a:srgbClr val="8DA9DB"/>
                </a:solidFill>
                <a:latin typeface="Open Sans"/>
                <a:ea typeface="Open Sans"/>
                <a:cs typeface="Open Sans"/>
                <a:sym typeface="Open Sans"/>
              </a:rPr>
              <a:t>objetivo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deste</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curso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é</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fornecer</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aos</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alunos</a:t>
            </a:r>
            <a:r>
              <a:rPr lang="en-GB" sz="2000" b="0" i="0" u="none" strike="noStrike" cap="none" dirty="0">
                <a:solidFill>
                  <a:srgbClr val="8DA9DB"/>
                </a:solidFill>
                <a:latin typeface="Open Sans"/>
                <a:ea typeface="Open Sans"/>
                <a:cs typeface="Open Sans"/>
                <a:sym typeface="Open Sans"/>
              </a:rPr>
              <a:t>:</a:t>
            </a:r>
            <a:endParaRPr sz="2000" b="0" i="0" u="none" strike="noStrike" cap="none" dirty="0">
              <a:solidFill>
                <a:srgbClr val="8DA9DB"/>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Uma </a:t>
            </a:r>
            <a:r>
              <a:rPr lang="en-GB" sz="2000" b="0" i="0" u="none" strike="noStrike" cap="none" dirty="0" err="1">
                <a:solidFill>
                  <a:schemeClr val="dk1"/>
                </a:solidFill>
                <a:latin typeface="Open Sans"/>
                <a:ea typeface="Open Sans"/>
                <a:cs typeface="Open Sans"/>
                <a:sym typeface="Open Sans"/>
              </a:rPr>
              <a:t>compreensão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conceitual</a:t>
            </a:r>
            <a:r>
              <a:rPr lang="en-GB" sz="2000" b="0" i="0" u="none" strike="noStrike" cap="none" dirty="0">
                <a:solidFill>
                  <a:schemeClr val="dk1"/>
                </a:solidFill>
                <a:latin typeface="Open Sans"/>
                <a:ea typeface="Open Sans"/>
                <a:cs typeface="Open Sans"/>
                <a:sym typeface="Open Sans"/>
              </a:rPr>
              <a:t> da </a:t>
            </a:r>
            <a:r>
              <a:rPr lang="en-GB" sz="2000" b="0" i="0" u="none" strike="noStrike" cap="none" dirty="0" err="1">
                <a:solidFill>
                  <a:schemeClr val="dk1"/>
                </a:solidFill>
                <a:latin typeface="Open Sans"/>
                <a:ea typeface="Open Sans"/>
                <a:cs typeface="Open Sans"/>
                <a:sym typeface="Open Sans"/>
              </a:rPr>
              <a:t>estrutura</a:t>
            </a:r>
            <a:r>
              <a:rPr lang="en-GB" sz="2000" b="0" i="0" u="none" strike="noStrike" cap="none" dirty="0">
                <a:solidFill>
                  <a:schemeClr val="dk1"/>
                </a:solidFill>
                <a:latin typeface="Open Sans"/>
                <a:ea typeface="Open Sans"/>
                <a:cs typeface="Open Sans"/>
                <a:sym typeface="Open Sans"/>
              </a:rPr>
              <a:t> dos CLEWs e da </a:t>
            </a:r>
            <a:r>
              <a:rPr lang="en-GB" sz="2000" b="0" i="0" u="none" strike="noStrike" cap="none" dirty="0" err="1">
                <a:solidFill>
                  <a:schemeClr val="dk1"/>
                </a:solidFill>
                <a:latin typeface="Open Sans"/>
                <a:ea typeface="Open Sans"/>
                <a:cs typeface="Open Sans"/>
                <a:sym typeface="Open Sans"/>
              </a:rPr>
              <a:t>abordagem</a:t>
            </a:r>
            <a:r>
              <a:rPr lang="en-GB" sz="2000" b="0" i="0" u="none" strike="noStrike" cap="none" dirty="0">
                <a:solidFill>
                  <a:schemeClr val="dk1"/>
                </a:solidFill>
                <a:latin typeface="Open Sans"/>
                <a:ea typeface="Open Sans"/>
                <a:cs typeface="Open Sans"/>
                <a:sym typeface="Open Sans"/>
              </a:rPr>
              <a:t> do Sistema </a:t>
            </a:r>
            <a:r>
              <a:rPr lang="en-GB" sz="2000" b="0" i="0" u="none" strike="noStrike" cap="none" dirty="0" err="1">
                <a:solidFill>
                  <a:schemeClr val="dk1"/>
                </a:solidFill>
                <a:latin typeface="Open Sans"/>
                <a:ea typeface="Open Sans"/>
                <a:cs typeface="Open Sans"/>
                <a:sym typeface="Open Sans"/>
              </a:rPr>
              <a:t>interligado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energia-alimentos-água-clima</a:t>
            </a:r>
            <a:endParaRPr dirty="0"/>
          </a:p>
          <a:p>
            <a:pPr marL="342900" marR="0" lvl="0" indent="-34290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Familiaridade</a:t>
            </a:r>
            <a:r>
              <a:rPr lang="en-GB" sz="2000" b="0" i="0" u="none" strike="noStrike" cap="none" dirty="0">
                <a:solidFill>
                  <a:schemeClr val="dk1"/>
                </a:solidFill>
                <a:latin typeface="Open Sans"/>
                <a:ea typeface="Open Sans"/>
                <a:cs typeface="Open Sans"/>
                <a:sym typeface="Open Sans"/>
              </a:rPr>
              <a:t> com a ferramenta </a:t>
            </a:r>
            <a:r>
              <a:rPr lang="en-GB" sz="2000" b="0" i="0" u="none" strike="noStrike" cap="none" dirty="0" err="1">
                <a:solidFill>
                  <a:schemeClr val="dk1"/>
                </a:solidFill>
                <a:latin typeface="Open Sans"/>
                <a:ea typeface="Open Sans"/>
                <a:cs typeface="Open Sans"/>
                <a:sym typeface="Open Sans"/>
              </a:rPr>
              <a:t>OSeMOSYS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seus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parâmetros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variáveis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mais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importantes</a:t>
            </a:r>
            <a:endParaRPr dirty="0"/>
          </a:p>
          <a:p>
            <a:pPr marL="342900" marR="0" lvl="0" indent="-34290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Conhecimento</a:t>
            </a:r>
            <a:r>
              <a:rPr lang="en-GB" sz="2000" b="0" i="0" u="none" strike="noStrike" cap="none" dirty="0">
                <a:solidFill>
                  <a:schemeClr val="dk1"/>
                </a:solidFill>
                <a:latin typeface="Open Sans"/>
                <a:ea typeface="Open Sans"/>
                <a:cs typeface="Open Sans"/>
                <a:sym typeface="Open Sans"/>
              </a:rPr>
              <a:t> dos </a:t>
            </a:r>
            <a:r>
              <a:rPr lang="en-GB" sz="2000" b="0" i="0" u="none" strike="noStrike" cap="none" dirty="0" err="1">
                <a:solidFill>
                  <a:schemeClr val="dk1"/>
                </a:solidFill>
                <a:latin typeface="Open Sans"/>
                <a:ea typeface="Open Sans"/>
                <a:cs typeface="Open Sans"/>
                <a:sym typeface="Open Sans"/>
              </a:rPr>
              <a:t>requisitos</a:t>
            </a:r>
            <a:r>
              <a:rPr lang="en-GB" sz="2000" b="0" i="0" u="none" strike="noStrike" cap="none" dirty="0">
                <a:solidFill>
                  <a:schemeClr val="dk1"/>
                </a:solidFill>
                <a:latin typeface="Open Sans"/>
                <a:ea typeface="Open Sans"/>
                <a:cs typeface="Open Sans"/>
                <a:sym typeface="Open Sans"/>
              </a:rPr>
              <a:t> de dados do CLEWs/</a:t>
            </a:r>
            <a:r>
              <a:rPr lang="en-GB" sz="2000" b="0" i="0" u="none" strike="noStrike" cap="none" dirty="0" err="1">
                <a:solidFill>
                  <a:schemeClr val="dk1"/>
                </a:solidFill>
                <a:latin typeface="Open Sans"/>
                <a:ea typeface="Open Sans"/>
                <a:cs typeface="Open Sans"/>
                <a:sym typeface="Open Sans"/>
              </a:rPr>
              <a:t>OSeMOSYS</a:t>
            </a:r>
            <a:endParaRPr sz="2000" b="0" i="0" u="none" strike="noStrike" cap="none" dirty="0">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Experiência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prática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preparação</a:t>
            </a:r>
            <a:r>
              <a:rPr lang="en-GB" sz="2000" b="0" i="0" u="none" strike="noStrike" cap="none" dirty="0">
                <a:solidFill>
                  <a:schemeClr val="dk1"/>
                </a:solidFill>
                <a:latin typeface="Open Sans"/>
                <a:ea typeface="Open Sans"/>
                <a:cs typeface="Open Sans"/>
                <a:sym typeface="Open Sans"/>
              </a:rPr>
              <a:t> de dados, </a:t>
            </a:r>
            <a:r>
              <a:rPr lang="en-GB" sz="2000" b="0" i="0" u="none" strike="noStrike" cap="none" dirty="0" err="1">
                <a:solidFill>
                  <a:schemeClr val="dk1"/>
                </a:solidFill>
                <a:latin typeface="Open Sans"/>
                <a:ea typeface="Open Sans"/>
                <a:cs typeface="Open Sans"/>
                <a:sym typeface="Open Sans"/>
              </a:rPr>
              <a:t>criação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modelos</a:t>
            </a:r>
            <a:r>
              <a:rPr lang="en-GB" sz="2000" b="0" i="0" u="none" strike="noStrike" cap="none" dirty="0">
                <a:solidFill>
                  <a:schemeClr val="dk1"/>
                </a:solidFill>
                <a:latin typeface="Open Sans"/>
                <a:ea typeface="Open Sans"/>
                <a:cs typeface="Open Sans"/>
                <a:sym typeface="Open Sans"/>
              </a:rPr>
              <a:t>, entrada de dados e </a:t>
            </a:r>
            <a:r>
              <a:rPr lang="en-GB" sz="2000" b="0" i="0" u="none" strike="noStrike" cap="none" dirty="0" err="1">
                <a:solidFill>
                  <a:schemeClr val="dk1"/>
                </a:solidFill>
                <a:latin typeface="Open Sans"/>
                <a:ea typeface="Open Sans"/>
                <a:cs typeface="Open Sans"/>
                <a:sym typeface="Open Sans"/>
              </a:rPr>
              <a:t>criação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cenários</a:t>
            </a:r>
            <a:r>
              <a:rPr lang="en-GB" sz="2000" b="0" i="0" u="none" strike="noStrike" cap="none" dirty="0">
                <a:solidFill>
                  <a:schemeClr val="dk1"/>
                </a:solidFill>
                <a:latin typeface="Open Sans"/>
                <a:ea typeface="Open Sans"/>
                <a:cs typeface="Open Sans"/>
                <a:sym typeface="Open Sans"/>
              </a:rPr>
              <a:t> para </a:t>
            </a:r>
            <a:r>
              <a:rPr lang="en-GB" sz="2000" b="0" i="0" u="none" strike="noStrike" cap="none" dirty="0" err="1">
                <a:solidFill>
                  <a:schemeClr val="dk1"/>
                </a:solidFill>
                <a:latin typeface="Open Sans"/>
                <a:ea typeface="Open Sans"/>
                <a:cs typeface="Open Sans"/>
                <a:sym typeface="Open Sans"/>
              </a:rPr>
              <a:t>modelos</a:t>
            </a:r>
            <a:r>
              <a:rPr lang="en-GB" sz="2000" b="0" i="0" u="none" strike="noStrike" cap="none" dirty="0">
                <a:solidFill>
                  <a:schemeClr val="dk1"/>
                </a:solidFill>
                <a:latin typeface="Open Sans"/>
                <a:ea typeface="Open Sans"/>
                <a:cs typeface="Open Sans"/>
                <a:sym typeface="Open Sans"/>
              </a:rPr>
              <a:t> CLEWs</a:t>
            </a:r>
            <a:endParaRPr dirty="0"/>
          </a:p>
          <a:p>
            <a:pPr marL="0" marR="0" lvl="0" indent="0" algn="l" rtl="0">
              <a:spcBef>
                <a:spcPts val="1800"/>
              </a:spcBef>
              <a:spcAft>
                <a:spcPts val="0"/>
              </a:spcAft>
              <a:buNone/>
            </a:pPr>
            <a:endParaRPr sz="2000" b="0" i="0" u="none" strike="noStrike" cap="none" dirty="0">
              <a:solidFill>
                <a:srgbClr val="8DA9DB"/>
              </a:solidFill>
              <a:latin typeface="Open Sans"/>
              <a:ea typeface="Open Sans"/>
              <a:cs typeface="Open Sans"/>
              <a:sym typeface="Open Sans"/>
            </a:endParaRPr>
          </a:p>
        </p:txBody>
      </p:sp>
      <p:sp>
        <p:nvSpPr>
          <p:cNvPr id="122" name="Google Shape;122;p6"/>
          <p:cNvSpPr/>
          <p:nvPr/>
        </p:nvSpPr>
        <p:spPr>
          <a:xfrm>
            <a:off x="591385"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Introdução ao curso</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7</a:t>
            </a:fld>
            <a:endParaRPr/>
          </a:p>
        </p:txBody>
      </p:sp>
      <p:sp>
        <p:nvSpPr>
          <p:cNvPr id="129" name="Google Shape;129;p7"/>
          <p:cNvSpPr/>
          <p:nvPr/>
        </p:nvSpPr>
        <p:spPr>
          <a:xfrm>
            <a:off x="666437" y="2075516"/>
            <a:ext cx="9577593" cy="45678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err="1">
                <a:solidFill>
                  <a:srgbClr val="8DA9DB"/>
                </a:solidFill>
                <a:latin typeface="Open Sans"/>
                <a:ea typeface="Open Sans"/>
                <a:cs typeface="Open Sans"/>
                <a:sym typeface="Open Sans"/>
              </a:rPr>
              <a:t>Estrutura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deste</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curso</a:t>
            </a:r>
            <a:r>
              <a:rPr lang="en-GB" sz="2000" b="0" i="0" u="none" strike="noStrike" cap="none" dirty="0">
                <a:solidFill>
                  <a:srgbClr val="8DA9DB"/>
                </a:solidFill>
                <a:latin typeface="Open Sans"/>
                <a:ea typeface="Open Sans"/>
                <a:cs typeface="Open Sans"/>
                <a:sym typeface="Open Sans"/>
              </a:rPr>
              <a:t>. </a:t>
            </a:r>
            <a:endParaRPr sz="2000" b="0" i="0" u="none" strike="noStrike" cap="none" dirty="0">
              <a:solidFill>
                <a:srgbClr val="8DA9DB"/>
              </a:solidFill>
              <a:latin typeface="Open Sans"/>
              <a:ea typeface="Open Sans"/>
              <a:cs typeface="Open Sans"/>
              <a:sym typeface="Open Sans"/>
            </a:endParaRPr>
          </a:p>
          <a:p>
            <a:pPr marL="342900" marR="0" lvl="0" indent="-342900" algn="l" rtl="0">
              <a:spcBef>
                <a:spcPts val="15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Breve </a:t>
            </a:r>
            <a:r>
              <a:rPr lang="en-GB" sz="2000" b="0" i="0" u="none" strike="noStrike" cap="none" dirty="0" err="1">
                <a:solidFill>
                  <a:schemeClr val="dk1"/>
                </a:solidFill>
                <a:latin typeface="Open Sans"/>
                <a:ea typeface="Open Sans"/>
                <a:cs typeface="Open Sans"/>
                <a:sym typeface="Open Sans"/>
              </a:rPr>
              <a:t>introdução</a:t>
            </a:r>
            <a:r>
              <a:rPr lang="en-GB" sz="2000" b="0" i="0" u="none" strike="noStrike" cap="none" dirty="0">
                <a:solidFill>
                  <a:schemeClr val="dk1"/>
                </a:solidFill>
                <a:latin typeface="Open Sans"/>
                <a:ea typeface="Open Sans"/>
                <a:cs typeface="Open Sans"/>
                <a:sym typeface="Open Sans"/>
              </a:rPr>
              <a:t> à </a:t>
            </a:r>
            <a:r>
              <a:rPr lang="en-GB" sz="2000" b="0" i="0" u="none" strike="noStrike" cap="none" dirty="0" err="1">
                <a:solidFill>
                  <a:schemeClr val="dk1"/>
                </a:solidFill>
                <a:latin typeface="Open Sans"/>
                <a:ea typeface="Open Sans"/>
                <a:cs typeface="Open Sans"/>
                <a:sym typeface="Open Sans"/>
              </a:rPr>
              <a:t>lógica</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ao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objetivo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realizar</a:t>
            </a:r>
            <a:r>
              <a:rPr lang="en-GB" sz="2000" b="0" i="0" u="none" strike="noStrike" cap="none" dirty="0">
                <a:solidFill>
                  <a:schemeClr val="dk1"/>
                </a:solidFill>
                <a:latin typeface="Open Sans"/>
                <a:ea typeface="Open Sans"/>
                <a:cs typeface="Open Sans"/>
                <a:sym typeface="Open Sans"/>
              </a:rPr>
              <a:t> a </a:t>
            </a:r>
            <a:r>
              <a:rPr lang="en-GB" sz="2000" b="0" i="0" u="none" strike="noStrike" cap="none" dirty="0" err="1">
                <a:solidFill>
                  <a:schemeClr val="dk1"/>
                </a:solidFill>
                <a:latin typeface="Open Sans"/>
                <a:ea typeface="Open Sans"/>
                <a:cs typeface="Open Sans"/>
                <a:sym typeface="Open Sans"/>
              </a:rPr>
              <a:t>análise</a:t>
            </a:r>
            <a:r>
              <a:rPr lang="en-GB" sz="2000" b="0" i="0" u="none" strike="noStrike" cap="none"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usando</a:t>
            </a:r>
            <a:r>
              <a:rPr lang="en-GB" sz="2000" b="0" i="0" u="none" strike="noStrike" cap="none" dirty="0">
                <a:solidFill>
                  <a:schemeClr val="dk1"/>
                </a:solidFill>
                <a:latin typeface="Open Sans"/>
                <a:ea typeface="Open Sans"/>
                <a:cs typeface="Open Sans"/>
                <a:sym typeface="Open Sans"/>
              </a:rPr>
              <a:t> CLEWs</a:t>
            </a:r>
            <a:endParaRPr sz="2000" b="0" i="0" u="none" strike="noStrike" cap="none" dirty="0">
              <a:solidFill>
                <a:schemeClr val="dk1"/>
              </a:solidFill>
              <a:latin typeface="Open Sans"/>
              <a:ea typeface="Open Sans"/>
              <a:cs typeface="Open Sans"/>
              <a:sym typeface="Open Sans"/>
            </a:endParaRPr>
          </a:p>
          <a:p>
            <a:pPr marL="342900" marR="0" lvl="0" indent="-342900" algn="l" rtl="0">
              <a:spcBef>
                <a:spcPts val="10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Aulas para </a:t>
            </a:r>
            <a:r>
              <a:rPr lang="en-GB" sz="2000" b="0" i="0" u="none" strike="noStrike" cap="none" dirty="0" err="1">
                <a:solidFill>
                  <a:schemeClr val="dk1"/>
                </a:solidFill>
                <a:latin typeface="Open Sans"/>
                <a:ea typeface="Open Sans"/>
                <a:cs typeface="Open Sans"/>
                <a:sym typeface="Open Sans"/>
              </a:rPr>
              <a:t>apresentar</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cada</a:t>
            </a:r>
            <a:r>
              <a:rPr lang="en-GB" sz="2000" b="0" i="0" u="none" strike="noStrike" cap="none" dirty="0">
                <a:solidFill>
                  <a:schemeClr val="dk1"/>
                </a:solidFill>
                <a:latin typeface="Open Sans"/>
                <a:ea typeface="Open Sans"/>
                <a:cs typeface="Open Sans"/>
                <a:sym typeface="Open Sans"/>
              </a:rPr>
              <a:t> um dos </a:t>
            </a:r>
            <a:r>
              <a:rPr lang="en-GB" sz="2000" b="0" i="0" u="none" strike="noStrike" cap="none" dirty="0" err="1">
                <a:solidFill>
                  <a:schemeClr val="dk1"/>
                </a:solidFill>
                <a:latin typeface="Open Sans"/>
                <a:ea typeface="Open Sans"/>
                <a:cs typeface="Open Sans"/>
                <a:sym typeface="Open Sans"/>
              </a:rPr>
              <a:t>principais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tópicos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áreas</a:t>
            </a:r>
            <a:endParaRPr sz="2000" b="0" i="0" u="none" strike="noStrike" cap="none" dirty="0">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Energia, terra, </a:t>
            </a:r>
            <a:r>
              <a:rPr lang="en-GB" sz="2000" b="0" i="0" u="none" strike="noStrike" cap="none" dirty="0" err="1">
                <a:solidFill>
                  <a:schemeClr val="dk1"/>
                </a:solidFill>
                <a:latin typeface="Open Sans"/>
                <a:ea typeface="Open Sans"/>
                <a:cs typeface="Open Sans"/>
                <a:sym typeface="Open Sans"/>
              </a:rPr>
              <a:t>água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clima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interligações</a:t>
            </a:r>
            <a:endParaRPr sz="2000" b="0" i="0" u="none" strike="noStrike" cap="none" dirty="0">
              <a:solidFill>
                <a:schemeClr val="dk1"/>
              </a:solidFill>
              <a:latin typeface="Open Sans"/>
              <a:ea typeface="Open Sans"/>
              <a:cs typeface="Open Sans"/>
              <a:sym typeface="Open Sans"/>
            </a:endParaRPr>
          </a:p>
          <a:p>
            <a:pPr marL="342900" marR="0" lvl="0" indent="-34290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Espelhando</a:t>
            </a:r>
            <a:r>
              <a:rPr lang="en-GB" sz="2000" b="0" i="0" u="none" strike="noStrike" cap="none" dirty="0">
                <a:solidFill>
                  <a:schemeClr val="dk1"/>
                </a:solidFill>
                <a:latin typeface="Open Sans"/>
                <a:ea typeface="Open Sans"/>
                <a:cs typeface="Open Sans"/>
                <a:sym typeface="Open Sans"/>
              </a:rPr>
              <a:t> as aulas </a:t>
            </a:r>
            <a:r>
              <a:rPr lang="en-GB" sz="2000" b="0" i="0" u="none" strike="noStrike" cap="none" dirty="0" err="1">
                <a:solidFill>
                  <a:schemeClr val="dk1"/>
                </a:solidFill>
                <a:latin typeface="Open Sans"/>
                <a:ea typeface="Open Sans"/>
                <a:cs typeface="Open Sans"/>
                <a:sym typeface="Open Sans"/>
              </a:rPr>
              <a:t>teóricas</a:t>
            </a:r>
            <a:r>
              <a:rPr lang="en-GB" sz="2000" b="0" i="0" u="none" strike="noStrike" cap="none" dirty="0">
                <a:solidFill>
                  <a:schemeClr val="dk1"/>
                </a:solidFill>
                <a:latin typeface="Open Sans"/>
                <a:ea typeface="Open Sans"/>
                <a:cs typeface="Open Sans"/>
                <a:sym typeface="Open Sans"/>
              </a:rPr>
              <a:t>, um conjunto de </a:t>
            </a:r>
            <a:r>
              <a:rPr lang="en-GB" sz="2000" b="0" i="0" u="none" strike="noStrike" cap="none" dirty="0" err="1">
                <a:solidFill>
                  <a:schemeClr val="dk1"/>
                </a:solidFill>
                <a:latin typeface="Open Sans"/>
                <a:ea typeface="Open Sans"/>
                <a:cs typeface="Open Sans"/>
                <a:sym typeface="Open Sans"/>
              </a:rPr>
              <a:t>exercícios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práticos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conduzirá</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alunos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pelas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etapas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sequenciais</a:t>
            </a:r>
            <a:r>
              <a:rPr lang="en-GB" sz="2000" b="0" i="0" u="none" strike="noStrike" cap="none" dirty="0">
                <a:solidFill>
                  <a:schemeClr val="dk1"/>
                </a:solidFill>
                <a:latin typeface="Open Sans"/>
                <a:ea typeface="Open Sans"/>
                <a:cs typeface="Open Sans"/>
                <a:sym typeface="Open Sans"/>
              </a:rPr>
              <a:t> da </a:t>
            </a:r>
            <a:r>
              <a:rPr lang="en-GB" sz="2000" b="0" i="0" u="none" strike="noStrike" cap="none" dirty="0" err="1">
                <a:solidFill>
                  <a:schemeClr val="dk1"/>
                </a:solidFill>
                <a:latin typeface="Open Sans"/>
                <a:ea typeface="Open Sans"/>
                <a:cs typeface="Open Sans"/>
                <a:sym typeface="Open Sans"/>
              </a:rPr>
              <a:t>criação</a:t>
            </a:r>
            <a:r>
              <a:rPr lang="en-GB" sz="2000" b="0" i="0" u="none" strike="noStrike" cap="none" dirty="0">
                <a:solidFill>
                  <a:schemeClr val="dk1"/>
                </a:solidFill>
                <a:latin typeface="Open Sans"/>
                <a:ea typeface="Open Sans"/>
                <a:cs typeface="Open Sans"/>
                <a:sym typeface="Open Sans"/>
              </a:rPr>
              <a:t> de um </a:t>
            </a:r>
            <a:r>
              <a:rPr lang="en-GB" sz="2000" b="0" i="0" u="none" strike="noStrike" cap="none" dirty="0" err="1">
                <a:solidFill>
                  <a:schemeClr val="dk1"/>
                </a:solidFill>
                <a:latin typeface="Open Sans"/>
                <a:ea typeface="Open Sans"/>
                <a:cs typeface="Open Sans"/>
                <a:sym typeface="Open Sans"/>
              </a:rPr>
              <a:t>modelo</a:t>
            </a:r>
            <a:r>
              <a:rPr lang="en-GB" sz="2000" b="0" i="0" u="none" strike="noStrike" cap="none" dirty="0">
                <a:solidFill>
                  <a:schemeClr val="dk1"/>
                </a:solidFill>
                <a:latin typeface="Open Sans"/>
                <a:ea typeface="Open Sans"/>
                <a:cs typeface="Open Sans"/>
                <a:sym typeface="Open Sans"/>
              </a:rPr>
              <a:t> CLEWs. </a:t>
            </a:r>
            <a:endParaRPr sz="2000" b="0" i="0" u="none" strike="noStrike" cap="none" dirty="0">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Aprendizado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como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tópicos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apresentados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podem</a:t>
            </a:r>
            <a:r>
              <a:rPr lang="en-GB" sz="2000" b="0" i="0" u="none" strike="noStrike" cap="none" dirty="0">
                <a:solidFill>
                  <a:schemeClr val="dk1"/>
                </a:solidFill>
                <a:latin typeface="Open Sans"/>
                <a:ea typeface="Open Sans"/>
                <a:cs typeface="Open Sans"/>
                <a:sym typeface="Open Sans"/>
              </a:rPr>
              <a:t> ser </a:t>
            </a:r>
            <a:r>
              <a:rPr lang="en-GB" sz="2000" b="0" i="0" u="none" strike="noStrike" cap="none" dirty="0" err="1">
                <a:solidFill>
                  <a:schemeClr val="dk1"/>
                </a:solidFill>
                <a:latin typeface="Open Sans"/>
                <a:ea typeface="Open Sans"/>
                <a:cs typeface="Open Sans"/>
                <a:sym typeface="Open Sans"/>
              </a:rPr>
              <a:t>representados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modelos</a:t>
            </a:r>
            <a:r>
              <a:rPr lang="en-GB" sz="2000" b="0" i="0" u="none" strike="noStrike" cap="none" dirty="0">
                <a:solidFill>
                  <a:schemeClr val="dk1"/>
                </a:solidFill>
                <a:latin typeface="Open Sans"/>
                <a:ea typeface="Open Sans"/>
                <a:cs typeface="Open Sans"/>
                <a:sym typeface="Open Sans"/>
              </a:rPr>
              <a:t> CLEWs</a:t>
            </a:r>
            <a:endParaRPr sz="2000" b="0" i="0" u="none" strike="noStrike" cap="none" dirty="0">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Introdução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parâmetros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variáveis</a:t>
            </a:r>
            <a:r>
              <a:rPr lang="en-GB" sz="2000" b="0" i="0" u="none" strike="noStrike" cap="none" dirty="0">
                <a:solidFill>
                  <a:schemeClr val="dk1"/>
                </a:solidFill>
                <a:latin typeface="Open Sans"/>
                <a:ea typeface="Open Sans"/>
                <a:cs typeface="Open Sans"/>
                <a:sym typeface="Open Sans"/>
              </a:rPr>
              <a:t> e </a:t>
            </a:r>
            <a:r>
              <a:rPr lang="en-GB" sz="2000" b="0" i="0" u="none" strike="noStrike" cap="none" dirty="0" err="1">
                <a:solidFill>
                  <a:schemeClr val="dk1"/>
                </a:solidFill>
                <a:latin typeface="Open Sans"/>
                <a:ea typeface="Open Sans"/>
                <a:cs typeface="Open Sans"/>
                <a:sym typeface="Open Sans"/>
              </a:rPr>
              <a:t>requisitos</a:t>
            </a:r>
            <a:r>
              <a:rPr lang="en-GB" sz="2000" b="0" i="0" u="none" strike="noStrike" cap="none" dirty="0">
                <a:solidFill>
                  <a:schemeClr val="dk1"/>
                </a:solidFill>
                <a:latin typeface="Open Sans"/>
                <a:ea typeface="Open Sans"/>
                <a:cs typeface="Open Sans"/>
                <a:sym typeface="Open Sans"/>
              </a:rPr>
              <a:t> de dados</a:t>
            </a:r>
            <a:endParaRPr sz="2000" b="0" i="0" u="none" strike="noStrike" cap="none" dirty="0">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dirty="0" err="1">
                <a:solidFill>
                  <a:schemeClr val="dk1"/>
                </a:solidFill>
                <a:latin typeface="Open Sans"/>
                <a:ea typeface="Open Sans"/>
                <a:cs typeface="Open Sans"/>
                <a:sym typeface="Open Sans"/>
              </a:rPr>
              <a:t>Construção</a:t>
            </a:r>
            <a:r>
              <a:rPr lang="en-GB" sz="2000" b="0" i="0" u="none" strike="noStrike" cap="none" dirty="0">
                <a:solidFill>
                  <a:schemeClr val="dk1"/>
                </a:solidFill>
                <a:latin typeface="Open Sans"/>
                <a:ea typeface="Open Sans"/>
                <a:cs typeface="Open Sans"/>
                <a:sym typeface="Open Sans"/>
              </a:rPr>
              <a:t> de </a:t>
            </a:r>
            <a:r>
              <a:rPr lang="en-GB" sz="2000" b="0" i="0" u="none" strike="noStrike" cap="none" dirty="0" err="1">
                <a:solidFill>
                  <a:schemeClr val="dk1"/>
                </a:solidFill>
                <a:latin typeface="Open Sans"/>
                <a:ea typeface="Open Sans"/>
                <a:cs typeface="Open Sans"/>
                <a:sym typeface="Open Sans"/>
              </a:rPr>
              <a:t>cenários</a:t>
            </a:r>
            <a:endParaRPr sz="2000" b="0" i="0" u="none" strike="noStrike" cap="none" dirty="0">
              <a:solidFill>
                <a:schemeClr val="dk1"/>
              </a:solidFill>
              <a:latin typeface="Open Sans"/>
              <a:ea typeface="Open Sans"/>
              <a:cs typeface="Open Sans"/>
              <a:sym typeface="Open Sans"/>
            </a:endParaRPr>
          </a:p>
          <a:p>
            <a:pPr marL="0" marR="0" lvl="0" indent="0" algn="l" rtl="0">
              <a:spcBef>
                <a:spcPts val="1000"/>
              </a:spcBef>
              <a:spcAft>
                <a:spcPts val="0"/>
              </a:spcAft>
              <a:buNone/>
            </a:pPr>
            <a:endParaRPr sz="2000" b="0" i="0" u="none" strike="noStrike" cap="none" dirty="0">
              <a:solidFill>
                <a:srgbClr val="8DA9DB"/>
              </a:solidFill>
              <a:latin typeface="Open Sans"/>
              <a:ea typeface="Open Sans"/>
              <a:cs typeface="Open Sans"/>
              <a:sym typeface="Open Sans"/>
            </a:endParaRPr>
          </a:p>
        </p:txBody>
      </p:sp>
      <p:sp>
        <p:nvSpPr>
          <p:cNvPr id="130" name="Google Shape;130;p7"/>
          <p:cNvSpPr/>
          <p:nvPr/>
        </p:nvSpPr>
        <p:spPr>
          <a:xfrm>
            <a:off x="591385"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Introdução ao curso</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dirty="0"/>
              <a:t>Aula 1.1 </a:t>
            </a:r>
            <a:r>
              <a:rPr lang="en-GB" dirty="0" err="1"/>
              <a:t>Referências</a:t>
            </a:r>
            <a:endParaRPr dirty="0"/>
          </a:p>
        </p:txBody>
      </p:sp>
      <p:sp>
        <p:nvSpPr>
          <p:cNvPr id="136" name="Google Shape;136;p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8</a:t>
            </a:fld>
            <a:endParaRPr/>
          </a:p>
        </p:txBody>
      </p:sp>
      <p:sp>
        <p:nvSpPr>
          <p:cNvPr id="137" name="Google Shape;137;p8"/>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Font typeface="Calibri"/>
              <a:buAutoNum type="arabicPeriod"/>
            </a:pPr>
            <a:r>
              <a:rPr lang="en-GB"/>
              <a:t>Nações Unidas, Transforming our world: A agenda 2030 para o desenvolvimento sustentável (2015), </a:t>
            </a:r>
            <a:r>
              <a:rPr lang="en-GB" u="sng">
                <a:solidFill>
                  <a:schemeClr val="hlink"/>
                </a:solidFill>
                <a:hlinkClick r:id="rId3"/>
              </a:rPr>
              <a:t>https://sustainabledevelopment.un.org/post2015/transformingourworld/publication</a:t>
            </a:r>
            <a:endParaRPr/>
          </a:p>
          <a:p>
            <a:pPr marL="342900" lvl="0" indent="-342900" algn="l" rtl="0">
              <a:lnSpc>
                <a:spcPct val="100000"/>
              </a:lnSpc>
              <a:spcBef>
                <a:spcPts val="1000"/>
              </a:spcBef>
              <a:spcAft>
                <a:spcPts val="0"/>
              </a:spcAft>
              <a:buClr>
                <a:schemeClr val="dk1"/>
              </a:buClr>
              <a:buSzPts val="1600"/>
              <a:buFont typeface="Calibri"/>
              <a:buAutoNum type="arabicPeriod"/>
            </a:pPr>
            <a:r>
              <a:rPr lang="en-GB"/>
              <a:t>Nações Unidas, Plataforma de Conhecimento sobre Desenvolvimento Sustentável da ONU - The SDGs, https://sdgs.un.org/goals </a:t>
            </a:r>
            <a:endParaRPr/>
          </a:p>
          <a:p>
            <a:pPr marL="342900" lvl="0" indent="-241300" algn="l" rtl="0">
              <a:lnSpc>
                <a:spcPct val="100000"/>
              </a:lnSpc>
              <a:spcBef>
                <a:spcPts val="1000"/>
              </a:spcBef>
              <a:spcAft>
                <a:spcPts val="0"/>
              </a:spcAft>
              <a:buClr>
                <a:schemeClr val="dk1"/>
              </a:buClr>
              <a:buSzPts val="1600"/>
              <a:buFont typeface="Calibri"/>
              <a:buNone/>
            </a:pP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9</a:t>
            </a:fld>
            <a:endParaRPr/>
          </a:p>
        </p:txBody>
      </p:sp>
      <p:sp>
        <p:nvSpPr>
          <p:cNvPr id="144" name="Google Shape;144;p9"/>
          <p:cNvSpPr/>
          <p:nvPr/>
        </p:nvSpPr>
        <p:spPr>
          <a:xfrm>
            <a:off x="658417" y="2035411"/>
            <a:ext cx="9006444"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err="1">
                <a:solidFill>
                  <a:srgbClr val="8DA9DB"/>
                </a:solidFill>
                <a:latin typeface="Open Sans"/>
                <a:ea typeface="Open Sans"/>
                <a:cs typeface="Open Sans"/>
                <a:sym typeface="Open Sans"/>
              </a:rPr>
              <a:t>Clima</a:t>
            </a:r>
            <a:r>
              <a:rPr lang="en-GB" sz="2000" b="0" i="0" u="none" strike="noStrike" cap="none" dirty="0">
                <a:solidFill>
                  <a:srgbClr val="8DA9DB"/>
                </a:solidFill>
                <a:latin typeface="Open Sans"/>
                <a:ea typeface="Open Sans"/>
                <a:cs typeface="Open Sans"/>
                <a:sym typeface="Open Sans"/>
              </a:rPr>
              <a:t>, terra, </a:t>
            </a:r>
            <a:r>
              <a:rPr lang="en-GB" sz="2000" b="0" i="0" u="none" strike="noStrike" cap="none" dirty="0" err="1">
                <a:solidFill>
                  <a:srgbClr val="8DA9DB"/>
                </a:solidFill>
                <a:latin typeface="Open Sans"/>
                <a:ea typeface="Open Sans"/>
                <a:cs typeface="Open Sans"/>
                <a:sym typeface="Open Sans"/>
              </a:rPr>
              <a:t>energia</a:t>
            </a:r>
            <a:r>
              <a:rPr lang="en-GB" sz="2000" b="0" i="0" u="none" strike="noStrike" cap="none" dirty="0">
                <a:solidFill>
                  <a:srgbClr val="8DA9DB"/>
                </a:solidFill>
                <a:latin typeface="Open Sans"/>
                <a:ea typeface="Open Sans"/>
                <a:cs typeface="Open Sans"/>
                <a:sym typeface="Open Sans"/>
              </a:rPr>
              <a:t> e </a:t>
            </a:r>
            <a:r>
              <a:rPr lang="en-GB" sz="2000" b="0" i="0" u="none" strike="noStrike" cap="none" dirty="0" err="1">
                <a:solidFill>
                  <a:srgbClr val="8DA9DB"/>
                </a:solidFill>
                <a:latin typeface="Open Sans"/>
                <a:ea typeface="Open Sans"/>
                <a:cs typeface="Open Sans"/>
                <a:sym typeface="Open Sans"/>
              </a:rPr>
              <a:t>água</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são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essenciais</a:t>
            </a:r>
            <a:r>
              <a:rPr lang="en-GB" sz="2000" b="0" i="0" u="none" strike="noStrike" cap="none" dirty="0">
                <a:solidFill>
                  <a:srgbClr val="8DA9DB"/>
                </a:solidFill>
                <a:latin typeface="Open Sans"/>
                <a:ea typeface="Open Sans"/>
                <a:cs typeface="Open Sans"/>
                <a:sym typeface="Open Sans"/>
              </a:rPr>
              <a:t> para o </a:t>
            </a:r>
            <a:r>
              <a:rPr lang="en-GB" sz="2000" b="0" i="0" u="none" strike="noStrike" cap="none" dirty="0" err="1">
                <a:solidFill>
                  <a:srgbClr val="8DA9DB"/>
                </a:solidFill>
                <a:latin typeface="Open Sans"/>
                <a:ea typeface="Open Sans"/>
                <a:cs typeface="Open Sans"/>
                <a:sym typeface="Open Sans"/>
              </a:rPr>
              <a:t>desenvolvimento</a:t>
            </a:r>
            <a:r>
              <a:rPr lang="en-GB" sz="2000" b="0" i="0" u="none" strike="noStrike" cap="none" dirty="0">
                <a:solidFill>
                  <a:srgbClr val="8DA9DB"/>
                </a:solidFill>
                <a:latin typeface="Open Sans"/>
                <a:ea typeface="Open Sans"/>
                <a:cs typeface="Open Sans"/>
                <a:sym typeface="Open Sans"/>
              </a:rPr>
              <a:t> </a:t>
            </a:r>
            <a:r>
              <a:rPr lang="en-GB" sz="2000" b="0" i="0" u="none" strike="noStrike" cap="none" dirty="0" err="1">
                <a:solidFill>
                  <a:srgbClr val="8DA9DB"/>
                </a:solidFill>
                <a:latin typeface="Open Sans"/>
                <a:ea typeface="Open Sans"/>
                <a:cs typeface="Open Sans"/>
                <a:sym typeface="Open Sans"/>
              </a:rPr>
              <a:t>sustentável</a:t>
            </a:r>
            <a:r>
              <a:rPr lang="en-GB" sz="2000" b="0" i="0" u="none" strike="noStrike" cap="none" dirty="0">
                <a:solidFill>
                  <a:srgbClr val="8DA9DB"/>
                </a:solidFill>
                <a:latin typeface="Open Sans"/>
                <a:ea typeface="Open Sans"/>
                <a:cs typeface="Open Sans"/>
                <a:sym typeface="Open Sans"/>
              </a:rPr>
              <a:t>.</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25% da </a:t>
            </a:r>
            <a:r>
              <a:rPr lang="en-GB" sz="2000" b="0" i="0" u="none" strike="noStrike" cap="none" dirty="0" err="1">
                <a:solidFill>
                  <a:schemeClr val="dk1"/>
                </a:solidFill>
                <a:latin typeface="Open Sans"/>
                <a:ea typeface="Open Sans"/>
                <a:cs typeface="Open Sans"/>
                <a:sym typeface="Open Sans"/>
              </a:rPr>
              <a:t>população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adulta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todo</a:t>
            </a:r>
            <a:r>
              <a:rPr lang="en-GB" sz="2000" b="0" i="0" u="none" strike="noStrike" cap="none" dirty="0">
                <a:solidFill>
                  <a:schemeClr val="dk1"/>
                </a:solidFill>
                <a:latin typeface="Open Sans"/>
                <a:ea typeface="Open Sans"/>
                <a:cs typeface="Open Sans"/>
                <a:sym typeface="Open Sans"/>
              </a:rPr>
              <a:t> o </a:t>
            </a:r>
            <a:r>
              <a:rPr lang="en-GB" sz="2000" b="0" i="0" u="none" strike="noStrike" cap="none" dirty="0" err="1">
                <a:solidFill>
                  <a:schemeClr val="dk1"/>
                </a:solidFill>
                <a:latin typeface="Open Sans"/>
                <a:ea typeface="Open Sans"/>
                <a:cs typeface="Open Sans"/>
                <a:sym typeface="Open Sans"/>
              </a:rPr>
              <a:t>mundo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sofre</a:t>
            </a:r>
            <a:r>
              <a:rPr lang="en-GB" sz="2000" b="0" i="0" u="none" strike="noStrike" cap="none" dirty="0">
                <a:solidFill>
                  <a:schemeClr val="dk1"/>
                </a:solidFill>
                <a:latin typeface="Open Sans"/>
                <a:ea typeface="Open Sans"/>
                <a:cs typeface="Open Sans"/>
                <a:sym typeface="Open Sans"/>
              </a:rPr>
              <a:t> de </a:t>
            </a:r>
            <a:r>
              <a:rPr lang="en-GB" sz="2000" b="1" i="0" u="none" strike="noStrike" cap="none" dirty="0" err="1">
                <a:solidFill>
                  <a:schemeClr val="dk1"/>
                </a:solidFill>
                <a:latin typeface="Open Sans"/>
                <a:ea typeface="Open Sans"/>
                <a:cs typeface="Open Sans"/>
                <a:sym typeface="Open Sans"/>
              </a:rPr>
              <a:t>insegurança</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alimentar</a:t>
            </a:r>
            <a:r>
              <a:rPr lang="en-GB" sz="2000" b="1"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moderada</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ou</a:t>
            </a:r>
            <a:r>
              <a:rPr lang="en-GB" sz="2000" b="0" i="0" u="none" strike="noStrike" cap="none" dirty="0">
                <a:solidFill>
                  <a:schemeClr val="dk1"/>
                </a:solidFill>
                <a:latin typeface="Open Sans"/>
                <a:ea typeface="Open Sans"/>
                <a:cs typeface="Open Sans"/>
                <a:sym typeface="Open Sans"/>
              </a:rPr>
              <a:t> grave (1,2)</a:t>
            </a:r>
            <a:endParaRPr sz="2000" b="1" i="0" u="none" strike="noStrike" cap="none" dirty="0">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25% da </a:t>
            </a:r>
            <a:r>
              <a:rPr lang="en-GB" sz="2000" b="0" i="0" u="none" strike="noStrike" cap="none" dirty="0" err="1">
                <a:solidFill>
                  <a:schemeClr val="dk1"/>
                </a:solidFill>
                <a:latin typeface="Open Sans"/>
                <a:ea typeface="Open Sans"/>
                <a:cs typeface="Open Sans"/>
                <a:sym typeface="Open Sans"/>
              </a:rPr>
              <a:t>população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mundial</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vive</a:t>
            </a:r>
            <a:r>
              <a:rPr lang="en-GB" sz="2000" b="0" i="0" u="none" strike="noStrike" cap="none" dirty="0">
                <a:solidFill>
                  <a:schemeClr val="dk1"/>
                </a:solidFill>
                <a:latin typeface="Open Sans"/>
                <a:ea typeface="Open Sans"/>
                <a:cs typeface="Open Sans"/>
                <a:sym typeface="Open Sans"/>
              </a:rPr>
              <a:t> sob </a:t>
            </a:r>
            <a:r>
              <a:rPr lang="en-GB" sz="2000" b="0" i="0" u="none" strike="noStrike" cap="none" dirty="0" err="1">
                <a:solidFill>
                  <a:schemeClr val="dk1"/>
                </a:solidFill>
                <a:latin typeface="Open Sans"/>
                <a:ea typeface="Open Sans"/>
                <a:cs typeface="Open Sans"/>
                <a:sym typeface="Open Sans"/>
              </a:rPr>
              <a:t>condições</a:t>
            </a:r>
            <a:r>
              <a:rPr lang="en-GB" sz="2000" b="0" i="0" u="none" strike="noStrike" cap="none" dirty="0">
                <a:solidFill>
                  <a:schemeClr val="dk1"/>
                </a:solidFill>
                <a:latin typeface="Open Sans"/>
                <a:ea typeface="Open Sans"/>
                <a:cs typeface="Open Sans"/>
                <a:sym typeface="Open Sans"/>
              </a:rPr>
              <a:t> de </a:t>
            </a:r>
            <a:r>
              <a:rPr lang="en-GB" sz="2000" b="1" i="0" u="none" strike="noStrike" cap="none" dirty="0">
                <a:solidFill>
                  <a:schemeClr val="dk1"/>
                </a:solidFill>
                <a:latin typeface="Open Sans"/>
                <a:ea typeface="Open Sans"/>
                <a:cs typeface="Open Sans"/>
                <a:sym typeface="Open Sans"/>
              </a:rPr>
              <a:t>alto </a:t>
            </a:r>
            <a:r>
              <a:rPr lang="en-GB" sz="2000" b="1" i="0" u="none" strike="noStrike" cap="none" dirty="0" err="1">
                <a:solidFill>
                  <a:schemeClr val="dk1"/>
                </a:solidFill>
                <a:latin typeface="Open Sans"/>
                <a:ea typeface="Open Sans"/>
                <a:cs typeface="Open Sans"/>
                <a:sym typeface="Open Sans"/>
              </a:rPr>
              <a:t>estresse</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hídrico</a:t>
            </a:r>
            <a:r>
              <a:rPr lang="en-GB" sz="2000" b="1" i="0" u="none" strike="noStrike" cap="none" dirty="0">
                <a:solidFill>
                  <a:schemeClr val="dk1"/>
                </a:solidFill>
                <a:latin typeface="Open Sans"/>
                <a:ea typeface="Open Sans"/>
                <a:cs typeface="Open Sans"/>
                <a:sym typeface="Open Sans"/>
              </a:rPr>
              <a:t> </a:t>
            </a:r>
            <a:r>
              <a:rPr lang="en-GB" sz="2000" b="0" i="0" u="none" strike="noStrike" cap="none" dirty="0">
                <a:solidFill>
                  <a:schemeClr val="dk1"/>
                </a:solidFill>
                <a:latin typeface="Open Sans"/>
                <a:ea typeface="Open Sans"/>
                <a:cs typeface="Open Sans"/>
                <a:sym typeface="Open Sans"/>
              </a:rPr>
              <a:t>(1,2)</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35% da </a:t>
            </a:r>
            <a:r>
              <a:rPr lang="en-GB" sz="2000" b="0" i="0" u="none" strike="noStrike" cap="none" dirty="0" err="1">
                <a:solidFill>
                  <a:schemeClr val="dk1"/>
                </a:solidFill>
                <a:latin typeface="Open Sans"/>
                <a:ea typeface="Open Sans"/>
                <a:cs typeface="Open Sans"/>
                <a:sym typeface="Open Sans"/>
              </a:rPr>
              <a:t>população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mundial</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não</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tem</a:t>
            </a:r>
            <a:r>
              <a:rPr lang="en-GB" sz="2000" b="0"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acesso</a:t>
            </a:r>
            <a:r>
              <a:rPr lang="en-GB" sz="2000" b="1" i="0" u="none" strike="noStrike" cap="none" dirty="0">
                <a:solidFill>
                  <a:schemeClr val="dk1"/>
                </a:solidFill>
                <a:latin typeface="Open Sans"/>
                <a:ea typeface="Open Sans"/>
                <a:cs typeface="Open Sans"/>
                <a:sym typeface="Open Sans"/>
              </a:rPr>
              <a:t> a </a:t>
            </a:r>
            <a:r>
              <a:rPr lang="en-GB" sz="2000" b="1" i="0" u="none" strike="noStrike" cap="none" dirty="0" err="1">
                <a:solidFill>
                  <a:schemeClr val="dk1"/>
                </a:solidFill>
                <a:latin typeface="Open Sans"/>
                <a:ea typeface="Open Sans"/>
                <a:cs typeface="Open Sans"/>
                <a:sym typeface="Open Sans"/>
              </a:rPr>
              <a:t>energia</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segura</a:t>
            </a:r>
            <a:r>
              <a:rPr lang="en-GB" sz="2000" b="1" i="0" u="none" strike="noStrike" cap="none" dirty="0">
                <a:solidFill>
                  <a:schemeClr val="dk1"/>
                </a:solidFill>
                <a:latin typeface="Open Sans"/>
                <a:ea typeface="Open Sans"/>
                <a:cs typeface="Open Sans"/>
                <a:sym typeface="Open Sans"/>
              </a:rPr>
              <a:t> e limpa </a:t>
            </a:r>
            <a:r>
              <a:rPr lang="en-GB" sz="2000" b="0" i="0" u="none" strike="noStrike" cap="none" dirty="0">
                <a:solidFill>
                  <a:schemeClr val="dk1"/>
                </a:solidFill>
                <a:latin typeface="Open Sans"/>
                <a:ea typeface="Open Sans"/>
                <a:cs typeface="Open Sans"/>
                <a:sym typeface="Open Sans"/>
              </a:rPr>
              <a:t>para </a:t>
            </a:r>
            <a:r>
              <a:rPr lang="en-GB" sz="2000" b="0" i="0" u="none" strike="noStrike" cap="none" dirty="0" err="1">
                <a:solidFill>
                  <a:schemeClr val="dk1"/>
                </a:solidFill>
                <a:latin typeface="Open Sans"/>
                <a:ea typeface="Open Sans"/>
                <a:cs typeface="Open Sans"/>
                <a:sym typeface="Open Sans"/>
              </a:rPr>
              <a:t>cozinhar</a:t>
            </a:r>
            <a:r>
              <a:rPr lang="en-GB" sz="2000" b="0" i="0" u="none" strike="noStrike" cap="none" dirty="0">
                <a:solidFill>
                  <a:schemeClr val="dk1"/>
                </a:solidFill>
                <a:latin typeface="Open Sans"/>
                <a:ea typeface="Open Sans"/>
                <a:cs typeface="Open Sans"/>
                <a:sym typeface="Open Sans"/>
              </a:rPr>
              <a:t> (1,2)</a:t>
            </a:r>
            <a:endParaRPr dirty="0"/>
          </a:p>
          <a:p>
            <a:pPr marL="285750" marR="0" lvl="0" indent="-285750" algn="l" rtl="0">
              <a:spcBef>
                <a:spcPts val="1800"/>
              </a:spcBef>
              <a:spcAft>
                <a:spcPts val="0"/>
              </a:spcAft>
              <a:buClr>
                <a:schemeClr val="dk1"/>
              </a:buClr>
              <a:buSzPts val="2000"/>
              <a:buFont typeface="Arial"/>
              <a:buChar char="•"/>
            </a:pPr>
            <a:r>
              <a:rPr lang="en-GB" sz="2000" b="0" i="0" u="none" strike="noStrike" cap="none" dirty="0">
                <a:solidFill>
                  <a:schemeClr val="dk1"/>
                </a:solidFill>
                <a:latin typeface="Open Sans"/>
                <a:ea typeface="Open Sans"/>
                <a:cs typeface="Open Sans"/>
                <a:sym typeface="Open Sans"/>
              </a:rPr>
              <a:t>O </a:t>
            </a:r>
            <a:r>
              <a:rPr lang="en-GB" sz="2000" b="0" i="0" u="none" strike="noStrike" cap="none" dirty="0" err="1">
                <a:solidFill>
                  <a:schemeClr val="dk1"/>
                </a:solidFill>
                <a:latin typeface="Open Sans"/>
                <a:ea typeface="Open Sans"/>
                <a:cs typeface="Open Sans"/>
                <a:sym typeface="Open Sans"/>
              </a:rPr>
              <a:t>mundo</a:t>
            </a:r>
            <a:r>
              <a:rPr lang="en-GB" sz="2000" b="0"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não</a:t>
            </a:r>
            <a:r>
              <a:rPr lang="en-GB" sz="2000" b="1"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está</a:t>
            </a:r>
            <a:r>
              <a:rPr lang="en-GB" sz="2000" b="0" i="0" u="none" strike="noStrike" cap="none" dirty="0">
                <a:solidFill>
                  <a:schemeClr val="dk1"/>
                </a:solidFill>
                <a:latin typeface="Open Sans"/>
                <a:ea typeface="Open Sans"/>
                <a:cs typeface="Open Sans"/>
                <a:sym typeface="Open Sans"/>
              </a:rPr>
              <a:t> </a:t>
            </a:r>
            <a:r>
              <a:rPr lang="en-GB" sz="2000" b="1" i="0" u="none" strike="noStrike" cap="none" dirty="0">
                <a:solidFill>
                  <a:schemeClr val="dk1"/>
                </a:solidFill>
                <a:latin typeface="Open Sans"/>
                <a:ea typeface="Open Sans"/>
                <a:cs typeface="Open Sans"/>
                <a:sym typeface="Open Sans"/>
              </a:rPr>
              <a:t>no </a:t>
            </a:r>
            <a:r>
              <a:rPr lang="en-GB" sz="2000" b="1" i="0" u="none" strike="noStrike" cap="none" dirty="0" err="1">
                <a:solidFill>
                  <a:schemeClr val="dk1"/>
                </a:solidFill>
                <a:latin typeface="Open Sans"/>
                <a:ea typeface="Open Sans"/>
                <a:cs typeface="Open Sans"/>
                <a:sym typeface="Open Sans"/>
              </a:rPr>
              <a:t>caminho</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certo</a:t>
            </a:r>
            <a:r>
              <a:rPr lang="en-GB" sz="2000" b="1" i="0" u="none" strike="noStrike" cap="none" dirty="0">
                <a:solidFill>
                  <a:schemeClr val="dk1"/>
                </a:solidFill>
                <a:latin typeface="Open Sans"/>
                <a:ea typeface="Open Sans"/>
                <a:cs typeface="Open Sans"/>
                <a:sym typeface="Open Sans"/>
              </a:rPr>
              <a:t> para </a:t>
            </a:r>
            <a:r>
              <a:rPr lang="en-GB" sz="2000" b="1" i="0" u="none" strike="noStrike" cap="none" dirty="0" err="1">
                <a:solidFill>
                  <a:schemeClr val="dk1"/>
                </a:solidFill>
                <a:latin typeface="Open Sans"/>
                <a:ea typeface="Open Sans"/>
                <a:cs typeface="Open Sans"/>
                <a:sym typeface="Open Sans"/>
              </a:rPr>
              <a:t>cumprir</a:t>
            </a:r>
            <a:r>
              <a:rPr lang="en-GB" sz="2000" b="1" i="0" u="none" strike="noStrike" cap="none" dirty="0">
                <a:solidFill>
                  <a:schemeClr val="dk1"/>
                </a:solidFill>
                <a:latin typeface="Open Sans"/>
                <a:ea typeface="Open Sans"/>
                <a:cs typeface="Open Sans"/>
                <a:sym typeface="Open Sans"/>
              </a:rPr>
              <a:t> as </a:t>
            </a:r>
            <a:r>
              <a:rPr lang="en-GB" sz="2000" b="1" i="0" u="none" strike="noStrike" cap="none" dirty="0" err="1">
                <a:solidFill>
                  <a:schemeClr val="dk1"/>
                </a:solidFill>
                <a:latin typeface="Open Sans"/>
                <a:ea typeface="Open Sans"/>
                <a:cs typeface="Open Sans"/>
                <a:sym typeface="Open Sans"/>
              </a:rPr>
              <a:t>metas</a:t>
            </a:r>
            <a:r>
              <a:rPr lang="en-GB" sz="2000" b="1" i="0" u="none" strike="noStrike" cap="none" dirty="0">
                <a:solidFill>
                  <a:schemeClr val="dk1"/>
                </a:solidFill>
                <a:latin typeface="Open Sans"/>
                <a:ea typeface="Open Sans"/>
                <a:cs typeface="Open Sans"/>
                <a:sym typeface="Open Sans"/>
              </a:rPr>
              <a:t> </a:t>
            </a:r>
            <a:r>
              <a:rPr lang="en-GB" sz="2000" b="1" i="0" u="none" strike="noStrike" cap="none" dirty="0" err="1">
                <a:solidFill>
                  <a:schemeClr val="dk1"/>
                </a:solidFill>
                <a:latin typeface="Open Sans"/>
                <a:ea typeface="Open Sans"/>
                <a:cs typeface="Open Sans"/>
                <a:sym typeface="Open Sans"/>
              </a:rPr>
              <a:t>climáticas</a:t>
            </a:r>
            <a:r>
              <a:rPr lang="en-GB" sz="2000" b="1"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acordadas</a:t>
            </a:r>
            <a:r>
              <a:rPr lang="en-GB" sz="2000" b="0" i="0" u="none" strike="noStrike" cap="none" dirty="0">
                <a:solidFill>
                  <a:schemeClr val="dk1"/>
                </a:solidFill>
                <a:latin typeface="Open Sans"/>
                <a:ea typeface="Open Sans"/>
                <a:cs typeface="Open Sans"/>
                <a:sym typeface="Open Sans"/>
              </a:rPr>
              <a:t>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Paris </a:t>
            </a:r>
            <a:r>
              <a:rPr lang="en-GB" sz="2000" b="0" i="0" u="none" strike="noStrike" cap="none" dirty="0" err="1">
                <a:solidFill>
                  <a:schemeClr val="dk1"/>
                </a:solidFill>
                <a:latin typeface="Open Sans"/>
                <a:ea typeface="Open Sans"/>
                <a:cs typeface="Open Sans"/>
                <a:sym typeface="Open Sans"/>
              </a:rPr>
              <a:t>em</a:t>
            </a:r>
            <a:r>
              <a:rPr lang="en-GB" sz="2000" b="0" i="0" u="none" strike="noStrike" cap="none" dirty="0">
                <a:solidFill>
                  <a:schemeClr val="dk1"/>
                </a:solidFill>
                <a:latin typeface="Open Sans"/>
                <a:ea typeface="Open Sans"/>
                <a:cs typeface="Open Sans"/>
                <a:sym typeface="Open Sans"/>
              </a:rPr>
              <a:t> 2015 (3)</a:t>
            </a:r>
            <a:endParaRPr dirty="0"/>
          </a:p>
        </p:txBody>
      </p:sp>
      <p:sp>
        <p:nvSpPr>
          <p:cNvPr id="145" name="Google Shape;145;p9"/>
          <p:cNvSpPr/>
          <p:nvPr/>
        </p:nvSpPr>
        <p:spPr>
          <a:xfrm>
            <a:off x="583364"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Por que CLEWs?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5544</Words>
  <Application>Microsoft Office PowerPoint</Application>
  <PresentationFormat>Widescreen</PresentationFormat>
  <Paragraphs>280</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Merriweather</vt:lpstr>
      <vt:lpstr>Open Sans ExtraBold</vt:lpstr>
      <vt:lpstr>Open Sans SemiBold</vt:lpstr>
      <vt:lpstr>Roboto</vt:lpstr>
      <vt:lpstr>Arial</vt:lpstr>
      <vt:lpstr>Calibri</vt:lpstr>
      <vt:lpstr>Open Sans</vt:lpstr>
      <vt:lpstr>Quattrocento Sans</vt:lpstr>
      <vt:lpstr>Office Theme</vt:lpstr>
      <vt:lpstr>INTRODUÇÃO</vt:lpstr>
      <vt:lpstr>Resultados da aprendizagem</vt:lpstr>
      <vt:lpstr>PowerPoint Presentation</vt:lpstr>
      <vt:lpstr>PowerPoint Presentation</vt:lpstr>
      <vt:lpstr>PowerPoint Presentation</vt:lpstr>
      <vt:lpstr>PowerPoint Presentation</vt:lpstr>
      <vt:lpstr>PowerPoint Presentation</vt:lpstr>
      <vt:lpstr>Aula 1.1 Referências</vt:lpstr>
      <vt:lpstr>PowerPoint Presentation</vt:lpstr>
      <vt:lpstr>PowerPoint Presentation</vt:lpstr>
      <vt:lpstr>PowerPoint Presentation</vt:lpstr>
      <vt:lpstr>PowerPoint Presentation</vt:lpstr>
      <vt:lpstr>PowerPoint Presentation</vt:lpstr>
      <vt:lpstr>Aula 1.2 Referências</vt:lpstr>
      <vt:lpstr>PowerPoint Presentation</vt:lpstr>
      <vt:lpstr>PowerPoint Presentation</vt:lpstr>
      <vt:lpstr>PowerPoint Presentation</vt:lpstr>
      <vt:lpstr>PowerPoint Presentation</vt:lpstr>
      <vt:lpstr>PowerPoint Presentation</vt:lpstr>
      <vt:lpstr>Aula 1.3 Referências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keywords>, docId:A1329ACE3A8F7553EC3ECB6734AB7E65</cp:keywords>
  <cp:lastModifiedBy>Ashutosh.Bhagurkar</cp:lastModifiedBy>
  <cp:revision>16</cp:revision>
  <dcterms:created xsi:type="dcterms:W3CDTF">2021-04-22T09:38:07Z</dcterms:created>
  <dcterms:modified xsi:type="dcterms:W3CDTF">2025-08-13T12:09:32Z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