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63390-5D49-DB1F-9BBC-D7BE1C8303D4}" v="4" dt="2026-02-09T14:36:26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23863390-5D49-DB1F-9BBC-D7BE1C8303D4}"/>
    <pc:docChg chg="modSld">
      <pc:chgData name="Alexander Deliukov" userId="S::alexander_think-e.be#ext#@flux50.onmicrosoft.com::bee075c1-faac-4166-8fcb-7b2057bad6f6" providerId="AD" clId="Web-{23863390-5D49-DB1F-9BBC-D7BE1C8303D4}" dt="2026-02-09T14:36:18.368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23863390-5D49-DB1F-9BBC-D7BE1C8303D4}" dt="2026-02-09T14:36:18.368" v="2" actId="14100"/>
        <pc:sldMkLst>
          <pc:docMk/>
          <pc:sldMk cId="3207074913" sldId="545"/>
        </pc:sldMkLst>
        <pc:picChg chg="add mod">
          <ac:chgData name="Alexander Deliukov" userId="S::alexander_think-e.be#ext#@flux50.onmicrosoft.com::bee075c1-faac-4166-8fcb-7b2057bad6f6" providerId="AD" clId="Web-{23863390-5D49-DB1F-9BBC-D7BE1C8303D4}" dt="2026-02-09T14:36:18.368" v="2" actId="14100"/>
          <ac:picMkLst>
            <pc:docMk/>
            <pc:sldMk cId="3207074913" sldId="545"/>
            <ac:picMk id="4" creationId="{6FCAD066-B201-C3F8-3B3A-20B50ABFE833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custSel delSld modSld">
      <pc:chgData name="Alexander Deliukov" userId="d5fda0f2-1d08-4016-b7e9-bb882f168707" providerId="ADAL" clId="{FE9DFF45-01DC-45CC-A80A-B50597210401}" dt="2026-01-27T08:48:06.319" v="33" actId="20577"/>
      <pc:docMkLst>
        <pc:docMk/>
      </pc:docMkLst>
      <pc:sldChg chg="modSp mod">
        <pc:chgData name="Alexander Deliukov" userId="d5fda0f2-1d08-4016-b7e9-bb882f168707" providerId="ADAL" clId="{FE9DFF45-01DC-45CC-A80A-B50597210401}" dt="2026-01-27T08:46:03.068" v="2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7T08:46:03.068" v="2"/>
          <ac:spMkLst>
            <pc:docMk/>
            <pc:sldMk cId="3207074913" sldId="545"/>
            <ac:spMk id="2" creationId="{3D9FAAFF-7E8F-640B-7BF0-4D0B7FC15CEF}"/>
          </ac:spMkLst>
        </pc:spChg>
      </pc:sldChg>
      <pc:sldChg chg="modSp">
        <pc:chgData name="Alexander Deliukov" userId="d5fda0f2-1d08-4016-b7e9-bb882f168707" providerId="ADAL" clId="{FE9DFF45-01DC-45CC-A80A-B50597210401}" dt="2026-01-27T08:46:35.036" v="20" actId="6549"/>
        <pc:sldMkLst>
          <pc:docMk/>
          <pc:sldMk cId="1651632323" sldId="546"/>
        </pc:sldMkLst>
        <pc:spChg chg="mod">
          <ac:chgData name="Alexander Deliukov" userId="d5fda0f2-1d08-4016-b7e9-bb882f168707" providerId="ADAL" clId="{FE9DFF45-01DC-45CC-A80A-B50597210401}" dt="2026-01-27T08:46:35.036" v="20" actId="6549"/>
          <ac:spMkLst>
            <pc:docMk/>
            <pc:sldMk cId="1651632323" sldId="546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7T08:47:46.897" v="29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7T08:47:46.897" v="29" actId="404"/>
          <ac:spMkLst>
            <pc:docMk/>
            <pc:sldMk cId="522071" sldId="548"/>
            <ac:spMk id="2" creationId="{1013318B-F51A-DE9B-4143-B6140E6B757E}"/>
          </ac:spMkLst>
        </pc:spChg>
      </pc:sldChg>
      <pc:sldChg chg="modSp">
        <pc:chgData name="Alexander Deliukov" userId="d5fda0f2-1d08-4016-b7e9-bb882f168707" providerId="ADAL" clId="{FE9DFF45-01DC-45CC-A80A-B50597210401}" dt="2026-01-27T08:47:24.168" v="28" actId="20577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7T08:47:24.168" v="28" actId="20577"/>
          <ac:spMkLst>
            <pc:docMk/>
            <pc:sldMk cId="845949611" sldId="554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8:47:59.479" v="30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7T08:47:59.479" v="30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8:47:59.479" v="30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8:47:59.479" v="30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8:47:59.479" v="30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08:48:06.319" v="33" actId="20577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7T08:48:06.319" v="33" actId="20577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Mastertekststijl bewerken</a:t>
            </a:r>
          </a:p>
          <a:p>
            <a:pPr lvl="1"/>
            <a:r>
              <a:rPr lang="ko-KR" altLang="en-US"/>
              <a:t>Tweede niveau</a:t>
            </a:r>
          </a:p>
          <a:p>
            <a:pPr lvl="2"/>
            <a:r>
              <a:rPr lang="ko-KR" altLang="en-US"/>
              <a:t>Derde niveau</a:t>
            </a:r>
          </a:p>
          <a:p>
            <a:pPr lvl="3"/>
            <a:r>
              <a:rPr lang="ko-KR" altLang="en-US"/>
              <a:t>Vierde niveau</a:t>
            </a:r>
          </a:p>
          <a:p>
            <a:pPr lvl="4"/>
            <a:r>
              <a:rPr lang="ko-KR" altLang="en-US"/>
              <a:t>Vijfde niveau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Mythes over cyberbeveiliging en digitale energie... Ontkracht!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project heeft financiering ontvangen van het Horizon-programma voor onderzoek en innovatie (2021-2027) van de Europese Unie in het kader van subsidieovereenkomst nr. 101075596. De verantwoordelijkheid voor de inhoud van dit materiaal ligt uitsluitend bij het Every1-project en geeft niet noodzakelijkerwijs de mening van de Europese Unie weer. De presentatie is gelicentieerd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onder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tenzij anders vermeld.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#3: Cybersecurity is uitsluitend de verantwoordelijkheid van energiebedrijven en overheden, niet van individuen of gemeenschappen.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Individuen en gemeenschappen spelen een rol in cyberbeveiliging, omdat ze maatregelen kunnen nemen om hun eigen apparaten en netwerken tegen cyberaanvallen te beschermen.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U kunt bijdragen aan een veiliger energie-ecosysteem door goede praktijken te volgen, zoals: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Sterke wachtwoorden gebruiken.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Software up-to-date houden.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Wees voorzichtig met verdachte e-mails.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Mythe #4: Hernieuwbare energiebronnen zijn inherent veiliger dan traditionele energiebronnen.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Hoe veilig zijn mijn zonnepanelen thuis?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Mythe #4: Hernieuwbare energiebronnen zijn inherent veiliger dan traditionele energiebronnen.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Hernieuwbare energiebronnen, zoals zonnepanelen en windturbines, zijn ook kwetsbaar voor cyberaanvallen, omdat ze afhankelijk zijn van digitale technologieën voor monitoring, controle en netwerkintegratie.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Aanvallers kunnen kwetsbaarheden misbruiken om de energieopwekking te verstoren of de energiestromen te manipuleren.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Mythe #5: Blockchaintechnologieën zijn een wondermiddel voor cyberbeveiliging in de energiesector.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Welke rol spelen blockchaintechnologieën in cyberbeveiliging in de energiesector?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Mythe #5: Blockchaintechnologieën zijn een wondermiddel voor cyberbeveiliging in de energiesector.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Hoewel blockchaintechnologie de veiligheid in bepaalde aspecten van de energiesector kan verbeteren, is het geen complete oplossing voor alle cyberbeveiligingsuitdagingen.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Blockchain-netwerken zelf kunnen kwetsbaar zijn voor aanvallen en hun effectiviteit hangt af van een juiste implementatie en integratie met andere beveiligingsmaatregelen.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Mythe #6: Alleen complexe wachtwoorden kunnen cyberaanvallen op slimme energieapparaten voorkomen.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Voorkomt een complex wachtwoord cyberaanvallen?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Mythe #6: Alleen complexe wachtwoorden kunnen cyberaanvallen op slimme energieapparaten voorkomen.</a:t>
            </a:r>
          </a:p>
          <a:p>
            <a:pPr latinLnBrk="0"/>
            <a:r>
              <a:rPr lang="en-GB" sz="1200" dirty="0"/>
              <a:t>Hoewel sterke wachtwoorden essentieel zijn, zijn andere beveiligingsmaatregelen cruciaal voor een uitgebreide bescherming. Deze maatregelen omvatten: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Regelmatige software-updates.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Beveiligde wifi-netwerken.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Meervoudige authenticatie.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#7: Cyberaanvallen op energie-infrastructuur zijn voornamelijk gericht op grote elektriciteitscentrales en onderstations.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Zou een cyberaanval alleen gericht zijn op elektriciteitscentrales en onderstations?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#7: Cyberaanvallen op energie-infrastructuur zijn voornamelijk gericht op grote elektriciteitscentrales en onderstations.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Cyberaanvallen kunnen gericht zijn op verschillende onderdelen van de energie-infrastructuur, waaronder kleinere distributienetwerken, hernieuwbare energiebronnen en zelfs individuele slimme meters, wat kan leiden tot verstoringen en datalekken.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#8: Het gebruik van antivirussoftware is voldoende om thuisnetwerken te beschermen tegen cyberaanvallen op slimme energieapparaten.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Is het gebruik van antivirussoftware voldoende bescherming voor mijn thuisnetwerk?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Misverstanden over privacy, veiligheid en beveiliging bij energieproductie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productie en consumptie komen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In deze presentatie ontkrachten we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acht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mythes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over cyberbeveiliging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 de energiesector om deze misvattingen uit de wereld te helpen.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Door deze mythes te onderzoeken, vergroten we ons begrip van de digitalisering van energie en kunnen we beter geïnformeerde beslissingen nemen om veilig en zeker te blijven.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#8: Antivirussoftware is voldoende om thuisnetwerken te beschermen tegen cyberaanvallen op slimme energieapparaten. </a:t>
            </a:r>
          </a:p>
          <a:p>
            <a:pPr latinLnBrk="0"/>
            <a:r>
              <a:rPr lang="en-GB" sz="1200" dirty="0"/>
              <a:t>Antivirussoftware is slechts één beschermingslaag.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Firewalls, veilige netwerkconfiguraties en regelmatige beveiligingsupdates voor alle aangesloten apparaten zijn ook noodzakelijk om cyberaanvallen te voorkomen.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Volgende stappen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Als u meer wilt weten over cyberbeveiliging en energieproductie en -verbruik, kunnen de volgende bronnen nuttig zijn: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Bekijk de cursus Digital Energy Essentials van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Privacy, veiligheid en beveiliging in het digitale energielandschap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Verdiep u in de mythes over de digitalisering van energie in Every1's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Energy Myths Busted! Fact Vs. Fiction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Lees het artikel van de Europese Commissie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Kritieke infrastructuur en cyberbeveiliging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Lees het artikel </a:t>
            </a:r>
            <a:r>
              <a:rPr lang="en-US" altLang="ko-KR" sz="1200" dirty="0" err="1">
                <a:solidFill>
                  <a:srgbClr val="373737"/>
                </a:solidFill>
              </a:rPr>
              <a:t>van eurelectric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Cybersecurity in de energiesector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Dankwoord</a:t>
            </a:r>
          </a:p>
          <a:p>
            <a:pPr latinLnBrk="0"/>
            <a:r>
              <a:rPr lang="en-GB" dirty="0"/>
              <a:t>Deze presentatie </a:t>
            </a:r>
            <a:r>
              <a:rPr lang="en-GB" i="1" dirty="0"/>
              <a:t>Energy Myths Busted! Cybersecurity Energy Sector Myths </a:t>
            </a:r>
            <a:r>
              <a:rPr lang="en-GB" dirty="0"/>
              <a:t>is geproduceerd door het Every1-project en valt onder de licentie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tenzij anders vermeld.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De afbeeldingen die in deze presentatie worden gebruikt, zijn als volgt: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Omslagafbeelding: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World's Direction is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de inleidende tekst: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op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één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door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is gelicentieerd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onder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twee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Alan Levine is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drie: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World’s Direction is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vier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Zonnepanelen in België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onder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vijf: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Mario A. P. is 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onder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zes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Richard Patterson is 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zeven: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door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is 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acht: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Eric E Castro is gelicentieerd onder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Bedankt!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Onze verkenning van elke mythe begint met een reflectieve vraag. Neem even de tijd om over elke vraag na te denken, voordat u verdergaat met de ontkrachtende uitleg.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U kunt elke mythe achtereenvolgens doorlopen. U kunt ook via het menu een bepaalde mythe selecteren die u als eerste wilt onderzoeken.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Acht mythes over cyberbeveiliging van digitale energie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Slimme meters en andere digitale energieapparaten zijn niet kwetsbaar voor cyberaanvallen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Alleen grote energiebedrijven zijn het doelwit van cyberaanvallen, niet individuele huiseigenaren of kleine bedrijven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Cyberbeveiliging is uitsluitend de verantwoordelijkheid van energiebedrijven en overheden, niet van individuen of gemeenschappen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Hernieuwbare energiebronnen zijn inherent veiliger dan traditionele energiebronnen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Blockchaintechnologieën zijn een wondermiddel voor cyberbeveiliging in de energiesector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Alleen complexe wachtwoorden kunnen cyberaanvallen op slimme energieapparaten voorkomen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Cyberaanvallen op energie-infrastructuur zijn voornamelijk gericht op grote elektriciteitscentrales en onderstations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Het gebruik van antivirussoftware is voldoende om thuisnetwerken te beschermen tegen cyberaanvallen op slimme energieapparaten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#1: Slimme meters en andere digitale energieapparaten zijn niet kwetsbaar voor cyberaanvallen.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Is mijn slimme meter kwetsbaar voor cyberaanvallen?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#1: Slimme meters en andere digitale energieapparaten zijn niet kwetsbaar voor cyberaanvallen.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Slimme meters en andere digitale energieapparaten zijn kwetsbaar voor cyberaanvallen, omdat ze verbonden zijn met het internet en vaak beperkte beveiligingsfuncties hebben.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Aanvallers kunnen misbruik maken van kwetsbaarheden om toegang te krijgen tot gevoelige gegevens, energiediensten te verstoren of zelfs fysieke schade aan de energie-infrastructuur te veroorzaken.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#2: Alleen grote energiebedrijven zijn het doelwit van cyberaanvallen, niet individuele huiseigenaren of kleine bedrijven.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Zal mijn huis of bedrijf het doelwit worden van een cyberaanval?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#2: Alleen grote energiebedrijven zijn het doelwit van cyberaanvallen, niet individuele huiseigenaren of kleine bedrijven.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Huiseigenaren en kleine bedrijven zijn ook het doelwit van cyberaanvallen, omdat ze vaak minder geavanceerde beveiligingsmaatregelen hebben getroffen.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Aanvallers kunnen misbruik maken van kwetsbaarheden in wifi-netwerken thuis of slimme apparaten om toegang te krijgen tot persoonlijke gegevens of energiediensten te verstoren.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Mythe #3: Cybersecurity is uitsluitend de verantwoordelijkheid van energiebedrijven en overheden, niet van individuen of gemeenschappen.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Welke rol speel ik in cyberbeveiliging?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EF543-0EE7-28A3-9A74-2F36ED3126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" y="6151779"/>
            <a:ext cx="2432696" cy="509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0650F-77BD-FC7F-FBAF-A38B31CBF7EB}"/>
              </a:ext>
            </a:extLst>
          </p:cNvPr>
          <p:cNvSpPr txBox="1"/>
          <p:nvPr userDrawn="1"/>
        </p:nvSpPr>
        <p:spPr>
          <a:xfrm>
            <a:off x="2403231" y="5879145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nl-N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project heeft financiering ontvangen van het Horizon-programma voor onderzoek en innovatie (2021-2027) van de Europese Unie in het kader van subsidieovereenkomst nr. 101075596. De verantwoordelijkheid voor de inhoud van dit materiaal ligt uitsluitend bij het Every1-project en geeft niet noodzakelijkerwijs de mening van de Europese Unie weer. De presentatie is gelicentieerd </a:t>
            </a:r>
            <a:r>
              <a:rPr lang="nl-N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onder CC BY-SA 4.0, </a:t>
            </a:r>
            <a:r>
              <a:rPr lang="nl-N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tenzij anders vermeld. </a:t>
            </a:r>
            <a:endParaRPr lang="nl-NL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6124303" cy="3971744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nl-NL" sz="7200" noProof="1"/>
              <a:t>Cybersecurity digitale energie mythes… Ontkracht!</a:t>
            </a: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98510" y="2580775"/>
            <a:ext cx="65160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Individuen en gemeenschappen spelen een rol in cyberbeveiliging, omdat ze maatregelen kunnen nemen om hun eigen apparaten en netwerken tegen cyberaanvallen te beschermen.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U kunt bijdragen aan een veiliger energie-ecosysteem door goede praktijken te volgen, zoals: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Sterke wachtwoorden gebruiken.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Software up-to-date houden.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 err="1">
                <a:ea typeface="Calibri"/>
                <a:cs typeface="Calibri"/>
              </a:rPr>
              <a:t>Voorzichtig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zijn</a:t>
            </a:r>
            <a:r>
              <a:rPr lang="en-US" sz="2400" dirty="0">
                <a:ea typeface="Calibri"/>
                <a:cs typeface="Calibri"/>
              </a:rPr>
              <a:t> met verdachte e-mails.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#3: Cybersecurity is uitsluitend de verantwoordelijkheid van energiebedrijven en overheden, niet van individuen of gemeenschappen.</a:t>
            </a:r>
            <a:endParaRPr lang="nl-NL" noProof="1">
              <a:effectLst/>
            </a:endParaRPr>
          </a:p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Mythe #4: Hernieuwbare energiebronnen zijn inherent veiliger dan traditionele energiebronnen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Hoe veilig zijn mijn zonnepanelen thuis?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Mythe #4: Hernieuwbare energiebronnen zijn inherent veiliger dan traditionele energiebronnen.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51332" y="3106323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Hernieuwbare energiebronnen, zoals zonnepanelen en windturbines, zijn ook kwetsbaar voor cyberaanvallen, omdat ze afhankelijk zijn van digitale technologieën voor monitoring, controle en netwerkintegratie.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Aanvallers kunnen kwetsbaarheden misbruiken om de energieopwekking te verstoren of de energiestromen te manipuleren.</a:t>
            </a:r>
          </a:p>
        </p:txBody>
      </p:sp>
      <p:pic>
        <p:nvPicPr>
          <p:cNvPr id="7" name="Picture 6" descr="A house with solar panels on the roof.">
            <a:extLst>
              <a:ext uri="{FF2B5EF4-FFF2-40B4-BE49-F238E27FC236}">
                <a16:creationId xmlns:a16="http://schemas.microsoft.com/office/drawing/2014/main" id="{BADABF0A-B52F-915B-32A0-277138DC5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#5: Blockchaintechnologieën zijn een wondermiddel voor cyberbeveiliging in de energiesector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Welke rol spelen blockchaintechnologieën in cyberbeveiliging in de energiesector?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680831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Hoewel blockchaintechnologie de veiligheid in bepaalde aspecten van de energiesector kan verbeteren, is het geen complete oplossing voor alle uitdagingen op het gebied van cyberbeveiliging.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Blockchain-netwerken zelf kunnen kwetsbaar zijn voor aanvallen en hun effectiviteit hangt af van een juiste implementatie en integratie met andere beveiligingsmaatregelen.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#5: Blockchaintechnologieën zijn een wondermiddel voor cyberbeveiliging in de energiesector.</a:t>
            </a:r>
            <a:endParaRPr lang="nl-NL" noProof="1">
              <a:effectLst/>
            </a:endParaRPr>
          </a:p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#6: Alleen complexe wachtwoorden kunnen cyberaanvallen op slimme energieapparaten voorkomen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Voorkomt een complex wachtwoord cyberaanvallen?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Hoewel sterke wachtwoorden essentieel zijn, zijn andere beveiligingsmaatregelen cruciaal voor een uitgebreide bescherming. Deze maatregelen omvatten: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Regelmatige software-updates.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Beveiligde wifi-netwerken.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Meervoudige authenticatie.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#6: Alleen complexe wachtwoorden kunnen cyberaanvallen op slimme energieapparaten voorkomen.</a:t>
            </a:r>
            <a:endParaRPr lang="nl-NL" noProof="1">
              <a:effectLst/>
            </a:endParaRPr>
          </a:p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#7: Cyberaanvallen op energie-infrastructuur zijn voornamelijk gericht op grote elektriciteitscentrales en onderstations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Zou een cyberaanval alleen gericht zijn op elektriciteitscentrales en onderstations?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Cyberaanvallen kunnen gericht zijn op verschillende elementen van de energie-infrastructuur, waaronder kleinere distributienetwerken, hernieuwbare energiebronnen en zelfs individuele slimme meters, wat kan leiden tot verstoringen en datalekken.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#7: Cyberaanvallen op de energie-infrastructuur zijn voornamelijk gericht op grote elektriciteitscentrales en onderstations.</a:t>
            </a:r>
            <a:endParaRPr lang="nl-NL" noProof="1">
              <a:effectLst/>
            </a:endParaRPr>
          </a:p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#8: Antivirussoftware is voldoende om thuisnetwerken te beschermen tegen cyberaanvallen op slimme energieapparaten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Is het gebruik van antivirussoftware voldoende bescherming voor mijn thuisnetwerk?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Misverstanden over privacy, veiligheid en beveiliging bij de productie en consumptie van energie </a:t>
            </a:r>
            <a:r>
              <a:rPr lang="en-GB" sz="24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komen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24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vaak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24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voor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In deze presentatie ontkrachten we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acht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mythes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over cyberbeveiliging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 de energiesector om deze misvattingen uit de wereld te helpen.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Door deze mythes te onderzoeken, vergroten we ons begrip van de digitalisering van energie en kunnen we beter geïnformeerde beslissingen nemen om veilig en zeker te blijven.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z="2800" b="1" noProof="1">
                <a:solidFill>
                  <a:schemeClr val="bg1"/>
                </a:solidFill>
              </a:rPr>
              <a:t>Inleiding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Antivirussoftware is slechts één beschermingslaag.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Firewalls, veilige netwerkconfiguraties en regelmatige beveiligingsupdates voor alle aangesloten apparaten zijn ook noodzakelijk om cyberaanvallen te voorkomen.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#8: Het gebruik van antivirussoftware is voldoende om thuisnetwerken te beschermen tegen cyberaanvallen die gericht zijn op slimme energieapparaten. </a:t>
            </a:r>
            <a:endParaRPr lang="nl-NL" noProof="1">
              <a:effectLst/>
            </a:endParaRPr>
          </a:p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Volgende stappen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Als u meer wilt weten over cyberbeveiliging en energieproductie en -verbruik, kunnen de volgende bronnen nuttig zijn: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Ontdek de cursus Digital Energy Essentials van Every1 </a:t>
            </a:r>
            <a:r>
              <a:rPr lang="en-US" altLang="ko-KR" sz="2000" i="1" dirty="0">
                <a:solidFill>
                  <a:srgbClr val="373737"/>
                </a:solidFill>
                <a:hlinkClick r:id="rId3"/>
              </a:rPr>
              <a:t>Privacy, veiligheid en beveiliging in het digitale energielandschap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2000" noProof="0" dirty="0">
                <a:solidFill>
                  <a:srgbClr val="373737"/>
                </a:solidFill>
              </a:rPr>
              <a:t>Neem een kijkje in de mythes rond energiedigitalisering in Every1's </a:t>
            </a:r>
            <a:r>
              <a:rPr lang="en-GB" sz="2000" i="1" noProof="0" dirty="0">
                <a:solidFill>
                  <a:srgbClr val="373737"/>
                </a:solidFill>
                <a:hlinkClick r:id="rId4"/>
              </a:rPr>
              <a:t>Energy Myths Busted! Feit versus fictie</a:t>
            </a:r>
            <a:endParaRPr lang="en-GB" sz="2000" noProof="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63121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Lees het artikel van de Europese Commissie </a:t>
            </a:r>
            <a:r>
              <a:rPr lang="en-US" altLang="ko-KR" sz="2000" i="1" dirty="0">
                <a:solidFill>
                  <a:srgbClr val="373737"/>
                </a:solidFill>
                <a:hlinkClick r:id="rId5"/>
              </a:rPr>
              <a:t>Kritieke infrastructuur en cyberbeveiliging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Lees het artikel </a:t>
            </a:r>
            <a:r>
              <a:rPr lang="en-US" altLang="ko-KR" sz="2000" dirty="0" err="1">
                <a:solidFill>
                  <a:srgbClr val="373737"/>
                </a:solidFill>
              </a:rPr>
              <a:t>van eurelectric </a:t>
            </a:r>
            <a:r>
              <a:rPr lang="en-US" altLang="ko-KR" sz="2000" i="1" dirty="0">
                <a:solidFill>
                  <a:srgbClr val="373737"/>
                </a:solidFill>
                <a:hlinkClick r:id="rId6"/>
              </a:rPr>
              <a:t>Cybersecurity in de energiesector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dirty="0"/>
              <a:t>Deze </a:t>
            </a:r>
            <a:r>
              <a:rPr lang="en-GB" sz="1600" dirty="0" err="1"/>
              <a:t>presentatie</a:t>
            </a:r>
            <a:r>
              <a:rPr lang="en-GB" sz="1600" dirty="0"/>
              <a:t> “Cybersecurity </a:t>
            </a:r>
            <a:r>
              <a:rPr lang="en-GB" sz="1600" dirty="0" err="1"/>
              <a:t>digitale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</a:t>
            </a:r>
            <a:r>
              <a:rPr lang="en-GB" sz="1600" dirty="0" err="1"/>
              <a:t>mythes</a:t>
            </a:r>
            <a:r>
              <a:rPr lang="en-GB" sz="1600" dirty="0"/>
              <a:t>… </a:t>
            </a:r>
            <a:r>
              <a:rPr lang="en-GB" sz="1600" dirty="0" err="1"/>
              <a:t>Ontkracht</a:t>
            </a:r>
            <a:r>
              <a:rPr lang="en-GB" sz="1600" dirty="0"/>
              <a:t>!” is geproduceerd door het Every1-project en valt onder de licentie </a:t>
            </a:r>
            <a:r>
              <a:rPr lang="en-GB" sz="1600" dirty="0">
                <a:hlinkClick r:id="rId3"/>
              </a:rPr>
              <a:t>CC BY-SA 4.0</a:t>
            </a:r>
            <a:r>
              <a:rPr lang="en-GB" sz="1600" dirty="0"/>
              <a:t>, tenzij anders vermeld.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De afbeeldingen die in deze presentatie worden gebruikt, zijn als volgt: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Omslagafbeelding: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World's Direction is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de inleidende tekst: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sz="1600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op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één: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door </a:t>
            </a:r>
            <a:r>
              <a:rPr lang="en-GB" sz="1600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is gelicentieerd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3"/>
              </a:rPr>
              <a:t>onder CC BY-SA 4.0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. 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twee: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Alan Levine is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sz="1600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drie: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World’s Direction is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vier: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Zonnepanelen in België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onder 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vijf: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Mario A. P. 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onder 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zes: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Richard Patterson 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zeven: </a:t>
            </a:r>
            <a:r>
              <a:rPr lang="en-GB" sz="1600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Elettricita (IT) </a:t>
            </a:r>
            <a:r>
              <a:rPr lang="en-GB" sz="1600" i="0" u="none" strike="noStrike" dirty="0">
                <a:solidFill>
                  <a:srgbClr val="212124"/>
                </a:solidFill>
                <a:effectLst/>
              </a:rPr>
              <a:t>door Raphael </a:t>
            </a:r>
            <a:r>
              <a:rPr lang="en-GB" sz="1600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sz="1600" i="0" u="none" strike="noStrike" dirty="0">
                <a:solidFill>
                  <a:srgbClr val="212124"/>
                </a:solidFill>
                <a:effectLst/>
              </a:rPr>
              <a:t>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mythe acht: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Eric E Castro is gelicentieerd onder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latinLnBrk="0"/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 dank aan</a:t>
            </a:r>
            <a:endParaRPr lang="nl-NL" noProof="1">
              <a:effectLst/>
            </a:endParaRPr>
          </a:p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nl-NL" sz="6000" noProof="1">
                <a:solidFill>
                  <a:schemeClr val="bg1"/>
                </a:solidFill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Onze verkenning van elke mythe begint met een reflectieve vraag. Neem even de tijd om over elke vraag na te denken, voordat u verdergaat met de ontkrachtende uitleg.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U kunt elke mythe achtereenvolgens doorlopen. U kunt ook via het menu een bepaalde mythe selecteren die u als eerste wilt onderzoeken.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z="2800" b="1" noProof="1">
                <a:solidFill>
                  <a:schemeClr val="bg1"/>
                </a:solidFill>
              </a:rPr>
              <a:t>Inleiding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Acht mythes over cyberbeveiliging in de digitale energiesector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Slimme meters en andere digitale energieapparaten zijn niet kwetsbaar voor cyberaanvallen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Alleen grote energiebedrijven zijn het doelwit van cyberaanvallen, niet individuele huiseigenaren of kleine bedrijven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Cyberbeveiliging is uitsluitend de verantwoordelijkheid van energiebedrijven en overheden, niet van individuen of gemeenschappen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Hernieuwbare energiebronnen zijn inherent veiliger dan traditionele energiebronnen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Blockchaintechnologieën zijn een wondermiddel voor cyberbeveiliging in de energiesector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Alleen complexe wachtwoorden kunnen cyberaanvallen op slimme energieapparaten voorkomen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Cyberaanvallen op energie-infrastructuur zijn voornamelijk gericht op grote elektriciteitscentrales en onderstations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Het gebruik van antivirussoftware is voldoende om thuisnetwerken te beschermen tegen cyberaanvallen op slimme energieapparaten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#1: Slimme meters en andere digitale energieapparaten zijn niet kwetsbaar voor cyberaanvallen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Is mijn slimme meter kwetsbaar voor cyberaanvallen?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#1: Slimme meters en andere digitale energieapparaten zijn niet kwetsbaar voor cyberaanvallen.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3148244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Slimme meters en andere digitale energieapparaten zijn kwetsbaar voor cyberaanvallen, omdat ze verbonden zijn met het internet en vaak beperkte beveiligingsfuncties hebben.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Aanvallers kunnen misbruik maken van kwetsbaarheden om toegang te krijgen tot gevoelige gegevens, energiediensten te verstoren of zelfs fysieke schade aan de energie-infrastructuur te veroorzaken.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#2: Alleen grote energiebedrijven zijn het doelwit van cyberaanvallen, niet individuele huiseigenaren of kleine bedrijven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Zal mijn huis of bedrijf het doelwit worden van een cyberaanval?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#2: Alleen grote energiebedrijven zijn het doelwit van cyberaanvallen, niet individuele huiseigenaren of kleine bedrijven.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Huiseigenaren en kleine bedrijven zijn ook het doelwit van cyberaanvallen, omdat zij vaak over minder geavanceerde beveiligingsmaatregelen beschikken.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Aanvallers kunnen misbruik maken van kwetsbaarheden in wifi-netwerken thuis of slimme apparaten om toegang te krijgen tot persoonlijke gegevens of energiediensten te verstoren.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Mythe #3: Cybersecurity is uitsluitend de verantwoordelijkheid van energiebedrijven en overheden, niet van individuen of gemeenschappen </a:t>
            </a:r>
            <a:r>
              <a:rPr lang="nl-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Inleiding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Welke rol speel ik in cyberbeveiliging?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E3E57207-4FE1-4EE5-9F14-1A0560D91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2504</Words>
  <Application>Microsoft Macintosh PowerPoint</Application>
  <PresentationFormat>Widescreen</PresentationFormat>
  <Paragraphs>215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Cybersecurity digitale energie mythes… Ontkracht!</vt:lpstr>
      <vt:lpstr>Inleiding 1</vt:lpstr>
      <vt:lpstr>Inleiding 2</vt:lpstr>
      <vt:lpstr>Acht mythes over cyberbeveiliging in de digitale energiesector </vt:lpstr>
      <vt:lpstr>Mythe #1: Slimme meters en andere digitale energieapparaten zijn niet kwetsbaar voor cyberaanvallen - Inleiding </vt:lpstr>
      <vt:lpstr>Mythe #1: Slimme meters en andere digitale energieapparaten zijn niet kwetsbaar voor cyberaanvallen. </vt:lpstr>
      <vt:lpstr>Mythe #2: Alleen grote energiebedrijven zijn het doelwit van cyberaanvallen, niet individuele huiseigenaren of kleine bedrijven - Inleiding </vt:lpstr>
      <vt:lpstr>Mythe #2: Alleen grote energiebedrijven zijn het doelwit van cyberaanvallen, niet individuele huiseigenaren of kleine bedrijven.  </vt:lpstr>
      <vt:lpstr>Mythe #3: Cybersecurity is uitsluitend de verantwoordelijkheid van energiebedrijven en overheden, niet van individuen of gemeenschappen – Inleiding </vt:lpstr>
      <vt:lpstr>Mythe #3: Cybersecurity is uitsluitend de verantwoordelijkheid van energiebedrijven en overheden, niet van individuen of gemeenschappen. </vt:lpstr>
      <vt:lpstr>Mythe #4: Hernieuwbare energiebronnen zijn inherent veiliger dan traditionele energiebronnen - Inleiding </vt:lpstr>
      <vt:lpstr>Mythe #4: Hernieuwbare energiebronnen zijn inherent veiliger dan traditionele energiebronnen. </vt:lpstr>
      <vt:lpstr>Mythe #5: Blockchaintechnologieën zijn een wondermiddel voor cyberbeveiliging in de energiesector - Inleiding </vt:lpstr>
      <vt:lpstr>Mythe #5: Blockchaintechnologieën zijn een wondermiddel voor cyberbeveiliging in de energiesector. </vt:lpstr>
      <vt:lpstr>Mythe #6: Alleen complexe wachtwoorden kunnen cyberaanvallen op slimme energieapparaten voorkomen - Inleiding </vt:lpstr>
      <vt:lpstr>Mythe #6: Alleen complexe wachtwoorden kunnen cyberaanvallen op slimme energieapparaten voorkomen. </vt:lpstr>
      <vt:lpstr>Mythe #7: Cyberaanvallen op energie-infrastructuur zijn voornamelijk gericht op grote elektriciteitscentrales en onderstations - Inleiding </vt:lpstr>
      <vt:lpstr>Mythe #7: Cyberaanvallen op de energie-infrastructuur zijn voornamelijk gericht op grote elektriciteitscentrales en onderstations. </vt:lpstr>
      <vt:lpstr>Mythe #8: Antivirussoftware is voldoende om thuisnetwerken te beschermen tegen cyberaanvallen op slimme energieapparaten - Inleiding </vt:lpstr>
      <vt:lpstr>Mythe #8: Het gebruik van antivirussoftware is voldoende om thuisnetwerken te beschermen tegen cyberaanvallen die gericht zijn op slimme energieapparaten.  </vt:lpstr>
      <vt:lpstr>Volgende stappen </vt:lpstr>
      <vt:lpstr>Met dank aan </vt:lpstr>
      <vt:lpstr>Bedankt!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2026-03-09T12:29:19Z</dcterms:modified>
  <cp:category/>
</cp:coreProperties>
</file>