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4"/>
  </p:sldMasterIdLst>
  <p:notesMasterIdLst>
    <p:notesMasterId r:id="rId26"/>
  </p:notesMasterIdLst>
  <p:sldIdLst>
    <p:sldId id="319" r:id="rId5"/>
    <p:sldId id="264" r:id="rId6"/>
    <p:sldId id="272" r:id="rId7"/>
    <p:sldId id="308" r:id="rId8"/>
    <p:sldId id="317" r:id="rId9"/>
    <p:sldId id="318" r:id="rId10"/>
    <p:sldId id="277" r:id="rId11"/>
    <p:sldId id="311" r:id="rId12"/>
    <p:sldId id="278" r:id="rId13"/>
    <p:sldId id="312" r:id="rId14"/>
    <p:sldId id="313" r:id="rId15"/>
    <p:sldId id="321" r:id="rId16"/>
    <p:sldId id="285" r:id="rId17"/>
    <p:sldId id="280" r:id="rId18"/>
    <p:sldId id="314" r:id="rId19"/>
    <p:sldId id="315" r:id="rId20"/>
    <p:sldId id="316" r:id="rId21"/>
    <p:sldId id="289" r:id="rId22"/>
    <p:sldId id="322" r:id="rId23"/>
    <p:sldId id="323" r:id="rId24"/>
    <p:sldId id="320"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n79q40A/4Smpu2SKtaU1A==" hashData="bJb7Y9kuAKRQRJQPAP3/iVOFYIMizVKVy80YRxj7GTf3tVEC7l8P5TyKBcASyijLS7PL3pcDPbzJ9f9hQICZOQ=="/>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C4h9XZJhYFypOKz07yp6KiatC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F5A5"/>
    <a:srgbClr val="D98B9B"/>
    <a:srgbClr val="A76B76"/>
    <a:srgbClr val="60E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CA63DF-F44C-5B45-8D20-799DB2917858}" v="15" dt="2024-09-09T11:27:40.720"/>
  </p1510:revLst>
</p1510:revInfo>
</file>

<file path=ppt/tableStyles.xml><?xml version="1.0" encoding="utf-8"?>
<a:tblStyleLst xmlns:a="http://schemas.openxmlformats.org/drawingml/2006/main" def="{B8DA472E-C0B5-4FAA-A71B-45BBE6C39A2A}">
  <a:tblStyle styleId="{B8DA472E-C0B5-4FAA-A71B-45BBE6C39A2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8"/>
    <p:restoredTop sz="54342" autoAdjust="0"/>
  </p:normalViewPr>
  <p:slideViewPr>
    <p:cSldViewPr snapToGrid="0">
      <p:cViewPr varScale="1">
        <p:scale>
          <a:sx n="36" d="100"/>
          <a:sy n="36" d="100"/>
        </p:scale>
        <p:origin x="499" y="25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35"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el Greyling" userId="f3065607-1f46-45aa-9923-2f70a300922a" providerId="ADAL" clId="{BCCA63DF-F44C-5B45-8D20-799DB2917858}"/>
    <pc:docChg chg="undo custSel modSld modMainMaster">
      <pc:chgData name="Sarel Greyling" userId="f3065607-1f46-45aa-9923-2f70a300922a" providerId="ADAL" clId="{BCCA63DF-F44C-5B45-8D20-799DB2917858}" dt="2024-09-09T11:36:48.675" v="27" actId="20577"/>
      <pc:docMkLst>
        <pc:docMk/>
      </pc:docMkLst>
      <pc:sldChg chg="modSp mod">
        <pc:chgData name="Sarel Greyling" userId="f3065607-1f46-45aa-9923-2f70a300922a" providerId="ADAL" clId="{BCCA63DF-F44C-5B45-8D20-799DB2917858}" dt="2024-09-09T11:36:48.675" v="27" actId="20577"/>
        <pc:sldMkLst>
          <pc:docMk/>
          <pc:sldMk cId="2963399155" sldId="271"/>
        </pc:sldMkLst>
      </pc:sldChg>
      <pc:sldMasterChg chg="modSldLayout">
        <pc:chgData name="Sarel Greyling" userId="f3065607-1f46-45aa-9923-2f70a300922a" providerId="ADAL" clId="{BCCA63DF-F44C-5B45-8D20-799DB2917858}" dt="2024-09-09T11:34:55.295" v="6" actId="20577"/>
        <pc:sldMasterMkLst>
          <pc:docMk/>
          <pc:sldMasterMk cId="0" sldId="2147483648"/>
        </pc:sldMasterMkLst>
        <pc:sldLayoutChg chg="modSp mod">
          <pc:chgData name="Sarel Greyling" userId="f3065607-1f46-45aa-9923-2f70a300922a" providerId="ADAL" clId="{BCCA63DF-F44C-5B45-8D20-799DB2917858}" dt="2024-09-09T11:34:55.295" v="6" actId="20577"/>
          <pc:sldLayoutMkLst>
            <pc:docMk/>
            <pc:sldMasterMk cId="0" sldId="2147483648"/>
            <pc:sldLayoutMk cId="0" sldId="2147483651"/>
          </pc:sldLayoutMkLst>
        </pc:sldLayoutChg>
      </pc:sldMasterChg>
    </pc:docChg>
  </pc:docChgLst>
  <pc:docChgLst>
    <pc:chgData name="Ashutosh.Bhagurkar" userId="e54b5c48-fd92-480c-8e66-acef16c1a8d2" providerId="ADAL" clId="{2D88A21C-B95B-4222-93BF-820067C92DD0}"/>
    <pc:docChg chg="custSel addSld delSld modSld">
      <pc:chgData name="Ashutosh.Bhagurkar" userId="e54b5c48-fd92-480c-8e66-acef16c1a8d2" providerId="ADAL" clId="{2D88A21C-B95B-4222-93BF-820067C92DD0}" dt="2025-03-15T17:56:46.528" v="15"/>
      <pc:docMkLst>
        <pc:docMk/>
      </pc:docMkLst>
      <pc:sldChg chg="del">
        <pc:chgData name="Ashutosh.Bhagurkar" userId="e54b5c48-fd92-480c-8e66-acef16c1a8d2" providerId="ADAL" clId="{2D88A21C-B95B-4222-93BF-820067C92DD0}" dt="2025-03-15T17:56:13.647" v="10" actId="47"/>
        <pc:sldMkLst>
          <pc:docMk/>
          <pc:sldMk cId="701856915" sldId="266"/>
        </pc:sldMkLst>
      </pc:sldChg>
      <pc:sldChg chg="del">
        <pc:chgData name="Ashutosh.Bhagurkar" userId="e54b5c48-fd92-480c-8e66-acef16c1a8d2" providerId="ADAL" clId="{2D88A21C-B95B-4222-93BF-820067C92DD0}" dt="2025-03-15T17:56:23.757" v="12" actId="47"/>
        <pc:sldMkLst>
          <pc:docMk/>
          <pc:sldMk cId="169286684" sldId="269"/>
        </pc:sldMkLst>
      </pc:sldChg>
      <pc:sldChg chg="addSp delSp modSp add mod">
        <pc:chgData name="Ashutosh.Bhagurkar" userId="e54b5c48-fd92-480c-8e66-acef16c1a8d2" providerId="ADAL" clId="{2D88A21C-B95B-4222-93BF-820067C92DD0}" dt="2025-03-15T17:56:01.708" v="9" actId="115"/>
        <pc:sldMkLst>
          <pc:docMk/>
          <pc:sldMk cId="3350121398" sldId="319"/>
        </pc:sldMkLst>
      </pc:sldChg>
      <pc:sldChg chg="modSp add del mod">
        <pc:chgData name="Ashutosh.Bhagurkar" userId="e54b5c48-fd92-480c-8e66-acef16c1a8d2" providerId="ADAL" clId="{2D88A21C-B95B-4222-93BF-820067C92DD0}" dt="2025-03-15T17:56:46.528" v="15"/>
        <pc:sldMkLst>
          <pc:docMk/>
          <pc:sldMk cId="1645726346" sldId="320"/>
        </pc:sldMkLst>
      </pc:sldChg>
      <pc:sldMasterChg chg="delSldLayout">
        <pc:chgData name="Ashutosh.Bhagurkar" userId="e54b5c48-fd92-480c-8e66-acef16c1a8d2" providerId="ADAL" clId="{2D88A21C-B95B-4222-93BF-820067C92DD0}" dt="2025-03-15T17:56:24.502" v="13" actId="47"/>
        <pc:sldMasterMkLst>
          <pc:docMk/>
          <pc:sldMasterMk cId="0" sldId="2147483648"/>
        </pc:sldMasterMkLst>
        <pc:sldLayoutChg chg="del">
          <pc:chgData name="Ashutosh.Bhagurkar" userId="e54b5c48-fd92-480c-8e66-acef16c1a8d2" providerId="ADAL" clId="{2D88A21C-B95B-4222-93BF-820067C92DD0}" dt="2025-03-15T17:56:24.502" v="13" actId="47"/>
          <pc:sldLayoutMkLst>
            <pc:docMk/>
            <pc:sldMasterMk cId="0" sldId="2147483648"/>
            <pc:sldLayoutMk cId="0" sldId="2147483649"/>
          </pc:sldLayoutMkLst>
        </pc:sldLayoutChg>
      </pc:sldMasterChg>
    </pc:docChg>
  </pc:docChgLst>
  <pc:docChgLst>
    <pc:chgData name="Kavya Abeysundara" userId="1f6050f3a44159ab" providerId="LiveId" clId="{804B0702-1CB1-42F7-A49F-BE5294CE5DC0}"/>
    <pc:docChg chg="undo custSel addSld modSld sldOrd">
      <pc:chgData name="Kavya Abeysundara" userId="1f6050f3a44159ab" providerId="LiveId" clId="{804B0702-1CB1-42F7-A49F-BE5294CE5DC0}" dt="2025-07-22T11:50:24.488" v="3312" actId="20577"/>
      <pc:docMkLst>
        <pc:docMk/>
      </pc:docMkLst>
      <pc:sldChg chg="modNotesTx">
        <pc:chgData name="Kavya Abeysundara" userId="1f6050f3a44159ab" providerId="LiveId" clId="{804B0702-1CB1-42F7-A49F-BE5294CE5DC0}" dt="2025-07-07T14:37:16.877" v="590" actId="20577"/>
        <pc:sldMkLst>
          <pc:docMk/>
          <pc:sldMk cId="1972824460" sldId="272"/>
        </pc:sldMkLst>
      </pc:sldChg>
      <pc:sldChg chg="modNotesTx">
        <pc:chgData name="Kavya Abeysundara" userId="1f6050f3a44159ab" providerId="LiveId" clId="{804B0702-1CB1-42F7-A49F-BE5294CE5DC0}" dt="2025-07-06T06:16:23.221" v="9" actId="20577"/>
        <pc:sldMkLst>
          <pc:docMk/>
          <pc:sldMk cId="3136425716" sldId="308"/>
        </pc:sldMkLst>
      </pc:sldChg>
      <pc:sldChg chg="addSp modSp mod modNotesTx">
        <pc:chgData name="Kavya Abeysundara" userId="1f6050f3a44159ab" providerId="LiveId" clId="{804B0702-1CB1-42F7-A49F-BE5294CE5DC0}" dt="2025-07-06T06:24:30.893" v="582" actId="113"/>
        <pc:sldMkLst>
          <pc:docMk/>
          <pc:sldMk cId="1675164863" sldId="315"/>
        </pc:sldMkLst>
        <pc:spChg chg="mod">
          <ac:chgData name="Kavya Abeysundara" userId="1f6050f3a44159ab" providerId="LiveId" clId="{804B0702-1CB1-42F7-A49F-BE5294CE5DC0}" dt="2025-07-06T06:22:12.864" v="336" actId="403"/>
          <ac:spMkLst>
            <pc:docMk/>
            <pc:sldMk cId="1675164863" sldId="315"/>
            <ac:spMk id="2" creationId="{2FA8C682-166A-BFCA-ADF6-1B1B721EAA93}"/>
          </ac:spMkLst>
        </pc:spChg>
        <pc:spChg chg="add mod">
          <ac:chgData name="Kavya Abeysundara" userId="1f6050f3a44159ab" providerId="LiveId" clId="{804B0702-1CB1-42F7-A49F-BE5294CE5DC0}" dt="2025-07-06T06:22:21.245" v="338" actId="403"/>
          <ac:spMkLst>
            <pc:docMk/>
            <pc:sldMk cId="1675164863" sldId="315"/>
            <ac:spMk id="4" creationId="{F7BB397D-1DE5-DDC4-8385-0C30291E1617}"/>
          </ac:spMkLst>
        </pc:spChg>
      </pc:sldChg>
      <pc:sldChg chg="modNotesTx">
        <pc:chgData name="Kavya Abeysundara" userId="1f6050f3a44159ab" providerId="LiveId" clId="{804B0702-1CB1-42F7-A49F-BE5294CE5DC0}" dt="2025-07-06T06:16:32.786" v="21" actId="20577"/>
        <pc:sldMkLst>
          <pc:docMk/>
          <pc:sldMk cId="2199373570" sldId="317"/>
        </pc:sldMkLst>
      </pc:sldChg>
      <pc:sldChg chg="modNotesTx">
        <pc:chgData name="Kavya Abeysundara" userId="1f6050f3a44159ab" providerId="LiveId" clId="{804B0702-1CB1-42F7-A49F-BE5294CE5DC0}" dt="2025-07-07T14:40:08.730" v="622" actId="20577"/>
        <pc:sldMkLst>
          <pc:docMk/>
          <pc:sldMk cId="1934665298" sldId="318"/>
        </pc:sldMkLst>
      </pc:sldChg>
      <pc:sldChg chg="addSp delSp modSp new mod ord modNotesTx">
        <pc:chgData name="Kavya Abeysundara" userId="1f6050f3a44159ab" providerId="LiveId" clId="{804B0702-1CB1-42F7-A49F-BE5294CE5DC0}" dt="2025-07-06T06:20:21.675" v="299" actId="20577"/>
        <pc:sldMkLst>
          <pc:docMk/>
          <pc:sldMk cId="422441508" sldId="321"/>
        </pc:sldMkLst>
        <pc:spChg chg="add mod">
          <ac:chgData name="Kavya Abeysundara" userId="1f6050f3a44159ab" providerId="LiveId" clId="{804B0702-1CB1-42F7-A49F-BE5294CE5DC0}" dt="2025-07-06T06:17:46.535" v="49" actId="20577"/>
          <ac:spMkLst>
            <pc:docMk/>
            <pc:sldMk cId="422441508" sldId="321"/>
            <ac:spMk id="4" creationId="{A25F0C64-68A6-92F9-42D5-2D77E846F220}"/>
          </ac:spMkLst>
        </pc:spChg>
        <pc:spChg chg="add mod">
          <ac:chgData name="Kavya Abeysundara" userId="1f6050f3a44159ab" providerId="LiveId" clId="{804B0702-1CB1-42F7-A49F-BE5294CE5DC0}" dt="2025-07-06T06:17:32.114" v="25"/>
          <ac:spMkLst>
            <pc:docMk/>
            <pc:sldMk cId="422441508" sldId="321"/>
            <ac:spMk id="5" creationId="{0EC31FA0-8F0D-13EB-51BB-E4B4A6B30AB7}"/>
          </ac:spMkLst>
        </pc:spChg>
        <pc:spChg chg="add mod">
          <ac:chgData name="Kavya Abeysundara" userId="1f6050f3a44159ab" providerId="LiveId" clId="{804B0702-1CB1-42F7-A49F-BE5294CE5DC0}" dt="2025-07-06T06:19:58.200" v="288" actId="20577"/>
          <ac:spMkLst>
            <pc:docMk/>
            <pc:sldMk cId="422441508" sldId="321"/>
            <ac:spMk id="6" creationId="{62779450-1275-198F-882E-14372BA9057C}"/>
          </ac:spMkLst>
        </pc:spChg>
        <pc:picChg chg="add mod">
          <ac:chgData name="Kavya Abeysundara" userId="1f6050f3a44159ab" providerId="LiveId" clId="{804B0702-1CB1-42F7-A49F-BE5294CE5DC0}" dt="2025-07-06T06:20:12.127" v="292" actId="1076"/>
          <ac:picMkLst>
            <pc:docMk/>
            <pc:sldMk cId="422441508" sldId="321"/>
            <ac:picMk id="7" creationId="{1CFC382C-C346-DFF2-5CD9-5A3B4A9DB92F}"/>
          </ac:picMkLst>
        </pc:picChg>
        <pc:picChg chg="add mod">
          <ac:chgData name="Kavya Abeysundara" userId="1f6050f3a44159ab" providerId="LiveId" clId="{804B0702-1CB1-42F7-A49F-BE5294CE5DC0}" dt="2025-07-06T06:20:14.050" v="293" actId="1076"/>
          <ac:picMkLst>
            <pc:docMk/>
            <pc:sldMk cId="422441508" sldId="321"/>
            <ac:picMk id="8" creationId="{9EC2D8A6-CA99-F16C-1508-AA128A546F04}"/>
          </ac:picMkLst>
        </pc:picChg>
      </pc:sldChg>
      <pc:sldChg chg="addSp delSp modSp new mod">
        <pc:chgData name="Kavya Abeysundara" userId="1f6050f3a44159ab" providerId="LiveId" clId="{804B0702-1CB1-42F7-A49F-BE5294CE5DC0}" dt="2025-07-21T06:44:42.330" v="866" actId="20577"/>
        <pc:sldMkLst>
          <pc:docMk/>
          <pc:sldMk cId="621792469" sldId="322"/>
        </pc:sldMkLst>
        <pc:spChg chg="del">
          <ac:chgData name="Kavya Abeysundara" userId="1f6050f3a44159ab" providerId="LiveId" clId="{804B0702-1CB1-42F7-A49F-BE5294CE5DC0}" dt="2025-07-21T06:40:28.768" v="625" actId="478"/>
          <ac:spMkLst>
            <pc:docMk/>
            <pc:sldMk cId="621792469" sldId="322"/>
            <ac:spMk id="2" creationId="{426A18DD-E922-0D66-F170-2B734B7C4AD3}"/>
          </ac:spMkLst>
        </pc:spChg>
        <pc:spChg chg="del">
          <ac:chgData name="Kavya Abeysundara" userId="1f6050f3a44159ab" providerId="LiveId" clId="{804B0702-1CB1-42F7-A49F-BE5294CE5DC0}" dt="2025-07-21T06:40:27.889" v="624" actId="478"/>
          <ac:spMkLst>
            <pc:docMk/>
            <pc:sldMk cId="621792469" sldId="322"/>
            <ac:spMk id="3" creationId="{A8C8ABBA-081F-7F13-804B-8457B0C6BF41}"/>
          </ac:spMkLst>
        </pc:spChg>
        <pc:spChg chg="add mod">
          <ac:chgData name="Kavya Abeysundara" userId="1f6050f3a44159ab" providerId="LiveId" clId="{804B0702-1CB1-42F7-A49F-BE5294CE5DC0}" dt="2025-07-21T06:40:45.445" v="634" actId="20577"/>
          <ac:spMkLst>
            <pc:docMk/>
            <pc:sldMk cId="621792469" sldId="322"/>
            <ac:spMk id="4" creationId="{669E6BB2-52E8-3581-9D3B-5886A6CF2A8E}"/>
          </ac:spMkLst>
        </pc:spChg>
        <pc:spChg chg="add mod">
          <ac:chgData name="Kavya Abeysundara" userId="1f6050f3a44159ab" providerId="LiveId" clId="{804B0702-1CB1-42F7-A49F-BE5294CE5DC0}" dt="2025-07-21T06:42:36.078" v="668" actId="1076"/>
          <ac:spMkLst>
            <pc:docMk/>
            <pc:sldMk cId="621792469" sldId="322"/>
            <ac:spMk id="5" creationId="{68362B89-A59D-5BB1-0F80-8624C3A403E1}"/>
          </ac:spMkLst>
        </pc:spChg>
        <pc:graphicFrameChg chg="add mod modGraphic">
          <ac:chgData name="Kavya Abeysundara" userId="1f6050f3a44159ab" providerId="LiveId" clId="{804B0702-1CB1-42F7-A49F-BE5294CE5DC0}" dt="2025-07-21T06:44:42.330" v="866" actId="20577"/>
          <ac:graphicFrameMkLst>
            <pc:docMk/>
            <pc:sldMk cId="621792469" sldId="322"/>
            <ac:graphicFrameMk id="6" creationId="{21AB1DB7-9999-892D-A4EB-447CDEBA8FA9}"/>
          </ac:graphicFrameMkLst>
        </pc:graphicFrameChg>
      </pc:sldChg>
      <pc:sldChg chg="addSp delSp modSp add mod modNotesTx">
        <pc:chgData name="Kavya Abeysundara" userId="1f6050f3a44159ab" providerId="LiveId" clId="{804B0702-1CB1-42F7-A49F-BE5294CE5DC0}" dt="2025-07-22T11:50:24.488" v="3312" actId="20577"/>
        <pc:sldMkLst>
          <pc:docMk/>
          <pc:sldMk cId="310794709" sldId="323"/>
        </pc:sldMkLst>
        <pc:spChg chg="mod">
          <ac:chgData name="Kavya Abeysundara" userId="1f6050f3a44159ab" providerId="LiveId" clId="{804B0702-1CB1-42F7-A49F-BE5294CE5DC0}" dt="2025-07-21T13:01:55.986" v="1599" actId="20577"/>
          <ac:spMkLst>
            <pc:docMk/>
            <pc:sldMk cId="310794709" sldId="323"/>
            <ac:spMk id="4" creationId="{B5D928B2-5289-715F-DA56-6982BED3C59D}"/>
          </ac:spMkLst>
        </pc:spChg>
        <pc:spChg chg="mod">
          <ac:chgData name="Kavya Abeysundara" userId="1f6050f3a44159ab" providerId="LiveId" clId="{804B0702-1CB1-42F7-A49F-BE5294CE5DC0}" dt="2025-07-21T12:58:50.057" v="1542" actId="1076"/>
          <ac:spMkLst>
            <pc:docMk/>
            <pc:sldMk cId="310794709" sldId="323"/>
            <ac:spMk id="5" creationId="{E07AE4E4-17A1-8905-B5C3-365E51FDB668}"/>
          </ac:spMkLst>
        </pc:spChg>
        <pc:graphicFrameChg chg="add mod modGraphic">
          <ac:chgData name="Kavya Abeysundara" userId="1f6050f3a44159ab" providerId="LiveId" clId="{804B0702-1CB1-42F7-A49F-BE5294CE5DC0}" dt="2025-07-21T12:58:46.717" v="1541" actId="1076"/>
          <ac:graphicFrameMkLst>
            <pc:docMk/>
            <pc:sldMk cId="310794709" sldId="323"/>
            <ac:graphicFrameMk id="2" creationId="{D693EDD3-DEBD-1813-EFC7-C944C2367A60}"/>
          </ac:graphicFrameMkLst>
        </pc:graphicFrameChg>
        <pc:graphicFrameChg chg="del">
          <ac:chgData name="Kavya Abeysundara" userId="1f6050f3a44159ab" providerId="LiveId" clId="{804B0702-1CB1-42F7-A49F-BE5294CE5DC0}" dt="2025-07-21T07:47:56.997" v="868" actId="478"/>
          <ac:graphicFrameMkLst>
            <pc:docMk/>
            <pc:sldMk cId="310794709" sldId="323"/>
            <ac:graphicFrameMk id="6" creationId="{494173F8-E46D-1E6F-696E-F4A6F55530C7}"/>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ysClr val="windowText" lastClr="000000"/>
                </a:solidFill>
                <a:latin typeface="Aptos" panose="020B0004020202020204" pitchFamily="34" charset="0"/>
                <a:ea typeface="+mn-ea"/>
                <a:cs typeface="+mn-cs"/>
              </a:defRPr>
            </a:pPr>
            <a:r>
              <a:rPr lang="es-CO" sz="2000" b="1"/>
              <a:t>Final energy consumption worldwide in 2022, by sector</a:t>
            </a:r>
          </a:p>
        </c:rich>
      </c:tx>
      <c:overlay val="0"/>
      <c:spPr>
        <a:noFill/>
        <a:ln>
          <a:noFill/>
        </a:ln>
        <a:effectLst/>
      </c:spPr>
      <c:txPr>
        <a:bodyPr rot="0" spcFirstLastPara="1" vertOverflow="ellipsis" vert="horz" wrap="square" anchor="ctr" anchorCtr="1"/>
        <a:lstStyle/>
        <a:p>
          <a:pPr>
            <a:defRPr sz="2000" b="1" i="0" u="none" strike="noStrike" kern="1200" spc="0" baseline="0">
              <a:solidFill>
                <a:sysClr val="windowText" lastClr="000000"/>
              </a:solidFill>
              <a:latin typeface="Aptos" panose="020B0004020202020204" pitchFamily="34" charset="0"/>
              <a:ea typeface="+mn-ea"/>
              <a:cs typeface="+mn-cs"/>
            </a:defRPr>
          </a:pPr>
          <a:endParaRPr lang="es-CO"/>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C3B-4320-9400-03BDE1C1F1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C3B-4320-9400-03BDE1C1F1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C3B-4320-9400-03BDE1C1F1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C3B-4320-9400-03BDE1C1F12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C3B-4320-9400-03BDE1C1F12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1C3B-4320-9400-03BDE1C1F12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1C3B-4320-9400-03BDE1C1F12F}"/>
              </c:ext>
            </c:extLst>
          </c:dPt>
          <c:dLbls>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ptos" panose="020B0004020202020204" pitchFamily="34" charset="0"/>
                    <a:ea typeface="+mn-ea"/>
                    <a:cs typeface="+mn-cs"/>
                  </a:defRPr>
                </a:pPr>
                <a:endParaRPr lang="es-CO"/>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Sheet1!$D$3:$D$9</c:f>
              <c:strCache>
                <c:ptCount val="7"/>
                <c:pt idx="0">
                  <c:v>Industry</c:v>
                </c:pt>
                <c:pt idx="1">
                  <c:v>Transport</c:v>
                </c:pt>
                <c:pt idx="2">
                  <c:v>Residential</c:v>
                </c:pt>
                <c:pt idx="3">
                  <c:v>Commercial and public services</c:v>
                </c:pt>
                <c:pt idx="4">
                  <c:v>Agriculture, forestry and fishing</c:v>
                </c:pt>
                <c:pt idx="5">
                  <c:v>Non-energy use</c:v>
                </c:pt>
                <c:pt idx="6">
                  <c:v>Non-specified</c:v>
                </c:pt>
              </c:strCache>
            </c:strRef>
          </c:cat>
          <c:val>
            <c:numRef>
              <c:f>Sheet1!$E$3:$E$9</c:f>
              <c:numCache>
                <c:formatCode>General</c:formatCode>
                <c:ptCount val="7"/>
                <c:pt idx="0">
                  <c:v>128.29</c:v>
                </c:pt>
                <c:pt idx="1">
                  <c:v>117.33</c:v>
                </c:pt>
                <c:pt idx="2">
                  <c:v>85.63</c:v>
                </c:pt>
                <c:pt idx="3">
                  <c:v>33.72</c:v>
                </c:pt>
                <c:pt idx="4">
                  <c:v>34.04</c:v>
                </c:pt>
                <c:pt idx="5">
                  <c:v>40.68</c:v>
                </c:pt>
                <c:pt idx="6">
                  <c:v>6.58</c:v>
                </c:pt>
              </c:numCache>
            </c:numRef>
          </c:val>
          <c:extLst>
            <c:ext xmlns:c16="http://schemas.microsoft.com/office/drawing/2014/chart" uri="{C3380CC4-5D6E-409C-BE32-E72D297353CC}">
              <c16:uniqueId val="{0000000E-1C3B-4320-9400-03BDE1C1F12F}"/>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5013916784489623"/>
          <c:y val="0.12327156075187573"/>
          <c:w val="0.33704716639738913"/>
          <c:h val="0.84129186881942775"/>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ptos" panose="020B0004020202020204" pitchFamily="34" charset="0"/>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latin typeface="Aptos" panose="020B0004020202020204" pitchFamily="34" charset="0"/>
        </a:defRPr>
      </a:pPr>
      <a:endParaRPr lang="es-CO"/>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017F10-694E-42C7-94CF-2EA8CF5AB7B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O"/>
        </a:p>
      </dgm:t>
    </dgm:pt>
    <dgm:pt modelId="{C21E6746-6963-4423-9140-C59D2DF84B02}">
      <dgm:prSet phldrT="[Text]"/>
      <dgm:spPr/>
      <dgm:t>
        <a:bodyPr/>
        <a:lstStyle/>
        <a:p>
          <a:r>
            <a:rPr lang="es-CO" dirty="0" err="1"/>
            <a:t>Iron</a:t>
          </a:r>
          <a:r>
            <a:rPr lang="es-CO" dirty="0"/>
            <a:t> and </a:t>
          </a:r>
          <a:r>
            <a:rPr lang="es-CO" dirty="0" err="1"/>
            <a:t>steel</a:t>
          </a:r>
          <a:endParaRPr lang="es-CO" dirty="0"/>
        </a:p>
      </dgm:t>
    </dgm:pt>
    <dgm:pt modelId="{283CBDCA-EF2F-47DE-BC21-AA7F00271277}" type="parTrans" cxnId="{34901EC2-D4EC-4090-A349-7EEDB375DCE2}">
      <dgm:prSet/>
      <dgm:spPr/>
      <dgm:t>
        <a:bodyPr/>
        <a:lstStyle/>
        <a:p>
          <a:endParaRPr lang="es-CO"/>
        </a:p>
      </dgm:t>
    </dgm:pt>
    <dgm:pt modelId="{87939866-2BE5-47DE-B45B-88873D19221E}" type="sibTrans" cxnId="{34901EC2-D4EC-4090-A349-7EEDB375DCE2}">
      <dgm:prSet/>
      <dgm:spPr/>
      <dgm:t>
        <a:bodyPr/>
        <a:lstStyle/>
        <a:p>
          <a:endParaRPr lang="es-CO"/>
        </a:p>
      </dgm:t>
    </dgm:pt>
    <dgm:pt modelId="{8B535668-3E5F-4419-8EA1-9D92EEB0A608}">
      <dgm:prSet phldrT="[Text]"/>
      <dgm:spPr/>
      <dgm:t>
        <a:bodyPr/>
        <a:lstStyle/>
        <a:p>
          <a:r>
            <a:rPr lang="es-CO" dirty="0"/>
            <a:t>Chemical and </a:t>
          </a:r>
          <a:r>
            <a:rPr lang="es-CO" dirty="0" err="1"/>
            <a:t>petrochemical</a:t>
          </a:r>
          <a:endParaRPr lang="es-CO" dirty="0"/>
        </a:p>
      </dgm:t>
    </dgm:pt>
    <dgm:pt modelId="{60719D42-0180-483A-BB7C-A227685258BF}" type="parTrans" cxnId="{55542F63-28B7-4AAB-9557-8729E096A5DA}">
      <dgm:prSet/>
      <dgm:spPr/>
      <dgm:t>
        <a:bodyPr/>
        <a:lstStyle/>
        <a:p>
          <a:endParaRPr lang="es-CO"/>
        </a:p>
      </dgm:t>
    </dgm:pt>
    <dgm:pt modelId="{424BEEE0-2216-4613-89CF-7229DE5FE8A1}" type="sibTrans" cxnId="{55542F63-28B7-4AAB-9557-8729E096A5DA}">
      <dgm:prSet/>
      <dgm:spPr/>
      <dgm:t>
        <a:bodyPr/>
        <a:lstStyle/>
        <a:p>
          <a:endParaRPr lang="es-CO"/>
        </a:p>
      </dgm:t>
    </dgm:pt>
    <dgm:pt modelId="{8949C054-2D18-4F5E-9820-C20EADE9AEFF}">
      <dgm:prSet phldrT="[Text]"/>
      <dgm:spPr/>
      <dgm:t>
        <a:bodyPr/>
        <a:lstStyle/>
        <a:p>
          <a:r>
            <a:rPr lang="es-CO" dirty="0"/>
            <a:t>Non-</a:t>
          </a:r>
          <a:r>
            <a:rPr lang="es-CO" dirty="0" err="1"/>
            <a:t>ferrous</a:t>
          </a:r>
          <a:r>
            <a:rPr lang="es-CO" dirty="0"/>
            <a:t> </a:t>
          </a:r>
          <a:r>
            <a:rPr lang="es-CO" dirty="0" err="1"/>
            <a:t>metals</a:t>
          </a:r>
          <a:endParaRPr lang="es-CO" dirty="0"/>
        </a:p>
      </dgm:t>
    </dgm:pt>
    <dgm:pt modelId="{FE7A93D2-41A7-4E20-AAFB-5B32CC4FCB40}" type="parTrans" cxnId="{19163831-5236-4AF2-89EB-553CC1AF2513}">
      <dgm:prSet/>
      <dgm:spPr/>
      <dgm:t>
        <a:bodyPr/>
        <a:lstStyle/>
        <a:p>
          <a:endParaRPr lang="es-CO"/>
        </a:p>
      </dgm:t>
    </dgm:pt>
    <dgm:pt modelId="{2F38F845-74EA-47A1-9F99-B6ACEFF661DC}" type="sibTrans" cxnId="{19163831-5236-4AF2-89EB-553CC1AF2513}">
      <dgm:prSet/>
      <dgm:spPr/>
      <dgm:t>
        <a:bodyPr/>
        <a:lstStyle/>
        <a:p>
          <a:endParaRPr lang="es-CO"/>
        </a:p>
      </dgm:t>
    </dgm:pt>
    <dgm:pt modelId="{66B29193-D39A-43CC-A950-659B85E530FA}">
      <dgm:prSet phldrT="[Text]"/>
      <dgm:spPr/>
      <dgm:t>
        <a:bodyPr/>
        <a:lstStyle/>
        <a:p>
          <a:r>
            <a:rPr lang="es-CO" dirty="0"/>
            <a:t>Non-</a:t>
          </a:r>
          <a:r>
            <a:rPr lang="es-CO" dirty="0" err="1"/>
            <a:t>metallic</a:t>
          </a:r>
          <a:r>
            <a:rPr lang="es-CO" dirty="0"/>
            <a:t> </a:t>
          </a:r>
          <a:r>
            <a:rPr lang="es-CO" dirty="0" err="1"/>
            <a:t>minerals</a:t>
          </a:r>
          <a:endParaRPr lang="es-CO" dirty="0"/>
        </a:p>
      </dgm:t>
    </dgm:pt>
    <dgm:pt modelId="{8BAF15F3-7960-4ABF-AE5E-D459F52BF16D}" type="parTrans" cxnId="{44E25C22-33E7-46B6-AFF0-4A892890F1DA}">
      <dgm:prSet/>
      <dgm:spPr/>
      <dgm:t>
        <a:bodyPr/>
        <a:lstStyle/>
        <a:p>
          <a:endParaRPr lang="es-CO"/>
        </a:p>
      </dgm:t>
    </dgm:pt>
    <dgm:pt modelId="{71D50D41-2EF9-4246-AD80-99ADDACB98E5}" type="sibTrans" cxnId="{44E25C22-33E7-46B6-AFF0-4A892890F1DA}">
      <dgm:prSet/>
      <dgm:spPr/>
      <dgm:t>
        <a:bodyPr/>
        <a:lstStyle/>
        <a:p>
          <a:endParaRPr lang="es-CO"/>
        </a:p>
      </dgm:t>
    </dgm:pt>
    <dgm:pt modelId="{69755462-56EB-4030-8C12-9A65EFFACADE}">
      <dgm:prSet phldrT="[Text]"/>
      <dgm:spPr/>
      <dgm:t>
        <a:bodyPr/>
        <a:lstStyle/>
        <a:p>
          <a:r>
            <a:rPr lang="es-CO" dirty="0" err="1"/>
            <a:t>Transport</a:t>
          </a:r>
          <a:r>
            <a:rPr lang="es-CO" dirty="0"/>
            <a:t> </a:t>
          </a:r>
          <a:r>
            <a:rPr lang="es-CO" dirty="0" err="1"/>
            <a:t>equipment</a:t>
          </a:r>
          <a:endParaRPr lang="es-CO" dirty="0"/>
        </a:p>
      </dgm:t>
    </dgm:pt>
    <dgm:pt modelId="{3FA093DC-CDCB-4E44-9C97-DB95CA018431}" type="parTrans" cxnId="{8BCBB1D9-7CAD-4018-8000-C079916D92F4}">
      <dgm:prSet/>
      <dgm:spPr/>
      <dgm:t>
        <a:bodyPr/>
        <a:lstStyle/>
        <a:p>
          <a:endParaRPr lang="es-CO"/>
        </a:p>
      </dgm:t>
    </dgm:pt>
    <dgm:pt modelId="{16D729DE-C6DF-4566-A5CB-97CB2EA67C20}" type="sibTrans" cxnId="{8BCBB1D9-7CAD-4018-8000-C079916D92F4}">
      <dgm:prSet/>
      <dgm:spPr/>
      <dgm:t>
        <a:bodyPr/>
        <a:lstStyle/>
        <a:p>
          <a:endParaRPr lang="es-CO"/>
        </a:p>
      </dgm:t>
    </dgm:pt>
    <dgm:pt modelId="{3FF7EA3A-2153-421F-94B3-D6D3F2386586}">
      <dgm:prSet phldrT="[Text]"/>
      <dgm:spPr/>
      <dgm:t>
        <a:bodyPr/>
        <a:lstStyle/>
        <a:p>
          <a:r>
            <a:rPr lang="es-CO" dirty="0" err="1"/>
            <a:t>Construction</a:t>
          </a:r>
          <a:endParaRPr lang="es-CO" dirty="0"/>
        </a:p>
      </dgm:t>
    </dgm:pt>
    <dgm:pt modelId="{E22CF033-BA10-49B5-9740-AFE70D69E63A}" type="parTrans" cxnId="{B353A9C3-E7B3-4CE8-8586-6A1EA48318C3}">
      <dgm:prSet/>
      <dgm:spPr/>
      <dgm:t>
        <a:bodyPr/>
        <a:lstStyle/>
        <a:p>
          <a:endParaRPr lang="es-CO"/>
        </a:p>
      </dgm:t>
    </dgm:pt>
    <dgm:pt modelId="{4A2A8720-AD82-438D-82D3-6B65BD7D3096}" type="sibTrans" cxnId="{B353A9C3-E7B3-4CE8-8586-6A1EA48318C3}">
      <dgm:prSet/>
      <dgm:spPr/>
      <dgm:t>
        <a:bodyPr/>
        <a:lstStyle/>
        <a:p>
          <a:endParaRPr lang="es-CO"/>
        </a:p>
      </dgm:t>
    </dgm:pt>
    <dgm:pt modelId="{4BF5D400-1EE9-492E-B01D-A8B0D1B2418F}">
      <dgm:prSet phldrT="[Text]"/>
      <dgm:spPr/>
      <dgm:t>
        <a:bodyPr/>
        <a:lstStyle/>
        <a:p>
          <a:r>
            <a:rPr lang="es-CO" dirty="0" err="1"/>
            <a:t>Machinery</a:t>
          </a:r>
          <a:endParaRPr lang="es-CO" dirty="0"/>
        </a:p>
      </dgm:t>
    </dgm:pt>
    <dgm:pt modelId="{96062F81-CC5E-49AD-9C20-39A8D5115BCC}" type="parTrans" cxnId="{D13C820E-2762-4D9A-87D6-1B66B1EDC440}">
      <dgm:prSet/>
      <dgm:spPr/>
      <dgm:t>
        <a:bodyPr/>
        <a:lstStyle/>
        <a:p>
          <a:endParaRPr lang="es-CO"/>
        </a:p>
      </dgm:t>
    </dgm:pt>
    <dgm:pt modelId="{66A1D702-261C-46DC-B738-4ECC8B270BF4}" type="sibTrans" cxnId="{D13C820E-2762-4D9A-87D6-1B66B1EDC440}">
      <dgm:prSet/>
      <dgm:spPr/>
      <dgm:t>
        <a:bodyPr/>
        <a:lstStyle/>
        <a:p>
          <a:endParaRPr lang="es-CO"/>
        </a:p>
      </dgm:t>
    </dgm:pt>
    <dgm:pt modelId="{27A25A5E-9714-4BE0-AE33-C03077D7E8B7}">
      <dgm:prSet phldrT="[Text]"/>
      <dgm:spPr/>
      <dgm:t>
        <a:bodyPr/>
        <a:lstStyle/>
        <a:p>
          <a:r>
            <a:rPr lang="es-CO" dirty="0" err="1"/>
            <a:t>Mining</a:t>
          </a:r>
          <a:r>
            <a:rPr lang="es-CO" dirty="0"/>
            <a:t> and </a:t>
          </a:r>
          <a:r>
            <a:rPr lang="es-CO" dirty="0" err="1"/>
            <a:t>quarrying</a:t>
          </a:r>
          <a:endParaRPr lang="es-CO" dirty="0"/>
        </a:p>
      </dgm:t>
    </dgm:pt>
    <dgm:pt modelId="{3595EE0B-C26C-4683-A738-F8EEA2F6BE92}" type="parTrans" cxnId="{89D30D96-9309-4122-BD3D-C8A8D98C4E96}">
      <dgm:prSet/>
      <dgm:spPr/>
      <dgm:t>
        <a:bodyPr/>
        <a:lstStyle/>
        <a:p>
          <a:endParaRPr lang="es-CO"/>
        </a:p>
      </dgm:t>
    </dgm:pt>
    <dgm:pt modelId="{FEA64056-BEA7-4B4C-8A0C-9DAD69CBB9BD}" type="sibTrans" cxnId="{89D30D96-9309-4122-BD3D-C8A8D98C4E96}">
      <dgm:prSet/>
      <dgm:spPr/>
      <dgm:t>
        <a:bodyPr/>
        <a:lstStyle/>
        <a:p>
          <a:endParaRPr lang="es-CO"/>
        </a:p>
      </dgm:t>
    </dgm:pt>
    <dgm:pt modelId="{A40C792F-5755-4ADA-B20B-16A9C58FD2DF}">
      <dgm:prSet phldrT="[Text]"/>
      <dgm:spPr/>
      <dgm:t>
        <a:bodyPr/>
        <a:lstStyle/>
        <a:p>
          <a:r>
            <a:rPr lang="es-CO" dirty="0" err="1"/>
            <a:t>Food</a:t>
          </a:r>
          <a:r>
            <a:rPr lang="es-CO" dirty="0"/>
            <a:t>, </a:t>
          </a:r>
          <a:r>
            <a:rPr lang="es-CO" dirty="0" err="1"/>
            <a:t>beverages</a:t>
          </a:r>
          <a:r>
            <a:rPr lang="es-CO" dirty="0"/>
            <a:t> and </a:t>
          </a:r>
          <a:r>
            <a:rPr lang="es-CO" dirty="0" err="1"/>
            <a:t>tobacco</a:t>
          </a:r>
          <a:endParaRPr lang="es-CO" dirty="0"/>
        </a:p>
      </dgm:t>
    </dgm:pt>
    <dgm:pt modelId="{90116273-1884-48B2-8929-85E78F640254}" type="parTrans" cxnId="{53B0C0CB-1BF9-4F99-B41F-EB6D7E877F94}">
      <dgm:prSet/>
      <dgm:spPr/>
      <dgm:t>
        <a:bodyPr/>
        <a:lstStyle/>
        <a:p>
          <a:endParaRPr lang="es-CO"/>
        </a:p>
      </dgm:t>
    </dgm:pt>
    <dgm:pt modelId="{7F36F0DA-F02B-4396-ABDA-649584216301}" type="sibTrans" cxnId="{53B0C0CB-1BF9-4F99-B41F-EB6D7E877F94}">
      <dgm:prSet/>
      <dgm:spPr/>
      <dgm:t>
        <a:bodyPr/>
        <a:lstStyle/>
        <a:p>
          <a:endParaRPr lang="es-CO"/>
        </a:p>
      </dgm:t>
    </dgm:pt>
    <dgm:pt modelId="{055D5B9C-2609-4BFD-A0F0-9F448B782FAE}">
      <dgm:prSet phldrT="[Text]"/>
      <dgm:spPr/>
      <dgm:t>
        <a:bodyPr/>
        <a:lstStyle/>
        <a:p>
          <a:r>
            <a:rPr lang="es-CO" dirty="0" err="1"/>
            <a:t>Paper</a:t>
          </a:r>
          <a:r>
            <a:rPr lang="es-CO" dirty="0"/>
            <a:t>, Pulp and </a:t>
          </a:r>
          <a:r>
            <a:rPr lang="es-CO" dirty="0" err="1"/>
            <a:t>printing</a:t>
          </a:r>
          <a:endParaRPr lang="es-CO" dirty="0"/>
        </a:p>
      </dgm:t>
    </dgm:pt>
    <dgm:pt modelId="{80AD7AEF-C09E-4203-8924-6E8C0048458B}" type="parTrans" cxnId="{3B218C4B-0BA2-42E0-96FE-470E8AC6DF0C}">
      <dgm:prSet/>
      <dgm:spPr/>
      <dgm:t>
        <a:bodyPr/>
        <a:lstStyle/>
        <a:p>
          <a:endParaRPr lang="es-CO"/>
        </a:p>
      </dgm:t>
    </dgm:pt>
    <dgm:pt modelId="{F0991D30-2621-4927-909A-5A316A3EAF7C}" type="sibTrans" cxnId="{3B218C4B-0BA2-42E0-96FE-470E8AC6DF0C}">
      <dgm:prSet/>
      <dgm:spPr/>
      <dgm:t>
        <a:bodyPr/>
        <a:lstStyle/>
        <a:p>
          <a:endParaRPr lang="es-CO"/>
        </a:p>
      </dgm:t>
    </dgm:pt>
    <dgm:pt modelId="{30BF833B-10BE-44F7-9A8E-2BDBFDCA2058}">
      <dgm:prSet phldrT="[Text]"/>
      <dgm:spPr/>
      <dgm:t>
        <a:bodyPr/>
        <a:lstStyle/>
        <a:p>
          <a:r>
            <a:rPr lang="es-CO" dirty="0"/>
            <a:t>Wood and </a:t>
          </a:r>
          <a:r>
            <a:rPr lang="es-CO" dirty="0" err="1"/>
            <a:t>wood</a:t>
          </a:r>
          <a:r>
            <a:rPr lang="es-CO" dirty="0"/>
            <a:t> </a:t>
          </a:r>
          <a:r>
            <a:rPr lang="es-CO" dirty="0" err="1"/>
            <a:t>products</a:t>
          </a:r>
          <a:endParaRPr lang="es-CO" dirty="0"/>
        </a:p>
      </dgm:t>
    </dgm:pt>
    <dgm:pt modelId="{E9CCF8C0-D540-4D2C-9CD4-6548803DF633}" type="parTrans" cxnId="{85550F89-C2BA-428A-AF16-E5B72E7981C8}">
      <dgm:prSet/>
      <dgm:spPr/>
      <dgm:t>
        <a:bodyPr/>
        <a:lstStyle/>
        <a:p>
          <a:endParaRPr lang="es-CO"/>
        </a:p>
      </dgm:t>
    </dgm:pt>
    <dgm:pt modelId="{3E7EFA5A-50C9-465A-8D50-C2512D78E604}" type="sibTrans" cxnId="{85550F89-C2BA-428A-AF16-E5B72E7981C8}">
      <dgm:prSet/>
      <dgm:spPr/>
      <dgm:t>
        <a:bodyPr/>
        <a:lstStyle/>
        <a:p>
          <a:endParaRPr lang="es-CO"/>
        </a:p>
      </dgm:t>
    </dgm:pt>
    <dgm:pt modelId="{49167CED-CEC8-4FD4-89DD-9A248D861688}">
      <dgm:prSet phldrT="[Text]"/>
      <dgm:spPr/>
      <dgm:t>
        <a:bodyPr/>
        <a:lstStyle/>
        <a:p>
          <a:r>
            <a:rPr lang="es-CO" dirty="0" err="1"/>
            <a:t>Textile</a:t>
          </a:r>
          <a:r>
            <a:rPr lang="es-CO" dirty="0"/>
            <a:t> and </a:t>
          </a:r>
          <a:r>
            <a:rPr lang="es-CO" dirty="0" err="1"/>
            <a:t>leather</a:t>
          </a:r>
          <a:endParaRPr lang="es-CO" dirty="0"/>
        </a:p>
      </dgm:t>
    </dgm:pt>
    <dgm:pt modelId="{6FA88769-0160-418F-9CC6-83B45B6B1CC7}" type="parTrans" cxnId="{9CD3B41E-9DE2-4341-95CF-FBFFF51FB265}">
      <dgm:prSet/>
      <dgm:spPr/>
      <dgm:t>
        <a:bodyPr/>
        <a:lstStyle/>
        <a:p>
          <a:endParaRPr lang="es-CO"/>
        </a:p>
      </dgm:t>
    </dgm:pt>
    <dgm:pt modelId="{25A20D69-F818-4341-B796-3C40C93CF533}" type="sibTrans" cxnId="{9CD3B41E-9DE2-4341-95CF-FBFFF51FB265}">
      <dgm:prSet/>
      <dgm:spPr/>
      <dgm:t>
        <a:bodyPr/>
        <a:lstStyle/>
        <a:p>
          <a:endParaRPr lang="es-CO"/>
        </a:p>
      </dgm:t>
    </dgm:pt>
    <dgm:pt modelId="{AD0927F0-805C-42B5-BE23-78F4E1E58479}" type="pres">
      <dgm:prSet presAssocID="{0E017F10-694E-42C7-94CF-2EA8CF5AB7B8}" presName="diagram" presStyleCnt="0">
        <dgm:presLayoutVars>
          <dgm:dir/>
          <dgm:resizeHandles val="exact"/>
        </dgm:presLayoutVars>
      </dgm:prSet>
      <dgm:spPr/>
    </dgm:pt>
    <dgm:pt modelId="{C5750EB0-AF1D-4CF1-95CC-1DFB30D82674}" type="pres">
      <dgm:prSet presAssocID="{C21E6746-6963-4423-9140-C59D2DF84B02}" presName="node" presStyleLbl="node1" presStyleIdx="0" presStyleCnt="12">
        <dgm:presLayoutVars>
          <dgm:bulletEnabled val="1"/>
        </dgm:presLayoutVars>
      </dgm:prSet>
      <dgm:spPr/>
    </dgm:pt>
    <dgm:pt modelId="{A39F20DE-C270-4C53-BE0F-6DA8EAB0FE4D}" type="pres">
      <dgm:prSet presAssocID="{87939866-2BE5-47DE-B45B-88873D19221E}" presName="sibTrans" presStyleCnt="0"/>
      <dgm:spPr/>
    </dgm:pt>
    <dgm:pt modelId="{D9526428-1889-47BE-B6EF-6138D6E03BC4}" type="pres">
      <dgm:prSet presAssocID="{8B535668-3E5F-4419-8EA1-9D92EEB0A608}" presName="node" presStyleLbl="node1" presStyleIdx="1" presStyleCnt="12">
        <dgm:presLayoutVars>
          <dgm:bulletEnabled val="1"/>
        </dgm:presLayoutVars>
      </dgm:prSet>
      <dgm:spPr/>
    </dgm:pt>
    <dgm:pt modelId="{2A38AFCE-66D0-4F1F-812E-C70EDCA0FE20}" type="pres">
      <dgm:prSet presAssocID="{424BEEE0-2216-4613-89CF-7229DE5FE8A1}" presName="sibTrans" presStyleCnt="0"/>
      <dgm:spPr/>
    </dgm:pt>
    <dgm:pt modelId="{4560E0D1-BD80-4ADB-9AC0-4C3C3861FD5E}" type="pres">
      <dgm:prSet presAssocID="{8949C054-2D18-4F5E-9820-C20EADE9AEFF}" presName="node" presStyleLbl="node1" presStyleIdx="2" presStyleCnt="12">
        <dgm:presLayoutVars>
          <dgm:bulletEnabled val="1"/>
        </dgm:presLayoutVars>
      </dgm:prSet>
      <dgm:spPr/>
    </dgm:pt>
    <dgm:pt modelId="{22FB6606-1597-46D8-AEC7-9085D1088A28}" type="pres">
      <dgm:prSet presAssocID="{2F38F845-74EA-47A1-9F99-B6ACEFF661DC}" presName="sibTrans" presStyleCnt="0"/>
      <dgm:spPr/>
    </dgm:pt>
    <dgm:pt modelId="{07CA1388-984D-40C9-913C-1258F4066B78}" type="pres">
      <dgm:prSet presAssocID="{66B29193-D39A-43CC-A950-659B85E530FA}" presName="node" presStyleLbl="node1" presStyleIdx="3" presStyleCnt="12">
        <dgm:presLayoutVars>
          <dgm:bulletEnabled val="1"/>
        </dgm:presLayoutVars>
      </dgm:prSet>
      <dgm:spPr/>
    </dgm:pt>
    <dgm:pt modelId="{D6D3B3C4-51A1-4973-AC20-79A076C1B5F1}" type="pres">
      <dgm:prSet presAssocID="{71D50D41-2EF9-4246-AD80-99ADDACB98E5}" presName="sibTrans" presStyleCnt="0"/>
      <dgm:spPr/>
    </dgm:pt>
    <dgm:pt modelId="{0DFEFE40-0F54-4492-958A-6B0F93A8BD65}" type="pres">
      <dgm:prSet presAssocID="{69755462-56EB-4030-8C12-9A65EFFACADE}" presName="node" presStyleLbl="node1" presStyleIdx="4" presStyleCnt="12">
        <dgm:presLayoutVars>
          <dgm:bulletEnabled val="1"/>
        </dgm:presLayoutVars>
      </dgm:prSet>
      <dgm:spPr/>
    </dgm:pt>
    <dgm:pt modelId="{FE45CA0B-0746-4B29-B64F-497B899C9CDA}" type="pres">
      <dgm:prSet presAssocID="{16D729DE-C6DF-4566-A5CB-97CB2EA67C20}" presName="sibTrans" presStyleCnt="0"/>
      <dgm:spPr/>
    </dgm:pt>
    <dgm:pt modelId="{69430A30-C81D-41FF-B28C-0334B42B6D83}" type="pres">
      <dgm:prSet presAssocID="{4BF5D400-1EE9-492E-B01D-A8B0D1B2418F}" presName="node" presStyleLbl="node1" presStyleIdx="5" presStyleCnt="12">
        <dgm:presLayoutVars>
          <dgm:bulletEnabled val="1"/>
        </dgm:presLayoutVars>
      </dgm:prSet>
      <dgm:spPr/>
    </dgm:pt>
    <dgm:pt modelId="{4E4ECABB-EDFA-44EA-A83C-B8FE69F6D24C}" type="pres">
      <dgm:prSet presAssocID="{66A1D702-261C-46DC-B738-4ECC8B270BF4}" presName="sibTrans" presStyleCnt="0"/>
      <dgm:spPr/>
    </dgm:pt>
    <dgm:pt modelId="{DA4FE01D-148E-4A9D-A4B0-876B873F1A9B}" type="pres">
      <dgm:prSet presAssocID="{27A25A5E-9714-4BE0-AE33-C03077D7E8B7}" presName="node" presStyleLbl="node1" presStyleIdx="6" presStyleCnt="12">
        <dgm:presLayoutVars>
          <dgm:bulletEnabled val="1"/>
        </dgm:presLayoutVars>
      </dgm:prSet>
      <dgm:spPr/>
    </dgm:pt>
    <dgm:pt modelId="{193A360F-9629-47CF-85A1-B8F331E66D91}" type="pres">
      <dgm:prSet presAssocID="{FEA64056-BEA7-4B4C-8A0C-9DAD69CBB9BD}" presName="sibTrans" presStyleCnt="0"/>
      <dgm:spPr/>
    </dgm:pt>
    <dgm:pt modelId="{A80DCD46-9435-4FDA-AADB-D69C5D047FF9}" type="pres">
      <dgm:prSet presAssocID="{A40C792F-5755-4ADA-B20B-16A9C58FD2DF}" presName="node" presStyleLbl="node1" presStyleIdx="7" presStyleCnt="12">
        <dgm:presLayoutVars>
          <dgm:bulletEnabled val="1"/>
        </dgm:presLayoutVars>
      </dgm:prSet>
      <dgm:spPr/>
    </dgm:pt>
    <dgm:pt modelId="{A3BCF4EF-813F-4C37-BEAC-9DAF250C883F}" type="pres">
      <dgm:prSet presAssocID="{7F36F0DA-F02B-4396-ABDA-649584216301}" presName="sibTrans" presStyleCnt="0"/>
      <dgm:spPr/>
    </dgm:pt>
    <dgm:pt modelId="{C5A604A2-4FEC-4E6F-9490-3775B17577AB}" type="pres">
      <dgm:prSet presAssocID="{055D5B9C-2609-4BFD-A0F0-9F448B782FAE}" presName="node" presStyleLbl="node1" presStyleIdx="8" presStyleCnt="12">
        <dgm:presLayoutVars>
          <dgm:bulletEnabled val="1"/>
        </dgm:presLayoutVars>
      </dgm:prSet>
      <dgm:spPr/>
    </dgm:pt>
    <dgm:pt modelId="{41127A8E-F477-4340-93D1-2B2A314770C3}" type="pres">
      <dgm:prSet presAssocID="{F0991D30-2621-4927-909A-5A316A3EAF7C}" presName="sibTrans" presStyleCnt="0"/>
      <dgm:spPr/>
    </dgm:pt>
    <dgm:pt modelId="{D63BF2B5-AB51-4B8C-B397-FDC94B3678E8}" type="pres">
      <dgm:prSet presAssocID="{30BF833B-10BE-44F7-9A8E-2BDBFDCA2058}" presName="node" presStyleLbl="node1" presStyleIdx="9" presStyleCnt="12">
        <dgm:presLayoutVars>
          <dgm:bulletEnabled val="1"/>
        </dgm:presLayoutVars>
      </dgm:prSet>
      <dgm:spPr/>
    </dgm:pt>
    <dgm:pt modelId="{491728A7-F971-4D8F-8871-FDFD4EC47B8E}" type="pres">
      <dgm:prSet presAssocID="{3E7EFA5A-50C9-465A-8D50-C2512D78E604}" presName="sibTrans" presStyleCnt="0"/>
      <dgm:spPr/>
    </dgm:pt>
    <dgm:pt modelId="{51D0FF0A-950E-42FF-9671-1E873F3661BA}" type="pres">
      <dgm:prSet presAssocID="{49167CED-CEC8-4FD4-89DD-9A248D861688}" presName="node" presStyleLbl="node1" presStyleIdx="10" presStyleCnt="12">
        <dgm:presLayoutVars>
          <dgm:bulletEnabled val="1"/>
        </dgm:presLayoutVars>
      </dgm:prSet>
      <dgm:spPr/>
    </dgm:pt>
    <dgm:pt modelId="{D09805BD-F8D5-474E-A9BE-8D29DA9F575C}" type="pres">
      <dgm:prSet presAssocID="{25A20D69-F818-4341-B796-3C40C93CF533}" presName="sibTrans" presStyleCnt="0"/>
      <dgm:spPr/>
    </dgm:pt>
    <dgm:pt modelId="{43C98DB0-F2A0-4AD0-A0D4-0BED5FA9EAE9}" type="pres">
      <dgm:prSet presAssocID="{3FF7EA3A-2153-421F-94B3-D6D3F2386586}" presName="node" presStyleLbl="node1" presStyleIdx="11" presStyleCnt="12">
        <dgm:presLayoutVars>
          <dgm:bulletEnabled val="1"/>
        </dgm:presLayoutVars>
      </dgm:prSet>
      <dgm:spPr/>
    </dgm:pt>
  </dgm:ptLst>
  <dgm:cxnLst>
    <dgm:cxn modelId="{D13C820E-2762-4D9A-87D6-1B66B1EDC440}" srcId="{0E017F10-694E-42C7-94CF-2EA8CF5AB7B8}" destId="{4BF5D400-1EE9-492E-B01D-A8B0D1B2418F}" srcOrd="5" destOrd="0" parTransId="{96062F81-CC5E-49AD-9C20-39A8D5115BCC}" sibTransId="{66A1D702-261C-46DC-B738-4ECC8B270BF4}"/>
    <dgm:cxn modelId="{DB43FC14-2C8A-4EBB-997E-358805697E06}" type="presOf" srcId="{8949C054-2D18-4F5E-9820-C20EADE9AEFF}" destId="{4560E0D1-BD80-4ADB-9AC0-4C3C3861FD5E}" srcOrd="0" destOrd="0" presId="urn:microsoft.com/office/officeart/2005/8/layout/default"/>
    <dgm:cxn modelId="{9CD3B41E-9DE2-4341-95CF-FBFFF51FB265}" srcId="{0E017F10-694E-42C7-94CF-2EA8CF5AB7B8}" destId="{49167CED-CEC8-4FD4-89DD-9A248D861688}" srcOrd="10" destOrd="0" parTransId="{6FA88769-0160-418F-9CC6-83B45B6B1CC7}" sibTransId="{25A20D69-F818-4341-B796-3C40C93CF533}"/>
    <dgm:cxn modelId="{44E25C22-33E7-46B6-AFF0-4A892890F1DA}" srcId="{0E017F10-694E-42C7-94CF-2EA8CF5AB7B8}" destId="{66B29193-D39A-43CC-A950-659B85E530FA}" srcOrd="3" destOrd="0" parTransId="{8BAF15F3-7960-4ABF-AE5E-D459F52BF16D}" sibTransId="{71D50D41-2EF9-4246-AD80-99ADDACB98E5}"/>
    <dgm:cxn modelId="{A18B192D-D85E-42D2-9BC2-B5EC46520366}" type="presOf" srcId="{30BF833B-10BE-44F7-9A8E-2BDBFDCA2058}" destId="{D63BF2B5-AB51-4B8C-B397-FDC94B3678E8}" srcOrd="0" destOrd="0" presId="urn:microsoft.com/office/officeart/2005/8/layout/default"/>
    <dgm:cxn modelId="{19163831-5236-4AF2-89EB-553CC1AF2513}" srcId="{0E017F10-694E-42C7-94CF-2EA8CF5AB7B8}" destId="{8949C054-2D18-4F5E-9820-C20EADE9AEFF}" srcOrd="2" destOrd="0" parTransId="{FE7A93D2-41A7-4E20-AAFB-5B32CC4FCB40}" sibTransId="{2F38F845-74EA-47A1-9F99-B6ACEFF661DC}"/>
    <dgm:cxn modelId="{9D7A4C36-5A71-42B8-BD97-F2899FCF0F65}" type="presOf" srcId="{69755462-56EB-4030-8C12-9A65EFFACADE}" destId="{0DFEFE40-0F54-4492-958A-6B0F93A8BD65}" srcOrd="0" destOrd="0" presId="urn:microsoft.com/office/officeart/2005/8/layout/default"/>
    <dgm:cxn modelId="{C0D3753C-9040-4992-93BA-661F16C51FBE}" type="presOf" srcId="{49167CED-CEC8-4FD4-89DD-9A248D861688}" destId="{51D0FF0A-950E-42FF-9671-1E873F3661BA}" srcOrd="0" destOrd="0" presId="urn:microsoft.com/office/officeart/2005/8/layout/default"/>
    <dgm:cxn modelId="{55542F63-28B7-4AAB-9557-8729E096A5DA}" srcId="{0E017F10-694E-42C7-94CF-2EA8CF5AB7B8}" destId="{8B535668-3E5F-4419-8EA1-9D92EEB0A608}" srcOrd="1" destOrd="0" parTransId="{60719D42-0180-483A-BB7C-A227685258BF}" sibTransId="{424BEEE0-2216-4613-89CF-7229DE5FE8A1}"/>
    <dgm:cxn modelId="{3B218C4B-0BA2-42E0-96FE-470E8AC6DF0C}" srcId="{0E017F10-694E-42C7-94CF-2EA8CF5AB7B8}" destId="{055D5B9C-2609-4BFD-A0F0-9F448B782FAE}" srcOrd="8" destOrd="0" parTransId="{80AD7AEF-C09E-4203-8924-6E8C0048458B}" sibTransId="{F0991D30-2621-4927-909A-5A316A3EAF7C}"/>
    <dgm:cxn modelId="{3099FF4F-55D2-4EC5-A695-D3A1BC86B47B}" type="presOf" srcId="{A40C792F-5755-4ADA-B20B-16A9C58FD2DF}" destId="{A80DCD46-9435-4FDA-AADB-D69C5D047FF9}" srcOrd="0" destOrd="0" presId="urn:microsoft.com/office/officeart/2005/8/layout/default"/>
    <dgm:cxn modelId="{99648074-A2CE-43E1-B480-1330D8CD28DA}" type="presOf" srcId="{0E017F10-694E-42C7-94CF-2EA8CF5AB7B8}" destId="{AD0927F0-805C-42B5-BE23-78F4E1E58479}" srcOrd="0" destOrd="0" presId="urn:microsoft.com/office/officeart/2005/8/layout/default"/>
    <dgm:cxn modelId="{243FF87E-1F83-4930-8090-E5D811C8B75B}" type="presOf" srcId="{055D5B9C-2609-4BFD-A0F0-9F448B782FAE}" destId="{C5A604A2-4FEC-4E6F-9490-3775B17577AB}" srcOrd="0" destOrd="0" presId="urn:microsoft.com/office/officeart/2005/8/layout/default"/>
    <dgm:cxn modelId="{85550F89-C2BA-428A-AF16-E5B72E7981C8}" srcId="{0E017F10-694E-42C7-94CF-2EA8CF5AB7B8}" destId="{30BF833B-10BE-44F7-9A8E-2BDBFDCA2058}" srcOrd="9" destOrd="0" parTransId="{E9CCF8C0-D540-4D2C-9CD4-6548803DF633}" sibTransId="{3E7EFA5A-50C9-465A-8D50-C2512D78E604}"/>
    <dgm:cxn modelId="{89D30D96-9309-4122-BD3D-C8A8D98C4E96}" srcId="{0E017F10-694E-42C7-94CF-2EA8CF5AB7B8}" destId="{27A25A5E-9714-4BE0-AE33-C03077D7E8B7}" srcOrd="6" destOrd="0" parTransId="{3595EE0B-C26C-4683-A738-F8EEA2F6BE92}" sibTransId="{FEA64056-BEA7-4B4C-8A0C-9DAD69CBB9BD}"/>
    <dgm:cxn modelId="{3D3D9E96-AD0B-4E85-984A-0A0D3F82E947}" type="presOf" srcId="{4BF5D400-1EE9-492E-B01D-A8B0D1B2418F}" destId="{69430A30-C81D-41FF-B28C-0334B42B6D83}" srcOrd="0" destOrd="0" presId="urn:microsoft.com/office/officeart/2005/8/layout/default"/>
    <dgm:cxn modelId="{22F542A2-7BF5-4283-9FE6-BE186EFA0E1D}" type="presOf" srcId="{C21E6746-6963-4423-9140-C59D2DF84B02}" destId="{C5750EB0-AF1D-4CF1-95CC-1DFB30D82674}" srcOrd="0" destOrd="0" presId="urn:microsoft.com/office/officeart/2005/8/layout/default"/>
    <dgm:cxn modelId="{34901EC2-D4EC-4090-A349-7EEDB375DCE2}" srcId="{0E017F10-694E-42C7-94CF-2EA8CF5AB7B8}" destId="{C21E6746-6963-4423-9140-C59D2DF84B02}" srcOrd="0" destOrd="0" parTransId="{283CBDCA-EF2F-47DE-BC21-AA7F00271277}" sibTransId="{87939866-2BE5-47DE-B45B-88873D19221E}"/>
    <dgm:cxn modelId="{B353A9C3-E7B3-4CE8-8586-6A1EA48318C3}" srcId="{0E017F10-694E-42C7-94CF-2EA8CF5AB7B8}" destId="{3FF7EA3A-2153-421F-94B3-D6D3F2386586}" srcOrd="11" destOrd="0" parTransId="{E22CF033-BA10-49B5-9740-AFE70D69E63A}" sibTransId="{4A2A8720-AD82-438D-82D3-6B65BD7D3096}"/>
    <dgm:cxn modelId="{E830F8C3-8981-4D67-BE47-79ED5AF56796}" type="presOf" srcId="{3FF7EA3A-2153-421F-94B3-D6D3F2386586}" destId="{43C98DB0-F2A0-4AD0-A0D4-0BED5FA9EAE9}" srcOrd="0" destOrd="0" presId="urn:microsoft.com/office/officeart/2005/8/layout/default"/>
    <dgm:cxn modelId="{B5AB62C4-790E-4565-801D-531840D0E102}" type="presOf" srcId="{66B29193-D39A-43CC-A950-659B85E530FA}" destId="{07CA1388-984D-40C9-913C-1258F4066B78}" srcOrd="0" destOrd="0" presId="urn:microsoft.com/office/officeart/2005/8/layout/default"/>
    <dgm:cxn modelId="{53B0C0CB-1BF9-4F99-B41F-EB6D7E877F94}" srcId="{0E017F10-694E-42C7-94CF-2EA8CF5AB7B8}" destId="{A40C792F-5755-4ADA-B20B-16A9C58FD2DF}" srcOrd="7" destOrd="0" parTransId="{90116273-1884-48B2-8929-85E78F640254}" sibTransId="{7F36F0DA-F02B-4396-ABDA-649584216301}"/>
    <dgm:cxn modelId="{8BCBB1D9-7CAD-4018-8000-C079916D92F4}" srcId="{0E017F10-694E-42C7-94CF-2EA8CF5AB7B8}" destId="{69755462-56EB-4030-8C12-9A65EFFACADE}" srcOrd="4" destOrd="0" parTransId="{3FA093DC-CDCB-4E44-9C97-DB95CA018431}" sibTransId="{16D729DE-C6DF-4566-A5CB-97CB2EA67C20}"/>
    <dgm:cxn modelId="{513E51DC-8FDA-4824-BDE8-BBEB5AB681DD}" type="presOf" srcId="{27A25A5E-9714-4BE0-AE33-C03077D7E8B7}" destId="{DA4FE01D-148E-4A9D-A4B0-876B873F1A9B}" srcOrd="0" destOrd="0" presId="urn:microsoft.com/office/officeart/2005/8/layout/default"/>
    <dgm:cxn modelId="{35056FF1-DFC1-4418-87FF-81FFBFE560BF}" type="presOf" srcId="{8B535668-3E5F-4419-8EA1-9D92EEB0A608}" destId="{D9526428-1889-47BE-B6EF-6138D6E03BC4}" srcOrd="0" destOrd="0" presId="urn:microsoft.com/office/officeart/2005/8/layout/default"/>
    <dgm:cxn modelId="{C79A274E-7E01-4899-9117-2D4685DC1FDD}" type="presParOf" srcId="{AD0927F0-805C-42B5-BE23-78F4E1E58479}" destId="{C5750EB0-AF1D-4CF1-95CC-1DFB30D82674}" srcOrd="0" destOrd="0" presId="urn:microsoft.com/office/officeart/2005/8/layout/default"/>
    <dgm:cxn modelId="{0BB204E9-CD0F-4452-BAF1-EFB905F873E2}" type="presParOf" srcId="{AD0927F0-805C-42B5-BE23-78F4E1E58479}" destId="{A39F20DE-C270-4C53-BE0F-6DA8EAB0FE4D}" srcOrd="1" destOrd="0" presId="urn:microsoft.com/office/officeart/2005/8/layout/default"/>
    <dgm:cxn modelId="{9E73DD51-0B2C-4BC8-A87C-EF8783465172}" type="presParOf" srcId="{AD0927F0-805C-42B5-BE23-78F4E1E58479}" destId="{D9526428-1889-47BE-B6EF-6138D6E03BC4}" srcOrd="2" destOrd="0" presId="urn:microsoft.com/office/officeart/2005/8/layout/default"/>
    <dgm:cxn modelId="{1475748C-1527-4082-B0AC-99C83EF0D773}" type="presParOf" srcId="{AD0927F0-805C-42B5-BE23-78F4E1E58479}" destId="{2A38AFCE-66D0-4F1F-812E-C70EDCA0FE20}" srcOrd="3" destOrd="0" presId="urn:microsoft.com/office/officeart/2005/8/layout/default"/>
    <dgm:cxn modelId="{5EEB108D-C882-420D-9A61-B2E56D2FD97E}" type="presParOf" srcId="{AD0927F0-805C-42B5-BE23-78F4E1E58479}" destId="{4560E0D1-BD80-4ADB-9AC0-4C3C3861FD5E}" srcOrd="4" destOrd="0" presId="urn:microsoft.com/office/officeart/2005/8/layout/default"/>
    <dgm:cxn modelId="{4C0732B0-9776-474B-8E55-737EAC93A648}" type="presParOf" srcId="{AD0927F0-805C-42B5-BE23-78F4E1E58479}" destId="{22FB6606-1597-46D8-AEC7-9085D1088A28}" srcOrd="5" destOrd="0" presId="urn:microsoft.com/office/officeart/2005/8/layout/default"/>
    <dgm:cxn modelId="{9204E076-3DFA-400C-8BCB-BF20ECAD5FB4}" type="presParOf" srcId="{AD0927F0-805C-42B5-BE23-78F4E1E58479}" destId="{07CA1388-984D-40C9-913C-1258F4066B78}" srcOrd="6" destOrd="0" presId="urn:microsoft.com/office/officeart/2005/8/layout/default"/>
    <dgm:cxn modelId="{59D9A5C5-A0C3-4CE8-82CE-8B37EF397F60}" type="presParOf" srcId="{AD0927F0-805C-42B5-BE23-78F4E1E58479}" destId="{D6D3B3C4-51A1-4973-AC20-79A076C1B5F1}" srcOrd="7" destOrd="0" presId="urn:microsoft.com/office/officeart/2005/8/layout/default"/>
    <dgm:cxn modelId="{562EC230-ADAD-4BC8-9DD0-1030E8611CB9}" type="presParOf" srcId="{AD0927F0-805C-42B5-BE23-78F4E1E58479}" destId="{0DFEFE40-0F54-4492-958A-6B0F93A8BD65}" srcOrd="8" destOrd="0" presId="urn:microsoft.com/office/officeart/2005/8/layout/default"/>
    <dgm:cxn modelId="{247E5CCE-346D-4712-AE5A-90BEC09045EF}" type="presParOf" srcId="{AD0927F0-805C-42B5-BE23-78F4E1E58479}" destId="{FE45CA0B-0746-4B29-B64F-497B899C9CDA}" srcOrd="9" destOrd="0" presId="urn:microsoft.com/office/officeart/2005/8/layout/default"/>
    <dgm:cxn modelId="{57EBC403-E21F-40E2-8121-C1878CAC740C}" type="presParOf" srcId="{AD0927F0-805C-42B5-BE23-78F4E1E58479}" destId="{69430A30-C81D-41FF-B28C-0334B42B6D83}" srcOrd="10" destOrd="0" presId="urn:microsoft.com/office/officeart/2005/8/layout/default"/>
    <dgm:cxn modelId="{44F95964-B213-4C2D-9C48-60AFED8B9821}" type="presParOf" srcId="{AD0927F0-805C-42B5-BE23-78F4E1E58479}" destId="{4E4ECABB-EDFA-44EA-A83C-B8FE69F6D24C}" srcOrd="11" destOrd="0" presId="urn:microsoft.com/office/officeart/2005/8/layout/default"/>
    <dgm:cxn modelId="{DA4E0307-69CA-4294-B9EE-7FC50D50B600}" type="presParOf" srcId="{AD0927F0-805C-42B5-BE23-78F4E1E58479}" destId="{DA4FE01D-148E-4A9D-A4B0-876B873F1A9B}" srcOrd="12" destOrd="0" presId="urn:microsoft.com/office/officeart/2005/8/layout/default"/>
    <dgm:cxn modelId="{9194DD3C-1DA7-4327-A1DB-1E651481A483}" type="presParOf" srcId="{AD0927F0-805C-42B5-BE23-78F4E1E58479}" destId="{193A360F-9629-47CF-85A1-B8F331E66D91}" srcOrd="13" destOrd="0" presId="urn:microsoft.com/office/officeart/2005/8/layout/default"/>
    <dgm:cxn modelId="{4CC98602-0870-4360-AC25-4BD12D3A696B}" type="presParOf" srcId="{AD0927F0-805C-42B5-BE23-78F4E1E58479}" destId="{A80DCD46-9435-4FDA-AADB-D69C5D047FF9}" srcOrd="14" destOrd="0" presId="urn:microsoft.com/office/officeart/2005/8/layout/default"/>
    <dgm:cxn modelId="{745BD553-2142-46C9-B42C-D3A56FBE0E34}" type="presParOf" srcId="{AD0927F0-805C-42B5-BE23-78F4E1E58479}" destId="{A3BCF4EF-813F-4C37-BEAC-9DAF250C883F}" srcOrd="15" destOrd="0" presId="urn:microsoft.com/office/officeart/2005/8/layout/default"/>
    <dgm:cxn modelId="{F0255BF5-1D03-4CC8-A2AE-9476DAA52EEA}" type="presParOf" srcId="{AD0927F0-805C-42B5-BE23-78F4E1E58479}" destId="{C5A604A2-4FEC-4E6F-9490-3775B17577AB}" srcOrd="16" destOrd="0" presId="urn:microsoft.com/office/officeart/2005/8/layout/default"/>
    <dgm:cxn modelId="{D01330D9-4210-4219-BA2C-CC2A88A5D3DB}" type="presParOf" srcId="{AD0927F0-805C-42B5-BE23-78F4E1E58479}" destId="{41127A8E-F477-4340-93D1-2B2A314770C3}" srcOrd="17" destOrd="0" presId="urn:microsoft.com/office/officeart/2005/8/layout/default"/>
    <dgm:cxn modelId="{2F84FC0A-D9FA-47E5-BF6C-7FE17C331B52}" type="presParOf" srcId="{AD0927F0-805C-42B5-BE23-78F4E1E58479}" destId="{D63BF2B5-AB51-4B8C-B397-FDC94B3678E8}" srcOrd="18" destOrd="0" presId="urn:microsoft.com/office/officeart/2005/8/layout/default"/>
    <dgm:cxn modelId="{A4A2C3AF-AB80-41AB-B256-6490D9B5D299}" type="presParOf" srcId="{AD0927F0-805C-42B5-BE23-78F4E1E58479}" destId="{491728A7-F971-4D8F-8871-FDFD4EC47B8E}" srcOrd="19" destOrd="0" presId="urn:microsoft.com/office/officeart/2005/8/layout/default"/>
    <dgm:cxn modelId="{AF095053-663F-4EE4-8FE3-41BFE0C4776B}" type="presParOf" srcId="{AD0927F0-805C-42B5-BE23-78F4E1E58479}" destId="{51D0FF0A-950E-42FF-9671-1E873F3661BA}" srcOrd="20" destOrd="0" presId="urn:microsoft.com/office/officeart/2005/8/layout/default"/>
    <dgm:cxn modelId="{EAE8B7AA-1F45-44A2-AEAC-FB7B2A814EA4}" type="presParOf" srcId="{AD0927F0-805C-42B5-BE23-78F4E1E58479}" destId="{D09805BD-F8D5-474E-A9BE-8D29DA9F575C}" srcOrd="21" destOrd="0" presId="urn:microsoft.com/office/officeart/2005/8/layout/default"/>
    <dgm:cxn modelId="{428B0463-DB08-4844-BC93-698121BEB5D3}" type="presParOf" srcId="{AD0927F0-805C-42B5-BE23-78F4E1E58479}" destId="{43C98DB0-F2A0-4AD0-A0D4-0BED5FA9EAE9}"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BF3ED8-8325-48CB-B9D4-CA7330270630}"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C00586E-887A-4858-A37F-CB0A29014831}">
      <dgm:prSet phldrT="[Text]" custT="1"/>
      <dgm:spPr/>
      <dgm:t>
        <a:bodyPr/>
        <a:lstStyle/>
        <a:p>
          <a:r>
            <a:rPr lang="es-CO" sz="3600" b="1" dirty="0"/>
            <a:t>Drivers</a:t>
          </a:r>
        </a:p>
      </dgm:t>
    </dgm:pt>
    <dgm:pt modelId="{C7C621FA-F272-402F-B035-6695334A86D0}" type="parTrans" cxnId="{1FA50A9E-0174-41D7-B809-C1F7A2C83A8D}">
      <dgm:prSet/>
      <dgm:spPr/>
      <dgm:t>
        <a:bodyPr/>
        <a:lstStyle/>
        <a:p>
          <a:endParaRPr lang="es-CO"/>
        </a:p>
      </dgm:t>
    </dgm:pt>
    <dgm:pt modelId="{A63EFE58-09EB-4A90-9404-865AD58FE4D7}" type="sibTrans" cxnId="{1FA50A9E-0174-41D7-B809-C1F7A2C83A8D}">
      <dgm:prSet/>
      <dgm:spPr/>
      <dgm:t>
        <a:bodyPr/>
        <a:lstStyle/>
        <a:p>
          <a:endParaRPr lang="es-CO"/>
        </a:p>
      </dgm:t>
    </dgm:pt>
    <dgm:pt modelId="{1DC8F65F-6A2D-4E5C-A998-348D0405D123}">
      <dgm:prSet phldrT="[Text]"/>
      <dgm:spPr/>
      <dgm:t>
        <a:bodyPr/>
        <a:lstStyle/>
        <a:p>
          <a:r>
            <a:rPr lang="es-CO" dirty="0" err="1"/>
            <a:t>Economic</a:t>
          </a:r>
          <a:r>
            <a:rPr lang="es-CO" dirty="0"/>
            <a:t> </a:t>
          </a:r>
          <a:r>
            <a:rPr lang="es-CO" dirty="0" err="1"/>
            <a:t>growth</a:t>
          </a:r>
          <a:r>
            <a:rPr lang="es-CO" dirty="0"/>
            <a:t> and </a:t>
          </a:r>
          <a:r>
            <a:rPr lang="es-CO" dirty="0" err="1"/>
            <a:t>industrialization</a:t>
          </a:r>
          <a:endParaRPr lang="es-CO" dirty="0"/>
        </a:p>
      </dgm:t>
    </dgm:pt>
    <dgm:pt modelId="{D094EBC1-C011-48A3-8A9A-3FB3B58FA6AB}" type="parTrans" cxnId="{C3718DBA-13C5-45B9-9880-2F919E202548}">
      <dgm:prSet/>
      <dgm:spPr/>
      <dgm:t>
        <a:bodyPr/>
        <a:lstStyle/>
        <a:p>
          <a:endParaRPr lang="es-CO"/>
        </a:p>
      </dgm:t>
    </dgm:pt>
    <dgm:pt modelId="{B6F54B4C-8209-43F3-81A1-35670EBF304B}" type="sibTrans" cxnId="{C3718DBA-13C5-45B9-9880-2F919E202548}">
      <dgm:prSet/>
      <dgm:spPr/>
      <dgm:t>
        <a:bodyPr/>
        <a:lstStyle/>
        <a:p>
          <a:endParaRPr lang="es-CO"/>
        </a:p>
      </dgm:t>
    </dgm:pt>
    <dgm:pt modelId="{9EAD6C84-3FB1-476F-85F5-B973567EC711}">
      <dgm:prSet phldrT="[Text]"/>
      <dgm:spPr/>
      <dgm:t>
        <a:bodyPr/>
        <a:lstStyle/>
        <a:p>
          <a:r>
            <a:rPr lang="es-CO" dirty="0" err="1"/>
            <a:t>Population</a:t>
          </a:r>
          <a:r>
            <a:rPr lang="es-CO" dirty="0"/>
            <a:t> </a:t>
          </a:r>
          <a:r>
            <a:rPr lang="es-CO" dirty="0" err="1"/>
            <a:t>growth</a:t>
          </a:r>
          <a:r>
            <a:rPr lang="es-CO" dirty="0"/>
            <a:t> and </a:t>
          </a:r>
          <a:r>
            <a:rPr lang="es-CO" dirty="0" err="1"/>
            <a:t>urbanization</a:t>
          </a:r>
          <a:endParaRPr lang="es-CO" dirty="0"/>
        </a:p>
      </dgm:t>
    </dgm:pt>
    <dgm:pt modelId="{56D02854-CC4F-4911-B96B-03B94B354567}" type="parTrans" cxnId="{DA2D3A53-D879-499E-AFBA-4B2FC9ABFBAF}">
      <dgm:prSet/>
      <dgm:spPr/>
      <dgm:t>
        <a:bodyPr/>
        <a:lstStyle/>
        <a:p>
          <a:endParaRPr lang="es-CO"/>
        </a:p>
      </dgm:t>
    </dgm:pt>
    <dgm:pt modelId="{99F95442-9168-4C87-AEFD-43A11DB5E23F}" type="sibTrans" cxnId="{DA2D3A53-D879-499E-AFBA-4B2FC9ABFBAF}">
      <dgm:prSet/>
      <dgm:spPr/>
      <dgm:t>
        <a:bodyPr/>
        <a:lstStyle/>
        <a:p>
          <a:endParaRPr lang="es-CO"/>
        </a:p>
      </dgm:t>
    </dgm:pt>
    <dgm:pt modelId="{92CE128F-F8DC-4F95-9151-8143931FAE46}">
      <dgm:prSet phldrT="[Text]" custT="1"/>
      <dgm:spPr>
        <a:solidFill>
          <a:schemeClr val="accent2">
            <a:lumMod val="75000"/>
          </a:schemeClr>
        </a:solidFill>
      </dgm:spPr>
      <dgm:t>
        <a:bodyPr/>
        <a:lstStyle/>
        <a:p>
          <a:r>
            <a:rPr lang="es-CO" sz="3600" b="1" dirty="0" err="1"/>
            <a:t>Challenges</a:t>
          </a:r>
          <a:endParaRPr lang="es-CO" sz="3600" b="1" dirty="0"/>
        </a:p>
      </dgm:t>
    </dgm:pt>
    <dgm:pt modelId="{B936056F-71BB-470D-A7B0-0E15F2ACF8D2}" type="parTrans" cxnId="{0DA58E90-A69E-4F12-8189-02F27FF79699}">
      <dgm:prSet/>
      <dgm:spPr/>
      <dgm:t>
        <a:bodyPr/>
        <a:lstStyle/>
        <a:p>
          <a:endParaRPr lang="es-CO"/>
        </a:p>
      </dgm:t>
    </dgm:pt>
    <dgm:pt modelId="{2F5F0C0B-DC26-4135-9477-53F0963DFD57}" type="sibTrans" cxnId="{0DA58E90-A69E-4F12-8189-02F27FF79699}">
      <dgm:prSet/>
      <dgm:spPr/>
      <dgm:t>
        <a:bodyPr/>
        <a:lstStyle/>
        <a:p>
          <a:endParaRPr lang="es-CO"/>
        </a:p>
      </dgm:t>
    </dgm:pt>
    <dgm:pt modelId="{6EE6DFCA-838D-4418-9532-C719B39D1473}">
      <dgm:prSet phldrT="[Text]"/>
      <dgm:spPr>
        <a:ln>
          <a:solidFill>
            <a:schemeClr val="accent2">
              <a:lumMod val="75000"/>
            </a:schemeClr>
          </a:solidFill>
        </a:ln>
      </dgm:spPr>
      <dgm:t>
        <a:bodyPr/>
        <a:lstStyle/>
        <a:p>
          <a:r>
            <a:rPr lang="es-CO" dirty="0" err="1"/>
            <a:t>Reliance</a:t>
          </a:r>
          <a:r>
            <a:rPr lang="es-CO" dirty="0"/>
            <a:t> </a:t>
          </a:r>
          <a:r>
            <a:rPr lang="es-CO" dirty="0" err="1"/>
            <a:t>on</a:t>
          </a:r>
          <a:r>
            <a:rPr lang="es-CO" dirty="0"/>
            <a:t> </a:t>
          </a:r>
          <a:r>
            <a:rPr lang="es-CO" dirty="0" err="1"/>
            <a:t>fossil</a:t>
          </a:r>
          <a:r>
            <a:rPr lang="es-CO" dirty="0"/>
            <a:t> </a:t>
          </a:r>
          <a:r>
            <a:rPr lang="es-CO" dirty="0" err="1"/>
            <a:t>fuels</a:t>
          </a:r>
          <a:endParaRPr lang="es-CO" dirty="0"/>
        </a:p>
      </dgm:t>
    </dgm:pt>
    <dgm:pt modelId="{47711386-835A-41AB-B91F-9BD745FA2155}" type="parTrans" cxnId="{1FE82F62-6E9B-4BBD-BD1C-2C0D417F41B7}">
      <dgm:prSet/>
      <dgm:spPr>
        <a:ln>
          <a:solidFill>
            <a:schemeClr val="accent2">
              <a:lumMod val="75000"/>
            </a:schemeClr>
          </a:solidFill>
        </a:ln>
      </dgm:spPr>
      <dgm:t>
        <a:bodyPr/>
        <a:lstStyle/>
        <a:p>
          <a:endParaRPr lang="es-CO"/>
        </a:p>
      </dgm:t>
    </dgm:pt>
    <dgm:pt modelId="{5743880F-3C1D-4EEE-8E26-02771EBDD22F}" type="sibTrans" cxnId="{1FE82F62-6E9B-4BBD-BD1C-2C0D417F41B7}">
      <dgm:prSet/>
      <dgm:spPr/>
      <dgm:t>
        <a:bodyPr/>
        <a:lstStyle/>
        <a:p>
          <a:endParaRPr lang="es-CO"/>
        </a:p>
      </dgm:t>
    </dgm:pt>
    <dgm:pt modelId="{2C79D5A3-0F74-4D95-9582-5105160099A9}">
      <dgm:prSet phldrT="[Text]"/>
      <dgm:spPr>
        <a:ln>
          <a:solidFill>
            <a:schemeClr val="accent2">
              <a:lumMod val="75000"/>
            </a:schemeClr>
          </a:solidFill>
        </a:ln>
      </dgm:spPr>
      <dgm:t>
        <a:bodyPr/>
        <a:lstStyle/>
        <a:p>
          <a:r>
            <a:rPr lang="es-CO" dirty="0"/>
            <a:t>Long </a:t>
          </a:r>
          <a:r>
            <a:rPr lang="es-CO" dirty="0" err="1"/>
            <a:t>asset</a:t>
          </a:r>
          <a:r>
            <a:rPr lang="es-CO" dirty="0"/>
            <a:t> </a:t>
          </a:r>
          <a:r>
            <a:rPr lang="es-CO" dirty="0" err="1"/>
            <a:t>lifecycles</a:t>
          </a:r>
          <a:endParaRPr lang="es-CO" dirty="0"/>
        </a:p>
      </dgm:t>
    </dgm:pt>
    <dgm:pt modelId="{2B43EE1D-65FC-4130-B3F4-45A7AEED7483}" type="parTrans" cxnId="{B085C6AE-9E97-4309-B927-F4EB84094585}">
      <dgm:prSet/>
      <dgm:spPr>
        <a:ln>
          <a:solidFill>
            <a:schemeClr val="accent2">
              <a:lumMod val="75000"/>
            </a:schemeClr>
          </a:solidFill>
        </a:ln>
      </dgm:spPr>
      <dgm:t>
        <a:bodyPr/>
        <a:lstStyle/>
        <a:p>
          <a:endParaRPr lang="es-CO"/>
        </a:p>
      </dgm:t>
    </dgm:pt>
    <dgm:pt modelId="{3771CB0A-1BEC-4C60-9EB2-1C0B54755574}" type="sibTrans" cxnId="{B085C6AE-9E97-4309-B927-F4EB84094585}">
      <dgm:prSet/>
      <dgm:spPr/>
      <dgm:t>
        <a:bodyPr/>
        <a:lstStyle/>
        <a:p>
          <a:endParaRPr lang="es-CO"/>
        </a:p>
      </dgm:t>
    </dgm:pt>
    <dgm:pt modelId="{0E5352C7-1BFA-4534-A273-DFB62F724AF4}">
      <dgm:prSet phldrT="[Text]"/>
      <dgm:spPr/>
      <dgm:t>
        <a:bodyPr/>
        <a:lstStyle/>
        <a:p>
          <a:r>
            <a:rPr lang="es-CO" dirty="0"/>
            <a:t>Global </a:t>
          </a:r>
          <a:r>
            <a:rPr lang="es-CO" dirty="0" err="1"/>
            <a:t>supply</a:t>
          </a:r>
          <a:r>
            <a:rPr lang="es-CO" dirty="0"/>
            <a:t> </a:t>
          </a:r>
          <a:r>
            <a:rPr lang="es-CO" dirty="0" err="1"/>
            <a:t>chains</a:t>
          </a:r>
          <a:r>
            <a:rPr lang="es-CO" dirty="0"/>
            <a:t> and </a:t>
          </a:r>
          <a:r>
            <a:rPr lang="es-CO" dirty="0" err="1"/>
            <a:t>trade</a:t>
          </a:r>
          <a:endParaRPr lang="es-CO" dirty="0"/>
        </a:p>
      </dgm:t>
    </dgm:pt>
    <dgm:pt modelId="{8F2A2A8F-2B80-4487-A2B0-0018D17D8C62}" type="parTrans" cxnId="{5F5E432F-6472-4D26-BB61-F8C413901B73}">
      <dgm:prSet/>
      <dgm:spPr/>
      <dgm:t>
        <a:bodyPr/>
        <a:lstStyle/>
        <a:p>
          <a:endParaRPr lang="es-CO"/>
        </a:p>
      </dgm:t>
    </dgm:pt>
    <dgm:pt modelId="{F0008CDD-23E5-41BC-B3DE-C69C295B8C5A}" type="sibTrans" cxnId="{5F5E432F-6472-4D26-BB61-F8C413901B73}">
      <dgm:prSet/>
      <dgm:spPr/>
      <dgm:t>
        <a:bodyPr/>
        <a:lstStyle/>
        <a:p>
          <a:endParaRPr lang="es-CO"/>
        </a:p>
      </dgm:t>
    </dgm:pt>
    <dgm:pt modelId="{64589CC0-5BE9-458E-9AF3-EE12A8934C8B}">
      <dgm:prSet phldrT="[Text]"/>
      <dgm:spPr>
        <a:ln>
          <a:solidFill>
            <a:schemeClr val="accent2">
              <a:lumMod val="75000"/>
            </a:schemeClr>
          </a:solidFill>
        </a:ln>
      </dgm:spPr>
      <dgm:t>
        <a:bodyPr/>
        <a:lstStyle/>
        <a:p>
          <a:r>
            <a:rPr lang="es-CO" dirty="0"/>
            <a:t>High </a:t>
          </a:r>
          <a:r>
            <a:rPr lang="es-CO" dirty="0" err="1"/>
            <a:t>costs</a:t>
          </a:r>
          <a:r>
            <a:rPr lang="es-CO" dirty="0"/>
            <a:t> </a:t>
          </a:r>
          <a:r>
            <a:rPr lang="es-CO" dirty="0" err="1"/>
            <a:t>of</a:t>
          </a:r>
          <a:r>
            <a:rPr lang="es-CO" dirty="0"/>
            <a:t> </a:t>
          </a:r>
          <a:r>
            <a:rPr lang="es-CO" dirty="0" err="1"/>
            <a:t>emerging</a:t>
          </a:r>
          <a:r>
            <a:rPr lang="es-CO" dirty="0"/>
            <a:t> </a:t>
          </a:r>
          <a:r>
            <a:rPr lang="es-CO" dirty="0" err="1"/>
            <a:t>solutions</a:t>
          </a:r>
          <a:endParaRPr lang="es-CO" dirty="0"/>
        </a:p>
      </dgm:t>
    </dgm:pt>
    <dgm:pt modelId="{B6E03E1A-DA02-426E-9FA9-6D74FFE6F181}" type="parTrans" cxnId="{B397D9E0-3056-416C-8955-CF02BDE66DB9}">
      <dgm:prSet/>
      <dgm:spPr>
        <a:ln>
          <a:solidFill>
            <a:schemeClr val="accent2">
              <a:lumMod val="75000"/>
            </a:schemeClr>
          </a:solidFill>
        </a:ln>
      </dgm:spPr>
      <dgm:t>
        <a:bodyPr/>
        <a:lstStyle/>
        <a:p>
          <a:endParaRPr lang="es-CO"/>
        </a:p>
      </dgm:t>
    </dgm:pt>
    <dgm:pt modelId="{99B9717A-31FA-4FA8-AA02-4757A222AFB1}" type="sibTrans" cxnId="{B397D9E0-3056-416C-8955-CF02BDE66DB9}">
      <dgm:prSet/>
      <dgm:spPr/>
      <dgm:t>
        <a:bodyPr/>
        <a:lstStyle/>
        <a:p>
          <a:endParaRPr lang="es-CO"/>
        </a:p>
      </dgm:t>
    </dgm:pt>
    <dgm:pt modelId="{E3A4BBCF-8D91-4BCC-9E1E-9C6874AD9417}">
      <dgm:prSet phldrT="[Text]"/>
      <dgm:spPr/>
      <dgm:t>
        <a:bodyPr/>
        <a:lstStyle/>
        <a:p>
          <a:r>
            <a:rPr lang="es-CO" dirty="0" err="1"/>
            <a:t>Technological</a:t>
          </a:r>
          <a:r>
            <a:rPr lang="es-CO" dirty="0"/>
            <a:t> </a:t>
          </a:r>
          <a:r>
            <a:rPr lang="es-CO" dirty="0" err="1"/>
            <a:t>advancement</a:t>
          </a:r>
          <a:endParaRPr lang="es-CO" dirty="0"/>
        </a:p>
      </dgm:t>
    </dgm:pt>
    <dgm:pt modelId="{A9E70DDF-F3F5-4925-B78A-94B6EEEE9BFE}" type="parTrans" cxnId="{1905F622-8202-41E7-AF2A-1003949FF956}">
      <dgm:prSet/>
      <dgm:spPr/>
      <dgm:t>
        <a:bodyPr/>
        <a:lstStyle/>
        <a:p>
          <a:endParaRPr lang="es-CO"/>
        </a:p>
      </dgm:t>
    </dgm:pt>
    <dgm:pt modelId="{5F9532F5-A04B-417A-AF0F-07868DC641C6}" type="sibTrans" cxnId="{1905F622-8202-41E7-AF2A-1003949FF956}">
      <dgm:prSet/>
      <dgm:spPr/>
      <dgm:t>
        <a:bodyPr/>
        <a:lstStyle/>
        <a:p>
          <a:endParaRPr lang="es-CO"/>
        </a:p>
      </dgm:t>
    </dgm:pt>
    <dgm:pt modelId="{7A0007DF-6AAD-468D-93BD-32C611DDB220}">
      <dgm:prSet phldrT="[Text]"/>
      <dgm:spPr>
        <a:ln>
          <a:solidFill>
            <a:schemeClr val="accent2">
              <a:lumMod val="75000"/>
            </a:schemeClr>
          </a:solidFill>
        </a:ln>
      </dgm:spPr>
      <dgm:t>
        <a:bodyPr/>
        <a:lstStyle/>
        <a:p>
          <a:r>
            <a:rPr lang="es-CO" dirty="0" err="1"/>
            <a:t>Barriers</a:t>
          </a:r>
          <a:r>
            <a:rPr lang="es-CO" dirty="0"/>
            <a:t> in </a:t>
          </a:r>
          <a:r>
            <a:rPr lang="es-CO" dirty="0" err="1"/>
            <a:t>regulation</a:t>
          </a:r>
          <a:r>
            <a:rPr lang="es-CO" dirty="0"/>
            <a:t> and </a:t>
          </a:r>
          <a:r>
            <a:rPr lang="es-CO" dirty="0" err="1"/>
            <a:t>financing</a:t>
          </a:r>
          <a:endParaRPr lang="es-CO" dirty="0"/>
        </a:p>
      </dgm:t>
    </dgm:pt>
    <dgm:pt modelId="{B4C0ECBD-9373-4296-8334-D2B48CB2A249}" type="parTrans" cxnId="{5607F563-7DDB-46E1-8D98-C9675BE1E7A9}">
      <dgm:prSet/>
      <dgm:spPr>
        <a:ln>
          <a:solidFill>
            <a:schemeClr val="accent2">
              <a:lumMod val="75000"/>
            </a:schemeClr>
          </a:solidFill>
        </a:ln>
      </dgm:spPr>
      <dgm:t>
        <a:bodyPr/>
        <a:lstStyle/>
        <a:p>
          <a:endParaRPr lang="es-CO"/>
        </a:p>
      </dgm:t>
    </dgm:pt>
    <dgm:pt modelId="{80E37357-F2B9-43FB-8862-AE89E6689B9B}" type="sibTrans" cxnId="{5607F563-7DDB-46E1-8D98-C9675BE1E7A9}">
      <dgm:prSet/>
      <dgm:spPr/>
      <dgm:t>
        <a:bodyPr/>
        <a:lstStyle/>
        <a:p>
          <a:endParaRPr lang="es-CO"/>
        </a:p>
      </dgm:t>
    </dgm:pt>
    <dgm:pt modelId="{87AC17BA-5FB3-485A-80A6-6E4E08FE7BAD}" type="pres">
      <dgm:prSet presAssocID="{51BF3ED8-8325-48CB-B9D4-CA7330270630}" presName="diagram" presStyleCnt="0">
        <dgm:presLayoutVars>
          <dgm:chPref val="1"/>
          <dgm:dir/>
          <dgm:animOne val="branch"/>
          <dgm:animLvl val="lvl"/>
          <dgm:resizeHandles/>
        </dgm:presLayoutVars>
      </dgm:prSet>
      <dgm:spPr/>
    </dgm:pt>
    <dgm:pt modelId="{C4EEDECC-F51E-4964-B9A9-57CC4C5638CF}" type="pres">
      <dgm:prSet presAssocID="{BC00586E-887A-4858-A37F-CB0A29014831}" presName="root" presStyleCnt="0"/>
      <dgm:spPr/>
    </dgm:pt>
    <dgm:pt modelId="{AA243494-4E9D-44FC-A5B0-E0B3EB522064}" type="pres">
      <dgm:prSet presAssocID="{BC00586E-887A-4858-A37F-CB0A29014831}" presName="rootComposite" presStyleCnt="0"/>
      <dgm:spPr/>
    </dgm:pt>
    <dgm:pt modelId="{095C5577-2DD9-4123-A6B5-AB85D7572AE4}" type="pres">
      <dgm:prSet presAssocID="{BC00586E-887A-4858-A37F-CB0A29014831}" presName="rootText" presStyleLbl="node1" presStyleIdx="0" presStyleCnt="2" custScaleX="251399"/>
      <dgm:spPr/>
    </dgm:pt>
    <dgm:pt modelId="{C52F675F-1DB5-45A5-ACE4-3496B1AE1EA2}" type="pres">
      <dgm:prSet presAssocID="{BC00586E-887A-4858-A37F-CB0A29014831}" presName="rootConnector" presStyleLbl="node1" presStyleIdx="0" presStyleCnt="2"/>
      <dgm:spPr/>
    </dgm:pt>
    <dgm:pt modelId="{3C45317B-D3EF-40E9-B89D-0BBE42030F61}" type="pres">
      <dgm:prSet presAssocID="{BC00586E-887A-4858-A37F-CB0A29014831}" presName="childShape" presStyleCnt="0"/>
      <dgm:spPr/>
    </dgm:pt>
    <dgm:pt modelId="{AF6B8F4D-5197-42D8-A5F2-28401A720B04}" type="pres">
      <dgm:prSet presAssocID="{D094EBC1-C011-48A3-8A9A-3FB3B58FA6AB}" presName="Name13" presStyleLbl="parChTrans1D2" presStyleIdx="0" presStyleCnt="8"/>
      <dgm:spPr/>
    </dgm:pt>
    <dgm:pt modelId="{574A0CD4-D3D1-4653-AD6F-E247D9189184}" type="pres">
      <dgm:prSet presAssocID="{1DC8F65F-6A2D-4E5C-A998-348D0405D123}" presName="childText" presStyleLbl="bgAcc1" presStyleIdx="0" presStyleCnt="8" custScaleX="251399">
        <dgm:presLayoutVars>
          <dgm:bulletEnabled val="1"/>
        </dgm:presLayoutVars>
      </dgm:prSet>
      <dgm:spPr/>
    </dgm:pt>
    <dgm:pt modelId="{8A0CEC3E-B5BE-4728-9C57-9335455F24E8}" type="pres">
      <dgm:prSet presAssocID="{56D02854-CC4F-4911-B96B-03B94B354567}" presName="Name13" presStyleLbl="parChTrans1D2" presStyleIdx="1" presStyleCnt="8"/>
      <dgm:spPr/>
    </dgm:pt>
    <dgm:pt modelId="{AE6D2C3E-474A-4B66-87B8-DB01DD778BD8}" type="pres">
      <dgm:prSet presAssocID="{9EAD6C84-3FB1-476F-85F5-B973567EC711}" presName="childText" presStyleLbl="bgAcc1" presStyleIdx="1" presStyleCnt="8" custScaleX="251399">
        <dgm:presLayoutVars>
          <dgm:bulletEnabled val="1"/>
        </dgm:presLayoutVars>
      </dgm:prSet>
      <dgm:spPr/>
    </dgm:pt>
    <dgm:pt modelId="{5163349E-BB44-486A-A483-B5BF604832E4}" type="pres">
      <dgm:prSet presAssocID="{A9E70DDF-F3F5-4925-B78A-94B6EEEE9BFE}" presName="Name13" presStyleLbl="parChTrans1D2" presStyleIdx="2" presStyleCnt="8"/>
      <dgm:spPr/>
    </dgm:pt>
    <dgm:pt modelId="{FC7B19AA-94F6-4D00-BBDA-2B27780BF526}" type="pres">
      <dgm:prSet presAssocID="{E3A4BBCF-8D91-4BCC-9E1E-9C6874AD9417}" presName="childText" presStyleLbl="bgAcc1" presStyleIdx="2" presStyleCnt="8" custScaleX="251399">
        <dgm:presLayoutVars>
          <dgm:bulletEnabled val="1"/>
        </dgm:presLayoutVars>
      </dgm:prSet>
      <dgm:spPr/>
    </dgm:pt>
    <dgm:pt modelId="{CCC73930-0316-4D66-8A6D-44562CF56B0D}" type="pres">
      <dgm:prSet presAssocID="{8F2A2A8F-2B80-4487-A2B0-0018D17D8C62}" presName="Name13" presStyleLbl="parChTrans1D2" presStyleIdx="3" presStyleCnt="8"/>
      <dgm:spPr/>
    </dgm:pt>
    <dgm:pt modelId="{270BDBAB-4720-472B-B97E-A0E93799340E}" type="pres">
      <dgm:prSet presAssocID="{0E5352C7-1BFA-4534-A273-DFB62F724AF4}" presName="childText" presStyleLbl="bgAcc1" presStyleIdx="3" presStyleCnt="8" custScaleX="251399">
        <dgm:presLayoutVars>
          <dgm:bulletEnabled val="1"/>
        </dgm:presLayoutVars>
      </dgm:prSet>
      <dgm:spPr/>
    </dgm:pt>
    <dgm:pt modelId="{616BDB51-D2CB-4A13-AF2B-3FD7A95C0F3A}" type="pres">
      <dgm:prSet presAssocID="{92CE128F-F8DC-4F95-9151-8143931FAE46}" presName="root" presStyleCnt="0"/>
      <dgm:spPr/>
    </dgm:pt>
    <dgm:pt modelId="{3D9C96E7-6EEC-4B09-976D-8575B6F0AA0E}" type="pres">
      <dgm:prSet presAssocID="{92CE128F-F8DC-4F95-9151-8143931FAE46}" presName="rootComposite" presStyleCnt="0"/>
      <dgm:spPr/>
    </dgm:pt>
    <dgm:pt modelId="{B99FC748-28D1-4EDE-B72B-52E16ED5EC46}" type="pres">
      <dgm:prSet presAssocID="{92CE128F-F8DC-4F95-9151-8143931FAE46}" presName="rootText" presStyleLbl="node1" presStyleIdx="1" presStyleCnt="2" custScaleX="251399"/>
      <dgm:spPr/>
    </dgm:pt>
    <dgm:pt modelId="{50A4D161-6352-457E-98D1-ADEE075836D2}" type="pres">
      <dgm:prSet presAssocID="{92CE128F-F8DC-4F95-9151-8143931FAE46}" presName="rootConnector" presStyleLbl="node1" presStyleIdx="1" presStyleCnt="2"/>
      <dgm:spPr/>
    </dgm:pt>
    <dgm:pt modelId="{A12C4DEA-F412-45BD-98DE-4B79A1054021}" type="pres">
      <dgm:prSet presAssocID="{92CE128F-F8DC-4F95-9151-8143931FAE46}" presName="childShape" presStyleCnt="0"/>
      <dgm:spPr/>
    </dgm:pt>
    <dgm:pt modelId="{141F766A-CFC8-415D-AEDC-FDF06C92D9CD}" type="pres">
      <dgm:prSet presAssocID="{47711386-835A-41AB-B91F-9BD745FA2155}" presName="Name13" presStyleLbl="parChTrans1D2" presStyleIdx="4" presStyleCnt="8"/>
      <dgm:spPr/>
    </dgm:pt>
    <dgm:pt modelId="{820F42D2-5345-4C2B-83B2-C392251136E9}" type="pres">
      <dgm:prSet presAssocID="{6EE6DFCA-838D-4418-9532-C719B39D1473}" presName="childText" presStyleLbl="bgAcc1" presStyleIdx="4" presStyleCnt="8" custScaleX="251399">
        <dgm:presLayoutVars>
          <dgm:bulletEnabled val="1"/>
        </dgm:presLayoutVars>
      </dgm:prSet>
      <dgm:spPr/>
    </dgm:pt>
    <dgm:pt modelId="{759F0B1B-69A1-4B81-9C47-7FDDBD6D2173}" type="pres">
      <dgm:prSet presAssocID="{2B43EE1D-65FC-4130-B3F4-45A7AEED7483}" presName="Name13" presStyleLbl="parChTrans1D2" presStyleIdx="5" presStyleCnt="8"/>
      <dgm:spPr/>
    </dgm:pt>
    <dgm:pt modelId="{44E7D1CC-8706-459F-877F-AC5B41789D55}" type="pres">
      <dgm:prSet presAssocID="{2C79D5A3-0F74-4D95-9582-5105160099A9}" presName="childText" presStyleLbl="bgAcc1" presStyleIdx="5" presStyleCnt="8" custScaleX="251399">
        <dgm:presLayoutVars>
          <dgm:bulletEnabled val="1"/>
        </dgm:presLayoutVars>
      </dgm:prSet>
      <dgm:spPr/>
    </dgm:pt>
    <dgm:pt modelId="{6A181C0E-5DBF-456A-BAC4-C47010B17A59}" type="pres">
      <dgm:prSet presAssocID="{B4C0ECBD-9373-4296-8334-D2B48CB2A249}" presName="Name13" presStyleLbl="parChTrans1D2" presStyleIdx="6" presStyleCnt="8"/>
      <dgm:spPr/>
    </dgm:pt>
    <dgm:pt modelId="{8AF6F5C3-DAC4-45BD-B318-939AB5F27543}" type="pres">
      <dgm:prSet presAssocID="{7A0007DF-6AAD-468D-93BD-32C611DDB220}" presName="childText" presStyleLbl="bgAcc1" presStyleIdx="6" presStyleCnt="8" custScaleX="251399">
        <dgm:presLayoutVars>
          <dgm:bulletEnabled val="1"/>
        </dgm:presLayoutVars>
      </dgm:prSet>
      <dgm:spPr/>
    </dgm:pt>
    <dgm:pt modelId="{9462A31F-5667-4082-ADF1-C592D0FEC891}" type="pres">
      <dgm:prSet presAssocID="{B6E03E1A-DA02-426E-9FA9-6D74FFE6F181}" presName="Name13" presStyleLbl="parChTrans1D2" presStyleIdx="7" presStyleCnt="8"/>
      <dgm:spPr/>
    </dgm:pt>
    <dgm:pt modelId="{22576BCF-2004-4060-96C2-9AE9F4910F22}" type="pres">
      <dgm:prSet presAssocID="{64589CC0-5BE9-458E-9AF3-EE12A8934C8B}" presName="childText" presStyleLbl="bgAcc1" presStyleIdx="7" presStyleCnt="8" custScaleX="251399">
        <dgm:presLayoutVars>
          <dgm:bulletEnabled val="1"/>
        </dgm:presLayoutVars>
      </dgm:prSet>
      <dgm:spPr/>
    </dgm:pt>
  </dgm:ptLst>
  <dgm:cxnLst>
    <dgm:cxn modelId="{395ADB0D-68E4-4ABC-AFF5-833FFEC356DF}" type="presOf" srcId="{BC00586E-887A-4858-A37F-CB0A29014831}" destId="{095C5577-2DD9-4123-A6B5-AB85D7572AE4}" srcOrd="0" destOrd="0" presId="urn:microsoft.com/office/officeart/2005/8/layout/hierarchy3"/>
    <dgm:cxn modelId="{FED07518-CADF-440F-B6BA-CFA1A752ECE9}" type="presOf" srcId="{1DC8F65F-6A2D-4E5C-A998-348D0405D123}" destId="{574A0CD4-D3D1-4653-AD6F-E247D9189184}" srcOrd="0" destOrd="0" presId="urn:microsoft.com/office/officeart/2005/8/layout/hierarchy3"/>
    <dgm:cxn modelId="{B8EC4019-2370-4DAC-AD3B-04AE3BE07BB1}" type="presOf" srcId="{64589CC0-5BE9-458E-9AF3-EE12A8934C8B}" destId="{22576BCF-2004-4060-96C2-9AE9F4910F22}" srcOrd="0" destOrd="0" presId="urn:microsoft.com/office/officeart/2005/8/layout/hierarchy3"/>
    <dgm:cxn modelId="{7473AD1F-6E21-46E0-8DC1-BD443995DB17}" type="presOf" srcId="{7A0007DF-6AAD-468D-93BD-32C611DDB220}" destId="{8AF6F5C3-DAC4-45BD-B318-939AB5F27543}" srcOrd="0" destOrd="0" presId="urn:microsoft.com/office/officeart/2005/8/layout/hierarchy3"/>
    <dgm:cxn modelId="{1905F622-8202-41E7-AF2A-1003949FF956}" srcId="{BC00586E-887A-4858-A37F-CB0A29014831}" destId="{E3A4BBCF-8D91-4BCC-9E1E-9C6874AD9417}" srcOrd="2" destOrd="0" parTransId="{A9E70DDF-F3F5-4925-B78A-94B6EEEE9BFE}" sibTransId="{5F9532F5-A04B-417A-AF0F-07868DC641C6}"/>
    <dgm:cxn modelId="{5F5E432F-6472-4D26-BB61-F8C413901B73}" srcId="{BC00586E-887A-4858-A37F-CB0A29014831}" destId="{0E5352C7-1BFA-4534-A273-DFB62F724AF4}" srcOrd="3" destOrd="0" parTransId="{8F2A2A8F-2B80-4487-A2B0-0018D17D8C62}" sibTransId="{F0008CDD-23E5-41BC-B3DE-C69C295B8C5A}"/>
    <dgm:cxn modelId="{6432483F-98BD-4D19-B12F-9779C7D5626D}" type="presOf" srcId="{0E5352C7-1BFA-4534-A273-DFB62F724AF4}" destId="{270BDBAB-4720-472B-B97E-A0E93799340E}" srcOrd="0" destOrd="0" presId="urn:microsoft.com/office/officeart/2005/8/layout/hierarchy3"/>
    <dgm:cxn modelId="{1FE82F62-6E9B-4BBD-BD1C-2C0D417F41B7}" srcId="{92CE128F-F8DC-4F95-9151-8143931FAE46}" destId="{6EE6DFCA-838D-4418-9532-C719B39D1473}" srcOrd="0" destOrd="0" parTransId="{47711386-835A-41AB-B91F-9BD745FA2155}" sibTransId="{5743880F-3C1D-4EEE-8E26-02771EBDD22F}"/>
    <dgm:cxn modelId="{5607F563-7DDB-46E1-8D98-C9675BE1E7A9}" srcId="{92CE128F-F8DC-4F95-9151-8143931FAE46}" destId="{7A0007DF-6AAD-468D-93BD-32C611DDB220}" srcOrd="2" destOrd="0" parTransId="{B4C0ECBD-9373-4296-8334-D2B48CB2A249}" sibTransId="{80E37357-F2B9-43FB-8862-AE89E6689B9B}"/>
    <dgm:cxn modelId="{90ABE864-BE18-4733-BBA7-B26890D572DA}" type="presOf" srcId="{51BF3ED8-8325-48CB-B9D4-CA7330270630}" destId="{87AC17BA-5FB3-485A-80A6-6E4E08FE7BAD}" srcOrd="0" destOrd="0" presId="urn:microsoft.com/office/officeart/2005/8/layout/hierarchy3"/>
    <dgm:cxn modelId="{DA2D3A53-D879-499E-AFBA-4B2FC9ABFBAF}" srcId="{BC00586E-887A-4858-A37F-CB0A29014831}" destId="{9EAD6C84-3FB1-476F-85F5-B973567EC711}" srcOrd="1" destOrd="0" parTransId="{56D02854-CC4F-4911-B96B-03B94B354567}" sibTransId="{99F95442-9168-4C87-AEFD-43A11DB5E23F}"/>
    <dgm:cxn modelId="{6C10BE75-CE78-4FAB-84FA-6A6694DB88AE}" type="presOf" srcId="{B4C0ECBD-9373-4296-8334-D2B48CB2A249}" destId="{6A181C0E-5DBF-456A-BAC4-C47010B17A59}" srcOrd="0" destOrd="0" presId="urn:microsoft.com/office/officeart/2005/8/layout/hierarchy3"/>
    <dgm:cxn modelId="{06FEAE79-D589-48CA-85CE-BA71BC756F7E}" type="presOf" srcId="{2B43EE1D-65FC-4130-B3F4-45A7AEED7483}" destId="{759F0B1B-69A1-4B81-9C47-7FDDBD6D2173}" srcOrd="0" destOrd="0" presId="urn:microsoft.com/office/officeart/2005/8/layout/hierarchy3"/>
    <dgm:cxn modelId="{A04BD082-D2C3-4022-9547-8FD561D70B3B}" type="presOf" srcId="{E3A4BBCF-8D91-4BCC-9E1E-9C6874AD9417}" destId="{FC7B19AA-94F6-4D00-BBDA-2B27780BF526}" srcOrd="0" destOrd="0" presId="urn:microsoft.com/office/officeart/2005/8/layout/hierarchy3"/>
    <dgm:cxn modelId="{0DA58E90-A69E-4F12-8189-02F27FF79699}" srcId="{51BF3ED8-8325-48CB-B9D4-CA7330270630}" destId="{92CE128F-F8DC-4F95-9151-8143931FAE46}" srcOrd="1" destOrd="0" parTransId="{B936056F-71BB-470D-A7B0-0E15F2ACF8D2}" sibTransId="{2F5F0C0B-DC26-4135-9477-53F0963DFD57}"/>
    <dgm:cxn modelId="{5F6DBE99-56D4-4FA0-959F-758DAFC0008F}" type="presOf" srcId="{92CE128F-F8DC-4F95-9151-8143931FAE46}" destId="{B99FC748-28D1-4EDE-B72B-52E16ED5EC46}" srcOrd="0" destOrd="0" presId="urn:microsoft.com/office/officeart/2005/8/layout/hierarchy3"/>
    <dgm:cxn modelId="{1FA50A9E-0174-41D7-B809-C1F7A2C83A8D}" srcId="{51BF3ED8-8325-48CB-B9D4-CA7330270630}" destId="{BC00586E-887A-4858-A37F-CB0A29014831}" srcOrd="0" destOrd="0" parTransId="{C7C621FA-F272-402F-B035-6695334A86D0}" sibTransId="{A63EFE58-09EB-4A90-9404-865AD58FE4D7}"/>
    <dgm:cxn modelId="{C02F3EA5-533E-4505-9D02-03E66061A9D7}" type="presOf" srcId="{6EE6DFCA-838D-4418-9532-C719B39D1473}" destId="{820F42D2-5345-4C2B-83B2-C392251136E9}" srcOrd="0" destOrd="0" presId="urn:microsoft.com/office/officeart/2005/8/layout/hierarchy3"/>
    <dgm:cxn modelId="{B085C6AE-9E97-4309-B927-F4EB84094585}" srcId="{92CE128F-F8DC-4F95-9151-8143931FAE46}" destId="{2C79D5A3-0F74-4D95-9582-5105160099A9}" srcOrd="1" destOrd="0" parTransId="{2B43EE1D-65FC-4130-B3F4-45A7AEED7483}" sibTransId="{3771CB0A-1BEC-4C60-9EB2-1C0B54755574}"/>
    <dgm:cxn modelId="{9C2C48B9-6595-4BB4-A90C-DCC5250504C7}" type="presOf" srcId="{92CE128F-F8DC-4F95-9151-8143931FAE46}" destId="{50A4D161-6352-457E-98D1-ADEE075836D2}" srcOrd="1" destOrd="0" presId="urn:microsoft.com/office/officeart/2005/8/layout/hierarchy3"/>
    <dgm:cxn modelId="{C3718DBA-13C5-45B9-9880-2F919E202548}" srcId="{BC00586E-887A-4858-A37F-CB0A29014831}" destId="{1DC8F65F-6A2D-4E5C-A998-348D0405D123}" srcOrd="0" destOrd="0" parTransId="{D094EBC1-C011-48A3-8A9A-3FB3B58FA6AB}" sibTransId="{B6F54B4C-8209-43F3-81A1-35670EBF304B}"/>
    <dgm:cxn modelId="{048849BB-EB4C-42F9-BBE9-92807C52F379}" type="presOf" srcId="{D094EBC1-C011-48A3-8A9A-3FB3B58FA6AB}" destId="{AF6B8F4D-5197-42D8-A5F2-28401A720B04}" srcOrd="0" destOrd="0" presId="urn:microsoft.com/office/officeart/2005/8/layout/hierarchy3"/>
    <dgm:cxn modelId="{1A17C2C2-50FD-48EF-A6AE-18724A4B1A1B}" type="presOf" srcId="{BC00586E-887A-4858-A37F-CB0A29014831}" destId="{C52F675F-1DB5-45A5-ACE4-3496B1AE1EA2}" srcOrd="1" destOrd="0" presId="urn:microsoft.com/office/officeart/2005/8/layout/hierarchy3"/>
    <dgm:cxn modelId="{43C758C6-E2BF-41F6-9085-540A15A80023}" type="presOf" srcId="{2C79D5A3-0F74-4D95-9582-5105160099A9}" destId="{44E7D1CC-8706-459F-877F-AC5B41789D55}" srcOrd="0" destOrd="0" presId="urn:microsoft.com/office/officeart/2005/8/layout/hierarchy3"/>
    <dgm:cxn modelId="{2CB73FCD-EE52-4DE8-AF7F-529ED3A953B7}" type="presOf" srcId="{47711386-835A-41AB-B91F-9BD745FA2155}" destId="{141F766A-CFC8-415D-AEDC-FDF06C92D9CD}" srcOrd="0" destOrd="0" presId="urn:microsoft.com/office/officeart/2005/8/layout/hierarchy3"/>
    <dgm:cxn modelId="{119440D3-4A67-473A-8289-8943A369F07C}" type="presOf" srcId="{A9E70DDF-F3F5-4925-B78A-94B6EEEE9BFE}" destId="{5163349E-BB44-486A-A483-B5BF604832E4}" srcOrd="0" destOrd="0" presId="urn:microsoft.com/office/officeart/2005/8/layout/hierarchy3"/>
    <dgm:cxn modelId="{B397D9E0-3056-416C-8955-CF02BDE66DB9}" srcId="{92CE128F-F8DC-4F95-9151-8143931FAE46}" destId="{64589CC0-5BE9-458E-9AF3-EE12A8934C8B}" srcOrd="3" destOrd="0" parTransId="{B6E03E1A-DA02-426E-9FA9-6D74FFE6F181}" sibTransId="{99B9717A-31FA-4FA8-AA02-4757A222AFB1}"/>
    <dgm:cxn modelId="{9261F5E5-88F3-4000-A39A-FA8671559D7E}" type="presOf" srcId="{56D02854-CC4F-4911-B96B-03B94B354567}" destId="{8A0CEC3E-B5BE-4728-9C57-9335455F24E8}" srcOrd="0" destOrd="0" presId="urn:microsoft.com/office/officeart/2005/8/layout/hierarchy3"/>
    <dgm:cxn modelId="{001210E8-0407-4443-96C6-710211D6A21D}" type="presOf" srcId="{9EAD6C84-3FB1-476F-85F5-B973567EC711}" destId="{AE6D2C3E-474A-4B66-87B8-DB01DD778BD8}" srcOrd="0" destOrd="0" presId="urn:microsoft.com/office/officeart/2005/8/layout/hierarchy3"/>
    <dgm:cxn modelId="{E0CE64F1-8F92-4F44-BA2A-E5BAB3376B3F}" type="presOf" srcId="{B6E03E1A-DA02-426E-9FA9-6D74FFE6F181}" destId="{9462A31F-5667-4082-ADF1-C592D0FEC891}" srcOrd="0" destOrd="0" presId="urn:microsoft.com/office/officeart/2005/8/layout/hierarchy3"/>
    <dgm:cxn modelId="{2E6AECF5-B640-4392-8E1E-C251CFC537CF}" type="presOf" srcId="{8F2A2A8F-2B80-4487-A2B0-0018D17D8C62}" destId="{CCC73930-0316-4D66-8A6D-44562CF56B0D}" srcOrd="0" destOrd="0" presId="urn:microsoft.com/office/officeart/2005/8/layout/hierarchy3"/>
    <dgm:cxn modelId="{099E5E4A-AA05-4886-A3FD-42E260E2EAF1}" type="presParOf" srcId="{87AC17BA-5FB3-485A-80A6-6E4E08FE7BAD}" destId="{C4EEDECC-F51E-4964-B9A9-57CC4C5638CF}" srcOrd="0" destOrd="0" presId="urn:microsoft.com/office/officeart/2005/8/layout/hierarchy3"/>
    <dgm:cxn modelId="{1D677B25-4D6C-4C7C-BEE2-9CB5016789D9}" type="presParOf" srcId="{C4EEDECC-F51E-4964-B9A9-57CC4C5638CF}" destId="{AA243494-4E9D-44FC-A5B0-E0B3EB522064}" srcOrd="0" destOrd="0" presId="urn:microsoft.com/office/officeart/2005/8/layout/hierarchy3"/>
    <dgm:cxn modelId="{F8EC2B2C-446B-4864-8C4F-B2B1FC4532B2}" type="presParOf" srcId="{AA243494-4E9D-44FC-A5B0-E0B3EB522064}" destId="{095C5577-2DD9-4123-A6B5-AB85D7572AE4}" srcOrd="0" destOrd="0" presId="urn:microsoft.com/office/officeart/2005/8/layout/hierarchy3"/>
    <dgm:cxn modelId="{F1F9A9EF-8E92-4F10-8A18-2B3EA7A177FE}" type="presParOf" srcId="{AA243494-4E9D-44FC-A5B0-E0B3EB522064}" destId="{C52F675F-1DB5-45A5-ACE4-3496B1AE1EA2}" srcOrd="1" destOrd="0" presId="urn:microsoft.com/office/officeart/2005/8/layout/hierarchy3"/>
    <dgm:cxn modelId="{DD511180-4D59-4E72-BAA6-2AE0FF64AC2E}" type="presParOf" srcId="{C4EEDECC-F51E-4964-B9A9-57CC4C5638CF}" destId="{3C45317B-D3EF-40E9-B89D-0BBE42030F61}" srcOrd="1" destOrd="0" presId="urn:microsoft.com/office/officeart/2005/8/layout/hierarchy3"/>
    <dgm:cxn modelId="{00E2E148-CC7E-42EC-8259-8F1A37E9EAD3}" type="presParOf" srcId="{3C45317B-D3EF-40E9-B89D-0BBE42030F61}" destId="{AF6B8F4D-5197-42D8-A5F2-28401A720B04}" srcOrd="0" destOrd="0" presId="urn:microsoft.com/office/officeart/2005/8/layout/hierarchy3"/>
    <dgm:cxn modelId="{E1FA20EC-197C-4A39-AD71-BABD4D9D569D}" type="presParOf" srcId="{3C45317B-D3EF-40E9-B89D-0BBE42030F61}" destId="{574A0CD4-D3D1-4653-AD6F-E247D9189184}" srcOrd="1" destOrd="0" presId="urn:microsoft.com/office/officeart/2005/8/layout/hierarchy3"/>
    <dgm:cxn modelId="{B40616BD-03D1-47BE-9344-F6507F29C102}" type="presParOf" srcId="{3C45317B-D3EF-40E9-B89D-0BBE42030F61}" destId="{8A0CEC3E-B5BE-4728-9C57-9335455F24E8}" srcOrd="2" destOrd="0" presId="urn:microsoft.com/office/officeart/2005/8/layout/hierarchy3"/>
    <dgm:cxn modelId="{A9F55131-F220-4701-A234-6A27F5FA8B37}" type="presParOf" srcId="{3C45317B-D3EF-40E9-B89D-0BBE42030F61}" destId="{AE6D2C3E-474A-4B66-87B8-DB01DD778BD8}" srcOrd="3" destOrd="0" presId="urn:microsoft.com/office/officeart/2005/8/layout/hierarchy3"/>
    <dgm:cxn modelId="{5BC17394-7DFE-4F2A-BE1B-977C46118C43}" type="presParOf" srcId="{3C45317B-D3EF-40E9-B89D-0BBE42030F61}" destId="{5163349E-BB44-486A-A483-B5BF604832E4}" srcOrd="4" destOrd="0" presId="urn:microsoft.com/office/officeart/2005/8/layout/hierarchy3"/>
    <dgm:cxn modelId="{C85552F6-14BC-4CA1-8CE4-2787D8488C9E}" type="presParOf" srcId="{3C45317B-D3EF-40E9-B89D-0BBE42030F61}" destId="{FC7B19AA-94F6-4D00-BBDA-2B27780BF526}" srcOrd="5" destOrd="0" presId="urn:microsoft.com/office/officeart/2005/8/layout/hierarchy3"/>
    <dgm:cxn modelId="{65287739-345F-4094-AB48-4C91F1365F2F}" type="presParOf" srcId="{3C45317B-D3EF-40E9-B89D-0BBE42030F61}" destId="{CCC73930-0316-4D66-8A6D-44562CF56B0D}" srcOrd="6" destOrd="0" presId="urn:microsoft.com/office/officeart/2005/8/layout/hierarchy3"/>
    <dgm:cxn modelId="{B9947511-F382-4FDE-9838-30C3BE0F5AC9}" type="presParOf" srcId="{3C45317B-D3EF-40E9-B89D-0BBE42030F61}" destId="{270BDBAB-4720-472B-B97E-A0E93799340E}" srcOrd="7" destOrd="0" presId="urn:microsoft.com/office/officeart/2005/8/layout/hierarchy3"/>
    <dgm:cxn modelId="{62512407-FD61-4231-83EB-7C7B24EE6EDA}" type="presParOf" srcId="{87AC17BA-5FB3-485A-80A6-6E4E08FE7BAD}" destId="{616BDB51-D2CB-4A13-AF2B-3FD7A95C0F3A}" srcOrd="1" destOrd="0" presId="urn:microsoft.com/office/officeart/2005/8/layout/hierarchy3"/>
    <dgm:cxn modelId="{9C70B672-1561-4288-B1CF-B005C1AB7C59}" type="presParOf" srcId="{616BDB51-D2CB-4A13-AF2B-3FD7A95C0F3A}" destId="{3D9C96E7-6EEC-4B09-976D-8575B6F0AA0E}" srcOrd="0" destOrd="0" presId="urn:microsoft.com/office/officeart/2005/8/layout/hierarchy3"/>
    <dgm:cxn modelId="{56F24183-4111-456E-9D73-3F24DCB7BB41}" type="presParOf" srcId="{3D9C96E7-6EEC-4B09-976D-8575B6F0AA0E}" destId="{B99FC748-28D1-4EDE-B72B-52E16ED5EC46}" srcOrd="0" destOrd="0" presId="urn:microsoft.com/office/officeart/2005/8/layout/hierarchy3"/>
    <dgm:cxn modelId="{76999352-5720-4C50-B24D-AD7803073ABA}" type="presParOf" srcId="{3D9C96E7-6EEC-4B09-976D-8575B6F0AA0E}" destId="{50A4D161-6352-457E-98D1-ADEE075836D2}" srcOrd="1" destOrd="0" presId="urn:microsoft.com/office/officeart/2005/8/layout/hierarchy3"/>
    <dgm:cxn modelId="{4BECC1A3-66D1-4607-99AE-CF719047945B}" type="presParOf" srcId="{616BDB51-D2CB-4A13-AF2B-3FD7A95C0F3A}" destId="{A12C4DEA-F412-45BD-98DE-4B79A1054021}" srcOrd="1" destOrd="0" presId="urn:microsoft.com/office/officeart/2005/8/layout/hierarchy3"/>
    <dgm:cxn modelId="{EAEA5105-5A81-4001-92BE-10B694924AB7}" type="presParOf" srcId="{A12C4DEA-F412-45BD-98DE-4B79A1054021}" destId="{141F766A-CFC8-415D-AEDC-FDF06C92D9CD}" srcOrd="0" destOrd="0" presId="urn:microsoft.com/office/officeart/2005/8/layout/hierarchy3"/>
    <dgm:cxn modelId="{6A4669A4-9965-4806-927F-071288A5897D}" type="presParOf" srcId="{A12C4DEA-F412-45BD-98DE-4B79A1054021}" destId="{820F42D2-5345-4C2B-83B2-C392251136E9}" srcOrd="1" destOrd="0" presId="urn:microsoft.com/office/officeart/2005/8/layout/hierarchy3"/>
    <dgm:cxn modelId="{04A9EA9D-2898-4BC1-A7EE-E331E8ACD26F}" type="presParOf" srcId="{A12C4DEA-F412-45BD-98DE-4B79A1054021}" destId="{759F0B1B-69A1-4B81-9C47-7FDDBD6D2173}" srcOrd="2" destOrd="0" presId="urn:microsoft.com/office/officeart/2005/8/layout/hierarchy3"/>
    <dgm:cxn modelId="{4402F074-9E48-40FE-A184-988CBDEB8D67}" type="presParOf" srcId="{A12C4DEA-F412-45BD-98DE-4B79A1054021}" destId="{44E7D1CC-8706-459F-877F-AC5B41789D55}" srcOrd="3" destOrd="0" presId="urn:microsoft.com/office/officeart/2005/8/layout/hierarchy3"/>
    <dgm:cxn modelId="{AB09597A-F0AA-4A75-80DA-40D100CDDA20}" type="presParOf" srcId="{A12C4DEA-F412-45BD-98DE-4B79A1054021}" destId="{6A181C0E-5DBF-456A-BAC4-C47010B17A59}" srcOrd="4" destOrd="0" presId="urn:microsoft.com/office/officeart/2005/8/layout/hierarchy3"/>
    <dgm:cxn modelId="{55D207FA-DF8A-4803-AF8D-13E1083F8255}" type="presParOf" srcId="{A12C4DEA-F412-45BD-98DE-4B79A1054021}" destId="{8AF6F5C3-DAC4-45BD-B318-939AB5F27543}" srcOrd="5" destOrd="0" presId="urn:microsoft.com/office/officeart/2005/8/layout/hierarchy3"/>
    <dgm:cxn modelId="{D235DA03-7FC4-416D-B98E-E3914A1DD20D}" type="presParOf" srcId="{A12C4DEA-F412-45BD-98DE-4B79A1054021}" destId="{9462A31F-5667-4082-ADF1-C592D0FEC891}" srcOrd="6" destOrd="0" presId="urn:microsoft.com/office/officeart/2005/8/layout/hierarchy3"/>
    <dgm:cxn modelId="{41AC9554-D5BF-4438-AB3B-C28F5A1E649B}" type="presParOf" srcId="{A12C4DEA-F412-45BD-98DE-4B79A1054021}" destId="{22576BCF-2004-4060-96C2-9AE9F4910F22}" srcOrd="7" destOrd="0" presId="urn:microsoft.com/office/officeart/2005/8/layout/hierarchy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21CEDA-51CD-4217-A20F-6BF914E9C4C2}" type="doc">
      <dgm:prSet loTypeId="urn:microsoft.com/office/officeart/2008/layout/HorizontalMultiLevelHierarchy" loCatId="hierarchy" qsTypeId="urn:microsoft.com/office/officeart/2005/8/quickstyle/simple1" qsCatId="simple" csTypeId="urn:microsoft.com/office/officeart/2005/8/colors/accent2_2" csCatId="accent2" phldr="1"/>
      <dgm:spPr/>
      <dgm:t>
        <a:bodyPr/>
        <a:lstStyle/>
        <a:p>
          <a:endParaRPr lang="es-CO"/>
        </a:p>
      </dgm:t>
    </dgm:pt>
    <dgm:pt modelId="{E65DC7C8-5061-45CF-8D0B-C0D06B7E2FFC}">
      <dgm:prSet phldrT="[Text]"/>
      <dgm:spPr/>
      <dgm:t>
        <a:bodyPr/>
        <a:lstStyle/>
        <a:p>
          <a:r>
            <a:rPr lang="es-CO" dirty="0"/>
            <a:t>Non-</a:t>
          </a:r>
          <a:r>
            <a:rPr lang="es-CO" dirty="0" err="1"/>
            <a:t>metallic</a:t>
          </a:r>
          <a:r>
            <a:rPr lang="es-CO" dirty="0"/>
            <a:t> </a:t>
          </a:r>
          <a:r>
            <a:rPr lang="es-CO" dirty="0" err="1"/>
            <a:t>minerals</a:t>
          </a:r>
          <a:endParaRPr lang="es-CO" dirty="0"/>
        </a:p>
      </dgm:t>
    </dgm:pt>
    <dgm:pt modelId="{BCBE0F61-8E18-474F-9B9F-56419DC5D130}" type="parTrans" cxnId="{428A386C-115C-4432-B7ED-5409396D8FC1}">
      <dgm:prSet/>
      <dgm:spPr/>
      <dgm:t>
        <a:bodyPr/>
        <a:lstStyle/>
        <a:p>
          <a:endParaRPr lang="es-CO"/>
        </a:p>
      </dgm:t>
    </dgm:pt>
    <dgm:pt modelId="{EF73E0F3-09F5-4E8B-933F-40FAC3B0D5C7}" type="sibTrans" cxnId="{428A386C-115C-4432-B7ED-5409396D8FC1}">
      <dgm:prSet/>
      <dgm:spPr/>
      <dgm:t>
        <a:bodyPr/>
        <a:lstStyle/>
        <a:p>
          <a:endParaRPr lang="es-CO"/>
        </a:p>
      </dgm:t>
    </dgm:pt>
    <dgm:pt modelId="{60F9E3E2-1BE7-4E7D-B132-CD03517B3699}">
      <dgm:prSet phldrT="[Text]"/>
      <dgm:spPr/>
      <dgm:t>
        <a:bodyPr/>
        <a:lstStyle/>
        <a:p>
          <a:r>
            <a:rPr lang="es-CO" dirty="0" err="1"/>
            <a:t>Cement</a:t>
          </a:r>
          <a:endParaRPr lang="es-CO" dirty="0"/>
        </a:p>
      </dgm:t>
    </dgm:pt>
    <dgm:pt modelId="{EDD6CC8C-1E94-41AA-BBC2-3A53F2447574}" type="parTrans" cxnId="{D349855A-57B3-4BB9-9C28-4037B5B92C8E}">
      <dgm:prSet/>
      <dgm:spPr/>
      <dgm:t>
        <a:bodyPr/>
        <a:lstStyle/>
        <a:p>
          <a:endParaRPr lang="es-CO"/>
        </a:p>
      </dgm:t>
    </dgm:pt>
    <dgm:pt modelId="{71B65CBD-BD0E-4628-B718-013CE11F0537}" type="sibTrans" cxnId="{D349855A-57B3-4BB9-9C28-4037B5B92C8E}">
      <dgm:prSet/>
      <dgm:spPr/>
      <dgm:t>
        <a:bodyPr/>
        <a:lstStyle/>
        <a:p>
          <a:endParaRPr lang="es-CO"/>
        </a:p>
      </dgm:t>
    </dgm:pt>
    <dgm:pt modelId="{2E608868-62EB-4C2D-A1EE-22189399D737}">
      <dgm:prSet phldrT="[Text]"/>
      <dgm:spPr/>
      <dgm:t>
        <a:bodyPr/>
        <a:lstStyle/>
        <a:p>
          <a:r>
            <a:rPr lang="es-CO" dirty="0" err="1"/>
            <a:t>Ceramics</a:t>
          </a:r>
          <a:endParaRPr lang="es-CO" dirty="0"/>
        </a:p>
      </dgm:t>
    </dgm:pt>
    <dgm:pt modelId="{A0FC4344-D394-4AA3-A23D-CA44D550CB9A}" type="parTrans" cxnId="{7E22D014-9F7A-4EA2-AC54-BC90F8F52ED3}">
      <dgm:prSet/>
      <dgm:spPr/>
      <dgm:t>
        <a:bodyPr/>
        <a:lstStyle/>
        <a:p>
          <a:endParaRPr lang="es-CO"/>
        </a:p>
      </dgm:t>
    </dgm:pt>
    <dgm:pt modelId="{B38E6D1A-20D9-4DE2-A681-9E55A8313AB4}" type="sibTrans" cxnId="{7E22D014-9F7A-4EA2-AC54-BC90F8F52ED3}">
      <dgm:prSet/>
      <dgm:spPr/>
      <dgm:t>
        <a:bodyPr/>
        <a:lstStyle/>
        <a:p>
          <a:endParaRPr lang="es-CO"/>
        </a:p>
      </dgm:t>
    </dgm:pt>
    <dgm:pt modelId="{571519BF-935C-4D7F-BC50-0B2EAB347C79}">
      <dgm:prSet phldrT="[Text]"/>
      <dgm:spPr/>
      <dgm:t>
        <a:bodyPr/>
        <a:lstStyle/>
        <a:p>
          <a:r>
            <a:rPr lang="es-CO" dirty="0"/>
            <a:t>Glass</a:t>
          </a:r>
        </a:p>
      </dgm:t>
    </dgm:pt>
    <dgm:pt modelId="{73911C26-9BD8-4574-BEFE-4AE97E75BFD6}" type="parTrans" cxnId="{86F3DE18-CEBD-4E40-B424-D02F8DA91918}">
      <dgm:prSet/>
      <dgm:spPr/>
      <dgm:t>
        <a:bodyPr/>
        <a:lstStyle/>
        <a:p>
          <a:endParaRPr lang="es-CO"/>
        </a:p>
      </dgm:t>
    </dgm:pt>
    <dgm:pt modelId="{9675C256-F11C-4460-9EB6-33BC29958151}" type="sibTrans" cxnId="{86F3DE18-CEBD-4E40-B424-D02F8DA91918}">
      <dgm:prSet/>
      <dgm:spPr/>
      <dgm:t>
        <a:bodyPr/>
        <a:lstStyle/>
        <a:p>
          <a:endParaRPr lang="es-CO"/>
        </a:p>
      </dgm:t>
    </dgm:pt>
    <dgm:pt modelId="{5B474D28-5A7A-48B6-A316-A1558AE75814}">
      <dgm:prSet phldrT="[Text]"/>
      <dgm:spPr/>
      <dgm:t>
        <a:bodyPr/>
        <a:lstStyle/>
        <a:p>
          <a:r>
            <a:rPr lang="es-CO" dirty="0"/>
            <a:t>Lime</a:t>
          </a:r>
        </a:p>
      </dgm:t>
    </dgm:pt>
    <dgm:pt modelId="{7940F0BD-D79E-4539-8F1E-2B4819D550BC}" type="parTrans" cxnId="{936B5EA6-D980-4ED7-85EC-CDEA164E3BCB}">
      <dgm:prSet/>
      <dgm:spPr/>
      <dgm:t>
        <a:bodyPr/>
        <a:lstStyle/>
        <a:p>
          <a:endParaRPr lang="es-CO"/>
        </a:p>
      </dgm:t>
    </dgm:pt>
    <dgm:pt modelId="{7139E5A2-A3E0-495A-A45A-0A9A444C7E32}" type="sibTrans" cxnId="{936B5EA6-D980-4ED7-85EC-CDEA164E3BCB}">
      <dgm:prSet/>
      <dgm:spPr/>
      <dgm:t>
        <a:bodyPr/>
        <a:lstStyle/>
        <a:p>
          <a:endParaRPr lang="es-CO"/>
        </a:p>
      </dgm:t>
    </dgm:pt>
    <dgm:pt modelId="{C40DA057-FB03-4DD5-9697-11F7AF193720}">
      <dgm:prSet phldrT="[Text]"/>
      <dgm:spPr/>
      <dgm:t>
        <a:bodyPr/>
        <a:lstStyle/>
        <a:p>
          <a:r>
            <a:rPr lang="es-CO" dirty="0" err="1"/>
            <a:t>Bricks</a:t>
          </a:r>
          <a:endParaRPr lang="es-CO" dirty="0"/>
        </a:p>
      </dgm:t>
    </dgm:pt>
    <dgm:pt modelId="{B01AE00A-82C6-464D-A621-E9A1CE3FA723}" type="parTrans" cxnId="{F057AA40-5DB0-4BA1-9BA9-B544C19D0919}">
      <dgm:prSet/>
      <dgm:spPr/>
      <dgm:t>
        <a:bodyPr/>
        <a:lstStyle/>
        <a:p>
          <a:endParaRPr lang="es-CO"/>
        </a:p>
      </dgm:t>
    </dgm:pt>
    <dgm:pt modelId="{48273A46-BB5E-4BE5-829F-019AAF585449}" type="sibTrans" cxnId="{F057AA40-5DB0-4BA1-9BA9-B544C19D0919}">
      <dgm:prSet/>
      <dgm:spPr/>
      <dgm:t>
        <a:bodyPr/>
        <a:lstStyle/>
        <a:p>
          <a:endParaRPr lang="es-CO"/>
        </a:p>
      </dgm:t>
    </dgm:pt>
    <dgm:pt modelId="{9C886B1F-E54C-4D04-AC03-678F66B20EA7}" type="pres">
      <dgm:prSet presAssocID="{3A21CEDA-51CD-4217-A20F-6BF914E9C4C2}" presName="Name0" presStyleCnt="0">
        <dgm:presLayoutVars>
          <dgm:chPref val="1"/>
          <dgm:dir/>
          <dgm:animOne val="branch"/>
          <dgm:animLvl val="lvl"/>
          <dgm:resizeHandles val="exact"/>
        </dgm:presLayoutVars>
      </dgm:prSet>
      <dgm:spPr/>
    </dgm:pt>
    <dgm:pt modelId="{5BB2A034-0B60-4380-ACC3-E605EFEEFE62}" type="pres">
      <dgm:prSet presAssocID="{E65DC7C8-5061-45CF-8D0B-C0D06B7E2FFC}" presName="root1" presStyleCnt="0"/>
      <dgm:spPr/>
    </dgm:pt>
    <dgm:pt modelId="{A9BB33BA-5D11-4A6A-8FE4-E79B5BF2ADF3}" type="pres">
      <dgm:prSet presAssocID="{E65DC7C8-5061-45CF-8D0B-C0D06B7E2FFC}" presName="LevelOneTextNode" presStyleLbl="node0" presStyleIdx="0" presStyleCnt="1" custScaleX="159104" custScaleY="128783">
        <dgm:presLayoutVars>
          <dgm:chPref val="3"/>
        </dgm:presLayoutVars>
      </dgm:prSet>
      <dgm:spPr/>
    </dgm:pt>
    <dgm:pt modelId="{82516B78-E21C-4ACA-A5C3-806DCE3C8DAD}" type="pres">
      <dgm:prSet presAssocID="{E65DC7C8-5061-45CF-8D0B-C0D06B7E2FFC}" presName="level2hierChild" presStyleCnt="0"/>
      <dgm:spPr/>
    </dgm:pt>
    <dgm:pt modelId="{6A50DB43-AD9E-4B67-B255-DCCC2B76DFCB}" type="pres">
      <dgm:prSet presAssocID="{EDD6CC8C-1E94-41AA-BBC2-3A53F2447574}" presName="conn2-1" presStyleLbl="parChTrans1D2" presStyleIdx="0" presStyleCnt="5"/>
      <dgm:spPr/>
    </dgm:pt>
    <dgm:pt modelId="{88AA311E-8363-4709-ADAB-D87695B08ECD}" type="pres">
      <dgm:prSet presAssocID="{EDD6CC8C-1E94-41AA-BBC2-3A53F2447574}" presName="connTx" presStyleLbl="parChTrans1D2" presStyleIdx="0" presStyleCnt="5"/>
      <dgm:spPr/>
    </dgm:pt>
    <dgm:pt modelId="{BEF258AB-D7B1-418D-88F8-9D00F521D7B8}" type="pres">
      <dgm:prSet presAssocID="{60F9E3E2-1BE7-4E7D-B132-CD03517B3699}" presName="root2" presStyleCnt="0"/>
      <dgm:spPr/>
    </dgm:pt>
    <dgm:pt modelId="{F5FD61DD-CFD5-4984-87B3-F97CAEB1C2B0}" type="pres">
      <dgm:prSet presAssocID="{60F9E3E2-1BE7-4E7D-B132-CD03517B3699}" presName="LevelTwoTextNode" presStyleLbl="node2" presStyleIdx="0" presStyleCnt="5" custScaleX="229131" custScaleY="100472">
        <dgm:presLayoutVars>
          <dgm:chPref val="3"/>
        </dgm:presLayoutVars>
      </dgm:prSet>
      <dgm:spPr/>
    </dgm:pt>
    <dgm:pt modelId="{6787AD07-9FA2-45B7-B0A8-DA0CE9EE03AE}" type="pres">
      <dgm:prSet presAssocID="{60F9E3E2-1BE7-4E7D-B132-CD03517B3699}" presName="level3hierChild" presStyleCnt="0"/>
      <dgm:spPr/>
    </dgm:pt>
    <dgm:pt modelId="{F7A470EA-62D7-48A0-B268-3C77BC4866E3}" type="pres">
      <dgm:prSet presAssocID="{A0FC4344-D394-4AA3-A23D-CA44D550CB9A}" presName="conn2-1" presStyleLbl="parChTrans1D2" presStyleIdx="1" presStyleCnt="5"/>
      <dgm:spPr/>
    </dgm:pt>
    <dgm:pt modelId="{B34F51D5-B8AA-4A8C-B988-D11568B26736}" type="pres">
      <dgm:prSet presAssocID="{A0FC4344-D394-4AA3-A23D-CA44D550CB9A}" presName="connTx" presStyleLbl="parChTrans1D2" presStyleIdx="1" presStyleCnt="5"/>
      <dgm:spPr/>
    </dgm:pt>
    <dgm:pt modelId="{60ADC2E0-8BC4-4A68-B907-D5AB4695D962}" type="pres">
      <dgm:prSet presAssocID="{2E608868-62EB-4C2D-A1EE-22189399D737}" presName="root2" presStyleCnt="0"/>
      <dgm:spPr/>
    </dgm:pt>
    <dgm:pt modelId="{17D0D10F-E810-4CB1-8EFD-ED7F08804AD3}" type="pres">
      <dgm:prSet presAssocID="{2E608868-62EB-4C2D-A1EE-22189399D737}" presName="LevelTwoTextNode" presStyleLbl="node2" presStyleIdx="1" presStyleCnt="5" custScaleX="229131" custScaleY="100472">
        <dgm:presLayoutVars>
          <dgm:chPref val="3"/>
        </dgm:presLayoutVars>
      </dgm:prSet>
      <dgm:spPr/>
    </dgm:pt>
    <dgm:pt modelId="{A3EF396D-18EA-45BB-A59F-8EA935F9AB2C}" type="pres">
      <dgm:prSet presAssocID="{2E608868-62EB-4C2D-A1EE-22189399D737}" presName="level3hierChild" presStyleCnt="0"/>
      <dgm:spPr/>
    </dgm:pt>
    <dgm:pt modelId="{E070FCCE-42F6-4AF2-BBC4-99C3B9B4598E}" type="pres">
      <dgm:prSet presAssocID="{73911C26-9BD8-4574-BEFE-4AE97E75BFD6}" presName="conn2-1" presStyleLbl="parChTrans1D2" presStyleIdx="2" presStyleCnt="5"/>
      <dgm:spPr/>
    </dgm:pt>
    <dgm:pt modelId="{50F75C4D-C81F-44FD-87EE-E7F34054F126}" type="pres">
      <dgm:prSet presAssocID="{73911C26-9BD8-4574-BEFE-4AE97E75BFD6}" presName="connTx" presStyleLbl="parChTrans1D2" presStyleIdx="2" presStyleCnt="5"/>
      <dgm:spPr/>
    </dgm:pt>
    <dgm:pt modelId="{BD224A47-7075-4642-862D-990ABC8923EE}" type="pres">
      <dgm:prSet presAssocID="{571519BF-935C-4D7F-BC50-0B2EAB347C79}" presName="root2" presStyleCnt="0"/>
      <dgm:spPr/>
    </dgm:pt>
    <dgm:pt modelId="{C4D735D6-4C21-4A1C-AE4B-D3C116F6B60F}" type="pres">
      <dgm:prSet presAssocID="{571519BF-935C-4D7F-BC50-0B2EAB347C79}" presName="LevelTwoTextNode" presStyleLbl="node2" presStyleIdx="2" presStyleCnt="5" custScaleX="229131" custScaleY="100472">
        <dgm:presLayoutVars>
          <dgm:chPref val="3"/>
        </dgm:presLayoutVars>
      </dgm:prSet>
      <dgm:spPr/>
    </dgm:pt>
    <dgm:pt modelId="{C9C8FC2B-D4B8-4FCD-B75A-3C961974020E}" type="pres">
      <dgm:prSet presAssocID="{571519BF-935C-4D7F-BC50-0B2EAB347C79}" presName="level3hierChild" presStyleCnt="0"/>
      <dgm:spPr/>
    </dgm:pt>
    <dgm:pt modelId="{319765A5-6C9B-4659-B048-1B4963D35C29}" type="pres">
      <dgm:prSet presAssocID="{B01AE00A-82C6-464D-A621-E9A1CE3FA723}" presName="conn2-1" presStyleLbl="parChTrans1D2" presStyleIdx="3" presStyleCnt="5"/>
      <dgm:spPr/>
    </dgm:pt>
    <dgm:pt modelId="{5EBD2EFB-4632-45C4-BE33-981FB25F3BE8}" type="pres">
      <dgm:prSet presAssocID="{B01AE00A-82C6-464D-A621-E9A1CE3FA723}" presName="connTx" presStyleLbl="parChTrans1D2" presStyleIdx="3" presStyleCnt="5"/>
      <dgm:spPr/>
    </dgm:pt>
    <dgm:pt modelId="{F9739DD1-5D58-4E45-8995-E071D75901CC}" type="pres">
      <dgm:prSet presAssocID="{C40DA057-FB03-4DD5-9697-11F7AF193720}" presName="root2" presStyleCnt="0"/>
      <dgm:spPr/>
    </dgm:pt>
    <dgm:pt modelId="{3F87E1D4-49F2-4488-86F4-E34CAD13206D}" type="pres">
      <dgm:prSet presAssocID="{C40DA057-FB03-4DD5-9697-11F7AF193720}" presName="LevelTwoTextNode" presStyleLbl="node2" presStyleIdx="3" presStyleCnt="5" custScaleX="229131" custScaleY="100472">
        <dgm:presLayoutVars>
          <dgm:chPref val="3"/>
        </dgm:presLayoutVars>
      </dgm:prSet>
      <dgm:spPr/>
    </dgm:pt>
    <dgm:pt modelId="{6716DB89-1BA8-4177-B0A0-07BE04AC40A8}" type="pres">
      <dgm:prSet presAssocID="{C40DA057-FB03-4DD5-9697-11F7AF193720}" presName="level3hierChild" presStyleCnt="0"/>
      <dgm:spPr/>
    </dgm:pt>
    <dgm:pt modelId="{729D4476-C100-40D1-B552-AD1492DD6C90}" type="pres">
      <dgm:prSet presAssocID="{7940F0BD-D79E-4539-8F1E-2B4819D550BC}" presName="conn2-1" presStyleLbl="parChTrans1D2" presStyleIdx="4" presStyleCnt="5"/>
      <dgm:spPr/>
    </dgm:pt>
    <dgm:pt modelId="{42D8B696-659C-48BC-9382-5FAC9F985FC5}" type="pres">
      <dgm:prSet presAssocID="{7940F0BD-D79E-4539-8F1E-2B4819D550BC}" presName="connTx" presStyleLbl="parChTrans1D2" presStyleIdx="4" presStyleCnt="5"/>
      <dgm:spPr/>
    </dgm:pt>
    <dgm:pt modelId="{FF77874E-05D4-44B1-8E1E-441403FEDDE4}" type="pres">
      <dgm:prSet presAssocID="{5B474D28-5A7A-48B6-A316-A1558AE75814}" presName="root2" presStyleCnt="0"/>
      <dgm:spPr/>
    </dgm:pt>
    <dgm:pt modelId="{F4C8EB48-5650-47AA-A02B-2967A7100513}" type="pres">
      <dgm:prSet presAssocID="{5B474D28-5A7A-48B6-A316-A1558AE75814}" presName="LevelTwoTextNode" presStyleLbl="node2" presStyleIdx="4" presStyleCnt="5" custScaleX="229131" custScaleY="100472">
        <dgm:presLayoutVars>
          <dgm:chPref val="3"/>
        </dgm:presLayoutVars>
      </dgm:prSet>
      <dgm:spPr/>
    </dgm:pt>
    <dgm:pt modelId="{9F8D73ED-3E30-4344-A9E8-F8D1FD6D8129}" type="pres">
      <dgm:prSet presAssocID="{5B474D28-5A7A-48B6-A316-A1558AE75814}" presName="level3hierChild" presStyleCnt="0"/>
      <dgm:spPr/>
    </dgm:pt>
  </dgm:ptLst>
  <dgm:cxnLst>
    <dgm:cxn modelId="{14AE7708-9276-49E1-BE38-0D81072545E7}" type="presOf" srcId="{EDD6CC8C-1E94-41AA-BBC2-3A53F2447574}" destId="{88AA311E-8363-4709-ADAB-D87695B08ECD}" srcOrd="1" destOrd="0" presId="urn:microsoft.com/office/officeart/2008/layout/HorizontalMultiLevelHierarchy"/>
    <dgm:cxn modelId="{7E22D014-9F7A-4EA2-AC54-BC90F8F52ED3}" srcId="{E65DC7C8-5061-45CF-8D0B-C0D06B7E2FFC}" destId="{2E608868-62EB-4C2D-A1EE-22189399D737}" srcOrd="1" destOrd="0" parTransId="{A0FC4344-D394-4AA3-A23D-CA44D550CB9A}" sibTransId="{B38E6D1A-20D9-4DE2-A681-9E55A8313AB4}"/>
    <dgm:cxn modelId="{86F3DE18-CEBD-4E40-B424-D02F8DA91918}" srcId="{E65DC7C8-5061-45CF-8D0B-C0D06B7E2FFC}" destId="{571519BF-935C-4D7F-BC50-0B2EAB347C79}" srcOrd="2" destOrd="0" parTransId="{73911C26-9BD8-4574-BEFE-4AE97E75BFD6}" sibTransId="{9675C256-F11C-4460-9EB6-33BC29958151}"/>
    <dgm:cxn modelId="{011F6A1B-E78D-4F2B-A53C-6B707C4C9FE1}" type="presOf" srcId="{7940F0BD-D79E-4539-8F1E-2B4819D550BC}" destId="{729D4476-C100-40D1-B552-AD1492DD6C90}" srcOrd="0" destOrd="0" presId="urn:microsoft.com/office/officeart/2008/layout/HorizontalMultiLevelHierarchy"/>
    <dgm:cxn modelId="{4D3EB430-21B8-41B3-947D-DBBCEF52FB9C}" type="presOf" srcId="{EDD6CC8C-1E94-41AA-BBC2-3A53F2447574}" destId="{6A50DB43-AD9E-4B67-B255-DCCC2B76DFCB}" srcOrd="0" destOrd="0" presId="urn:microsoft.com/office/officeart/2008/layout/HorizontalMultiLevelHierarchy"/>
    <dgm:cxn modelId="{A2D2D232-A821-439D-9438-51EF636E935E}" type="presOf" srcId="{73911C26-9BD8-4574-BEFE-4AE97E75BFD6}" destId="{50F75C4D-C81F-44FD-87EE-E7F34054F126}" srcOrd="1" destOrd="0" presId="urn:microsoft.com/office/officeart/2008/layout/HorizontalMultiLevelHierarchy"/>
    <dgm:cxn modelId="{F057AA40-5DB0-4BA1-9BA9-B544C19D0919}" srcId="{E65DC7C8-5061-45CF-8D0B-C0D06B7E2FFC}" destId="{C40DA057-FB03-4DD5-9697-11F7AF193720}" srcOrd="3" destOrd="0" parTransId="{B01AE00A-82C6-464D-A621-E9A1CE3FA723}" sibTransId="{48273A46-BB5E-4BE5-829F-019AAF585449}"/>
    <dgm:cxn modelId="{11017B46-3880-450A-94C7-74B64168EE27}" type="presOf" srcId="{73911C26-9BD8-4574-BEFE-4AE97E75BFD6}" destId="{E070FCCE-42F6-4AF2-BBC4-99C3B9B4598E}" srcOrd="0" destOrd="0" presId="urn:microsoft.com/office/officeart/2008/layout/HorizontalMultiLevelHierarchy"/>
    <dgm:cxn modelId="{A9299948-B35E-4CD0-84CB-225646BED9D1}" type="presOf" srcId="{3A21CEDA-51CD-4217-A20F-6BF914E9C4C2}" destId="{9C886B1F-E54C-4D04-AC03-678F66B20EA7}" srcOrd="0" destOrd="0" presId="urn:microsoft.com/office/officeart/2008/layout/HorizontalMultiLevelHierarchy"/>
    <dgm:cxn modelId="{FD9BCB49-A6A9-4BEF-9FAD-0DF413887DE9}" type="presOf" srcId="{5B474D28-5A7A-48B6-A316-A1558AE75814}" destId="{F4C8EB48-5650-47AA-A02B-2967A7100513}" srcOrd="0" destOrd="0" presId="urn:microsoft.com/office/officeart/2008/layout/HorizontalMultiLevelHierarchy"/>
    <dgm:cxn modelId="{428A386C-115C-4432-B7ED-5409396D8FC1}" srcId="{3A21CEDA-51CD-4217-A20F-6BF914E9C4C2}" destId="{E65DC7C8-5061-45CF-8D0B-C0D06B7E2FFC}" srcOrd="0" destOrd="0" parTransId="{BCBE0F61-8E18-474F-9B9F-56419DC5D130}" sibTransId="{EF73E0F3-09F5-4E8B-933F-40FAC3B0D5C7}"/>
    <dgm:cxn modelId="{4DDD134E-ABCF-4E3A-8B1F-26CDB4EE806C}" type="presOf" srcId="{B01AE00A-82C6-464D-A621-E9A1CE3FA723}" destId="{319765A5-6C9B-4659-B048-1B4963D35C29}" srcOrd="0" destOrd="0" presId="urn:microsoft.com/office/officeart/2008/layout/HorizontalMultiLevelHierarchy"/>
    <dgm:cxn modelId="{1BDB1450-2B14-4507-B3EA-569433E9371E}" type="presOf" srcId="{C40DA057-FB03-4DD5-9697-11F7AF193720}" destId="{3F87E1D4-49F2-4488-86F4-E34CAD13206D}" srcOrd="0" destOrd="0" presId="urn:microsoft.com/office/officeart/2008/layout/HorizontalMultiLevelHierarchy"/>
    <dgm:cxn modelId="{F3801171-4D00-432C-B3BF-6E3CBFF25D30}" type="presOf" srcId="{A0FC4344-D394-4AA3-A23D-CA44D550CB9A}" destId="{F7A470EA-62D7-48A0-B268-3C77BC4866E3}" srcOrd="0" destOrd="0" presId="urn:microsoft.com/office/officeart/2008/layout/HorizontalMultiLevelHierarchy"/>
    <dgm:cxn modelId="{D349855A-57B3-4BB9-9C28-4037B5B92C8E}" srcId="{E65DC7C8-5061-45CF-8D0B-C0D06B7E2FFC}" destId="{60F9E3E2-1BE7-4E7D-B132-CD03517B3699}" srcOrd="0" destOrd="0" parTransId="{EDD6CC8C-1E94-41AA-BBC2-3A53F2447574}" sibTransId="{71B65CBD-BD0E-4628-B718-013CE11F0537}"/>
    <dgm:cxn modelId="{C63AD77F-D06D-4ED8-B0D5-8FF186F61506}" type="presOf" srcId="{7940F0BD-D79E-4539-8F1E-2B4819D550BC}" destId="{42D8B696-659C-48BC-9382-5FAC9F985FC5}" srcOrd="1" destOrd="0" presId="urn:microsoft.com/office/officeart/2008/layout/HorizontalMultiLevelHierarchy"/>
    <dgm:cxn modelId="{6F80DC8C-898A-4D15-8F03-ED435D1E61B3}" type="presOf" srcId="{60F9E3E2-1BE7-4E7D-B132-CD03517B3699}" destId="{F5FD61DD-CFD5-4984-87B3-F97CAEB1C2B0}" srcOrd="0" destOrd="0" presId="urn:microsoft.com/office/officeart/2008/layout/HorizontalMultiLevelHierarchy"/>
    <dgm:cxn modelId="{91FAD8A5-1B11-4DBC-A3D9-093516901AB1}" type="presOf" srcId="{B01AE00A-82C6-464D-A621-E9A1CE3FA723}" destId="{5EBD2EFB-4632-45C4-BE33-981FB25F3BE8}" srcOrd="1" destOrd="0" presId="urn:microsoft.com/office/officeart/2008/layout/HorizontalMultiLevelHierarchy"/>
    <dgm:cxn modelId="{936B5EA6-D980-4ED7-85EC-CDEA164E3BCB}" srcId="{E65DC7C8-5061-45CF-8D0B-C0D06B7E2FFC}" destId="{5B474D28-5A7A-48B6-A316-A1558AE75814}" srcOrd="4" destOrd="0" parTransId="{7940F0BD-D79E-4539-8F1E-2B4819D550BC}" sibTransId="{7139E5A2-A3E0-495A-A45A-0A9A444C7E32}"/>
    <dgm:cxn modelId="{F76582BD-FF69-41B6-A83E-ECF806035DB0}" type="presOf" srcId="{E65DC7C8-5061-45CF-8D0B-C0D06B7E2FFC}" destId="{A9BB33BA-5D11-4A6A-8FE4-E79B5BF2ADF3}" srcOrd="0" destOrd="0" presId="urn:microsoft.com/office/officeart/2008/layout/HorizontalMultiLevelHierarchy"/>
    <dgm:cxn modelId="{66EF61BF-6C09-4805-BA10-2691E995A2C0}" type="presOf" srcId="{2E608868-62EB-4C2D-A1EE-22189399D737}" destId="{17D0D10F-E810-4CB1-8EFD-ED7F08804AD3}" srcOrd="0" destOrd="0" presId="urn:microsoft.com/office/officeart/2008/layout/HorizontalMultiLevelHierarchy"/>
    <dgm:cxn modelId="{81186EF6-1D45-416F-B38C-068AAC0A37A8}" type="presOf" srcId="{571519BF-935C-4D7F-BC50-0B2EAB347C79}" destId="{C4D735D6-4C21-4A1C-AE4B-D3C116F6B60F}" srcOrd="0" destOrd="0" presId="urn:microsoft.com/office/officeart/2008/layout/HorizontalMultiLevelHierarchy"/>
    <dgm:cxn modelId="{F91E78FB-723D-417C-867B-70D152C53AAC}" type="presOf" srcId="{A0FC4344-D394-4AA3-A23D-CA44D550CB9A}" destId="{B34F51D5-B8AA-4A8C-B988-D11568B26736}" srcOrd="1" destOrd="0" presId="urn:microsoft.com/office/officeart/2008/layout/HorizontalMultiLevelHierarchy"/>
    <dgm:cxn modelId="{88C00F05-8714-48C7-92CC-C16C9C0723EC}" type="presParOf" srcId="{9C886B1F-E54C-4D04-AC03-678F66B20EA7}" destId="{5BB2A034-0B60-4380-ACC3-E605EFEEFE62}" srcOrd="0" destOrd="0" presId="urn:microsoft.com/office/officeart/2008/layout/HorizontalMultiLevelHierarchy"/>
    <dgm:cxn modelId="{3E5157CE-CED1-40D6-A5C2-E304E60F21DC}" type="presParOf" srcId="{5BB2A034-0B60-4380-ACC3-E605EFEEFE62}" destId="{A9BB33BA-5D11-4A6A-8FE4-E79B5BF2ADF3}" srcOrd="0" destOrd="0" presId="urn:microsoft.com/office/officeart/2008/layout/HorizontalMultiLevelHierarchy"/>
    <dgm:cxn modelId="{63EA2E34-B7D8-432E-A4AF-68EFAEDEC0AE}" type="presParOf" srcId="{5BB2A034-0B60-4380-ACC3-E605EFEEFE62}" destId="{82516B78-E21C-4ACA-A5C3-806DCE3C8DAD}" srcOrd="1" destOrd="0" presId="urn:microsoft.com/office/officeart/2008/layout/HorizontalMultiLevelHierarchy"/>
    <dgm:cxn modelId="{8D94663A-6D95-4255-AECA-1FC2FEE4E8A7}" type="presParOf" srcId="{82516B78-E21C-4ACA-A5C3-806DCE3C8DAD}" destId="{6A50DB43-AD9E-4B67-B255-DCCC2B76DFCB}" srcOrd="0" destOrd="0" presId="urn:microsoft.com/office/officeart/2008/layout/HorizontalMultiLevelHierarchy"/>
    <dgm:cxn modelId="{F07940AC-ECD4-4519-9A00-0F0187952FFC}" type="presParOf" srcId="{6A50DB43-AD9E-4B67-B255-DCCC2B76DFCB}" destId="{88AA311E-8363-4709-ADAB-D87695B08ECD}" srcOrd="0" destOrd="0" presId="urn:microsoft.com/office/officeart/2008/layout/HorizontalMultiLevelHierarchy"/>
    <dgm:cxn modelId="{EB897AD2-862E-4F9F-AD63-7D5E5678162C}" type="presParOf" srcId="{82516B78-E21C-4ACA-A5C3-806DCE3C8DAD}" destId="{BEF258AB-D7B1-418D-88F8-9D00F521D7B8}" srcOrd="1" destOrd="0" presId="urn:microsoft.com/office/officeart/2008/layout/HorizontalMultiLevelHierarchy"/>
    <dgm:cxn modelId="{38E16BE8-B8F7-42DA-B56E-B7030812A3A4}" type="presParOf" srcId="{BEF258AB-D7B1-418D-88F8-9D00F521D7B8}" destId="{F5FD61DD-CFD5-4984-87B3-F97CAEB1C2B0}" srcOrd="0" destOrd="0" presId="urn:microsoft.com/office/officeart/2008/layout/HorizontalMultiLevelHierarchy"/>
    <dgm:cxn modelId="{5F66647B-C962-4E5A-B3BF-C21879366825}" type="presParOf" srcId="{BEF258AB-D7B1-418D-88F8-9D00F521D7B8}" destId="{6787AD07-9FA2-45B7-B0A8-DA0CE9EE03AE}" srcOrd="1" destOrd="0" presId="urn:microsoft.com/office/officeart/2008/layout/HorizontalMultiLevelHierarchy"/>
    <dgm:cxn modelId="{009A6E9A-E9B0-40B2-A3EC-CFE7A603A74B}" type="presParOf" srcId="{82516B78-E21C-4ACA-A5C3-806DCE3C8DAD}" destId="{F7A470EA-62D7-48A0-B268-3C77BC4866E3}" srcOrd="2" destOrd="0" presId="urn:microsoft.com/office/officeart/2008/layout/HorizontalMultiLevelHierarchy"/>
    <dgm:cxn modelId="{582D4710-0030-4F7A-B0B4-FC422AD1AE89}" type="presParOf" srcId="{F7A470EA-62D7-48A0-B268-3C77BC4866E3}" destId="{B34F51D5-B8AA-4A8C-B988-D11568B26736}" srcOrd="0" destOrd="0" presId="urn:microsoft.com/office/officeart/2008/layout/HorizontalMultiLevelHierarchy"/>
    <dgm:cxn modelId="{34239D5D-EDE1-4C4C-A948-EFF1E0ACE10D}" type="presParOf" srcId="{82516B78-E21C-4ACA-A5C3-806DCE3C8DAD}" destId="{60ADC2E0-8BC4-4A68-B907-D5AB4695D962}" srcOrd="3" destOrd="0" presId="urn:microsoft.com/office/officeart/2008/layout/HorizontalMultiLevelHierarchy"/>
    <dgm:cxn modelId="{586BDA58-C1FF-455E-AE50-1F5F6785F505}" type="presParOf" srcId="{60ADC2E0-8BC4-4A68-B907-D5AB4695D962}" destId="{17D0D10F-E810-4CB1-8EFD-ED7F08804AD3}" srcOrd="0" destOrd="0" presId="urn:microsoft.com/office/officeart/2008/layout/HorizontalMultiLevelHierarchy"/>
    <dgm:cxn modelId="{46364824-16F3-4EC3-BF4D-BC8AD630E3E6}" type="presParOf" srcId="{60ADC2E0-8BC4-4A68-B907-D5AB4695D962}" destId="{A3EF396D-18EA-45BB-A59F-8EA935F9AB2C}" srcOrd="1" destOrd="0" presId="urn:microsoft.com/office/officeart/2008/layout/HorizontalMultiLevelHierarchy"/>
    <dgm:cxn modelId="{192EB061-9EEB-4548-BC04-6584966F88A5}" type="presParOf" srcId="{82516B78-E21C-4ACA-A5C3-806DCE3C8DAD}" destId="{E070FCCE-42F6-4AF2-BBC4-99C3B9B4598E}" srcOrd="4" destOrd="0" presId="urn:microsoft.com/office/officeart/2008/layout/HorizontalMultiLevelHierarchy"/>
    <dgm:cxn modelId="{32D0D5FE-D193-4BF4-8DDA-E76C4D2B51B4}" type="presParOf" srcId="{E070FCCE-42F6-4AF2-BBC4-99C3B9B4598E}" destId="{50F75C4D-C81F-44FD-87EE-E7F34054F126}" srcOrd="0" destOrd="0" presId="urn:microsoft.com/office/officeart/2008/layout/HorizontalMultiLevelHierarchy"/>
    <dgm:cxn modelId="{5D4FA4E9-46E9-4949-83BD-521ECAE48277}" type="presParOf" srcId="{82516B78-E21C-4ACA-A5C3-806DCE3C8DAD}" destId="{BD224A47-7075-4642-862D-990ABC8923EE}" srcOrd="5" destOrd="0" presId="urn:microsoft.com/office/officeart/2008/layout/HorizontalMultiLevelHierarchy"/>
    <dgm:cxn modelId="{B7B48643-B4A7-4A18-B126-80D824541BF9}" type="presParOf" srcId="{BD224A47-7075-4642-862D-990ABC8923EE}" destId="{C4D735D6-4C21-4A1C-AE4B-D3C116F6B60F}" srcOrd="0" destOrd="0" presId="urn:microsoft.com/office/officeart/2008/layout/HorizontalMultiLevelHierarchy"/>
    <dgm:cxn modelId="{B3547A3A-2914-48D8-928A-C3158A27B153}" type="presParOf" srcId="{BD224A47-7075-4642-862D-990ABC8923EE}" destId="{C9C8FC2B-D4B8-4FCD-B75A-3C961974020E}" srcOrd="1" destOrd="0" presId="urn:microsoft.com/office/officeart/2008/layout/HorizontalMultiLevelHierarchy"/>
    <dgm:cxn modelId="{757FB2B3-765D-4F40-881A-1C0F6DA54D2E}" type="presParOf" srcId="{82516B78-E21C-4ACA-A5C3-806DCE3C8DAD}" destId="{319765A5-6C9B-4659-B048-1B4963D35C29}" srcOrd="6" destOrd="0" presId="urn:microsoft.com/office/officeart/2008/layout/HorizontalMultiLevelHierarchy"/>
    <dgm:cxn modelId="{886623B7-96D9-4771-A85C-123A85569438}" type="presParOf" srcId="{319765A5-6C9B-4659-B048-1B4963D35C29}" destId="{5EBD2EFB-4632-45C4-BE33-981FB25F3BE8}" srcOrd="0" destOrd="0" presId="urn:microsoft.com/office/officeart/2008/layout/HorizontalMultiLevelHierarchy"/>
    <dgm:cxn modelId="{3910835D-CE85-492D-90ED-7C1F90D98AA5}" type="presParOf" srcId="{82516B78-E21C-4ACA-A5C3-806DCE3C8DAD}" destId="{F9739DD1-5D58-4E45-8995-E071D75901CC}" srcOrd="7" destOrd="0" presId="urn:microsoft.com/office/officeart/2008/layout/HorizontalMultiLevelHierarchy"/>
    <dgm:cxn modelId="{8792096D-E983-4E82-AAC1-4FCC711288F3}" type="presParOf" srcId="{F9739DD1-5D58-4E45-8995-E071D75901CC}" destId="{3F87E1D4-49F2-4488-86F4-E34CAD13206D}" srcOrd="0" destOrd="0" presId="urn:microsoft.com/office/officeart/2008/layout/HorizontalMultiLevelHierarchy"/>
    <dgm:cxn modelId="{0FEC49DF-FFBC-4A6A-8C29-1137A40349DB}" type="presParOf" srcId="{F9739DD1-5D58-4E45-8995-E071D75901CC}" destId="{6716DB89-1BA8-4177-B0A0-07BE04AC40A8}" srcOrd="1" destOrd="0" presId="urn:microsoft.com/office/officeart/2008/layout/HorizontalMultiLevelHierarchy"/>
    <dgm:cxn modelId="{9586DDE8-BAD0-4A15-A978-26D3261F3AB3}" type="presParOf" srcId="{82516B78-E21C-4ACA-A5C3-806DCE3C8DAD}" destId="{729D4476-C100-40D1-B552-AD1492DD6C90}" srcOrd="8" destOrd="0" presId="urn:microsoft.com/office/officeart/2008/layout/HorizontalMultiLevelHierarchy"/>
    <dgm:cxn modelId="{D4AD36C7-8BFB-449C-AD38-E9685154B229}" type="presParOf" srcId="{729D4476-C100-40D1-B552-AD1492DD6C90}" destId="{42D8B696-659C-48BC-9382-5FAC9F985FC5}" srcOrd="0" destOrd="0" presId="urn:microsoft.com/office/officeart/2008/layout/HorizontalMultiLevelHierarchy"/>
    <dgm:cxn modelId="{F50EC29B-670A-44AD-A17A-360E6100DE27}" type="presParOf" srcId="{82516B78-E21C-4ACA-A5C3-806DCE3C8DAD}" destId="{FF77874E-05D4-44B1-8E1E-441403FEDDE4}" srcOrd="9" destOrd="0" presId="urn:microsoft.com/office/officeart/2008/layout/HorizontalMultiLevelHierarchy"/>
    <dgm:cxn modelId="{DEB2AC21-D296-4FEF-B713-4C6B916889A4}" type="presParOf" srcId="{FF77874E-05D4-44B1-8E1E-441403FEDDE4}" destId="{F4C8EB48-5650-47AA-A02B-2967A7100513}" srcOrd="0" destOrd="0" presId="urn:microsoft.com/office/officeart/2008/layout/HorizontalMultiLevelHierarchy"/>
    <dgm:cxn modelId="{E36671A2-C049-412D-9519-492E79FD300F}" type="presParOf" srcId="{FF77874E-05D4-44B1-8E1E-441403FEDDE4}" destId="{9F8D73ED-3E30-4344-A9E8-F8D1FD6D812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21CEDA-51CD-4217-A20F-6BF914E9C4C2}" type="doc">
      <dgm:prSet loTypeId="urn:microsoft.com/office/officeart/2008/layout/HorizontalMultiLevelHierarchy" loCatId="hierarchy" qsTypeId="urn:microsoft.com/office/officeart/2005/8/quickstyle/simple1" qsCatId="simple" csTypeId="urn:microsoft.com/office/officeart/2005/8/colors/accent5_3" csCatId="accent5" phldr="1"/>
      <dgm:spPr/>
      <dgm:t>
        <a:bodyPr/>
        <a:lstStyle/>
        <a:p>
          <a:endParaRPr lang="es-CO"/>
        </a:p>
      </dgm:t>
    </dgm:pt>
    <dgm:pt modelId="{E65DC7C8-5061-45CF-8D0B-C0D06B7E2FFC}">
      <dgm:prSet phldrT="[Text]"/>
      <dgm:spPr/>
      <dgm:t>
        <a:bodyPr/>
        <a:lstStyle/>
        <a:p>
          <a:r>
            <a:rPr lang="es-CO" dirty="0"/>
            <a:t>Non-</a:t>
          </a:r>
          <a:r>
            <a:rPr lang="es-CO" dirty="0" err="1"/>
            <a:t>ferrous</a:t>
          </a:r>
          <a:r>
            <a:rPr lang="es-CO" dirty="0"/>
            <a:t> </a:t>
          </a:r>
          <a:r>
            <a:rPr lang="es-CO" dirty="0" err="1"/>
            <a:t>metals</a:t>
          </a:r>
          <a:endParaRPr lang="es-CO" dirty="0"/>
        </a:p>
      </dgm:t>
    </dgm:pt>
    <dgm:pt modelId="{BCBE0F61-8E18-474F-9B9F-56419DC5D130}" type="parTrans" cxnId="{428A386C-115C-4432-B7ED-5409396D8FC1}">
      <dgm:prSet/>
      <dgm:spPr/>
      <dgm:t>
        <a:bodyPr/>
        <a:lstStyle/>
        <a:p>
          <a:endParaRPr lang="es-CO"/>
        </a:p>
      </dgm:t>
    </dgm:pt>
    <dgm:pt modelId="{EF73E0F3-09F5-4E8B-933F-40FAC3B0D5C7}" type="sibTrans" cxnId="{428A386C-115C-4432-B7ED-5409396D8FC1}">
      <dgm:prSet/>
      <dgm:spPr/>
      <dgm:t>
        <a:bodyPr/>
        <a:lstStyle/>
        <a:p>
          <a:endParaRPr lang="es-CO"/>
        </a:p>
      </dgm:t>
    </dgm:pt>
    <dgm:pt modelId="{60F9E3E2-1BE7-4E7D-B132-CD03517B3699}">
      <dgm:prSet phldrT="[Text]"/>
      <dgm:spPr/>
      <dgm:t>
        <a:bodyPr/>
        <a:lstStyle/>
        <a:p>
          <a:r>
            <a:rPr lang="es-CO" dirty="0" err="1"/>
            <a:t>Copper</a:t>
          </a:r>
          <a:endParaRPr lang="es-CO" dirty="0"/>
        </a:p>
      </dgm:t>
    </dgm:pt>
    <dgm:pt modelId="{EDD6CC8C-1E94-41AA-BBC2-3A53F2447574}" type="parTrans" cxnId="{D349855A-57B3-4BB9-9C28-4037B5B92C8E}">
      <dgm:prSet/>
      <dgm:spPr/>
      <dgm:t>
        <a:bodyPr/>
        <a:lstStyle/>
        <a:p>
          <a:endParaRPr lang="es-CO"/>
        </a:p>
      </dgm:t>
    </dgm:pt>
    <dgm:pt modelId="{71B65CBD-BD0E-4628-B718-013CE11F0537}" type="sibTrans" cxnId="{D349855A-57B3-4BB9-9C28-4037B5B92C8E}">
      <dgm:prSet/>
      <dgm:spPr/>
      <dgm:t>
        <a:bodyPr/>
        <a:lstStyle/>
        <a:p>
          <a:endParaRPr lang="es-CO"/>
        </a:p>
      </dgm:t>
    </dgm:pt>
    <dgm:pt modelId="{2E608868-62EB-4C2D-A1EE-22189399D737}">
      <dgm:prSet phldrT="[Text]"/>
      <dgm:spPr/>
      <dgm:t>
        <a:bodyPr/>
        <a:lstStyle/>
        <a:p>
          <a:r>
            <a:rPr lang="es-CO" dirty="0" err="1"/>
            <a:t>Aluminium</a:t>
          </a:r>
          <a:endParaRPr lang="es-CO" dirty="0"/>
        </a:p>
      </dgm:t>
    </dgm:pt>
    <dgm:pt modelId="{A0FC4344-D394-4AA3-A23D-CA44D550CB9A}" type="parTrans" cxnId="{7E22D014-9F7A-4EA2-AC54-BC90F8F52ED3}">
      <dgm:prSet/>
      <dgm:spPr/>
      <dgm:t>
        <a:bodyPr/>
        <a:lstStyle/>
        <a:p>
          <a:endParaRPr lang="es-CO"/>
        </a:p>
      </dgm:t>
    </dgm:pt>
    <dgm:pt modelId="{B38E6D1A-20D9-4DE2-A681-9E55A8313AB4}" type="sibTrans" cxnId="{7E22D014-9F7A-4EA2-AC54-BC90F8F52ED3}">
      <dgm:prSet/>
      <dgm:spPr/>
      <dgm:t>
        <a:bodyPr/>
        <a:lstStyle/>
        <a:p>
          <a:endParaRPr lang="es-CO"/>
        </a:p>
      </dgm:t>
    </dgm:pt>
    <dgm:pt modelId="{571519BF-935C-4D7F-BC50-0B2EAB347C79}">
      <dgm:prSet phldrT="[Text]"/>
      <dgm:spPr/>
      <dgm:t>
        <a:bodyPr/>
        <a:lstStyle/>
        <a:p>
          <a:r>
            <a:rPr lang="es-CO" dirty="0"/>
            <a:t>Lead and/</a:t>
          </a:r>
          <a:r>
            <a:rPr lang="es-CO" dirty="0" err="1"/>
            <a:t>or</a:t>
          </a:r>
          <a:r>
            <a:rPr lang="es-CO" dirty="0"/>
            <a:t> </a:t>
          </a:r>
          <a:r>
            <a:rPr lang="es-CO" dirty="0" err="1"/>
            <a:t>Tin</a:t>
          </a:r>
          <a:endParaRPr lang="es-CO" dirty="0"/>
        </a:p>
      </dgm:t>
    </dgm:pt>
    <dgm:pt modelId="{73911C26-9BD8-4574-BEFE-4AE97E75BFD6}" type="parTrans" cxnId="{86F3DE18-CEBD-4E40-B424-D02F8DA91918}">
      <dgm:prSet/>
      <dgm:spPr/>
      <dgm:t>
        <a:bodyPr/>
        <a:lstStyle/>
        <a:p>
          <a:endParaRPr lang="es-CO"/>
        </a:p>
      </dgm:t>
    </dgm:pt>
    <dgm:pt modelId="{9675C256-F11C-4460-9EB6-33BC29958151}" type="sibTrans" cxnId="{86F3DE18-CEBD-4E40-B424-D02F8DA91918}">
      <dgm:prSet/>
      <dgm:spPr/>
      <dgm:t>
        <a:bodyPr/>
        <a:lstStyle/>
        <a:p>
          <a:endParaRPr lang="es-CO"/>
        </a:p>
      </dgm:t>
    </dgm:pt>
    <dgm:pt modelId="{5B474D28-5A7A-48B6-A316-A1558AE75814}">
      <dgm:prSet phldrT="[Text]"/>
      <dgm:spPr/>
      <dgm:t>
        <a:bodyPr/>
        <a:lstStyle/>
        <a:p>
          <a:r>
            <a:rPr lang="es-CO" dirty="0"/>
            <a:t>Nickel and/</a:t>
          </a:r>
          <a:r>
            <a:rPr lang="es-CO" dirty="0" err="1"/>
            <a:t>or</a:t>
          </a:r>
          <a:r>
            <a:rPr lang="es-CO" dirty="0"/>
            <a:t> </a:t>
          </a:r>
          <a:r>
            <a:rPr lang="es-CO" dirty="0" err="1"/>
            <a:t>Cobalt</a:t>
          </a:r>
          <a:endParaRPr lang="es-CO" dirty="0"/>
        </a:p>
      </dgm:t>
    </dgm:pt>
    <dgm:pt modelId="{7940F0BD-D79E-4539-8F1E-2B4819D550BC}" type="parTrans" cxnId="{936B5EA6-D980-4ED7-85EC-CDEA164E3BCB}">
      <dgm:prSet/>
      <dgm:spPr/>
      <dgm:t>
        <a:bodyPr/>
        <a:lstStyle/>
        <a:p>
          <a:endParaRPr lang="es-CO"/>
        </a:p>
      </dgm:t>
    </dgm:pt>
    <dgm:pt modelId="{7139E5A2-A3E0-495A-A45A-0A9A444C7E32}" type="sibTrans" cxnId="{936B5EA6-D980-4ED7-85EC-CDEA164E3BCB}">
      <dgm:prSet/>
      <dgm:spPr/>
      <dgm:t>
        <a:bodyPr/>
        <a:lstStyle/>
        <a:p>
          <a:endParaRPr lang="es-CO"/>
        </a:p>
      </dgm:t>
    </dgm:pt>
    <dgm:pt modelId="{C40DA057-FB03-4DD5-9697-11F7AF193720}">
      <dgm:prSet phldrT="[Text]"/>
      <dgm:spPr/>
      <dgm:t>
        <a:bodyPr/>
        <a:lstStyle/>
        <a:p>
          <a:r>
            <a:rPr lang="es-CO" dirty="0"/>
            <a:t>Zinc and/</a:t>
          </a:r>
          <a:r>
            <a:rPr lang="es-CO" dirty="0" err="1"/>
            <a:t>or</a:t>
          </a:r>
          <a:r>
            <a:rPr lang="es-CO" dirty="0"/>
            <a:t> </a:t>
          </a:r>
          <a:r>
            <a:rPr lang="es-CO" dirty="0" err="1"/>
            <a:t>Cadmium</a:t>
          </a:r>
          <a:endParaRPr lang="es-CO" dirty="0"/>
        </a:p>
      </dgm:t>
    </dgm:pt>
    <dgm:pt modelId="{B01AE00A-82C6-464D-A621-E9A1CE3FA723}" type="parTrans" cxnId="{F057AA40-5DB0-4BA1-9BA9-B544C19D0919}">
      <dgm:prSet/>
      <dgm:spPr/>
      <dgm:t>
        <a:bodyPr/>
        <a:lstStyle/>
        <a:p>
          <a:endParaRPr lang="es-CO"/>
        </a:p>
      </dgm:t>
    </dgm:pt>
    <dgm:pt modelId="{48273A46-BB5E-4BE5-829F-019AAF585449}" type="sibTrans" cxnId="{F057AA40-5DB0-4BA1-9BA9-B544C19D0919}">
      <dgm:prSet/>
      <dgm:spPr/>
      <dgm:t>
        <a:bodyPr/>
        <a:lstStyle/>
        <a:p>
          <a:endParaRPr lang="es-CO"/>
        </a:p>
      </dgm:t>
    </dgm:pt>
    <dgm:pt modelId="{9C886B1F-E54C-4D04-AC03-678F66B20EA7}" type="pres">
      <dgm:prSet presAssocID="{3A21CEDA-51CD-4217-A20F-6BF914E9C4C2}" presName="Name0" presStyleCnt="0">
        <dgm:presLayoutVars>
          <dgm:chPref val="1"/>
          <dgm:dir/>
          <dgm:animOne val="branch"/>
          <dgm:animLvl val="lvl"/>
          <dgm:resizeHandles val="exact"/>
        </dgm:presLayoutVars>
      </dgm:prSet>
      <dgm:spPr/>
    </dgm:pt>
    <dgm:pt modelId="{5BB2A034-0B60-4380-ACC3-E605EFEEFE62}" type="pres">
      <dgm:prSet presAssocID="{E65DC7C8-5061-45CF-8D0B-C0D06B7E2FFC}" presName="root1" presStyleCnt="0"/>
      <dgm:spPr/>
    </dgm:pt>
    <dgm:pt modelId="{A9BB33BA-5D11-4A6A-8FE4-E79B5BF2ADF3}" type="pres">
      <dgm:prSet presAssocID="{E65DC7C8-5061-45CF-8D0B-C0D06B7E2FFC}" presName="LevelOneTextNode" presStyleLbl="node0" presStyleIdx="0" presStyleCnt="1" custScaleX="159104" custScaleY="128783">
        <dgm:presLayoutVars>
          <dgm:chPref val="3"/>
        </dgm:presLayoutVars>
      </dgm:prSet>
      <dgm:spPr/>
    </dgm:pt>
    <dgm:pt modelId="{82516B78-E21C-4ACA-A5C3-806DCE3C8DAD}" type="pres">
      <dgm:prSet presAssocID="{E65DC7C8-5061-45CF-8D0B-C0D06B7E2FFC}" presName="level2hierChild" presStyleCnt="0"/>
      <dgm:spPr/>
    </dgm:pt>
    <dgm:pt modelId="{6A50DB43-AD9E-4B67-B255-DCCC2B76DFCB}" type="pres">
      <dgm:prSet presAssocID="{EDD6CC8C-1E94-41AA-BBC2-3A53F2447574}" presName="conn2-1" presStyleLbl="parChTrans1D2" presStyleIdx="0" presStyleCnt="5"/>
      <dgm:spPr/>
    </dgm:pt>
    <dgm:pt modelId="{88AA311E-8363-4709-ADAB-D87695B08ECD}" type="pres">
      <dgm:prSet presAssocID="{EDD6CC8C-1E94-41AA-BBC2-3A53F2447574}" presName="connTx" presStyleLbl="parChTrans1D2" presStyleIdx="0" presStyleCnt="5"/>
      <dgm:spPr/>
    </dgm:pt>
    <dgm:pt modelId="{BEF258AB-D7B1-418D-88F8-9D00F521D7B8}" type="pres">
      <dgm:prSet presAssocID="{60F9E3E2-1BE7-4E7D-B132-CD03517B3699}" presName="root2" presStyleCnt="0"/>
      <dgm:spPr/>
    </dgm:pt>
    <dgm:pt modelId="{F5FD61DD-CFD5-4984-87B3-F97CAEB1C2B0}" type="pres">
      <dgm:prSet presAssocID="{60F9E3E2-1BE7-4E7D-B132-CD03517B3699}" presName="LevelTwoTextNode" presStyleLbl="node2" presStyleIdx="0" presStyleCnt="5" custScaleX="229131" custScaleY="100472">
        <dgm:presLayoutVars>
          <dgm:chPref val="3"/>
        </dgm:presLayoutVars>
      </dgm:prSet>
      <dgm:spPr/>
    </dgm:pt>
    <dgm:pt modelId="{6787AD07-9FA2-45B7-B0A8-DA0CE9EE03AE}" type="pres">
      <dgm:prSet presAssocID="{60F9E3E2-1BE7-4E7D-B132-CD03517B3699}" presName="level3hierChild" presStyleCnt="0"/>
      <dgm:spPr/>
    </dgm:pt>
    <dgm:pt modelId="{F7A470EA-62D7-48A0-B268-3C77BC4866E3}" type="pres">
      <dgm:prSet presAssocID="{A0FC4344-D394-4AA3-A23D-CA44D550CB9A}" presName="conn2-1" presStyleLbl="parChTrans1D2" presStyleIdx="1" presStyleCnt="5"/>
      <dgm:spPr/>
    </dgm:pt>
    <dgm:pt modelId="{B34F51D5-B8AA-4A8C-B988-D11568B26736}" type="pres">
      <dgm:prSet presAssocID="{A0FC4344-D394-4AA3-A23D-CA44D550CB9A}" presName="connTx" presStyleLbl="parChTrans1D2" presStyleIdx="1" presStyleCnt="5"/>
      <dgm:spPr/>
    </dgm:pt>
    <dgm:pt modelId="{60ADC2E0-8BC4-4A68-B907-D5AB4695D962}" type="pres">
      <dgm:prSet presAssocID="{2E608868-62EB-4C2D-A1EE-22189399D737}" presName="root2" presStyleCnt="0"/>
      <dgm:spPr/>
    </dgm:pt>
    <dgm:pt modelId="{17D0D10F-E810-4CB1-8EFD-ED7F08804AD3}" type="pres">
      <dgm:prSet presAssocID="{2E608868-62EB-4C2D-A1EE-22189399D737}" presName="LevelTwoTextNode" presStyleLbl="node2" presStyleIdx="1" presStyleCnt="5" custScaleX="229131" custScaleY="100472">
        <dgm:presLayoutVars>
          <dgm:chPref val="3"/>
        </dgm:presLayoutVars>
      </dgm:prSet>
      <dgm:spPr/>
    </dgm:pt>
    <dgm:pt modelId="{A3EF396D-18EA-45BB-A59F-8EA935F9AB2C}" type="pres">
      <dgm:prSet presAssocID="{2E608868-62EB-4C2D-A1EE-22189399D737}" presName="level3hierChild" presStyleCnt="0"/>
      <dgm:spPr/>
    </dgm:pt>
    <dgm:pt modelId="{E070FCCE-42F6-4AF2-BBC4-99C3B9B4598E}" type="pres">
      <dgm:prSet presAssocID="{73911C26-9BD8-4574-BEFE-4AE97E75BFD6}" presName="conn2-1" presStyleLbl="parChTrans1D2" presStyleIdx="2" presStyleCnt="5"/>
      <dgm:spPr/>
    </dgm:pt>
    <dgm:pt modelId="{50F75C4D-C81F-44FD-87EE-E7F34054F126}" type="pres">
      <dgm:prSet presAssocID="{73911C26-9BD8-4574-BEFE-4AE97E75BFD6}" presName="connTx" presStyleLbl="parChTrans1D2" presStyleIdx="2" presStyleCnt="5"/>
      <dgm:spPr/>
    </dgm:pt>
    <dgm:pt modelId="{BD224A47-7075-4642-862D-990ABC8923EE}" type="pres">
      <dgm:prSet presAssocID="{571519BF-935C-4D7F-BC50-0B2EAB347C79}" presName="root2" presStyleCnt="0"/>
      <dgm:spPr/>
    </dgm:pt>
    <dgm:pt modelId="{C4D735D6-4C21-4A1C-AE4B-D3C116F6B60F}" type="pres">
      <dgm:prSet presAssocID="{571519BF-935C-4D7F-BC50-0B2EAB347C79}" presName="LevelTwoTextNode" presStyleLbl="node2" presStyleIdx="2" presStyleCnt="5" custScaleX="229131" custScaleY="100472">
        <dgm:presLayoutVars>
          <dgm:chPref val="3"/>
        </dgm:presLayoutVars>
      </dgm:prSet>
      <dgm:spPr/>
    </dgm:pt>
    <dgm:pt modelId="{C9C8FC2B-D4B8-4FCD-B75A-3C961974020E}" type="pres">
      <dgm:prSet presAssocID="{571519BF-935C-4D7F-BC50-0B2EAB347C79}" presName="level3hierChild" presStyleCnt="0"/>
      <dgm:spPr/>
    </dgm:pt>
    <dgm:pt modelId="{319765A5-6C9B-4659-B048-1B4963D35C29}" type="pres">
      <dgm:prSet presAssocID="{B01AE00A-82C6-464D-A621-E9A1CE3FA723}" presName="conn2-1" presStyleLbl="parChTrans1D2" presStyleIdx="3" presStyleCnt="5"/>
      <dgm:spPr/>
    </dgm:pt>
    <dgm:pt modelId="{5EBD2EFB-4632-45C4-BE33-981FB25F3BE8}" type="pres">
      <dgm:prSet presAssocID="{B01AE00A-82C6-464D-A621-E9A1CE3FA723}" presName="connTx" presStyleLbl="parChTrans1D2" presStyleIdx="3" presStyleCnt="5"/>
      <dgm:spPr/>
    </dgm:pt>
    <dgm:pt modelId="{F9739DD1-5D58-4E45-8995-E071D75901CC}" type="pres">
      <dgm:prSet presAssocID="{C40DA057-FB03-4DD5-9697-11F7AF193720}" presName="root2" presStyleCnt="0"/>
      <dgm:spPr/>
    </dgm:pt>
    <dgm:pt modelId="{3F87E1D4-49F2-4488-86F4-E34CAD13206D}" type="pres">
      <dgm:prSet presAssocID="{C40DA057-FB03-4DD5-9697-11F7AF193720}" presName="LevelTwoTextNode" presStyleLbl="node2" presStyleIdx="3" presStyleCnt="5" custScaleX="229131" custScaleY="100472">
        <dgm:presLayoutVars>
          <dgm:chPref val="3"/>
        </dgm:presLayoutVars>
      </dgm:prSet>
      <dgm:spPr/>
    </dgm:pt>
    <dgm:pt modelId="{6716DB89-1BA8-4177-B0A0-07BE04AC40A8}" type="pres">
      <dgm:prSet presAssocID="{C40DA057-FB03-4DD5-9697-11F7AF193720}" presName="level3hierChild" presStyleCnt="0"/>
      <dgm:spPr/>
    </dgm:pt>
    <dgm:pt modelId="{729D4476-C100-40D1-B552-AD1492DD6C90}" type="pres">
      <dgm:prSet presAssocID="{7940F0BD-D79E-4539-8F1E-2B4819D550BC}" presName="conn2-1" presStyleLbl="parChTrans1D2" presStyleIdx="4" presStyleCnt="5"/>
      <dgm:spPr/>
    </dgm:pt>
    <dgm:pt modelId="{42D8B696-659C-48BC-9382-5FAC9F985FC5}" type="pres">
      <dgm:prSet presAssocID="{7940F0BD-D79E-4539-8F1E-2B4819D550BC}" presName="connTx" presStyleLbl="parChTrans1D2" presStyleIdx="4" presStyleCnt="5"/>
      <dgm:spPr/>
    </dgm:pt>
    <dgm:pt modelId="{FF77874E-05D4-44B1-8E1E-441403FEDDE4}" type="pres">
      <dgm:prSet presAssocID="{5B474D28-5A7A-48B6-A316-A1558AE75814}" presName="root2" presStyleCnt="0"/>
      <dgm:spPr/>
    </dgm:pt>
    <dgm:pt modelId="{F4C8EB48-5650-47AA-A02B-2967A7100513}" type="pres">
      <dgm:prSet presAssocID="{5B474D28-5A7A-48B6-A316-A1558AE75814}" presName="LevelTwoTextNode" presStyleLbl="node2" presStyleIdx="4" presStyleCnt="5" custScaleX="229131" custScaleY="100472">
        <dgm:presLayoutVars>
          <dgm:chPref val="3"/>
        </dgm:presLayoutVars>
      </dgm:prSet>
      <dgm:spPr/>
    </dgm:pt>
    <dgm:pt modelId="{9F8D73ED-3E30-4344-A9E8-F8D1FD6D8129}" type="pres">
      <dgm:prSet presAssocID="{5B474D28-5A7A-48B6-A316-A1558AE75814}" presName="level3hierChild" presStyleCnt="0"/>
      <dgm:spPr/>
    </dgm:pt>
  </dgm:ptLst>
  <dgm:cxnLst>
    <dgm:cxn modelId="{14AE7708-9276-49E1-BE38-0D81072545E7}" type="presOf" srcId="{EDD6CC8C-1E94-41AA-BBC2-3A53F2447574}" destId="{88AA311E-8363-4709-ADAB-D87695B08ECD}" srcOrd="1" destOrd="0" presId="urn:microsoft.com/office/officeart/2008/layout/HorizontalMultiLevelHierarchy"/>
    <dgm:cxn modelId="{7E22D014-9F7A-4EA2-AC54-BC90F8F52ED3}" srcId="{E65DC7C8-5061-45CF-8D0B-C0D06B7E2FFC}" destId="{2E608868-62EB-4C2D-A1EE-22189399D737}" srcOrd="1" destOrd="0" parTransId="{A0FC4344-D394-4AA3-A23D-CA44D550CB9A}" sibTransId="{B38E6D1A-20D9-4DE2-A681-9E55A8313AB4}"/>
    <dgm:cxn modelId="{86F3DE18-CEBD-4E40-B424-D02F8DA91918}" srcId="{E65DC7C8-5061-45CF-8D0B-C0D06B7E2FFC}" destId="{571519BF-935C-4D7F-BC50-0B2EAB347C79}" srcOrd="2" destOrd="0" parTransId="{73911C26-9BD8-4574-BEFE-4AE97E75BFD6}" sibTransId="{9675C256-F11C-4460-9EB6-33BC29958151}"/>
    <dgm:cxn modelId="{011F6A1B-E78D-4F2B-A53C-6B707C4C9FE1}" type="presOf" srcId="{7940F0BD-D79E-4539-8F1E-2B4819D550BC}" destId="{729D4476-C100-40D1-B552-AD1492DD6C90}" srcOrd="0" destOrd="0" presId="urn:microsoft.com/office/officeart/2008/layout/HorizontalMultiLevelHierarchy"/>
    <dgm:cxn modelId="{4D3EB430-21B8-41B3-947D-DBBCEF52FB9C}" type="presOf" srcId="{EDD6CC8C-1E94-41AA-BBC2-3A53F2447574}" destId="{6A50DB43-AD9E-4B67-B255-DCCC2B76DFCB}" srcOrd="0" destOrd="0" presId="urn:microsoft.com/office/officeart/2008/layout/HorizontalMultiLevelHierarchy"/>
    <dgm:cxn modelId="{A2D2D232-A821-439D-9438-51EF636E935E}" type="presOf" srcId="{73911C26-9BD8-4574-BEFE-4AE97E75BFD6}" destId="{50F75C4D-C81F-44FD-87EE-E7F34054F126}" srcOrd="1" destOrd="0" presId="urn:microsoft.com/office/officeart/2008/layout/HorizontalMultiLevelHierarchy"/>
    <dgm:cxn modelId="{F057AA40-5DB0-4BA1-9BA9-B544C19D0919}" srcId="{E65DC7C8-5061-45CF-8D0B-C0D06B7E2FFC}" destId="{C40DA057-FB03-4DD5-9697-11F7AF193720}" srcOrd="3" destOrd="0" parTransId="{B01AE00A-82C6-464D-A621-E9A1CE3FA723}" sibTransId="{48273A46-BB5E-4BE5-829F-019AAF585449}"/>
    <dgm:cxn modelId="{11017B46-3880-450A-94C7-74B64168EE27}" type="presOf" srcId="{73911C26-9BD8-4574-BEFE-4AE97E75BFD6}" destId="{E070FCCE-42F6-4AF2-BBC4-99C3B9B4598E}" srcOrd="0" destOrd="0" presId="urn:microsoft.com/office/officeart/2008/layout/HorizontalMultiLevelHierarchy"/>
    <dgm:cxn modelId="{A9299948-B35E-4CD0-84CB-225646BED9D1}" type="presOf" srcId="{3A21CEDA-51CD-4217-A20F-6BF914E9C4C2}" destId="{9C886B1F-E54C-4D04-AC03-678F66B20EA7}" srcOrd="0" destOrd="0" presId="urn:microsoft.com/office/officeart/2008/layout/HorizontalMultiLevelHierarchy"/>
    <dgm:cxn modelId="{FD9BCB49-A6A9-4BEF-9FAD-0DF413887DE9}" type="presOf" srcId="{5B474D28-5A7A-48B6-A316-A1558AE75814}" destId="{F4C8EB48-5650-47AA-A02B-2967A7100513}" srcOrd="0" destOrd="0" presId="urn:microsoft.com/office/officeart/2008/layout/HorizontalMultiLevelHierarchy"/>
    <dgm:cxn modelId="{428A386C-115C-4432-B7ED-5409396D8FC1}" srcId="{3A21CEDA-51CD-4217-A20F-6BF914E9C4C2}" destId="{E65DC7C8-5061-45CF-8D0B-C0D06B7E2FFC}" srcOrd="0" destOrd="0" parTransId="{BCBE0F61-8E18-474F-9B9F-56419DC5D130}" sibTransId="{EF73E0F3-09F5-4E8B-933F-40FAC3B0D5C7}"/>
    <dgm:cxn modelId="{4DDD134E-ABCF-4E3A-8B1F-26CDB4EE806C}" type="presOf" srcId="{B01AE00A-82C6-464D-A621-E9A1CE3FA723}" destId="{319765A5-6C9B-4659-B048-1B4963D35C29}" srcOrd="0" destOrd="0" presId="urn:microsoft.com/office/officeart/2008/layout/HorizontalMultiLevelHierarchy"/>
    <dgm:cxn modelId="{1BDB1450-2B14-4507-B3EA-569433E9371E}" type="presOf" srcId="{C40DA057-FB03-4DD5-9697-11F7AF193720}" destId="{3F87E1D4-49F2-4488-86F4-E34CAD13206D}" srcOrd="0" destOrd="0" presId="urn:microsoft.com/office/officeart/2008/layout/HorizontalMultiLevelHierarchy"/>
    <dgm:cxn modelId="{F3801171-4D00-432C-B3BF-6E3CBFF25D30}" type="presOf" srcId="{A0FC4344-D394-4AA3-A23D-CA44D550CB9A}" destId="{F7A470EA-62D7-48A0-B268-3C77BC4866E3}" srcOrd="0" destOrd="0" presId="urn:microsoft.com/office/officeart/2008/layout/HorizontalMultiLevelHierarchy"/>
    <dgm:cxn modelId="{D349855A-57B3-4BB9-9C28-4037B5B92C8E}" srcId="{E65DC7C8-5061-45CF-8D0B-C0D06B7E2FFC}" destId="{60F9E3E2-1BE7-4E7D-B132-CD03517B3699}" srcOrd="0" destOrd="0" parTransId="{EDD6CC8C-1E94-41AA-BBC2-3A53F2447574}" sibTransId="{71B65CBD-BD0E-4628-B718-013CE11F0537}"/>
    <dgm:cxn modelId="{C63AD77F-D06D-4ED8-B0D5-8FF186F61506}" type="presOf" srcId="{7940F0BD-D79E-4539-8F1E-2B4819D550BC}" destId="{42D8B696-659C-48BC-9382-5FAC9F985FC5}" srcOrd="1" destOrd="0" presId="urn:microsoft.com/office/officeart/2008/layout/HorizontalMultiLevelHierarchy"/>
    <dgm:cxn modelId="{6F80DC8C-898A-4D15-8F03-ED435D1E61B3}" type="presOf" srcId="{60F9E3E2-1BE7-4E7D-B132-CD03517B3699}" destId="{F5FD61DD-CFD5-4984-87B3-F97CAEB1C2B0}" srcOrd="0" destOrd="0" presId="urn:microsoft.com/office/officeart/2008/layout/HorizontalMultiLevelHierarchy"/>
    <dgm:cxn modelId="{91FAD8A5-1B11-4DBC-A3D9-093516901AB1}" type="presOf" srcId="{B01AE00A-82C6-464D-A621-E9A1CE3FA723}" destId="{5EBD2EFB-4632-45C4-BE33-981FB25F3BE8}" srcOrd="1" destOrd="0" presId="urn:microsoft.com/office/officeart/2008/layout/HorizontalMultiLevelHierarchy"/>
    <dgm:cxn modelId="{936B5EA6-D980-4ED7-85EC-CDEA164E3BCB}" srcId="{E65DC7C8-5061-45CF-8D0B-C0D06B7E2FFC}" destId="{5B474D28-5A7A-48B6-A316-A1558AE75814}" srcOrd="4" destOrd="0" parTransId="{7940F0BD-D79E-4539-8F1E-2B4819D550BC}" sibTransId="{7139E5A2-A3E0-495A-A45A-0A9A444C7E32}"/>
    <dgm:cxn modelId="{F76582BD-FF69-41B6-A83E-ECF806035DB0}" type="presOf" srcId="{E65DC7C8-5061-45CF-8D0B-C0D06B7E2FFC}" destId="{A9BB33BA-5D11-4A6A-8FE4-E79B5BF2ADF3}" srcOrd="0" destOrd="0" presId="urn:microsoft.com/office/officeart/2008/layout/HorizontalMultiLevelHierarchy"/>
    <dgm:cxn modelId="{66EF61BF-6C09-4805-BA10-2691E995A2C0}" type="presOf" srcId="{2E608868-62EB-4C2D-A1EE-22189399D737}" destId="{17D0D10F-E810-4CB1-8EFD-ED7F08804AD3}" srcOrd="0" destOrd="0" presId="urn:microsoft.com/office/officeart/2008/layout/HorizontalMultiLevelHierarchy"/>
    <dgm:cxn modelId="{81186EF6-1D45-416F-B38C-068AAC0A37A8}" type="presOf" srcId="{571519BF-935C-4D7F-BC50-0B2EAB347C79}" destId="{C4D735D6-4C21-4A1C-AE4B-D3C116F6B60F}" srcOrd="0" destOrd="0" presId="urn:microsoft.com/office/officeart/2008/layout/HorizontalMultiLevelHierarchy"/>
    <dgm:cxn modelId="{F91E78FB-723D-417C-867B-70D152C53AAC}" type="presOf" srcId="{A0FC4344-D394-4AA3-A23D-CA44D550CB9A}" destId="{B34F51D5-B8AA-4A8C-B988-D11568B26736}" srcOrd="1" destOrd="0" presId="urn:microsoft.com/office/officeart/2008/layout/HorizontalMultiLevelHierarchy"/>
    <dgm:cxn modelId="{88C00F05-8714-48C7-92CC-C16C9C0723EC}" type="presParOf" srcId="{9C886B1F-E54C-4D04-AC03-678F66B20EA7}" destId="{5BB2A034-0B60-4380-ACC3-E605EFEEFE62}" srcOrd="0" destOrd="0" presId="urn:microsoft.com/office/officeart/2008/layout/HorizontalMultiLevelHierarchy"/>
    <dgm:cxn modelId="{3E5157CE-CED1-40D6-A5C2-E304E60F21DC}" type="presParOf" srcId="{5BB2A034-0B60-4380-ACC3-E605EFEEFE62}" destId="{A9BB33BA-5D11-4A6A-8FE4-E79B5BF2ADF3}" srcOrd="0" destOrd="0" presId="urn:microsoft.com/office/officeart/2008/layout/HorizontalMultiLevelHierarchy"/>
    <dgm:cxn modelId="{63EA2E34-B7D8-432E-A4AF-68EFAEDEC0AE}" type="presParOf" srcId="{5BB2A034-0B60-4380-ACC3-E605EFEEFE62}" destId="{82516B78-E21C-4ACA-A5C3-806DCE3C8DAD}" srcOrd="1" destOrd="0" presId="urn:microsoft.com/office/officeart/2008/layout/HorizontalMultiLevelHierarchy"/>
    <dgm:cxn modelId="{8D94663A-6D95-4255-AECA-1FC2FEE4E8A7}" type="presParOf" srcId="{82516B78-E21C-4ACA-A5C3-806DCE3C8DAD}" destId="{6A50DB43-AD9E-4B67-B255-DCCC2B76DFCB}" srcOrd="0" destOrd="0" presId="urn:microsoft.com/office/officeart/2008/layout/HorizontalMultiLevelHierarchy"/>
    <dgm:cxn modelId="{F07940AC-ECD4-4519-9A00-0F0187952FFC}" type="presParOf" srcId="{6A50DB43-AD9E-4B67-B255-DCCC2B76DFCB}" destId="{88AA311E-8363-4709-ADAB-D87695B08ECD}" srcOrd="0" destOrd="0" presId="urn:microsoft.com/office/officeart/2008/layout/HorizontalMultiLevelHierarchy"/>
    <dgm:cxn modelId="{EB897AD2-862E-4F9F-AD63-7D5E5678162C}" type="presParOf" srcId="{82516B78-E21C-4ACA-A5C3-806DCE3C8DAD}" destId="{BEF258AB-D7B1-418D-88F8-9D00F521D7B8}" srcOrd="1" destOrd="0" presId="urn:microsoft.com/office/officeart/2008/layout/HorizontalMultiLevelHierarchy"/>
    <dgm:cxn modelId="{38E16BE8-B8F7-42DA-B56E-B7030812A3A4}" type="presParOf" srcId="{BEF258AB-D7B1-418D-88F8-9D00F521D7B8}" destId="{F5FD61DD-CFD5-4984-87B3-F97CAEB1C2B0}" srcOrd="0" destOrd="0" presId="urn:microsoft.com/office/officeart/2008/layout/HorizontalMultiLevelHierarchy"/>
    <dgm:cxn modelId="{5F66647B-C962-4E5A-B3BF-C21879366825}" type="presParOf" srcId="{BEF258AB-D7B1-418D-88F8-9D00F521D7B8}" destId="{6787AD07-9FA2-45B7-B0A8-DA0CE9EE03AE}" srcOrd="1" destOrd="0" presId="urn:microsoft.com/office/officeart/2008/layout/HorizontalMultiLevelHierarchy"/>
    <dgm:cxn modelId="{009A6E9A-E9B0-40B2-A3EC-CFE7A603A74B}" type="presParOf" srcId="{82516B78-E21C-4ACA-A5C3-806DCE3C8DAD}" destId="{F7A470EA-62D7-48A0-B268-3C77BC4866E3}" srcOrd="2" destOrd="0" presId="urn:microsoft.com/office/officeart/2008/layout/HorizontalMultiLevelHierarchy"/>
    <dgm:cxn modelId="{582D4710-0030-4F7A-B0B4-FC422AD1AE89}" type="presParOf" srcId="{F7A470EA-62D7-48A0-B268-3C77BC4866E3}" destId="{B34F51D5-B8AA-4A8C-B988-D11568B26736}" srcOrd="0" destOrd="0" presId="urn:microsoft.com/office/officeart/2008/layout/HorizontalMultiLevelHierarchy"/>
    <dgm:cxn modelId="{34239D5D-EDE1-4C4C-A948-EFF1E0ACE10D}" type="presParOf" srcId="{82516B78-E21C-4ACA-A5C3-806DCE3C8DAD}" destId="{60ADC2E0-8BC4-4A68-B907-D5AB4695D962}" srcOrd="3" destOrd="0" presId="urn:microsoft.com/office/officeart/2008/layout/HorizontalMultiLevelHierarchy"/>
    <dgm:cxn modelId="{586BDA58-C1FF-455E-AE50-1F5F6785F505}" type="presParOf" srcId="{60ADC2E0-8BC4-4A68-B907-D5AB4695D962}" destId="{17D0D10F-E810-4CB1-8EFD-ED7F08804AD3}" srcOrd="0" destOrd="0" presId="urn:microsoft.com/office/officeart/2008/layout/HorizontalMultiLevelHierarchy"/>
    <dgm:cxn modelId="{46364824-16F3-4EC3-BF4D-BC8AD630E3E6}" type="presParOf" srcId="{60ADC2E0-8BC4-4A68-B907-D5AB4695D962}" destId="{A3EF396D-18EA-45BB-A59F-8EA935F9AB2C}" srcOrd="1" destOrd="0" presId="urn:microsoft.com/office/officeart/2008/layout/HorizontalMultiLevelHierarchy"/>
    <dgm:cxn modelId="{192EB061-9EEB-4548-BC04-6584966F88A5}" type="presParOf" srcId="{82516B78-E21C-4ACA-A5C3-806DCE3C8DAD}" destId="{E070FCCE-42F6-4AF2-BBC4-99C3B9B4598E}" srcOrd="4" destOrd="0" presId="urn:microsoft.com/office/officeart/2008/layout/HorizontalMultiLevelHierarchy"/>
    <dgm:cxn modelId="{32D0D5FE-D193-4BF4-8DDA-E76C4D2B51B4}" type="presParOf" srcId="{E070FCCE-42F6-4AF2-BBC4-99C3B9B4598E}" destId="{50F75C4D-C81F-44FD-87EE-E7F34054F126}" srcOrd="0" destOrd="0" presId="urn:microsoft.com/office/officeart/2008/layout/HorizontalMultiLevelHierarchy"/>
    <dgm:cxn modelId="{5D4FA4E9-46E9-4949-83BD-521ECAE48277}" type="presParOf" srcId="{82516B78-E21C-4ACA-A5C3-806DCE3C8DAD}" destId="{BD224A47-7075-4642-862D-990ABC8923EE}" srcOrd="5" destOrd="0" presId="urn:microsoft.com/office/officeart/2008/layout/HorizontalMultiLevelHierarchy"/>
    <dgm:cxn modelId="{B7B48643-B4A7-4A18-B126-80D824541BF9}" type="presParOf" srcId="{BD224A47-7075-4642-862D-990ABC8923EE}" destId="{C4D735D6-4C21-4A1C-AE4B-D3C116F6B60F}" srcOrd="0" destOrd="0" presId="urn:microsoft.com/office/officeart/2008/layout/HorizontalMultiLevelHierarchy"/>
    <dgm:cxn modelId="{B3547A3A-2914-48D8-928A-C3158A27B153}" type="presParOf" srcId="{BD224A47-7075-4642-862D-990ABC8923EE}" destId="{C9C8FC2B-D4B8-4FCD-B75A-3C961974020E}" srcOrd="1" destOrd="0" presId="urn:microsoft.com/office/officeart/2008/layout/HorizontalMultiLevelHierarchy"/>
    <dgm:cxn modelId="{757FB2B3-765D-4F40-881A-1C0F6DA54D2E}" type="presParOf" srcId="{82516B78-E21C-4ACA-A5C3-806DCE3C8DAD}" destId="{319765A5-6C9B-4659-B048-1B4963D35C29}" srcOrd="6" destOrd="0" presId="urn:microsoft.com/office/officeart/2008/layout/HorizontalMultiLevelHierarchy"/>
    <dgm:cxn modelId="{886623B7-96D9-4771-A85C-123A85569438}" type="presParOf" srcId="{319765A5-6C9B-4659-B048-1B4963D35C29}" destId="{5EBD2EFB-4632-45C4-BE33-981FB25F3BE8}" srcOrd="0" destOrd="0" presId="urn:microsoft.com/office/officeart/2008/layout/HorizontalMultiLevelHierarchy"/>
    <dgm:cxn modelId="{3910835D-CE85-492D-90ED-7C1F90D98AA5}" type="presParOf" srcId="{82516B78-E21C-4ACA-A5C3-806DCE3C8DAD}" destId="{F9739DD1-5D58-4E45-8995-E071D75901CC}" srcOrd="7" destOrd="0" presId="urn:microsoft.com/office/officeart/2008/layout/HorizontalMultiLevelHierarchy"/>
    <dgm:cxn modelId="{8792096D-E983-4E82-AAC1-4FCC711288F3}" type="presParOf" srcId="{F9739DD1-5D58-4E45-8995-E071D75901CC}" destId="{3F87E1D4-49F2-4488-86F4-E34CAD13206D}" srcOrd="0" destOrd="0" presId="urn:microsoft.com/office/officeart/2008/layout/HorizontalMultiLevelHierarchy"/>
    <dgm:cxn modelId="{0FEC49DF-FFBC-4A6A-8C29-1137A40349DB}" type="presParOf" srcId="{F9739DD1-5D58-4E45-8995-E071D75901CC}" destId="{6716DB89-1BA8-4177-B0A0-07BE04AC40A8}" srcOrd="1" destOrd="0" presId="urn:microsoft.com/office/officeart/2008/layout/HorizontalMultiLevelHierarchy"/>
    <dgm:cxn modelId="{9586DDE8-BAD0-4A15-A978-26D3261F3AB3}" type="presParOf" srcId="{82516B78-E21C-4ACA-A5C3-806DCE3C8DAD}" destId="{729D4476-C100-40D1-B552-AD1492DD6C90}" srcOrd="8" destOrd="0" presId="urn:microsoft.com/office/officeart/2008/layout/HorizontalMultiLevelHierarchy"/>
    <dgm:cxn modelId="{D4AD36C7-8BFB-449C-AD38-E9685154B229}" type="presParOf" srcId="{729D4476-C100-40D1-B552-AD1492DD6C90}" destId="{42D8B696-659C-48BC-9382-5FAC9F985FC5}" srcOrd="0" destOrd="0" presId="urn:microsoft.com/office/officeart/2008/layout/HorizontalMultiLevelHierarchy"/>
    <dgm:cxn modelId="{F50EC29B-670A-44AD-A17A-360E6100DE27}" type="presParOf" srcId="{82516B78-E21C-4ACA-A5C3-806DCE3C8DAD}" destId="{FF77874E-05D4-44B1-8E1E-441403FEDDE4}" srcOrd="9" destOrd="0" presId="urn:microsoft.com/office/officeart/2008/layout/HorizontalMultiLevelHierarchy"/>
    <dgm:cxn modelId="{DEB2AC21-D296-4FEF-B713-4C6B916889A4}" type="presParOf" srcId="{FF77874E-05D4-44B1-8E1E-441403FEDDE4}" destId="{F4C8EB48-5650-47AA-A02B-2967A7100513}" srcOrd="0" destOrd="0" presId="urn:microsoft.com/office/officeart/2008/layout/HorizontalMultiLevelHierarchy"/>
    <dgm:cxn modelId="{E36671A2-C049-412D-9519-492E79FD300F}" type="presParOf" srcId="{FF77874E-05D4-44B1-8E1E-441403FEDDE4}" destId="{9F8D73ED-3E30-4344-A9E8-F8D1FD6D8129}"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50EB0-AF1D-4CF1-95CC-1DFB30D82674}">
      <dsp:nvSpPr>
        <dsp:cNvPr id="0" name=""/>
        <dsp:cNvSpPr/>
      </dsp:nvSpPr>
      <dsp:spPr>
        <a:xfrm>
          <a:off x="1203278" y="2487"/>
          <a:ext cx="2194612" cy="13167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err="1"/>
            <a:t>Iron</a:t>
          </a:r>
          <a:r>
            <a:rPr lang="es-CO" sz="2500" kern="1200" dirty="0"/>
            <a:t> and </a:t>
          </a:r>
          <a:r>
            <a:rPr lang="es-CO" sz="2500" kern="1200" dirty="0" err="1"/>
            <a:t>steel</a:t>
          </a:r>
          <a:endParaRPr lang="es-CO" sz="2500" kern="1200" dirty="0"/>
        </a:p>
      </dsp:txBody>
      <dsp:txXfrm>
        <a:off x="1203278" y="2487"/>
        <a:ext cx="2194612" cy="1316767"/>
      </dsp:txXfrm>
    </dsp:sp>
    <dsp:sp modelId="{D9526428-1889-47BE-B6EF-6138D6E03BC4}">
      <dsp:nvSpPr>
        <dsp:cNvPr id="0" name=""/>
        <dsp:cNvSpPr/>
      </dsp:nvSpPr>
      <dsp:spPr>
        <a:xfrm>
          <a:off x="3617352" y="2487"/>
          <a:ext cx="2194612" cy="13167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a:t>Chemical and </a:t>
          </a:r>
          <a:r>
            <a:rPr lang="es-CO" sz="2500" kern="1200" dirty="0" err="1"/>
            <a:t>petrochemical</a:t>
          </a:r>
          <a:endParaRPr lang="es-CO" sz="2500" kern="1200" dirty="0"/>
        </a:p>
      </dsp:txBody>
      <dsp:txXfrm>
        <a:off x="3617352" y="2487"/>
        <a:ext cx="2194612" cy="1316767"/>
      </dsp:txXfrm>
    </dsp:sp>
    <dsp:sp modelId="{4560E0D1-BD80-4ADB-9AC0-4C3C3861FD5E}">
      <dsp:nvSpPr>
        <dsp:cNvPr id="0" name=""/>
        <dsp:cNvSpPr/>
      </dsp:nvSpPr>
      <dsp:spPr>
        <a:xfrm>
          <a:off x="6031426" y="2487"/>
          <a:ext cx="2194612" cy="13167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a:t>Non-</a:t>
          </a:r>
          <a:r>
            <a:rPr lang="es-CO" sz="2500" kern="1200" dirty="0" err="1"/>
            <a:t>ferrous</a:t>
          </a:r>
          <a:r>
            <a:rPr lang="es-CO" sz="2500" kern="1200" dirty="0"/>
            <a:t> </a:t>
          </a:r>
          <a:r>
            <a:rPr lang="es-CO" sz="2500" kern="1200" dirty="0" err="1"/>
            <a:t>metals</a:t>
          </a:r>
          <a:endParaRPr lang="es-CO" sz="2500" kern="1200" dirty="0"/>
        </a:p>
      </dsp:txBody>
      <dsp:txXfrm>
        <a:off x="6031426" y="2487"/>
        <a:ext cx="2194612" cy="1316767"/>
      </dsp:txXfrm>
    </dsp:sp>
    <dsp:sp modelId="{07CA1388-984D-40C9-913C-1258F4066B78}">
      <dsp:nvSpPr>
        <dsp:cNvPr id="0" name=""/>
        <dsp:cNvSpPr/>
      </dsp:nvSpPr>
      <dsp:spPr>
        <a:xfrm>
          <a:off x="8445500" y="2487"/>
          <a:ext cx="2194612" cy="13167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a:t>Non-</a:t>
          </a:r>
          <a:r>
            <a:rPr lang="es-CO" sz="2500" kern="1200" dirty="0" err="1"/>
            <a:t>metallic</a:t>
          </a:r>
          <a:r>
            <a:rPr lang="es-CO" sz="2500" kern="1200" dirty="0"/>
            <a:t> </a:t>
          </a:r>
          <a:r>
            <a:rPr lang="es-CO" sz="2500" kern="1200" dirty="0" err="1"/>
            <a:t>minerals</a:t>
          </a:r>
          <a:endParaRPr lang="es-CO" sz="2500" kern="1200" dirty="0"/>
        </a:p>
      </dsp:txBody>
      <dsp:txXfrm>
        <a:off x="8445500" y="2487"/>
        <a:ext cx="2194612" cy="1316767"/>
      </dsp:txXfrm>
    </dsp:sp>
    <dsp:sp modelId="{0DFEFE40-0F54-4492-958A-6B0F93A8BD65}">
      <dsp:nvSpPr>
        <dsp:cNvPr id="0" name=""/>
        <dsp:cNvSpPr/>
      </dsp:nvSpPr>
      <dsp:spPr>
        <a:xfrm>
          <a:off x="1203278" y="1538716"/>
          <a:ext cx="2194612" cy="13167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err="1"/>
            <a:t>Transport</a:t>
          </a:r>
          <a:r>
            <a:rPr lang="es-CO" sz="2500" kern="1200" dirty="0"/>
            <a:t> </a:t>
          </a:r>
          <a:r>
            <a:rPr lang="es-CO" sz="2500" kern="1200" dirty="0" err="1"/>
            <a:t>equipment</a:t>
          </a:r>
          <a:endParaRPr lang="es-CO" sz="2500" kern="1200" dirty="0"/>
        </a:p>
      </dsp:txBody>
      <dsp:txXfrm>
        <a:off x="1203278" y="1538716"/>
        <a:ext cx="2194612" cy="1316767"/>
      </dsp:txXfrm>
    </dsp:sp>
    <dsp:sp modelId="{69430A30-C81D-41FF-B28C-0334B42B6D83}">
      <dsp:nvSpPr>
        <dsp:cNvPr id="0" name=""/>
        <dsp:cNvSpPr/>
      </dsp:nvSpPr>
      <dsp:spPr>
        <a:xfrm>
          <a:off x="3617352" y="1538716"/>
          <a:ext cx="2194612" cy="13167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err="1"/>
            <a:t>Machinery</a:t>
          </a:r>
          <a:endParaRPr lang="es-CO" sz="2500" kern="1200" dirty="0"/>
        </a:p>
      </dsp:txBody>
      <dsp:txXfrm>
        <a:off x="3617352" y="1538716"/>
        <a:ext cx="2194612" cy="1316767"/>
      </dsp:txXfrm>
    </dsp:sp>
    <dsp:sp modelId="{DA4FE01D-148E-4A9D-A4B0-876B873F1A9B}">
      <dsp:nvSpPr>
        <dsp:cNvPr id="0" name=""/>
        <dsp:cNvSpPr/>
      </dsp:nvSpPr>
      <dsp:spPr>
        <a:xfrm>
          <a:off x="6031426" y="1538716"/>
          <a:ext cx="2194612" cy="13167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err="1"/>
            <a:t>Mining</a:t>
          </a:r>
          <a:r>
            <a:rPr lang="es-CO" sz="2500" kern="1200" dirty="0"/>
            <a:t> and </a:t>
          </a:r>
          <a:r>
            <a:rPr lang="es-CO" sz="2500" kern="1200" dirty="0" err="1"/>
            <a:t>quarrying</a:t>
          </a:r>
          <a:endParaRPr lang="es-CO" sz="2500" kern="1200" dirty="0"/>
        </a:p>
      </dsp:txBody>
      <dsp:txXfrm>
        <a:off x="6031426" y="1538716"/>
        <a:ext cx="2194612" cy="1316767"/>
      </dsp:txXfrm>
    </dsp:sp>
    <dsp:sp modelId="{A80DCD46-9435-4FDA-AADB-D69C5D047FF9}">
      <dsp:nvSpPr>
        <dsp:cNvPr id="0" name=""/>
        <dsp:cNvSpPr/>
      </dsp:nvSpPr>
      <dsp:spPr>
        <a:xfrm>
          <a:off x="8445500" y="1538716"/>
          <a:ext cx="2194612" cy="13167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err="1"/>
            <a:t>Food</a:t>
          </a:r>
          <a:r>
            <a:rPr lang="es-CO" sz="2500" kern="1200" dirty="0"/>
            <a:t>, </a:t>
          </a:r>
          <a:r>
            <a:rPr lang="es-CO" sz="2500" kern="1200" dirty="0" err="1"/>
            <a:t>beverages</a:t>
          </a:r>
          <a:r>
            <a:rPr lang="es-CO" sz="2500" kern="1200" dirty="0"/>
            <a:t> and </a:t>
          </a:r>
          <a:r>
            <a:rPr lang="es-CO" sz="2500" kern="1200" dirty="0" err="1"/>
            <a:t>tobacco</a:t>
          </a:r>
          <a:endParaRPr lang="es-CO" sz="2500" kern="1200" dirty="0"/>
        </a:p>
      </dsp:txBody>
      <dsp:txXfrm>
        <a:off x="8445500" y="1538716"/>
        <a:ext cx="2194612" cy="1316767"/>
      </dsp:txXfrm>
    </dsp:sp>
    <dsp:sp modelId="{C5A604A2-4FEC-4E6F-9490-3775B17577AB}">
      <dsp:nvSpPr>
        <dsp:cNvPr id="0" name=""/>
        <dsp:cNvSpPr/>
      </dsp:nvSpPr>
      <dsp:spPr>
        <a:xfrm>
          <a:off x="1203278" y="3074945"/>
          <a:ext cx="2194612" cy="13167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err="1"/>
            <a:t>Paper</a:t>
          </a:r>
          <a:r>
            <a:rPr lang="es-CO" sz="2500" kern="1200" dirty="0"/>
            <a:t>, Pulp and </a:t>
          </a:r>
          <a:r>
            <a:rPr lang="es-CO" sz="2500" kern="1200" dirty="0" err="1"/>
            <a:t>printing</a:t>
          </a:r>
          <a:endParaRPr lang="es-CO" sz="2500" kern="1200" dirty="0"/>
        </a:p>
      </dsp:txBody>
      <dsp:txXfrm>
        <a:off x="1203278" y="3074945"/>
        <a:ext cx="2194612" cy="1316767"/>
      </dsp:txXfrm>
    </dsp:sp>
    <dsp:sp modelId="{D63BF2B5-AB51-4B8C-B397-FDC94B3678E8}">
      <dsp:nvSpPr>
        <dsp:cNvPr id="0" name=""/>
        <dsp:cNvSpPr/>
      </dsp:nvSpPr>
      <dsp:spPr>
        <a:xfrm>
          <a:off x="3617352" y="3074945"/>
          <a:ext cx="2194612" cy="13167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a:t>Wood and </a:t>
          </a:r>
          <a:r>
            <a:rPr lang="es-CO" sz="2500" kern="1200" dirty="0" err="1"/>
            <a:t>wood</a:t>
          </a:r>
          <a:r>
            <a:rPr lang="es-CO" sz="2500" kern="1200" dirty="0"/>
            <a:t> </a:t>
          </a:r>
          <a:r>
            <a:rPr lang="es-CO" sz="2500" kern="1200" dirty="0" err="1"/>
            <a:t>products</a:t>
          </a:r>
          <a:endParaRPr lang="es-CO" sz="2500" kern="1200" dirty="0"/>
        </a:p>
      </dsp:txBody>
      <dsp:txXfrm>
        <a:off x="3617352" y="3074945"/>
        <a:ext cx="2194612" cy="1316767"/>
      </dsp:txXfrm>
    </dsp:sp>
    <dsp:sp modelId="{51D0FF0A-950E-42FF-9671-1E873F3661BA}">
      <dsp:nvSpPr>
        <dsp:cNvPr id="0" name=""/>
        <dsp:cNvSpPr/>
      </dsp:nvSpPr>
      <dsp:spPr>
        <a:xfrm>
          <a:off x="6031426" y="3074945"/>
          <a:ext cx="2194612" cy="13167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err="1"/>
            <a:t>Textile</a:t>
          </a:r>
          <a:r>
            <a:rPr lang="es-CO" sz="2500" kern="1200" dirty="0"/>
            <a:t> and </a:t>
          </a:r>
          <a:r>
            <a:rPr lang="es-CO" sz="2500" kern="1200" dirty="0" err="1"/>
            <a:t>leather</a:t>
          </a:r>
          <a:endParaRPr lang="es-CO" sz="2500" kern="1200" dirty="0"/>
        </a:p>
      </dsp:txBody>
      <dsp:txXfrm>
        <a:off x="6031426" y="3074945"/>
        <a:ext cx="2194612" cy="1316767"/>
      </dsp:txXfrm>
    </dsp:sp>
    <dsp:sp modelId="{43C98DB0-F2A0-4AD0-A0D4-0BED5FA9EAE9}">
      <dsp:nvSpPr>
        <dsp:cNvPr id="0" name=""/>
        <dsp:cNvSpPr/>
      </dsp:nvSpPr>
      <dsp:spPr>
        <a:xfrm>
          <a:off x="8445500" y="3074945"/>
          <a:ext cx="2194612" cy="13167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CO" sz="2500" kern="1200" dirty="0" err="1"/>
            <a:t>Construction</a:t>
          </a:r>
          <a:endParaRPr lang="es-CO" sz="2500" kern="1200" dirty="0"/>
        </a:p>
      </dsp:txBody>
      <dsp:txXfrm>
        <a:off x="8445500" y="3074945"/>
        <a:ext cx="2194612" cy="13167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C5577-2DD9-4123-A6B5-AB85D7572AE4}">
      <dsp:nvSpPr>
        <dsp:cNvPr id="0" name=""/>
        <dsp:cNvSpPr/>
      </dsp:nvSpPr>
      <dsp:spPr>
        <a:xfrm>
          <a:off x="1528093" y="3096"/>
          <a:ext cx="4053616" cy="8062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CO" sz="3600" b="1" kern="1200" dirty="0"/>
            <a:t>Drivers</a:t>
          </a:r>
        </a:p>
      </dsp:txBody>
      <dsp:txXfrm>
        <a:off x="1551706" y="26709"/>
        <a:ext cx="4006390" cy="758985"/>
      </dsp:txXfrm>
    </dsp:sp>
    <dsp:sp modelId="{AF6B8F4D-5197-42D8-A5F2-28401A720B04}">
      <dsp:nvSpPr>
        <dsp:cNvPr id="0" name=""/>
        <dsp:cNvSpPr/>
      </dsp:nvSpPr>
      <dsp:spPr>
        <a:xfrm>
          <a:off x="1933455" y="809307"/>
          <a:ext cx="405361" cy="604658"/>
        </a:xfrm>
        <a:custGeom>
          <a:avLst/>
          <a:gdLst/>
          <a:ahLst/>
          <a:cxnLst/>
          <a:rect l="0" t="0" r="0" b="0"/>
          <a:pathLst>
            <a:path>
              <a:moveTo>
                <a:pt x="0" y="0"/>
              </a:moveTo>
              <a:lnTo>
                <a:pt x="0" y="604658"/>
              </a:lnTo>
              <a:lnTo>
                <a:pt x="405361" y="6046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4A0CD4-D3D1-4653-AD6F-E247D9189184}">
      <dsp:nvSpPr>
        <dsp:cNvPr id="0" name=""/>
        <dsp:cNvSpPr/>
      </dsp:nvSpPr>
      <dsp:spPr>
        <a:xfrm>
          <a:off x="2338816" y="1010860"/>
          <a:ext cx="3242892" cy="8062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CO" sz="2600" kern="1200" dirty="0" err="1"/>
            <a:t>Economic</a:t>
          </a:r>
          <a:r>
            <a:rPr lang="es-CO" sz="2600" kern="1200" dirty="0"/>
            <a:t> </a:t>
          </a:r>
          <a:r>
            <a:rPr lang="es-CO" sz="2600" kern="1200" dirty="0" err="1"/>
            <a:t>growth</a:t>
          </a:r>
          <a:r>
            <a:rPr lang="es-CO" sz="2600" kern="1200" dirty="0"/>
            <a:t> and </a:t>
          </a:r>
          <a:r>
            <a:rPr lang="es-CO" sz="2600" kern="1200" dirty="0" err="1"/>
            <a:t>industrialization</a:t>
          </a:r>
          <a:endParaRPr lang="es-CO" sz="2600" kern="1200" dirty="0"/>
        </a:p>
      </dsp:txBody>
      <dsp:txXfrm>
        <a:off x="2362429" y="1034473"/>
        <a:ext cx="3195666" cy="758985"/>
      </dsp:txXfrm>
    </dsp:sp>
    <dsp:sp modelId="{8A0CEC3E-B5BE-4728-9C57-9335455F24E8}">
      <dsp:nvSpPr>
        <dsp:cNvPr id="0" name=""/>
        <dsp:cNvSpPr/>
      </dsp:nvSpPr>
      <dsp:spPr>
        <a:xfrm>
          <a:off x="1933455" y="809307"/>
          <a:ext cx="405361" cy="1612423"/>
        </a:xfrm>
        <a:custGeom>
          <a:avLst/>
          <a:gdLst/>
          <a:ahLst/>
          <a:cxnLst/>
          <a:rect l="0" t="0" r="0" b="0"/>
          <a:pathLst>
            <a:path>
              <a:moveTo>
                <a:pt x="0" y="0"/>
              </a:moveTo>
              <a:lnTo>
                <a:pt x="0" y="1612423"/>
              </a:lnTo>
              <a:lnTo>
                <a:pt x="405361" y="16124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6D2C3E-474A-4B66-87B8-DB01DD778BD8}">
      <dsp:nvSpPr>
        <dsp:cNvPr id="0" name=""/>
        <dsp:cNvSpPr/>
      </dsp:nvSpPr>
      <dsp:spPr>
        <a:xfrm>
          <a:off x="2338816" y="2018625"/>
          <a:ext cx="3242892" cy="8062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CO" sz="2600" kern="1200" dirty="0" err="1"/>
            <a:t>Population</a:t>
          </a:r>
          <a:r>
            <a:rPr lang="es-CO" sz="2600" kern="1200" dirty="0"/>
            <a:t> </a:t>
          </a:r>
          <a:r>
            <a:rPr lang="es-CO" sz="2600" kern="1200" dirty="0" err="1"/>
            <a:t>growth</a:t>
          </a:r>
          <a:r>
            <a:rPr lang="es-CO" sz="2600" kern="1200" dirty="0"/>
            <a:t> and </a:t>
          </a:r>
          <a:r>
            <a:rPr lang="es-CO" sz="2600" kern="1200" dirty="0" err="1"/>
            <a:t>urbanization</a:t>
          </a:r>
          <a:endParaRPr lang="es-CO" sz="2600" kern="1200" dirty="0"/>
        </a:p>
      </dsp:txBody>
      <dsp:txXfrm>
        <a:off x="2362429" y="2042238"/>
        <a:ext cx="3195666" cy="758985"/>
      </dsp:txXfrm>
    </dsp:sp>
    <dsp:sp modelId="{5163349E-BB44-486A-A483-B5BF604832E4}">
      <dsp:nvSpPr>
        <dsp:cNvPr id="0" name=""/>
        <dsp:cNvSpPr/>
      </dsp:nvSpPr>
      <dsp:spPr>
        <a:xfrm>
          <a:off x="1933455" y="809307"/>
          <a:ext cx="405361" cy="2620187"/>
        </a:xfrm>
        <a:custGeom>
          <a:avLst/>
          <a:gdLst/>
          <a:ahLst/>
          <a:cxnLst/>
          <a:rect l="0" t="0" r="0" b="0"/>
          <a:pathLst>
            <a:path>
              <a:moveTo>
                <a:pt x="0" y="0"/>
              </a:moveTo>
              <a:lnTo>
                <a:pt x="0" y="2620187"/>
              </a:lnTo>
              <a:lnTo>
                <a:pt x="405361" y="26201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7B19AA-94F6-4D00-BBDA-2B27780BF526}">
      <dsp:nvSpPr>
        <dsp:cNvPr id="0" name=""/>
        <dsp:cNvSpPr/>
      </dsp:nvSpPr>
      <dsp:spPr>
        <a:xfrm>
          <a:off x="2338816" y="3026389"/>
          <a:ext cx="3242892" cy="8062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CO" sz="2600" kern="1200" dirty="0" err="1"/>
            <a:t>Technological</a:t>
          </a:r>
          <a:r>
            <a:rPr lang="es-CO" sz="2600" kern="1200" dirty="0"/>
            <a:t> </a:t>
          </a:r>
          <a:r>
            <a:rPr lang="es-CO" sz="2600" kern="1200" dirty="0" err="1"/>
            <a:t>advancement</a:t>
          </a:r>
          <a:endParaRPr lang="es-CO" sz="2600" kern="1200" dirty="0"/>
        </a:p>
      </dsp:txBody>
      <dsp:txXfrm>
        <a:off x="2362429" y="3050002"/>
        <a:ext cx="3195666" cy="758985"/>
      </dsp:txXfrm>
    </dsp:sp>
    <dsp:sp modelId="{CCC73930-0316-4D66-8A6D-44562CF56B0D}">
      <dsp:nvSpPr>
        <dsp:cNvPr id="0" name=""/>
        <dsp:cNvSpPr/>
      </dsp:nvSpPr>
      <dsp:spPr>
        <a:xfrm>
          <a:off x="1933455" y="809307"/>
          <a:ext cx="405361" cy="3627952"/>
        </a:xfrm>
        <a:custGeom>
          <a:avLst/>
          <a:gdLst/>
          <a:ahLst/>
          <a:cxnLst/>
          <a:rect l="0" t="0" r="0" b="0"/>
          <a:pathLst>
            <a:path>
              <a:moveTo>
                <a:pt x="0" y="0"/>
              </a:moveTo>
              <a:lnTo>
                <a:pt x="0" y="3627952"/>
              </a:lnTo>
              <a:lnTo>
                <a:pt x="405361" y="36279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0BDBAB-4720-472B-B97E-A0E93799340E}">
      <dsp:nvSpPr>
        <dsp:cNvPr id="0" name=""/>
        <dsp:cNvSpPr/>
      </dsp:nvSpPr>
      <dsp:spPr>
        <a:xfrm>
          <a:off x="2338816" y="4034154"/>
          <a:ext cx="3242892" cy="8062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CO" sz="2600" kern="1200" dirty="0"/>
            <a:t>Global </a:t>
          </a:r>
          <a:r>
            <a:rPr lang="es-CO" sz="2600" kern="1200" dirty="0" err="1"/>
            <a:t>supply</a:t>
          </a:r>
          <a:r>
            <a:rPr lang="es-CO" sz="2600" kern="1200" dirty="0"/>
            <a:t> </a:t>
          </a:r>
          <a:r>
            <a:rPr lang="es-CO" sz="2600" kern="1200" dirty="0" err="1"/>
            <a:t>chains</a:t>
          </a:r>
          <a:r>
            <a:rPr lang="es-CO" sz="2600" kern="1200" dirty="0"/>
            <a:t> and </a:t>
          </a:r>
          <a:r>
            <a:rPr lang="es-CO" sz="2600" kern="1200" dirty="0" err="1"/>
            <a:t>trade</a:t>
          </a:r>
          <a:endParaRPr lang="es-CO" sz="2600" kern="1200" dirty="0"/>
        </a:p>
      </dsp:txBody>
      <dsp:txXfrm>
        <a:off x="2362429" y="4057767"/>
        <a:ext cx="3195666" cy="758985"/>
      </dsp:txXfrm>
    </dsp:sp>
    <dsp:sp modelId="{B99FC748-28D1-4EDE-B72B-52E16ED5EC46}">
      <dsp:nvSpPr>
        <dsp:cNvPr id="0" name=""/>
        <dsp:cNvSpPr/>
      </dsp:nvSpPr>
      <dsp:spPr>
        <a:xfrm>
          <a:off x="5984815" y="3096"/>
          <a:ext cx="4053616" cy="806211"/>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CO" sz="3600" b="1" kern="1200" dirty="0" err="1"/>
            <a:t>Challenges</a:t>
          </a:r>
          <a:endParaRPr lang="es-CO" sz="3600" b="1" kern="1200" dirty="0"/>
        </a:p>
      </dsp:txBody>
      <dsp:txXfrm>
        <a:off x="6008428" y="26709"/>
        <a:ext cx="4006390" cy="758985"/>
      </dsp:txXfrm>
    </dsp:sp>
    <dsp:sp modelId="{141F766A-CFC8-415D-AEDC-FDF06C92D9CD}">
      <dsp:nvSpPr>
        <dsp:cNvPr id="0" name=""/>
        <dsp:cNvSpPr/>
      </dsp:nvSpPr>
      <dsp:spPr>
        <a:xfrm>
          <a:off x="6390177" y="809307"/>
          <a:ext cx="405361" cy="604658"/>
        </a:xfrm>
        <a:custGeom>
          <a:avLst/>
          <a:gdLst/>
          <a:ahLst/>
          <a:cxnLst/>
          <a:rect l="0" t="0" r="0" b="0"/>
          <a:pathLst>
            <a:path>
              <a:moveTo>
                <a:pt x="0" y="0"/>
              </a:moveTo>
              <a:lnTo>
                <a:pt x="0" y="604658"/>
              </a:lnTo>
              <a:lnTo>
                <a:pt x="405361" y="604658"/>
              </a:lnTo>
            </a:path>
          </a:pathLst>
        </a:custGeom>
        <a:noFill/>
        <a:ln w="25400" cap="flat" cmpd="sng" algn="ctr">
          <a:solidFill>
            <a:schemeClr val="accent2">
              <a:lumMod val="75000"/>
            </a:schemeClr>
          </a:solidFill>
          <a:prstDash val="solid"/>
        </a:ln>
        <a:effectLst/>
      </dsp:spPr>
      <dsp:style>
        <a:lnRef idx="2">
          <a:scrgbClr r="0" g="0" b="0"/>
        </a:lnRef>
        <a:fillRef idx="0">
          <a:scrgbClr r="0" g="0" b="0"/>
        </a:fillRef>
        <a:effectRef idx="0">
          <a:scrgbClr r="0" g="0" b="0"/>
        </a:effectRef>
        <a:fontRef idx="minor"/>
      </dsp:style>
    </dsp:sp>
    <dsp:sp modelId="{820F42D2-5345-4C2B-83B2-C392251136E9}">
      <dsp:nvSpPr>
        <dsp:cNvPr id="0" name=""/>
        <dsp:cNvSpPr/>
      </dsp:nvSpPr>
      <dsp:spPr>
        <a:xfrm>
          <a:off x="6795538" y="1010860"/>
          <a:ext cx="3242892" cy="806211"/>
        </a:xfrm>
        <a:prstGeom prst="roundRect">
          <a:avLst>
            <a:gd name="adj" fmla="val 10000"/>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CO" sz="2600" kern="1200" dirty="0" err="1"/>
            <a:t>Reliance</a:t>
          </a:r>
          <a:r>
            <a:rPr lang="es-CO" sz="2600" kern="1200" dirty="0"/>
            <a:t> </a:t>
          </a:r>
          <a:r>
            <a:rPr lang="es-CO" sz="2600" kern="1200" dirty="0" err="1"/>
            <a:t>on</a:t>
          </a:r>
          <a:r>
            <a:rPr lang="es-CO" sz="2600" kern="1200" dirty="0"/>
            <a:t> </a:t>
          </a:r>
          <a:r>
            <a:rPr lang="es-CO" sz="2600" kern="1200" dirty="0" err="1"/>
            <a:t>fossil</a:t>
          </a:r>
          <a:r>
            <a:rPr lang="es-CO" sz="2600" kern="1200" dirty="0"/>
            <a:t> </a:t>
          </a:r>
          <a:r>
            <a:rPr lang="es-CO" sz="2600" kern="1200" dirty="0" err="1"/>
            <a:t>fuels</a:t>
          </a:r>
          <a:endParaRPr lang="es-CO" sz="2600" kern="1200" dirty="0"/>
        </a:p>
      </dsp:txBody>
      <dsp:txXfrm>
        <a:off x="6819151" y="1034473"/>
        <a:ext cx="3195666" cy="758985"/>
      </dsp:txXfrm>
    </dsp:sp>
    <dsp:sp modelId="{759F0B1B-69A1-4B81-9C47-7FDDBD6D2173}">
      <dsp:nvSpPr>
        <dsp:cNvPr id="0" name=""/>
        <dsp:cNvSpPr/>
      </dsp:nvSpPr>
      <dsp:spPr>
        <a:xfrm>
          <a:off x="6390177" y="809307"/>
          <a:ext cx="405361" cy="1612423"/>
        </a:xfrm>
        <a:custGeom>
          <a:avLst/>
          <a:gdLst/>
          <a:ahLst/>
          <a:cxnLst/>
          <a:rect l="0" t="0" r="0" b="0"/>
          <a:pathLst>
            <a:path>
              <a:moveTo>
                <a:pt x="0" y="0"/>
              </a:moveTo>
              <a:lnTo>
                <a:pt x="0" y="1612423"/>
              </a:lnTo>
              <a:lnTo>
                <a:pt x="405361" y="1612423"/>
              </a:lnTo>
            </a:path>
          </a:pathLst>
        </a:custGeom>
        <a:noFill/>
        <a:ln w="25400" cap="flat" cmpd="sng" algn="ctr">
          <a:solidFill>
            <a:schemeClr val="accent2">
              <a:lumMod val="75000"/>
            </a:schemeClr>
          </a:solidFill>
          <a:prstDash val="solid"/>
        </a:ln>
        <a:effectLst/>
      </dsp:spPr>
      <dsp:style>
        <a:lnRef idx="2">
          <a:scrgbClr r="0" g="0" b="0"/>
        </a:lnRef>
        <a:fillRef idx="0">
          <a:scrgbClr r="0" g="0" b="0"/>
        </a:fillRef>
        <a:effectRef idx="0">
          <a:scrgbClr r="0" g="0" b="0"/>
        </a:effectRef>
        <a:fontRef idx="minor"/>
      </dsp:style>
    </dsp:sp>
    <dsp:sp modelId="{44E7D1CC-8706-459F-877F-AC5B41789D55}">
      <dsp:nvSpPr>
        <dsp:cNvPr id="0" name=""/>
        <dsp:cNvSpPr/>
      </dsp:nvSpPr>
      <dsp:spPr>
        <a:xfrm>
          <a:off x="6795538" y="2018625"/>
          <a:ext cx="3242892" cy="806211"/>
        </a:xfrm>
        <a:prstGeom prst="roundRect">
          <a:avLst>
            <a:gd name="adj" fmla="val 10000"/>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CO" sz="2600" kern="1200" dirty="0"/>
            <a:t>Long </a:t>
          </a:r>
          <a:r>
            <a:rPr lang="es-CO" sz="2600" kern="1200" dirty="0" err="1"/>
            <a:t>asset</a:t>
          </a:r>
          <a:r>
            <a:rPr lang="es-CO" sz="2600" kern="1200" dirty="0"/>
            <a:t> </a:t>
          </a:r>
          <a:r>
            <a:rPr lang="es-CO" sz="2600" kern="1200" dirty="0" err="1"/>
            <a:t>lifecycles</a:t>
          </a:r>
          <a:endParaRPr lang="es-CO" sz="2600" kern="1200" dirty="0"/>
        </a:p>
      </dsp:txBody>
      <dsp:txXfrm>
        <a:off x="6819151" y="2042238"/>
        <a:ext cx="3195666" cy="758985"/>
      </dsp:txXfrm>
    </dsp:sp>
    <dsp:sp modelId="{6A181C0E-5DBF-456A-BAC4-C47010B17A59}">
      <dsp:nvSpPr>
        <dsp:cNvPr id="0" name=""/>
        <dsp:cNvSpPr/>
      </dsp:nvSpPr>
      <dsp:spPr>
        <a:xfrm>
          <a:off x="6390177" y="809307"/>
          <a:ext cx="405361" cy="2620187"/>
        </a:xfrm>
        <a:custGeom>
          <a:avLst/>
          <a:gdLst/>
          <a:ahLst/>
          <a:cxnLst/>
          <a:rect l="0" t="0" r="0" b="0"/>
          <a:pathLst>
            <a:path>
              <a:moveTo>
                <a:pt x="0" y="0"/>
              </a:moveTo>
              <a:lnTo>
                <a:pt x="0" y="2620187"/>
              </a:lnTo>
              <a:lnTo>
                <a:pt x="405361" y="2620187"/>
              </a:lnTo>
            </a:path>
          </a:pathLst>
        </a:custGeom>
        <a:noFill/>
        <a:ln w="25400" cap="flat" cmpd="sng" algn="ctr">
          <a:solidFill>
            <a:schemeClr val="accent2">
              <a:lumMod val="75000"/>
            </a:schemeClr>
          </a:solidFill>
          <a:prstDash val="solid"/>
        </a:ln>
        <a:effectLst/>
      </dsp:spPr>
      <dsp:style>
        <a:lnRef idx="2">
          <a:scrgbClr r="0" g="0" b="0"/>
        </a:lnRef>
        <a:fillRef idx="0">
          <a:scrgbClr r="0" g="0" b="0"/>
        </a:fillRef>
        <a:effectRef idx="0">
          <a:scrgbClr r="0" g="0" b="0"/>
        </a:effectRef>
        <a:fontRef idx="minor"/>
      </dsp:style>
    </dsp:sp>
    <dsp:sp modelId="{8AF6F5C3-DAC4-45BD-B318-939AB5F27543}">
      <dsp:nvSpPr>
        <dsp:cNvPr id="0" name=""/>
        <dsp:cNvSpPr/>
      </dsp:nvSpPr>
      <dsp:spPr>
        <a:xfrm>
          <a:off x="6795538" y="3026389"/>
          <a:ext cx="3242892" cy="806211"/>
        </a:xfrm>
        <a:prstGeom prst="roundRect">
          <a:avLst>
            <a:gd name="adj" fmla="val 10000"/>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CO" sz="2600" kern="1200" dirty="0" err="1"/>
            <a:t>Barriers</a:t>
          </a:r>
          <a:r>
            <a:rPr lang="es-CO" sz="2600" kern="1200" dirty="0"/>
            <a:t> in </a:t>
          </a:r>
          <a:r>
            <a:rPr lang="es-CO" sz="2600" kern="1200" dirty="0" err="1"/>
            <a:t>regulation</a:t>
          </a:r>
          <a:r>
            <a:rPr lang="es-CO" sz="2600" kern="1200" dirty="0"/>
            <a:t> and </a:t>
          </a:r>
          <a:r>
            <a:rPr lang="es-CO" sz="2600" kern="1200" dirty="0" err="1"/>
            <a:t>financing</a:t>
          </a:r>
          <a:endParaRPr lang="es-CO" sz="2600" kern="1200" dirty="0"/>
        </a:p>
      </dsp:txBody>
      <dsp:txXfrm>
        <a:off x="6819151" y="3050002"/>
        <a:ext cx="3195666" cy="758985"/>
      </dsp:txXfrm>
    </dsp:sp>
    <dsp:sp modelId="{9462A31F-5667-4082-ADF1-C592D0FEC891}">
      <dsp:nvSpPr>
        <dsp:cNvPr id="0" name=""/>
        <dsp:cNvSpPr/>
      </dsp:nvSpPr>
      <dsp:spPr>
        <a:xfrm>
          <a:off x="6390177" y="809307"/>
          <a:ext cx="405361" cy="3627952"/>
        </a:xfrm>
        <a:custGeom>
          <a:avLst/>
          <a:gdLst/>
          <a:ahLst/>
          <a:cxnLst/>
          <a:rect l="0" t="0" r="0" b="0"/>
          <a:pathLst>
            <a:path>
              <a:moveTo>
                <a:pt x="0" y="0"/>
              </a:moveTo>
              <a:lnTo>
                <a:pt x="0" y="3627952"/>
              </a:lnTo>
              <a:lnTo>
                <a:pt x="405361" y="3627952"/>
              </a:lnTo>
            </a:path>
          </a:pathLst>
        </a:custGeom>
        <a:noFill/>
        <a:ln w="25400" cap="flat" cmpd="sng" algn="ctr">
          <a:solidFill>
            <a:schemeClr val="accent2">
              <a:lumMod val="75000"/>
            </a:schemeClr>
          </a:solidFill>
          <a:prstDash val="solid"/>
        </a:ln>
        <a:effectLst/>
      </dsp:spPr>
      <dsp:style>
        <a:lnRef idx="2">
          <a:scrgbClr r="0" g="0" b="0"/>
        </a:lnRef>
        <a:fillRef idx="0">
          <a:scrgbClr r="0" g="0" b="0"/>
        </a:fillRef>
        <a:effectRef idx="0">
          <a:scrgbClr r="0" g="0" b="0"/>
        </a:effectRef>
        <a:fontRef idx="minor"/>
      </dsp:style>
    </dsp:sp>
    <dsp:sp modelId="{22576BCF-2004-4060-96C2-9AE9F4910F22}">
      <dsp:nvSpPr>
        <dsp:cNvPr id="0" name=""/>
        <dsp:cNvSpPr/>
      </dsp:nvSpPr>
      <dsp:spPr>
        <a:xfrm>
          <a:off x="6795538" y="4034154"/>
          <a:ext cx="3242892" cy="806211"/>
        </a:xfrm>
        <a:prstGeom prst="roundRect">
          <a:avLst>
            <a:gd name="adj" fmla="val 10000"/>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s-CO" sz="2600" kern="1200" dirty="0"/>
            <a:t>High </a:t>
          </a:r>
          <a:r>
            <a:rPr lang="es-CO" sz="2600" kern="1200" dirty="0" err="1"/>
            <a:t>costs</a:t>
          </a:r>
          <a:r>
            <a:rPr lang="es-CO" sz="2600" kern="1200" dirty="0"/>
            <a:t> </a:t>
          </a:r>
          <a:r>
            <a:rPr lang="es-CO" sz="2600" kern="1200" dirty="0" err="1"/>
            <a:t>of</a:t>
          </a:r>
          <a:r>
            <a:rPr lang="es-CO" sz="2600" kern="1200" dirty="0"/>
            <a:t> </a:t>
          </a:r>
          <a:r>
            <a:rPr lang="es-CO" sz="2600" kern="1200" dirty="0" err="1"/>
            <a:t>emerging</a:t>
          </a:r>
          <a:r>
            <a:rPr lang="es-CO" sz="2600" kern="1200" dirty="0"/>
            <a:t> </a:t>
          </a:r>
          <a:r>
            <a:rPr lang="es-CO" sz="2600" kern="1200" dirty="0" err="1"/>
            <a:t>solutions</a:t>
          </a:r>
          <a:endParaRPr lang="es-CO" sz="2600" kern="1200" dirty="0"/>
        </a:p>
      </dsp:txBody>
      <dsp:txXfrm>
        <a:off x="6819151" y="4057767"/>
        <a:ext cx="3195666" cy="7589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D4476-C100-40D1-B552-AD1492DD6C90}">
      <dsp:nvSpPr>
        <dsp:cNvPr id="0" name=""/>
        <dsp:cNvSpPr/>
      </dsp:nvSpPr>
      <dsp:spPr>
        <a:xfrm>
          <a:off x="4134267" y="1570174"/>
          <a:ext cx="303880" cy="1162452"/>
        </a:xfrm>
        <a:custGeom>
          <a:avLst/>
          <a:gdLst/>
          <a:ahLst/>
          <a:cxnLst/>
          <a:rect l="0" t="0" r="0" b="0"/>
          <a:pathLst>
            <a:path>
              <a:moveTo>
                <a:pt x="0" y="0"/>
              </a:moveTo>
              <a:lnTo>
                <a:pt x="151940" y="0"/>
              </a:lnTo>
              <a:lnTo>
                <a:pt x="151940" y="1162452"/>
              </a:lnTo>
              <a:lnTo>
                <a:pt x="303880" y="116245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56170" y="2121362"/>
        <a:ext cx="60075" cy="60075"/>
      </dsp:txXfrm>
    </dsp:sp>
    <dsp:sp modelId="{319765A5-6C9B-4659-B048-1B4963D35C29}">
      <dsp:nvSpPr>
        <dsp:cNvPr id="0" name=""/>
        <dsp:cNvSpPr/>
      </dsp:nvSpPr>
      <dsp:spPr>
        <a:xfrm>
          <a:off x="4134267" y="1570174"/>
          <a:ext cx="303880" cy="581226"/>
        </a:xfrm>
        <a:custGeom>
          <a:avLst/>
          <a:gdLst/>
          <a:ahLst/>
          <a:cxnLst/>
          <a:rect l="0" t="0" r="0" b="0"/>
          <a:pathLst>
            <a:path>
              <a:moveTo>
                <a:pt x="0" y="0"/>
              </a:moveTo>
              <a:lnTo>
                <a:pt x="151940" y="0"/>
              </a:lnTo>
              <a:lnTo>
                <a:pt x="151940" y="581226"/>
              </a:lnTo>
              <a:lnTo>
                <a:pt x="303880" y="58122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69811" y="1844390"/>
        <a:ext cx="32793" cy="32793"/>
      </dsp:txXfrm>
    </dsp:sp>
    <dsp:sp modelId="{E070FCCE-42F6-4AF2-BBC4-99C3B9B4598E}">
      <dsp:nvSpPr>
        <dsp:cNvPr id="0" name=""/>
        <dsp:cNvSpPr/>
      </dsp:nvSpPr>
      <dsp:spPr>
        <a:xfrm>
          <a:off x="4134267" y="1524453"/>
          <a:ext cx="303880" cy="91440"/>
        </a:xfrm>
        <a:custGeom>
          <a:avLst/>
          <a:gdLst/>
          <a:ahLst/>
          <a:cxnLst/>
          <a:rect l="0" t="0" r="0" b="0"/>
          <a:pathLst>
            <a:path>
              <a:moveTo>
                <a:pt x="0" y="45720"/>
              </a:moveTo>
              <a:lnTo>
                <a:pt x="303880" y="4572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78611" y="1562576"/>
        <a:ext cx="15194" cy="15194"/>
      </dsp:txXfrm>
    </dsp:sp>
    <dsp:sp modelId="{F7A470EA-62D7-48A0-B268-3C77BC4866E3}">
      <dsp:nvSpPr>
        <dsp:cNvPr id="0" name=""/>
        <dsp:cNvSpPr/>
      </dsp:nvSpPr>
      <dsp:spPr>
        <a:xfrm>
          <a:off x="4134267" y="988947"/>
          <a:ext cx="303880" cy="581226"/>
        </a:xfrm>
        <a:custGeom>
          <a:avLst/>
          <a:gdLst/>
          <a:ahLst/>
          <a:cxnLst/>
          <a:rect l="0" t="0" r="0" b="0"/>
          <a:pathLst>
            <a:path>
              <a:moveTo>
                <a:pt x="0" y="581226"/>
              </a:moveTo>
              <a:lnTo>
                <a:pt x="151940" y="581226"/>
              </a:lnTo>
              <a:lnTo>
                <a:pt x="151940" y="0"/>
              </a:lnTo>
              <a:lnTo>
                <a:pt x="303880"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69811" y="1263163"/>
        <a:ext cx="32793" cy="32793"/>
      </dsp:txXfrm>
    </dsp:sp>
    <dsp:sp modelId="{6A50DB43-AD9E-4B67-B255-DCCC2B76DFCB}">
      <dsp:nvSpPr>
        <dsp:cNvPr id="0" name=""/>
        <dsp:cNvSpPr/>
      </dsp:nvSpPr>
      <dsp:spPr>
        <a:xfrm>
          <a:off x="4134267" y="407721"/>
          <a:ext cx="303880" cy="1162452"/>
        </a:xfrm>
        <a:custGeom>
          <a:avLst/>
          <a:gdLst/>
          <a:ahLst/>
          <a:cxnLst/>
          <a:rect l="0" t="0" r="0" b="0"/>
          <a:pathLst>
            <a:path>
              <a:moveTo>
                <a:pt x="0" y="1162452"/>
              </a:moveTo>
              <a:lnTo>
                <a:pt x="151940" y="1162452"/>
              </a:lnTo>
              <a:lnTo>
                <a:pt x="151940" y="0"/>
              </a:lnTo>
              <a:lnTo>
                <a:pt x="303880"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56170" y="958909"/>
        <a:ext cx="60075" cy="60075"/>
      </dsp:txXfrm>
    </dsp:sp>
    <dsp:sp modelId="{A9BB33BA-5D11-4A6A-8FE4-E79B5BF2ADF3}">
      <dsp:nvSpPr>
        <dsp:cNvPr id="0" name=""/>
        <dsp:cNvSpPr/>
      </dsp:nvSpPr>
      <dsp:spPr>
        <a:xfrm rot="16200000">
          <a:off x="2195852" y="1201663"/>
          <a:ext cx="3139810" cy="73702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CO" sz="2500" kern="1200" dirty="0"/>
            <a:t>Non-</a:t>
          </a:r>
          <a:r>
            <a:rPr lang="es-CO" sz="2500" kern="1200" dirty="0" err="1"/>
            <a:t>metallic</a:t>
          </a:r>
          <a:r>
            <a:rPr lang="es-CO" sz="2500" kern="1200" dirty="0"/>
            <a:t> </a:t>
          </a:r>
          <a:r>
            <a:rPr lang="es-CO" sz="2500" kern="1200" dirty="0" err="1"/>
            <a:t>minerals</a:t>
          </a:r>
          <a:endParaRPr lang="es-CO" sz="2500" kern="1200" dirty="0"/>
        </a:p>
      </dsp:txBody>
      <dsp:txXfrm>
        <a:off x="2195852" y="1201663"/>
        <a:ext cx="3139810" cy="737020"/>
      </dsp:txXfrm>
    </dsp:sp>
    <dsp:sp modelId="{F5FD61DD-CFD5-4984-87B3-F97CAEB1C2B0}">
      <dsp:nvSpPr>
        <dsp:cNvPr id="0" name=""/>
        <dsp:cNvSpPr/>
      </dsp:nvSpPr>
      <dsp:spPr>
        <a:xfrm>
          <a:off x="4438148" y="175011"/>
          <a:ext cx="3481418" cy="4654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CO" sz="2500" kern="1200" dirty="0" err="1"/>
            <a:t>Cement</a:t>
          </a:r>
          <a:endParaRPr lang="es-CO" sz="2500" kern="1200" dirty="0"/>
        </a:p>
      </dsp:txBody>
      <dsp:txXfrm>
        <a:off x="4438148" y="175011"/>
        <a:ext cx="3481418" cy="465418"/>
      </dsp:txXfrm>
    </dsp:sp>
    <dsp:sp modelId="{17D0D10F-E810-4CB1-8EFD-ED7F08804AD3}">
      <dsp:nvSpPr>
        <dsp:cNvPr id="0" name=""/>
        <dsp:cNvSpPr/>
      </dsp:nvSpPr>
      <dsp:spPr>
        <a:xfrm>
          <a:off x="4438148" y="756238"/>
          <a:ext cx="3481418" cy="4654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CO" sz="2500" kern="1200" dirty="0" err="1"/>
            <a:t>Ceramics</a:t>
          </a:r>
          <a:endParaRPr lang="es-CO" sz="2500" kern="1200" dirty="0"/>
        </a:p>
      </dsp:txBody>
      <dsp:txXfrm>
        <a:off x="4438148" y="756238"/>
        <a:ext cx="3481418" cy="465418"/>
      </dsp:txXfrm>
    </dsp:sp>
    <dsp:sp modelId="{C4D735D6-4C21-4A1C-AE4B-D3C116F6B60F}">
      <dsp:nvSpPr>
        <dsp:cNvPr id="0" name=""/>
        <dsp:cNvSpPr/>
      </dsp:nvSpPr>
      <dsp:spPr>
        <a:xfrm>
          <a:off x="4438148" y="1337464"/>
          <a:ext cx="3481418" cy="4654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CO" sz="2500" kern="1200" dirty="0"/>
            <a:t>Glass</a:t>
          </a:r>
        </a:p>
      </dsp:txBody>
      <dsp:txXfrm>
        <a:off x="4438148" y="1337464"/>
        <a:ext cx="3481418" cy="465418"/>
      </dsp:txXfrm>
    </dsp:sp>
    <dsp:sp modelId="{3F87E1D4-49F2-4488-86F4-E34CAD13206D}">
      <dsp:nvSpPr>
        <dsp:cNvPr id="0" name=""/>
        <dsp:cNvSpPr/>
      </dsp:nvSpPr>
      <dsp:spPr>
        <a:xfrm>
          <a:off x="4438148" y="1918691"/>
          <a:ext cx="3481418" cy="4654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CO" sz="2500" kern="1200" dirty="0" err="1"/>
            <a:t>Bricks</a:t>
          </a:r>
          <a:endParaRPr lang="es-CO" sz="2500" kern="1200" dirty="0"/>
        </a:p>
      </dsp:txBody>
      <dsp:txXfrm>
        <a:off x="4438148" y="1918691"/>
        <a:ext cx="3481418" cy="465418"/>
      </dsp:txXfrm>
    </dsp:sp>
    <dsp:sp modelId="{F4C8EB48-5650-47AA-A02B-2967A7100513}">
      <dsp:nvSpPr>
        <dsp:cNvPr id="0" name=""/>
        <dsp:cNvSpPr/>
      </dsp:nvSpPr>
      <dsp:spPr>
        <a:xfrm>
          <a:off x="4438148" y="2499917"/>
          <a:ext cx="3481418" cy="4654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CO" sz="2500" kern="1200" dirty="0"/>
            <a:t>Lime</a:t>
          </a:r>
        </a:p>
      </dsp:txBody>
      <dsp:txXfrm>
        <a:off x="4438148" y="2499917"/>
        <a:ext cx="3481418" cy="465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D4476-C100-40D1-B552-AD1492DD6C90}">
      <dsp:nvSpPr>
        <dsp:cNvPr id="0" name=""/>
        <dsp:cNvSpPr/>
      </dsp:nvSpPr>
      <dsp:spPr>
        <a:xfrm>
          <a:off x="4134267" y="1570174"/>
          <a:ext cx="303880" cy="1162452"/>
        </a:xfrm>
        <a:custGeom>
          <a:avLst/>
          <a:gdLst/>
          <a:ahLst/>
          <a:cxnLst/>
          <a:rect l="0" t="0" r="0" b="0"/>
          <a:pathLst>
            <a:path>
              <a:moveTo>
                <a:pt x="0" y="0"/>
              </a:moveTo>
              <a:lnTo>
                <a:pt x="151940" y="0"/>
              </a:lnTo>
              <a:lnTo>
                <a:pt x="151940" y="1162452"/>
              </a:lnTo>
              <a:lnTo>
                <a:pt x="303880" y="1162452"/>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56170" y="2121362"/>
        <a:ext cx="60075" cy="60075"/>
      </dsp:txXfrm>
    </dsp:sp>
    <dsp:sp modelId="{319765A5-6C9B-4659-B048-1B4963D35C29}">
      <dsp:nvSpPr>
        <dsp:cNvPr id="0" name=""/>
        <dsp:cNvSpPr/>
      </dsp:nvSpPr>
      <dsp:spPr>
        <a:xfrm>
          <a:off x="4134267" y="1570174"/>
          <a:ext cx="303880" cy="581226"/>
        </a:xfrm>
        <a:custGeom>
          <a:avLst/>
          <a:gdLst/>
          <a:ahLst/>
          <a:cxnLst/>
          <a:rect l="0" t="0" r="0" b="0"/>
          <a:pathLst>
            <a:path>
              <a:moveTo>
                <a:pt x="0" y="0"/>
              </a:moveTo>
              <a:lnTo>
                <a:pt x="151940" y="0"/>
              </a:lnTo>
              <a:lnTo>
                <a:pt x="151940" y="581226"/>
              </a:lnTo>
              <a:lnTo>
                <a:pt x="303880" y="581226"/>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69811" y="1844390"/>
        <a:ext cx="32793" cy="32793"/>
      </dsp:txXfrm>
    </dsp:sp>
    <dsp:sp modelId="{E070FCCE-42F6-4AF2-BBC4-99C3B9B4598E}">
      <dsp:nvSpPr>
        <dsp:cNvPr id="0" name=""/>
        <dsp:cNvSpPr/>
      </dsp:nvSpPr>
      <dsp:spPr>
        <a:xfrm>
          <a:off x="4134267" y="1524453"/>
          <a:ext cx="303880" cy="91440"/>
        </a:xfrm>
        <a:custGeom>
          <a:avLst/>
          <a:gdLst/>
          <a:ahLst/>
          <a:cxnLst/>
          <a:rect l="0" t="0" r="0" b="0"/>
          <a:pathLst>
            <a:path>
              <a:moveTo>
                <a:pt x="0" y="45720"/>
              </a:moveTo>
              <a:lnTo>
                <a:pt x="303880" y="45720"/>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78611" y="1562576"/>
        <a:ext cx="15194" cy="15194"/>
      </dsp:txXfrm>
    </dsp:sp>
    <dsp:sp modelId="{F7A470EA-62D7-48A0-B268-3C77BC4866E3}">
      <dsp:nvSpPr>
        <dsp:cNvPr id="0" name=""/>
        <dsp:cNvSpPr/>
      </dsp:nvSpPr>
      <dsp:spPr>
        <a:xfrm>
          <a:off x="4134267" y="988947"/>
          <a:ext cx="303880" cy="581226"/>
        </a:xfrm>
        <a:custGeom>
          <a:avLst/>
          <a:gdLst/>
          <a:ahLst/>
          <a:cxnLst/>
          <a:rect l="0" t="0" r="0" b="0"/>
          <a:pathLst>
            <a:path>
              <a:moveTo>
                <a:pt x="0" y="581226"/>
              </a:moveTo>
              <a:lnTo>
                <a:pt x="151940" y="581226"/>
              </a:lnTo>
              <a:lnTo>
                <a:pt x="151940" y="0"/>
              </a:lnTo>
              <a:lnTo>
                <a:pt x="303880" y="0"/>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69811" y="1263163"/>
        <a:ext cx="32793" cy="32793"/>
      </dsp:txXfrm>
    </dsp:sp>
    <dsp:sp modelId="{6A50DB43-AD9E-4B67-B255-DCCC2B76DFCB}">
      <dsp:nvSpPr>
        <dsp:cNvPr id="0" name=""/>
        <dsp:cNvSpPr/>
      </dsp:nvSpPr>
      <dsp:spPr>
        <a:xfrm>
          <a:off x="4134267" y="407721"/>
          <a:ext cx="303880" cy="1162452"/>
        </a:xfrm>
        <a:custGeom>
          <a:avLst/>
          <a:gdLst/>
          <a:ahLst/>
          <a:cxnLst/>
          <a:rect l="0" t="0" r="0" b="0"/>
          <a:pathLst>
            <a:path>
              <a:moveTo>
                <a:pt x="0" y="1162452"/>
              </a:moveTo>
              <a:lnTo>
                <a:pt x="151940" y="1162452"/>
              </a:lnTo>
              <a:lnTo>
                <a:pt x="151940" y="0"/>
              </a:lnTo>
              <a:lnTo>
                <a:pt x="303880" y="0"/>
              </a:lnTo>
            </a:path>
          </a:pathLst>
        </a:custGeom>
        <a:noFill/>
        <a:ln w="25400" cap="flat" cmpd="sng" algn="ctr">
          <a:solidFill>
            <a:schemeClr val="accent5">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4256170" y="958909"/>
        <a:ext cx="60075" cy="60075"/>
      </dsp:txXfrm>
    </dsp:sp>
    <dsp:sp modelId="{A9BB33BA-5D11-4A6A-8FE4-E79B5BF2ADF3}">
      <dsp:nvSpPr>
        <dsp:cNvPr id="0" name=""/>
        <dsp:cNvSpPr/>
      </dsp:nvSpPr>
      <dsp:spPr>
        <a:xfrm rot="16200000">
          <a:off x="2195852" y="1201663"/>
          <a:ext cx="3139810" cy="737020"/>
        </a:xfrm>
        <a:prstGeom prst="rect">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s-CO" sz="2700" kern="1200" dirty="0"/>
            <a:t>Non-</a:t>
          </a:r>
          <a:r>
            <a:rPr lang="es-CO" sz="2700" kern="1200" dirty="0" err="1"/>
            <a:t>ferrous</a:t>
          </a:r>
          <a:r>
            <a:rPr lang="es-CO" sz="2700" kern="1200" dirty="0"/>
            <a:t> </a:t>
          </a:r>
          <a:r>
            <a:rPr lang="es-CO" sz="2700" kern="1200" dirty="0" err="1"/>
            <a:t>metals</a:t>
          </a:r>
          <a:endParaRPr lang="es-CO" sz="2700" kern="1200" dirty="0"/>
        </a:p>
      </dsp:txBody>
      <dsp:txXfrm>
        <a:off x="2195852" y="1201663"/>
        <a:ext cx="3139810" cy="737020"/>
      </dsp:txXfrm>
    </dsp:sp>
    <dsp:sp modelId="{F5FD61DD-CFD5-4984-87B3-F97CAEB1C2B0}">
      <dsp:nvSpPr>
        <dsp:cNvPr id="0" name=""/>
        <dsp:cNvSpPr/>
      </dsp:nvSpPr>
      <dsp:spPr>
        <a:xfrm>
          <a:off x="4438148" y="175011"/>
          <a:ext cx="3481418" cy="465418"/>
        </a:xfrm>
        <a:prstGeom prst="rect">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CO" sz="2400" kern="1200" dirty="0" err="1"/>
            <a:t>Copper</a:t>
          </a:r>
          <a:endParaRPr lang="es-CO" sz="2400" kern="1200" dirty="0"/>
        </a:p>
      </dsp:txBody>
      <dsp:txXfrm>
        <a:off x="4438148" y="175011"/>
        <a:ext cx="3481418" cy="465418"/>
      </dsp:txXfrm>
    </dsp:sp>
    <dsp:sp modelId="{17D0D10F-E810-4CB1-8EFD-ED7F08804AD3}">
      <dsp:nvSpPr>
        <dsp:cNvPr id="0" name=""/>
        <dsp:cNvSpPr/>
      </dsp:nvSpPr>
      <dsp:spPr>
        <a:xfrm>
          <a:off x="4438148" y="756238"/>
          <a:ext cx="3481418" cy="465418"/>
        </a:xfrm>
        <a:prstGeom prst="rect">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CO" sz="2400" kern="1200" dirty="0" err="1"/>
            <a:t>Aluminium</a:t>
          </a:r>
          <a:endParaRPr lang="es-CO" sz="2400" kern="1200" dirty="0"/>
        </a:p>
      </dsp:txBody>
      <dsp:txXfrm>
        <a:off x="4438148" y="756238"/>
        <a:ext cx="3481418" cy="465418"/>
      </dsp:txXfrm>
    </dsp:sp>
    <dsp:sp modelId="{C4D735D6-4C21-4A1C-AE4B-D3C116F6B60F}">
      <dsp:nvSpPr>
        <dsp:cNvPr id="0" name=""/>
        <dsp:cNvSpPr/>
      </dsp:nvSpPr>
      <dsp:spPr>
        <a:xfrm>
          <a:off x="4438148" y="1337464"/>
          <a:ext cx="3481418" cy="465418"/>
        </a:xfrm>
        <a:prstGeom prst="rect">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CO" sz="2300" kern="1200" dirty="0"/>
            <a:t>Lead and/</a:t>
          </a:r>
          <a:r>
            <a:rPr lang="es-CO" sz="2300" kern="1200" dirty="0" err="1"/>
            <a:t>or</a:t>
          </a:r>
          <a:r>
            <a:rPr lang="es-CO" sz="2300" kern="1200" dirty="0"/>
            <a:t> </a:t>
          </a:r>
          <a:r>
            <a:rPr lang="es-CO" sz="2300" kern="1200" dirty="0" err="1"/>
            <a:t>Tin</a:t>
          </a:r>
          <a:endParaRPr lang="es-CO" sz="2300" kern="1200" dirty="0"/>
        </a:p>
      </dsp:txBody>
      <dsp:txXfrm>
        <a:off x="4438148" y="1337464"/>
        <a:ext cx="3481418" cy="465418"/>
      </dsp:txXfrm>
    </dsp:sp>
    <dsp:sp modelId="{3F87E1D4-49F2-4488-86F4-E34CAD13206D}">
      <dsp:nvSpPr>
        <dsp:cNvPr id="0" name=""/>
        <dsp:cNvSpPr/>
      </dsp:nvSpPr>
      <dsp:spPr>
        <a:xfrm>
          <a:off x="4438148" y="1918691"/>
          <a:ext cx="3481418" cy="465418"/>
        </a:xfrm>
        <a:prstGeom prst="rect">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CO" sz="2300" kern="1200" dirty="0"/>
            <a:t>Zinc and/</a:t>
          </a:r>
          <a:r>
            <a:rPr lang="es-CO" sz="2300" kern="1200" dirty="0" err="1"/>
            <a:t>or</a:t>
          </a:r>
          <a:r>
            <a:rPr lang="es-CO" sz="2300" kern="1200" dirty="0"/>
            <a:t> </a:t>
          </a:r>
          <a:r>
            <a:rPr lang="es-CO" sz="2300" kern="1200" dirty="0" err="1"/>
            <a:t>Cadmium</a:t>
          </a:r>
          <a:endParaRPr lang="es-CO" sz="2300" kern="1200" dirty="0"/>
        </a:p>
      </dsp:txBody>
      <dsp:txXfrm>
        <a:off x="4438148" y="1918691"/>
        <a:ext cx="3481418" cy="465418"/>
      </dsp:txXfrm>
    </dsp:sp>
    <dsp:sp modelId="{F4C8EB48-5650-47AA-A02B-2967A7100513}">
      <dsp:nvSpPr>
        <dsp:cNvPr id="0" name=""/>
        <dsp:cNvSpPr/>
      </dsp:nvSpPr>
      <dsp:spPr>
        <a:xfrm>
          <a:off x="4438148" y="2499917"/>
          <a:ext cx="3481418" cy="465418"/>
        </a:xfrm>
        <a:prstGeom prst="rect">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O" sz="2200" kern="1200" dirty="0"/>
            <a:t>Nickel and/</a:t>
          </a:r>
          <a:r>
            <a:rPr lang="es-CO" sz="2200" kern="1200" dirty="0" err="1"/>
            <a:t>or</a:t>
          </a:r>
          <a:r>
            <a:rPr lang="es-CO" sz="2200" kern="1200" dirty="0"/>
            <a:t> </a:t>
          </a:r>
          <a:r>
            <a:rPr lang="es-CO" sz="2200" kern="1200" dirty="0" err="1"/>
            <a:t>Cobalt</a:t>
          </a:r>
          <a:endParaRPr lang="es-CO" sz="2200" kern="1200" dirty="0"/>
        </a:p>
      </dsp:txBody>
      <dsp:txXfrm>
        <a:off x="4438148" y="2499917"/>
        <a:ext cx="3481418" cy="46541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0.6377</cdr:x>
      <cdr:y>0.11769</cdr:y>
    </cdr:from>
    <cdr:to>
      <cdr:x>0.81609</cdr:x>
      <cdr:y>0.19951</cdr:y>
    </cdr:to>
    <cdr:sp macro="" textlink="">
      <cdr:nvSpPr>
        <cdr:cNvPr id="2" name="Rectangle: Rounded Corners 1">
          <a:extLst xmlns:a="http://schemas.openxmlformats.org/drawingml/2006/main">
            <a:ext uri="{FF2B5EF4-FFF2-40B4-BE49-F238E27FC236}">
              <a16:creationId xmlns:a16="http://schemas.microsoft.com/office/drawing/2014/main" id="{E3850728-5D3D-A5D4-A049-A8083178541C}"/>
            </a:ext>
          </a:extLst>
        </cdr:cNvPr>
        <cdr:cNvSpPr/>
      </cdr:nvSpPr>
      <cdr:spPr>
        <a:xfrm xmlns:a="http://schemas.openxmlformats.org/drawingml/2006/main">
          <a:off x="4852189" y="554872"/>
          <a:ext cx="1357350" cy="385772"/>
        </a:xfrm>
        <a:prstGeom xmlns:a="http://schemas.openxmlformats.org/drawingml/2006/main" prst="roundRect">
          <a:avLst/>
        </a:prstGeom>
        <a:noFill xmlns:a="http://schemas.openxmlformats.org/drawingml/2006/main"/>
        <a:ln xmlns:a="http://schemas.openxmlformats.org/drawingml/2006/main" w="57150">
          <a:solidFill>
            <a:srgbClr val="FF000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O" kern="1200"/>
        </a:p>
      </cdr:txBody>
    </cdr:sp>
  </cdr:relSizeAnchor>
  <cdr:relSizeAnchor xmlns:cdr="http://schemas.openxmlformats.org/drawingml/2006/chartDrawing">
    <cdr:from>
      <cdr:x>0.48102</cdr:x>
      <cdr:y>0.29337</cdr:y>
    </cdr:from>
    <cdr:to>
      <cdr:x>0.59827</cdr:x>
      <cdr:y>0.37405</cdr:y>
    </cdr:to>
    <cdr:sp macro="" textlink="">
      <cdr:nvSpPr>
        <cdr:cNvPr id="3" name="Rectangle: Rounded Corners 2">
          <a:extLst xmlns:a="http://schemas.openxmlformats.org/drawingml/2006/main">
            <a:ext uri="{FF2B5EF4-FFF2-40B4-BE49-F238E27FC236}">
              <a16:creationId xmlns:a16="http://schemas.microsoft.com/office/drawing/2014/main" id="{931646C7-36E9-3CEA-A2B5-DC17074552DF}"/>
            </a:ext>
          </a:extLst>
        </cdr:cNvPr>
        <cdr:cNvSpPr/>
      </cdr:nvSpPr>
      <cdr:spPr>
        <a:xfrm xmlns:a="http://schemas.openxmlformats.org/drawingml/2006/main">
          <a:off x="3660011" y="1383213"/>
          <a:ext cx="892143" cy="380396"/>
        </a:xfrm>
        <a:prstGeom xmlns:a="http://schemas.openxmlformats.org/drawingml/2006/main" prst="roundRect">
          <a:avLst/>
        </a:prstGeom>
        <a:noFill xmlns:a="http://schemas.openxmlformats.org/drawingml/2006/main"/>
        <a:ln xmlns:a="http://schemas.openxmlformats.org/drawingml/2006/main" w="57150">
          <a:solidFill>
            <a:srgbClr val="FF000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s-CO" kern="12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C83EC6B5-DAA4-3822-1DD0-7B6A9B2B5079}"/>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8D75C798-5846-C504-D314-E44D92BC7F5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A7657FFC-694A-B9A8-9EA6-8E835533CD1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Plazas-Niño et al. (2023) modelled the Colombian energy system, including the industrial sector. Due to data unavailability, subsectors were not modelled; instead, energy demands for the entire industry were aggregated. Three final energy services were represented: direct heat, indirect heat, and electricity.</a:t>
            </a:r>
          </a:p>
          <a:p>
            <a:r>
              <a:rPr lang="en-US" dirty="0"/>
              <a:t>Direct heat is primarily used for high-temperature processes in energy-intensive industries such as steel, cement, petrochemicals, and paper. Indirect heat is mainly associated with steam generation and hot water, which are used in industries like food and beverage processing, textiles, and small-scale manufacturing. Finally, electricity is essential across all industries for various applications, with no explicit consideration of motive power demand.</a:t>
            </a:r>
          </a:p>
          <a:p>
            <a:r>
              <a:rPr lang="en-US" dirty="0"/>
              <a:t>For indirect heat, different boiler options (e.g., biomass, natural gas, hydrogen, electricity) were included, and for direct heat, an aggregated category of furnaces was represented. This example illustrates a highly simplified approach to modeling the industrial sector.</a:t>
            </a:r>
          </a:p>
        </p:txBody>
      </p:sp>
      <p:sp>
        <p:nvSpPr>
          <p:cNvPr id="165" name="Google Shape;165;p13:notes">
            <a:extLst>
              <a:ext uri="{FF2B5EF4-FFF2-40B4-BE49-F238E27FC236}">
                <a16:creationId xmlns:a16="http://schemas.microsoft.com/office/drawing/2014/main" id="{BF22FFD0-3F2D-DC4D-539B-B5B8FCB6B25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11</a:t>
            </a:fld>
            <a:endParaRPr/>
          </a:p>
        </p:txBody>
      </p:sp>
    </p:spTree>
    <p:extLst>
      <p:ext uri="{BB962C8B-B14F-4D97-AF65-F5344CB8AC3E}">
        <p14:creationId xmlns:p14="http://schemas.microsoft.com/office/powerpoint/2010/main" val="3573224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Aptos" panose="020B0004020202020204" pitchFamily="34" charset="0"/>
              </a:rPr>
              <a:t>      Typically, in the Industry Sector you can simply calibrate the sector output activity to (e.g. Million </a:t>
            </a:r>
            <a:r>
              <a:rPr lang="en-US" sz="1200" dirty="0" err="1">
                <a:latin typeface="Aptos" panose="020B0004020202020204" pitchFamily="34" charset="0"/>
              </a:rPr>
              <a:t>tonnes</a:t>
            </a:r>
            <a:r>
              <a:rPr lang="en-US" sz="1200" dirty="0">
                <a:latin typeface="Aptos" panose="020B0004020202020204" pitchFamily="34" charset="0"/>
              </a:rPr>
              <a:t> of steel produced etc.) or input energy (e.g. fuel use through the energy balance) or both.</a:t>
            </a:r>
            <a:endParaRPr lang="es-CO" sz="1200" dirty="0">
              <a:latin typeface="Aptos" panose="020B0004020202020204" pitchFamily="34" charset="0"/>
            </a:endParaRPr>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smtClean="0">
                <a:solidFill>
                  <a:schemeClr val="dk1"/>
                </a:solidFill>
                <a:latin typeface="Calibri"/>
                <a:ea typeface="Calibri"/>
                <a:cs typeface="Calibri"/>
                <a:sym typeface="Calibri"/>
              </a:rPr>
              <a:t>12</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0528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13</a:t>
            </a:fld>
            <a:endParaRPr/>
          </a:p>
        </p:txBody>
      </p:sp>
    </p:spTree>
    <p:extLst>
      <p:ext uri="{BB962C8B-B14F-4D97-AF65-F5344CB8AC3E}">
        <p14:creationId xmlns:p14="http://schemas.microsoft.com/office/powerpoint/2010/main" val="1597502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Similar to power plants, end-use technologies are represented as boxes in the reference energy systems. The input commodities can be either secondary energy carriers (e.g., diesel, electricity) or primary energy carriers (e.g., biomass, coal), depending on the technology, while the output commodity corresponds to the final energy demand (e.g., heat) or end product (e.g., </a:t>
            </a:r>
            <a:r>
              <a:rPr lang="en-US" dirty="0" err="1"/>
              <a:t>tonnes</a:t>
            </a:r>
            <a:r>
              <a:rPr lang="en-US" dirty="0"/>
              <a:t> of steel).</a:t>
            </a:r>
          </a:p>
          <a:p>
            <a:r>
              <a:rPr lang="en-US" dirty="0"/>
              <a:t>The examples shown on the slide illustrate three final energy demands previously described: high and low process heat, and motive power for lift trucks. Additional technological alternatives for meeting these final energy demands can be included, as we will explore in the next slide, to analyze future energy transition pathways. If you need a refresher on the naming conventions, refer to the material from Lecture 3.</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14</a:t>
            </a:fld>
            <a:endParaRPr/>
          </a:p>
        </p:txBody>
      </p:sp>
    </p:spTree>
    <p:extLst>
      <p:ext uri="{BB962C8B-B14F-4D97-AF65-F5344CB8AC3E}">
        <p14:creationId xmlns:p14="http://schemas.microsoft.com/office/powerpoint/2010/main" val="763564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CB2592A6-E2BB-41FC-7B38-1311CAB9886B}"/>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088C547A-E3BD-64BA-11D8-5BE54A79109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7BFE2DF9-E353-B767-CADA-65966DD86B8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Fuel switching plays a major role in modeling industrial technologies. However, efficiency improvement is closely linked to fuel switching, as cleaner fuels such as electricity or green hydrogen often require smaller quantities than fossil fuels. Additionally, since many manufacturing processes are already mature, technological efficiencies are unlikely to change significantly—meaning that efficiency gains are primarily achieved through fuel switching. In the examples on the slide, the same heat demands can be met by different fuels. Technologies like coal furnaces, natural gas furnaces, and hydrogen furnaces are commonly modeled to analyze transitions to cleaner energy sources. This approach enables the evaluation of how different fuels and technologies can supply process heat, which is critical for industries like steel, cement, and chemicals, as studied previously. For instance, replacing coal furnaces with natural gas furnaces can significantly reduce carbon emissions since natural gas burns more cleanly. Similarly, hydrogen furnaces provide a near-zero-emission alternative when hydrogen is produced from renewable energy, making them a compelling option in scenarios focused on deep decarbonization.</a:t>
            </a:r>
            <a:endParaRPr dirty="0"/>
          </a:p>
        </p:txBody>
      </p:sp>
      <p:sp>
        <p:nvSpPr>
          <p:cNvPr id="165" name="Google Shape;165;p13:notes">
            <a:extLst>
              <a:ext uri="{FF2B5EF4-FFF2-40B4-BE49-F238E27FC236}">
                <a16:creationId xmlns:a16="http://schemas.microsoft.com/office/drawing/2014/main" id="{21632865-B32C-7C9B-41D7-44731B52895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15</a:t>
            </a:fld>
            <a:endParaRPr/>
          </a:p>
        </p:txBody>
      </p:sp>
    </p:spTree>
    <p:extLst>
      <p:ext uri="{BB962C8B-B14F-4D97-AF65-F5344CB8AC3E}">
        <p14:creationId xmlns:p14="http://schemas.microsoft.com/office/powerpoint/2010/main" val="970553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12ACF68A-BE2F-607C-DF71-85341521D171}"/>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05440C76-A737-B99A-E357-C2817B45600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637199C9-7997-CF51-7844-E0CC9E73F43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For end-use technologies in the industrial sector, a few key parameters are sufficient to provide a good characterization.</a:t>
            </a:r>
          </a:p>
          <a:p>
            <a:pPr>
              <a:buFont typeface="+mj-lt"/>
              <a:buAutoNum type="arabicPeriod"/>
            </a:pPr>
            <a:r>
              <a:rPr lang="en-US" b="1" dirty="0"/>
              <a:t>Output and Input Activity Ratios:</a:t>
            </a:r>
            <a:r>
              <a:rPr lang="en-US" dirty="0"/>
              <a:t> These are used to define the efficiency of the technology, as studied previously.</a:t>
            </a:r>
          </a:p>
          <a:p>
            <a:pPr>
              <a:buFont typeface="+mj-lt"/>
              <a:buAutoNum type="arabicPeriod"/>
            </a:pPr>
            <a:r>
              <a:rPr lang="en-US" b="1" dirty="0"/>
              <a:t>Capital Cost:</a:t>
            </a:r>
            <a:r>
              <a:rPr lang="en-US" dirty="0"/>
              <a:t> This is the overnight cost per unit of installed capacity.</a:t>
            </a:r>
          </a:p>
          <a:p>
            <a:pPr>
              <a:buFont typeface="+mj-lt"/>
              <a:buAutoNum type="arabicPeriod"/>
            </a:pPr>
            <a:r>
              <a:rPr lang="en-US" b="1" dirty="0"/>
              <a:t>Fixed Cost:</a:t>
            </a:r>
            <a:r>
              <a:rPr lang="en-US" dirty="0"/>
              <a:t> Operational and maintenance costs that are independent of the activity of technologies.</a:t>
            </a:r>
          </a:p>
          <a:p>
            <a:pPr>
              <a:buFont typeface="+mj-lt"/>
              <a:buAutoNum type="arabicPeriod"/>
            </a:pPr>
            <a:r>
              <a:rPr lang="en-US" b="1" dirty="0"/>
              <a:t>Residual Capacity:</a:t>
            </a:r>
            <a:r>
              <a:rPr lang="en-US" dirty="0"/>
              <a:t> Represents the installed capacity of each technology.</a:t>
            </a:r>
          </a:p>
          <a:p>
            <a:pPr>
              <a:buFont typeface="+mj-lt"/>
              <a:buAutoNum type="arabicPeriod"/>
            </a:pPr>
            <a:r>
              <a:rPr lang="en-US" b="1" dirty="0"/>
              <a:t>Operational Life:</a:t>
            </a:r>
            <a:r>
              <a:rPr lang="en-US" dirty="0"/>
              <a:t> Denotes the lifespan of each technology, usually provided by the manufacturer.</a:t>
            </a:r>
          </a:p>
          <a:p>
            <a:pPr>
              <a:buFont typeface="+mj-lt"/>
              <a:buAutoNum type="arabicPeriod"/>
            </a:pPr>
            <a:r>
              <a:rPr lang="en-US" b="1" dirty="0"/>
              <a:t>Capacity factor: </a:t>
            </a:r>
            <a:r>
              <a:rPr lang="en-US" dirty="0"/>
              <a:t>Similar to power plants, industrial-grade equipment requires consideration of the percentage of actual available capacity used to produce energy during each </a:t>
            </a:r>
            <a:r>
              <a:rPr lang="en-US" dirty="0" err="1"/>
              <a:t>timeslice</a:t>
            </a:r>
            <a:r>
              <a:rPr lang="en-US" dirty="0"/>
              <a:t>.</a:t>
            </a:r>
          </a:p>
          <a:p>
            <a:pPr>
              <a:buFont typeface="+mj-lt"/>
              <a:buAutoNum type="arabicPeriod"/>
            </a:pPr>
            <a:r>
              <a:rPr lang="en-US" b="1" dirty="0"/>
              <a:t>Emissions Activity Ratio: </a:t>
            </a:r>
            <a:r>
              <a:rPr lang="en-US" dirty="0"/>
              <a:t>Process emissions can be assigned to technologies in particular sectors. </a:t>
            </a:r>
            <a:r>
              <a:rPr lang="en-GB" b="0" dirty="0"/>
              <a:t>Process emissions in the industry sector are greenhouse gas emissions released directly from industrial processes, not from fuel combustion. They occur during chemical or physical transformations—for example, CO₂ released during cement production, steelmaking, or fertilizer manufacturing. These emissions are often hard to abate and require targeted technologies like carbon capture, process redesign, or material substitution to reduce. Therefore, it is important to represent these types of emissions in the industry sector.</a:t>
            </a:r>
            <a:endParaRPr lang="en-US" b="0" dirty="0"/>
          </a:p>
          <a:p>
            <a:pPr marL="228600" indent="0">
              <a:buFont typeface="+mj-lt"/>
              <a:buNone/>
            </a:pPr>
            <a:endParaRPr lang="en-US" dirty="0"/>
          </a:p>
          <a:p>
            <a:pPr marL="228600" indent="0">
              <a:buFont typeface="+mj-lt"/>
              <a:buNone/>
            </a:pPr>
            <a:r>
              <a:rPr lang="en-US" dirty="0"/>
              <a:t>In the next section, we will explore basic calculations to estimate some of these parameters when data is unavailable.</a:t>
            </a:r>
            <a:endParaRPr dirty="0"/>
          </a:p>
        </p:txBody>
      </p:sp>
      <p:sp>
        <p:nvSpPr>
          <p:cNvPr id="165" name="Google Shape;165;p13:notes">
            <a:extLst>
              <a:ext uri="{FF2B5EF4-FFF2-40B4-BE49-F238E27FC236}">
                <a16:creationId xmlns:a16="http://schemas.microsoft.com/office/drawing/2014/main" id="{2B0F1CC3-F090-3962-74D7-E3E19071067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16</a:t>
            </a:fld>
            <a:endParaRPr/>
          </a:p>
        </p:txBody>
      </p:sp>
    </p:spTree>
    <p:extLst>
      <p:ext uri="{BB962C8B-B14F-4D97-AF65-F5344CB8AC3E}">
        <p14:creationId xmlns:p14="http://schemas.microsoft.com/office/powerpoint/2010/main" val="1739903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9CD8EC10-51FF-EED5-BB62-044B6FC8BFDF}"/>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F4BB4F9D-56B7-3487-1F4F-2325F10C860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9246D633-CF3B-BF4E-0151-76E18F93A88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This slide presents example data for a biomass boiler, sourced from a 2023 paper that used </a:t>
            </a:r>
            <a:r>
              <a:rPr lang="en-US" dirty="0" err="1"/>
              <a:t>OSeMOSYS</a:t>
            </a:r>
            <a:r>
              <a:rPr lang="en-US" dirty="0"/>
              <a:t> to model the Colombian energy system.</a:t>
            </a:r>
          </a:p>
          <a:p>
            <a:r>
              <a:rPr lang="en-US" dirty="0"/>
              <a:t>The capital cost is 970 USD per kW, while the fixed cost is 1.6 USD per kW. The residual capacity is provided in GW. The operational life is set at 25 years, which is very similar to biomass power plants. </a:t>
            </a:r>
          </a:p>
          <a:p>
            <a:r>
              <a:rPr lang="en-US" dirty="0"/>
              <a:t>This slide also includes an example calculation for the input activity ratio. The output fuel is low heat demand, and the output activity ratio is set to a default value of 1, as in previous examples. The input activity ratio can be calculated by dividing 1 by the efficiency. In this case, dividing 1 by 0.72 yields an input activity ratio of approximately 1.39. This value would be assigned to biomass, as it is the input fuel for a biomass boiler.</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4F526ACE-0617-003A-7983-65AF9F7D2E1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17</a:t>
            </a:fld>
            <a:endParaRPr/>
          </a:p>
        </p:txBody>
      </p:sp>
    </p:spTree>
    <p:extLst>
      <p:ext uri="{BB962C8B-B14F-4D97-AF65-F5344CB8AC3E}">
        <p14:creationId xmlns:p14="http://schemas.microsoft.com/office/powerpoint/2010/main" val="3902198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18</a:t>
            </a:fld>
            <a:endParaRPr/>
          </a:p>
        </p:txBody>
      </p:sp>
    </p:spTree>
    <p:extLst>
      <p:ext uri="{BB962C8B-B14F-4D97-AF65-F5344CB8AC3E}">
        <p14:creationId xmlns:p14="http://schemas.microsoft.com/office/powerpoint/2010/main" val="2394722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There are several different ways to calibrate the industry sector. </a:t>
            </a:r>
          </a:p>
          <a:p>
            <a:endParaRPr lang="en-GB" dirty="0"/>
          </a:p>
          <a:p>
            <a:r>
              <a:rPr lang="en-GB" dirty="0"/>
              <a:t>     The first possible way is calibrating only the fuel use. This is beneficial because you match the model to the country’s energy balance which is critical, and you can get the economics right. The main negative could be that you might not have actual representation of the recorded output which can be important in some cases (e.g. the client might want to know how many Mt of steel were produced). </a:t>
            </a:r>
            <a:br>
              <a:rPr lang="en-GB" dirty="0"/>
            </a:br>
            <a:br>
              <a:rPr lang="en-GB" dirty="0"/>
            </a:br>
            <a:r>
              <a:rPr lang="en-GB" dirty="0"/>
              <a:t>The second possible way is calibrating to output activity (e.g. </a:t>
            </a:r>
            <a:r>
              <a:rPr lang="en-GB" dirty="0" err="1"/>
              <a:t>Mtons</a:t>
            </a:r>
            <a:r>
              <a:rPr lang="en-GB" dirty="0"/>
              <a:t> of steel) only. The positives of this is that you match historical production values and you can also get the economics right. The main negative is that you don’t have an accurate historical fuel use, which is not recommended. This method should only be used if the fuel input is unknown. </a:t>
            </a:r>
          </a:p>
          <a:p>
            <a:r>
              <a:rPr lang="en-GB" dirty="0"/>
              <a:t>   </a:t>
            </a:r>
          </a:p>
          <a:p>
            <a:r>
              <a:rPr lang="en-GB" dirty="0"/>
              <a:t>      The last common way is calibrating both input fuel use and output activity. This is beneficial because you can match the historical energy balance and actual historical production. The only potential issue with this is that if the two data points come from disparate sources it’s likely that the efficiency which is a result of the input fuel use and output activity</a:t>
            </a:r>
            <a:r>
              <a:rPr lang="en-GB"/>
              <a:t>, could </a:t>
            </a:r>
            <a:r>
              <a:rPr lang="en-GB" dirty="0"/>
              <a:t>be significantly skewed.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smtClean="0">
                <a:solidFill>
                  <a:schemeClr val="dk1"/>
                </a:solidFill>
                <a:latin typeface="Calibri"/>
                <a:ea typeface="Calibri"/>
                <a:cs typeface="Calibri"/>
                <a:sym typeface="Calibri"/>
              </a:rPr>
              <a:t>20</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8251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smtClean="0">
                <a:solidFill>
                  <a:schemeClr val="dk1"/>
                </a:solidFill>
                <a:latin typeface="Calibri"/>
                <a:ea typeface="Calibri"/>
                <a:cs typeface="Calibri"/>
                <a:sym typeface="Calibri"/>
              </a:rPr>
              <a:t>21</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1277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The industrial sector encompasses a wide range of economic activities that transform raw materials into finished goods and intermediate products. It includes energy-intensive industries such as steel, cement, and chemical production, as well as less energy-intensive sectors like food processing and textiles. This sector plays a critical role in supporting global economic growth, infrastructure development, and supply chains for various goods and services. However, it is also one of the largest consumers of energy, accounting for approximately 30% of global final energy use and contributing significantly to greenhouse gas emissions.</a:t>
            </a:r>
          </a:p>
          <a:p>
            <a:pPr marL="0" lvl="0" indent="0" algn="l" rtl="0">
              <a:lnSpc>
                <a:spcPct val="100000"/>
              </a:lnSpc>
              <a:spcBef>
                <a:spcPts val="0"/>
              </a:spcBef>
              <a:spcAft>
                <a:spcPts val="0"/>
              </a:spcAft>
              <a:buClr>
                <a:schemeClr val="dk1"/>
              </a:buClr>
              <a:buSzPts val="1200"/>
              <a:buFont typeface="Calibri"/>
              <a:buNone/>
            </a:pPr>
            <a:r>
              <a:rPr lang="en-US" dirty="0"/>
              <a:t>The industrial sector’s energy consumption is characterized by a reliance on both electricity and fossil fuels, with a significant share used for high-temperature heat and mechanical processes. Energy-intensive industries, such as iron and steel, cement, and petrochemicals, dominate the sector’s energy demand and carbon emissions due to their reliance on carbon-intensive fuels. Meanwhile, light industries like food and beverage processing typically have lower energy demands but still play a significant role in regional economies. As the demand for industrial goods rises in emerging markets, the sector’s energy use and emissions are projected to grow, underscoring the importance of innovation and policy measures to drive energy efficiency </a:t>
            </a:r>
            <a:r>
              <a:rPr lang="en-US"/>
              <a:t>and decarbonisation</a:t>
            </a:r>
            <a:r>
              <a:rPr lang="en-US" dirty="0"/>
              <a:t>.</a:t>
            </a:r>
          </a:p>
          <a:p>
            <a:pPr marL="0" lvl="0" indent="0" algn="l" rtl="0">
              <a:lnSpc>
                <a:spcPct val="100000"/>
              </a:lnSpc>
              <a:spcBef>
                <a:spcPts val="0"/>
              </a:spcBef>
              <a:spcAft>
                <a:spcPts val="0"/>
              </a:spcAft>
              <a:buClr>
                <a:schemeClr val="dk1"/>
              </a:buClr>
              <a:buSzPts val="1200"/>
              <a:buFont typeface="Calibri"/>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Disclaimer: </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This lecture is not a resource to enable one to go from an energy balance to modelling the sector but rather provides an overview of the sector. Nevertheless, you would follow the same logic on calibration that was covered in Lecture 5.</a:t>
            </a:r>
            <a:endParaRPr lang="es-CO"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3</a:t>
            </a:fld>
            <a:endParaRPr/>
          </a:p>
        </p:txBody>
      </p:sp>
    </p:spTree>
    <p:extLst>
      <p:ext uri="{BB962C8B-B14F-4D97-AF65-F5344CB8AC3E}">
        <p14:creationId xmlns:p14="http://schemas.microsoft.com/office/powerpoint/2010/main" val="3890313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4213B0ED-E1EB-AC56-9993-109FF7258E94}"/>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0C165CC8-BD3A-D8F8-D8FC-DF99BC0D83B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EA3BA4BC-CD1E-F9B2-5A33-82F0B72484D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     The industrial sector can be categorized into various subsectors based on energy balances, reflecting differences in energy intensity and usage patterns. Energy-intensive industries, such as iron and steel, chemical and petrochemical, non-ferrous metals, and non-metallic minerals, dominate global industrial energy consumption. These industries require significant amounts of high-temperature heat and energy for processes like smelting, chemical synthesis, and cement production. For example, the iron and steel industry is one of the largest consumers of coal and electricity, while the chemical and petrochemical sector uses both energy and feedstocks, such as natural gas, to produce fertilizers, plastics, and other materials. The non-ferrous metals and non-metallic minerals industries also demand substantial energy for processes like aluminum smelting and cement kiln operation, making these subsectors critical areas for energy efficiency and decarbonization efforts.</a:t>
            </a:r>
          </a:p>
          <a:p>
            <a:r>
              <a:rPr lang="en-US" dirty="0"/>
              <a:t>     Other industrial subsectors, such as transport equipment, machinery, mining and quarrying, and construction, are less energy-intensive but still significant in terms of total energy demand due to their scale and economic importance. For instance, transport equipment and machinery industries primarily consume electricity for manufacturing and assembly processes. Meanwhile, food and tobacco, paper, pulp and print, and wood and wood products rely on a mix of thermal and electrical energy for production. These subsectors often overlap with local and regional economic priorities, such as mining in resource-rich areas or food processing in agricultural regions. Lastly, sectors like textile and leather and construction are vital contributors to specific economies and consume energy for processes like fabric production or material manufacturing. Categorizing industries based on energy balances helps identify areas for improvement, enabling targeted interventions to optimize energy use and reduce emissions.</a:t>
            </a:r>
            <a:endParaRPr dirty="0"/>
          </a:p>
        </p:txBody>
      </p:sp>
      <p:sp>
        <p:nvSpPr>
          <p:cNvPr id="165" name="Google Shape;165;p13:notes">
            <a:extLst>
              <a:ext uri="{FF2B5EF4-FFF2-40B4-BE49-F238E27FC236}">
                <a16:creationId xmlns:a16="http://schemas.microsoft.com/office/drawing/2014/main" id="{1B8C230E-D6F7-47C7-A012-706040E28DE2}"/>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4</a:t>
            </a:fld>
            <a:endParaRPr/>
          </a:p>
        </p:txBody>
      </p:sp>
    </p:spTree>
    <p:extLst>
      <p:ext uri="{BB962C8B-B14F-4D97-AF65-F5344CB8AC3E}">
        <p14:creationId xmlns:p14="http://schemas.microsoft.com/office/powerpoint/2010/main" val="3190204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0E4F04F1-FD9E-2330-203A-0F73D5203A26}"/>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23BF6997-0CE3-9CDD-EE46-861DD199901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46E2E953-CA23-C6CA-D8BC-5A2DA244F6D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      The industrial sector's energy demands are diverse, reflecting the wide range of processes and activities across different industries. The largest share of energy consumption comes from </a:t>
            </a:r>
            <a:r>
              <a:rPr lang="en-US" b="1" dirty="0"/>
              <a:t>process heat</a:t>
            </a:r>
            <a:r>
              <a:rPr lang="en-US" dirty="0"/>
              <a:t>, which is used in high-temperature applications such as steelmaking, cement production, and chemical manufacturing. These processes require temperatures ranging from several hundred to thousands of degrees Celsius, often relying on fossil fuels like coal, natural gas, and oil. Process heat also includes low-temperature applications for steam generation used in various processes. In addition, </a:t>
            </a:r>
            <a:r>
              <a:rPr lang="en-US" b="1" dirty="0"/>
              <a:t>mechanical drive energy</a:t>
            </a:r>
            <a:r>
              <a:rPr lang="en-US" dirty="0"/>
              <a:t> is critical for powering machinery, compressors, and pumps in industries like mining, manufacturing, and food processing. Specific electricity uses include lighting, motors, and increasingly advanced technologies such as robotics and automated production lines.</a:t>
            </a:r>
          </a:p>
          <a:p>
            <a:r>
              <a:rPr lang="en-US" dirty="0"/>
              <a:t>      Energy demands vary significantly between subsectors. For example, the </a:t>
            </a:r>
            <a:r>
              <a:rPr lang="en-US" b="1" dirty="0"/>
              <a:t>chemical and petrochemical industry</a:t>
            </a:r>
            <a:r>
              <a:rPr lang="en-US" dirty="0"/>
              <a:t> consumes energy not only for heat but also as a feedstock for producing chemicals and plastics. The </a:t>
            </a:r>
            <a:r>
              <a:rPr lang="en-US" b="1" dirty="0"/>
              <a:t>iron and steel industry</a:t>
            </a:r>
            <a:r>
              <a:rPr lang="en-US" dirty="0"/>
              <a:t> is heavily reliant on coal for blast furnaces, while the </a:t>
            </a:r>
            <a:r>
              <a:rPr lang="en-US" b="1" dirty="0"/>
              <a:t>non-ferrous metals sector</a:t>
            </a:r>
            <a:r>
              <a:rPr lang="en-US" dirty="0"/>
              <a:t>, such as aluminum production, demands large amounts of electricity for electrolysis. Sectors like </a:t>
            </a:r>
            <a:r>
              <a:rPr lang="en-US" b="1" dirty="0"/>
              <a:t>food processing</a:t>
            </a:r>
            <a:r>
              <a:rPr lang="en-US" dirty="0"/>
              <a:t> and </a:t>
            </a:r>
            <a:r>
              <a:rPr lang="en-US" b="1" dirty="0"/>
              <a:t>textile manufacturing</a:t>
            </a:r>
            <a:r>
              <a:rPr lang="en-US" dirty="0"/>
              <a:t> primarily use energy for thermal applications such as drying, heating, and refrigeration. Across all subsectors, there is a growing trend toward electrification and the integration of renewable energy technologies to meet these demands sustainably.</a:t>
            </a:r>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E3B4688C-1D7A-6B14-BB8D-7B58A31B0CA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5</a:t>
            </a:fld>
            <a:endParaRPr/>
          </a:p>
        </p:txBody>
      </p:sp>
    </p:spTree>
    <p:extLst>
      <p:ext uri="{BB962C8B-B14F-4D97-AF65-F5344CB8AC3E}">
        <p14:creationId xmlns:p14="http://schemas.microsoft.com/office/powerpoint/2010/main" val="1478552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36F70E5C-4815-D54D-BDA8-DF61758FBD85}"/>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4A066FA7-3A6E-AA54-58D5-771FBDADC54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639BD6EE-7437-45DB-4A03-3B00A0B4060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Several factors drive energy use in the industrial sector. Economic growth and industrialization are among the most significant, particularly in emerging economies where manufacturing and construction activities are rapidly expanding. Population growth and urbanization further increase the demand for industrial products such as steel, cement, and chemicals. Technological advancements also drive energy use, as industries adopt more complex machinery and automation, which often require electricity and high-quality energy inputs. Global supply chains and trade also influence energy consumption, as manufacturing hubs concentrate in regions with cost advantages, leading to increased energy demands in those areas.</a:t>
            </a:r>
          </a:p>
          <a:p>
            <a:r>
              <a:rPr lang="en-US" dirty="0"/>
              <a:t>The industrial sector faces significant challenges in managing and reducing energy use. A major issue is the heavy reliance on fossil fuels for high-temperature processes, which lack cost-effective low-carbon alternatives at scale. The sector also grapples with long asset lifecycles, making it difficult to retrofit or replace existing infrastructure with more efficient or cleaner technologies. Another challenge is the variability in energy efficiency practices and technology adoption across industries and regions, often due to differing regulatory environments or access to financing. Additionally, decarbonization efforts can be hindered by the high costs and technical complexities of emerging solutions such as hydrogen, carbon capture, and electrification. Overcoming these challenges requires coordinated efforts among industry stakeholders, governments, and technology providers to foster innovation, policy support, and investments in sustainable industrial practices.</a:t>
            </a:r>
            <a:br>
              <a:rPr lang="en-US" dirty="0"/>
            </a:br>
            <a:br>
              <a:rPr lang="en-US" dirty="0"/>
            </a:br>
            <a:r>
              <a:rPr lang="en-US" dirty="0"/>
              <a:t>This list is </a:t>
            </a:r>
            <a:r>
              <a:rPr lang="en-US"/>
              <a:t>not exhaustive.</a:t>
            </a:r>
            <a:endParaRPr lang="en-US"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a:extLst>
              <a:ext uri="{FF2B5EF4-FFF2-40B4-BE49-F238E27FC236}">
                <a16:creationId xmlns:a16="http://schemas.microsoft.com/office/drawing/2014/main" id="{CF73A218-9F90-F04A-1735-3D59E707D31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6</a:t>
            </a:fld>
            <a:endParaRPr/>
          </a:p>
        </p:txBody>
      </p:sp>
    </p:spTree>
    <p:extLst>
      <p:ext uri="{BB962C8B-B14F-4D97-AF65-F5344CB8AC3E}">
        <p14:creationId xmlns:p14="http://schemas.microsoft.com/office/powerpoint/2010/main" val="1999944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7</a:t>
            </a:fld>
            <a:endParaRPr/>
          </a:p>
        </p:txBody>
      </p:sp>
    </p:spTree>
    <p:extLst>
      <p:ext uri="{BB962C8B-B14F-4D97-AF65-F5344CB8AC3E}">
        <p14:creationId xmlns:p14="http://schemas.microsoft.com/office/powerpoint/2010/main" val="3714309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E823FC1E-FEE2-9AC3-D141-5421D17C40E7}"/>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483280D9-3A2E-82A1-8CC9-655D222E0C7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7E39ECCC-8D6C-9350-E2F7-B1BCD27E5A6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First, it is important to define which subsectors and industrial activities will be modelled. Not all subsectors are active in every country, and not all have the same level of energy consumption. The final energy balance should be the initial input to determine the advisable level of disaggregation in each case. For subsectors where there is no energy consumption of any fuel, we can immediately discard them unless there are known future plans to develop specific industries in the region.</a:t>
            </a:r>
          </a:p>
          <a:p>
            <a:r>
              <a:rPr lang="en-US" dirty="0"/>
              <a:t>Next, we should examine manufacturing or industrial reports to understand the types of industries included in each subsector for your region. For example, if there is energy consumption in the non-metallic minerals subsector, we might find three main activities: cement, ceramics, and glass production. Each of these industrial activities involves different energy processes and requires tailored modeling.</a:t>
            </a:r>
          </a:p>
          <a:p>
            <a:r>
              <a:rPr lang="en-US" dirty="0"/>
              <a:t>However, greater detail in disaggregation often results in increased model complexity, and the insights gained from this additional detail may not always be valuable. We will study three examples of modelling in the industrial sector to explore the differences and options in this area.</a:t>
            </a:r>
          </a:p>
        </p:txBody>
      </p:sp>
      <p:sp>
        <p:nvSpPr>
          <p:cNvPr id="165" name="Google Shape;165;p13:notes">
            <a:extLst>
              <a:ext uri="{FF2B5EF4-FFF2-40B4-BE49-F238E27FC236}">
                <a16:creationId xmlns:a16="http://schemas.microsoft.com/office/drawing/2014/main" id="{DF9D8A38-6C12-0B75-4E3C-0BCB8C90A39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8</a:t>
            </a:fld>
            <a:endParaRPr/>
          </a:p>
        </p:txBody>
      </p:sp>
    </p:spTree>
    <p:extLst>
      <p:ext uri="{BB962C8B-B14F-4D97-AF65-F5344CB8AC3E}">
        <p14:creationId xmlns:p14="http://schemas.microsoft.com/office/powerpoint/2010/main" val="58876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In a study conducted by Sanchez </a:t>
            </a:r>
            <a:r>
              <a:rPr lang="en-US" dirty="0" err="1"/>
              <a:t>Dieguez</a:t>
            </a:r>
            <a:r>
              <a:rPr lang="en-US" dirty="0"/>
              <a:t> et al. (2022), an assessment of industrial decarbonization in the Netherlands was presented. Four key activities were included: high-value chemicals, hydrocarbons, ammonia, and steel production. The approach used to drive the system was to treat materials, rather than useful energy, as final demands. As shown in the figure, the final demands were defined in terms of </a:t>
            </a:r>
            <a:r>
              <a:rPr lang="en-US" dirty="0" err="1"/>
              <a:t>tonnes</a:t>
            </a:r>
            <a:r>
              <a:rPr lang="en-US" dirty="0"/>
              <a:t> of olefins, hydrocarbons, fertilizers, and steel.</a:t>
            </a:r>
          </a:p>
          <a:p>
            <a:r>
              <a:rPr lang="en-US" dirty="0"/>
              <a:t>Different technological alternatives were modeled within each subsector. For instance, in the steel industry, four processes for steel production were covered: blast furnace, smelting reduction, direct reduction, and electrolytic methods. For each method, several technologies were considered. For example, within blast furnace production, options included CCUS retrofits, top gas recirculation (TGR), or a combination of both.</a:t>
            </a:r>
          </a:p>
          <a:p>
            <a:r>
              <a:rPr lang="en-US" dirty="0"/>
              <a:t>Additionally, other subsectors were modeled in less detail to complete the industrial sector, including aluminum, urea, chlorine, glass, ceramics, and paper and board production. This study serves as an example of very detailed industrial sector modeling.</a:t>
            </a:r>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9</a:t>
            </a:fld>
            <a:endParaRPr/>
          </a:p>
        </p:txBody>
      </p:sp>
    </p:spTree>
    <p:extLst>
      <p:ext uri="{BB962C8B-B14F-4D97-AF65-F5344CB8AC3E}">
        <p14:creationId xmlns:p14="http://schemas.microsoft.com/office/powerpoint/2010/main" val="2704415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a:extLst>
            <a:ext uri="{FF2B5EF4-FFF2-40B4-BE49-F238E27FC236}">
              <a16:creationId xmlns:a16="http://schemas.microsoft.com/office/drawing/2014/main" id="{0FE09F75-1B0D-3981-96B2-3E7219C98E1F}"/>
            </a:ext>
          </a:extLst>
        </p:cNvPr>
        <p:cNvGrpSpPr/>
        <p:nvPr/>
      </p:nvGrpSpPr>
      <p:grpSpPr>
        <a:xfrm>
          <a:off x="0" y="0"/>
          <a:ext cx="0" cy="0"/>
          <a:chOff x="0" y="0"/>
          <a:chExt cx="0" cy="0"/>
        </a:xfrm>
      </p:grpSpPr>
      <p:sp>
        <p:nvSpPr>
          <p:cNvPr id="163" name="Google Shape;163;p13:notes">
            <a:extLst>
              <a:ext uri="{FF2B5EF4-FFF2-40B4-BE49-F238E27FC236}">
                <a16:creationId xmlns:a16="http://schemas.microsoft.com/office/drawing/2014/main" id="{E1CA9871-104E-FDD6-E1B3-8661DB1668A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a:extLst>
              <a:ext uri="{FF2B5EF4-FFF2-40B4-BE49-F238E27FC236}">
                <a16:creationId xmlns:a16="http://schemas.microsoft.com/office/drawing/2014/main" id="{F5294F12-98D5-16BC-335A-9490F54D136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dirty="0"/>
              <a:t>The Electric Power &amp; Energy Research Laboratory at the University of Costa Rica developed a second version of the </a:t>
            </a:r>
            <a:r>
              <a:rPr lang="en-US" dirty="0" err="1"/>
              <a:t>OSeMOSYS</a:t>
            </a:r>
            <a:r>
              <a:rPr lang="en-US" dirty="0"/>
              <a:t> model for Costa Rica, incorporating the industrial sector. In this model, seven final energy demands were defined, representing the needs for heat, motive power, and electricity.</a:t>
            </a:r>
          </a:p>
          <a:p>
            <a:r>
              <a:rPr lang="en-US" dirty="0"/>
              <a:t>One initial simplification was aggregating the steam demand of all industries into a single demand. For steam generation, different boiler technologies were modeled (e.g., biomass, LPG, diesel, hydrogen, electricity). For heat demand, the three main industries in the country were specified: cement, glass, and food production. Similarly, various technological options for kilns, furnaces, and heaters were modeled for each energy demand.</a:t>
            </a:r>
          </a:p>
          <a:p>
            <a:r>
              <a:rPr lang="en-US" dirty="0"/>
              <a:t>The demand for moving lift trucks was also included, considering diesel, LPG, and electricity as input fuels. Finally, both on-site electricity generation and electricity supplied by the centralized grid were included.</a:t>
            </a:r>
          </a:p>
          <a:p>
            <a:r>
              <a:rPr lang="en-US" dirty="0"/>
              <a:t>Unlike the previous example, this model represents final demands as energy carriers instead of final end products. This case can be considered a medium-sized, disaggregated example that balances simplifications with a focus on key subsectors.</a:t>
            </a:r>
          </a:p>
        </p:txBody>
      </p:sp>
      <p:sp>
        <p:nvSpPr>
          <p:cNvPr id="165" name="Google Shape;165;p13:notes">
            <a:extLst>
              <a:ext uri="{FF2B5EF4-FFF2-40B4-BE49-F238E27FC236}">
                <a16:creationId xmlns:a16="http://schemas.microsoft.com/office/drawing/2014/main" id="{0349483D-206F-CA85-7131-3F6C2B8CAD9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sv-SE"/>
              <a:t>10</a:t>
            </a:fld>
            <a:endParaRPr/>
          </a:p>
        </p:txBody>
      </p:sp>
    </p:spTree>
    <p:extLst>
      <p:ext uri="{BB962C8B-B14F-4D97-AF65-F5344CB8AC3E}">
        <p14:creationId xmlns:p14="http://schemas.microsoft.com/office/powerpoint/2010/main" val="746930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userDrawn="1"/>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4206053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991416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40"/>
        <p:cNvGrpSpPr/>
        <p:nvPr/>
      </p:nvGrpSpPr>
      <p:grpSpPr>
        <a:xfrm>
          <a:off x="0" y="0"/>
          <a:ext cx="0" cy="0"/>
          <a:chOff x="0" y="0"/>
          <a:chExt cx="0" cy="0"/>
        </a:xfrm>
      </p:grpSpPr>
      <p:sp>
        <p:nvSpPr>
          <p:cNvPr id="5" name="Google Shape;14;p16">
            <a:extLst>
              <a:ext uri="{FF2B5EF4-FFF2-40B4-BE49-F238E27FC236}">
                <a16:creationId xmlns:a16="http://schemas.microsoft.com/office/drawing/2014/main" id="{CC7370BD-D26C-52B9-5360-A8F985E01E49}"/>
              </a:ext>
            </a:extLst>
          </p:cNvPr>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7" name="Text Placeholder 4">
            <a:extLst>
              <a:ext uri="{FF2B5EF4-FFF2-40B4-BE49-F238E27FC236}">
                <a16:creationId xmlns:a16="http://schemas.microsoft.com/office/drawing/2014/main" id="{381328E2-BBCC-9942-F175-B550123AD180}"/>
              </a:ext>
            </a:extLst>
          </p:cNvPr>
          <p:cNvSpPr>
            <a:spLocks noGrp="1"/>
          </p:cNvSpPr>
          <p:nvPr>
            <p:ph idx="1"/>
          </p:nvPr>
        </p:nvSpPr>
        <p:spPr>
          <a:xfrm>
            <a:off x="838200" y="1239210"/>
            <a:ext cx="10515600" cy="493775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Google Shape;34;p20">
            <a:extLst>
              <a:ext uri="{FF2B5EF4-FFF2-40B4-BE49-F238E27FC236}">
                <a16:creationId xmlns:a16="http://schemas.microsoft.com/office/drawing/2014/main" id="{5B5801FF-0DBD-D7A6-73AC-CAA38C2CFB6D}"/>
              </a:ext>
            </a:extLst>
          </p:cNvPr>
          <p:cNvSpPr txBox="1">
            <a:spLocks noGrp="1"/>
          </p:cNvSpPr>
          <p:nvPr>
            <p:ph type="title"/>
          </p:nvPr>
        </p:nvSpPr>
        <p:spPr>
          <a:xfrm>
            <a:off x="838200" y="0"/>
            <a:ext cx="10515600" cy="10787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00000000-1234-1234-1234-123412341234}" type="slidenum">
              <a:rPr lang="sv-SE" smtClean="0"/>
              <a:pPr/>
              <a:t>‹#›</a:t>
            </a:fld>
            <a:endParaRPr lang="sv-SE" dirty="0"/>
          </a:p>
        </p:txBody>
      </p:sp>
      <p:pic>
        <p:nvPicPr>
          <p:cNvPr id="4" name="Picture 3">
            <a:extLst>
              <a:ext uri="{FF2B5EF4-FFF2-40B4-BE49-F238E27FC236}">
                <a16:creationId xmlns:a16="http://schemas.microsoft.com/office/drawing/2014/main" id="{23D03772-EAFD-A016-312C-C6F5AB20048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3343669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65EA376-651F-B818-AF38-9F429FDC5AFB}"/>
              </a:ext>
            </a:extLst>
          </p:cNvPr>
          <p:cNvPicPr>
            <a:picLocks noChangeAspect="1"/>
          </p:cNvPicPr>
          <p:nvPr userDrawn="1"/>
        </p:nvPicPr>
        <p:blipFill>
          <a:blip r:embed="rId2"/>
          <a:srcRect/>
          <a:stretch/>
        </p:blipFill>
        <p:spPr>
          <a:xfrm>
            <a:off x="0" y="0"/>
            <a:ext cx="12192000" cy="6858000"/>
          </a:xfrm>
          <a:prstGeom prst="rect">
            <a:avLst/>
          </a:prstGeom>
        </p:spPr>
      </p:pic>
      <p:sp>
        <p:nvSpPr>
          <p:cNvPr id="16" name="Google Shape;16;p17"/>
          <p:cNvSpPr txBox="1">
            <a:spLocks noGrp="1"/>
          </p:cNvSpPr>
          <p:nvPr>
            <p:ph type="ctrTitle" hasCustomPrompt="1"/>
          </p:nvPr>
        </p:nvSpPr>
        <p:spPr>
          <a:xfrm>
            <a:off x="0" y="1"/>
            <a:ext cx="8894617" cy="403761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800"/>
              <a:buFont typeface="Helvetica Neue"/>
              <a:buNone/>
              <a:defRPr sz="3200" b="1" i="0" cap="none" baseline="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dirty="0"/>
              <a:t>Click To Edit Master Title Style</a:t>
            </a:r>
            <a:endParaRPr lang="en-ZA" dirty="0"/>
          </a:p>
        </p:txBody>
      </p:sp>
      <p:sp>
        <p:nvSpPr>
          <p:cNvPr id="2" name="Rectangle 1">
            <a:extLst>
              <a:ext uri="{FF2B5EF4-FFF2-40B4-BE49-F238E27FC236}">
                <a16:creationId xmlns:a16="http://schemas.microsoft.com/office/drawing/2014/main" id="{BF8CC5E2-ACC9-BB54-E15D-C4D3833AFF4C}"/>
              </a:ext>
            </a:extLst>
          </p:cNvPr>
          <p:cNvSpPr/>
          <p:nvPr userDrawn="1"/>
        </p:nvSpPr>
        <p:spPr>
          <a:xfrm>
            <a:off x="2285999" y="4370120"/>
            <a:ext cx="4322618" cy="1828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761004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0" y="0"/>
            <a:ext cx="12192000" cy="6858000"/>
          </a:xfrm>
          <a:prstGeom prst="rect">
            <a:avLst/>
          </a:prstGeom>
        </p:spPr>
      </p:pic>
      <p:sp>
        <p:nvSpPr>
          <p:cNvPr id="16" name="Google Shape;16;p17"/>
          <p:cNvSpPr txBox="1">
            <a:spLocks noGrp="1"/>
          </p:cNvSpPr>
          <p:nvPr>
            <p:ph type="ctrTitle"/>
          </p:nvPr>
        </p:nvSpPr>
        <p:spPr>
          <a:xfrm>
            <a:off x="2979507" y="739739"/>
            <a:ext cx="5368965" cy="1736334"/>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2979507" y="2476073"/>
            <a:ext cx="5368965" cy="104796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extLst>
      <p:ext uri="{BB962C8B-B14F-4D97-AF65-F5344CB8AC3E}">
        <p14:creationId xmlns:p14="http://schemas.microsoft.com/office/powerpoint/2010/main" val="1993138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userDrawn="1"/>
        </p:nvPicPr>
        <p:blipFill>
          <a:blip r:embed="rId8"/>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 bg1="lt1" tx1="dk1" bg2="dk2" tx2="lt2" accent1="accent1" accent2="accent2" accent3="accent3" accent4="accent4" accent5="accent5" accent6="accent6" hlink="hlink" folHlink="folHlink"/>
  <p:sldLayoutIdLst>
    <p:sldLayoutId id="2147483667" r:id="rId1"/>
    <p:sldLayoutId id="2147483660" r:id="rId2"/>
    <p:sldLayoutId id="2147483651" r:id="rId3"/>
    <p:sldLayoutId id="2147483662" r:id="rId4"/>
    <p:sldLayoutId id="2147483668" r:id="rId5"/>
    <p:sldLayoutId id="214748366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hyperlink" Target="https://osemosys-cr-v2.readthedocs.io/en/latest/Overview.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doi.org/10.1016/j.esr.2023.101226" TargetMode="External"/><Relationship Id="rId4" Type="http://schemas.openxmlformats.org/officeDocument/2006/relationships/hyperlink" Target="https://doi.org/10.1016/j.adapen.2022.100105"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https:/doi.org/10.1016/j.dib.2023.109268"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statista.com/statistics/482733/energy-consumption-worldwide-sector/"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016/j.adapen.2022.100105"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veral logos on a white background&#10;&#10;AI-generated content may be incorrect.">
            <a:extLst>
              <a:ext uri="{FF2B5EF4-FFF2-40B4-BE49-F238E27FC236}">
                <a16:creationId xmlns:a16="http://schemas.microsoft.com/office/drawing/2014/main" id="{A9A30675-CCCB-ECEF-3479-02C0B90F98EE}"/>
              </a:ext>
            </a:extLst>
          </p:cNvPr>
          <p:cNvPicPr>
            <a:picLocks noChangeAspect="1"/>
          </p:cNvPicPr>
          <p:nvPr/>
        </p:nvPicPr>
        <p:blipFill>
          <a:blip r:embed="rId2"/>
          <a:stretch>
            <a:fillRect/>
          </a:stretch>
        </p:blipFill>
        <p:spPr>
          <a:xfrm>
            <a:off x="2357611" y="4367478"/>
            <a:ext cx="4175392" cy="1837316"/>
          </a:xfrm>
          <a:prstGeom prst="rect">
            <a:avLst/>
          </a:prstGeom>
        </p:spPr>
      </p:pic>
      <p:sp>
        <p:nvSpPr>
          <p:cNvPr id="6" name="TextBox 5">
            <a:extLst>
              <a:ext uri="{FF2B5EF4-FFF2-40B4-BE49-F238E27FC236}">
                <a16:creationId xmlns:a16="http://schemas.microsoft.com/office/drawing/2014/main" id="{2C923E5F-FB4F-0895-053B-3D4D91EF7F73}"/>
              </a:ext>
            </a:extLst>
          </p:cNvPr>
          <p:cNvSpPr txBox="1"/>
          <p:nvPr/>
        </p:nvSpPr>
        <p:spPr>
          <a:xfrm>
            <a:off x="232400" y="391596"/>
            <a:ext cx="3093912" cy="523220"/>
          </a:xfrm>
          <a:prstGeom prst="rect">
            <a:avLst/>
          </a:prstGeom>
          <a:noFill/>
        </p:spPr>
        <p:txBody>
          <a:bodyPr wrap="square" lIns="91440" tIns="45720" rIns="91440" bIns="45720" rtlCol="0" anchor="b">
            <a:spAutoFit/>
          </a:bodyPr>
          <a:lstStyle/>
          <a:p>
            <a:r>
              <a:rPr lang="en-ZA" b="1" dirty="0">
                <a:solidFill>
                  <a:schemeClr val="bg1"/>
                </a:solidFill>
                <a:latin typeface="Open Sans ExtraBold"/>
                <a:ea typeface="Open Sans ExtraBold" panose="020B0606030504020204" pitchFamily="34" charset="0"/>
                <a:cs typeface="Open Sans ExtraBold" panose="020B0606030504020204" pitchFamily="34" charset="0"/>
              </a:rPr>
              <a:t>Energy system modelling using </a:t>
            </a:r>
            <a:r>
              <a:rPr lang="en-ZA" b="1" dirty="0" err="1">
                <a:solidFill>
                  <a:schemeClr val="bg1"/>
                </a:solidFill>
                <a:latin typeface="Open Sans ExtraBold"/>
                <a:ea typeface="Open Sans ExtraBold" panose="020B0606030504020204" pitchFamily="34" charset="0"/>
                <a:cs typeface="Open Sans ExtraBold" panose="020B0606030504020204" pitchFamily="34" charset="0"/>
              </a:rPr>
              <a:t>OSeMOSYS</a:t>
            </a:r>
            <a:endParaRPr lang="en-ZA" b="1" dirty="0">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AA164331-21B5-9790-B326-030E20F83E78}"/>
              </a:ext>
            </a:extLst>
          </p:cNvPr>
          <p:cNvSpPr txBox="1"/>
          <p:nvPr/>
        </p:nvSpPr>
        <p:spPr>
          <a:xfrm>
            <a:off x="232400" y="1046548"/>
            <a:ext cx="8465146" cy="2123658"/>
          </a:xfrm>
          <a:prstGeom prst="rect">
            <a:avLst/>
          </a:prstGeom>
          <a:noFill/>
        </p:spPr>
        <p:txBody>
          <a:bodyPr wrap="square" lIns="91440" tIns="45720" rIns="91440" bIns="45720" rtlCol="0" anchor="b">
            <a:spAutoFit/>
          </a:bodyPr>
          <a:lstStyle/>
          <a:p>
            <a:r>
              <a:rPr lang="en-ZA" sz="4400" b="1" u="sng" dirty="0">
                <a:solidFill>
                  <a:schemeClr val="bg1"/>
                </a:solidFill>
                <a:latin typeface="Open Sans ExtraBold"/>
                <a:ea typeface="Open Sans ExtraBold" panose="020B0606030504020204" pitchFamily="34" charset="0"/>
                <a:cs typeface="Open Sans ExtraBold" panose="020B0606030504020204" pitchFamily="34" charset="0"/>
              </a:rPr>
              <a:t>LECTURE 12 </a:t>
            </a:r>
            <a:endParaRPr lang="en-US" sz="4400" b="1" u="sng" dirty="0">
              <a:solidFill>
                <a:schemeClr val="bg1"/>
              </a:solidFill>
              <a:latin typeface="Open Sans ExtraBold"/>
              <a:ea typeface="Open Sans ExtraBold" panose="020B0606030504020204" pitchFamily="34" charset="0"/>
              <a:cs typeface="Open Sans ExtraBold" panose="020B0606030504020204" pitchFamily="34" charset="0"/>
            </a:endParaRPr>
          </a:p>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MODELLING OF THE INDUSTRIAL SECTOR</a:t>
            </a:r>
            <a:endParaRPr lang="en-US" sz="4400" b="1" dirty="0">
              <a:solidFill>
                <a:schemeClr val="bg1"/>
              </a:solidFill>
              <a:latin typeface="Open Sans ExtraBold"/>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350121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C7C0FBAB-C1AB-E9F0-FACB-B0A205870D20}"/>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BC4254B5-D459-43AB-A949-5701C9228FA7}"/>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10</a:t>
            </a:fld>
            <a:endParaRPr lang="sv-SE" sz="1000" b="1" dirty="0">
              <a:solidFill>
                <a:schemeClr val="bg1"/>
              </a:solidFill>
            </a:endParaRPr>
          </a:p>
        </p:txBody>
      </p:sp>
      <p:sp>
        <p:nvSpPr>
          <p:cNvPr id="2" name="Rectangle 1">
            <a:extLst>
              <a:ext uri="{FF2B5EF4-FFF2-40B4-BE49-F238E27FC236}">
                <a16:creationId xmlns:a16="http://schemas.microsoft.com/office/drawing/2014/main" id="{B6578422-156B-353D-789D-8743F271580F}"/>
              </a:ext>
            </a:extLst>
          </p:cNvPr>
          <p:cNvSpPr/>
          <p:nvPr/>
        </p:nvSpPr>
        <p:spPr>
          <a:xfrm>
            <a:off x="582415" y="1510595"/>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12.2.3 The case of Costa Rica</a:t>
            </a:r>
          </a:p>
        </p:txBody>
      </p:sp>
      <p:sp>
        <p:nvSpPr>
          <p:cNvPr id="4" name="Title 10">
            <a:extLst>
              <a:ext uri="{FF2B5EF4-FFF2-40B4-BE49-F238E27FC236}">
                <a16:creationId xmlns:a16="http://schemas.microsoft.com/office/drawing/2014/main" id="{D9560203-85B2-DD98-F9C7-22DCA065CDC2}"/>
              </a:ext>
            </a:extLst>
          </p:cNvPr>
          <p:cNvSpPr txBox="1">
            <a:spLocks/>
          </p:cNvSpPr>
          <p:nvPr/>
        </p:nvSpPr>
        <p:spPr>
          <a:xfrm>
            <a:off x="582415" y="112946"/>
            <a:ext cx="10361809" cy="13976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12.2 Approaches for modelling the industrial sector</a:t>
            </a:r>
          </a:p>
        </p:txBody>
      </p:sp>
      <p:sp>
        <p:nvSpPr>
          <p:cNvPr id="5" name="TextBox 4">
            <a:extLst>
              <a:ext uri="{FF2B5EF4-FFF2-40B4-BE49-F238E27FC236}">
                <a16:creationId xmlns:a16="http://schemas.microsoft.com/office/drawing/2014/main" id="{F065E751-2E17-E4B6-08D9-1BEC65B81DA9}"/>
              </a:ext>
            </a:extLst>
          </p:cNvPr>
          <p:cNvSpPr txBox="1"/>
          <p:nvPr/>
        </p:nvSpPr>
        <p:spPr>
          <a:xfrm>
            <a:off x="393700" y="1944500"/>
            <a:ext cx="11316814" cy="954107"/>
          </a:xfrm>
          <a:prstGeom prst="rect">
            <a:avLst/>
          </a:prstGeom>
          <a:noFill/>
        </p:spPr>
        <p:txBody>
          <a:bodyPr wrap="square">
            <a:spAutoFit/>
          </a:bodyPr>
          <a:lstStyle/>
          <a:p>
            <a:pPr algn="just"/>
            <a:r>
              <a:rPr lang="en-US" sz="2800" dirty="0">
                <a:latin typeface="Aptos" panose="020B0004020202020204" pitchFamily="34" charset="0"/>
              </a:rPr>
              <a:t>Seven industrial energy demands were modelled with corresponding technology options</a:t>
            </a:r>
            <a:endParaRPr lang="es-CO" sz="2800" dirty="0">
              <a:latin typeface="Aptos" panose="020B0004020202020204" pitchFamily="34" charset="0"/>
            </a:endParaRPr>
          </a:p>
        </p:txBody>
      </p:sp>
      <p:sp>
        <p:nvSpPr>
          <p:cNvPr id="6" name="Rectangle 5">
            <a:extLst>
              <a:ext uri="{FF2B5EF4-FFF2-40B4-BE49-F238E27FC236}">
                <a16:creationId xmlns:a16="http://schemas.microsoft.com/office/drawing/2014/main" id="{6BD3FA0D-5A5E-DE8F-D4AD-FF53E62753A3}"/>
              </a:ext>
            </a:extLst>
          </p:cNvPr>
          <p:cNvSpPr/>
          <p:nvPr/>
        </p:nvSpPr>
        <p:spPr>
          <a:xfrm>
            <a:off x="1769268" y="3033766"/>
            <a:ext cx="2817019" cy="54917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dirty="0">
                <a:latin typeface="Aptos" panose="020B0004020202020204" pitchFamily="34" charset="0"/>
              </a:rPr>
              <a:t>Technologies</a:t>
            </a:r>
          </a:p>
        </p:txBody>
      </p:sp>
      <p:sp>
        <p:nvSpPr>
          <p:cNvPr id="7" name="Rectangle 6">
            <a:extLst>
              <a:ext uri="{FF2B5EF4-FFF2-40B4-BE49-F238E27FC236}">
                <a16:creationId xmlns:a16="http://schemas.microsoft.com/office/drawing/2014/main" id="{2770EF0E-6D12-D03B-56F6-32F34C918673}"/>
              </a:ext>
            </a:extLst>
          </p:cNvPr>
          <p:cNvSpPr/>
          <p:nvPr/>
        </p:nvSpPr>
        <p:spPr>
          <a:xfrm>
            <a:off x="393699" y="3718100"/>
            <a:ext cx="5921375" cy="2625550"/>
          </a:xfrm>
          <a:prstGeom prst="rect">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dirty="0" err="1">
                <a:solidFill>
                  <a:sysClr val="windowText" lastClr="000000"/>
                </a:solidFill>
                <a:latin typeface="Aptos" panose="020B0004020202020204" pitchFamily="34" charset="0"/>
              </a:rPr>
              <a:t>Boilers</a:t>
            </a: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Cement</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kilns</a:t>
            </a:r>
            <a:endParaRPr lang="es-CO" sz="2000" dirty="0">
              <a:solidFill>
                <a:sysClr val="windowText" lastClr="000000"/>
              </a:solidFill>
              <a:latin typeface="Aptos" panose="020B0004020202020204" pitchFamily="34" charset="0"/>
            </a:endParaRPr>
          </a:p>
          <a:p>
            <a:pPr algn="ctr"/>
            <a:r>
              <a:rPr lang="es-CO" sz="2000" dirty="0">
                <a:solidFill>
                  <a:sysClr val="windowText" lastClr="000000"/>
                </a:solidFill>
                <a:latin typeface="Aptos" panose="020B0004020202020204" pitchFamily="34" charset="0"/>
              </a:rPr>
              <a:t>Glass </a:t>
            </a:r>
            <a:r>
              <a:rPr lang="es-CO" sz="2000" dirty="0" err="1">
                <a:solidFill>
                  <a:sysClr val="windowText" lastClr="000000"/>
                </a:solidFill>
                <a:latin typeface="Aptos" panose="020B0004020202020204" pitchFamily="34" charset="0"/>
              </a:rPr>
              <a:t>furnaces</a:t>
            </a: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Heaters</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for</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food</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production</a:t>
            </a: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Lift</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trucks</a:t>
            </a: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On</a:t>
            </a:r>
            <a:r>
              <a:rPr lang="es-CO" sz="2000" dirty="0">
                <a:solidFill>
                  <a:sysClr val="windowText" lastClr="000000"/>
                </a:solidFill>
                <a:latin typeface="Aptos" panose="020B0004020202020204" pitchFamily="34" charset="0"/>
              </a:rPr>
              <a:t>-site </a:t>
            </a:r>
            <a:r>
              <a:rPr lang="es-CO" sz="2000" dirty="0" err="1">
                <a:solidFill>
                  <a:sysClr val="windowText" lastClr="000000"/>
                </a:solidFill>
                <a:latin typeface="Aptos" panose="020B0004020202020204" pitchFamily="34" charset="0"/>
              </a:rPr>
              <a:t>power</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generation</a:t>
            </a: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Other</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electricity</a:t>
            </a:r>
            <a:r>
              <a:rPr lang="es-CO" sz="2000" dirty="0">
                <a:solidFill>
                  <a:sysClr val="windowText" lastClr="000000"/>
                </a:solidFill>
                <a:latin typeface="Aptos" panose="020B0004020202020204" pitchFamily="34" charset="0"/>
              </a:rPr>
              <a:t> uses</a:t>
            </a:r>
          </a:p>
        </p:txBody>
      </p:sp>
      <p:sp>
        <p:nvSpPr>
          <p:cNvPr id="8" name="Rectangle 7">
            <a:extLst>
              <a:ext uri="{FF2B5EF4-FFF2-40B4-BE49-F238E27FC236}">
                <a16:creationId xmlns:a16="http://schemas.microsoft.com/office/drawing/2014/main" id="{1683FC1C-9161-B1C6-62AF-4FFF73022FAA}"/>
              </a:ext>
            </a:extLst>
          </p:cNvPr>
          <p:cNvSpPr/>
          <p:nvPr/>
        </p:nvSpPr>
        <p:spPr>
          <a:xfrm>
            <a:off x="7806927" y="2972043"/>
            <a:ext cx="2817019" cy="54917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dirty="0">
                <a:latin typeface="Aptos" panose="020B0004020202020204" pitchFamily="34" charset="0"/>
              </a:rPr>
              <a:t>Final </a:t>
            </a:r>
            <a:r>
              <a:rPr lang="es-CO" sz="2000" dirty="0" err="1">
                <a:latin typeface="Aptos" panose="020B0004020202020204" pitchFamily="34" charset="0"/>
              </a:rPr>
              <a:t>demands</a:t>
            </a:r>
            <a:endParaRPr lang="es-CO" sz="2000" dirty="0">
              <a:latin typeface="Aptos" panose="020B0004020202020204" pitchFamily="34" charset="0"/>
            </a:endParaRPr>
          </a:p>
        </p:txBody>
      </p:sp>
      <p:sp>
        <p:nvSpPr>
          <p:cNvPr id="9" name="Rectangle 8">
            <a:extLst>
              <a:ext uri="{FF2B5EF4-FFF2-40B4-BE49-F238E27FC236}">
                <a16:creationId xmlns:a16="http://schemas.microsoft.com/office/drawing/2014/main" id="{4EFAC2C6-2378-CC7A-8363-0E71CFFF13D0}"/>
              </a:ext>
            </a:extLst>
          </p:cNvPr>
          <p:cNvSpPr/>
          <p:nvPr/>
        </p:nvSpPr>
        <p:spPr>
          <a:xfrm>
            <a:off x="7000873" y="3718100"/>
            <a:ext cx="4429126" cy="2625550"/>
          </a:xfrm>
          <a:prstGeom prst="rect">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dirty="0" err="1">
                <a:solidFill>
                  <a:sysClr val="windowText" lastClr="000000"/>
                </a:solidFill>
                <a:latin typeface="Aptos" panose="020B0004020202020204" pitchFamily="34" charset="0"/>
              </a:rPr>
              <a:t>Steam</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for</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all</a:t>
            </a:r>
            <a:r>
              <a:rPr lang="es-CO" sz="2000" dirty="0">
                <a:solidFill>
                  <a:sysClr val="windowText" lastClr="000000"/>
                </a:solidFill>
                <a:latin typeface="Aptos" panose="020B0004020202020204" pitchFamily="34" charset="0"/>
              </a:rPr>
              <a:t> industries</a:t>
            </a:r>
          </a:p>
          <a:p>
            <a:pPr algn="ctr"/>
            <a:r>
              <a:rPr lang="es-CO" sz="2000" dirty="0" err="1">
                <a:solidFill>
                  <a:sysClr val="windowText" lastClr="000000"/>
                </a:solidFill>
                <a:latin typeface="Aptos" panose="020B0004020202020204" pitchFamily="34" charset="0"/>
              </a:rPr>
              <a:t>Process</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heat</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for</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cement</a:t>
            </a: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Process</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heat</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for</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glass</a:t>
            </a: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Process</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heat</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for</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food</a:t>
            </a: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Lift-truck</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demand</a:t>
            </a: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On</a:t>
            </a:r>
            <a:r>
              <a:rPr lang="es-CO" sz="2000" dirty="0">
                <a:solidFill>
                  <a:sysClr val="windowText" lastClr="000000"/>
                </a:solidFill>
                <a:latin typeface="Aptos" panose="020B0004020202020204" pitchFamily="34" charset="0"/>
              </a:rPr>
              <a:t>-site </a:t>
            </a:r>
            <a:r>
              <a:rPr lang="es-CO" sz="2000" dirty="0" err="1">
                <a:solidFill>
                  <a:sysClr val="windowText" lastClr="000000"/>
                </a:solidFill>
                <a:latin typeface="Aptos" panose="020B0004020202020204" pitchFamily="34" charset="0"/>
              </a:rPr>
              <a:t>electricity</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demand</a:t>
            </a: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Other</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electricity</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demand</a:t>
            </a:r>
            <a:endParaRPr lang="es-CO" sz="2000" dirty="0">
              <a:solidFill>
                <a:sysClr val="windowText" lastClr="000000"/>
              </a:solidFill>
              <a:latin typeface="Aptos" panose="020B0004020202020204" pitchFamily="34" charset="0"/>
            </a:endParaRPr>
          </a:p>
        </p:txBody>
      </p:sp>
      <p:sp>
        <p:nvSpPr>
          <p:cNvPr id="10" name="Arrow: Right 9">
            <a:extLst>
              <a:ext uri="{FF2B5EF4-FFF2-40B4-BE49-F238E27FC236}">
                <a16:creationId xmlns:a16="http://schemas.microsoft.com/office/drawing/2014/main" id="{FD047525-5CD7-D138-88F0-9AD5CE3DC2FF}"/>
              </a:ext>
            </a:extLst>
          </p:cNvPr>
          <p:cNvSpPr/>
          <p:nvPr/>
        </p:nvSpPr>
        <p:spPr>
          <a:xfrm>
            <a:off x="6315074" y="4329113"/>
            <a:ext cx="685799" cy="1571625"/>
          </a:xfrm>
          <a:prstGeom prst="rightArrow">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147682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7A21D65C-F066-56F0-C8BB-8D4510487E60}"/>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01B285DA-99CB-B0C1-B87D-E1B8B8BAEF10}"/>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11</a:t>
            </a:fld>
            <a:endParaRPr lang="sv-SE" sz="1000" b="1" dirty="0">
              <a:solidFill>
                <a:schemeClr val="bg1"/>
              </a:solidFill>
            </a:endParaRPr>
          </a:p>
        </p:txBody>
      </p:sp>
      <p:sp>
        <p:nvSpPr>
          <p:cNvPr id="2" name="Rectangle 1">
            <a:extLst>
              <a:ext uri="{FF2B5EF4-FFF2-40B4-BE49-F238E27FC236}">
                <a16:creationId xmlns:a16="http://schemas.microsoft.com/office/drawing/2014/main" id="{F334B9F5-4579-195D-A8FA-A22050A84919}"/>
              </a:ext>
            </a:extLst>
          </p:cNvPr>
          <p:cNvSpPr/>
          <p:nvPr/>
        </p:nvSpPr>
        <p:spPr>
          <a:xfrm>
            <a:off x="582415" y="1510595"/>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12.2.4 The case of Colombia</a:t>
            </a:r>
          </a:p>
        </p:txBody>
      </p:sp>
      <p:sp>
        <p:nvSpPr>
          <p:cNvPr id="4" name="Title 10">
            <a:extLst>
              <a:ext uri="{FF2B5EF4-FFF2-40B4-BE49-F238E27FC236}">
                <a16:creationId xmlns:a16="http://schemas.microsoft.com/office/drawing/2014/main" id="{6B703837-7B14-BAC5-D577-4EAF9A62C5C5}"/>
              </a:ext>
            </a:extLst>
          </p:cNvPr>
          <p:cNvSpPr txBox="1">
            <a:spLocks/>
          </p:cNvSpPr>
          <p:nvPr/>
        </p:nvSpPr>
        <p:spPr>
          <a:xfrm>
            <a:off x="582415" y="112946"/>
            <a:ext cx="10361809" cy="13976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12.2 Approaches for modelling the industrial sector</a:t>
            </a:r>
          </a:p>
        </p:txBody>
      </p:sp>
      <p:sp>
        <p:nvSpPr>
          <p:cNvPr id="5" name="TextBox 4">
            <a:extLst>
              <a:ext uri="{FF2B5EF4-FFF2-40B4-BE49-F238E27FC236}">
                <a16:creationId xmlns:a16="http://schemas.microsoft.com/office/drawing/2014/main" id="{CBA3A026-D502-6BBA-5A3D-A3EBA68F5A2E}"/>
              </a:ext>
            </a:extLst>
          </p:cNvPr>
          <p:cNvSpPr txBox="1"/>
          <p:nvPr/>
        </p:nvSpPr>
        <p:spPr>
          <a:xfrm>
            <a:off x="393700" y="1944500"/>
            <a:ext cx="11316814" cy="954107"/>
          </a:xfrm>
          <a:prstGeom prst="rect">
            <a:avLst/>
          </a:prstGeom>
          <a:noFill/>
        </p:spPr>
        <p:txBody>
          <a:bodyPr wrap="square">
            <a:spAutoFit/>
          </a:bodyPr>
          <a:lstStyle/>
          <a:p>
            <a:pPr algn="just"/>
            <a:r>
              <a:rPr lang="en-US" sz="2800" dirty="0">
                <a:latin typeface="Aptos" panose="020B0004020202020204" pitchFamily="34" charset="0"/>
              </a:rPr>
              <a:t>All industries are aggregated into three unified demands, representing the requirements for heat and electricity.</a:t>
            </a:r>
            <a:endParaRPr lang="es-CO" sz="2800" dirty="0">
              <a:latin typeface="Aptos" panose="020B0004020202020204" pitchFamily="34" charset="0"/>
            </a:endParaRPr>
          </a:p>
        </p:txBody>
      </p:sp>
      <p:sp>
        <p:nvSpPr>
          <p:cNvPr id="6" name="Rectangle 5">
            <a:extLst>
              <a:ext uri="{FF2B5EF4-FFF2-40B4-BE49-F238E27FC236}">
                <a16:creationId xmlns:a16="http://schemas.microsoft.com/office/drawing/2014/main" id="{A8BEEE4D-8D3E-843E-BC26-37B50C293917}"/>
              </a:ext>
            </a:extLst>
          </p:cNvPr>
          <p:cNvSpPr/>
          <p:nvPr/>
        </p:nvSpPr>
        <p:spPr>
          <a:xfrm>
            <a:off x="1769268" y="3033766"/>
            <a:ext cx="2817019" cy="54917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500" dirty="0">
                <a:latin typeface="Aptos" panose="020B0004020202020204" pitchFamily="34" charset="0"/>
              </a:rPr>
              <a:t>Technologies</a:t>
            </a:r>
          </a:p>
        </p:txBody>
      </p:sp>
      <p:sp>
        <p:nvSpPr>
          <p:cNvPr id="7" name="Rectangle 6">
            <a:extLst>
              <a:ext uri="{FF2B5EF4-FFF2-40B4-BE49-F238E27FC236}">
                <a16:creationId xmlns:a16="http://schemas.microsoft.com/office/drawing/2014/main" id="{DD821734-36EB-92D5-EBF4-87EEFBE41E52}"/>
              </a:ext>
            </a:extLst>
          </p:cNvPr>
          <p:cNvSpPr/>
          <p:nvPr/>
        </p:nvSpPr>
        <p:spPr>
          <a:xfrm>
            <a:off x="393699" y="3718100"/>
            <a:ext cx="5921375" cy="2625550"/>
          </a:xfrm>
          <a:prstGeom prst="rect">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3000" dirty="0" err="1">
                <a:solidFill>
                  <a:sysClr val="windowText" lastClr="000000"/>
                </a:solidFill>
                <a:latin typeface="Aptos" panose="020B0004020202020204" pitchFamily="34" charset="0"/>
              </a:rPr>
              <a:t>Boilers</a:t>
            </a:r>
            <a:endParaRPr lang="es-CO" sz="3000" dirty="0">
              <a:solidFill>
                <a:sysClr val="windowText" lastClr="000000"/>
              </a:solidFill>
              <a:latin typeface="Aptos" panose="020B0004020202020204" pitchFamily="34" charset="0"/>
            </a:endParaRPr>
          </a:p>
          <a:p>
            <a:pPr algn="ctr"/>
            <a:endParaRPr lang="es-CO" sz="3000" dirty="0">
              <a:solidFill>
                <a:sysClr val="windowText" lastClr="000000"/>
              </a:solidFill>
              <a:latin typeface="Aptos" panose="020B0004020202020204" pitchFamily="34" charset="0"/>
            </a:endParaRPr>
          </a:p>
          <a:p>
            <a:pPr algn="ctr"/>
            <a:r>
              <a:rPr lang="es-CO" sz="3000" dirty="0" err="1">
                <a:solidFill>
                  <a:sysClr val="windowText" lastClr="000000"/>
                </a:solidFill>
                <a:latin typeface="Aptos" panose="020B0004020202020204" pitchFamily="34" charset="0"/>
              </a:rPr>
              <a:t>Furnaces</a:t>
            </a:r>
            <a:endParaRPr lang="es-CO" sz="3000" dirty="0">
              <a:solidFill>
                <a:sysClr val="windowText" lastClr="000000"/>
              </a:solidFill>
              <a:latin typeface="Aptos" panose="020B0004020202020204" pitchFamily="34" charset="0"/>
            </a:endParaRPr>
          </a:p>
          <a:p>
            <a:pPr algn="ctr"/>
            <a:endParaRPr lang="es-CO" sz="3000" dirty="0">
              <a:solidFill>
                <a:sysClr val="windowText" lastClr="000000"/>
              </a:solidFill>
              <a:latin typeface="Aptos" panose="020B0004020202020204" pitchFamily="34" charset="0"/>
            </a:endParaRPr>
          </a:p>
          <a:p>
            <a:pPr algn="ctr"/>
            <a:r>
              <a:rPr lang="es-CO" sz="3000" dirty="0" err="1">
                <a:solidFill>
                  <a:sysClr val="windowText" lastClr="000000"/>
                </a:solidFill>
                <a:latin typeface="Aptos" panose="020B0004020202020204" pitchFamily="34" charset="0"/>
              </a:rPr>
              <a:t>Electrical</a:t>
            </a:r>
            <a:r>
              <a:rPr lang="es-CO" sz="3000" dirty="0">
                <a:solidFill>
                  <a:sysClr val="windowText" lastClr="000000"/>
                </a:solidFill>
                <a:latin typeface="Aptos" panose="020B0004020202020204" pitchFamily="34" charset="0"/>
              </a:rPr>
              <a:t> </a:t>
            </a:r>
            <a:r>
              <a:rPr lang="es-CO" sz="3000" dirty="0" err="1">
                <a:solidFill>
                  <a:sysClr val="windowText" lastClr="000000"/>
                </a:solidFill>
                <a:latin typeface="Aptos" panose="020B0004020202020204" pitchFamily="34" charset="0"/>
              </a:rPr>
              <a:t>devices</a:t>
            </a:r>
            <a:endParaRPr lang="es-CO" sz="3000" dirty="0">
              <a:solidFill>
                <a:sysClr val="windowText" lastClr="000000"/>
              </a:solidFill>
              <a:latin typeface="Aptos" panose="020B0004020202020204" pitchFamily="34" charset="0"/>
            </a:endParaRPr>
          </a:p>
        </p:txBody>
      </p:sp>
      <p:sp>
        <p:nvSpPr>
          <p:cNvPr id="8" name="Rectangle 7">
            <a:extLst>
              <a:ext uri="{FF2B5EF4-FFF2-40B4-BE49-F238E27FC236}">
                <a16:creationId xmlns:a16="http://schemas.microsoft.com/office/drawing/2014/main" id="{E03F44AE-B4BC-8A0B-9B88-41287245276C}"/>
              </a:ext>
            </a:extLst>
          </p:cNvPr>
          <p:cNvSpPr/>
          <p:nvPr/>
        </p:nvSpPr>
        <p:spPr>
          <a:xfrm>
            <a:off x="7806927" y="2972043"/>
            <a:ext cx="2817019" cy="54917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500" dirty="0">
                <a:latin typeface="Aptos" panose="020B0004020202020204" pitchFamily="34" charset="0"/>
              </a:rPr>
              <a:t>Final </a:t>
            </a:r>
            <a:r>
              <a:rPr lang="es-CO" sz="2500" dirty="0" err="1">
                <a:latin typeface="Aptos" panose="020B0004020202020204" pitchFamily="34" charset="0"/>
              </a:rPr>
              <a:t>demands</a:t>
            </a:r>
            <a:endParaRPr lang="es-CO" sz="2500" dirty="0">
              <a:latin typeface="Aptos" panose="020B0004020202020204" pitchFamily="34" charset="0"/>
            </a:endParaRPr>
          </a:p>
        </p:txBody>
      </p:sp>
      <p:sp>
        <p:nvSpPr>
          <p:cNvPr id="9" name="Rectangle 8">
            <a:extLst>
              <a:ext uri="{FF2B5EF4-FFF2-40B4-BE49-F238E27FC236}">
                <a16:creationId xmlns:a16="http://schemas.microsoft.com/office/drawing/2014/main" id="{739E4EEF-967C-A244-B09F-167ED0418078}"/>
              </a:ext>
            </a:extLst>
          </p:cNvPr>
          <p:cNvSpPr/>
          <p:nvPr/>
        </p:nvSpPr>
        <p:spPr>
          <a:xfrm>
            <a:off x="7000873" y="3718100"/>
            <a:ext cx="4429126" cy="2625550"/>
          </a:xfrm>
          <a:prstGeom prst="rect">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3000" dirty="0" err="1">
                <a:solidFill>
                  <a:sysClr val="windowText" lastClr="000000"/>
                </a:solidFill>
                <a:latin typeface="Aptos" panose="020B0004020202020204" pitchFamily="34" charset="0"/>
              </a:rPr>
              <a:t>Indirect</a:t>
            </a:r>
            <a:r>
              <a:rPr lang="es-CO" sz="3000" dirty="0">
                <a:solidFill>
                  <a:sysClr val="windowText" lastClr="000000"/>
                </a:solidFill>
                <a:latin typeface="Aptos" panose="020B0004020202020204" pitchFamily="34" charset="0"/>
              </a:rPr>
              <a:t> </a:t>
            </a:r>
            <a:r>
              <a:rPr lang="es-CO" sz="3000" dirty="0" err="1">
                <a:solidFill>
                  <a:sysClr val="windowText" lastClr="000000"/>
                </a:solidFill>
                <a:latin typeface="Aptos" panose="020B0004020202020204" pitchFamily="34" charset="0"/>
              </a:rPr>
              <a:t>heat</a:t>
            </a:r>
            <a:endParaRPr lang="es-CO" sz="3000" dirty="0">
              <a:solidFill>
                <a:sysClr val="windowText" lastClr="000000"/>
              </a:solidFill>
              <a:latin typeface="Aptos" panose="020B0004020202020204" pitchFamily="34" charset="0"/>
            </a:endParaRPr>
          </a:p>
          <a:p>
            <a:pPr algn="ctr"/>
            <a:endParaRPr lang="es-CO" sz="3000" dirty="0">
              <a:solidFill>
                <a:sysClr val="windowText" lastClr="000000"/>
              </a:solidFill>
              <a:latin typeface="Aptos" panose="020B0004020202020204" pitchFamily="34" charset="0"/>
            </a:endParaRPr>
          </a:p>
          <a:p>
            <a:pPr algn="ctr"/>
            <a:r>
              <a:rPr lang="es-CO" sz="3000" dirty="0">
                <a:solidFill>
                  <a:sysClr val="windowText" lastClr="000000"/>
                </a:solidFill>
                <a:latin typeface="Aptos" panose="020B0004020202020204" pitchFamily="34" charset="0"/>
              </a:rPr>
              <a:t>Direct </a:t>
            </a:r>
            <a:r>
              <a:rPr lang="es-CO" sz="3000" dirty="0" err="1">
                <a:solidFill>
                  <a:sysClr val="windowText" lastClr="000000"/>
                </a:solidFill>
                <a:latin typeface="Aptos" panose="020B0004020202020204" pitchFamily="34" charset="0"/>
              </a:rPr>
              <a:t>heat</a:t>
            </a:r>
            <a:endParaRPr lang="es-CO" sz="3000" dirty="0">
              <a:solidFill>
                <a:sysClr val="windowText" lastClr="000000"/>
              </a:solidFill>
              <a:latin typeface="Aptos" panose="020B0004020202020204" pitchFamily="34" charset="0"/>
            </a:endParaRPr>
          </a:p>
          <a:p>
            <a:pPr algn="ctr"/>
            <a:endParaRPr lang="es-CO" sz="3000" dirty="0">
              <a:solidFill>
                <a:sysClr val="windowText" lastClr="000000"/>
              </a:solidFill>
              <a:latin typeface="Aptos" panose="020B0004020202020204" pitchFamily="34" charset="0"/>
            </a:endParaRPr>
          </a:p>
          <a:p>
            <a:pPr algn="ctr"/>
            <a:r>
              <a:rPr lang="es-CO" sz="3000" dirty="0" err="1">
                <a:solidFill>
                  <a:sysClr val="windowText" lastClr="000000"/>
                </a:solidFill>
                <a:latin typeface="Aptos" panose="020B0004020202020204" pitchFamily="34" charset="0"/>
              </a:rPr>
              <a:t>Electricity</a:t>
            </a:r>
            <a:r>
              <a:rPr lang="es-CO" sz="3000" dirty="0">
                <a:solidFill>
                  <a:sysClr val="windowText" lastClr="000000"/>
                </a:solidFill>
                <a:latin typeface="Aptos" panose="020B0004020202020204" pitchFamily="34" charset="0"/>
              </a:rPr>
              <a:t> </a:t>
            </a:r>
            <a:r>
              <a:rPr lang="es-CO" sz="3000" dirty="0" err="1">
                <a:solidFill>
                  <a:sysClr val="windowText" lastClr="000000"/>
                </a:solidFill>
                <a:latin typeface="Aptos" panose="020B0004020202020204" pitchFamily="34" charset="0"/>
              </a:rPr>
              <a:t>demand</a:t>
            </a:r>
            <a:endParaRPr lang="es-CO" sz="3000" dirty="0">
              <a:solidFill>
                <a:sysClr val="windowText" lastClr="000000"/>
              </a:solidFill>
              <a:latin typeface="Aptos" panose="020B0004020202020204" pitchFamily="34" charset="0"/>
            </a:endParaRPr>
          </a:p>
        </p:txBody>
      </p:sp>
      <p:sp>
        <p:nvSpPr>
          <p:cNvPr id="10" name="Arrow: Right 9">
            <a:extLst>
              <a:ext uri="{FF2B5EF4-FFF2-40B4-BE49-F238E27FC236}">
                <a16:creationId xmlns:a16="http://schemas.microsoft.com/office/drawing/2014/main" id="{7A791FB9-58F7-DE67-E43D-1F529203A6C5}"/>
              </a:ext>
            </a:extLst>
          </p:cNvPr>
          <p:cNvSpPr/>
          <p:nvPr/>
        </p:nvSpPr>
        <p:spPr>
          <a:xfrm>
            <a:off x="6315074" y="4329113"/>
            <a:ext cx="685799" cy="1571625"/>
          </a:xfrm>
          <a:prstGeom prst="rightArrow">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982641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5F0C64-68A6-92F9-42D5-2D77E846F220}"/>
              </a:ext>
            </a:extLst>
          </p:cNvPr>
          <p:cNvSpPr/>
          <p:nvPr/>
        </p:nvSpPr>
        <p:spPr>
          <a:xfrm>
            <a:off x="582414" y="1510595"/>
            <a:ext cx="8633023"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12.2.5 General Rule</a:t>
            </a:r>
          </a:p>
        </p:txBody>
      </p:sp>
      <p:sp>
        <p:nvSpPr>
          <p:cNvPr id="5" name="Title 10">
            <a:extLst>
              <a:ext uri="{FF2B5EF4-FFF2-40B4-BE49-F238E27FC236}">
                <a16:creationId xmlns:a16="http://schemas.microsoft.com/office/drawing/2014/main" id="{0EC31FA0-8F0D-13EB-51BB-E4B4A6B30AB7}"/>
              </a:ext>
            </a:extLst>
          </p:cNvPr>
          <p:cNvSpPr txBox="1">
            <a:spLocks/>
          </p:cNvSpPr>
          <p:nvPr/>
        </p:nvSpPr>
        <p:spPr>
          <a:xfrm>
            <a:off x="582415" y="112946"/>
            <a:ext cx="10361809" cy="13976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12.2 Approaches for modelling the industrial sector</a:t>
            </a:r>
          </a:p>
        </p:txBody>
      </p:sp>
      <p:sp>
        <p:nvSpPr>
          <p:cNvPr id="6" name="TextBox 5">
            <a:extLst>
              <a:ext uri="{FF2B5EF4-FFF2-40B4-BE49-F238E27FC236}">
                <a16:creationId xmlns:a16="http://schemas.microsoft.com/office/drawing/2014/main" id="{62779450-1275-198F-882E-14372BA9057C}"/>
              </a:ext>
            </a:extLst>
          </p:cNvPr>
          <p:cNvSpPr txBox="1"/>
          <p:nvPr/>
        </p:nvSpPr>
        <p:spPr>
          <a:xfrm>
            <a:off x="437593" y="2125910"/>
            <a:ext cx="11316814" cy="1384995"/>
          </a:xfrm>
          <a:prstGeom prst="rect">
            <a:avLst/>
          </a:prstGeom>
          <a:noFill/>
        </p:spPr>
        <p:txBody>
          <a:bodyPr wrap="square">
            <a:spAutoFit/>
          </a:bodyPr>
          <a:lstStyle/>
          <a:p>
            <a:pPr algn="just"/>
            <a:r>
              <a:rPr lang="en-US" sz="2800" dirty="0">
                <a:latin typeface="Aptos" panose="020B0004020202020204" pitchFamily="34" charset="0"/>
              </a:rPr>
              <a:t>Typically, in the Industry Sector you can simply calibrate the sector output activity to (e.g. Million </a:t>
            </a:r>
            <a:r>
              <a:rPr lang="en-US" sz="2800" dirty="0" err="1">
                <a:latin typeface="Aptos" panose="020B0004020202020204" pitchFamily="34" charset="0"/>
              </a:rPr>
              <a:t>tonnes</a:t>
            </a:r>
            <a:r>
              <a:rPr lang="en-US" sz="2800" dirty="0">
                <a:latin typeface="Aptos" panose="020B0004020202020204" pitchFamily="34" charset="0"/>
              </a:rPr>
              <a:t> of steel produced etc.) or input energy (e.g. fuel use through the energy balance) or both.</a:t>
            </a:r>
            <a:endParaRPr lang="es-CO" sz="2800" dirty="0">
              <a:latin typeface="Aptos" panose="020B0004020202020204" pitchFamily="34" charset="0"/>
            </a:endParaRPr>
          </a:p>
        </p:txBody>
      </p:sp>
      <p:pic>
        <p:nvPicPr>
          <p:cNvPr id="7" name="Picture 2" descr="Factory Icon Transparent #96041 - Free Icons Library">
            <a:extLst>
              <a:ext uri="{FF2B5EF4-FFF2-40B4-BE49-F238E27FC236}">
                <a16:creationId xmlns:a16="http://schemas.microsoft.com/office/drawing/2014/main" id="{1CFC382C-C346-DFF2-5CD9-5A3B4A9DB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657" y="4025249"/>
            <a:ext cx="2110351" cy="21103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eating system line icon sign Royalty Free Vector Image">
            <a:extLst>
              <a:ext uri="{FF2B5EF4-FFF2-40B4-BE49-F238E27FC236}">
                <a16:creationId xmlns:a16="http://schemas.microsoft.com/office/drawing/2014/main" id="{9EC2D8A6-CA99-F16C-1508-AA128A546F04}"/>
              </a:ext>
            </a:extLst>
          </p:cNvPr>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r="1348" b="7568"/>
          <a:stretch/>
        </p:blipFill>
        <p:spPr bwMode="auto">
          <a:xfrm>
            <a:off x="6538629" y="4126220"/>
            <a:ext cx="2110351" cy="2111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41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13</a:t>
            </a:fld>
            <a:endParaRPr lang="sv-SE" sz="1000" b="1" dirty="0">
              <a:solidFill>
                <a:schemeClr val="bg1"/>
              </a:solidFill>
            </a:endParaRPr>
          </a:p>
        </p:txBody>
      </p:sp>
      <p:sp>
        <p:nvSpPr>
          <p:cNvPr id="2" name="Slide Number Placeholder 5">
            <a:extLst>
              <a:ext uri="{FF2B5EF4-FFF2-40B4-BE49-F238E27FC236}">
                <a16:creationId xmlns:a16="http://schemas.microsoft.com/office/drawing/2014/main" id="{51BDC163-8BDF-21C1-48C3-1444207E838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Title 10">
            <a:extLst>
              <a:ext uri="{FF2B5EF4-FFF2-40B4-BE49-F238E27FC236}">
                <a16:creationId xmlns:a16="http://schemas.microsoft.com/office/drawing/2014/main" id="{276B0536-8E35-8032-529F-574B89B964A7}"/>
              </a:ext>
            </a:extLst>
          </p:cNvPr>
          <p:cNvSpPr txBox="1">
            <a:spLocks/>
          </p:cNvSpPr>
          <p:nvPr/>
        </p:nvSpPr>
        <p:spPr>
          <a:xfrm>
            <a:off x="887215" y="8748"/>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12.2 References</a:t>
            </a:r>
          </a:p>
        </p:txBody>
      </p:sp>
      <p:sp>
        <p:nvSpPr>
          <p:cNvPr id="5" name="TextBox 4">
            <a:extLst>
              <a:ext uri="{FF2B5EF4-FFF2-40B4-BE49-F238E27FC236}">
                <a16:creationId xmlns:a16="http://schemas.microsoft.com/office/drawing/2014/main" id="{512794A9-2AD3-6AA5-E3D9-E62DB796D066}"/>
              </a:ext>
            </a:extLst>
          </p:cNvPr>
          <p:cNvSpPr txBox="1"/>
          <p:nvPr/>
        </p:nvSpPr>
        <p:spPr>
          <a:xfrm>
            <a:off x="929195" y="1494761"/>
            <a:ext cx="9843579" cy="60365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52400" indent="-457200">
              <a:lnSpc>
                <a:spcPct val="107000"/>
              </a:lnSpc>
              <a:spcAft>
                <a:spcPts val="800"/>
              </a:spcAft>
              <a:buAutoNum type="arabicPeriod"/>
            </a:pPr>
            <a:r>
              <a:rPr lang="es-CO" sz="2000" kern="100" dirty="0" err="1">
                <a:effectLst/>
                <a:latin typeface="Aptos" panose="020B0004020202020204" pitchFamily="34" charset="0"/>
                <a:ea typeface="Times New Roman" panose="02020603050405020304" pitchFamily="18" charset="0"/>
                <a:cs typeface="Times New Roman" panose="02020603050405020304" pitchFamily="18" charset="0"/>
              </a:rPr>
              <a:t>EPERLab</a:t>
            </a:r>
            <a:r>
              <a:rPr lang="es-CO" sz="2000" kern="100" dirty="0">
                <a:effectLst/>
                <a:latin typeface="Aptos" panose="020B0004020202020204" pitchFamily="34" charset="0"/>
                <a:ea typeface="Times New Roman" panose="02020603050405020304" pitchFamily="18" charset="0"/>
                <a:cs typeface="Times New Roman" panose="02020603050405020304" pitchFamily="18" charset="0"/>
              </a:rPr>
              <a:t>-UCR. (2021). </a:t>
            </a:r>
            <a:r>
              <a:rPr lang="es-CO" sz="2000" i="1" kern="100" dirty="0" err="1">
                <a:effectLst/>
                <a:latin typeface="Aptos" panose="020B0004020202020204" pitchFamily="34" charset="0"/>
                <a:ea typeface="Times New Roman" panose="02020603050405020304" pitchFamily="18" charset="0"/>
                <a:cs typeface="Times New Roman" panose="02020603050405020304" pitchFamily="18" charset="0"/>
              </a:rPr>
              <a:t>OSeMOSYS</a:t>
            </a:r>
            <a:r>
              <a:rPr lang="es-CO" sz="2000" i="1" kern="100" dirty="0">
                <a:effectLst/>
                <a:latin typeface="Aptos" panose="020B0004020202020204" pitchFamily="34" charset="0"/>
                <a:ea typeface="Times New Roman" panose="02020603050405020304" pitchFamily="18" charset="0"/>
                <a:cs typeface="Times New Roman" panose="02020603050405020304" pitchFamily="18" charset="0"/>
              </a:rPr>
              <a:t>-CR v2.0. </a:t>
            </a:r>
            <a:r>
              <a:rPr lang="es-CO" sz="2000" i="1" kern="100" dirty="0" err="1">
                <a:effectLst/>
                <a:latin typeface="Aptos" panose="020B0004020202020204" pitchFamily="34" charset="0"/>
                <a:ea typeface="Times New Roman" panose="02020603050405020304" pitchFamily="18" charset="0"/>
                <a:cs typeface="Times New Roman" panose="02020603050405020304" pitchFamily="18" charset="0"/>
              </a:rPr>
              <a:t>Documentation</a:t>
            </a:r>
            <a:r>
              <a:rPr lang="es-CO" sz="2000" kern="100" dirty="0">
                <a:effectLst/>
                <a:latin typeface="Aptos" panose="020B0004020202020204" pitchFamily="34" charset="0"/>
                <a:ea typeface="Times New Roman" panose="02020603050405020304" pitchFamily="18" charset="0"/>
                <a:cs typeface="Times New Roman" panose="02020603050405020304" pitchFamily="18" charset="0"/>
              </a:rPr>
              <a:t>. </a:t>
            </a:r>
            <a:r>
              <a:rPr lang="es-CO" sz="2000" kern="100" dirty="0">
                <a:latin typeface="Aptos" panose="020B0004020202020204" pitchFamily="34" charset="0"/>
                <a:ea typeface="Times New Roman" panose="02020603050405020304" pitchFamily="18" charset="0"/>
                <a:cs typeface="Times New Roman" panose="02020603050405020304" pitchFamily="18" charset="0"/>
                <a:hlinkClick r:id="rId3"/>
              </a:rPr>
              <a:t>https://osemosys-cr-v2.readthedocs.io/en/latest/Overview.html</a:t>
            </a:r>
            <a:endParaRPr lang="es-CO" sz="2000" kern="100" dirty="0">
              <a:latin typeface="Aptos" panose="020B0004020202020204" pitchFamily="34" charset="0"/>
              <a:ea typeface="Times New Roman" panose="02020603050405020304" pitchFamily="18" charset="0"/>
              <a:cs typeface="Times New Roman" panose="02020603050405020304" pitchFamily="18" charset="0"/>
            </a:endParaRPr>
          </a:p>
          <a:p>
            <a:pPr marL="152400" indent="-457200">
              <a:lnSpc>
                <a:spcPct val="107000"/>
              </a:lnSpc>
              <a:spcAft>
                <a:spcPts val="800"/>
              </a:spcAft>
              <a:buAutoNum type="arabicPeriod"/>
            </a:pPr>
            <a:endParaRPr lang="es-CO" sz="2000" kern="100" dirty="0">
              <a:latin typeface="Aptos" panose="020B0004020202020204" pitchFamily="34" charset="0"/>
              <a:ea typeface="Times New Roman" panose="02020603050405020304" pitchFamily="18" charset="0"/>
              <a:cs typeface="Times New Roman" panose="02020603050405020304" pitchFamily="18" charset="0"/>
            </a:endParaRPr>
          </a:p>
          <a:p>
            <a:pPr marL="152400" indent="-457200">
              <a:lnSpc>
                <a:spcPct val="107000"/>
              </a:lnSpc>
              <a:spcAft>
                <a:spcPts val="800"/>
              </a:spcAft>
              <a:buAutoNum type="arabicPeriod"/>
            </a:pPr>
            <a:r>
              <a:rPr lang="es-CO" sz="2000" kern="100" dirty="0">
                <a:effectLst/>
                <a:latin typeface="Aptos" panose="020B0004020202020204" pitchFamily="34" charset="0"/>
                <a:ea typeface="Times New Roman" panose="02020603050405020304" pitchFamily="18" charset="0"/>
                <a:cs typeface="Times New Roman" panose="02020603050405020304" pitchFamily="18" charset="0"/>
              </a:rPr>
              <a:t>Manuel, S. D., Floris, T., Kira, W., Jos, S., &amp; André, F. (2022). </a:t>
            </a:r>
            <a:r>
              <a:rPr lang="en-GB" sz="2000" kern="100" dirty="0">
                <a:effectLst/>
                <a:latin typeface="Aptos" panose="020B0004020202020204" pitchFamily="34" charset="0"/>
                <a:ea typeface="Times New Roman" panose="02020603050405020304" pitchFamily="18" charset="0"/>
                <a:cs typeface="Times New Roman" panose="02020603050405020304" pitchFamily="18" charset="0"/>
              </a:rPr>
              <a:t>High technical and temporal resolution integrated energy system modelling of industrial decarbonisation. </a:t>
            </a:r>
            <a:r>
              <a:rPr lang="en-GB" sz="2000" i="1" kern="100" dirty="0">
                <a:effectLst/>
                <a:latin typeface="Aptos" panose="020B0004020202020204" pitchFamily="34" charset="0"/>
                <a:ea typeface="Times New Roman" panose="02020603050405020304" pitchFamily="18" charset="0"/>
                <a:cs typeface="Times New Roman" panose="02020603050405020304" pitchFamily="18" charset="0"/>
              </a:rPr>
              <a:t>Advances in Applied Energy</a:t>
            </a:r>
            <a:r>
              <a:rPr lang="en-GB" sz="2000" kern="100" dirty="0">
                <a:effectLst/>
                <a:latin typeface="Aptos" panose="020B0004020202020204" pitchFamily="34" charset="0"/>
                <a:ea typeface="Times New Roman" panose="02020603050405020304" pitchFamily="18" charset="0"/>
                <a:cs typeface="Times New Roman" panose="02020603050405020304" pitchFamily="18" charset="0"/>
              </a:rPr>
              <a:t>, </a:t>
            </a:r>
            <a:r>
              <a:rPr lang="en-GB" sz="2000" i="1" kern="100" dirty="0">
                <a:effectLst/>
                <a:latin typeface="Aptos" panose="020B0004020202020204" pitchFamily="34" charset="0"/>
                <a:ea typeface="Times New Roman" panose="02020603050405020304" pitchFamily="18" charset="0"/>
                <a:cs typeface="Times New Roman" panose="02020603050405020304" pitchFamily="18" charset="0"/>
              </a:rPr>
              <a:t>7</a:t>
            </a:r>
            <a:r>
              <a:rPr lang="en-GB" sz="2000" kern="100" dirty="0">
                <a:effectLst/>
                <a:latin typeface="Aptos" panose="020B0004020202020204" pitchFamily="34" charset="0"/>
                <a:ea typeface="Times New Roman" panose="02020603050405020304" pitchFamily="18" charset="0"/>
                <a:cs typeface="Times New Roman" panose="02020603050405020304" pitchFamily="18" charset="0"/>
              </a:rPr>
              <a:t>. </a:t>
            </a:r>
            <a:r>
              <a:rPr lang="en-GB" sz="2000" kern="100" dirty="0">
                <a:effectLst/>
                <a:latin typeface="Aptos" panose="020B0004020202020204" pitchFamily="34" charset="0"/>
                <a:ea typeface="Times New Roman" panose="02020603050405020304" pitchFamily="18" charset="0"/>
                <a:cs typeface="Times New Roman" panose="02020603050405020304" pitchFamily="18" charset="0"/>
                <a:hlinkClick r:id="rId4"/>
              </a:rPr>
              <a:t>https://doi.org/10.1016/j.adapen.2022.100105</a:t>
            </a:r>
            <a:endParaRPr lang="en-GB" sz="2000" kern="100" dirty="0">
              <a:effectLst/>
              <a:latin typeface="Aptos" panose="020B0004020202020204" pitchFamily="34" charset="0"/>
              <a:ea typeface="Times New Roman" panose="02020603050405020304" pitchFamily="18" charset="0"/>
              <a:cs typeface="Times New Roman" panose="02020603050405020304" pitchFamily="18" charset="0"/>
            </a:endParaRPr>
          </a:p>
          <a:p>
            <a:pPr marL="152400" indent="-457200">
              <a:lnSpc>
                <a:spcPct val="107000"/>
              </a:lnSpc>
              <a:spcAft>
                <a:spcPts val="800"/>
              </a:spcAft>
              <a:buAutoNum type="arabicPeriod"/>
            </a:pPr>
            <a:endParaRPr lang="en-GB" sz="2000" kern="100" dirty="0">
              <a:latin typeface="Aptos" panose="020B0004020202020204" pitchFamily="34" charset="0"/>
              <a:ea typeface="Times New Roman" panose="02020603050405020304" pitchFamily="18" charset="0"/>
              <a:cs typeface="Times New Roman" panose="02020603050405020304" pitchFamily="18" charset="0"/>
            </a:endParaRPr>
          </a:p>
          <a:p>
            <a:pPr marL="152400" indent="-457200">
              <a:lnSpc>
                <a:spcPct val="107000"/>
              </a:lnSpc>
              <a:spcAft>
                <a:spcPts val="800"/>
              </a:spcAft>
              <a:buAutoNum type="arabicPeriod"/>
            </a:pPr>
            <a:r>
              <a:rPr lang="en-GB" sz="2000" kern="100" dirty="0">
                <a:effectLst/>
                <a:latin typeface="Aptos" panose="020B0004020202020204" pitchFamily="34" charset="0"/>
                <a:ea typeface="Times New Roman" panose="02020603050405020304" pitchFamily="18" charset="0"/>
                <a:cs typeface="Times New Roman" panose="02020603050405020304" pitchFamily="18" charset="0"/>
              </a:rPr>
              <a:t>Plazas-Niño, F. A., </a:t>
            </a:r>
            <a:r>
              <a:rPr lang="en-GB" sz="2000" kern="100" dirty="0" err="1">
                <a:effectLst/>
                <a:latin typeface="Aptos" panose="020B0004020202020204" pitchFamily="34" charset="0"/>
                <a:ea typeface="Times New Roman" panose="02020603050405020304" pitchFamily="18" charset="0"/>
                <a:cs typeface="Times New Roman" panose="02020603050405020304" pitchFamily="18" charset="0"/>
              </a:rPr>
              <a:t>Yeganyan</a:t>
            </a:r>
            <a:r>
              <a:rPr lang="en-GB" sz="2000" kern="100" dirty="0">
                <a:effectLst/>
                <a:latin typeface="Aptos" panose="020B0004020202020204" pitchFamily="34" charset="0"/>
                <a:ea typeface="Times New Roman" panose="02020603050405020304" pitchFamily="18" charset="0"/>
                <a:cs typeface="Times New Roman" panose="02020603050405020304" pitchFamily="18" charset="0"/>
              </a:rPr>
              <a:t>, R., Cannone, C., Howells, M., &amp; Quirós-</a:t>
            </a:r>
            <a:r>
              <a:rPr lang="en-GB" sz="2000" kern="100" dirty="0" err="1">
                <a:effectLst/>
                <a:latin typeface="Aptos" panose="020B0004020202020204" pitchFamily="34" charset="0"/>
                <a:ea typeface="Times New Roman" panose="02020603050405020304" pitchFamily="18" charset="0"/>
                <a:cs typeface="Times New Roman" panose="02020603050405020304" pitchFamily="18" charset="0"/>
              </a:rPr>
              <a:t>Tortós</a:t>
            </a:r>
            <a:r>
              <a:rPr lang="en-GB" sz="2000" kern="100" dirty="0">
                <a:effectLst/>
                <a:latin typeface="Aptos" panose="020B0004020202020204" pitchFamily="34" charset="0"/>
                <a:ea typeface="Times New Roman" panose="02020603050405020304" pitchFamily="18" charset="0"/>
                <a:cs typeface="Times New Roman" panose="02020603050405020304" pitchFamily="18" charset="0"/>
              </a:rPr>
              <a:t>, J. (2023). Informing sustainable energy policy in developing countries: An assessment of decarbonization pathways in Colombia using open energy system optimization modelling. </a:t>
            </a:r>
            <a:r>
              <a:rPr lang="es-CO" sz="2000" i="1" kern="100" dirty="0">
                <a:effectLst/>
                <a:latin typeface="Aptos" panose="020B0004020202020204" pitchFamily="34" charset="0"/>
                <a:ea typeface="Times New Roman" panose="02020603050405020304" pitchFamily="18" charset="0"/>
                <a:cs typeface="Times New Roman" panose="02020603050405020304" pitchFamily="18" charset="0"/>
              </a:rPr>
              <a:t>Energy </a:t>
            </a:r>
            <a:r>
              <a:rPr lang="es-CO" sz="2000" i="1" kern="100" dirty="0" err="1">
                <a:effectLst/>
                <a:latin typeface="Aptos" panose="020B0004020202020204" pitchFamily="34" charset="0"/>
                <a:ea typeface="Times New Roman" panose="02020603050405020304" pitchFamily="18" charset="0"/>
                <a:cs typeface="Times New Roman" panose="02020603050405020304" pitchFamily="18" charset="0"/>
              </a:rPr>
              <a:t>Strategy</a:t>
            </a:r>
            <a:r>
              <a:rPr lang="es-CO" sz="2000" i="1" kern="100" dirty="0">
                <a:effectLst/>
                <a:latin typeface="Aptos" panose="020B0004020202020204" pitchFamily="34" charset="0"/>
                <a:ea typeface="Times New Roman" panose="02020603050405020304" pitchFamily="18" charset="0"/>
                <a:cs typeface="Times New Roman" panose="02020603050405020304" pitchFamily="18" charset="0"/>
              </a:rPr>
              <a:t> </a:t>
            </a:r>
            <a:r>
              <a:rPr lang="es-CO" sz="2000" i="1" kern="100" dirty="0" err="1">
                <a:effectLst/>
                <a:latin typeface="Aptos" panose="020B0004020202020204" pitchFamily="34" charset="0"/>
                <a:ea typeface="Times New Roman" panose="02020603050405020304" pitchFamily="18" charset="0"/>
                <a:cs typeface="Times New Roman" panose="02020603050405020304" pitchFamily="18" charset="0"/>
              </a:rPr>
              <a:t>Reviews</a:t>
            </a:r>
            <a:r>
              <a:rPr lang="es-CO" sz="2000" kern="100" dirty="0">
                <a:effectLst/>
                <a:latin typeface="Aptos" panose="020B0004020202020204" pitchFamily="34" charset="0"/>
                <a:ea typeface="Times New Roman" panose="02020603050405020304" pitchFamily="18" charset="0"/>
                <a:cs typeface="Times New Roman" panose="02020603050405020304" pitchFamily="18" charset="0"/>
              </a:rPr>
              <a:t>, </a:t>
            </a:r>
            <a:r>
              <a:rPr lang="es-CO" sz="2000" i="1" kern="100" dirty="0">
                <a:effectLst/>
                <a:latin typeface="Aptos" panose="020B0004020202020204" pitchFamily="34" charset="0"/>
                <a:ea typeface="Times New Roman" panose="02020603050405020304" pitchFamily="18" charset="0"/>
                <a:cs typeface="Times New Roman" panose="02020603050405020304" pitchFamily="18" charset="0"/>
              </a:rPr>
              <a:t>50</a:t>
            </a:r>
            <a:r>
              <a:rPr lang="es-CO" sz="2000" kern="100" dirty="0">
                <a:effectLst/>
                <a:latin typeface="Aptos" panose="020B0004020202020204" pitchFamily="34" charset="0"/>
                <a:ea typeface="Times New Roman" panose="02020603050405020304" pitchFamily="18" charset="0"/>
                <a:cs typeface="Times New Roman" panose="02020603050405020304" pitchFamily="18" charset="0"/>
              </a:rPr>
              <a:t>, 101226. </a:t>
            </a:r>
            <a:r>
              <a:rPr lang="es-CO" sz="2000" kern="100" dirty="0">
                <a:effectLst/>
                <a:latin typeface="Aptos" panose="020B0004020202020204" pitchFamily="34" charset="0"/>
                <a:ea typeface="Times New Roman" panose="02020603050405020304" pitchFamily="18" charset="0"/>
                <a:cs typeface="Times New Roman" panose="02020603050405020304" pitchFamily="18" charset="0"/>
                <a:hlinkClick r:id="rId5"/>
              </a:rPr>
              <a:t>https://doi.org/10.1016/j.esr.2023.101226</a:t>
            </a:r>
            <a:endParaRPr lang="es-CO" sz="2000" kern="100" dirty="0">
              <a:effectLst/>
              <a:latin typeface="Aptos" panose="020B0004020202020204" pitchFamily="34" charset="0"/>
              <a:ea typeface="Times New Roman" panose="02020603050405020304" pitchFamily="18" charset="0"/>
              <a:cs typeface="Times New Roman" panose="02020603050405020304" pitchFamily="18" charset="0"/>
            </a:endParaRPr>
          </a:p>
          <a:p>
            <a:pPr indent="-304800">
              <a:lnSpc>
                <a:spcPct val="107000"/>
              </a:lnSpc>
              <a:spcAft>
                <a:spcPts val="800"/>
              </a:spcAft>
            </a:pPr>
            <a:endParaRPr lang="es-CO" sz="2000" kern="100" dirty="0">
              <a:effectLst/>
              <a:latin typeface="Aptos" panose="020B0004020202020204" pitchFamily="34" charset="0"/>
              <a:ea typeface="Calibri" panose="020F0502020204030204" pitchFamily="34" charset="0"/>
              <a:cs typeface="Times New Roman" panose="02020603050405020304" pitchFamily="18" charset="0"/>
            </a:endParaRPr>
          </a:p>
          <a:p>
            <a:pPr marL="152400" indent="-457200">
              <a:lnSpc>
                <a:spcPct val="107000"/>
              </a:lnSpc>
              <a:spcAft>
                <a:spcPts val="800"/>
              </a:spcAft>
              <a:buAutoNum type="arabicPeriod"/>
            </a:pPr>
            <a:endParaRPr lang="es-CO" sz="20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endParaRPr>
          </a:p>
          <a:p>
            <a:pPr marL="342900" indent="-342900">
              <a:buAutoNum type="arabicPeriod"/>
            </a:pPr>
            <a:endParaRPr lang="en-GB" sz="2000" dirty="0">
              <a:latin typeface="Aptos" panose="020B0004020202020204" pitchFamily="34" charset="0"/>
              <a:ea typeface="+mn-lt"/>
              <a:cs typeface="+mn-lt"/>
            </a:endParaRPr>
          </a:p>
          <a:p>
            <a:pPr marL="342900" indent="-342900">
              <a:buAutoNum type="arabicPeriod"/>
            </a:pPr>
            <a:endParaRPr lang="en-GB" sz="2000" dirty="0">
              <a:latin typeface="Aptos" panose="020B0004020202020204" pitchFamily="34" charset="0"/>
              <a:ea typeface="+mn-lt"/>
              <a:cs typeface="+mn-lt"/>
            </a:endParaRPr>
          </a:p>
        </p:txBody>
      </p:sp>
    </p:spTree>
    <p:extLst>
      <p:ext uri="{BB962C8B-B14F-4D97-AF65-F5344CB8AC3E}">
        <p14:creationId xmlns:p14="http://schemas.microsoft.com/office/powerpoint/2010/main" val="964061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14</a:t>
            </a:fld>
            <a:endParaRPr lang="sv-SE" sz="1000" b="1" dirty="0">
              <a:solidFill>
                <a:schemeClr val="bg1"/>
              </a:solidFill>
            </a:endParaRPr>
          </a:p>
        </p:txBody>
      </p:sp>
      <p:sp>
        <p:nvSpPr>
          <p:cNvPr id="5" name="Rectangle 4">
            <a:extLst>
              <a:ext uri="{FF2B5EF4-FFF2-40B4-BE49-F238E27FC236}">
                <a16:creationId xmlns:a16="http://schemas.microsoft.com/office/drawing/2014/main" id="{56B666DB-C3D1-00FB-14AA-33398F73EE1D}"/>
              </a:ext>
            </a:extLst>
          </p:cNvPr>
          <p:cNvSpPr/>
          <p:nvPr/>
        </p:nvSpPr>
        <p:spPr>
          <a:xfrm>
            <a:off x="472546" y="1643063"/>
            <a:ext cx="7942792"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12.3.1 Technologies in the reference energy system</a:t>
            </a:r>
          </a:p>
        </p:txBody>
      </p:sp>
      <p:sp>
        <p:nvSpPr>
          <p:cNvPr id="6" name="Title 10">
            <a:extLst>
              <a:ext uri="{FF2B5EF4-FFF2-40B4-BE49-F238E27FC236}">
                <a16:creationId xmlns:a16="http://schemas.microsoft.com/office/drawing/2014/main" id="{258398D6-E7B6-547F-135B-96F682BED301}"/>
              </a:ext>
            </a:extLst>
          </p:cNvPr>
          <p:cNvSpPr txBox="1">
            <a:spLocks/>
          </p:cNvSpPr>
          <p:nvPr/>
        </p:nvSpPr>
        <p:spPr>
          <a:xfrm>
            <a:off x="472546" y="198124"/>
            <a:ext cx="11100329" cy="14449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12.3 Modelling of industrial sector using </a:t>
            </a:r>
            <a:r>
              <a:rPr lang="en-GB" sz="4400" dirty="0" err="1">
                <a:latin typeface="Open Sans"/>
                <a:ea typeface="Open Sans" panose="020B0606030504020204" pitchFamily="34" charset="0"/>
                <a:cs typeface="Open Sans" panose="020B0606030504020204" pitchFamily="34" charset="0"/>
                <a:sym typeface="Bodoni SvtyTwo ITC TT-Book"/>
              </a:rPr>
              <a:t>OSeMOSYS</a:t>
            </a:r>
            <a:endParaRPr lang="en-GB" sz="4400" dirty="0">
              <a:latin typeface="Open Sans"/>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D4188BA3-B0B3-1461-09D6-0767BEF13E2A}"/>
              </a:ext>
            </a:extLst>
          </p:cNvPr>
          <p:cNvSpPr/>
          <p:nvPr/>
        </p:nvSpPr>
        <p:spPr>
          <a:xfrm>
            <a:off x="1643370" y="2661261"/>
            <a:ext cx="2591758" cy="583508"/>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Coal </a:t>
            </a:r>
            <a:r>
              <a:rPr lang="es-CO" sz="1800" dirty="0" err="1">
                <a:solidFill>
                  <a:sysClr val="windowText" lastClr="000000"/>
                </a:solidFill>
              </a:rPr>
              <a:t>furnace</a:t>
            </a:r>
            <a:endParaRPr lang="es-CO" sz="1800" dirty="0">
              <a:solidFill>
                <a:sysClr val="windowText" lastClr="000000"/>
              </a:solidFill>
            </a:endParaRPr>
          </a:p>
        </p:txBody>
      </p:sp>
      <p:cxnSp>
        <p:nvCxnSpPr>
          <p:cNvPr id="4" name="Straight Arrow Connector 3">
            <a:extLst>
              <a:ext uri="{FF2B5EF4-FFF2-40B4-BE49-F238E27FC236}">
                <a16:creationId xmlns:a16="http://schemas.microsoft.com/office/drawing/2014/main" id="{0E258A63-89E4-88F3-AC3D-4B7AD2BD7111}"/>
              </a:ext>
            </a:extLst>
          </p:cNvPr>
          <p:cNvCxnSpPr>
            <a:cxnSpLocks/>
            <a:stCxn id="2" idx="3"/>
          </p:cNvCxnSpPr>
          <p:nvPr/>
        </p:nvCxnSpPr>
        <p:spPr>
          <a:xfrm>
            <a:off x="4235128" y="2953015"/>
            <a:ext cx="851530"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028AA03-FAB8-02EC-A063-6E5550A56A10}"/>
              </a:ext>
            </a:extLst>
          </p:cNvPr>
          <p:cNvSpPr/>
          <p:nvPr/>
        </p:nvSpPr>
        <p:spPr>
          <a:xfrm>
            <a:off x="1643370" y="4125005"/>
            <a:ext cx="2591758" cy="583508"/>
          </a:xfrm>
          <a:prstGeom prst="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Natural gas boiler</a:t>
            </a:r>
          </a:p>
        </p:txBody>
      </p:sp>
      <p:cxnSp>
        <p:nvCxnSpPr>
          <p:cNvPr id="8" name="Straight Arrow Connector 7">
            <a:extLst>
              <a:ext uri="{FF2B5EF4-FFF2-40B4-BE49-F238E27FC236}">
                <a16:creationId xmlns:a16="http://schemas.microsoft.com/office/drawing/2014/main" id="{647B32AA-DFD8-D698-BD80-77BC241FE453}"/>
              </a:ext>
            </a:extLst>
          </p:cNvPr>
          <p:cNvCxnSpPr>
            <a:cxnSpLocks/>
            <a:stCxn id="7" idx="3"/>
          </p:cNvCxnSpPr>
          <p:nvPr/>
        </p:nvCxnSpPr>
        <p:spPr>
          <a:xfrm>
            <a:off x="4235128" y="4416759"/>
            <a:ext cx="880105"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21079B0-F177-5C4B-CED7-F0519D452F65}"/>
              </a:ext>
            </a:extLst>
          </p:cNvPr>
          <p:cNvSpPr/>
          <p:nvPr/>
        </p:nvSpPr>
        <p:spPr>
          <a:xfrm>
            <a:off x="1647174" y="5529263"/>
            <a:ext cx="2591758" cy="58350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Diesel </a:t>
            </a:r>
            <a:r>
              <a:rPr lang="es-CO" sz="1800" dirty="0" err="1">
                <a:solidFill>
                  <a:sysClr val="windowText" lastClr="000000"/>
                </a:solidFill>
              </a:rPr>
              <a:t>lift-truck</a:t>
            </a:r>
            <a:endParaRPr lang="es-CO" sz="1800" dirty="0">
              <a:solidFill>
                <a:sysClr val="windowText" lastClr="000000"/>
              </a:solidFill>
            </a:endParaRPr>
          </a:p>
        </p:txBody>
      </p:sp>
      <p:cxnSp>
        <p:nvCxnSpPr>
          <p:cNvPr id="10" name="Straight Arrow Connector 9">
            <a:extLst>
              <a:ext uri="{FF2B5EF4-FFF2-40B4-BE49-F238E27FC236}">
                <a16:creationId xmlns:a16="http://schemas.microsoft.com/office/drawing/2014/main" id="{933D8916-4E6E-A217-9210-5076FDEA52C9}"/>
              </a:ext>
            </a:extLst>
          </p:cNvPr>
          <p:cNvCxnSpPr>
            <a:cxnSpLocks/>
            <a:stCxn id="9" idx="3"/>
          </p:cNvCxnSpPr>
          <p:nvPr/>
        </p:nvCxnSpPr>
        <p:spPr>
          <a:xfrm>
            <a:off x="4238932" y="5821017"/>
            <a:ext cx="819151"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17882EC-A780-10A7-2BF0-456142F36B1D}"/>
              </a:ext>
            </a:extLst>
          </p:cNvPr>
          <p:cNvSpPr txBox="1"/>
          <p:nvPr/>
        </p:nvSpPr>
        <p:spPr>
          <a:xfrm>
            <a:off x="4489440" y="2210024"/>
            <a:ext cx="1256859" cy="646331"/>
          </a:xfrm>
          <a:prstGeom prst="rect">
            <a:avLst/>
          </a:prstGeom>
          <a:noFill/>
        </p:spPr>
        <p:txBody>
          <a:bodyPr wrap="square" rtlCol="0">
            <a:spAutoFit/>
          </a:bodyPr>
          <a:lstStyle/>
          <a:p>
            <a:pPr algn="ctr"/>
            <a:r>
              <a:rPr lang="es-CO" sz="1800" dirty="0"/>
              <a:t>High </a:t>
            </a:r>
            <a:r>
              <a:rPr lang="es-CO" sz="1800" dirty="0" err="1"/>
              <a:t>heat</a:t>
            </a:r>
            <a:r>
              <a:rPr lang="es-CO" sz="1800" dirty="0"/>
              <a:t> </a:t>
            </a:r>
            <a:r>
              <a:rPr lang="es-CO" sz="1800" dirty="0" err="1"/>
              <a:t>demand</a:t>
            </a:r>
            <a:endParaRPr lang="es-CO" sz="1800" dirty="0"/>
          </a:p>
        </p:txBody>
      </p:sp>
      <p:cxnSp>
        <p:nvCxnSpPr>
          <p:cNvPr id="12" name="Straight Arrow Connector 11">
            <a:extLst>
              <a:ext uri="{FF2B5EF4-FFF2-40B4-BE49-F238E27FC236}">
                <a16:creationId xmlns:a16="http://schemas.microsoft.com/office/drawing/2014/main" id="{B6907451-DA4C-0432-8AAA-7BDCAF375A5C}"/>
              </a:ext>
            </a:extLst>
          </p:cNvPr>
          <p:cNvCxnSpPr>
            <a:cxnSpLocks/>
          </p:cNvCxnSpPr>
          <p:nvPr/>
        </p:nvCxnSpPr>
        <p:spPr>
          <a:xfrm>
            <a:off x="759461" y="2982053"/>
            <a:ext cx="8515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D54CA5-428B-8C3D-8105-92C61C9C7963}"/>
              </a:ext>
            </a:extLst>
          </p:cNvPr>
          <p:cNvCxnSpPr>
            <a:cxnSpLocks/>
          </p:cNvCxnSpPr>
          <p:nvPr/>
        </p:nvCxnSpPr>
        <p:spPr>
          <a:xfrm>
            <a:off x="759461" y="4445797"/>
            <a:ext cx="880105" cy="0"/>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7D94595-D7B5-961C-5399-E74C0D8DBB2D}"/>
              </a:ext>
            </a:extLst>
          </p:cNvPr>
          <p:cNvCxnSpPr>
            <a:cxnSpLocks/>
          </p:cNvCxnSpPr>
          <p:nvPr/>
        </p:nvCxnSpPr>
        <p:spPr>
          <a:xfrm>
            <a:off x="820417" y="5850055"/>
            <a:ext cx="81915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B95711C-2721-9C6D-2BE4-4801005061EC}"/>
              </a:ext>
            </a:extLst>
          </p:cNvPr>
          <p:cNvSpPr txBox="1"/>
          <p:nvPr/>
        </p:nvSpPr>
        <p:spPr>
          <a:xfrm>
            <a:off x="399663" y="2497979"/>
            <a:ext cx="1126733" cy="369332"/>
          </a:xfrm>
          <a:prstGeom prst="rect">
            <a:avLst/>
          </a:prstGeom>
          <a:noFill/>
        </p:spPr>
        <p:txBody>
          <a:bodyPr wrap="square" rtlCol="0">
            <a:spAutoFit/>
          </a:bodyPr>
          <a:lstStyle/>
          <a:p>
            <a:r>
              <a:rPr lang="es-CO" sz="1800" dirty="0"/>
              <a:t>Coal</a:t>
            </a:r>
          </a:p>
        </p:txBody>
      </p:sp>
      <p:sp>
        <p:nvSpPr>
          <p:cNvPr id="16" name="TextBox 15">
            <a:extLst>
              <a:ext uri="{FF2B5EF4-FFF2-40B4-BE49-F238E27FC236}">
                <a16:creationId xmlns:a16="http://schemas.microsoft.com/office/drawing/2014/main" id="{D5AF2E59-6F9C-0B65-831F-5842E516CD07}"/>
              </a:ext>
            </a:extLst>
          </p:cNvPr>
          <p:cNvSpPr txBox="1"/>
          <p:nvPr/>
        </p:nvSpPr>
        <p:spPr>
          <a:xfrm>
            <a:off x="65100" y="3987667"/>
            <a:ext cx="1503035" cy="369332"/>
          </a:xfrm>
          <a:prstGeom prst="rect">
            <a:avLst/>
          </a:prstGeom>
          <a:noFill/>
        </p:spPr>
        <p:txBody>
          <a:bodyPr wrap="square" rtlCol="0">
            <a:spAutoFit/>
          </a:bodyPr>
          <a:lstStyle/>
          <a:p>
            <a:r>
              <a:rPr lang="es-CO" sz="1800" dirty="0"/>
              <a:t>Natural gas</a:t>
            </a:r>
          </a:p>
        </p:txBody>
      </p:sp>
      <p:sp>
        <p:nvSpPr>
          <p:cNvPr id="17" name="TextBox 16">
            <a:extLst>
              <a:ext uri="{FF2B5EF4-FFF2-40B4-BE49-F238E27FC236}">
                <a16:creationId xmlns:a16="http://schemas.microsoft.com/office/drawing/2014/main" id="{E32529ED-50E9-7D47-AA88-AB413A515439}"/>
              </a:ext>
            </a:extLst>
          </p:cNvPr>
          <p:cNvSpPr txBox="1"/>
          <p:nvPr/>
        </p:nvSpPr>
        <p:spPr>
          <a:xfrm>
            <a:off x="142483" y="5405286"/>
            <a:ext cx="1383914" cy="369332"/>
          </a:xfrm>
          <a:prstGeom prst="rect">
            <a:avLst/>
          </a:prstGeom>
          <a:noFill/>
        </p:spPr>
        <p:txBody>
          <a:bodyPr wrap="square" rtlCol="0">
            <a:spAutoFit/>
          </a:bodyPr>
          <a:lstStyle/>
          <a:p>
            <a:r>
              <a:rPr lang="es-CO" sz="1800" dirty="0"/>
              <a:t>Diesel</a:t>
            </a:r>
          </a:p>
        </p:txBody>
      </p:sp>
      <p:sp>
        <p:nvSpPr>
          <p:cNvPr id="18" name="TextBox 17">
            <a:extLst>
              <a:ext uri="{FF2B5EF4-FFF2-40B4-BE49-F238E27FC236}">
                <a16:creationId xmlns:a16="http://schemas.microsoft.com/office/drawing/2014/main" id="{83ADF3E6-F988-DDD1-D208-7D1E5753ABCB}"/>
              </a:ext>
            </a:extLst>
          </p:cNvPr>
          <p:cNvSpPr txBox="1"/>
          <p:nvPr/>
        </p:nvSpPr>
        <p:spPr>
          <a:xfrm>
            <a:off x="4496107" y="3656313"/>
            <a:ext cx="1250192" cy="646331"/>
          </a:xfrm>
          <a:prstGeom prst="rect">
            <a:avLst/>
          </a:prstGeom>
          <a:noFill/>
        </p:spPr>
        <p:txBody>
          <a:bodyPr wrap="square" rtlCol="0">
            <a:spAutoFit/>
          </a:bodyPr>
          <a:lstStyle/>
          <a:p>
            <a:pPr algn="ctr"/>
            <a:r>
              <a:rPr lang="es-CO" sz="1800" dirty="0"/>
              <a:t>Low </a:t>
            </a:r>
            <a:r>
              <a:rPr lang="es-CO" sz="1800" dirty="0" err="1"/>
              <a:t>heat</a:t>
            </a:r>
            <a:r>
              <a:rPr lang="es-CO" sz="1800" dirty="0"/>
              <a:t> </a:t>
            </a:r>
            <a:r>
              <a:rPr lang="es-CO" sz="1800" dirty="0" err="1"/>
              <a:t>demand</a:t>
            </a:r>
            <a:endParaRPr lang="es-CO" sz="1800" dirty="0"/>
          </a:p>
        </p:txBody>
      </p:sp>
      <p:sp>
        <p:nvSpPr>
          <p:cNvPr id="19" name="TextBox 18">
            <a:extLst>
              <a:ext uri="{FF2B5EF4-FFF2-40B4-BE49-F238E27FC236}">
                <a16:creationId xmlns:a16="http://schemas.microsoft.com/office/drawing/2014/main" id="{2461E4B2-B5DA-9C5E-5423-A54849860A1B}"/>
              </a:ext>
            </a:extLst>
          </p:cNvPr>
          <p:cNvSpPr txBox="1"/>
          <p:nvPr/>
        </p:nvSpPr>
        <p:spPr>
          <a:xfrm>
            <a:off x="4452746" y="5102602"/>
            <a:ext cx="1643254" cy="646331"/>
          </a:xfrm>
          <a:prstGeom prst="rect">
            <a:avLst/>
          </a:prstGeom>
          <a:noFill/>
        </p:spPr>
        <p:txBody>
          <a:bodyPr wrap="square" rtlCol="0">
            <a:spAutoFit/>
          </a:bodyPr>
          <a:lstStyle/>
          <a:p>
            <a:pPr algn="ctr"/>
            <a:r>
              <a:rPr lang="es-CO" sz="1800" dirty="0" err="1"/>
              <a:t>Lift-truck</a:t>
            </a:r>
            <a:r>
              <a:rPr lang="es-CO" sz="1800" dirty="0"/>
              <a:t> </a:t>
            </a:r>
            <a:r>
              <a:rPr lang="es-CO" sz="1800" dirty="0" err="1"/>
              <a:t>demand</a:t>
            </a:r>
            <a:endParaRPr lang="es-CO" sz="1800" dirty="0"/>
          </a:p>
        </p:txBody>
      </p:sp>
      <p:sp>
        <p:nvSpPr>
          <p:cNvPr id="20" name="Rectangle 19">
            <a:extLst>
              <a:ext uri="{FF2B5EF4-FFF2-40B4-BE49-F238E27FC236}">
                <a16:creationId xmlns:a16="http://schemas.microsoft.com/office/drawing/2014/main" id="{8C6B23D0-C5EB-A790-526A-62C63F86FCD0}"/>
              </a:ext>
            </a:extLst>
          </p:cNvPr>
          <p:cNvSpPr/>
          <p:nvPr/>
        </p:nvSpPr>
        <p:spPr>
          <a:xfrm>
            <a:off x="7528657" y="2661261"/>
            <a:ext cx="2591758" cy="583508"/>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DEMINDHHECOA</a:t>
            </a:r>
          </a:p>
        </p:txBody>
      </p:sp>
      <p:cxnSp>
        <p:nvCxnSpPr>
          <p:cNvPr id="21" name="Straight Arrow Connector 20">
            <a:extLst>
              <a:ext uri="{FF2B5EF4-FFF2-40B4-BE49-F238E27FC236}">
                <a16:creationId xmlns:a16="http://schemas.microsoft.com/office/drawing/2014/main" id="{71F9861B-CE87-D797-97B5-DA3D5CAEA4E8}"/>
              </a:ext>
            </a:extLst>
          </p:cNvPr>
          <p:cNvCxnSpPr>
            <a:cxnSpLocks/>
            <a:stCxn id="20" idx="3"/>
          </p:cNvCxnSpPr>
          <p:nvPr/>
        </p:nvCxnSpPr>
        <p:spPr>
          <a:xfrm>
            <a:off x="10120415" y="2953015"/>
            <a:ext cx="851530"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81F1DBE-CE16-43FE-242A-7CF2F06E217F}"/>
              </a:ext>
            </a:extLst>
          </p:cNvPr>
          <p:cNvSpPr/>
          <p:nvPr/>
        </p:nvSpPr>
        <p:spPr>
          <a:xfrm>
            <a:off x="7528657" y="4125005"/>
            <a:ext cx="2591758" cy="583508"/>
          </a:xfrm>
          <a:prstGeom prst="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DEMINDLHENGS</a:t>
            </a:r>
          </a:p>
        </p:txBody>
      </p:sp>
      <p:cxnSp>
        <p:nvCxnSpPr>
          <p:cNvPr id="23" name="Straight Arrow Connector 22">
            <a:extLst>
              <a:ext uri="{FF2B5EF4-FFF2-40B4-BE49-F238E27FC236}">
                <a16:creationId xmlns:a16="http://schemas.microsoft.com/office/drawing/2014/main" id="{8E1CA6E7-7A79-05EE-7390-B7BF6E2FD7A9}"/>
              </a:ext>
            </a:extLst>
          </p:cNvPr>
          <p:cNvCxnSpPr>
            <a:cxnSpLocks/>
            <a:stCxn id="22" idx="3"/>
          </p:cNvCxnSpPr>
          <p:nvPr/>
        </p:nvCxnSpPr>
        <p:spPr>
          <a:xfrm>
            <a:off x="10120415" y="4416759"/>
            <a:ext cx="880105"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51EC24FF-FAB2-C45B-E7C6-B418346D30CC}"/>
              </a:ext>
            </a:extLst>
          </p:cNvPr>
          <p:cNvSpPr/>
          <p:nvPr/>
        </p:nvSpPr>
        <p:spPr>
          <a:xfrm>
            <a:off x="7532461" y="5529263"/>
            <a:ext cx="2591758" cy="58350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DEMINDLIFDSL</a:t>
            </a:r>
          </a:p>
        </p:txBody>
      </p:sp>
      <p:cxnSp>
        <p:nvCxnSpPr>
          <p:cNvPr id="25" name="Straight Arrow Connector 24">
            <a:extLst>
              <a:ext uri="{FF2B5EF4-FFF2-40B4-BE49-F238E27FC236}">
                <a16:creationId xmlns:a16="http://schemas.microsoft.com/office/drawing/2014/main" id="{03F2C7F0-4733-68A5-B6F3-293CD00D2841}"/>
              </a:ext>
            </a:extLst>
          </p:cNvPr>
          <p:cNvCxnSpPr>
            <a:cxnSpLocks/>
            <a:stCxn id="24" idx="3"/>
          </p:cNvCxnSpPr>
          <p:nvPr/>
        </p:nvCxnSpPr>
        <p:spPr>
          <a:xfrm>
            <a:off x="10124219" y="5821017"/>
            <a:ext cx="819151"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5878E49-CED4-088A-C684-5F6F685EF184}"/>
              </a:ext>
            </a:extLst>
          </p:cNvPr>
          <p:cNvSpPr txBox="1"/>
          <p:nvPr/>
        </p:nvSpPr>
        <p:spPr>
          <a:xfrm>
            <a:off x="10473327" y="2495815"/>
            <a:ext cx="1324973" cy="369332"/>
          </a:xfrm>
          <a:prstGeom prst="rect">
            <a:avLst/>
          </a:prstGeom>
          <a:noFill/>
        </p:spPr>
        <p:txBody>
          <a:bodyPr wrap="square" rtlCol="0">
            <a:spAutoFit/>
          </a:bodyPr>
          <a:lstStyle/>
          <a:p>
            <a:r>
              <a:rPr lang="es-CO" sz="1800" dirty="0"/>
              <a:t>INDHHE</a:t>
            </a:r>
          </a:p>
        </p:txBody>
      </p:sp>
      <p:cxnSp>
        <p:nvCxnSpPr>
          <p:cNvPr id="27" name="Straight Arrow Connector 26">
            <a:extLst>
              <a:ext uri="{FF2B5EF4-FFF2-40B4-BE49-F238E27FC236}">
                <a16:creationId xmlns:a16="http://schemas.microsoft.com/office/drawing/2014/main" id="{7A370634-1B76-B07A-ADDE-068EAA4BE86E}"/>
              </a:ext>
            </a:extLst>
          </p:cNvPr>
          <p:cNvCxnSpPr>
            <a:cxnSpLocks/>
          </p:cNvCxnSpPr>
          <p:nvPr/>
        </p:nvCxnSpPr>
        <p:spPr>
          <a:xfrm>
            <a:off x="6644748" y="2982053"/>
            <a:ext cx="8515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00A5812-20FF-0FA0-95A9-9B2ADEBCD641}"/>
              </a:ext>
            </a:extLst>
          </p:cNvPr>
          <p:cNvCxnSpPr>
            <a:cxnSpLocks/>
          </p:cNvCxnSpPr>
          <p:nvPr/>
        </p:nvCxnSpPr>
        <p:spPr>
          <a:xfrm>
            <a:off x="6644748" y="4445797"/>
            <a:ext cx="88010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3FE5E11-3D72-CF2D-E8E0-9081CBD15ADF}"/>
              </a:ext>
            </a:extLst>
          </p:cNvPr>
          <p:cNvCxnSpPr>
            <a:cxnSpLocks/>
          </p:cNvCxnSpPr>
          <p:nvPr/>
        </p:nvCxnSpPr>
        <p:spPr>
          <a:xfrm>
            <a:off x="6705704" y="5850055"/>
            <a:ext cx="81915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F4ED95E-3A96-921F-372C-86132B2E8AAC}"/>
              </a:ext>
            </a:extLst>
          </p:cNvPr>
          <p:cNvSpPr txBox="1"/>
          <p:nvPr/>
        </p:nvSpPr>
        <p:spPr>
          <a:xfrm>
            <a:off x="6284951" y="2497979"/>
            <a:ext cx="784352" cy="369332"/>
          </a:xfrm>
          <a:prstGeom prst="rect">
            <a:avLst/>
          </a:prstGeom>
          <a:noFill/>
        </p:spPr>
        <p:txBody>
          <a:bodyPr wrap="square" rtlCol="0">
            <a:spAutoFit/>
          </a:bodyPr>
          <a:lstStyle/>
          <a:p>
            <a:r>
              <a:rPr lang="es-CO" sz="1800" dirty="0"/>
              <a:t>COA</a:t>
            </a:r>
          </a:p>
        </p:txBody>
      </p:sp>
      <p:sp>
        <p:nvSpPr>
          <p:cNvPr id="31" name="TextBox 30">
            <a:extLst>
              <a:ext uri="{FF2B5EF4-FFF2-40B4-BE49-F238E27FC236}">
                <a16:creationId xmlns:a16="http://schemas.microsoft.com/office/drawing/2014/main" id="{E4FA9504-8EBE-2FD2-C0F1-8597CD0A5F5D}"/>
              </a:ext>
            </a:extLst>
          </p:cNvPr>
          <p:cNvSpPr txBox="1"/>
          <p:nvPr/>
        </p:nvSpPr>
        <p:spPr>
          <a:xfrm>
            <a:off x="6252571" y="3987667"/>
            <a:ext cx="1015107" cy="369332"/>
          </a:xfrm>
          <a:prstGeom prst="rect">
            <a:avLst/>
          </a:prstGeom>
          <a:noFill/>
        </p:spPr>
        <p:txBody>
          <a:bodyPr wrap="square" rtlCol="0">
            <a:spAutoFit/>
          </a:bodyPr>
          <a:lstStyle/>
          <a:p>
            <a:r>
              <a:rPr lang="es-CO" sz="1800" dirty="0"/>
              <a:t>NGS</a:t>
            </a:r>
          </a:p>
        </p:txBody>
      </p:sp>
      <p:sp>
        <p:nvSpPr>
          <p:cNvPr id="32" name="TextBox 31">
            <a:extLst>
              <a:ext uri="{FF2B5EF4-FFF2-40B4-BE49-F238E27FC236}">
                <a16:creationId xmlns:a16="http://schemas.microsoft.com/office/drawing/2014/main" id="{FD45FEB3-0D93-D601-B645-A2A610D32EF6}"/>
              </a:ext>
            </a:extLst>
          </p:cNvPr>
          <p:cNvSpPr txBox="1"/>
          <p:nvPr/>
        </p:nvSpPr>
        <p:spPr>
          <a:xfrm>
            <a:off x="6313528" y="5405286"/>
            <a:ext cx="1383914" cy="369332"/>
          </a:xfrm>
          <a:prstGeom prst="rect">
            <a:avLst/>
          </a:prstGeom>
          <a:noFill/>
        </p:spPr>
        <p:txBody>
          <a:bodyPr wrap="square" rtlCol="0">
            <a:spAutoFit/>
          </a:bodyPr>
          <a:lstStyle/>
          <a:p>
            <a:r>
              <a:rPr lang="es-CO" sz="1800" dirty="0"/>
              <a:t>DSL</a:t>
            </a:r>
          </a:p>
        </p:txBody>
      </p:sp>
      <p:sp>
        <p:nvSpPr>
          <p:cNvPr id="33" name="TextBox 32">
            <a:extLst>
              <a:ext uri="{FF2B5EF4-FFF2-40B4-BE49-F238E27FC236}">
                <a16:creationId xmlns:a16="http://schemas.microsoft.com/office/drawing/2014/main" id="{3A5B81AE-78D5-6603-3D38-B6F02C32A709}"/>
              </a:ext>
            </a:extLst>
          </p:cNvPr>
          <p:cNvSpPr txBox="1"/>
          <p:nvPr/>
        </p:nvSpPr>
        <p:spPr>
          <a:xfrm>
            <a:off x="10475478" y="3944814"/>
            <a:ext cx="1324973" cy="369332"/>
          </a:xfrm>
          <a:prstGeom prst="rect">
            <a:avLst/>
          </a:prstGeom>
          <a:noFill/>
        </p:spPr>
        <p:txBody>
          <a:bodyPr wrap="square" rtlCol="0">
            <a:spAutoFit/>
          </a:bodyPr>
          <a:lstStyle/>
          <a:p>
            <a:r>
              <a:rPr lang="es-CO" sz="1800" dirty="0"/>
              <a:t>INDLHE</a:t>
            </a:r>
          </a:p>
        </p:txBody>
      </p:sp>
      <p:sp>
        <p:nvSpPr>
          <p:cNvPr id="34" name="TextBox 33">
            <a:extLst>
              <a:ext uri="{FF2B5EF4-FFF2-40B4-BE49-F238E27FC236}">
                <a16:creationId xmlns:a16="http://schemas.microsoft.com/office/drawing/2014/main" id="{3547E544-0F3F-65BE-9039-14D63D79547D}"/>
              </a:ext>
            </a:extLst>
          </p:cNvPr>
          <p:cNvSpPr txBox="1"/>
          <p:nvPr/>
        </p:nvSpPr>
        <p:spPr>
          <a:xfrm>
            <a:off x="10517846" y="5359781"/>
            <a:ext cx="1383914" cy="369332"/>
          </a:xfrm>
          <a:prstGeom prst="rect">
            <a:avLst/>
          </a:prstGeom>
          <a:noFill/>
        </p:spPr>
        <p:txBody>
          <a:bodyPr wrap="square" rtlCol="0">
            <a:spAutoFit/>
          </a:bodyPr>
          <a:lstStyle/>
          <a:p>
            <a:r>
              <a:rPr lang="es-CO" sz="1800" dirty="0"/>
              <a:t>INDLIF</a:t>
            </a:r>
          </a:p>
        </p:txBody>
      </p:sp>
    </p:spTree>
    <p:extLst>
      <p:ext uri="{BB962C8B-B14F-4D97-AF65-F5344CB8AC3E}">
        <p14:creationId xmlns:p14="http://schemas.microsoft.com/office/powerpoint/2010/main" val="2172223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D9A14206-9921-74B4-5BF4-1ED927613529}"/>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DC9D3D2-C342-5FCE-F048-D0EA383BF8CA}"/>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15</a:t>
            </a:fld>
            <a:endParaRPr lang="sv-SE" sz="1000" b="1" dirty="0">
              <a:solidFill>
                <a:schemeClr val="bg1"/>
              </a:solidFill>
            </a:endParaRPr>
          </a:p>
        </p:txBody>
      </p:sp>
      <p:sp>
        <p:nvSpPr>
          <p:cNvPr id="5" name="Rectangle 4">
            <a:extLst>
              <a:ext uri="{FF2B5EF4-FFF2-40B4-BE49-F238E27FC236}">
                <a16:creationId xmlns:a16="http://schemas.microsoft.com/office/drawing/2014/main" id="{2270A2D4-74CE-DC1A-F654-B68920E2C5AE}"/>
              </a:ext>
            </a:extLst>
          </p:cNvPr>
          <p:cNvSpPr/>
          <p:nvPr/>
        </p:nvSpPr>
        <p:spPr>
          <a:xfrm>
            <a:off x="472546" y="1643063"/>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12.3.2 Fuel switching in the industrial sector</a:t>
            </a:r>
          </a:p>
        </p:txBody>
      </p:sp>
      <p:sp>
        <p:nvSpPr>
          <p:cNvPr id="6" name="Title 10">
            <a:extLst>
              <a:ext uri="{FF2B5EF4-FFF2-40B4-BE49-F238E27FC236}">
                <a16:creationId xmlns:a16="http://schemas.microsoft.com/office/drawing/2014/main" id="{CAA610BC-6370-B768-D187-AE99154F9F8C}"/>
              </a:ext>
            </a:extLst>
          </p:cNvPr>
          <p:cNvSpPr txBox="1">
            <a:spLocks/>
          </p:cNvSpPr>
          <p:nvPr/>
        </p:nvSpPr>
        <p:spPr>
          <a:xfrm>
            <a:off x="472546" y="198124"/>
            <a:ext cx="11100329" cy="14449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12.3 Modelling of industrial sector using </a:t>
            </a:r>
            <a:r>
              <a:rPr lang="en-GB" sz="4400" dirty="0" err="1">
                <a:latin typeface="Open Sans"/>
                <a:ea typeface="Open Sans" panose="020B0606030504020204" pitchFamily="34" charset="0"/>
                <a:cs typeface="Open Sans" panose="020B0606030504020204" pitchFamily="34" charset="0"/>
                <a:sym typeface="Bodoni SvtyTwo ITC TT-Book"/>
              </a:rPr>
              <a:t>OSeMOSYS</a:t>
            </a:r>
            <a:endParaRPr lang="en-GB" sz="4400" dirty="0">
              <a:latin typeface="Open Sans"/>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9E0C1C08-FA8F-76C7-66D4-0A1BF84B91CB}"/>
              </a:ext>
            </a:extLst>
          </p:cNvPr>
          <p:cNvSpPr/>
          <p:nvPr/>
        </p:nvSpPr>
        <p:spPr>
          <a:xfrm>
            <a:off x="1643370" y="2661261"/>
            <a:ext cx="2591758" cy="583508"/>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Coal </a:t>
            </a:r>
            <a:r>
              <a:rPr lang="es-CO" sz="1800" dirty="0" err="1">
                <a:solidFill>
                  <a:sysClr val="windowText" lastClr="000000"/>
                </a:solidFill>
              </a:rPr>
              <a:t>furnace</a:t>
            </a:r>
            <a:endParaRPr lang="es-CO" sz="1800" dirty="0">
              <a:solidFill>
                <a:sysClr val="windowText" lastClr="000000"/>
              </a:solidFill>
            </a:endParaRPr>
          </a:p>
        </p:txBody>
      </p:sp>
      <p:cxnSp>
        <p:nvCxnSpPr>
          <p:cNvPr id="4" name="Straight Arrow Connector 3">
            <a:extLst>
              <a:ext uri="{FF2B5EF4-FFF2-40B4-BE49-F238E27FC236}">
                <a16:creationId xmlns:a16="http://schemas.microsoft.com/office/drawing/2014/main" id="{61012613-6BFA-7F3F-DF07-EC720F9CA554}"/>
              </a:ext>
            </a:extLst>
          </p:cNvPr>
          <p:cNvCxnSpPr>
            <a:cxnSpLocks/>
            <a:stCxn id="2" idx="3"/>
          </p:cNvCxnSpPr>
          <p:nvPr/>
        </p:nvCxnSpPr>
        <p:spPr>
          <a:xfrm>
            <a:off x="4235128" y="2953015"/>
            <a:ext cx="851530"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8E48D4B-A655-1D7C-7F12-ECD5C14CF43C}"/>
              </a:ext>
            </a:extLst>
          </p:cNvPr>
          <p:cNvSpPr/>
          <p:nvPr/>
        </p:nvSpPr>
        <p:spPr>
          <a:xfrm>
            <a:off x="1643370" y="4125005"/>
            <a:ext cx="2591758" cy="583508"/>
          </a:xfrm>
          <a:prstGeom prst="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Natural gas </a:t>
            </a:r>
            <a:r>
              <a:rPr lang="es-CO" sz="1800" dirty="0" err="1">
                <a:solidFill>
                  <a:sysClr val="windowText" lastClr="000000"/>
                </a:solidFill>
              </a:rPr>
              <a:t>furnace</a:t>
            </a:r>
            <a:endParaRPr lang="es-CO" sz="1800" dirty="0">
              <a:solidFill>
                <a:sysClr val="windowText" lastClr="000000"/>
              </a:solidFill>
            </a:endParaRPr>
          </a:p>
        </p:txBody>
      </p:sp>
      <p:cxnSp>
        <p:nvCxnSpPr>
          <p:cNvPr id="8" name="Straight Arrow Connector 7">
            <a:extLst>
              <a:ext uri="{FF2B5EF4-FFF2-40B4-BE49-F238E27FC236}">
                <a16:creationId xmlns:a16="http://schemas.microsoft.com/office/drawing/2014/main" id="{3FD500D3-05AB-B9FB-4459-988CAC90D67D}"/>
              </a:ext>
            </a:extLst>
          </p:cNvPr>
          <p:cNvCxnSpPr>
            <a:cxnSpLocks/>
            <a:stCxn id="7" idx="3"/>
          </p:cNvCxnSpPr>
          <p:nvPr/>
        </p:nvCxnSpPr>
        <p:spPr>
          <a:xfrm>
            <a:off x="4235128" y="4416759"/>
            <a:ext cx="880105"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7F5FD25-0FF8-B4B5-DFE6-BAC082577079}"/>
              </a:ext>
            </a:extLst>
          </p:cNvPr>
          <p:cNvSpPr/>
          <p:nvPr/>
        </p:nvSpPr>
        <p:spPr>
          <a:xfrm>
            <a:off x="1647174" y="5529263"/>
            <a:ext cx="2591758" cy="58350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err="1">
                <a:solidFill>
                  <a:sysClr val="windowText" lastClr="000000"/>
                </a:solidFill>
              </a:rPr>
              <a:t>Hydrogen</a:t>
            </a:r>
            <a:r>
              <a:rPr lang="es-CO" sz="1800" dirty="0">
                <a:solidFill>
                  <a:sysClr val="windowText" lastClr="000000"/>
                </a:solidFill>
              </a:rPr>
              <a:t> </a:t>
            </a:r>
            <a:r>
              <a:rPr lang="es-CO" sz="1800" dirty="0" err="1">
                <a:solidFill>
                  <a:sysClr val="windowText" lastClr="000000"/>
                </a:solidFill>
              </a:rPr>
              <a:t>furnace</a:t>
            </a:r>
            <a:endParaRPr lang="es-CO" sz="1800" dirty="0">
              <a:solidFill>
                <a:sysClr val="windowText" lastClr="000000"/>
              </a:solidFill>
            </a:endParaRPr>
          </a:p>
        </p:txBody>
      </p:sp>
      <p:cxnSp>
        <p:nvCxnSpPr>
          <p:cNvPr id="10" name="Straight Arrow Connector 9">
            <a:extLst>
              <a:ext uri="{FF2B5EF4-FFF2-40B4-BE49-F238E27FC236}">
                <a16:creationId xmlns:a16="http://schemas.microsoft.com/office/drawing/2014/main" id="{D07EC781-C7F7-6449-A635-B8EF36E2FCC1}"/>
              </a:ext>
            </a:extLst>
          </p:cNvPr>
          <p:cNvCxnSpPr>
            <a:cxnSpLocks/>
            <a:stCxn id="9" idx="3"/>
          </p:cNvCxnSpPr>
          <p:nvPr/>
        </p:nvCxnSpPr>
        <p:spPr>
          <a:xfrm>
            <a:off x="4238932" y="5821017"/>
            <a:ext cx="819151"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BBA82BD-5108-A221-28CF-9529E232D03B}"/>
              </a:ext>
            </a:extLst>
          </p:cNvPr>
          <p:cNvSpPr txBox="1"/>
          <p:nvPr/>
        </p:nvSpPr>
        <p:spPr>
          <a:xfrm>
            <a:off x="4489440" y="2210024"/>
            <a:ext cx="1256859" cy="646331"/>
          </a:xfrm>
          <a:prstGeom prst="rect">
            <a:avLst/>
          </a:prstGeom>
          <a:noFill/>
        </p:spPr>
        <p:txBody>
          <a:bodyPr wrap="square" rtlCol="0">
            <a:spAutoFit/>
          </a:bodyPr>
          <a:lstStyle/>
          <a:p>
            <a:pPr algn="ctr"/>
            <a:r>
              <a:rPr lang="es-CO" sz="1800" dirty="0"/>
              <a:t>High </a:t>
            </a:r>
            <a:r>
              <a:rPr lang="es-CO" sz="1800" dirty="0" err="1"/>
              <a:t>heat</a:t>
            </a:r>
            <a:r>
              <a:rPr lang="es-CO" sz="1800" dirty="0"/>
              <a:t> </a:t>
            </a:r>
            <a:r>
              <a:rPr lang="es-CO" sz="1800" dirty="0" err="1"/>
              <a:t>demand</a:t>
            </a:r>
            <a:endParaRPr lang="es-CO" sz="1800" dirty="0"/>
          </a:p>
        </p:txBody>
      </p:sp>
      <p:cxnSp>
        <p:nvCxnSpPr>
          <p:cNvPr id="12" name="Straight Arrow Connector 11">
            <a:extLst>
              <a:ext uri="{FF2B5EF4-FFF2-40B4-BE49-F238E27FC236}">
                <a16:creationId xmlns:a16="http://schemas.microsoft.com/office/drawing/2014/main" id="{2D6CEAAA-5B3C-A126-3453-CE7D4870DAD1}"/>
              </a:ext>
            </a:extLst>
          </p:cNvPr>
          <p:cNvCxnSpPr>
            <a:cxnSpLocks/>
          </p:cNvCxnSpPr>
          <p:nvPr/>
        </p:nvCxnSpPr>
        <p:spPr>
          <a:xfrm>
            <a:off x="759461" y="2982053"/>
            <a:ext cx="8515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BD82BAC-6C2E-0DF8-C24C-7277874A083A}"/>
              </a:ext>
            </a:extLst>
          </p:cNvPr>
          <p:cNvCxnSpPr>
            <a:cxnSpLocks/>
          </p:cNvCxnSpPr>
          <p:nvPr/>
        </p:nvCxnSpPr>
        <p:spPr>
          <a:xfrm>
            <a:off x="759461" y="4445797"/>
            <a:ext cx="880105" cy="0"/>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C4FD325-713C-3D98-AECF-F7CAE417B9EE}"/>
              </a:ext>
            </a:extLst>
          </p:cNvPr>
          <p:cNvCxnSpPr>
            <a:cxnSpLocks/>
          </p:cNvCxnSpPr>
          <p:nvPr/>
        </p:nvCxnSpPr>
        <p:spPr>
          <a:xfrm>
            <a:off x="820417" y="5850055"/>
            <a:ext cx="81915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8D6DACB-8612-0841-4513-732D1A1DF553}"/>
              </a:ext>
            </a:extLst>
          </p:cNvPr>
          <p:cNvSpPr txBox="1"/>
          <p:nvPr/>
        </p:nvSpPr>
        <p:spPr>
          <a:xfrm>
            <a:off x="399663" y="2497979"/>
            <a:ext cx="1126733" cy="369332"/>
          </a:xfrm>
          <a:prstGeom prst="rect">
            <a:avLst/>
          </a:prstGeom>
          <a:noFill/>
        </p:spPr>
        <p:txBody>
          <a:bodyPr wrap="square" rtlCol="0">
            <a:spAutoFit/>
          </a:bodyPr>
          <a:lstStyle/>
          <a:p>
            <a:r>
              <a:rPr lang="es-CO" sz="1800" dirty="0"/>
              <a:t>Coal</a:t>
            </a:r>
          </a:p>
        </p:txBody>
      </p:sp>
      <p:sp>
        <p:nvSpPr>
          <p:cNvPr id="16" name="TextBox 15">
            <a:extLst>
              <a:ext uri="{FF2B5EF4-FFF2-40B4-BE49-F238E27FC236}">
                <a16:creationId xmlns:a16="http://schemas.microsoft.com/office/drawing/2014/main" id="{6AE21C4E-271C-CD62-CA57-626547635158}"/>
              </a:ext>
            </a:extLst>
          </p:cNvPr>
          <p:cNvSpPr txBox="1"/>
          <p:nvPr/>
        </p:nvSpPr>
        <p:spPr>
          <a:xfrm>
            <a:off x="65100" y="3987667"/>
            <a:ext cx="1503035" cy="369332"/>
          </a:xfrm>
          <a:prstGeom prst="rect">
            <a:avLst/>
          </a:prstGeom>
          <a:noFill/>
        </p:spPr>
        <p:txBody>
          <a:bodyPr wrap="square" rtlCol="0">
            <a:spAutoFit/>
          </a:bodyPr>
          <a:lstStyle/>
          <a:p>
            <a:r>
              <a:rPr lang="es-CO" sz="1800" dirty="0"/>
              <a:t>Natural gas</a:t>
            </a:r>
          </a:p>
        </p:txBody>
      </p:sp>
      <p:sp>
        <p:nvSpPr>
          <p:cNvPr id="17" name="TextBox 16">
            <a:extLst>
              <a:ext uri="{FF2B5EF4-FFF2-40B4-BE49-F238E27FC236}">
                <a16:creationId xmlns:a16="http://schemas.microsoft.com/office/drawing/2014/main" id="{471887B9-62DA-6C24-4BF5-8BDAFFD8CCEB}"/>
              </a:ext>
            </a:extLst>
          </p:cNvPr>
          <p:cNvSpPr txBox="1"/>
          <p:nvPr/>
        </p:nvSpPr>
        <p:spPr>
          <a:xfrm>
            <a:off x="142483" y="5405286"/>
            <a:ext cx="1383914" cy="369332"/>
          </a:xfrm>
          <a:prstGeom prst="rect">
            <a:avLst/>
          </a:prstGeom>
          <a:noFill/>
        </p:spPr>
        <p:txBody>
          <a:bodyPr wrap="square" rtlCol="0">
            <a:spAutoFit/>
          </a:bodyPr>
          <a:lstStyle/>
          <a:p>
            <a:r>
              <a:rPr lang="es-CO" sz="1800" dirty="0" err="1"/>
              <a:t>Hydrogen</a:t>
            </a:r>
            <a:endParaRPr lang="es-CO" sz="1800" dirty="0"/>
          </a:p>
        </p:txBody>
      </p:sp>
      <p:sp>
        <p:nvSpPr>
          <p:cNvPr id="20" name="Rectangle 19">
            <a:extLst>
              <a:ext uri="{FF2B5EF4-FFF2-40B4-BE49-F238E27FC236}">
                <a16:creationId xmlns:a16="http://schemas.microsoft.com/office/drawing/2014/main" id="{582D4093-2AAC-8594-0792-5FA624D82DCD}"/>
              </a:ext>
            </a:extLst>
          </p:cNvPr>
          <p:cNvSpPr/>
          <p:nvPr/>
        </p:nvSpPr>
        <p:spPr>
          <a:xfrm>
            <a:off x="7528657" y="2661261"/>
            <a:ext cx="2591758" cy="583508"/>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err="1">
                <a:solidFill>
                  <a:sysClr val="windowText" lastClr="000000"/>
                </a:solidFill>
              </a:rPr>
              <a:t>Biomass</a:t>
            </a:r>
            <a:r>
              <a:rPr lang="es-CO" sz="1800" dirty="0">
                <a:solidFill>
                  <a:sysClr val="windowText" lastClr="000000"/>
                </a:solidFill>
              </a:rPr>
              <a:t> boiler</a:t>
            </a:r>
          </a:p>
        </p:txBody>
      </p:sp>
      <p:cxnSp>
        <p:nvCxnSpPr>
          <p:cNvPr id="21" name="Straight Arrow Connector 20">
            <a:extLst>
              <a:ext uri="{FF2B5EF4-FFF2-40B4-BE49-F238E27FC236}">
                <a16:creationId xmlns:a16="http://schemas.microsoft.com/office/drawing/2014/main" id="{9D27E6EF-3B5E-5B95-5750-0D21DCAC27A1}"/>
              </a:ext>
            </a:extLst>
          </p:cNvPr>
          <p:cNvCxnSpPr>
            <a:cxnSpLocks/>
            <a:stCxn id="20" idx="3"/>
          </p:cNvCxnSpPr>
          <p:nvPr/>
        </p:nvCxnSpPr>
        <p:spPr>
          <a:xfrm>
            <a:off x="10120415" y="2953015"/>
            <a:ext cx="851530"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CCF4AB8-5AC7-D9D3-3C41-AAEDEDBCFE32}"/>
              </a:ext>
            </a:extLst>
          </p:cNvPr>
          <p:cNvSpPr/>
          <p:nvPr/>
        </p:nvSpPr>
        <p:spPr>
          <a:xfrm>
            <a:off x="7528657" y="4125005"/>
            <a:ext cx="2591758" cy="583508"/>
          </a:xfrm>
          <a:prstGeom prst="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LPG boiler</a:t>
            </a:r>
          </a:p>
        </p:txBody>
      </p:sp>
      <p:cxnSp>
        <p:nvCxnSpPr>
          <p:cNvPr id="23" name="Straight Arrow Connector 22">
            <a:extLst>
              <a:ext uri="{FF2B5EF4-FFF2-40B4-BE49-F238E27FC236}">
                <a16:creationId xmlns:a16="http://schemas.microsoft.com/office/drawing/2014/main" id="{830F7E13-98E1-A052-2FA2-CB783376C570}"/>
              </a:ext>
            </a:extLst>
          </p:cNvPr>
          <p:cNvCxnSpPr>
            <a:cxnSpLocks/>
            <a:stCxn id="22" idx="3"/>
          </p:cNvCxnSpPr>
          <p:nvPr/>
        </p:nvCxnSpPr>
        <p:spPr>
          <a:xfrm>
            <a:off x="10120415" y="4416759"/>
            <a:ext cx="880105"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FE2A62B-299E-5361-A73B-D8B2AC98D32C}"/>
              </a:ext>
            </a:extLst>
          </p:cNvPr>
          <p:cNvSpPr/>
          <p:nvPr/>
        </p:nvSpPr>
        <p:spPr>
          <a:xfrm>
            <a:off x="7532461" y="5529263"/>
            <a:ext cx="2591758" cy="58350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err="1">
                <a:solidFill>
                  <a:sysClr val="windowText" lastClr="000000"/>
                </a:solidFill>
              </a:rPr>
              <a:t>Electrical</a:t>
            </a:r>
            <a:r>
              <a:rPr lang="es-CO" sz="1800" dirty="0">
                <a:solidFill>
                  <a:sysClr val="windowText" lastClr="000000"/>
                </a:solidFill>
              </a:rPr>
              <a:t> boiler</a:t>
            </a:r>
          </a:p>
        </p:txBody>
      </p:sp>
      <p:cxnSp>
        <p:nvCxnSpPr>
          <p:cNvPr id="25" name="Straight Arrow Connector 24">
            <a:extLst>
              <a:ext uri="{FF2B5EF4-FFF2-40B4-BE49-F238E27FC236}">
                <a16:creationId xmlns:a16="http://schemas.microsoft.com/office/drawing/2014/main" id="{4716698A-71D3-E3C4-E45E-EF3905C887A9}"/>
              </a:ext>
            </a:extLst>
          </p:cNvPr>
          <p:cNvCxnSpPr>
            <a:cxnSpLocks/>
            <a:stCxn id="24" idx="3"/>
          </p:cNvCxnSpPr>
          <p:nvPr/>
        </p:nvCxnSpPr>
        <p:spPr>
          <a:xfrm>
            <a:off x="10124219" y="5821017"/>
            <a:ext cx="819151"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3146CED-831D-001D-D597-BFA05BC18DD1}"/>
              </a:ext>
            </a:extLst>
          </p:cNvPr>
          <p:cNvSpPr txBox="1"/>
          <p:nvPr/>
        </p:nvSpPr>
        <p:spPr>
          <a:xfrm>
            <a:off x="10280883" y="2237702"/>
            <a:ext cx="1324973" cy="646331"/>
          </a:xfrm>
          <a:prstGeom prst="rect">
            <a:avLst/>
          </a:prstGeom>
          <a:noFill/>
        </p:spPr>
        <p:txBody>
          <a:bodyPr wrap="square" rtlCol="0">
            <a:spAutoFit/>
          </a:bodyPr>
          <a:lstStyle/>
          <a:p>
            <a:pPr algn="ctr"/>
            <a:r>
              <a:rPr lang="es-CO" sz="1800" dirty="0"/>
              <a:t>Low </a:t>
            </a:r>
            <a:r>
              <a:rPr lang="es-CO" sz="1800" dirty="0" err="1"/>
              <a:t>heat</a:t>
            </a:r>
            <a:r>
              <a:rPr lang="es-CO" sz="1800" dirty="0"/>
              <a:t> </a:t>
            </a:r>
            <a:r>
              <a:rPr lang="es-CO" sz="1800" dirty="0" err="1"/>
              <a:t>demand</a:t>
            </a:r>
            <a:endParaRPr lang="es-CO" sz="1800" dirty="0"/>
          </a:p>
        </p:txBody>
      </p:sp>
      <p:cxnSp>
        <p:nvCxnSpPr>
          <p:cNvPr id="27" name="Straight Arrow Connector 26">
            <a:extLst>
              <a:ext uri="{FF2B5EF4-FFF2-40B4-BE49-F238E27FC236}">
                <a16:creationId xmlns:a16="http://schemas.microsoft.com/office/drawing/2014/main" id="{809579E0-DB60-EF35-E3BF-FE7AA22CCD98}"/>
              </a:ext>
            </a:extLst>
          </p:cNvPr>
          <p:cNvCxnSpPr>
            <a:cxnSpLocks/>
          </p:cNvCxnSpPr>
          <p:nvPr/>
        </p:nvCxnSpPr>
        <p:spPr>
          <a:xfrm>
            <a:off x="6644748" y="2982053"/>
            <a:ext cx="85153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0DAC357-B864-8537-1622-68D0468AA00B}"/>
              </a:ext>
            </a:extLst>
          </p:cNvPr>
          <p:cNvCxnSpPr>
            <a:cxnSpLocks/>
          </p:cNvCxnSpPr>
          <p:nvPr/>
        </p:nvCxnSpPr>
        <p:spPr>
          <a:xfrm>
            <a:off x="6644748" y="4445797"/>
            <a:ext cx="88010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A58707C-6356-DF46-FB6F-D1C9EBC2AF51}"/>
              </a:ext>
            </a:extLst>
          </p:cNvPr>
          <p:cNvCxnSpPr>
            <a:cxnSpLocks/>
          </p:cNvCxnSpPr>
          <p:nvPr/>
        </p:nvCxnSpPr>
        <p:spPr>
          <a:xfrm>
            <a:off x="6705704" y="5850055"/>
            <a:ext cx="81915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F67E0AB-9C08-4443-92F1-12051F24310A}"/>
              </a:ext>
            </a:extLst>
          </p:cNvPr>
          <p:cNvSpPr txBox="1"/>
          <p:nvPr/>
        </p:nvSpPr>
        <p:spPr>
          <a:xfrm>
            <a:off x="6142073" y="2540843"/>
            <a:ext cx="1211327" cy="369332"/>
          </a:xfrm>
          <a:prstGeom prst="rect">
            <a:avLst/>
          </a:prstGeom>
          <a:noFill/>
        </p:spPr>
        <p:txBody>
          <a:bodyPr wrap="square" rtlCol="0">
            <a:spAutoFit/>
          </a:bodyPr>
          <a:lstStyle/>
          <a:p>
            <a:r>
              <a:rPr lang="es-CO" sz="1800" dirty="0" err="1"/>
              <a:t>Biomass</a:t>
            </a:r>
            <a:endParaRPr lang="es-CO" sz="1800" dirty="0"/>
          </a:p>
        </p:txBody>
      </p:sp>
      <p:sp>
        <p:nvSpPr>
          <p:cNvPr id="31" name="TextBox 30">
            <a:extLst>
              <a:ext uri="{FF2B5EF4-FFF2-40B4-BE49-F238E27FC236}">
                <a16:creationId xmlns:a16="http://schemas.microsoft.com/office/drawing/2014/main" id="{E597215F-B8EF-A839-0745-7EA3C34B0849}"/>
              </a:ext>
            </a:extLst>
          </p:cNvPr>
          <p:cNvSpPr txBox="1"/>
          <p:nvPr/>
        </p:nvSpPr>
        <p:spPr>
          <a:xfrm>
            <a:off x="6252571" y="3987667"/>
            <a:ext cx="1015107" cy="369332"/>
          </a:xfrm>
          <a:prstGeom prst="rect">
            <a:avLst/>
          </a:prstGeom>
          <a:noFill/>
        </p:spPr>
        <p:txBody>
          <a:bodyPr wrap="square" rtlCol="0">
            <a:spAutoFit/>
          </a:bodyPr>
          <a:lstStyle/>
          <a:p>
            <a:r>
              <a:rPr lang="es-CO" sz="1800" dirty="0"/>
              <a:t>LPG</a:t>
            </a:r>
          </a:p>
        </p:txBody>
      </p:sp>
      <p:sp>
        <p:nvSpPr>
          <p:cNvPr id="32" name="TextBox 31">
            <a:extLst>
              <a:ext uri="{FF2B5EF4-FFF2-40B4-BE49-F238E27FC236}">
                <a16:creationId xmlns:a16="http://schemas.microsoft.com/office/drawing/2014/main" id="{DE05CB98-5221-939D-F6DD-2E4FC8DD94BA}"/>
              </a:ext>
            </a:extLst>
          </p:cNvPr>
          <p:cNvSpPr txBox="1"/>
          <p:nvPr/>
        </p:nvSpPr>
        <p:spPr>
          <a:xfrm>
            <a:off x="6148547" y="5417924"/>
            <a:ext cx="1383914" cy="369332"/>
          </a:xfrm>
          <a:prstGeom prst="rect">
            <a:avLst/>
          </a:prstGeom>
          <a:noFill/>
        </p:spPr>
        <p:txBody>
          <a:bodyPr wrap="square" rtlCol="0">
            <a:spAutoFit/>
          </a:bodyPr>
          <a:lstStyle/>
          <a:p>
            <a:r>
              <a:rPr lang="es-CO" sz="1800" dirty="0" err="1"/>
              <a:t>Electricity</a:t>
            </a:r>
            <a:endParaRPr lang="es-CO" sz="1800" dirty="0"/>
          </a:p>
        </p:txBody>
      </p:sp>
      <p:sp>
        <p:nvSpPr>
          <p:cNvPr id="35" name="TextBox 34">
            <a:extLst>
              <a:ext uri="{FF2B5EF4-FFF2-40B4-BE49-F238E27FC236}">
                <a16:creationId xmlns:a16="http://schemas.microsoft.com/office/drawing/2014/main" id="{98B4C495-BBA7-897D-DB26-3594D3091385}"/>
              </a:ext>
            </a:extLst>
          </p:cNvPr>
          <p:cNvSpPr txBox="1"/>
          <p:nvPr/>
        </p:nvSpPr>
        <p:spPr>
          <a:xfrm>
            <a:off x="4486803" y="3621648"/>
            <a:ext cx="1256859" cy="646331"/>
          </a:xfrm>
          <a:prstGeom prst="rect">
            <a:avLst/>
          </a:prstGeom>
          <a:noFill/>
        </p:spPr>
        <p:txBody>
          <a:bodyPr wrap="square" rtlCol="0">
            <a:spAutoFit/>
          </a:bodyPr>
          <a:lstStyle/>
          <a:p>
            <a:pPr algn="ctr"/>
            <a:r>
              <a:rPr lang="es-CO" sz="1800" dirty="0"/>
              <a:t>High </a:t>
            </a:r>
            <a:r>
              <a:rPr lang="es-CO" sz="1800" dirty="0" err="1"/>
              <a:t>heat</a:t>
            </a:r>
            <a:r>
              <a:rPr lang="es-CO" sz="1800" dirty="0"/>
              <a:t> </a:t>
            </a:r>
            <a:r>
              <a:rPr lang="es-CO" sz="1800" dirty="0" err="1"/>
              <a:t>demand</a:t>
            </a:r>
            <a:endParaRPr lang="es-CO" sz="1800" dirty="0"/>
          </a:p>
        </p:txBody>
      </p:sp>
      <p:sp>
        <p:nvSpPr>
          <p:cNvPr id="36" name="TextBox 35">
            <a:extLst>
              <a:ext uri="{FF2B5EF4-FFF2-40B4-BE49-F238E27FC236}">
                <a16:creationId xmlns:a16="http://schemas.microsoft.com/office/drawing/2014/main" id="{2D1390B4-A07A-2E45-7336-A84842BC6649}"/>
              </a:ext>
            </a:extLst>
          </p:cNvPr>
          <p:cNvSpPr txBox="1"/>
          <p:nvPr/>
        </p:nvSpPr>
        <p:spPr>
          <a:xfrm>
            <a:off x="4458228" y="5033272"/>
            <a:ext cx="1256859" cy="646331"/>
          </a:xfrm>
          <a:prstGeom prst="rect">
            <a:avLst/>
          </a:prstGeom>
          <a:noFill/>
        </p:spPr>
        <p:txBody>
          <a:bodyPr wrap="square" rtlCol="0">
            <a:spAutoFit/>
          </a:bodyPr>
          <a:lstStyle/>
          <a:p>
            <a:pPr algn="ctr"/>
            <a:r>
              <a:rPr lang="es-CO" sz="1800" dirty="0"/>
              <a:t>High </a:t>
            </a:r>
            <a:r>
              <a:rPr lang="es-CO" sz="1800" dirty="0" err="1"/>
              <a:t>heat</a:t>
            </a:r>
            <a:r>
              <a:rPr lang="es-CO" sz="1800" dirty="0"/>
              <a:t> </a:t>
            </a:r>
            <a:r>
              <a:rPr lang="es-CO" sz="1800" dirty="0" err="1"/>
              <a:t>demand</a:t>
            </a:r>
            <a:endParaRPr lang="es-CO" sz="1800" dirty="0"/>
          </a:p>
        </p:txBody>
      </p:sp>
      <p:sp>
        <p:nvSpPr>
          <p:cNvPr id="37" name="TextBox 36">
            <a:extLst>
              <a:ext uri="{FF2B5EF4-FFF2-40B4-BE49-F238E27FC236}">
                <a16:creationId xmlns:a16="http://schemas.microsoft.com/office/drawing/2014/main" id="{A43F2D9C-64A4-08AE-F2F5-4CFEF4C7DBC3}"/>
              </a:ext>
            </a:extLst>
          </p:cNvPr>
          <p:cNvSpPr txBox="1"/>
          <p:nvPr/>
        </p:nvSpPr>
        <p:spPr>
          <a:xfrm>
            <a:off x="10338033" y="3673371"/>
            <a:ext cx="1324973" cy="646331"/>
          </a:xfrm>
          <a:prstGeom prst="rect">
            <a:avLst/>
          </a:prstGeom>
          <a:noFill/>
        </p:spPr>
        <p:txBody>
          <a:bodyPr wrap="square" rtlCol="0">
            <a:spAutoFit/>
          </a:bodyPr>
          <a:lstStyle/>
          <a:p>
            <a:pPr algn="ctr"/>
            <a:r>
              <a:rPr lang="es-CO" sz="1800" dirty="0"/>
              <a:t>Low </a:t>
            </a:r>
            <a:r>
              <a:rPr lang="es-CO" sz="1800" dirty="0" err="1"/>
              <a:t>heat</a:t>
            </a:r>
            <a:r>
              <a:rPr lang="es-CO" sz="1800" dirty="0"/>
              <a:t> </a:t>
            </a:r>
            <a:r>
              <a:rPr lang="es-CO" sz="1800" dirty="0" err="1"/>
              <a:t>demand</a:t>
            </a:r>
            <a:endParaRPr lang="es-CO" sz="1800" dirty="0"/>
          </a:p>
        </p:txBody>
      </p:sp>
      <p:sp>
        <p:nvSpPr>
          <p:cNvPr id="38" name="TextBox 37">
            <a:extLst>
              <a:ext uri="{FF2B5EF4-FFF2-40B4-BE49-F238E27FC236}">
                <a16:creationId xmlns:a16="http://schemas.microsoft.com/office/drawing/2014/main" id="{3130B945-F993-0125-857D-8006A99517C7}"/>
              </a:ext>
            </a:extLst>
          </p:cNvPr>
          <p:cNvSpPr txBox="1"/>
          <p:nvPr/>
        </p:nvSpPr>
        <p:spPr>
          <a:xfrm>
            <a:off x="10280882" y="5040057"/>
            <a:ext cx="1324973" cy="646331"/>
          </a:xfrm>
          <a:prstGeom prst="rect">
            <a:avLst/>
          </a:prstGeom>
          <a:noFill/>
        </p:spPr>
        <p:txBody>
          <a:bodyPr wrap="square" rtlCol="0">
            <a:spAutoFit/>
          </a:bodyPr>
          <a:lstStyle/>
          <a:p>
            <a:pPr algn="ctr"/>
            <a:r>
              <a:rPr lang="es-CO" sz="1800" dirty="0"/>
              <a:t>Low </a:t>
            </a:r>
            <a:r>
              <a:rPr lang="es-CO" sz="1800" dirty="0" err="1"/>
              <a:t>heat</a:t>
            </a:r>
            <a:r>
              <a:rPr lang="es-CO" sz="1800" dirty="0"/>
              <a:t> </a:t>
            </a:r>
            <a:r>
              <a:rPr lang="es-CO" sz="1800" dirty="0" err="1"/>
              <a:t>demand</a:t>
            </a:r>
            <a:endParaRPr lang="es-CO" sz="1800" dirty="0"/>
          </a:p>
        </p:txBody>
      </p:sp>
    </p:spTree>
    <p:extLst>
      <p:ext uri="{BB962C8B-B14F-4D97-AF65-F5344CB8AC3E}">
        <p14:creationId xmlns:p14="http://schemas.microsoft.com/office/powerpoint/2010/main" val="73093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8B02597B-FB9D-0571-C4A2-E97168BBD4E0}"/>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73D7A2BF-70AD-AD7B-3267-57A5A4253168}"/>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16</a:t>
            </a:fld>
            <a:endParaRPr lang="sv-SE" sz="1000" b="1" dirty="0">
              <a:solidFill>
                <a:schemeClr val="bg1"/>
              </a:solidFill>
            </a:endParaRPr>
          </a:p>
        </p:txBody>
      </p:sp>
      <p:sp>
        <p:nvSpPr>
          <p:cNvPr id="5" name="Rectangle 4">
            <a:extLst>
              <a:ext uri="{FF2B5EF4-FFF2-40B4-BE49-F238E27FC236}">
                <a16:creationId xmlns:a16="http://schemas.microsoft.com/office/drawing/2014/main" id="{84F9B320-9355-3C36-736D-444C9638827D}"/>
              </a:ext>
            </a:extLst>
          </p:cNvPr>
          <p:cNvSpPr/>
          <p:nvPr/>
        </p:nvSpPr>
        <p:spPr>
          <a:xfrm>
            <a:off x="472545" y="1643063"/>
            <a:ext cx="9000067"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12.3.3 Defining end-use technologies in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OSeMOSYS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6" name="Title 10">
            <a:extLst>
              <a:ext uri="{FF2B5EF4-FFF2-40B4-BE49-F238E27FC236}">
                <a16:creationId xmlns:a16="http://schemas.microsoft.com/office/drawing/2014/main" id="{5CE6A692-E4A8-A5D1-137F-A5BA70993DFC}"/>
              </a:ext>
            </a:extLst>
          </p:cNvPr>
          <p:cNvSpPr txBox="1">
            <a:spLocks/>
          </p:cNvSpPr>
          <p:nvPr/>
        </p:nvSpPr>
        <p:spPr>
          <a:xfrm>
            <a:off x="472546" y="198124"/>
            <a:ext cx="11100329" cy="14449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12.3 Modelling of industrial sector using </a:t>
            </a:r>
            <a:r>
              <a:rPr lang="en-GB" sz="4400" dirty="0" err="1">
                <a:latin typeface="Open Sans"/>
                <a:ea typeface="Open Sans" panose="020B0606030504020204" pitchFamily="34" charset="0"/>
                <a:cs typeface="Open Sans" panose="020B0606030504020204" pitchFamily="34" charset="0"/>
                <a:sym typeface="Bodoni SvtyTwo ITC TT-Book"/>
              </a:rPr>
              <a:t>OSeMOSYS</a:t>
            </a:r>
            <a:endParaRPr lang="en-GB" sz="4400" dirty="0">
              <a:latin typeface="Open Sans"/>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2FA8C682-166A-BFCA-ADF6-1B1B721EAA93}"/>
              </a:ext>
            </a:extLst>
          </p:cNvPr>
          <p:cNvSpPr/>
          <p:nvPr/>
        </p:nvSpPr>
        <p:spPr>
          <a:xfrm>
            <a:off x="472546" y="2193402"/>
            <a:ext cx="10946821" cy="3293209"/>
          </a:xfrm>
          <a:prstGeom prst="rect">
            <a:avLst/>
          </a:prstGeom>
        </p:spPr>
        <p:txBody>
          <a:bodyPr wrap="square" lIns="91440" tIns="45720" rIns="91440" bIns="45720" anchor="t">
            <a:spAutoFit/>
          </a:bodyPr>
          <a:lstStyle/>
          <a:p>
            <a:pPr>
              <a:spcAft>
                <a:spcPts val="1200"/>
              </a:spcAft>
            </a:pPr>
            <a:r>
              <a:rPr lang="en-ZA" sz="2800" dirty="0">
                <a:latin typeface="Aptos" panose="020B0004020202020204" pitchFamily="34" charset="0"/>
                <a:ea typeface="Open Sans" panose="020B0606030504020204" pitchFamily="34" charset="0"/>
                <a:cs typeface="Open Sans" panose="020B0606030504020204" pitchFamily="34" charset="0"/>
              </a:rPr>
              <a:t>Key parameters for defining end-use technologies in the industrial sector:</a:t>
            </a:r>
          </a:p>
          <a:p>
            <a:pPr marL="342900" indent="-342900">
              <a:spcAft>
                <a:spcPts val="1200"/>
              </a:spcAft>
              <a:buFont typeface="Arial"/>
              <a:buChar char="•"/>
            </a:pPr>
            <a:r>
              <a:rPr lang="en-ZA" sz="2800" dirty="0">
                <a:solidFill>
                  <a:srgbClr val="000000"/>
                </a:solidFill>
                <a:latin typeface="Aptos" panose="020B0004020202020204" pitchFamily="34" charset="0"/>
                <a:ea typeface="Open Sans" panose="020B0606030504020204" pitchFamily="34" charset="0"/>
                <a:cs typeface="Open Sans" panose="020B0606030504020204" pitchFamily="34" charset="0"/>
              </a:rPr>
              <a:t>Output Activity Ratio</a:t>
            </a:r>
          </a:p>
          <a:p>
            <a:pPr marL="342900" indent="-342900">
              <a:spcAft>
                <a:spcPts val="1200"/>
              </a:spcAft>
              <a:buFont typeface="Arial"/>
              <a:buChar char="•"/>
            </a:pPr>
            <a:r>
              <a:rPr lang="en-ZA" sz="2800" dirty="0">
                <a:solidFill>
                  <a:srgbClr val="000000"/>
                </a:solidFill>
                <a:latin typeface="Aptos" panose="020B0004020202020204" pitchFamily="34" charset="0"/>
                <a:ea typeface="Open Sans" panose="020B0606030504020204" pitchFamily="34" charset="0"/>
                <a:cs typeface="Open Sans" panose="020B0606030504020204" pitchFamily="34" charset="0"/>
              </a:rPr>
              <a:t>Input Activity Ratio</a:t>
            </a:r>
          </a:p>
          <a:p>
            <a:pPr marL="342900" indent="-342900">
              <a:spcAft>
                <a:spcPts val="1200"/>
              </a:spcAft>
              <a:buFont typeface="Arial"/>
              <a:buChar char="•"/>
            </a:pPr>
            <a:r>
              <a:rPr lang="en-ZA" sz="2800" dirty="0">
                <a:solidFill>
                  <a:srgbClr val="000000"/>
                </a:solidFill>
                <a:latin typeface="Aptos" panose="020B0004020202020204" pitchFamily="34" charset="0"/>
                <a:ea typeface="Open Sans" panose="020B0606030504020204" pitchFamily="34" charset="0"/>
                <a:cs typeface="Open Sans" panose="020B0606030504020204" pitchFamily="34" charset="0"/>
              </a:rPr>
              <a:t>Capital</a:t>
            </a:r>
            <a:r>
              <a:rPr lang="en-ZA" sz="2800" dirty="0">
                <a:latin typeface="Aptos" panose="020B0004020202020204" pitchFamily="34" charset="0"/>
                <a:ea typeface="Open Sans" panose="020B0606030504020204" pitchFamily="34" charset="0"/>
                <a:cs typeface="Open Sans" panose="020B0606030504020204" pitchFamily="34" charset="0"/>
              </a:rPr>
              <a:t> Cost</a:t>
            </a:r>
          </a:p>
          <a:p>
            <a:pPr marL="342900" indent="-342900">
              <a:spcAft>
                <a:spcPts val="1200"/>
              </a:spcAft>
              <a:buFont typeface="Arial"/>
              <a:buChar char="•"/>
            </a:pPr>
            <a:r>
              <a:rPr lang="en-ZA" sz="2800" dirty="0">
                <a:solidFill>
                  <a:srgbClr val="000000"/>
                </a:solidFill>
                <a:latin typeface="Aptos" panose="020B0004020202020204" pitchFamily="34" charset="0"/>
                <a:ea typeface="Open Sans" panose="020B0606030504020204" pitchFamily="34" charset="0"/>
                <a:cs typeface="Open Sans" panose="020B0606030504020204" pitchFamily="34" charset="0"/>
              </a:rPr>
              <a:t>Fixed </a:t>
            </a:r>
            <a:r>
              <a:rPr lang="en-ZA" sz="2800" dirty="0">
                <a:latin typeface="Aptos" panose="020B0004020202020204" pitchFamily="34" charset="0"/>
                <a:ea typeface="Open Sans" panose="020B0606030504020204" pitchFamily="34" charset="0"/>
                <a:cs typeface="Open Sans" panose="020B0606030504020204" pitchFamily="34" charset="0"/>
              </a:rPr>
              <a:t>Cost</a:t>
            </a:r>
          </a:p>
        </p:txBody>
      </p:sp>
      <p:sp>
        <p:nvSpPr>
          <p:cNvPr id="4" name="Rectangle 3">
            <a:extLst>
              <a:ext uri="{FF2B5EF4-FFF2-40B4-BE49-F238E27FC236}">
                <a16:creationId xmlns:a16="http://schemas.microsoft.com/office/drawing/2014/main" id="{F7BB397D-1DE5-DDC4-8385-0C30291E1617}"/>
              </a:ext>
            </a:extLst>
          </p:cNvPr>
          <p:cNvSpPr/>
          <p:nvPr/>
        </p:nvSpPr>
        <p:spPr>
          <a:xfrm>
            <a:off x="5481899" y="2660392"/>
            <a:ext cx="10946821" cy="2862322"/>
          </a:xfrm>
          <a:prstGeom prst="rect">
            <a:avLst/>
          </a:prstGeom>
        </p:spPr>
        <p:txBody>
          <a:bodyPr wrap="square" lIns="91440" tIns="45720" rIns="91440" bIns="45720" anchor="t">
            <a:spAutoFit/>
          </a:bodyPr>
          <a:lstStyle/>
          <a:p>
            <a:pPr marL="342900" indent="-342900">
              <a:spcAft>
                <a:spcPts val="1200"/>
              </a:spcAft>
              <a:buFont typeface="Arial"/>
              <a:buChar char="•"/>
            </a:pPr>
            <a:endParaRPr lang="en-ZA" sz="2800" dirty="0">
              <a:latin typeface="Aptos" panose="020B0004020202020204" pitchFamily="34" charset="0"/>
              <a:ea typeface="Open Sans" panose="020B0606030504020204" pitchFamily="34" charset="0"/>
              <a:cs typeface="Open Sans" panose="020B0606030504020204" pitchFamily="34" charset="0"/>
            </a:endParaRPr>
          </a:p>
          <a:p>
            <a:pPr marL="342900" indent="-342900">
              <a:spcAft>
                <a:spcPts val="1200"/>
              </a:spcAft>
              <a:buFont typeface="Arial"/>
              <a:buChar char="•"/>
            </a:pPr>
            <a:r>
              <a:rPr lang="en-ZA" sz="2800" dirty="0">
                <a:latin typeface="Aptos" panose="020B0004020202020204" pitchFamily="34" charset="0"/>
                <a:ea typeface="Open Sans" panose="020B0606030504020204" pitchFamily="34" charset="0"/>
                <a:cs typeface="Open Sans" panose="020B0606030504020204" pitchFamily="34" charset="0"/>
              </a:rPr>
              <a:t>Capacity factor</a:t>
            </a:r>
          </a:p>
          <a:p>
            <a:pPr marL="342900" indent="-342900">
              <a:spcAft>
                <a:spcPts val="1200"/>
              </a:spcAft>
              <a:buFont typeface="Arial"/>
              <a:buChar char="•"/>
            </a:pPr>
            <a:r>
              <a:rPr lang="en-ZA" sz="2800" dirty="0">
                <a:solidFill>
                  <a:srgbClr val="000000"/>
                </a:solidFill>
                <a:latin typeface="Aptos" panose="020B0004020202020204" pitchFamily="34" charset="0"/>
                <a:ea typeface="Open Sans" panose="020B0606030504020204" pitchFamily="34" charset="0"/>
                <a:cs typeface="Open Sans" panose="020B0606030504020204" pitchFamily="34" charset="0"/>
              </a:rPr>
              <a:t>Residual Capacity</a:t>
            </a:r>
          </a:p>
          <a:p>
            <a:pPr marL="342900" indent="-342900">
              <a:spcAft>
                <a:spcPts val="1200"/>
              </a:spcAft>
              <a:buFont typeface="Arial"/>
              <a:buChar char="•"/>
            </a:pPr>
            <a:r>
              <a:rPr lang="en-ZA" sz="2800" dirty="0">
                <a:solidFill>
                  <a:srgbClr val="000000"/>
                </a:solidFill>
                <a:latin typeface="Aptos" panose="020B0004020202020204" pitchFamily="34" charset="0"/>
                <a:ea typeface="Open Sans" panose="020B0606030504020204" pitchFamily="34" charset="0"/>
                <a:cs typeface="Open Sans" panose="020B0606030504020204" pitchFamily="34" charset="0"/>
              </a:rPr>
              <a:t>Operational Life </a:t>
            </a:r>
          </a:p>
          <a:p>
            <a:pPr marL="342900" indent="-342900">
              <a:spcAft>
                <a:spcPts val="1200"/>
              </a:spcAft>
              <a:buFont typeface="Arial"/>
              <a:buChar char="•"/>
            </a:pPr>
            <a:r>
              <a:rPr lang="en-ZA" sz="2800" dirty="0">
                <a:latin typeface="Aptos" panose="020B0004020202020204" pitchFamily="34" charset="0"/>
                <a:ea typeface="Open Sans" panose="020B0606030504020204" pitchFamily="34" charset="0"/>
                <a:cs typeface="Open Sans" panose="020B0606030504020204" pitchFamily="34" charset="0"/>
              </a:rPr>
              <a:t>Emissions Activity Ratio</a:t>
            </a:r>
            <a:endParaRPr lang="en-ZA" sz="2800" dirty="0">
              <a:solidFill>
                <a:srgbClr val="000000"/>
              </a:solidFill>
              <a:latin typeface="Aptos" panose="020B00040202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75164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6718B5A6-BBDF-2EF0-ACEF-4FFE119675AA}"/>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89DAE2A6-4D52-9BCC-B545-5DD2E9516B4D}"/>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17</a:t>
            </a:fld>
            <a:endParaRPr lang="sv-SE" sz="1000" b="1" dirty="0">
              <a:solidFill>
                <a:schemeClr val="bg1"/>
              </a:solidFill>
            </a:endParaRPr>
          </a:p>
        </p:txBody>
      </p:sp>
      <p:sp>
        <p:nvSpPr>
          <p:cNvPr id="5" name="Rectangle 4">
            <a:extLst>
              <a:ext uri="{FF2B5EF4-FFF2-40B4-BE49-F238E27FC236}">
                <a16:creationId xmlns:a16="http://schemas.microsoft.com/office/drawing/2014/main" id="{78D8A7B6-65CC-3396-4203-CD886EFC3DF6}"/>
              </a:ext>
            </a:extLst>
          </p:cNvPr>
          <p:cNvSpPr/>
          <p:nvPr/>
        </p:nvSpPr>
        <p:spPr>
          <a:xfrm>
            <a:off x="472546" y="1643063"/>
            <a:ext cx="8728604"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12.3.4 Example of end-use technologies in </a:t>
            </a:r>
            <a:r>
              <a:rPr lang="en-ZA"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OSeMOSYS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6" name="Title 10">
            <a:extLst>
              <a:ext uri="{FF2B5EF4-FFF2-40B4-BE49-F238E27FC236}">
                <a16:creationId xmlns:a16="http://schemas.microsoft.com/office/drawing/2014/main" id="{EF0FA561-7472-578D-2B8A-3182D863E236}"/>
              </a:ext>
            </a:extLst>
          </p:cNvPr>
          <p:cNvSpPr txBox="1">
            <a:spLocks/>
          </p:cNvSpPr>
          <p:nvPr/>
        </p:nvSpPr>
        <p:spPr>
          <a:xfrm>
            <a:off x="472546" y="198124"/>
            <a:ext cx="11100329" cy="14449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12.3 Modelling of industrial sector using </a:t>
            </a:r>
            <a:r>
              <a:rPr lang="en-GB" sz="4400" dirty="0" err="1">
                <a:latin typeface="Open Sans"/>
                <a:ea typeface="Open Sans" panose="020B0606030504020204" pitchFamily="34" charset="0"/>
                <a:cs typeface="Open Sans" panose="020B0606030504020204" pitchFamily="34" charset="0"/>
                <a:sym typeface="Bodoni SvtyTwo ITC TT-Book"/>
              </a:rPr>
              <a:t>OSeMOSYS</a:t>
            </a:r>
            <a:endParaRPr lang="en-GB" sz="4400" dirty="0">
              <a:latin typeface="Open Sans"/>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1C10314C-9516-2DF0-F28B-88DDC0E4309D}"/>
              </a:ext>
            </a:extLst>
          </p:cNvPr>
          <p:cNvSpPr/>
          <p:nvPr/>
        </p:nvSpPr>
        <p:spPr>
          <a:xfrm>
            <a:off x="251619" y="2422002"/>
            <a:ext cx="4669001" cy="3708708"/>
          </a:xfrm>
          <a:prstGeom prst="rect">
            <a:avLst/>
          </a:prstGeom>
        </p:spPr>
        <p:txBody>
          <a:bodyPr wrap="square" lIns="91440" tIns="45720" rIns="91440" bIns="45720" anchor="t">
            <a:spAutoFit/>
          </a:bodyPr>
          <a:lstStyle/>
          <a:p>
            <a:pPr marL="342900" indent="-342900">
              <a:spcAft>
                <a:spcPts val="1200"/>
              </a:spcAft>
              <a:buFont typeface="Arial"/>
              <a:buChar char="•"/>
            </a:pP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Output Activity Ratio: 1</a:t>
            </a:r>
          </a:p>
          <a:p>
            <a:pPr marL="342900" indent="-342900">
              <a:spcAft>
                <a:spcPts val="1200"/>
              </a:spcAft>
              <a:buFont typeface="Arial"/>
              <a:buChar char="•"/>
            </a:pP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Input Activity Ratio: 2.44</a:t>
            </a:r>
          </a:p>
          <a:p>
            <a:pPr marL="342900" indent="-342900">
              <a:spcAft>
                <a:spcPts val="1200"/>
              </a:spcAft>
              <a:buFont typeface="Arial"/>
              <a:buChar char="•"/>
            </a:pP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Capital</a:t>
            </a:r>
            <a:r>
              <a:rPr lang="en-ZA" sz="2500" dirty="0">
                <a:latin typeface="Aptos" panose="020B0004020202020204" pitchFamily="34" charset="0"/>
                <a:ea typeface="Open Sans" panose="020B0606030504020204" pitchFamily="34" charset="0"/>
                <a:cs typeface="Open Sans" panose="020B0606030504020204" pitchFamily="34" charset="0"/>
              </a:rPr>
              <a:t> Cost: 970 USD/kW</a:t>
            </a:r>
          </a:p>
          <a:p>
            <a:pPr marL="342900" indent="-342900">
              <a:spcAft>
                <a:spcPts val="1200"/>
              </a:spcAft>
              <a:buFont typeface="Arial"/>
              <a:buChar char="•"/>
            </a:pP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Fixed </a:t>
            </a:r>
            <a:r>
              <a:rPr lang="en-ZA" sz="2500" dirty="0">
                <a:latin typeface="Aptos" panose="020B0004020202020204" pitchFamily="34" charset="0"/>
                <a:ea typeface="Open Sans" panose="020B0606030504020204" pitchFamily="34" charset="0"/>
                <a:cs typeface="Open Sans" panose="020B0606030504020204" pitchFamily="34" charset="0"/>
              </a:rPr>
              <a:t>Cost: 1.6 USD/kW</a:t>
            </a:r>
          </a:p>
          <a:p>
            <a:pPr marL="342900" indent="-342900">
              <a:spcAft>
                <a:spcPts val="1200"/>
              </a:spcAft>
              <a:buFont typeface="Arial"/>
              <a:buChar char="•"/>
            </a:pP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Residual Capacity:  1.06 GW</a:t>
            </a:r>
          </a:p>
          <a:p>
            <a:pPr marL="342900" indent="-342900">
              <a:spcAft>
                <a:spcPts val="1200"/>
              </a:spcAft>
              <a:buFont typeface="Arial"/>
              <a:buChar char="•"/>
            </a:pP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Operational Life: </a:t>
            </a:r>
            <a:r>
              <a:rPr lang="en-ZA" sz="2500" dirty="0">
                <a:latin typeface="Aptos" panose="020B0004020202020204" pitchFamily="34" charset="0"/>
                <a:ea typeface="Open Sans" panose="020B0606030504020204" pitchFamily="34" charset="0"/>
                <a:cs typeface="Open Sans" panose="020B0606030504020204" pitchFamily="34" charset="0"/>
              </a:rPr>
              <a:t>25</a:t>
            </a:r>
            <a:r>
              <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rPr>
              <a:t> years</a:t>
            </a:r>
          </a:p>
          <a:p>
            <a:pPr marL="342900" indent="-342900">
              <a:spcAft>
                <a:spcPts val="1200"/>
              </a:spcAft>
              <a:buFont typeface="Arial"/>
              <a:buChar char="•"/>
            </a:pPr>
            <a:r>
              <a:rPr lang="en-ZA" sz="2500" dirty="0">
                <a:latin typeface="Aptos" panose="020B0004020202020204" pitchFamily="34" charset="0"/>
                <a:ea typeface="Open Sans" panose="020B0606030504020204" pitchFamily="34" charset="0"/>
                <a:cs typeface="Open Sans" panose="020B0606030504020204" pitchFamily="34" charset="0"/>
              </a:rPr>
              <a:t>Capacity factor: 0.91 </a:t>
            </a:r>
            <a:endParaRPr lang="en-ZA" sz="2500" dirty="0">
              <a:solidFill>
                <a:srgbClr val="000000"/>
              </a:solidFill>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FFD0BE43-8F0A-5641-B0E6-70EDE7A22E83}"/>
              </a:ext>
            </a:extLst>
          </p:cNvPr>
          <p:cNvSpPr/>
          <p:nvPr/>
        </p:nvSpPr>
        <p:spPr>
          <a:xfrm>
            <a:off x="6972603" y="2716072"/>
            <a:ext cx="2591758" cy="583508"/>
          </a:xfrm>
          <a:prstGeom prst="rect">
            <a:avLst/>
          </a:prstGeom>
          <a:noFill/>
          <a:ln w="381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err="1">
                <a:solidFill>
                  <a:sysClr val="windowText" lastClr="000000"/>
                </a:solidFill>
              </a:rPr>
              <a:t>Biomass</a:t>
            </a:r>
            <a:r>
              <a:rPr lang="es-CO" sz="1800" dirty="0">
                <a:solidFill>
                  <a:sysClr val="windowText" lastClr="000000"/>
                </a:solidFill>
              </a:rPr>
              <a:t> boiler</a:t>
            </a:r>
          </a:p>
        </p:txBody>
      </p:sp>
      <p:cxnSp>
        <p:nvCxnSpPr>
          <p:cNvPr id="7" name="Straight Arrow Connector 6">
            <a:extLst>
              <a:ext uri="{FF2B5EF4-FFF2-40B4-BE49-F238E27FC236}">
                <a16:creationId xmlns:a16="http://schemas.microsoft.com/office/drawing/2014/main" id="{914A1B51-CDCD-1A6F-A74F-1EB2FED170B0}"/>
              </a:ext>
            </a:extLst>
          </p:cNvPr>
          <p:cNvCxnSpPr>
            <a:cxnSpLocks/>
            <a:stCxn id="4" idx="3"/>
          </p:cNvCxnSpPr>
          <p:nvPr/>
        </p:nvCxnSpPr>
        <p:spPr>
          <a:xfrm>
            <a:off x="9564361" y="3007826"/>
            <a:ext cx="851530"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91288FA-613F-12AD-44EA-9C98FB6DE3BD}"/>
              </a:ext>
            </a:extLst>
          </p:cNvPr>
          <p:cNvSpPr/>
          <p:nvPr/>
        </p:nvSpPr>
        <p:spPr>
          <a:xfrm>
            <a:off x="6972603" y="3822621"/>
            <a:ext cx="2591758" cy="583508"/>
          </a:xfrm>
          <a:prstGeom prst="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800" dirty="0">
                <a:solidFill>
                  <a:sysClr val="windowText" lastClr="000000"/>
                </a:solidFill>
              </a:rPr>
              <a:t>DEMINDLHEBIO</a:t>
            </a:r>
          </a:p>
        </p:txBody>
      </p:sp>
      <p:cxnSp>
        <p:nvCxnSpPr>
          <p:cNvPr id="9" name="Straight Arrow Connector 8">
            <a:extLst>
              <a:ext uri="{FF2B5EF4-FFF2-40B4-BE49-F238E27FC236}">
                <a16:creationId xmlns:a16="http://schemas.microsoft.com/office/drawing/2014/main" id="{2314DE0F-F340-D082-52A7-9541AB2B4FB2}"/>
              </a:ext>
            </a:extLst>
          </p:cNvPr>
          <p:cNvCxnSpPr>
            <a:cxnSpLocks/>
            <a:stCxn id="8" idx="3"/>
          </p:cNvCxnSpPr>
          <p:nvPr/>
        </p:nvCxnSpPr>
        <p:spPr>
          <a:xfrm>
            <a:off x="9564361" y="4114375"/>
            <a:ext cx="880105" cy="0"/>
          </a:xfrm>
          <a:prstGeom prst="straightConnector1">
            <a:avLst/>
          </a:prstGeom>
          <a:ln w="38100">
            <a:solidFill>
              <a:srgbClr val="CCCC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EFB0615-7812-92A9-5B4B-127306C3AA57}"/>
              </a:ext>
            </a:extLst>
          </p:cNvPr>
          <p:cNvSpPr txBox="1"/>
          <p:nvPr/>
        </p:nvSpPr>
        <p:spPr>
          <a:xfrm>
            <a:off x="9818673" y="2264835"/>
            <a:ext cx="1256859" cy="646331"/>
          </a:xfrm>
          <a:prstGeom prst="rect">
            <a:avLst/>
          </a:prstGeom>
          <a:noFill/>
        </p:spPr>
        <p:txBody>
          <a:bodyPr wrap="square" rtlCol="0">
            <a:spAutoFit/>
          </a:bodyPr>
          <a:lstStyle/>
          <a:p>
            <a:pPr algn="ctr"/>
            <a:r>
              <a:rPr lang="es-CO" sz="1800" dirty="0"/>
              <a:t>Low </a:t>
            </a:r>
            <a:r>
              <a:rPr lang="es-CO" sz="1800" dirty="0" err="1"/>
              <a:t>heat</a:t>
            </a:r>
            <a:r>
              <a:rPr lang="es-CO" sz="1800" dirty="0"/>
              <a:t> </a:t>
            </a:r>
            <a:r>
              <a:rPr lang="es-CO" sz="1800" dirty="0" err="1"/>
              <a:t>demand</a:t>
            </a:r>
            <a:endParaRPr lang="es-CO" sz="1800" dirty="0"/>
          </a:p>
        </p:txBody>
      </p:sp>
      <p:cxnSp>
        <p:nvCxnSpPr>
          <p:cNvPr id="11" name="Straight Arrow Connector 10">
            <a:extLst>
              <a:ext uri="{FF2B5EF4-FFF2-40B4-BE49-F238E27FC236}">
                <a16:creationId xmlns:a16="http://schemas.microsoft.com/office/drawing/2014/main" id="{4754593D-27B9-937B-516E-D34A436390AF}"/>
              </a:ext>
            </a:extLst>
          </p:cNvPr>
          <p:cNvCxnSpPr>
            <a:cxnSpLocks/>
          </p:cNvCxnSpPr>
          <p:nvPr/>
        </p:nvCxnSpPr>
        <p:spPr>
          <a:xfrm>
            <a:off x="6088694" y="3036864"/>
            <a:ext cx="851530" cy="0"/>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C7462D0-AC90-CAEF-2FE3-D35B476E95AA}"/>
              </a:ext>
            </a:extLst>
          </p:cNvPr>
          <p:cNvCxnSpPr>
            <a:cxnSpLocks/>
          </p:cNvCxnSpPr>
          <p:nvPr/>
        </p:nvCxnSpPr>
        <p:spPr>
          <a:xfrm>
            <a:off x="6088694" y="4143413"/>
            <a:ext cx="880105" cy="0"/>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81088DB-6AF5-0159-D4D8-74A15CDB1BE2}"/>
              </a:ext>
            </a:extLst>
          </p:cNvPr>
          <p:cNvSpPr txBox="1"/>
          <p:nvPr/>
        </p:nvSpPr>
        <p:spPr>
          <a:xfrm>
            <a:off x="5237164" y="2552790"/>
            <a:ext cx="1618465" cy="369332"/>
          </a:xfrm>
          <a:prstGeom prst="rect">
            <a:avLst/>
          </a:prstGeom>
          <a:noFill/>
        </p:spPr>
        <p:txBody>
          <a:bodyPr wrap="square" rtlCol="0">
            <a:spAutoFit/>
          </a:bodyPr>
          <a:lstStyle/>
          <a:p>
            <a:r>
              <a:rPr lang="es-CO" sz="1800" dirty="0" err="1"/>
              <a:t>Biomass</a:t>
            </a:r>
            <a:endParaRPr lang="es-CO" sz="1800" dirty="0"/>
          </a:p>
        </p:txBody>
      </p:sp>
      <p:sp>
        <p:nvSpPr>
          <p:cNvPr id="14" name="TextBox 13">
            <a:extLst>
              <a:ext uri="{FF2B5EF4-FFF2-40B4-BE49-F238E27FC236}">
                <a16:creationId xmlns:a16="http://schemas.microsoft.com/office/drawing/2014/main" id="{B9D94E94-8E7F-BB5A-9F8F-BAAFA9A11338}"/>
              </a:ext>
            </a:extLst>
          </p:cNvPr>
          <p:cNvSpPr txBox="1"/>
          <p:nvPr/>
        </p:nvSpPr>
        <p:spPr>
          <a:xfrm>
            <a:off x="9818673" y="3629429"/>
            <a:ext cx="1256859" cy="369332"/>
          </a:xfrm>
          <a:prstGeom prst="rect">
            <a:avLst/>
          </a:prstGeom>
          <a:noFill/>
        </p:spPr>
        <p:txBody>
          <a:bodyPr wrap="square" rtlCol="0">
            <a:spAutoFit/>
          </a:bodyPr>
          <a:lstStyle/>
          <a:p>
            <a:pPr algn="ctr"/>
            <a:r>
              <a:rPr lang="es-CO" sz="1800" dirty="0"/>
              <a:t>INDLHE</a:t>
            </a:r>
          </a:p>
        </p:txBody>
      </p:sp>
      <p:sp>
        <p:nvSpPr>
          <p:cNvPr id="15" name="TextBox 14">
            <a:extLst>
              <a:ext uri="{FF2B5EF4-FFF2-40B4-BE49-F238E27FC236}">
                <a16:creationId xmlns:a16="http://schemas.microsoft.com/office/drawing/2014/main" id="{6CE9C717-0A9A-7BE3-BA7C-A0DA00487A99}"/>
              </a:ext>
            </a:extLst>
          </p:cNvPr>
          <p:cNvSpPr txBox="1"/>
          <p:nvPr/>
        </p:nvSpPr>
        <p:spPr>
          <a:xfrm>
            <a:off x="5772150" y="3665217"/>
            <a:ext cx="1065713" cy="369332"/>
          </a:xfrm>
          <a:prstGeom prst="rect">
            <a:avLst/>
          </a:prstGeom>
          <a:noFill/>
        </p:spPr>
        <p:txBody>
          <a:bodyPr wrap="square" rtlCol="0">
            <a:spAutoFit/>
          </a:bodyPr>
          <a:lstStyle/>
          <a:p>
            <a:r>
              <a:rPr lang="es-CO" sz="1800" dirty="0"/>
              <a:t>BIO</a:t>
            </a:r>
          </a:p>
        </p:txBody>
      </p:sp>
      <p:sp>
        <p:nvSpPr>
          <p:cNvPr id="16" name="TextBox 15">
            <a:extLst>
              <a:ext uri="{FF2B5EF4-FFF2-40B4-BE49-F238E27FC236}">
                <a16:creationId xmlns:a16="http://schemas.microsoft.com/office/drawing/2014/main" id="{E20B63D2-C92E-B0F9-7AAE-11619BD9BF49}"/>
              </a:ext>
            </a:extLst>
          </p:cNvPr>
          <p:cNvSpPr txBox="1"/>
          <p:nvPr/>
        </p:nvSpPr>
        <p:spPr>
          <a:xfrm>
            <a:off x="5027496" y="4777644"/>
            <a:ext cx="6093618" cy="1354217"/>
          </a:xfrm>
          <a:prstGeom prst="rect">
            <a:avLst/>
          </a:prstGeom>
          <a:noFill/>
        </p:spPr>
        <p:txBody>
          <a:bodyPr wrap="square">
            <a:spAutoFit/>
          </a:bodyPr>
          <a:lstStyle/>
          <a:p>
            <a:pPr algn="ctr">
              <a:spcAft>
                <a:spcPts val="1200"/>
              </a:spcAft>
            </a:pPr>
            <a:r>
              <a:rPr lang="en-ZA" sz="2400" dirty="0">
                <a:latin typeface="Aptos" panose="020B0004020202020204" pitchFamily="34" charset="0"/>
                <a:ea typeface="Open Sans" panose="020B0606030504020204" pitchFamily="34" charset="0"/>
                <a:cs typeface="Open Sans" panose="020B0606030504020204" pitchFamily="34" charset="0"/>
              </a:rPr>
              <a:t>If the efficiency is </a:t>
            </a:r>
            <a:r>
              <a:rPr lang="en-ZA" sz="2400" dirty="0">
                <a:solidFill>
                  <a:schemeClr val="accent2">
                    <a:lumMod val="75000"/>
                  </a:schemeClr>
                </a:solidFill>
                <a:latin typeface="Aptos" panose="020B0004020202020204" pitchFamily="34" charset="0"/>
                <a:ea typeface="Open Sans" panose="020B0606030504020204" pitchFamily="34" charset="0"/>
                <a:cs typeface="Open Sans" panose="020B0606030504020204" pitchFamily="34" charset="0"/>
              </a:rPr>
              <a:t>72% </a:t>
            </a:r>
            <a:r>
              <a:rPr lang="en-ZA" sz="2400" dirty="0">
                <a:latin typeface="Aptos" panose="020B0004020202020204" pitchFamily="34" charset="0"/>
                <a:ea typeface="Open Sans" panose="020B0606030504020204" pitchFamily="34" charset="0"/>
                <a:cs typeface="Open Sans" panose="020B0606030504020204" pitchFamily="34" charset="0"/>
              </a:rPr>
              <a:t>and the output activity ratio (INDLHE) is 1:</a:t>
            </a:r>
          </a:p>
          <a:p>
            <a:pPr algn="ctr">
              <a:spcAft>
                <a:spcPts val="1200"/>
              </a:spcAft>
            </a:pPr>
            <a:r>
              <a:rPr lang="en-ZA" sz="2400" dirty="0">
                <a:latin typeface="Aptos" panose="020B0004020202020204" pitchFamily="34" charset="0"/>
                <a:ea typeface="Open Sans" panose="020B0606030504020204" pitchFamily="34" charset="0"/>
                <a:cs typeface="Open Sans" panose="020B0606030504020204" pitchFamily="34" charset="0"/>
              </a:rPr>
              <a:t>Input Activity Ratio = 1/</a:t>
            </a:r>
            <a:r>
              <a:rPr lang="en-ZA" sz="2400" dirty="0">
                <a:solidFill>
                  <a:schemeClr val="accent2">
                    <a:lumMod val="75000"/>
                  </a:schemeClr>
                </a:solidFill>
                <a:latin typeface="Aptos" panose="020B0004020202020204" pitchFamily="34" charset="0"/>
                <a:ea typeface="Open Sans" panose="020B0606030504020204" pitchFamily="34" charset="0"/>
                <a:cs typeface="Open Sans" panose="020B0606030504020204" pitchFamily="34" charset="0"/>
              </a:rPr>
              <a:t>0.72 </a:t>
            </a:r>
            <a:r>
              <a:rPr lang="en-ZA" sz="2400" dirty="0">
                <a:latin typeface="Aptos" panose="020B0004020202020204" pitchFamily="34" charset="0"/>
                <a:ea typeface="Open Sans" panose="020B0606030504020204" pitchFamily="34" charset="0"/>
                <a:cs typeface="Open Sans" panose="020B0606030504020204" pitchFamily="34" charset="0"/>
              </a:rPr>
              <a:t>= 1.39 (BIO) </a:t>
            </a:r>
          </a:p>
        </p:txBody>
      </p:sp>
    </p:spTree>
    <p:extLst>
      <p:ext uri="{BB962C8B-B14F-4D97-AF65-F5344CB8AC3E}">
        <p14:creationId xmlns:p14="http://schemas.microsoft.com/office/powerpoint/2010/main" val="3175296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18</a:t>
            </a:fld>
            <a:endParaRPr lang="sv-SE" sz="1000" b="1" dirty="0">
              <a:solidFill>
                <a:schemeClr val="bg1"/>
              </a:solidFill>
            </a:endParaRPr>
          </a:p>
        </p:txBody>
      </p:sp>
      <p:sp>
        <p:nvSpPr>
          <p:cNvPr id="2" name="Title 10">
            <a:extLst>
              <a:ext uri="{FF2B5EF4-FFF2-40B4-BE49-F238E27FC236}">
                <a16:creationId xmlns:a16="http://schemas.microsoft.com/office/drawing/2014/main" id="{F0E1A02E-5026-3ACB-90A5-2EF8E809B503}"/>
              </a:ext>
            </a:extLst>
          </p:cNvPr>
          <p:cNvSpPr txBox="1">
            <a:spLocks/>
          </p:cNvSpPr>
          <p:nvPr/>
        </p:nvSpPr>
        <p:spPr>
          <a:xfrm>
            <a:off x="887215" y="8748"/>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12.3 References</a:t>
            </a:r>
          </a:p>
        </p:txBody>
      </p:sp>
      <p:sp>
        <p:nvSpPr>
          <p:cNvPr id="5" name="TextBox 4">
            <a:extLst>
              <a:ext uri="{FF2B5EF4-FFF2-40B4-BE49-F238E27FC236}">
                <a16:creationId xmlns:a16="http://schemas.microsoft.com/office/drawing/2014/main" id="{DC6E6DE7-B923-C50F-7B16-8C9544CE8A57}"/>
              </a:ext>
            </a:extLst>
          </p:cNvPr>
          <p:cNvSpPr txBox="1"/>
          <p:nvPr/>
        </p:nvSpPr>
        <p:spPr>
          <a:xfrm>
            <a:off x="887214" y="1783907"/>
            <a:ext cx="10428485" cy="2153282"/>
          </a:xfrm>
          <a:prstGeom prst="rect">
            <a:avLst/>
          </a:prstGeom>
          <a:noFill/>
        </p:spPr>
        <p:txBody>
          <a:bodyPr wrap="square">
            <a:spAutoFit/>
          </a:bodyPr>
          <a:lstStyle/>
          <a:p>
            <a:pPr indent="-304800">
              <a:lnSpc>
                <a:spcPct val="107000"/>
              </a:lnSpc>
              <a:spcAft>
                <a:spcPts val="800"/>
              </a:spcAft>
            </a:pPr>
            <a:r>
              <a:rPr lang="es-CO" sz="2400" kern="100" dirty="0">
                <a:effectLst/>
                <a:latin typeface="Calibri" panose="020F0502020204030204" pitchFamily="34" charset="0"/>
                <a:ea typeface="Times New Roman" panose="02020603050405020304" pitchFamily="18" charset="0"/>
                <a:cs typeface="Times New Roman" panose="02020603050405020304" pitchFamily="18" charset="0"/>
              </a:rPr>
              <a:t>Plazas-Niño, F. A., Ortiz-Pimiento, N. R., &amp; Quirós-</a:t>
            </a:r>
            <a:r>
              <a:rPr lang="es-CO" sz="2400" kern="100" dirty="0" err="1">
                <a:effectLst/>
                <a:latin typeface="Calibri" panose="020F0502020204030204" pitchFamily="34" charset="0"/>
                <a:ea typeface="Times New Roman" panose="02020603050405020304" pitchFamily="18" charset="0"/>
                <a:cs typeface="Times New Roman" panose="02020603050405020304" pitchFamily="18" charset="0"/>
              </a:rPr>
              <a:t>Tortós</a:t>
            </a:r>
            <a:r>
              <a:rPr lang="es-CO" sz="2400" kern="100" dirty="0">
                <a:effectLst/>
                <a:latin typeface="Calibri" panose="020F0502020204030204" pitchFamily="34" charset="0"/>
                <a:ea typeface="Times New Roman" panose="02020603050405020304" pitchFamily="18" charset="0"/>
                <a:cs typeface="Times New Roman" panose="02020603050405020304" pitchFamily="18" charset="0"/>
              </a:rPr>
              <a:t>, J. (2023). </a:t>
            </a: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Supporting energy system modelling in developing countries: Techno-economic energy dataset for open modelling of decarbonization pathways in Colombia. </a:t>
            </a:r>
            <a:r>
              <a:rPr lang="en-GB" sz="2400" i="1" kern="100" dirty="0">
                <a:effectLst/>
                <a:latin typeface="Calibri" panose="020F0502020204030204" pitchFamily="34" charset="0"/>
                <a:ea typeface="Times New Roman" panose="02020603050405020304" pitchFamily="18" charset="0"/>
                <a:cs typeface="Times New Roman" panose="02020603050405020304" pitchFamily="18" charset="0"/>
              </a:rPr>
              <a:t>Data in Brief</a:t>
            </a: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2400" i="1" kern="100" dirty="0">
                <a:effectLst/>
                <a:latin typeface="Calibri" panose="020F0502020204030204" pitchFamily="34" charset="0"/>
                <a:ea typeface="Times New Roman" panose="02020603050405020304" pitchFamily="18" charset="0"/>
                <a:cs typeface="Times New Roman" panose="02020603050405020304" pitchFamily="18" charset="0"/>
              </a:rPr>
              <a:t>48</a:t>
            </a: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 109268. </a:t>
            </a: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hlinkClick r:id="rId3"/>
              </a:rPr>
              <a:t>https://doi.org/https://doi.org/10.1016/j.dib.2023.109268</a:t>
            </a:r>
            <a:endParaRPr lang="en-GB" sz="24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indent="-304800">
              <a:lnSpc>
                <a:spcPct val="107000"/>
              </a:lnSpc>
              <a:spcAft>
                <a:spcPts val="800"/>
              </a:spcAft>
            </a:pPr>
            <a:endParaRPr lang="es-CO"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459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9E6BB2-52E8-3581-9D3B-5886A6CF2A8E}"/>
              </a:ext>
            </a:extLst>
          </p:cNvPr>
          <p:cNvSpPr/>
          <p:nvPr/>
        </p:nvSpPr>
        <p:spPr>
          <a:xfrm>
            <a:off x="472546" y="1643063"/>
            <a:ext cx="8728604"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12.4 </a:t>
            </a:r>
          </a:p>
        </p:txBody>
      </p:sp>
      <p:sp>
        <p:nvSpPr>
          <p:cNvPr id="5" name="Title 10">
            <a:extLst>
              <a:ext uri="{FF2B5EF4-FFF2-40B4-BE49-F238E27FC236}">
                <a16:creationId xmlns:a16="http://schemas.microsoft.com/office/drawing/2014/main" id="{68362B89-A59D-5BB1-0F80-8624C3A403E1}"/>
              </a:ext>
            </a:extLst>
          </p:cNvPr>
          <p:cNvSpPr txBox="1">
            <a:spLocks/>
          </p:cNvSpPr>
          <p:nvPr/>
        </p:nvSpPr>
        <p:spPr>
          <a:xfrm>
            <a:off x="472546" y="-100677"/>
            <a:ext cx="11100329" cy="14449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12.4 Calibrating the Industry Sector</a:t>
            </a:r>
          </a:p>
        </p:txBody>
      </p:sp>
      <p:graphicFrame>
        <p:nvGraphicFramePr>
          <p:cNvPr id="6" name="Table 5">
            <a:extLst>
              <a:ext uri="{FF2B5EF4-FFF2-40B4-BE49-F238E27FC236}">
                <a16:creationId xmlns:a16="http://schemas.microsoft.com/office/drawing/2014/main" id="{21AB1DB7-9999-892D-A4EB-447CDEBA8FA9}"/>
              </a:ext>
            </a:extLst>
          </p:cNvPr>
          <p:cNvGraphicFramePr>
            <a:graphicFrameLocks noGrp="1"/>
          </p:cNvGraphicFramePr>
          <p:nvPr>
            <p:extLst>
              <p:ext uri="{D42A27DB-BD31-4B8C-83A1-F6EECF244321}">
                <p14:modId xmlns:p14="http://schemas.microsoft.com/office/powerpoint/2010/main" val="3060728286"/>
              </p:ext>
            </p:extLst>
          </p:nvPr>
        </p:nvGraphicFramePr>
        <p:xfrm>
          <a:off x="671032" y="2681038"/>
          <a:ext cx="10408095" cy="3440151"/>
        </p:xfrm>
        <a:graphic>
          <a:graphicData uri="http://schemas.openxmlformats.org/drawingml/2006/table">
            <a:tbl>
              <a:tblPr firstRow="1" bandRow="1">
                <a:tableStyleId>{B8DA472E-C0B5-4FAA-A71B-45BBE6C39A2A}</a:tableStyleId>
              </a:tblPr>
              <a:tblGrid>
                <a:gridCol w="3469365">
                  <a:extLst>
                    <a:ext uri="{9D8B030D-6E8A-4147-A177-3AD203B41FA5}">
                      <a16:colId xmlns:a16="http://schemas.microsoft.com/office/drawing/2014/main" val="3794628140"/>
                    </a:ext>
                  </a:extLst>
                </a:gridCol>
                <a:gridCol w="3469365">
                  <a:extLst>
                    <a:ext uri="{9D8B030D-6E8A-4147-A177-3AD203B41FA5}">
                      <a16:colId xmlns:a16="http://schemas.microsoft.com/office/drawing/2014/main" val="1343063942"/>
                    </a:ext>
                  </a:extLst>
                </a:gridCol>
                <a:gridCol w="3469365">
                  <a:extLst>
                    <a:ext uri="{9D8B030D-6E8A-4147-A177-3AD203B41FA5}">
                      <a16:colId xmlns:a16="http://schemas.microsoft.com/office/drawing/2014/main" val="10170780"/>
                    </a:ext>
                  </a:extLst>
                </a:gridCol>
              </a:tblGrid>
              <a:tr h="1062711">
                <a:tc>
                  <a:txBody>
                    <a:bodyPr/>
                    <a:lstStyle/>
                    <a:p>
                      <a:r>
                        <a:rPr lang="en-GB" sz="2400" dirty="0"/>
                        <a:t>Calibrate to Fuel Use Only</a:t>
                      </a:r>
                    </a:p>
                  </a:txBody>
                  <a:tcPr/>
                </a:tc>
                <a:tc>
                  <a:txBody>
                    <a:bodyPr/>
                    <a:lstStyle/>
                    <a:p>
                      <a:r>
                        <a:rPr lang="en-GB" sz="2400" dirty="0"/>
                        <a:t>Calibrate to Output Activity Only</a:t>
                      </a:r>
                    </a:p>
                  </a:txBody>
                  <a:tcPr/>
                </a:tc>
                <a:tc>
                  <a:txBody>
                    <a:bodyPr/>
                    <a:lstStyle/>
                    <a:p>
                      <a:r>
                        <a:rPr lang="en-GB" sz="2400" dirty="0"/>
                        <a:t>Calibrate to Both Input Fuel Use and Output Activity</a:t>
                      </a:r>
                    </a:p>
                  </a:txBody>
                  <a:tcPr/>
                </a:tc>
                <a:extLst>
                  <a:ext uri="{0D108BD9-81ED-4DB2-BD59-A6C34878D82A}">
                    <a16:rowId xmlns:a16="http://schemas.microsoft.com/office/drawing/2014/main" val="1142487663"/>
                  </a:ext>
                </a:extLst>
              </a:tr>
              <a:tr h="1062711">
                <a:tc>
                  <a:txBody>
                    <a:bodyPr/>
                    <a:lstStyle/>
                    <a:p>
                      <a:r>
                        <a:rPr lang="en-GB" sz="2400" dirty="0"/>
                        <a:t>Match historical energy balance and get the economics right</a:t>
                      </a:r>
                    </a:p>
                  </a:txBody>
                  <a:tcPr/>
                </a:tc>
                <a:tc>
                  <a:txBody>
                    <a:bodyPr/>
                    <a:lstStyle/>
                    <a:p>
                      <a:endParaRPr lang="en-GB" sz="2400" dirty="0"/>
                    </a:p>
                  </a:txBody>
                  <a:tcPr/>
                </a:tc>
                <a:tc>
                  <a:txBody>
                    <a:bodyPr/>
                    <a:lstStyle/>
                    <a:p>
                      <a:endParaRPr lang="en-GB" sz="2400" dirty="0"/>
                    </a:p>
                  </a:txBody>
                  <a:tcPr/>
                </a:tc>
                <a:extLst>
                  <a:ext uri="{0D108BD9-81ED-4DB2-BD59-A6C34878D82A}">
                    <a16:rowId xmlns:a16="http://schemas.microsoft.com/office/drawing/2014/main" val="1295771593"/>
                  </a:ext>
                </a:extLst>
              </a:tr>
              <a:tr h="1062711">
                <a:tc>
                  <a:txBody>
                    <a:bodyPr/>
                    <a:lstStyle/>
                    <a:p>
                      <a:endParaRPr lang="en-GB" sz="2400" dirty="0"/>
                    </a:p>
                  </a:txBody>
                  <a:tcPr/>
                </a:tc>
                <a:tc>
                  <a:txBody>
                    <a:bodyPr/>
                    <a:lstStyle/>
                    <a:p>
                      <a:endParaRPr lang="en-GB" sz="2400"/>
                    </a:p>
                  </a:txBody>
                  <a:tcPr/>
                </a:tc>
                <a:tc>
                  <a:txBody>
                    <a:bodyPr/>
                    <a:lstStyle/>
                    <a:p>
                      <a:endParaRPr lang="en-GB" sz="2400" dirty="0"/>
                    </a:p>
                  </a:txBody>
                  <a:tcPr/>
                </a:tc>
                <a:extLst>
                  <a:ext uri="{0D108BD9-81ED-4DB2-BD59-A6C34878D82A}">
                    <a16:rowId xmlns:a16="http://schemas.microsoft.com/office/drawing/2014/main" val="3261311178"/>
                  </a:ext>
                </a:extLst>
              </a:tr>
            </a:tbl>
          </a:graphicData>
        </a:graphic>
      </p:graphicFrame>
    </p:spTree>
    <p:extLst>
      <p:ext uri="{BB962C8B-B14F-4D97-AF65-F5344CB8AC3E}">
        <p14:creationId xmlns:p14="http://schemas.microsoft.com/office/powerpoint/2010/main" val="621792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2</a:t>
            </a:fld>
            <a:endParaRPr lang="sv-SE" sz="1000" b="1" dirty="0">
              <a:solidFill>
                <a:schemeClr val="bg1"/>
              </a:solidFill>
            </a:endParaRPr>
          </a:p>
        </p:txBody>
      </p:sp>
      <p:sp>
        <p:nvSpPr>
          <p:cNvPr id="5" name="Title 10">
            <a:extLst>
              <a:ext uri="{FF2B5EF4-FFF2-40B4-BE49-F238E27FC236}">
                <a16:creationId xmlns:a16="http://schemas.microsoft.com/office/drawing/2014/main" id="{B4A765C4-7338-2C9C-C72A-6128B696AC2A}"/>
              </a:ext>
            </a:extLst>
          </p:cNvPr>
          <p:cNvSpPr txBox="1">
            <a:spLocks/>
          </p:cNvSpPr>
          <p:nvPr/>
        </p:nvSpPr>
        <p:spPr>
          <a:xfrm>
            <a:off x="835429" y="46372"/>
            <a:ext cx="7651304" cy="136167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400">
                <a:latin typeface="Open Sans"/>
              </a:rPr>
              <a:t>Learning Outcomes</a:t>
            </a:r>
          </a:p>
        </p:txBody>
      </p:sp>
      <p:sp>
        <p:nvSpPr>
          <p:cNvPr id="6" name="Content Placeholder 13">
            <a:extLst>
              <a:ext uri="{FF2B5EF4-FFF2-40B4-BE49-F238E27FC236}">
                <a16:creationId xmlns:a16="http://schemas.microsoft.com/office/drawing/2014/main" id="{7898B265-18EB-84FA-C945-87B330A9D067}"/>
              </a:ext>
            </a:extLst>
          </p:cNvPr>
          <p:cNvSpPr txBox="1">
            <a:spLocks/>
          </p:cNvSpPr>
          <p:nvPr/>
        </p:nvSpPr>
        <p:spPr>
          <a:xfrm>
            <a:off x="835428" y="1786512"/>
            <a:ext cx="9751610" cy="4228526"/>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ts val="1000"/>
              </a:spcBef>
            </a:pPr>
            <a:r>
              <a:rPr lang="en-GB" sz="2400" b="1" dirty="0">
                <a:solidFill>
                  <a:schemeClr val="accent5">
                    <a:lumMod val="60000"/>
                    <a:lumOff val="40000"/>
                  </a:schemeClr>
                </a:solidFill>
                <a:latin typeface="Open Sans"/>
                <a:ea typeface="+mn-lt"/>
                <a:cs typeface="+mn-lt"/>
              </a:rPr>
              <a:t>By the end of this lecture, you will be able to:</a:t>
            </a:r>
            <a:endParaRPr lang="en-US" sz="2400" b="1" dirty="0">
              <a:solidFill>
                <a:schemeClr val="accent5">
                  <a:lumMod val="60000"/>
                  <a:lumOff val="40000"/>
                </a:schemeClr>
              </a:solidFill>
              <a:latin typeface="Open Sans"/>
              <a:cs typeface="Calibri" panose="020F0502020204030204"/>
            </a:endParaRPr>
          </a:p>
          <a:p>
            <a:pPr>
              <a:spcBef>
                <a:spcPts val="1000"/>
              </a:spcBef>
            </a:pPr>
            <a:r>
              <a:rPr lang="en-GB" sz="2400" dirty="0">
                <a:latin typeface="Open Sans"/>
                <a:ea typeface="+mn-lt"/>
                <a:cs typeface="+mn-lt"/>
              </a:rPr>
              <a:t>ILO1: Learn about the energy consumption in the industrial sector</a:t>
            </a:r>
          </a:p>
          <a:p>
            <a:pPr>
              <a:spcBef>
                <a:spcPts val="1000"/>
              </a:spcBef>
            </a:pPr>
            <a:r>
              <a:rPr lang="en-US" sz="2400" dirty="0">
                <a:latin typeface="Open Sans"/>
                <a:ea typeface="+mn-lt"/>
                <a:cs typeface="+mn-lt"/>
              </a:rPr>
              <a:t>ILO2: Understand different approaches to disaggregate the energy consumption in the industrial sector </a:t>
            </a:r>
          </a:p>
          <a:p>
            <a:pPr>
              <a:spcBef>
                <a:spcPts val="1000"/>
              </a:spcBef>
            </a:pPr>
            <a:r>
              <a:rPr lang="en-US" sz="2400" dirty="0">
                <a:latin typeface="Open Sans"/>
                <a:ea typeface="+mn-lt"/>
                <a:cs typeface="+mn-lt"/>
              </a:rPr>
              <a:t>ILO3: Understand how to model end-use technologies in the industrial sector using </a:t>
            </a:r>
            <a:r>
              <a:rPr lang="en-US" sz="2400" dirty="0" err="1">
                <a:latin typeface="Open Sans"/>
                <a:ea typeface="+mn-lt"/>
                <a:cs typeface="+mn-lt"/>
              </a:rPr>
              <a:t>OSeMOSYS</a:t>
            </a:r>
            <a:endParaRPr lang="en-US" sz="2400" b="1" dirty="0">
              <a:latin typeface="Open Sans"/>
              <a:ea typeface="+mn-lt"/>
              <a:cs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6A025-7C4D-CF64-C0D5-CBFE21A969D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5D928B2-5289-715F-DA56-6982BED3C59D}"/>
              </a:ext>
            </a:extLst>
          </p:cNvPr>
          <p:cNvSpPr/>
          <p:nvPr/>
        </p:nvSpPr>
        <p:spPr>
          <a:xfrm>
            <a:off x="591829" y="1381856"/>
            <a:ext cx="8728604"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12.4 Different Ways to Calibrate the Industry Sector </a:t>
            </a:r>
          </a:p>
        </p:txBody>
      </p:sp>
      <p:sp>
        <p:nvSpPr>
          <p:cNvPr id="5" name="Title 10">
            <a:extLst>
              <a:ext uri="{FF2B5EF4-FFF2-40B4-BE49-F238E27FC236}">
                <a16:creationId xmlns:a16="http://schemas.microsoft.com/office/drawing/2014/main" id="{E07AE4E4-17A1-8905-B5C3-365E51FDB668}"/>
              </a:ext>
            </a:extLst>
          </p:cNvPr>
          <p:cNvSpPr txBox="1">
            <a:spLocks/>
          </p:cNvSpPr>
          <p:nvPr/>
        </p:nvSpPr>
        <p:spPr>
          <a:xfrm>
            <a:off x="472546" y="-324290"/>
            <a:ext cx="11100329" cy="14449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12.4 Calibrating the Industry Sector</a:t>
            </a:r>
          </a:p>
        </p:txBody>
      </p:sp>
      <p:graphicFrame>
        <p:nvGraphicFramePr>
          <p:cNvPr id="2" name="Table 1">
            <a:extLst>
              <a:ext uri="{FF2B5EF4-FFF2-40B4-BE49-F238E27FC236}">
                <a16:creationId xmlns:a16="http://schemas.microsoft.com/office/drawing/2014/main" id="{D693EDD3-DEBD-1813-EFC7-C944C2367A60}"/>
              </a:ext>
            </a:extLst>
          </p:cNvPr>
          <p:cNvGraphicFramePr>
            <a:graphicFrameLocks noGrp="1"/>
          </p:cNvGraphicFramePr>
          <p:nvPr>
            <p:extLst>
              <p:ext uri="{D42A27DB-BD31-4B8C-83A1-F6EECF244321}">
                <p14:modId xmlns:p14="http://schemas.microsoft.com/office/powerpoint/2010/main" val="2096174457"/>
              </p:ext>
            </p:extLst>
          </p:nvPr>
        </p:nvGraphicFramePr>
        <p:xfrm>
          <a:off x="591829" y="2043173"/>
          <a:ext cx="10861761" cy="4344390"/>
        </p:xfrm>
        <a:graphic>
          <a:graphicData uri="http://schemas.openxmlformats.org/drawingml/2006/table">
            <a:tbl>
              <a:tblPr firstRow="1" bandRow="1">
                <a:tableStyleId>{B8DA472E-C0B5-4FAA-A71B-45BBE6C39A2A}</a:tableStyleId>
              </a:tblPr>
              <a:tblGrid>
                <a:gridCol w="3620587">
                  <a:extLst>
                    <a:ext uri="{9D8B030D-6E8A-4147-A177-3AD203B41FA5}">
                      <a16:colId xmlns:a16="http://schemas.microsoft.com/office/drawing/2014/main" val="3423875830"/>
                    </a:ext>
                  </a:extLst>
                </a:gridCol>
                <a:gridCol w="3620587">
                  <a:extLst>
                    <a:ext uri="{9D8B030D-6E8A-4147-A177-3AD203B41FA5}">
                      <a16:colId xmlns:a16="http://schemas.microsoft.com/office/drawing/2014/main" val="942325844"/>
                    </a:ext>
                  </a:extLst>
                </a:gridCol>
                <a:gridCol w="3620587">
                  <a:extLst>
                    <a:ext uri="{9D8B030D-6E8A-4147-A177-3AD203B41FA5}">
                      <a16:colId xmlns:a16="http://schemas.microsoft.com/office/drawing/2014/main" val="1042200981"/>
                    </a:ext>
                  </a:extLst>
                </a:gridCol>
              </a:tblGrid>
              <a:tr h="1011250">
                <a:tc>
                  <a:txBody>
                    <a:bodyPr/>
                    <a:lstStyle/>
                    <a:p>
                      <a:r>
                        <a:rPr lang="en-GB" sz="2000" dirty="0"/>
                        <a:t>Calibration Methodology </a:t>
                      </a:r>
                    </a:p>
                    <a:p>
                      <a:endParaRPr lang="en-GB" sz="2000" dirty="0"/>
                    </a:p>
                  </a:txBody>
                  <a:tcPr>
                    <a:solidFill>
                      <a:schemeClr val="tx2">
                        <a:lumMod val="50000"/>
                      </a:schemeClr>
                    </a:solidFill>
                  </a:tcPr>
                </a:tc>
                <a:tc>
                  <a:txBody>
                    <a:bodyPr/>
                    <a:lstStyle/>
                    <a:p>
                      <a:r>
                        <a:rPr lang="en-GB" sz="2000" dirty="0"/>
                        <a:t>Positives </a:t>
                      </a:r>
                    </a:p>
                  </a:txBody>
                  <a:tcPr>
                    <a:solidFill>
                      <a:srgbClr val="92D050"/>
                    </a:solidFill>
                  </a:tcPr>
                </a:tc>
                <a:tc>
                  <a:txBody>
                    <a:bodyPr/>
                    <a:lstStyle/>
                    <a:p>
                      <a:r>
                        <a:rPr lang="en-GB" sz="2000" dirty="0"/>
                        <a:t>Negatives</a:t>
                      </a:r>
                    </a:p>
                  </a:txBody>
                  <a:tcPr>
                    <a:solidFill>
                      <a:schemeClr val="accent6"/>
                    </a:solidFill>
                  </a:tcPr>
                </a:tc>
                <a:extLst>
                  <a:ext uri="{0D108BD9-81ED-4DB2-BD59-A6C34878D82A}">
                    <a16:rowId xmlns:a16="http://schemas.microsoft.com/office/drawing/2014/main" val="1078720113"/>
                  </a:ext>
                </a:extLst>
              </a:tr>
              <a:tr h="1011250">
                <a:tc>
                  <a:txBody>
                    <a:bodyPr/>
                    <a:lstStyle/>
                    <a:p>
                      <a:r>
                        <a:rPr lang="en-GB" sz="2000" dirty="0"/>
                        <a:t>Calibrate to fuel input only</a:t>
                      </a:r>
                    </a:p>
                  </a:txBody>
                  <a:tcPr>
                    <a:solidFill>
                      <a:schemeClr val="tx2"/>
                    </a:solidFill>
                  </a:tcPr>
                </a:tc>
                <a:tc>
                  <a:txBody>
                    <a:bodyPr/>
                    <a:lstStyle/>
                    <a:p>
                      <a:r>
                        <a:rPr lang="en-GB" sz="2000" dirty="0"/>
                        <a:t>Match historical energy balance which is critical and get the economics right</a:t>
                      </a:r>
                    </a:p>
                  </a:txBody>
                  <a:tcPr>
                    <a:solidFill>
                      <a:srgbClr val="D1F5A5"/>
                    </a:solidFill>
                  </a:tcPr>
                </a:tc>
                <a:tc>
                  <a:txBody>
                    <a:bodyPr/>
                    <a:lstStyle/>
                    <a:p>
                      <a:r>
                        <a:rPr lang="en-GB" sz="2000" dirty="0"/>
                        <a:t>Might not have an actual representation of the recorded output which can be important</a:t>
                      </a:r>
                    </a:p>
                  </a:txBody>
                  <a:tcPr>
                    <a:solidFill>
                      <a:schemeClr val="accent2">
                        <a:lumMod val="20000"/>
                        <a:lumOff val="80000"/>
                      </a:schemeClr>
                    </a:solidFill>
                  </a:tcPr>
                </a:tc>
                <a:extLst>
                  <a:ext uri="{0D108BD9-81ED-4DB2-BD59-A6C34878D82A}">
                    <a16:rowId xmlns:a16="http://schemas.microsoft.com/office/drawing/2014/main" val="3587780870"/>
                  </a:ext>
                </a:extLst>
              </a:tr>
              <a:tr h="1011250">
                <a:tc>
                  <a:txBody>
                    <a:bodyPr/>
                    <a:lstStyle/>
                    <a:p>
                      <a:r>
                        <a:rPr lang="en-GB" sz="2000" dirty="0"/>
                        <a:t>Calibrate to output only</a:t>
                      </a:r>
                    </a:p>
                  </a:txBody>
                  <a:tcPr>
                    <a:solidFill>
                      <a:schemeClr val="tx2"/>
                    </a:solidFill>
                  </a:tcPr>
                </a:tc>
                <a:tc>
                  <a:txBody>
                    <a:bodyPr/>
                    <a:lstStyle/>
                    <a:p>
                      <a:r>
                        <a:rPr lang="en-GB" sz="2000" dirty="0"/>
                        <a:t>Match historical production and get the economics right</a:t>
                      </a:r>
                    </a:p>
                  </a:txBody>
                  <a:tcPr>
                    <a:solidFill>
                      <a:srgbClr val="D1F5A5"/>
                    </a:solidFill>
                  </a:tcPr>
                </a:tc>
                <a:tc>
                  <a:txBody>
                    <a:bodyPr/>
                    <a:lstStyle/>
                    <a:p>
                      <a:r>
                        <a:rPr lang="en-GB" sz="2000" dirty="0"/>
                        <a:t>No accurate historical fuel use which is not recommended. </a:t>
                      </a:r>
                    </a:p>
                  </a:txBody>
                  <a:tcPr>
                    <a:solidFill>
                      <a:schemeClr val="accent2">
                        <a:lumMod val="20000"/>
                        <a:lumOff val="80000"/>
                      </a:schemeClr>
                    </a:solidFill>
                  </a:tcPr>
                </a:tc>
                <a:extLst>
                  <a:ext uri="{0D108BD9-81ED-4DB2-BD59-A6C34878D82A}">
                    <a16:rowId xmlns:a16="http://schemas.microsoft.com/office/drawing/2014/main" val="1108630908"/>
                  </a:ext>
                </a:extLst>
              </a:tr>
              <a:tr h="1011250">
                <a:tc>
                  <a:txBody>
                    <a:bodyPr/>
                    <a:lstStyle/>
                    <a:p>
                      <a:r>
                        <a:rPr lang="en-GB" sz="2000" dirty="0"/>
                        <a:t>Calibrate to both input and output</a:t>
                      </a:r>
                    </a:p>
                  </a:txBody>
                  <a:tcPr>
                    <a:solidFill>
                      <a:schemeClr val="tx2"/>
                    </a:solidFill>
                  </a:tcPr>
                </a:tc>
                <a:tc>
                  <a:txBody>
                    <a:bodyPr/>
                    <a:lstStyle/>
                    <a:p>
                      <a:r>
                        <a:rPr lang="en-GB" sz="2000" dirty="0"/>
                        <a:t>Match both historical energy balance and actual production</a:t>
                      </a:r>
                    </a:p>
                  </a:txBody>
                  <a:tcPr>
                    <a:solidFill>
                      <a:srgbClr val="D1F5A5"/>
                    </a:solidFill>
                  </a:tcPr>
                </a:tc>
                <a:tc>
                  <a:txBody>
                    <a:bodyPr/>
                    <a:lstStyle/>
                    <a:p>
                      <a:r>
                        <a:rPr lang="en-GB" sz="2000" dirty="0"/>
                        <a:t>If the two come from disparate sources, it’s likely the efficiency can be significantly skewed.</a:t>
                      </a:r>
                    </a:p>
                  </a:txBody>
                  <a:tcPr>
                    <a:solidFill>
                      <a:schemeClr val="accent2">
                        <a:lumMod val="20000"/>
                        <a:lumOff val="80000"/>
                      </a:schemeClr>
                    </a:solidFill>
                  </a:tcPr>
                </a:tc>
                <a:extLst>
                  <a:ext uri="{0D108BD9-81ED-4DB2-BD59-A6C34878D82A}">
                    <a16:rowId xmlns:a16="http://schemas.microsoft.com/office/drawing/2014/main" val="4154440491"/>
                  </a:ext>
                </a:extLst>
              </a:tr>
            </a:tbl>
          </a:graphicData>
        </a:graphic>
      </p:graphicFrame>
    </p:spTree>
    <p:extLst>
      <p:ext uri="{BB962C8B-B14F-4D97-AF65-F5344CB8AC3E}">
        <p14:creationId xmlns:p14="http://schemas.microsoft.com/office/powerpoint/2010/main" val="310794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D3A-296D-75FB-88E4-B253A9E88EE1}"/>
              </a:ext>
            </a:extLst>
          </p:cNvPr>
          <p:cNvSpPr>
            <a:spLocks noGrp="1"/>
          </p:cNvSpPr>
          <p:nvPr>
            <p:ph type="ctrTitle"/>
          </p:nvPr>
        </p:nvSpPr>
        <p:spPr>
          <a:xfrm flipH="1">
            <a:off x="2892618" y="1"/>
            <a:ext cx="3647976" cy="6857999"/>
          </a:xfrm>
        </p:spPr>
        <p:txBody>
          <a:bodyPr anchor="ctr"/>
          <a:lstStyle/>
          <a:p>
            <a:pPr algn="ctr"/>
            <a:r>
              <a:rPr lang="en-US" dirty="0"/>
              <a:t>Thank you</a:t>
            </a:r>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a:xfrm>
            <a:off x="2072812" y="3820416"/>
            <a:ext cx="5404776" cy="1062083"/>
          </a:xfrm>
        </p:spPr>
        <p:txBody>
          <a:bodyPr/>
          <a:lstStyle/>
          <a:p>
            <a:pPr algn="ctr"/>
            <a:r>
              <a:rPr lang="en-US" dirty="0" err="1"/>
              <a:t>www.climatecompatiblegrowth.com</a:t>
            </a:r>
            <a:endParaRPr lang="en-US" dirty="0"/>
          </a:p>
        </p:txBody>
      </p:sp>
      <p:sp>
        <p:nvSpPr>
          <p:cNvPr id="5" name="Rectangle 4">
            <a:extLst>
              <a:ext uri="{FF2B5EF4-FFF2-40B4-BE49-F238E27FC236}">
                <a16:creationId xmlns:a16="http://schemas.microsoft.com/office/drawing/2014/main" id="{B0347511-99B8-8D76-E3EA-14E34AA6B517}"/>
              </a:ext>
            </a:extLst>
          </p:cNvPr>
          <p:cNvSpPr/>
          <p:nvPr/>
        </p:nvSpPr>
        <p:spPr>
          <a:xfrm>
            <a:off x="8905876" y="4625787"/>
            <a:ext cx="3006724" cy="15867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everal logos on a white background&#10;&#10;AI-generated content may be incorrect.">
            <a:extLst>
              <a:ext uri="{FF2B5EF4-FFF2-40B4-BE49-F238E27FC236}">
                <a16:creationId xmlns:a16="http://schemas.microsoft.com/office/drawing/2014/main" id="{87FB0232-BD94-E007-45E6-C8BADA66E1CF}"/>
              </a:ext>
            </a:extLst>
          </p:cNvPr>
          <p:cNvPicPr>
            <a:picLocks noChangeAspect="1"/>
          </p:cNvPicPr>
          <p:nvPr/>
        </p:nvPicPr>
        <p:blipFill>
          <a:blip r:embed="rId3"/>
          <a:stretch>
            <a:fillRect/>
          </a:stretch>
        </p:blipFill>
        <p:spPr>
          <a:xfrm>
            <a:off x="8929172" y="4762500"/>
            <a:ext cx="2965506" cy="1304925"/>
          </a:xfrm>
          <a:prstGeom prst="rect">
            <a:avLst/>
          </a:prstGeom>
        </p:spPr>
      </p:pic>
      <p:sp>
        <p:nvSpPr>
          <p:cNvPr id="8" name="TextBox 7">
            <a:extLst>
              <a:ext uri="{FF2B5EF4-FFF2-40B4-BE49-F238E27FC236}">
                <a16:creationId xmlns:a16="http://schemas.microsoft.com/office/drawing/2014/main" id="{8B9A6A08-36D0-8CC1-D88D-857F1E5DDF1A}"/>
              </a:ext>
            </a:extLst>
          </p:cNvPr>
          <p:cNvSpPr txBox="1"/>
          <p:nvPr/>
        </p:nvSpPr>
        <p:spPr>
          <a:xfrm>
            <a:off x="9239343" y="3612793"/>
            <a:ext cx="2339789" cy="738664"/>
          </a:xfrm>
          <a:prstGeom prst="rect">
            <a:avLst/>
          </a:prstGeom>
          <a:noFill/>
        </p:spPr>
        <p:txBody>
          <a:bodyPr wrap="square" rtlCol="0" anchor="b">
            <a:spAutoFit/>
          </a:bodyPr>
          <a:lstStyle/>
          <a:p>
            <a:r>
              <a:rPr lang="en-US" dirty="0">
                <a:solidFill>
                  <a:schemeClr val="bg1"/>
                </a:solidFill>
              </a:rPr>
              <a:t>Consolidated by:</a:t>
            </a:r>
          </a:p>
          <a:p>
            <a:r>
              <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Fernando Plazas-Niño, Fynn Kiley</a:t>
            </a:r>
            <a:endParaRPr lang="en-US" sz="1050" dirty="0">
              <a:solidFill>
                <a:schemeClr val="bg1"/>
              </a:solidFill>
            </a:endParaRPr>
          </a:p>
        </p:txBody>
      </p:sp>
    </p:spTree>
    <p:extLst>
      <p:ext uri="{BB962C8B-B14F-4D97-AF65-F5344CB8AC3E}">
        <p14:creationId xmlns:p14="http://schemas.microsoft.com/office/powerpoint/2010/main" val="1645726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3</a:t>
            </a:fld>
            <a:endParaRPr lang="sv-SE" sz="1000" b="1" dirty="0">
              <a:solidFill>
                <a:schemeClr val="bg1"/>
              </a:solidFill>
            </a:endParaRPr>
          </a:p>
        </p:txBody>
      </p:sp>
      <p:sp>
        <p:nvSpPr>
          <p:cNvPr id="7" name="Rectangle 6">
            <a:extLst>
              <a:ext uri="{FF2B5EF4-FFF2-40B4-BE49-F238E27FC236}">
                <a16:creationId xmlns:a16="http://schemas.microsoft.com/office/drawing/2014/main" id="{157A42A9-4ACF-FE0D-BEEA-EED51A2AE91E}"/>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12.1.1 Introduction</a:t>
            </a:r>
          </a:p>
        </p:txBody>
      </p:sp>
      <p:sp>
        <p:nvSpPr>
          <p:cNvPr id="8" name="Title 10">
            <a:extLst>
              <a:ext uri="{FF2B5EF4-FFF2-40B4-BE49-F238E27FC236}">
                <a16:creationId xmlns:a16="http://schemas.microsoft.com/office/drawing/2014/main" id="{C3F14525-3DDE-2933-997D-B2E37D8F8668}"/>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12.1 Industrial sector</a:t>
            </a:r>
            <a:endParaRPr lang="en-US" dirty="0">
              <a:cs typeface="Calibri Light" panose="020F0302020204030204"/>
            </a:endParaRPr>
          </a:p>
        </p:txBody>
      </p:sp>
      <p:graphicFrame>
        <p:nvGraphicFramePr>
          <p:cNvPr id="2" name="Chart 1">
            <a:extLst>
              <a:ext uri="{FF2B5EF4-FFF2-40B4-BE49-F238E27FC236}">
                <a16:creationId xmlns:a16="http://schemas.microsoft.com/office/drawing/2014/main" id="{56779A07-029C-9AA2-C597-6C2D05C533B6}"/>
              </a:ext>
            </a:extLst>
          </p:cNvPr>
          <p:cNvGraphicFramePr>
            <a:graphicFrameLocks/>
          </p:cNvGraphicFramePr>
          <p:nvPr>
            <p:extLst>
              <p:ext uri="{D42A27DB-BD31-4B8C-83A1-F6EECF244321}">
                <p14:modId xmlns:p14="http://schemas.microsoft.com/office/powerpoint/2010/main" val="3697385724"/>
              </p:ext>
            </p:extLst>
          </p:nvPr>
        </p:nvGraphicFramePr>
        <p:xfrm>
          <a:off x="-351638" y="1536799"/>
          <a:ext cx="7608890" cy="47148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A2A89B7-155A-A7CA-2B35-BC30DB908580}"/>
              </a:ext>
            </a:extLst>
          </p:cNvPr>
          <p:cNvSpPr txBox="1"/>
          <p:nvPr/>
        </p:nvSpPr>
        <p:spPr>
          <a:xfrm>
            <a:off x="592765" y="6249561"/>
            <a:ext cx="6097772" cy="246221"/>
          </a:xfrm>
          <a:prstGeom prst="rect">
            <a:avLst/>
          </a:prstGeom>
          <a:noFill/>
        </p:spPr>
        <p:txBody>
          <a:bodyPr wrap="square">
            <a:spAutoFit/>
          </a:bodyPr>
          <a:lstStyle/>
          <a:p>
            <a:r>
              <a:rPr lang="es-CO" sz="1000" b="1" dirty="0" err="1">
                <a:latin typeface="Open Sans" panose="020B0606030504020204" pitchFamily="34" charset="0"/>
                <a:ea typeface="Open Sans" panose="020B0606030504020204" pitchFamily="34" charset="0"/>
                <a:cs typeface="Open Sans" panose="020B0606030504020204" pitchFamily="34" charset="0"/>
              </a:rPr>
              <a:t>Source</a:t>
            </a:r>
            <a:r>
              <a:rPr lang="es-CO" sz="1000" b="1" dirty="0">
                <a:latin typeface="Open Sans" panose="020B0606030504020204" pitchFamily="34" charset="0"/>
                <a:ea typeface="Open Sans" panose="020B0606030504020204" pitchFamily="34" charset="0"/>
                <a:cs typeface="Open Sans" panose="020B0606030504020204" pitchFamily="34" charset="0"/>
              </a:rPr>
              <a:t>: </a:t>
            </a:r>
            <a:r>
              <a:rPr lang="es-CO" sz="1000" dirty="0">
                <a:latin typeface="Open Sans" panose="020B0606030504020204" pitchFamily="34" charset="0"/>
                <a:ea typeface="Open Sans" panose="020B0606030504020204" pitchFamily="34" charset="0"/>
                <a:cs typeface="Open Sans" panose="020B0606030504020204" pitchFamily="34" charset="0"/>
              </a:rPr>
              <a:t>Statista (2024) - </a:t>
            </a:r>
            <a:r>
              <a:rPr lang="es-CO" sz="1000" dirty="0">
                <a:latin typeface="Open Sans" panose="020B0606030504020204" pitchFamily="34" charset="0"/>
                <a:ea typeface="Open Sans" panose="020B0606030504020204" pitchFamily="34" charset="0"/>
                <a:cs typeface="Open Sans" panose="020B0606030504020204" pitchFamily="34" charset="0"/>
                <a:hlinkClick r:id="rId4"/>
              </a:rPr>
              <a:t>Link</a:t>
            </a:r>
            <a:endParaRPr lang="es-CO"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A92FD343-81C2-9F31-FEDA-503C28DE4D8E}"/>
              </a:ext>
            </a:extLst>
          </p:cNvPr>
          <p:cNvSpPr txBox="1"/>
          <p:nvPr/>
        </p:nvSpPr>
        <p:spPr>
          <a:xfrm>
            <a:off x="7257252" y="1253191"/>
            <a:ext cx="4541048" cy="2308324"/>
          </a:xfrm>
          <a:prstGeom prst="rect">
            <a:avLst/>
          </a:prstGeom>
          <a:noFill/>
        </p:spPr>
        <p:txBody>
          <a:bodyPr wrap="square">
            <a:spAutoFit/>
          </a:bodyPr>
          <a:lstStyle/>
          <a:p>
            <a:pPr algn="just"/>
            <a:r>
              <a:rPr lang="en-US" sz="2400" dirty="0">
                <a:latin typeface="Aptos" panose="020B0004020202020204" pitchFamily="34" charset="0"/>
              </a:rPr>
              <a:t>The industrial sector encompasses a wide range of economic activities that transform raw materials into finished goods and intermediate products. </a:t>
            </a:r>
            <a:endParaRPr lang="es-CO" sz="2400" dirty="0">
              <a:latin typeface="Aptos" panose="020B0004020202020204" pitchFamily="34" charset="0"/>
            </a:endParaRPr>
          </a:p>
        </p:txBody>
      </p:sp>
      <p:pic>
        <p:nvPicPr>
          <p:cNvPr id="1026" name="Picture 2" descr="Industry Line Icon Vector, Industry Icon, Production, Prorities PNG and  Vector with Transparent Background for Free Download">
            <a:extLst>
              <a:ext uri="{FF2B5EF4-FFF2-40B4-BE49-F238E27FC236}">
                <a16:creationId xmlns:a16="http://schemas.microsoft.com/office/drawing/2014/main" id="{99169DF4-E954-11C6-CF7A-71175096B4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6740" y="3429000"/>
            <a:ext cx="1901036" cy="19010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9AFFCE3-1F13-E925-4396-8C461EC4D377}"/>
              </a:ext>
            </a:extLst>
          </p:cNvPr>
          <p:cNvPicPr>
            <a:picLocks noChangeAspect="1"/>
          </p:cNvPicPr>
          <p:nvPr/>
        </p:nvPicPr>
        <p:blipFill>
          <a:blip r:embed="rId6"/>
          <a:stretch>
            <a:fillRect/>
          </a:stretch>
        </p:blipFill>
        <p:spPr>
          <a:xfrm>
            <a:off x="8584011" y="4829174"/>
            <a:ext cx="2100263" cy="2100263"/>
          </a:xfrm>
          <a:prstGeom prst="rect">
            <a:avLst/>
          </a:prstGeom>
        </p:spPr>
      </p:pic>
      <p:pic>
        <p:nvPicPr>
          <p:cNvPr id="11" name="Picture 10">
            <a:extLst>
              <a:ext uri="{FF2B5EF4-FFF2-40B4-BE49-F238E27FC236}">
                <a16:creationId xmlns:a16="http://schemas.microsoft.com/office/drawing/2014/main" id="{900EF179-55B7-6CDC-989F-5071573E5F89}"/>
              </a:ext>
            </a:extLst>
          </p:cNvPr>
          <p:cNvPicPr>
            <a:picLocks noChangeAspect="1"/>
          </p:cNvPicPr>
          <p:nvPr/>
        </p:nvPicPr>
        <p:blipFill>
          <a:blip r:embed="rId7"/>
          <a:stretch>
            <a:fillRect/>
          </a:stretch>
        </p:blipFill>
        <p:spPr>
          <a:xfrm>
            <a:off x="9938548" y="3556789"/>
            <a:ext cx="1731963" cy="1731963"/>
          </a:xfrm>
          <a:prstGeom prst="rect">
            <a:avLst/>
          </a:prstGeom>
        </p:spPr>
      </p:pic>
    </p:spTree>
    <p:extLst>
      <p:ext uri="{BB962C8B-B14F-4D97-AF65-F5344CB8AC3E}">
        <p14:creationId xmlns:p14="http://schemas.microsoft.com/office/powerpoint/2010/main" val="197282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05E874A9-D576-9B57-CBBE-B80C7CD6D120}"/>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3B4B110-4E58-CBD7-E0A4-6178A9AC8C84}"/>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4</a:t>
            </a:fld>
            <a:endParaRPr lang="sv-SE" sz="1000" b="1" dirty="0">
              <a:solidFill>
                <a:schemeClr val="bg1"/>
              </a:solidFill>
            </a:endParaRPr>
          </a:p>
        </p:txBody>
      </p:sp>
      <p:sp>
        <p:nvSpPr>
          <p:cNvPr id="7" name="Rectangle 6">
            <a:extLst>
              <a:ext uri="{FF2B5EF4-FFF2-40B4-BE49-F238E27FC236}">
                <a16:creationId xmlns:a16="http://schemas.microsoft.com/office/drawing/2014/main" id="{16973BB7-AA48-C564-A66D-8B4C50F4A45B}"/>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12.1.2 Subsectors </a:t>
            </a:r>
          </a:p>
        </p:txBody>
      </p:sp>
      <p:sp>
        <p:nvSpPr>
          <p:cNvPr id="8" name="Title 10">
            <a:extLst>
              <a:ext uri="{FF2B5EF4-FFF2-40B4-BE49-F238E27FC236}">
                <a16:creationId xmlns:a16="http://schemas.microsoft.com/office/drawing/2014/main" id="{BDBF0EB4-C150-86B8-E68D-7017AD1DC88B}"/>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12.1 Industrial sector</a:t>
            </a:r>
            <a:endParaRPr lang="en-US" dirty="0">
              <a:cs typeface="Calibri Light" panose="020F0302020204030204"/>
            </a:endParaRPr>
          </a:p>
        </p:txBody>
      </p:sp>
      <p:sp>
        <p:nvSpPr>
          <p:cNvPr id="2" name="TextBox 1">
            <a:extLst>
              <a:ext uri="{FF2B5EF4-FFF2-40B4-BE49-F238E27FC236}">
                <a16:creationId xmlns:a16="http://schemas.microsoft.com/office/drawing/2014/main" id="{855DBAF4-31E0-4D2D-4A4E-AB272414690D}"/>
              </a:ext>
            </a:extLst>
          </p:cNvPr>
          <p:cNvSpPr txBox="1"/>
          <p:nvPr/>
        </p:nvSpPr>
        <p:spPr>
          <a:xfrm>
            <a:off x="343847" y="1479421"/>
            <a:ext cx="11229028" cy="477054"/>
          </a:xfrm>
          <a:prstGeom prst="rect">
            <a:avLst/>
          </a:prstGeom>
          <a:noFill/>
        </p:spPr>
        <p:txBody>
          <a:bodyPr wrap="square">
            <a:spAutoFit/>
          </a:bodyPr>
          <a:lstStyle/>
          <a:p>
            <a:pPr algn="just"/>
            <a:r>
              <a:rPr lang="en-US" sz="2500" dirty="0">
                <a:latin typeface="Aptos" panose="020B0004020202020204" pitchFamily="34" charset="0"/>
              </a:rPr>
              <a:t>The following subsectors are typically defined in the final energy balances: </a:t>
            </a:r>
            <a:endParaRPr lang="es-CO" sz="2500" dirty="0">
              <a:latin typeface="Aptos" panose="020B0004020202020204" pitchFamily="34" charset="0"/>
            </a:endParaRPr>
          </a:p>
        </p:txBody>
      </p:sp>
      <p:graphicFrame>
        <p:nvGraphicFramePr>
          <p:cNvPr id="4" name="Diagram 3">
            <a:extLst>
              <a:ext uri="{FF2B5EF4-FFF2-40B4-BE49-F238E27FC236}">
                <a16:creationId xmlns:a16="http://schemas.microsoft.com/office/drawing/2014/main" id="{0BB0C4AC-0C58-91E1-F68A-172C76B7035E}"/>
              </a:ext>
            </a:extLst>
          </p:cNvPr>
          <p:cNvGraphicFramePr/>
          <p:nvPr>
            <p:extLst>
              <p:ext uri="{D42A27DB-BD31-4B8C-83A1-F6EECF244321}">
                <p14:modId xmlns:p14="http://schemas.microsoft.com/office/powerpoint/2010/main" val="3241283169"/>
              </p:ext>
            </p:extLst>
          </p:nvPr>
        </p:nvGraphicFramePr>
        <p:xfrm>
          <a:off x="151759" y="2024411"/>
          <a:ext cx="11843391"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6425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C7F8762E-C028-8588-5F6B-79D0D1173989}"/>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B880599F-2116-039D-EE20-3E910B4C9BAA}"/>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5</a:t>
            </a:fld>
            <a:endParaRPr lang="sv-SE" sz="1000" b="1" dirty="0">
              <a:solidFill>
                <a:schemeClr val="bg1"/>
              </a:solidFill>
            </a:endParaRPr>
          </a:p>
        </p:txBody>
      </p:sp>
      <p:sp>
        <p:nvSpPr>
          <p:cNvPr id="7" name="Rectangle 6">
            <a:extLst>
              <a:ext uri="{FF2B5EF4-FFF2-40B4-BE49-F238E27FC236}">
                <a16:creationId xmlns:a16="http://schemas.microsoft.com/office/drawing/2014/main" id="{EBB24D34-2E5C-1A2F-8DC1-3FD94F220BBB}"/>
              </a:ext>
            </a:extLst>
          </p:cNvPr>
          <p:cNvSpPr/>
          <p:nvPr/>
        </p:nvSpPr>
        <p:spPr>
          <a:xfrm>
            <a:off x="343847" y="995986"/>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12.1.3 Energy demands </a:t>
            </a:r>
          </a:p>
        </p:txBody>
      </p:sp>
      <p:sp>
        <p:nvSpPr>
          <p:cNvPr id="8" name="Title 10">
            <a:extLst>
              <a:ext uri="{FF2B5EF4-FFF2-40B4-BE49-F238E27FC236}">
                <a16:creationId xmlns:a16="http://schemas.microsoft.com/office/drawing/2014/main" id="{C3218482-346B-2C7C-879C-B86E452ACC66}"/>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12.1 Industrial sector</a:t>
            </a:r>
            <a:endParaRPr lang="en-US" dirty="0">
              <a:cs typeface="Calibri Light" panose="020F0302020204030204"/>
            </a:endParaRPr>
          </a:p>
        </p:txBody>
      </p:sp>
      <p:pic>
        <p:nvPicPr>
          <p:cNvPr id="2052" name="Picture 4" descr="Heating system line icon sign Royalty Free Vector Image">
            <a:extLst>
              <a:ext uri="{FF2B5EF4-FFF2-40B4-BE49-F238E27FC236}">
                <a16:creationId xmlns:a16="http://schemas.microsoft.com/office/drawing/2014/main" id="{6106832F-8D45-F60B-3C5F-66E1AA3257D7}"/>
              </a:ext>
            </a:extLst>
          </p:cNvPr>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r="1348" b="7568"/>
          <a:stretch/>
        </p:blipFill>
        <p:spPr bwMode="auto">
          <a:xfrm>
            <a:off x="4864241" y="2262157"/>
            <a:ext cx="2712901" cy="27146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otor eléctrico - Iconos gratis de tecnología">
            <a:extLst>
              <a:ext uri="{FF2B5EF4-FFF2-40B4-BE49-F238E27FC236}">
                <a16:creationId xmlns:a16="http://schemas.microsoft.com/office/drawing/2014/main" id="{A57E6EFA-C648-06BF-8CBF-DDC6DB13D7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459" y="2262157"/>
            <a:ext cx="2887814" cy="288781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437E256-C170-D277-05CB-1582A2A553F1}"/>
              </a:ext>
            </a:extLst>
          </p:cNvPr>
          <p:cNvPicPr>
            <a:picLocks noChangeAspect="1"/>
          </p:cNvPicPr>
          <p:nvPr/>
        </p:nvPicPr>
        <p:blipFill>
          <a:blip r:embed="rId5"/>
          <a:stretch>
            <a:fillRect/>
          </a:stretch>
        </p:blipFill>
        <p:spPr>
          <a:xfrm>
            <a:off x="8766816" y="2429714"/>
            <a:ext cx="2552700" cy="2552700"/>
          </a:xfrm>
          <a:prstGeom prst="rect">
            <a:avLst/>
          </a:prstGeom>
        </p:spPr>
      </p:pic>
      <p:sp>
        <p:nvSpPr>
          <p:cNvPr id="4" name="TextBox 3">
            <a:extLst>
              <a:ext uri="{FF2B5EF4-FFF2-40B4-BE49-F238E27FC236}">
                <a16:creationId xmlns:a16="http://schemas.microsoft.com/office/drawing/2014/main" id="{F39F457C-DEAF-5A1F-1859-B94C17672A87}"/>
              </a:ext>
            </a:extLst>
          </p:cNvPr>
          <p:cNvSpPr txBox="1"/>
          <p:nvPr/>
        </p:nvSpPr>
        <p:spPr>
          <a:xfrm>
            <a:off x="343847" y="1479421"/>
            <a:ext cx="11229028" cy="523220"/>
          </a:xfrm>
          <a:prstGeom prst="rect">
            <a:avLst/>
          </a:prstGeom>
          <a:noFill/>
        </p:spPr>
        <p:txBody>
          <a:bodyPr wrap="square">
            <a:spAutoFit/>
          </a:bodyPr>
          <a:lstStyle/>
          <a:p>
            <a:pPr algn="just"/>
            <a:r>
              <a:rPr lang="en-US" sz="2800" dirty="0">
                <a:latin typeface="Aptos" panose="020B0004020202020204" pitchFamily="34" charset="0"/>
              </a:rPr>
              <a:t>The most common energy demands modelled are:</a:t>
            </a:r>
            <a:endParaRPr lang="es-CO" sz="2800" dirty="0">
              <a:latin typeface="Aptos" panose="020B0004020202020204" pitchFamily="34" charset="0"/>
            </a:endParaRPr>
          </a:p>
        </p:txBody>
      </p:sp>
      <p:sp>
        <p:nvSpPr>
          <p:cNvPr id="5" name="TextBox 4">
            <a:extLst>
              <a:ext uri="{FF2B5EF4-FFF2-40B4-BE49-F238E27FC236}">
                <a16:creationId xmlns:a16="http://schemas.microsoft.com/office/drawing/2014/main" id="{D7A035A2-E870-3F5A-664C-0EEB3BBC9E66}"/>
              </a:ext>
            </a:extLst>
          </p:cNvPr>
          <p:cNvSpPr txBox="1"/>
          <p:nvPr/>
        </p:nvSpPr>
        <p:spPr>
          <a:xfrm>
            <a:off x="832468" y="5477412"/>
            <a:ext cx="2632735" cy="477054"/>
          </a:xfrm>
          <a:prstGeom prst="rect">
            <a:avLst/>
          </a:prstGeom>
          <a:solidFill>
            <a:schemeClr val="accent1">
              <a:lumMod val="60000"/>
              <a:lumOff val="40000"/>
            </a:schemeClr>
          </a:solidFill>
        </p:spPr>
        <p:txBody>
          <a:bodyPr wrap="square" rtlCol="0">
            <a:spAutoFit/>
          </a:bodyPr>
          <a:lstStyle/>
          <a:p>
            <a:pPr algn="ctr"/>
            <a:r>
              <a:rPr lang="es-CO" sz="2500" b="1" dirty="0">
                <a:solidFill>
                  <a:schemeClr val="bg1"/>
                </a:solidFill>
                <a:latin typeface="Aptos" panose="020B0004020202020204" pitchFamily="34" charset="0"/>
              </a:rPr>
              <a:t>Motive </a:t>
            </a:r>
            <a:r>
              <a:rPr lang="es-CO" sz="2500" b="1" dirty="0" err="1">
                <a:solidFill>
                  <a:schemeClr val="bg1"/>
                </a:solidFill>
                <a:latin typeface="Aptos" panose="020B0004020202020204" pitchFamily="34" charset="0"/>
              </a:rPr>
              <a:t>power</a:t>
            </a:r>
            <a:endParaRPr lang="es-CO" sz="2500" b="1" dirty="0">
              <a:solidFill>
                <a:schemeClr val="bg1"/>
              </a:solidFill>
              <a:latin typeface="Aptos" panose="020B0004020202020204" pitchFamily="34" charset="0"/>
            </a:endParaRPr>
          </a:p>
        </p:txBody>
      </p:sp>
      <p:sp>
        <p:nvSpPr>
          <p:cNvPr id="6" name="TextBox 5">
            <a:extLst>
              <a:ext uri="{FF2B5EF4-FFF2-40B4-BE49-F238E27FC236}">
                <a16:creationId xmlns:a16="http://schemas.microsoft.com/office/drawing/2014/main" id="{F254C67F-67AC-F087-0990-1C43F3CBDC90}"/>
              </a:ext>
            </a:extLst>
          </p:cNvPr>
          <p:cNvSpPr txBox="1"/>
          <p:nvPr/>
        </p:nvSpPr>
        <p:spPr>
          <a:xfrm>
            <a:off x="4944407" y="5469727"/>
            <a:ext cx="2632735" cy="477054"/>
          </a:xfrm>
          <a:prstGeom prst="rect">
            <a:avLst/>
          </a:prstGeom>
          <a:solidFill>
            <a:schemeClr val="accent1">
              <a:lumMod val="60000"/>
              <a:lumOff val="40000"/>
            </a:schemeClr>
          </a:solidFill>
        </p:spPr>
        <p:txBody>
          <a:bodyPr wrap="square" rtlCol="0">
            <a:spAutoFit/>
          </a:bodyPr>
          <a:lstStyle/>
          <a:p>
            <a:pPr algn="ctr"/>
            <a:r>
              <a:rPr lang="es-CO" sz="2500" b="1" dirty="0" err="1">
                <a:solidFill>
                  <a:schemeClr val="bg1"/>
                </a:solidFill>
                <a:latin typeface="Aptos" panose="020B0004020202020204" pitchFamily="34" charset="0"/>
              </a:rPr>
              <a:t>Process</a:t>
            </a:r>
            <a:r>
              <a:rPr lang="es-CO" sz="2500" b="1" dirty="0">
                <a:solidFill>
                  <a:schemeClr val="bg1"/>
                </a:solidFill>
                <a:latin typeface="Aptos" panose="020B0004020202020204" pitchFamily="34" charset="0"/>
              </a:rPr>
              <a:t> </a:t>
            </a:r>
            <a:r>
              <a:rPr lang="es-CO" sz="2500" b="1" dirty="0" err="1">
                <a:solidFill>
                  <a:schemeClr val="bg1"/>
                </a:solidFill>
                <a:latin typeface="Aptos" panose="020B0004020202020204" pitchFamily="34" charset="0"/>
              </a:rPr>
              <a:t>heat</a:t>
            </a:r>
            <a:endParaRPr lang="es-CO" sz="2500" b="1" dirty="0">
              <a:solidFill>
                <a:schemeClr val="bg1"/>
              </a:solidFill>
              <a:latin typeface="Aptos" panose="020B0004020202020204" pitchFamily="34" charset="0"/>
            </a:endParaRPr>
          </a:p>
        </p:txBody>
      </p:sp>
      <p:sp>
        <p:nvSpPr>
          <p:cNvPr id="9" name="TextBox 8">
            <a:extLst>
              <a:ext uri="{FF2B5EF4-FFF2-40B4-BE49-F238E27FC236}">
                <a16:creationId xmlns:a16="http://schemas.microsoft.com/office/drawing/2014/main" id="{3C3AC33F-84F4-ABA0-E062-C659BD1E8F2F}"/>
              </a:ext>
            </a:extLst>
          </p:cNvPr>
          <p:cNvSpPr txBox="1"/>
          <p:nvPr/>
        </p:nvSpPr>
        <p:spPr>
          <a:xfrm>
            <a:off x="8726798" y="5277367"/>
            <a:ext cx="2632735" cy="861774"/>
          </a:xfrm>
          <a:prstGeom prst="rect">
            <a:avLst/>
          </a:prstGeom>
          <a:solidFill>
            <a:schemeClr val="accent1">
              <a:lumMod val="60000"/>
              <a:lumOff val="40000"/>
            </a:schemeClr>
          </a:solidFill>
        </p:spPr>
        <p:txBody>
          <a:bodyPr wrap="square" rtlCol="0">
            <a:spAutoFit/>
          </a:bodyPr>
          <a:lstStyle/>
          <a:p>
            <a:pPr algn="ctr"/>
            <a:r>
              <a:rPr lang="es-CO" sz="2500" b="1" dirty="0" err="1">
                <a:solidFill>
                  <a:schemeClr val="bg1"/>
                </a:solidFill>
                <a:latin typeface="Aptos" panose="020B0004020202020204" pitchFamily="34" charset="0"/>
              </a:rPr>
              <a:t>Specific</a:t>
            </a:r>
            <a:r>
              <a:rPr lang="es-CO" sz="2500" b="1" dirty="0">
                <a:solidFill>
                  <a:schemeClr val="bg1"/>
                </a:solidFill>
                <a:latin typeface="Aptos" panose="020B0004020202020204" pitchFamily="34" charset="0"/>
              </a:rPr>
              <a:t> </a:t>
            </a:r>
            <a:r>
              <a:rPr lang="es-CO" sz="2500" b="1" dirty="0" err="1">
                <a:solidFill>
                  <a:schemeClr val="bg1"/>
                </a:solidFill>
                <a:latin typeface="Aptos" panose="020B0004020202020204" pitchFamily="34" charset="0"/>
              </a:rPr>
              <a:t>electricity</a:t>
            </a:r>
            <a:r>
              <a:rPr lang="es-CO" sz="2500" b="1" dirty="0">
                <a:solidFill>
                  <a:schemeClr val="bg1"/>
                </a:solidFill>
                <a:latin typeface="Aptos" panose="020B0004020202020204" pitchFamily="34" charset="0"/>
              </a:rPr>
              <a:t> uses</a:t>
            </a:r>
          </a:p>
        </p:txBody>
      </p:sp>
    </p:spTree>
    <p:extLst>
      <p:ext uri="{BB962C8B-B14F-4D97-AF65-F5344CB8AC3E}">
        <p14:creationId xmlns:p14="http://schemas.microsoft.com/office/powerpoint/2010/main" val="2199373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F434B66B-2774-9C77-D882-68E5A03FC316}"/>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F0C3A5F7-B4B7-19C5-9467-617DCDADFD87}"/>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6</a:t>
            </a:fld>
            <a:endParaRPr lang="sv-SE" sz="1000" b="1" dirty="0">
              <a:solidFill>
                <a:schemeClr val="bg1"/>
              </a:solidFill>
            </a:endParaRPr>
          </a:p>
        </p:txBody>
      </p:sp>
      <p:sp>
        <p:nvSpPr>
          <p:cNvPr id="7" name="Rectangle 6">
            <a:extLst>
              <a:ext uri="{FF2B5EF4-FFF2-40B4-BE49-F238E27FC236}">
                <a16:creationId xmlns:a16="http://schemas.microsoft.com/office/drawing/2014/main" id="{548C8AE4-2629-93C3-FA4D-B674C24BE30B}"/>
              </a:ext>
            </a:extLst>
          </p:cNvPr>
          <p:cNvSpPr/>
          <p:nvPr/>
        </p:nvSpPr>
        <p:spPr>
          <a:xfrm>
            <a:off x="343847" y="995986"/>
            <a:ext cx="10371778"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12.1.4 </a:t>
            </a:r>
            <a:r>
              <a:rPr lang="en-US"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Key drivers and challenges in industrial energy use</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p>
        </p:txBody>
      </p:sp>
      <p:sp>
        <p:nvSpPr>
          <p:cNvPr id="8" name="Title 10">
            <a:extLst>
              <a:ext uri="{FF2B5EF4-FFF2-40B4-BE49-F238E27FC236}">
                <a16:creationId xmlns:a16="http://schemas.microsoft.com/office/drawing/2014/main" id="{D91E87E3-29C4-6528-4067-1CC3719728DC}"/>
              </a:ext>
            </a:extLst>
          </p:cNvPr>
          <p:cNvSpPr txBox="1">
            <a:spLocks/>
          </p:cNvSpPr>
          <p:nvPr/>
        </p:nvSpPr>
        <p:spPr>
          <a:xfrm>
            <a:off x="343847" y="150594"/>
            <a:ext cx="10767176" cy="7620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12.1 Industrial sector</a:t>
            </a:r>
            <a:endParaRPr lang="en-US" dirty="0">
              <a:cs typeface="Calibri Light" panose="020F0302020204030204"/>
            </a:endParaRPr>
          </a:p>
        </p:txBody>
      </p:sp>
      <p:graphicFrame>
        <p:nvGraphicFramePr>
          <p:cNvPr id="2" name="Diagram 1">
            <a:extLst>
              <a:ext uri="{FF2B5EF4-FFF2-40B4-BE49-F238E27FC236}">
                <a16:creationId xmlns:a16="http://schemas.microsoft.com/office/drawing/2014/main" id="{3953BA82-6A4F-60E3-5C1E-E6A9E715B4BB}"/>
              </a:ext>
            </a:extLst>
          </p:cNvPr>
          <p:cNvGraphicFramePr/>
          <p:nvPr>
            <p:extLst>
              <p:ext uri="{D42A27DB-BD31-4B8C-83A1-F6EECF244321}">
                <p14:modId xmlns:p14="http://schemas.microsoft.com/office/powerpoint/2010/main" val="663367852"/>
              </p:ext>
            </p:extLst>
          </p:nvPr>
        </p:nvGraphicFramePr>
        <p:xfrm>
          <a:off x="231774" y="1614488"/>
          <a:ext cx="11566525" cy="4843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4665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7</a:t>
            </a:fld>
            <a:endParaRPr lang="sv-SE" sz="1000" b="1" dirty="0">
              <a:solidFill>
                <a:schemeClr val="bg1"/>
              </a:solidFill>
            </a:endParaRPr>
          </a:p>
        </p:txBody>
      </p:sp>
      <p:sp>
        <p:nvSpPr>
          <p:cNvPr id="2" name="Title 10">
            <a:extLst>
              <a:ext uri="{FF2B5EF4-FFF2-40B4-BE49-F238E27FC236}">
                <a16:creationId xmlns:a16="http://schemas.microsoft.com/office/drawing/2014/main" id="{C284E710-7841-D645-8EBC-8BB6B56440F1}"/>
              </a:ext>
            </a:extLst>
          </p:cNvPr>
          <p:cNvSpPr txBox="1">
            <a:spLocks/>
          </p:cNvSpPr>
          <p:nvPr/>
        </p:nvSpPr>
        <p:spPr>
          <a:xfrm>
            <a:off x="887215" y="8748"/>
            <a:ext cx="1217135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Lecture 12.1 References</a:t>
            </a:r>
          </a:p>
        </p:txBody>
      </p:sp>
      <p:sp>
        <p:nvSpPr>
          <p:cNvPr id="5" name="TextBox 4">
            <a:extLst>
              <a:ext uri="{FF2B5EF4-FFF2-40B4-BE49-F238E27FC236}">
                <a16:creationId xmlns:a16="http://schemas.microsoft.com/office/drawing/2014/main" id="{8898F266-6D45-2561-2868-0AC2D2AE1389}"/>
              </a:ext>
            </a:extLst>
          </p:cNvPr>
          <p:cNvSpPr txBox="1"/>
          <p:nvPr/>
        </p:nvSpPr>
        <p:spPr>
          <a:xfrm>
            <a:off x="887215" y="1780511"/>
            <a:ext cx="10342760" cy="21572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304800">
              <a:lnSpc>
                <a:spcPct val="107000"/>
              </a:lnSpc>
              <a:spcAft>
                <a:spcPts val="800"/>
              </a:spcAft>
            </a:pPr>
            <a:r>
              <a:rPr lang="en-GB" sz="24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Manuel, S. D., Floris, T., Kira, W., Jos, S., &amp; André, F. (2022). High technical and temporal resolution integrated energy system modelling of industrial decarbonisation. </a:t>
            </a:r>
            <a:r>
              <a:rPr lang="es-CO" sz="2400" i="1" kern="1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Advances</a:t>
            </a:r>
            <a:r>
              <a:rPr lang="es-CO" sz="2400" i="1"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in </a:t>
            </a:r>
            <a:r>
              <a:rPr lang="es-CO" sz="2400" i="1" kern="100" dirty="0" err="1">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Applied</a:t>
            </a:r>
            <a:r>
              <a:rPr lang="es-CO" sz="2400" i="1"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Energy</a:t>
            </a:r>
            <a:r>
              <a:rPr lang="es-CO" sz="24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es-CO" sz="2400" i="1"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7</a:t>
            </a:r>
            <a:r>
              <a:rPr lang="es-CO" sz="24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 </a:t>
            </a:r>
            <a:r>
              <a:rPr lang="es-CO" sz="24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hlinkClick r:id="rId3"/>
              </a:rPr>
              <a:t>https://doi.org/10.1016/j.adapen.2022.100105</a:t>
            </a:r>
            <a:endParaRPr lang="es-CO" sz="2400" kern="100" dirty="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endParaRPr>
          </a:p>
          <a:p>
            <a:pPr indent="-304800">
              <a:lnSpc>
                <a:spcPct val="107000"/>
              </a:lnSpc>
              <a:spcAft>
                <a:spcPts val="800"/>
              </a:spcAft>
            </a:pPr>
            <a:endParaRPr lang="es-CO" sz="2400" kern="100" dirty="0">
              <a:latin typeface="Aptos" panose="020B00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9221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a:extLst>
            <a:ext uri="{FF2B5EF4-FFF2-40B4-BE49-F238E27FC236}">
              <a16:creationId xmlns:a16="http://schemas.microsoft.com/office/drawing/2014/main" id="{9834FA2D-5F89-85E8-2D58-3D15B85230EE}"/>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099F028-2700-2993-49DA-A1F91AA805C8}"/>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8</a:t>
            </a:fld>
            <a:endParaRPr lang="sv-SE" sz="1000" b="1" dirty="0">
              <a:solidFill>
                <a:schemeClr val="bg1"/>
              </a:solidFill>
            </a:endParaRPr>
          </a:p>
        </p:txBody>
      </p:sp>
      <p:sp>
        <p:nvSpPr>
          <p:cNvPr id="2" name="Rectangle 1">
            <a:extLst>
              <a:ext uri="{FF2B5EF4-FFF2-40B4-BE49-F238E27FC236}">
                <a16:creationId xmlns:a16="http://schemas.microsoft.com/office/drawing/2014/main" id="{E33A529D-0CC6-9086-6D0C-CEDF460D970E}"/>
              </a:ext>
            </a:extLst>
          </p:cNvPr>
          <p:cNvSpPr/>
          <p:nvPr/>
        </p:nvSpPr>
        <p:spPr>
          <a:xfrm>
            <a:off x="582415" y="1510595"/>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12.2.1 Level of disaggregation</a:t>
            </a:r>
          </a:p>
        </p:txBody>
      </p:sp>
      <p:sp>
        <p:nvSpPr>
          <p:cNvPr id="4" name="Title 10">
            <a:extLst>
              <a:ext uri="{FF2B5EF4-FFF2-40B4-BE49-F238E27FC236}">
                <a16:creationId xmlns:a16="http://schemas.microsoft.com/office/drawing/2014/main" id="{18215D7E-4063-BBED-B045-E400377AC0F2}"/>
              </a:ext>
            </a:extLst>
          </p:cNvPr>
          <p:cNvSpPr txBox="1">
            <a:spLocks/>
          </p:cNvSpPr>
          <p:nvPr/>
        </p:nvSpPr>
        <p:spPr>
          <a:xfrm>
            <a:off x="582415" y="112946"/>
            <a:ext cx="10361809" cy="13976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12.2 Approaches for modelling the industrial sector</a:t>
            </a:r>
          </a:p>
        </p:txBody>
      </p:sp>
      <p:sp>
        <p:nvSpPr>
          <p:cNvPr id="5" name="TextBox 4">
            <a:extLst>
              <a:ext uri="{FF2B5EF4-FFF2-40B4-BE49-F238E27FC236}">
                <a16:creationId xmlns:a16="http://schemas.microsoft.com/office/drawing/2014/main" id="{5A2D30B6-D6BA-DA7A-72DD-686F80D8CE95}"/>
              </a:ext>
            </a:extLst>
          </p:cNvPr>
          <p:cNvSpPr txBox="1"/>
          <p:nvPr/>
        </p:nvSpPr>
        <p:spPr>
          <a:xfrm>
            <a:off x="393700" y="1944500"/>
            <a:ext cx="11316814" cy="1384995"/>
          </a:xfrm>
          <a:prstGeom prst="rect">
            <a:avLst/>
          </a:prstGeom>
          <a:noFill/>
        </p:spPr>
        <p:txBody>
          <a:bodyPr wrap="square">
            <a:spAutoFit/>
          </a:bodyPr>
          <a:lstStyle/>
          <a:p>
            <a:pPr algn="just"/>
            <a:r>
              <a:rPr lang="en-US" sz="2800" dirty="0">
                <a:latin typeface="Aptos" panose="020B0004020202020204" pitchFamily="34" charset="0"/>
              </a:rPr>
              <a:t>Modeling the industrial sector is a challenging task due to the wide variety of subsectors and processes. A single subsector often encompasses multiple subindustries. Some examples are shown below.</a:t>
            </a:r>
            <a:endParaRPr lang="es-CO" sz="2800" dirty="0">
              <a:latin typeface="Aptos" panose="020B0004020202020204" pitchFamily="34" charset="0"/>
            </a:endParaRPr>
          </a:p>
        </p:txBody>
      </p:sp>
      <p:graphicFrame>
        <p:nvGraphicFramePr>
          <p:cNvPr id="7" name="Diagram 6">
            <a:extLst>
              <a:ext uri="{FF2B5EF4-FFF2-40B4-BE49-F238E27FC236}">
                <a16:creationId xmlns:a16="http://schemas.microsoft.com/office/drawing/2014/main" id="{EE1B3451-CE8C-4326-E307-5C13D5B2206F}"/>
              </a:ext>
            </a:extLst>
          </p:cNvPr>
          <p:cNvGraphicFramePr/>
          <p:nvPr>
            <p:extLst>
              <p:ext uri="{D42A27DB-BD31-4B8C-83A1-F6EECF244321}">
                <p14:modId xmlns:p14="http://schemas.microsoft.com/office/powerpoint/2010/main" val="2328678356"/>
              </p:ext>
            </p:extLst>
          </p:nvPr>
        </p:nvGraphicFramePr>
        <p:xfrm>
          <a:off x="-2661764" y="3329495"/>
          <a:ext cx="11316814" cy="3140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E871622B-8487-A1B8-3066-8E89078CA007}"/>
              </a:ext>
            </a:extLst>
          </p:cNvPr>
          <p:cNvGraphicFramePr/>
          <p:nvPr>
            <p:extLst>
              <p:ext uri="{D42A27DB-BD31-4B8C-83A1-F6EECF244321}">
                <p14:modId xmlns:p14="http://schemas.microsoft.com/office/powerpoint/2010/main" val="446449641"/>
              </p:ext>
            </p:extLst>
          </p:nvPr>
        </p:nvGraphicFramePr>
        <p:xfrm>
          <a:off x="3177062" y="3291445"/>
          <a:ext cx="11316814" cy="31403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76478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EF953F69-EC43-D710-5495-A812211FADAF}"/>
              </a:ext>
            </a:extLst>
          </p:cNvPr>
          <p:cNvSpPr txBox="1">
            <a:spLocks/>
          </p:cNvSpPr>
          <p:nvPr/>
        </p:nvSpPr>
        <p:spPr>
          <a:xfrm>
            <a:off x="11798300" y="6565900"/>
            <a:ext cx="393700" cy="292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sv-SE" sz="1000" b="1" smtClean="0">
                <a:solidFill>
                  <a:schemeClr val="bg1"/>
                </a:solidFill>
              </a:rPr>
              <a:pPr algn="ctr"/>
              <a:t>9</a:t>
            </a:fld>
            <a:endParaRPr lang="sv-SE" sz="1000" b="1" dirty="0">
              <a:solidFill>
                <a:schemeClr val="bg1"/>
              </a:solidFill>
            </a:endParaRPr>
          </a:p>
        </p:txBody>
      </p:sp>
      <p:sp>
        <p:nvSpPr>
          <p:cNvPr id="2" name="Rectangle 1">
            <a:extLst>
              <a:ext uri="{FF2B5EF4-FFF2-40B4-BE49-F238E27FC236}">
                <a16:creationId xmlns:a16="http://schemas.microsoft.com/office/drawing/2014/main" id="{80ED264C-2459-7E9C-B4E7-0AC20593E710}"/>
              </a:ext>
            </a:extLst>
          </p:cNvPr>
          <p:cNvSpPr/>
          <p:nvPr/>
        </p:nvSpPr>
        <p:spPr>
          <a:xfrm>
            <a:off x="582414" y="1510595"/>
            <a:ext cx="8633023"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12.2.2 The case of The Netherlands</a:t>
            </a:r>
          </a:p>
        </p:txBody>
      </p:sp>
      <p:sp>
        <p:nvSpPr>
          <p:cNvPr id="4" name="Title 10">
            <a:extLst>
              <a:ext uri="{FF2B5EF4-FFF2-40B4-BE49-F238E27FC236}">
                <a16:creationId xmlns:a16="http://schemas.microsoft.com/office/drawing/2014/main" id="{EB3BB423-193C-BD62-291D-DC8376691DE5}"/>
              </a:ext>
            </a:extLst>
          </p:cNvPr>
          <p:cNvSpPr txBox="1">
            <a:spLocks/>
          </p:cNvSpPr>
          <p:nvPr/>
        </p:nvSpPr>
        <p:spPr>
          <a:xfrm>
            <a:off x="582415" y="112946"/>
            <a:ext cx="10361809" cy="139764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12.2 Approaches for modelling the industrial sector</a:t>
            </a:r>
          </a:p>
        </p:txBody>
      </p:sp>
      <p:sp>
        <p:nvSpPr>
          <p:cNvPr id="5" name="TextBox 4">
            <a:extLst>
              <a:ext uri="{FF2B5EF4-FFF2-40B4-BE49-F238E27FC236}">
                <a16:creationId xmlns:a16="http://schemas.microsoft.com/office/drawing/2014/main" id="{6BE234A1-85E7-DE23-E4E7-3C72C11A590D}"/>
              </a:ext>
            </a:extLst>
          </p:cNvPr>
          <p:cNvSpPr txBox="1"/>
          <p:nvPr/>
        </p:nvSpPr>
        <p:spPr>
          <a:xfrm>
            <a:off x="393700" y="1944500"/>
            <a:ext cx="11316814" cy="954107"/>
          </a:xfrm>
          <a:prstGeom prst="rect">
            <a:avLst/>
          </a:prstGeom>
          <a:noFill/>
        </p:spPr>
        <p:txBody>
          <a:bodyPr wrap="square">
            <a:spAutoFit/>
          </a:bodyPr>
          <a:lstStyle/>
          <a:p>
            <a:pPr algn="just"/>
            <a:r>
              <a:rPr lang="en-US" sz="2800" dirty="0">
                <a:latin typeface="Aptos" panose="020B0004020202020204" pitchFamily="34" charset="0"/>
              </a:rPr>
              <a:t>Four key subsectors were modelled and final demands were expressed in terms of </a:t>
            </a:r>
            <a:r>
              <a:rPr lang="en-US" sz="2800" dirty="0" err="1">
                <a:latin typeface="Aptos" panose="020B0004020202020204" pitchFamily="34" charset="0"/>
              </a:rPr>
              <a:t>tonnes</a:t>
            </a:r>
            <a:r>
              <a:rPr lang="en-US" sz="2800" dirty="0">
                <a:latin typeface="Aptos" panose="020B0004020202020204" pitchFamily="34" charset="0"/>
              </a:rPr>
              <a:t> of materials. </a:t>
            </a:r>
            <a:endParaRPr lang="es-CO" sz="2800" dirty="0">
              <a:latin typeface="Aptos" panose="020B0004020202020204" pitchFamily="34" charset="0"/>
            </a:endParaRPr>
          </a:p>
        </p:txBody>
      </p:sp>
      <p:sp>
        <p:nvSpPr>
          <p:cNvPr id="6" name="Rectangle 5">
            <a:extLst>
              <a:ext uri="{FF2B5EF4-FFF2-40B4-BE49-F238E27FC236}">
                <a16:creationId xmlns:a16="http://schemas.microsoft.com/office/drawing/2014/main" id="{817E4D24-9739-6640-A6F7-0EFA35F71705}"/>
              </a:ext>
            </a:extLst>
          </p:cNvPr>
          <p:cNvSpPr/>
          <p:nvPr/>
        </p:nvSpPr>
        <p:spPr>
          <a:xfrm>
            <a:off x="1769268" y="3033766"/>
            <a:ext cx="2817019" cy="54917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dirty="0" err="1">
                <a:latin typeface="Aptos" panose="020B0004020202020204" pitchFamily="34" charset="0"/>
              </a:rPr>
              <a:t>Subsectors</a:t>
            </a:r>
            <a:endParaRPr lang="es-CO" sz="2000" dirty="0">
              <a:latin typeface="Aptos" panose="020B0004020202020204" pitchFamily="34" charset="0"/>
            </a:endParaRPr>
          </a:p>
        </p:txBody>
      </p:sp>
      <p:sp>
        <p:nvSpPr>
          <p:cNvPr id="7" name="Rectangle 6">
            <a:extLst>
              <a:ext uri="{FF2B5EF4-FFF2-40B4-BE49-F238E27FC236}">
                <a16:creationId xmlns:a16="http://schemas.microsoft.com/office/drawing/2014/main" id="{4A34EF94-6D84-02B9-7EB2-EEB35D45F2C5}"/>
              </a:ext>
            </a:extLst>
          </p:cNvPr>
          <p:cNvSpPr/>
          <p:nvPr/>
        </p:nvSpPr>
        <p:spPr>
          <a:xfrm>
            <a:off x="393699" y="3718100"/>
            <a:ext cx="5921375" cy="2625550"/>
          </a:xfrm>
          <a:prstGeom prst="rect">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dirty="0">
                <a:solidFill>
                  <a:sysClr val="windowText" lastClr="000000"/>
                </a:solidFill>
                <a:latin typeface="Aptos" panose="020B0004020202020204" pitchFamily="34" charset="0"/>
              </a:rPr>
              <a:t>High-</a:t>
            </a:r>
            <a:r>
              <a:rPr lang="es-CO" sz="2000" dirty="0" err="1">
                <a:solidFill>
                  <a:sysClr val="windowText" lastClr="000000"/>
                </a:solidFill>
                <a:latin typeface="Aptos" panose="020B0004020202020204" pitchFamily="34" charset="0"/>
              </a:rPr>
              <a:t>value</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chemicals</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e.g</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Naptha</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steam</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craker</a:t>
            </a:r>
            <a:r>
              <a:rPr lang="es-CO" sz="2000" dirty="0">
                <a:solidFill>
                  <a:sysClr val="windowText" lastClr="000000"/>
                </a:solidFill>
                <a:latin typeface="Aptos" panose="020B0004020202020204" pitchFamily="34" charset="0"/>
              </a:rPr>
              <a:t>)</a:t>
            </a:r>
          </a:p>
          <a:p>
            <a:pPr algn="ctr"/>
            <a:endParaRPr lang="es-CO" sz="2000" dirty="0">
              <a:solidFill>
                <a:sysClr val="windowText" lastClr="000000"/>
              </a:solidFill>
              <a:latin typeface="Aptos" panose="020B0004020202020204" pitchFamily="34" charset="0"/>
            </a:endParaRPr>
          </a:p>
          <a:p>
            <a:pPr algn="ct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Hydrocarbons</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e.g</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traditional</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refining</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of</a:t>
            </a:r>
            <a:r>
              <a:rPr lang="es-CO" sz="2000" dirty="0">
                <a:solidFill>
                  <a:sysClr val="windowText" lastClr="000000"/>
                </a:solidFill>
                <a:latin typeface="Aptos" panose="020B0004020202020204" pitchFamily="34" charset="0"/>
              </a:rPr>
              <a:t> crude </a:t>
            </a:r>
            <a:r>
              <a:rPr lang="es-CO" sz="2000" dirty="0" err="1">
                <a:solidFill>
                  <a:sysClr val="windowText" lastClr="000000"/>
                </a:solidFill>
                <a:latin typeface="Aptos" panose="020B0004020202020204" pitchFamily="34" charset="0"/>
              </a:rPr>
              <a:t>oil</a:t>
            </a:r>
            <a:r>
              <a:rPr lang="es-CO" sz="2000" dirty="0">
                <a:solidFill>
                  <a:sysClr val="windowText" lastClr="000000"/>
                </a:solidFill>
                <a:latin typeface="Aptos" panose="020B0004020202020204" pitchFamily="34" charset="0"/>
              </a:rPr>
              <a:t>)</a:t>
            </a:r>
          </a:p>
          <a:p>
            <a:pPr algn="ct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Ammonia</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production</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e.g</a:t>
            </a:r>
            <a:r>
              <a:rPr lang="es-CO" sz="2000" dirty="0">
                <a:solidFill>
                  <a:sysClr val="windowText" lastClr="000000"/>
                </a:solidFill>
                <a:latin typeface="Aptos" panose="020B0004020202020204" pitchFamily="34" charset="0"/>
              </a:rPr>
              <a:t>., Haber-Bosh </a:t>
            </a:r>
            <a:r>
              <a:rPr lang="es-CO" sz="2000" dirty="0" err="1">
                <a:solidFill>
                  <a:sysClr val="windowText" lastClr="000000"/>
                </a:solidFill>
                <a:latin typeface="Aptos" panose="020B0004020202020204" pitchFamily="34" charset="0"/>
              </a:rPr>
              <a:t>process</a:t>
            </a:r>
            <a:r>
              <a:rPr lang="es-CO" sz="2000" dirty="0">
                <a:solidFill>
                  <a:sysClr val="windowText" lastClr="000000"/>
                </a:solidFill>
                <a:latin typeface="Aptos" panose="020B0004020202020204" pitchFamily="34" charset="0"/>
              </a:rPr>
              <a:t>)</a:t>
            </a:r>
          </a:p>
          <a:p>
            <a:pPr algn="ctr"/>
            <a:endParaRPr lang="es-CO" sz="2000" dirty="0">
              <a:solidFill>
                <a:sysClr val="windowText" lastClr="000000"/>
              </a:solidFill>
              <a:latin typeface="Aptos" panose="020B0004020202020204" pitchFamily="34" charset="0"/>
            </a:endParaRPr>
          </a:p>
          <a:p>
            <a:pPr algn="ctr"/>
            <a:r>
              <a:rPr lang="es-CO" sz="2000" dirty="0">
                <a:solidFill>
                  <a:sysClr val="windowText" lastClr="000000"/>
                </a:solidFill>
                <a:latin typeface="Aptos" panose="020B0004020202020204" pitchFamily="34" charset="0"/>
              </a:rPr>
              <a:t>Steel </a:t>
            </a:r>
            <a:r>
              <a:rPr lang="es-CO" sz="2000" dirty="0" err="1">
                <a:solidFill>
                  <a:sysClr val="windowText" lastClr="000000"/>
                </a:solidFill>
                <a:latin typeface="Aptos" panose="020B0004020202020204" pitchFamily="34" charset="0"/>
              </a:rPr>
              <a:t>production</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e.g</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blast</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furnace</a:t>
            </a:r>
            <a:r>
              <a:rPr lang="es-CO" sz="2000" dirty="0">
                <a:solidFill>
                  <a:sysClr val="windowText" lastClr="000000"/>
                </a:solidFill>
                <a:latin typeface="Aptos" panose="020B0004020202020204" pitchFamily="34" charset="0"/>
              </a:rPr>
              <a:t>)</a:t>
            </a:r>
          </a:p>
        </p:txBody>
      </p:sp>
      <p:sp>
        <p:nvSpPr>
          <p:cNvPr id="8" name="Rectangle 7">
            <a:extLst>
              <a:ext uri="{FF2B5EF4-FFF2-40B4-BE49-F238E27FC236}">
                <a16:creationId xmlns:a16="http://schemas.microsoft.com/office/drawing/2014/main" id="{8B6E05BC-9554-CA64-E195-BBE928B88EB8}"/>
              </a:ext>
            </a:extLst>
          </p:cNvPr>
          <p:cNvSpPr/>
          <p:nvPr/>
        </p:nvSpPr>
        <p:spPr>
          <a:xfrm>
            <a:off x="7806927" y="2972043"/>
            <a:ext cx="2817019" cy="54917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dirty="0">
                <a:latin typeface="Aptos" panose="020B0004020202020204" pitchFamily="34" charset="0"/>
              </a:rPr>
              <a:t>Final </a:t>
            </a:r>
            <a:r>
              <a:rPr lang="es-CO" sz="2000" dirty="0" err="1">
                <a:latin typeface="Aptos" panose="020B0004020202020204" pitchFamily="34" charset="0"/>
              </a:rPr>
              <a:t>demands</a:t>
            </a:r>
            <a:endParaRPr lang="es-CO" sz="2000" dirty="0">
              <a:latin typeface="Aptos" panose="020B0004020202020204" pitchFamily="34" charset="0"/>
            </a:endParaRPr>
          </a:p>
        </p:txBody>
      </p:sp>
      <p:sp>
        <p:nvSpPr>
          <p:cNvPr id="9" name="Rectangle 8">
            <a:extLst>
              <a:ext uri="{FF2B5EF4-FFF2-40B4-BE49-F238E27FC236}">
                <a16:creationId xmlns:a16="http://schemas.microsoft.com/office/drawing/2014/main" id="{B3BB4FDA-1335-91E0-0BB6-F2B0111860BD}"/>
              </a:ext>
            </a:extLst>
          </p:cNvPr>
          <p:cNvSpPr/>
          <p:nvPr/>
        </p:nvSpPr>
        <p:spPr>
          <a:xfrm>
            <a:off x="7000873" y="3718100"/>
            <a:ext cx="4429126" cy="2625550"/>
          </a:xfrm>
          <a:prstGeom prst="rect">
            <a:avLst/>
          </a:pr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2000" dirty="0" err="1">
                <a:solidFill>
                  <a:sysClr val="windowText" lastClr="000000"/>
                </a:solidFill>
                <a:latin typeface="Aptos" panose="020B0004020202020204" pitchFamily="34" charset="0"/>
              </a:rPr>
              <a:t>Tonnes</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of</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olefins</a:t>
            </a:r>
            <a:endParaRPr lang="es-CO" sz="2000" dirty="0">
              <a:solidFill>
                <a:sysClr val="windowText" lastClr="000000"/>
              </a:solidFill>
              <a:latin typeface="Aptos" panose="020B0004020202020204" pitchFamily="34" charset="0"/>
            </a:endParaRPr>
          </a:p>
          <a:p>
            <a:pPr algn="ctr"/>
            <a:endParaRPr lang="es-CO" sz="2000" dirty="0">
              <a:solidFill>
                <a:sysClr val="windowText" lastClr="000000"/>
              </a:solidFill>
              <a:latin typeface="Aptos" panose="020B0004020202020204" pitchFamily="34" charset="0"/>
            </a:endParaRPr>
          </a:p>
          <a:p>
            <a:pPr algn="ct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Tonnes</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of</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hydrocarbons</a:t>
            </a:r>
            <a:endParaRPr lang="es-CO" sz="2000" dirty="0">
              <a:solidFill>
                <a:sysClr val="windowText" lastClr="000000"/>
              </a:solidFill>
              <a:latin typeface="Aptos" panose="020B0004020202020204" pitchFamily="34" charset="0"/>
            </a:endParaRPr>
          </a:p>
          <a:p>
            <a:pPr algn="ct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Tonnes</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of</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fertilizers</a:t>
            </a:r>
            <a:endParaRPr lang="es-CO" sz="2000" dirty="0">
              <a:solidFill>
                <a:sysClr val="windowText" lastClr="000000"/>
              </a:solidFill>
              <a:latin typeface="Aptos" panose="020B0004020202020204" pitchFamily="34" charset="0"/>
            </a:endParaRPr>
          </a:p>
          <a:p>
            <a:pPr algn="ctr"/>
            <a:endParaRPr lang="es-CO" sz="2000" dirty="0">
              <a:solidFill>
                <a:sysClr val="windowText" lastClr="000000"/>
              </a:solidFill>
              <a:latin typeface="Aptos" panose="020B0004020202020204" pitchFamily="34" charset="0"/>
            </a:endParaRPr>
          </a:p>
          <a:p>
            <a:pPr algn="ctr"/>
            <a:r>
              <a:rPr lang="es-CO" sz="2000" dirty="0" err="1">
                <a:solidFill>
                  <a:sysClr val="windowText" lastClr="000000"/>
                </a:solidFill>
                <a:latin typeface="Aptos" panose="020B0004020202020204" pitchFamily="34" charset="0"/>
              </a:rPr>
              <a:t>Tonnes</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of</a:t>
            </a:r>
            <a:r>
              <a:rPr lang="es-CO" sz="2000" dirty="0">
                <a:solidFill>
                  <a:sysClr val="windowText" lastClr="000000"/>
                </a:solidFill>
                <a:latin typeface="Aptos" panose="020B0004020202020204" pitchFamily="34" charset="0"/>
              </a:rPr>
              <a:t> </a:t>
            </a:r>
            <a:r>
              <a:rPr lang="es-CO" sz="2000" dirty="0" err="1">
                <a:solidFill>
                  <a:sysClr val="windowText" lastClr="000000"/>
                </a:solidFill>
                <a:latin typeface="Aptos" panose="020B0004020202020204" pitchFamily="34" charset="0"/>
              </a:rPr>
              <a:t>steel</a:t>
            </a:r>
            <a:endParaRPr lang="es-CO" sz="2000" dirty="0">
              <a:solidFill>
                <a:sysClr val="windowText" lastClr="000000"/>
              </a:solidFill>
              <a:latin typeface="Aptos" panose="020B0004020202020204" pitchFamily="34" charset="0"/>
            </a:endParaRPr>
          </a:p>
        </p:txBody>
      </p:sp>
      <p:sp>
        <p:nvSpPr>
          <p:cNvPr id="10" name="Arrow: Right 9">
            <a:extLst>
              <a:ext uri="{FF2B5EF4-FFF2-40B4-BE49-F238E27FC236}">
                <a16:creationId xmlns:a16="http://schemas.microsoft.com/office/drawing/2014/main" id="{97CF5944-A681-DC9D-9ECC-46FFC3FCB526}"/>
              </a:ext>
            </a:extLst>
          </p:cNvPr>
          <p:cNvSpPr/>
          <p:nvPr/>
        </p:nvSpPr>
        <p:spPr>
          <a:xfrm>
            <a:off x="6315074" y="4329113"/>
            <a:ext cx="685799" cy="1571625"/>
          </a:xfrm>
          <a:prstGeom prst="rightArrow">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053203308"/>
      </p:ext>
    </p:extLst>
  </p:cSld>
  <p:clrMapOvr>
    <a:masterClrMapping/>
  </p:clrMapOvr>
</p:sld>
</file>

<file path=ppt/theme/theme1.xml><?xml version="1.0" encoding="utf-8"?>
<a:theme xmlns:a="http://schemas.openxmlformats.org/drawingml/2006/main"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33F727AA7180443A862CD9A25741398" ma:contentTypeVersion="18" ma:contentTypeDescription="Crear nuevo documento." ma:contentTypeScope="" ma:versionID="e95ced547947cc96d9f0ca074ad6ec65">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59f73267aa52fe24a52d6154dfcf08fe"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Props1.xml><?xml version="1.0" encoding="utf-8"?>
<ds:datastoreItem xmlns:ds="http://schemas.openxmlformats.org/officeDocument/2006/customXml" ds:itemID="{15F298B4-568F-490A-8C52-634CC17EC9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5F7E04-0F8F-4ECA-9525-3F0638DC6B8F}">
  <ds:schemaRefs>
    <ds:schemaRef ds:uri="http://schemas.microsoft.com/sharepoint/v3/contenttype/forms"/>
  </ds:schemaRefs>
</ds:datastoreItem>
</file>

<file path=customXml/itemProps3.xml><?xml version="1.0" encoding="utf-8"?>
<ds:datastoreItem xmlns:ds="http://schemas.openxmlformats.org/officeDocument/2006/customXml" ds:itemID="{AB1DDE83-2ED0-4567-A669-A16A212F164D}">
  <ds:schemaRefs>
    <ds:schemaRef ds:uri="http://purl.org/dc/term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0b696a8a-ab1a-459b-a09e-44df7cbe9330"/>
    <ds:schemaRef ds:uri="35b8b66e-5759-43c1-a138-f967a8bf5a2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7738</TotalTime>
  <Words>4166</Words>
  <Application>Microsoft Office PowerPoint</Application>
  <PresentationFormat>Widescreen</PresentationFormat>
  <Paragraphs>303</Paragraphs>
  <Slides>21</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Arial</vt:lpstr>
      <vt:lpstr>Calibri</vt:lpstr>
      <vt:lpstr>Calibri Light</vt:lpstr>
      <vt:lpstr>Helvetica Neue</vt:lpstr>
      <vt:lpstr>Open Sans</vt:lpstr>
      <vt:lpstr>Open Sans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[Descriptive Title]</dc:title>
  <dc:creator>Eunice Ramos</dc:creator>
  <cp:lastModifiedBy>Kavya Abeysundara</cp:lastModifiedBy>
  <cp:revision>113</cp:revision>
  <dcterms:created xsi:type="dcterms:W3CDTF">2019-06-09T10:25:43Z</dcterms:created>
  <dcterms:modified xsi:type="dcterms:W3CDTF">2025-07-22T11:50:33Z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