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1.xml" ContentType="application/vnd.openxmlformats-officedocument.presentationml.slideLayout+xml"/>
  <Override PartName="/ppt/slideLayouts/slideLayout23.xml" ContentType="application/vnd.openxmlformats-officedocument.presentationml.slideLayout+xml"/>
  <Override PartName="/ppt/slideLayouts/slideLayout20.xml" ContentType="application/vnd.openxmlformats-officedocument.presentationml.slideLayout+xml"/>
  <Override PartName="/ppt/slideLayouts/slideLayout22.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sldIdLst>
    <p:sldId id="256" r:id="rId3"/>
    <p:sldId id="259" r:id="rId4"/>
    <p:sldId id="270" r:id="rId5"/>
    <p:sldId id="269" r:id="rId6"/>
    <p:sldId id="272" r:id="rId7"/>
    <p:sldId id="274" r:id="rId8"/>
    <p:sldId id="287" r:id="rId9"/>
    <p:sldId id="286" r:id="rId10"/>
    <p:sldId id="273" r:id="rId11"/>
    <p:sldId id="275" r:id="rId12"/>
    <p:sldId id="276" r:id="rId13"/>
    <p:sldId id="284" r:id="rId14"/>
    <p:sldId id="277" r:id="rId15"/>
    <p:sldId id="278" r:id="rId16"/>
    <p:sldId id="279" r:id="rId17"/>
    <p:sldId id="291" r:id="rId18"/>
    <p:sldId id="29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4F21"/>
    <a:srgbClr val="4970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0" d="100"/>
          <a:sy n="80" d="100"/>
        </p:scale>
        <p:origin x="100"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ustomXml" Target="../customXml/item3.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ustomXml" Target="../customXml/item2.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ustomXml" Target="../customXml/item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7" name="Picture 16" descr="A picture containing drawing&#10;&#10;Description automatically generated">
            <a:extLst>
              <a:ext uri="{FF2B5EF4-FFF2-40B4-BE49-F238E27FC236}">
                <a16:creationId xmlns:a16="http://schemas.microsoft.com/office/drawing/2014/main" id="{A53E2ADF-473E-4DA7-AF9C-423E023C7FC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30" y="4086603"/>
            <a:ext cx="2743200" cy="2771397"/>
          </a:xfrm>
          <a:prstGeom prst="rect">
            <a:avLst/>
          </a:prstGeom>
        </p:spPr>
      </p:pic>
      <p:pic>
        <p:nvPicPr>
          <p:cNvPr id="15" name="Picture 14" descr="A close up of a logo&#10;&#10;Description automatically generated">
            <a:extLst>
              <a:ext uri="{FF2B5EF4-FFF2-40B4-BE49-F238E27FC236}">
                <a16:creationId xmlns:a16="http://schemas.microsoft.com/office/drawing/2014/main" id="{354C8420-F3C4-4AD7-9F4C-54151C5B91E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554145" y="0"/>
            <a:ext cx="2637855" cy="2668385"/>
          </a:xfrm>
          <a:prstGeom prst="rect">
            <a:avLst/>
          </a:prstGeom>
        </p:spPr>
      </p:pic>
      <p:sp>
        <p:nvSpPr>
          <p:cNvPr id="2" name="Title 1">
            <a:extLst>
              <a:ext uri="{FF2B5EF4-FFF2-40B4-BE49-F238E27FC236}">
                <a16:creationId xmlns:a16="http://schemas.microsoft.com/office/drawing/2014/main" id="{30D8384D-DD9E-4F4F-8530-D8DD96B211D3}"/>
              </a:ext>
            </a:extLst>
          </p:cNvPr>
          <p:cNvSpPr>
            <a:spLocks noGrp="1"/>
          </p:cNvSpPr>
          <p:nvPr>
            <p:ph type="ctrTitle"/>
          </p:nvPr>
        </p:nvSpPr>
        <p:spPr>
          <a:xfrm>
            <a:off x="1519770" y="289092"/>
            <a:ext cx="9144000" cy="2387600"/>
          </a:xfrm>
        </p:spPr>
        <p:txBody>
          <a:bodyPr anchor="b">
            <a:normAutofit/>
          </a:bodyPr>
          <a:lstStyle>
            <a:lvl1pPr algn="ctr">
              <a:defRPr sz="44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2D1FD934-18FC-48E4-A957-CC87A942C831}"/>
              </a:ext>
            </a:extLst>
          </p:cNvPr>
          <p:cNvSpPr>
            <a:spLocks noGrp="1"/>
          </p:cNvSpPr>
          <p:nvPr>
            <p:ph type="subTitle" idx="1"/>
          </p:nvPr>
        </p:nvSpPr>
        <p:spPr>
          <a:xfrm>
            <a:off x="1548939" y="277915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297A7015-B78C-4322-BDC2-1AD85A0A458F}"/>
              </a:ext>
            </a:extLst>
          </p:cNvPr>
          <p:cNvSpPr>
            <a:spLocks noGrp="1"/>
          </p:cNvSpPr>
          <p:nvPr>
            <p:ph type="dt" sz="half" idx="10"/>
          </p:nvPr>
        </p:nvSpPr>
        <p:spPr>
          <a:xfrm>
            <a:off x="1364170" y="6019898"/>
            <a:ext cx="2570329" cy="365125"/>
          </a:xfrm>
        </p:spPr>
        <p:txBody>
          <a:bodyPr/>
          <a:lstStyle/>
          <a:p>
            <a:fld id="{60F24D0B-8C35-4C37-8895-78F4822E62D5}" type="datetimeFigureOut">
              <a:rPr lang="en-GB" smtClean="0"/>
              <a:t>04/03/2021</a:t>
            </a:fld>
            <a:endParaRPr lang="en-GB"/>
          </a:p>
        </p:txBody>
      </p:sp>
      <p:sp>
        <p:nvSpPr>
          <p:cNvPr id="5" name="Footer Placeholder 4">
            <a:extLst>
              <a:ext uri="{FF2B5EF4-FFF2-40B4-BE49-F238E27FC236}">
                <a16:creationId xmlns:a16="http://schemas.microsoft.com/office/drawing/2014/main" id="{5181DA80-937D-4BC5-AA42-8545060AEFCE}"/>
              </a:ext>
            </a:extLst>
          </p:cNvPr>
          <p:cNvSpPr>
            <a:spLocks noGrp="1"/>
          </p:cNvSpPr>
          <p:nvPr>
            <p:ph type="ftr" sz="quarter" idx="11"/>
          </p:nvPr>
        </p:nvSpPr>
        <p:spPr>
          <a:xfrm>
            <a:off x="4034370" y="6018090"/>
            <a:ext cx="4114800" cy="365125"/>
          </a:xfrm>
        </p:spPr>
        <p:txBody>
          <a:bodyPr/>
          <a:lstStyle/>
          <a:p>
            <a:endParaRPr lang="en-GB"/>
          </a:p>
        </p:txBody>
      </p:sp>
      <p:sp>
        <p:nvSpPr>
          <p:cNvPr id="6" name="Slide Number Placeholder 5">
            <a:extLst>
              <a:ext uri="{FF2B5EF4-FFF2-40B4-BE49-F238E27FC236}">
                <a16:creationId xmlns:a16="http://schemas.microsoft.com/office/drawing/2014/main" id="{8E9C8654-1E1F-42DD-8326-C610114125ED}"/>
              </a:ext>
            </a:extLst>
          </p:cNvPr>
          <p:cNvSpPr>
            <a:spLocks noGrp="1"/>
          </p:cNvSpPr>
          <p:nvPr>
            <p:ph type="sldNum" sz="quarter" idx="12"/>
          </p:nvPr>
        </p:nvSpPr>
        <p:spPr/>
        <p:txBody>
          <a:bodyPr/>
          <a:lstStyle/>
          <a:p>
            <a:fld id="{D789C580-C195-4E0E-862B-B6949D7BE131}" type="slidenum">
              <a:rPr lang="en-GB" smtClean="0"/>
              <a:t>‹#›</a:t>
            </a:fld>
            <a:endParaRPr lang="en-GB"/>
          </a:p>
        </p:txBody>
      </p:sp>
      <p:grpSp>
        <p:nvGrpSpPr>
          <p:cNvPr id="7" name="Group 6">
            <a:extLst>
              <a:ext uri="{FF2B5EF4-FFF2-40B4-BE49-F238E27FC236}">
                <a16:creationId xmlns:a16="http://schemas.microsoft.com/office/drawing/2014/main" id="{B35A9DC7-EF79-4552-AB76-9C979E5C8BDD}"/>
              </a:ext>
            </a:extLst>
          </p:cNvPr>
          <p:cNvGrpSpPr/>
          <p:nvPr userDrawn="1"/>
        </p:nvGrpSpPr>
        <p:grpSpPr>
          <a:xfrm>
            <a:off x="-107301" y="176528"/>
            <a:ext cx="12299301" cy="6897920"/>
            <a:chOff x="-232593" y="-188800"/>
            <a:chExt cx="9384213" cy="5489733"/>
          </a:xfrm>
        </p:grpSpPr>
        <p:pic>
          <p:nvPicPr>
            <p:cNvPr id="8" name="Picture 5">
              <a:extLst>
                <a:ext uri="{FF2B5EF4-FFF2-40B4-BE49-F238E27FC236}">
                  <a16:creationId xmlns:a16="http://schemas.microsoft.com/office/drawing/2014/main" id="{1D25077C-2315-4E29-B599-6C5678449D3D}"/>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019800" y="2177269"/>
              <a:ext cx="3131820" cy="2946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a:extLst>
                <a:ext uri="{FF2B5EF4-FFF2-40B4-BE49-F238E27FC236}">
                  <a16:creationId xmlns:a16="http://schemas.microsoft.com/office/drawing/2014/main" id="{6B5A57D0-EDAD-45E2-BC94-5343F5A1470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52600" y="4833800"/>
              <a:ext cx="4191000" cy="292891"/>
            </a:xfrm>
            <a:prstGeom prst="rect">
              <a:avLst/>
            </a:prstGeom>
          </p:spPr>
        </p:pic>
        <p:pic>
          <p:nvPicPr>
            <p:cNvPr id="10" name="Picture 9" descr="A close up of a logo&#10;&#10;Description automatically generated">
              <a:extLst>
                <a:ext uri="{FF2B5EF4-FFF2-40B4-BE49-F238E27FC236}">
                  <a16:creationId xmlns:a16="http://schemas.microsoft.com/office/drawing/2014/main" id="{46AFD2F7-DB16-4BF9-BCC3-4B2F4206ED2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544534" y="-188800"/>
              <a:ext cx="533400" cy="564599"/>
            </a:xfrm>
            <a:prstGeom prst="rect">
              <a:avLst/>
            </a:prstGeom>
          </p:spPr>
        </p:pic>
        <p:sp>
          <p:nvSpPr>
            <p:cNvPr id="11" name="Text Box 7">
              <a:extLst>
                <a:ext uri="{FF2B5EF4-FFF2-40B4-BE49-F238E27FC236}">
                  <a16:creationId xmlns:a16="http://schemas.microsoft.com/office/drawing/2014/main" id="{D475F83A-EF2E-42A7-9CE2-3DB4CA46289D}"/>
                </a:ext>
              </a:extLst>
            </p:cNvPr>
            <p:cNvSpPr txBox="1">
              <a:spLocks noChangeArrowheads="1"/>
            </p:cNvSpPr>
            <p:nvPr/>
          </p:nvSpPr>
          <p:spPr bwMode="auto">
            <a:xfrm>
              <a:off x="8007855" y="-186046"/>
              <a:ext cx="853478" cy="279546"/>
            </a:xfrm>
            <a:prstGeom prst="rect">
              <a:avLst/>
            </a:prstGeom>
            <a:noFill/>
            <a:ln w="9525">
              <a:noFill/>
              <a:miter lim="800000"/>
              <a:headEnd/>
              <a:tailEnd/>
            </a:ln>
          </p:spPr>
          <p:txBody>
            <a:bodyPr rot="0" vert="horz" wrap="square" lIns="91440" tIns="45720" rIns="91440" bIns="45720" anchor="t" anchorCtr="0">
              <a:noAutofit/>
            </a:bodyPr>
            <a:lstStyle/>
            <a:p>
              <a:pPr marL="0" marR="0">
                <a:lnSpc>
                  <a:spcPct val="107000"/>
                </a:lnSpc>
                <a:spcBef>
                  <a:spcPts val="0"/>
                </a:spcBef>
                <a:spcAft>
                  <a:spcPts val="80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Funded by: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2" name="Picture 11" descr="A close up of a logo&#10;&#10;Description automatically generated">
              <a:extLst>
                <a:ext uri="{FF2B5EF4-FFF2-40B4-BE49-F238E27FC236}">
                  <a16:creationId xmlns:a16="http://schemas.microsoft.com/office/drawing/2014/main" id="{C0329F0B-7C74-4FBB-A8FA-9D6BE4780F0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2593" y="4157933"/>
              <a:ext cx="1143000" cy="1143000"/>
            </a:xfrm>
            <a:prstGeom prst="rect">
              <a:avLst/>
            </a:prstGeom>
          </p:spPr>
        </p:pic>
      </p:grpSp>
    </p:spTree>
    <p:extLst>
      <p:ext uri="{BB962C8B-B14F-4D97-AF65-F5344CB8AC3E}">
        <p14:creationId xmlns:p14="http://schemas.microsoft.com/office/powerpoint/2010/main" val="3752345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23221-199C-4F5A-8C26-7ED5ECEE52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763315A-7F4B-41C5-B4F5-90D855B9FE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F3DDDD4-28AF-4D3F-A335-1F4EB9E2A7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A43688-BC21-4715-AF72-6384D6112A1A}"/>
              </a:ext>
            </a:extLst>
          </p:cNvPr>
          <p:cNvSpPr>
            <a:spLocks noGrp="1"/>
          </p:cNvSpPr>
          <p:nvPr>
            <p:ph type="dt" sz="half" idx="10"/>
          </p:nvPr>
        </p:nvSpPr>
        <p:spPr/>
        <p:txBody>
          <a:bodyPr/>
          <a:lstStyle/>
          <a:p>
            <a:fld id="{60F24D0B-8C35-4C37-8895-78F4822E62D5}" type="datetimeFigureOut">
              <a:rPr lang="en-GB" smtClean="0"/>
              <a:t>04/03/2021</a:t>
            </a:fld>
            <a:endParaRPr lang="en-GB"/>
          </a:p>
        </p:txBody>
      </p:sp>
      <p:sp>
        <p:nvSpPr>
          <p:cNvPr id="6" name="Footer Placeholder 5">
            <a:extLst>
              <a:ext uri="{FF2B5EF4-FFF2-40B4-BE49-F238E27FC236}">
                <a16:creationId xmlns:a16="http://schemas.microsoft.com/office/drawing/2014/main" id="{8D36027F-5EB0-4818-B5EB-7E2F4BCD91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6D0FB21-8A61-427B-93AB-C692A54E738A}"/>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3280283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5951D-0F06-4754-ADD7-CFC618DA6E6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86A574A-6EE1-41D2-98D8-E888D86770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C77F473-BE0F-4396-8F57-02DBCA7FD45F}"/>
              </a:ext>
            </a:extLst>
          </p:cNvPr>
          <p:cNvSpPr>
            <a:spLocks noGrp="1"/>
          </p:cNvSpPr>
          <p:nvPr>
            <p:ph type="dt" sz="half" idx="10"/>
          </p:nvPr>
        </p:nvSpPr>
        <p:spPr/>
        <p:txBody>
          <a:bodyPr/>
          <a:lstStyle/>
          <a:p>
            <a:fld id="{60F24D0B-8C35-4C37-8895-78F4822E62D5}" type="datetimeFigureOut">
              <a:rPr lang="en-GB" smtClean="0"/>
              <a:t>04/03/2021</a:t>
            </a:fld>
            <a:endParaRPr lang="en-GB"/>
          </a:p>
        </p:txBody>
      </p:sp>
      <p:sp>
        <p:nvSpPr>
          <p:cNvPr id="5" name="Footer Placeholder 4">
            <a:extLst>
              <a:ext uri="{FF2B5EF4-FFF2-40B4-BE49-F238E27FC236}">
                <a16:creationId xmlns:a16="http://schemas.microsoft.com/office/drawing/2014/main" id="{A316F187-4517-4293-885B-B796AD0B56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B99528-2F69-4B86-BA21-21BE1D6F211C}"/>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3058961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FE8183-4F0F-481C-8758-D46C7E29727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100937E-C70B-4BB7-BD2E-3B060ACCD1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D165E1-A48F-49C0-B0D9-56BFBBB78527}"/>
              </a:ext>
            </a:extLst>
          </p:cNvPr>
          <p:cNvSpPr>
            <a:spLocks noGrp="1"/>
          </p:cNvSpPr>
          <p:nvPr>
            <p:ph type="dt" sz="half" idx="10"/>
          </p:nvPr>
        </p:nvSpPr>
        <p:spPr/>
        <p:txBody>
          <a:bodyPr/>
          <a:lstStyle/>
          <a:p>
            <a:fld id="{60F24D0B-8C35-4C37-8895-78F4822E62D5}" type="datetimeFigureOut">
              <a:rPr lang="en-GB" smtClean="0"/>
              <a:t>04/03/2021</a:t>
            </a:fld>
            <a:endParaRPr lang="en-GB"/>
          </a:p>
        </p:txBody>
      </p:sp>
      <p:sp>
        <p:nvSpPr>
          <p:cNvPr id="5" name="Footer Placeholder 4">
            <a:extLst>
              <a:ext uri="{FF2B5EF4-FFF2-40B4-BE49-F238E27FC236}">
                <a16:creationId xmlns:a16="http://schemas.microsoft.com/office/drawing/2014/main" id="{CFC5B356-95E4-41F7-AC33-D27421A062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DFBD91A-E741-4600-97F9-8F453ED5D420}"/>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1948233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8BDEC-702D-42E1-8803-CF8FFCDA57E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B32F348-B336-4B1B-9E23-2C3115326A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8B427D9-D26C-4D28-ADCA-6E2BBBCBD725}"/>
              </a:ext>
            </a:extLst>
          </p:cNvPr>
          <p:cNvSpPr>
            <a:spLocks noGrp="1"/>
          </p:cNvSpPr>
          <p:nvPr>
            <p:ph type="dt" sz="half" idx="10"/>
          </p:nvPr>
        </p:nvSpPr>
        <p:spPr/>
        <p:txBody>
          <a:bodyPr/>
          <a:lstStyle/>
          <a:p>
            <a:fld id="{1371EB49-D4EA-42D7-8146-36A92E13F1D3}" type="datetimeFigureOut">
              <a:rPr lang="en-GB" smtClean="0"/>
              <a:t>04/03/2021</a:t>
            </a:fld>
            <a:endParaRPr lang="en-GB"/>
          </a:p>
        </p:txBody>
      </p:sp>
      <p:sp>
        <p:nvSpPr>
          <p:cNvPr id="5" name="Footer Placeholder 4">
            <a:extLst>
              <a:ext uri="{FF2B5EF4-FFF2-40B4-BE49-F238E27FC236}">
                <a16:creationId xmlns:a16="http://schemas.microsoft.com/office/drawing/2014/main" id="{A7F48B70-C79E-4EC1-83F5-A92E89C832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B6EF88-3785-448C-8BD7-490206C063D0}"/>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4118423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A78FE-DC31-4246-B749-10296C0C77B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D403B2C-245B-4F3E-BD34-DF49F007F9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AF53B6-7691-476F-85B1-20E1118BFEDB}"/>
              </a:ext>
            </a:extLst>
          </p:cNvPr>
          <p:cNvSpPr>
            <a:spLocks noGrp="1"/>
          </p:cNvSpPr>
          <p:nvPr>
            <p:ph type="dt" sz="half" idx="10"/>
          </p:nvPr>
        </p:nvSpPr>
        <p:spPr/>
        <p:txBody>
          <a:bodyPr/>
          <a:lstStyle/>
          <a:p>
            <a:fld id="{1371EB49-D4EA-42D7-8146-36A92E13F1D3}" type="datetimeFigureOut">
              <a:rPr lang="en-GB" smtClean="0"/>
              <a:t>04/03/2021</a:t>
            </a:fld>
            <a:endParaRPr lang="en-GB"/>
          </a:p>
        </p:txBody>
      </p:sp>
      <p:sp>
        <p:nvSpPr>
          <p:cNvPr id="5" name="Footer Placeholder 4">
            <a:extLst>
              <a:ext uri="{FF2B5EF4-FFF2-40B4-BE49-F238E27FC236}">
                <a16:creationId xmlns:a16="http://schemas.microsoft.com/office/drawing/2014/main" id="{83D61F98-3853-4FEC-8AE1-E9FC277323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B6D9D9-5631-4DCA-9295-50BFFAA00B53}"/>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8860640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DF369-3506-4F64-81DA-0F1A3F300CC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ADF79AF-539F-4E46-8E5B-73CB1839BC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352FF6-2753-47BE-A6B1-404575120644}"/>
              </a:ext>
            </a:extLst>
          </p:cNvPr>
          <p:cNvSpPr>
            <a:spLocks noGrp="1"/>
          </p:cNvSpPr>
          <p:nvPr>
            <p:ph type="dt" sz="half" idx="10"/>
          </p:nvPr>
        </p:nvSpPr>
        <p:spPr/>
        <p:txBody>
          <a:bodyPr/>
          <a:lstStyle/>
          <a:p>
            <a:fld id="{1371EB49-D4EA-42D7-8146-36A92E13F1D3}" type="datetimeFigureOut">
              <a:rPr lang="en-GB" smtClean="0"/>
              <a:t>04/03/2021</a:t>
            </a:fld>
            <a:endParaRPr lang="en-GB"/>
          </a:p>
        </p:txBody>
      </p:sp>
      <p:sp>
        <p:nvSpPr>
          <p:cNvPr id="5" name="Footer Placeholder 4">
            <a:extLst>
              <a:ext uri="{FF2B5EF4-FFF2-40B4-BE49-F238E27FC236}">
                <a16:creationId xmlns:a16="http://schemas.microsoft.com/office/drawing/2014/main" id="{7CB64568-EE20-4793-9A14-3E5861F9A9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F71A2A-6231-4067-AC68-15488D61820F}"/>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11988517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B55A4-8558-4313-9AA0-141085A7423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B93F0B7-E383-49D0-ADCE-A7FB7DB9AC9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AB96B5D-601F-4B33-A6DE-9A2DB05381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976399C-1128-42FB-AB7A-6761B13AA26B}"/>
              </a:ext>
            </a:extLst>
          </p:cNvPr>
          <p:cNvSpPr>
            <a:spLocks noGrp="1"/>
          </p:cNvSpPr>
          <p:nvPr>
            <p:ph type="dt" sz="half" idx="10"/>
          </p:nvPr>
        </p:nvSpPr>
        <p:spPr/>
        <p:txBody>
          <a:bodyPr/>
          <a:lstStyle/>
          <a:p>
            <a:fld id="{1371EB49-D4EA-42D7-8146-36A92E13F1D3}" type="datetimeFigureOut">
              <a:rPr lang="en-GB" smtClean="0"/>
              <a:t>04/03/2021</a:t>
            </a:fld>
            <a:endParaRPr lang="en-GB"/>
          </a:p>
        </p:txBody>
      </p:sp>
      <p:sp>
        <p:nvSpPr>
          <p:cNvPr id="6" name="Footer Placeholder 5">
            <a:extLst>
              <a:ext uri="{FF2B5EF4-FFF2-40B4-BE49-F238E27FC236}">
                <a16:creationId xmlns:a16="http://schemas.microsoft.com/office/drawing/2014/main" id="{62ABF26D-D056-477A-998D-BB2336CFBC1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985F61A-DCED-4A53-88D6-C646551F3A67}"/>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339467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CF77A-1F77-4293-81FE-F7E4B1A34C6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45BEC36-65B4-474A-8145-020C1F9DB3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369300-8F25-47D0-ABC0-E50A41013F8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320D149-C292-4F9B-9442-FAA7619402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C64248-33AA-4C20-BDCE-E29DD8427C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87B9AD8-2868-40DE-9EDA-10D2B5323DB5}"/>
              </a:ext>
            </a:extLst>
          </p:cNvPr>
          <p:cNvSpPr>
            <a:spLocks noGrp="1"/>
          </p:cNvSpPr>
          <p:nvPr>
            <p:ph type="dt" sz="half" idx="10"/>
          </p:nvPr>
        </p:nvSpPr>
        <p:spPr/>
        <p:txBody>
          <a:bodyPr/>
          <a:lstStyle/>
          <a:p>
            <a:fld id="{1371EB49-D4EA-42D7-8146-36A92E13F1D3}" type="datetimeFigureOut">
              <a:rPr lang="en-GB" smtClean="0"/>
              <a:t>04/03/2021</a:t>
            </a:fld>
            <a:endParaRPr lang="en-GB"/>
          </a:p>
        </p:txBody>
      </p:sp>
      <p:sp>
        <p:nvSpPr>
          <p:cNvPr id="8" name="Footer Placeholder 7">
            <a:extLst>
              <a:ext uri="{FF2B5EF4-FFF2-40B4-BE49-F238E27FC236}">
                <a16:creationId xmlns:a16="http://schemas.microsoft.com/office/drawing/2014/main" id="{07479F4D-DB63-45A2-98C6-61E7502B587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D3D7CBC-14E4-42A8-8B2E-7EED4360C51B}"/>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837033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5C1E2-296C-4468-8CF7-15784510E6D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73E7E66-9873-4267-AC60-B98C4F61E759}"/>
              </a:ext>
            </a:extLst>
          </p:cNvPr>
          <p:cNvSpPr>
            <a:spLocks noGrp="1"/>
          </p:cNvSpPr>
          <p:nvPr>
            <p:ph type="dt" sz="half" idx="10"/>
          </p:nvPr>
        </p:nvSpPr>
        <p:spPr/>
        <p:txBody>
          <a:bodyPr/>
          <a:lstStyle/>
          <a:p>
            <a:fld id="{1371EB49-D4EA-42D7-8146-36A92E13F1D3}" type="datetimeFigureOut">
              <a:rPr lang="en-GB" smtClean="0"/>
              <a:t>04/03/2021</a:t>
            </a:fld>
            <a:endParaRPr lang="en-GB"/>
          </a:p>
        </p:txBody>
      </p:sp>
      <p:sp>
        <p:nvSpPr>
          <p:cNvPr id="4" name="Footer Placeholder 3">
            <a:extLst>
              <a:ext uri="{FF2B5EF4-FFF2-40B4-BE49-F238E27FC236}">
                <a16:creationId xmlns:a16="http://schemas.microsoft.com/office/drawing/2014/main" id="{010EF5A4-A17D-4B7E-BE12-0E7B5A329E0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06877D9-521B-4067-9BDE-DF3EA202E6A9}"/>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9896997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F886BA-E060-4392-92C8-2AF722800FC8}"/>
              </a:ext>
            </a:extLst>
          </p:cNvPr>
          <p:cNvSpPr>
            <a:spLocks noGrp="1"/>
          </p:cNvSpPr>
          <p:nvPr>
            <p:ph type="dt" sz="half" idx="10"/>
          </p:nvPr>
        </p:nvSpPr>
        <p:spPr/>
        <p:txBody>
          <a:bodyPr/>
          <a:lstStyle/>
          <a:p>
            <a:fld id="{1371EB49-D4EA-42D7-8146-36A92E13F1D3}" type="datetimeFigureOut">
              <a:rPr lang="en-GB" smtClean="0"/>
              <a:t>04/03/2021</a:t>
            </a:fld>
            <a:endParaRPr lang="en-GB"/>
          </a:p>
        </p:txBody>
      </p:sp>
      <p:sp>
        <p:nvSpPr>
          <p:cNvPr id="3" name="Footer Placeholder 2">
            <a:extLst>
              <a:ext uri="{FF2B5EF4-FFF2-40B4-BE49-F238E27FC236}">
                <a16:creationId xmlns:a16="http://schemas.microsoft.com/office/drawing/2014/main" id="{14BFE3F3-FC7F-4F46-BD73-C24C07BBF1E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FDEF5DA-E008-426F-AD4C-4C14C06C14A7}"/>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4198335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dobe Kaiti Std R" pitchFamily="18" charset="-128"/>
                <a:ea typeface="Adobe Kaiti Std R" pitchFamily="18" charset="-128"/>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Adobe Kaiti Std R" pitchFamily="18" charset="-128"/>
                <a:ea typeface="Adobe Kaiti Std R" pitchFamily="18" charset="-128"/>
              </a:defRPr>
            </a:lvl1pPr>
            <a:lvl2pPr>
              <a:defRPr>
                <a:latin typeface="Adobe Kaiti Std R" pitchFamily="18" charset="-128"/>
                <a:ea typeface="Adobe Kaiti Std R" pitchFamily="18" charset="-128"/>
              </a:defRPr>
            </a:lvl2pPr>
            <a:lvl3pPr>
              <a:defRPr>
                <a:latin typeface="Adobe Kaiti Std R" pitchFamily="18" charset="-128"/>
                <a:ea typeface="Adobe Kaiti Std R" pitchFamily="18" charset="-128"/>
              </a:defRPr>
            </a:lvl3pPr>
            <a:lvl4pPr>
              <a:defRPr>
                <a:latin typeface="Adobe Kaiti Std R" pitchFamily="18" charset="-128"/>
                <a:ea typeface="Adobe Kaiti Std R" pitchFamily="18" charset="-128"/>
              </a:defRPr>
            </a:lvl4pPr>
            <a:lvl5pPr>
              <a:defRPr>
                <a:latin typeface="Adobe Kaiti Std R" pitchFamily="18" charset="-128"/>
                <a:ea typeface="Adobe Kaiti Std R" pitchFamily="18"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638A88-5B97-41EE-B129-2D4EBEC3E2C7}" type="datetimeFigureOut">
              <a:rPr lang="en-US" smtClean="0"/>
              <a:t>3/4/2021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3ECCE8-CD04-4158-86EA-2ED06E688D22}" type="slidenum">
              <a:rPr lang="en-US" smtClean="0"/>
              <a:t>‹#›</a:t>
            </a:fld>
            <a:endParaRPr lang="en-US"/>
          </a:p>
        </p:txBody>
      </p:sp>
      <p:pic>
        <p:nvPicPr>
          <p:cNvPr id="2050" name="Picture 2" descr="D:\JOB\British Council\TREE\template\NewTemplate\PowerPoint Template_FA.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8541"/>
            <a:ext cx="12192000" cy="68750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68647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3AAF0-5DCC-498D-A09C-33BE8D9CD1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ED3C4A9-5FE1-46BD-8BA4-3533760855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E84E529-CADA-4DEF-921D-5D662FE20B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9D2CCD-14D6-4A78-AAEE-211474B7A335}"/>
              </a:ext>
            </a:extLst>
          </p:cNvPr>
          <p:cNvSpPr>
            <a:spLocks noGrp="1"/>
          </p:cNvSpPr>
          <p:nvPr>
            <p:ph type="dt" sz="half" idx="10"/>
          </p:nvPr>
        </p:nvSpPr>
        <p:spPr/>
        <p:txBody>
          <a:bodyPr/>
          <a:lstStyle/>
          <a:p>
            <a:fld id="{1371EB49-D4EA-42D7-8146-36A92E13F1D3}" type="datetimeFigureOut">
              <a:rPr lang="en-GB" smtClean="0"/>
              <a:t>04/03/2021</a:t>
            </a:fld>
            <a:endParaRPr lang="en-GB"/>
          </a:p>
        </p:txBody>
      </p:sp>
      <p:sp>
        <p:nvSpPr>
          <p:cNvPr id="6" name="Footer Placeholder 5">
            <a:extLst>
              <a:ext uri="{FF2B5EF4-FFF2-40B4-BE49-F238E27FC236}">
                <a16:creationId xmlns:a16="http://schemas.microsoft.com/office/drawing/2014/main" id="{7AA1F20F-76D4-4162-9F3D-3CF9FA477B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CE22E2C-0306-41F7-8414-55E96E6E8FD1}"/>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5506888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68F9F-0F14-4ADF-BC80-2BC565830B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D3BCCDC-2EA8-469D-83E0-F6CAC68E4F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7E250EC-DFC7-4D88-B878-41606F0F86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8A6C4A-0B4A-4764-91DF-CF8DC3C59274}"/>
              </a:ext>
            </a:extLst>
          </p:cNvPr>
          <p:cNvSpPr>
            <a:spLocks noGrp="1"/>
          </p:cNvSpPr>
          <p:nvPr>
            <p:ph type="dt" sz="half" idx="10"/>
          </p:nvPr>
        </p:nvSpPr>
        <p:spPr/>
        <p:txBody>
          <a:bodyPr/>
          <a:lstStyle/>
          <a:p>
            <a:fld id="{1371EB49-D4EA-42D7-8146-36A92E13F1D3}" type="datetimeFigureOut">
              <a:rPr lang="en-GB" smtClean="0"/>
              <a:t>04/03/2021</a:t>
            </a:fld>
            <a:endParaRPr lang="en-GB"/>
          </a:p>
        </p:txBody>
      </p:sp>
      <p:sp>
        <p:nvSpPr>
          <p:cNvPr id="6" name="Footer Placeholder 5">
            <a:extLst>
              <a:ext uri="{FF2B5EF4-FFF2-40B4-BE49-F238E27FC236}">
                <a16:creationId xmlns:a16="http://schemas.microsoft.com/office/drawing/2014/main" id="{B1ACEC32-EDBB-4E51-8EAD-2881B0113F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4E240AF-463A-4B37-8E4B-909ADCC89A1A}"/>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9773016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BCCCE-2144-4339-9523-66AD7D288C4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5CBEF86-7BA0-4C50-9FE5-C9A03E29CD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74C426-6EEB-45AB-8623-96EC7E110EF7}"/>
              </a:ext>
            </a:extLst>
          </p:cNvPr>
          <p:cNvSpPr>
            <a:spLocks noGrp="1"/>
          </p:cNvSpPr>
          <p:nvPr>
            <p:ph type="dt" sz="half" idx="10"/>
          </p:nvPr>
        </p:nvSpPr>
        <p:spPr/>
        <p:txBody>
          <a:bodyPr/>
          <a:lstStyle/>
          <a:p>
            <a:fld id="{1371EB49-D4EA-42D7-8146-36A92E13F1D3}" type="datetimeFigureOut">
              <a:rPr lang="en-GB" smtClean="0"/>
              <a:t>04/03/2021</a:t>
            </a:fld>
            <a:endParaRPr lang="en-GB"/>
          </a:p>
        </p:txBody>
      </p:sp>
      <p:sp>
        <p:nvSpPr>
          <p:cNvPr id="5" name="Footer Placeholder 4">
            <a:extLst>
              <a:ext uri="{FF2B5EF4-FFF2-40B4-BE49-F238E27FC236}">
                <a16:creationId xmlns:a16="http://schemas.microsoft.com/office/drawing/2014/main" id="{F8C784B5-06AB-44C8-8D3C-52A40FE8C5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BACE7A8-1C16-417C-9641-8D934D163CB3}"/>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42849591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60185D-7C1F-45B3-92AF-7413E78506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A14A01-09D7-45AD-B5CE-03D05A3FD6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56115D-C40A-4111-8E52-629DBCB361D4}"/>
              </a:ext>
            </a:extLst>
          </p:cNvPr>
          <p:cNvSpPr>
            <a:spLocks noGrp="1"/>
          </p:cNvSpPr>
          <p:nvPr>
            <p:ph type="dt" sz="half" idx="10"/>
          </p:nvPr>
        </p:nvSpPr>
        <p:spPr/>
        <p:txBody>
          <a:bodyPr/>
          <a:lstStyle/>
          <a:p>
            <a:fld id="{1371EB49-D4EA-42D7-8146-36A92E13F1D3}" type="datetimeFigureOut">
              <a:rPr lang="en-GB" smtClean="0"/>
              <a:t>04/03/2021</a:t>
            </a:fld>
            <a:endParaRPr lang="en-GB"/>
          </a:p>
        </p:txBody>
      </p:sp>
      <p:sp>
        <p:nvSpPr>
          <p:cNvPr id="5" name="Footer Placeholder 4">
            <a:extLst>
              <a:ext uri="{FF2B5EF4-FFF2-40B4-BE49-F238E27FC236}">
                <a16:creationId xmlns:a16="http://schemas.microsoft.com/office/drawing/2014/main" id="{D85E9287-B0A2-4C50-8137-738283D99C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5C2F18-B3AC-4D4E-9D9C-987E42C4419C}"/>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1329554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11919-D54D-445E-AF8D-F63E78450C8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8BE2A0D-BB05-4D84-B8AE-0C291CDDDE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B9B084-06CE-4A5E-96A2-3A0F63A84F99}"/>
              </a:ext>
            </a:extLst>
          </p:cNvPr>
          <p:cNvSpPr>
            <a:spLocks noGrp="1"/>
          </p:cNvSpPr>
          <p:nvPr>
            <p:ph type="dt" sz="half" idx="10"/>
          </p:nvPr>
        </p:nvSpPr>
        <p:spPr/>
        <p:txBody>
          <a:bodyPr/>
          <a:lstStyle/>
          <a:p>
            <a:fld id="{60F24D0B-8C35-4C37-8895-78F4822E62D5}" type="datetimeFigureOut">
              <a:rPr lang="en-GB" smtClean="0"/>
              <a:t>04/03/2021</a:t>
            </a:fld>
            <a:endParaRPr lang="en-GB"/>
          </a:p>
        </p:txBody>
      </p:sp>
      <p:sp>
        <p:nvSpPr>
          <p:cNvPr id="5" name="Footer Placeholder 4">
            <a:extLst>
              <a:ext uri="{FF2B5EF4-FFF2-40B4-BE49-F238E27FC236}">
                <a16:creationId xmlns:a16="http://schemas.microsoft.com/office/drawing/2014/main" id="{208187F4-F991-4706-A873-1F1FEE6036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602EA0-8B7E-4D69-ADE3-3CCA159A4B78}"/>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423565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4D441-0F9F-44C8-80D3-FCF2834FBE45}"/>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55316469-5FBD-4673-98D3-EF45D7A0AC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64C6F1-F2BE-4846-B5A9-4F36801B0C88}"/>
              </a:ext>
            </a:extLst>
          </p:cNvPr>
          <p:cNvSpPr>
            <a:spLocks noGrp="1"/>
          </p:cNvSpPr>
          <p:nvPr>
            <p:ph type="dt" sz="half" idx="10"/>
          </p:nvPr>
        </p:nvSpPr>
        <p:spPr/>
        <p:txBody>
          <a:bodyPr/>
          <a:lstStyle/>
          <a:p>
            <a:fld id="{60F24D0B-8C35-4C37-8895-78F4822E62D5}" type="datetimeFigureOut">
              <a:rPr lang="en-GB" smtClean="0"/>
              <a:t>04/03/2021</a:t>
            </a:fld>
            <a:endParaRPr lang="en-GB"/>
          </a:p>
        </p:txBody>
      </p:sp>
      <p:sp>
        <p:nvSpPr>
          <p:cNvPr id="5" name="Footer Placeholder 4">
            <a:extLst>
              <a:ext uri="{FF2B5EF4-FFF2-40B4-BE49-F238E27FC236}">
                <a16:creationId xmlns:a16="http://schemas.microsoft.com/office/drawing/2014/main" id="{3D4C30DC-F0D7-44D3-8188-F8C0EA627E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4EB9CB-98D1-49EA-AEFC-7099CA7F0519}"/>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012073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66090-B1BE-49D2-BA1D-061B4A574C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69DE2A-577C-4E09-BB12-B6B05DC367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FD6E129-0064-4AFA-A1F7-C086E1BF51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FB872A2-84E8-4BEA-BABC-4CFC52C8677A}"/>
              </a:ext>
            </a:extLst>
          </p:cNvPr>
          <p:cNvSpPr>
            <a:spLocks noGrp="1"/>
          </p:cNvSpPr>
          <p:nvPr>
            <p:ph type="dt" sz="half" idx="10"/>
          </p:nvPr>
        </p:nvSpPr>
        <p:spPr/>
        <p:txBody>
          <a:bodyPr/>
          <a:lstStyle/>
          <a:p>
            <a:fld id="{60F24D0B-8C35-4C37-8895-78F4822E62D5}" type="datetimeFigureOut">
              <a:rPr lang="en-GB" smtClean="0"/>
              <a:t>04/03/2021</a:t>
            </a:fld>
            <a:endParaRPr lang="en-GB"/>
          </a:p>
        </p:txBody>
      </p:sp>
      <p:sp>
        <p:nvSpPr>
          <p:cNvPr id="6" name="Footer Placeholder 5">
            <a:extLst>
              <a:ext uri="{FF2B5EF4-FFF2-40B4-BE49-F238E27FC236}">
                <a16:creationId xmlns:a16="http://schemas.microsoft.com/office/drawing/2014/main" id="{3757AB9B-7CA3-4EE4-8089-E116AEC459E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95FB988-C59B-443B-B469-3C33D9172BA6}"/>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4239054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1FA31-8F5F-4AE6-AFAE-D213D04D0BC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45C78AE-769C-4AEF-B73D-87575A6E62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1E1BB4A-00AB-4EBE-9C6D-6FF13EB5FD1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AA02CD5-A81B-4B59-AB36-FBCF25713A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DFDB1B-2B42-42EE-A455-234309995A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50A5143-722A-4A21-B251-EB7528DF9FFB}"/>
              </a:ext>
            </a:extLst>
          </p:cNvPr>
          <p:cNvSpPr>
            <a:spLocks noGrp="1"/>
          </p:cNvSpPr>
          <p:nvPr>
            <p:ph type="dt" sz="half" idx="10"/>
          </p:nvPr>
        </p:nvSpPr>
        <p:spPr/>
        <p:txBody>
          <a:bodyPr/>
          <a:lstStyle/>
          <a:p>
            <a:fld id="{60F24D0B-8C35-4C37-8895-78F4822E62D5}" type="datetimeFigureOut">
              <a:rPr lang="en-GB" smtClean="0"/>
              <a:t>04/03/2021</a:t>
            </a:fld>
            <a:endParaRPr lang="en-GB"/>
          </a:p>
        </p:txBody>
      </p:sp>
      <p:sp>
        <p:nvSpPr>
          <p:cNvPr id="8" name="Footer Placeholder 7">
            <a:extLst>
              <a:ext uri="{FF2B5EF4-FFF2-40B4-BE49-F238E27FC236}">
                <a16:creationId xmlns:a16="http://schemas.microsoft.com/office/drawing/2014/main" id="{3EA43845-1EFD-4B76-8611-6D188C9DB5C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8FEE79C-82FF-4D09-B45B-EF98D134BC4D}"/>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431121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FE4D2-A39B-404F-A614-3A9563E4840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DDC2D0A-83AB-46B1-A564-5577A5135A0A}"/>
              </a:ext>
            </a:extLst>
          </p:cNvPr>
          <p:cNvSpPr>
            <a:spLocks noGrp="1"/>
          </p:cNvSpPr>
          <p:nvPr>
            <p:ph type="dt" sz="half" idx="10"/>
          </p:nvPr>
        </p:nvSpPr>
        <p:spPr/>
        <p:txBody>
          <a:bodyPr/>
          <a:lstStyle/>
          <a:p>
            <a:fld id="{60F24D0B-8C35-4C37-8895-78F4822E62D5}" type="datetimeFigureOut">
              <a:rPr lang="en-GB" smtClean="0"/>
              <a:t>04/03/2021</a:t>
            </a:fld>
            <a:endParaRPr lang="en-GB"/>
          </a:p>
        </p:txBody>
      </p:sp>
      <p:sp>
        <p:nvSpPr>
          <p:cNvPr id="4" name="Footer Placeholder 3">
            <a:extLst>
              <a:ext uri="{FF2B5EF4-FFF2-40B4-BE49-F238E27FC236}">
                <a16:creationId xmlns:a16="http://schemas.microsoft.com/office/drawing/2014/main" id="{08DAA7C4-0B45-461E-9A00-01E519D1BB0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AF83951-FB7C-4948-8BCA-E6934590F61A}"/>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914010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0CEFA4E-F8BE-4820-A841-AA3215DB05F5}"/>
              </a:ext>
            </a:extLst>
          </p:cNvPr>
          <p:cNvSpPr>
            <a:spLocks noGrp="1"/>
          </p:cNvSpPr>
          <p:nvPr>
            <p:ph type="dt" sz="half" idx="10"/>
          </p:nvPr>
        </p:nvSpPr>
        <p:spPr/>
        <p:txBody>
          <a:bodyPr/>
          <a:lstStyle/>
          <a:p>
            <a:fld id="{60F24D0B-8C35-4C37-8895-78F4822E62D5}" type="datetimeFigureOut">
              <a:rPr lang="en-GB" smtClean="0"/>
              <a:t>04/03/2021</a:t>
            </a:fld>
            <a:endParaRPr lang="en-GB"/>
          </a:p>
        </p:txBody>
      </p:sp>
      <p:sp>
        <p:nvSpPr>
          <p:cNvPr id="3" name="Footer Placeholder 2">
            <a:extLst>
              <a:ext uri="{FF2B5EF4-FFF2-40B4-BE49-F238E27FC236}">
                <a16:creationId xmlns:a16="http://schemas.microsoft.com/office/drawing/2014/main" id="{22F02813-7FFC-4AB6-B67A-5E7D4B521E5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5D6790F-8239-45AB-80C1-E7FCBEF64007}"/>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3399620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B4162-2845-42ED-9CAD-A8AAF0F545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0BA11CB-79EC-4730-9AB7-90B21B48CA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D4F9DDE-EDDE-4752-9E18-717BD59CBE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7170B1-C9AE-4A07-B407-8E3838B06D5A}"/>
              </a:ext>
            </a:extLst>
          </p:cNvPr>
          <p:cNvSpPr>
            <a:spLocks noGrp="1"/>
          </p:cNvSpPr>
          <p:nvPr>
            <p:ph type="dt" sz="half" idx="10"/>
          </p:nvPr>
        </p:nvSpPr>
        <p:spPr/>
        <p:txBody>
          <a:bodyPr/>
          <a:lstStyle/>
          <a:p>
            <a:fld id="{60F24D0B-8C35-4C37-8895-78F4822E62D5}" type="datetimeFigureOut">
              <a:rPr lang="en-GB" smtClean="0"/>
              <a:t>04/03/2021</a:t>
            </a:fld>
            <a:endParaRPr lang="en-GB"/>
          </a:p>
        </p:txBody>
      </p:sp>
      <p:sp>
        <p:nvSpPr>
          <p:cNvPr id="6" name="Footer Placeholder 5">
            <a:extLst>
              <a:ext uri="{FF2B5EF4-FFF2-40B4-BE49-F238E27FC236}">
                <a16:creationId xmlns:a16="http://schemas.microsoft.com/office/drawing/2014/main" id="{075DDEB0-6151-4494-9CE7-E4B4D2C0485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8D18D4C-DAE2-4015-88D2-0C2121F81785}"/>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732404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EE57F1-2E6F-4AF5-8438-FAE18A0E67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466CCA10-D5EF-4AC8-8BCE-CAA2760309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C98BF725-9856-48B6-BE22-1F67755B99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Source Sans Pro" panose="020B0503030403020204" pitchFamily="34" charset="0"/>
                <a:ea typeface="Source Sans Pro" panose="020B0503030403020204" pitchFamily="34" charset="0"/>
              </a:defRPr>
            </a:lvl1pPr>
          </a:lstStyle>
          <a:p>
            <a:fld id="{60F24D0B-8C35-4C37-8895-78F4822E62D5}" type="datetimeFigureOut">
              <a:rPr lang="en-GB" smtClean="0"/>
              <a:pPr/>
              <a:t>04/03/2021</a:t>
            </a:fld>
            <a:endParaRPr lang="en-GB" dirty="0"/>
          </a:p>
        </p:txBody>
      </p:sp>
      <p:sp>
        <p:nvSpPr>
          <p:cNvPr id="5" name="Footer Placeholder 4">
            <a:extLst>
              <a:ext uri="{FF2B5EF4-FFF2-40B4-BE49-F238E27FC236}">
                <a16:creationId xmlns:a16="http://schemas.microsoft.com/office/drawing/2014/main" id="{9A18E479-9CAC-41F4-AFAC-3AC6FF8A6A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Source Sans Pro" panose="020B0503030403020204" pitchFamily="34" charset="0"/>
                <a:ea typeface="Source Sans Pro" panose="020B0503030403020204" pitchFamily="34" charset="0"/>
              </a:defRPr>
            </a:lvl1pPr>
          </a:lstStyle>
          <a:p>
            <a:endParaRPr lang="en-GB" dirty="0"/>
          </a:p>
        </p:txBody>
      </p:sp>
      <p:sp>
        <p:nvSpPr>
          <p:cNvPr id="6" name="Slide Number Placeholder 5">
            <a:extLst>
              <a:ext uri="{FF2B5EF4-FFF2-40B4-BE49-F238E27FC236}">
                <a16:creationId xmlns:a16="http://schemas.microsoft.com/office/drawing/2014/main" id="{6796F948-5663-4536-A206-7DE8C81743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Source Sans Pro" panose="020B0503030403020204" pitchFamily="34" charset="0"/>
                <a:ea typeface="Source Sans Pro" panose="020B0503030403020204" pitchFamily="34" charset="0"/>
              </a:defRPr>
            </a:lvl1pPr>
          </a:lstStyle>
          <a:p>
            <a:fld id="{D789C580-C195-4E0E-862B-B6949D7BE131}" type="slidenum">
              <a:rPr lang="en-GB" smtClean="0"/>
              <a:pPr/>
              <a:t>‹#›</a:t>
            </a:fld>
            <a:endParaRPr lang="en-GB" dirty="0"/>
          </a:p>
        </p:txBody>
      </p:sp>
    </p:spTree>
    <p:extLst>
      <p:ext uri="{BB962C8B-B14F-4D97-AF65-F5344CB8AC3E}">
        <p14:creationId xmlns:p14="http://schemas.microsoft.com/office/powerpoint/2010/main" val="3594459200"/>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Source Sans Pro" panose="020B0503030403020204" pitchFamily="34" charset="0"/>
          <a:ea typeface="Source Sans Pro" panose="020B05030304030202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ource Sans Pro" panose="020B0503030403020204" pitchFamily="34" charset="0"/>
          <a:ea typeface="Source Sans Pro" panose="020B050303040302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ource Sans Pro" panose="020B0503030403020204" pitchFamily="34" charset="0"/>
          <a:ea typeface="Source Sans Pro" panose="020B050303040302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ource Sans Pro" panose="020B0503030403020204" pitchFamily="34" charset="0"/>
          <a:ea typeface="Source Sans Pro" panose="020B050303040302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970534-4871-491D-A043-6C8684B91C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A54498-B837-4A13-9960-EC28BBBF59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A40ED7-4A89-4F24-9519-9E8CC0BDE9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71EB49-D4EA-42D7-8146-36A92E13F1D3}" type="datetimeFigureOut">
              <a:rPr lang="en-GB" smtClean="0"/>
              <a:t>04/03/2021</a:t>
            </a:fld>
            <a:endParaRPr lang="en-GB"/>
          </a:p>
        </p:txBody>
      </p:sp>
      <p:sp>
        <p:nvSpPr>
          <p:cNvPr id="5" name="Footer Placeholder 4">
            <a:extLst>
              <a:ext uri="{FF2B5EF4-FFF2-40B4-BE49-F238E27FC236}">
                <a16:creationId xmlns:a16="http://schemas.microsoft.com/office/drawing/2014/main" id="{2CA66D2B-5591-4804-9759-156307019D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C0C180D-1FB9-4EAE-903F-28FDC942ED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B7FD4F-572C-4EB8-AF74-8486ADAB0290}" type="slidenum">
              <a:rPr lang="en-GB" smtClean="0"/>
              <a:t>‹#›</a:t>
            </a:fld>
            <a:endParaRPr lang="en-GB"/>
          </a:p>
        </p:txBody>
      </p:sp>
    </p:spTree>
    <p:extLst>
      <p:ext uri="{BB962C8B-B14F-4D97-AF65-F5344CB8AC3E}">
        <p14:creationId xmlns:p14="http://schemas.microsoft.com/office/powerpoint/2010/main" val="330368172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dailymotion.com/video/x70l4o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B921B-697B-4EF3-86A4-820A3B9181B8}"/>
              </a:ext>
            </a:extLst>
          </p:cNvPr>
          <p:cNvSpPr>
            <a:spLocks noGrp="1"/>
          </p:cNvSpPr>
          <p:nvPr>
            <p:ph type="ctrTitle"/>
          </p:nvPr>
        </p:nvSpPr>
        <p:spPr>
          <a:xfrm>
            <a:off x="1524000" y="1122363"/>
            <a:ext cx="9144000" cy="2387600"/>
          </a:xfrm>
        </p:spPr>
        <p:txBody>
          <a:bodyPr/>
          <a:lstStyle/>
          <a:p>
            <a:r>
              <a:rPr lang="en-GB" sz="4400" dirty="0"/>
              <a:t>Lamb to the Slaughter 	by Roald Dahl</a:t>
            </a:r>
            <a:br>
              <a:rPr lang="en-GB" sz="4400" dirty="0"/>
            </a:br>
            <a:endParaRPr lang="en-GB" dirty="0"/>
          </a:p>
        </p:txBody>
      </p:sp>
      <p:sp>
        <p:nvSpPr>
          <p:cNvPr id="3" name="Subtitle 2">
            <a:extLst>
              <a:ext uri="{FF2B5EF4-FFF2-40B4-BE49-F238E27FC236}">
                <a16:creationId xmlns:a16="http://schemas.microsoft.com/office/drawing/2014/main" id="{1799C65B-1D4C-49B0-AC6B-CC10E85364A8}"/>
              </a:ext>
            </a:extLst>
          </p:cNvPr>
          <p:cNvSpPr>
            <a:spLocks noGrp="1"/>
          </p:cNvSpPr>
          <p:nvPr>
            <p:ph type="subTitle" idx="4294967295"/>
          </p:nvPr>
        </p:nvSpPr>
        <p:spPr>
          <a:xfrm>
            <a:off x="1524000" y="3602038"/>
            <a:ext cx="9144000" cy="1655762"/>
          </a:xfrm>
        </p:spPr>
        <p:txBody>
          <a:bodyPr>
            <a:normAutofit/>
          </a:bodyPr>
          <a:lstStyle/>
          <a:p>
            <a:pPr marL="0" indent="0" algn="ctr">
              <a:buNone/>
            </a:pPr>
            <a:r>
              <a:rPr lang="en-GB" sz="3200" dirty="0">
                <a:latin typeface="Gadugi" panose="020B0502040204020203" pitchFamily="34" charset="0"/>
                <a:ea typeface="Gadugi" panose="020B0502040204020203" pitchFamily="34" charset="0"/>
              </a:rPr>
              <a:t>Parts 4-6</a:t>
            </a:r>
          </a:p>
        </p:txBody>
      </p:sp>
    </p:spTree>
    <p:extLst>
      <p:ext uri="{BB962C8B-B14F-4D97-AF65-F5344CB8AC3E}">
        <p14:creationId xmlns:p14="http://schemas.microsoft.com/office/powerpoint/2010/main" val="4172154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A782FD8-698E-454F-96D6-2A99EB70E6BD}"/>
              </a:ext>
            </a:extLst>
          </p:cNvPr>
          <p:cNvSpPr/>
          <p:nvPr/>
        </p:nvSpPr>
        <p:spPr>
          <a:xfrm>
            <a:off x="193496" y="240817"/>
            <a:ext cx="11805007" cy="65138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rgbClr val="000000"/>
                </a:solidFill>
                <a:effectLst/>
                <a:ea typeface="Verdana" panose="020B0604030504040204" pitchFamily="34" charset="0"/>
                <a:cs typeface="Verdana" panose="020B0604030504040204" pitchFamily="34" charset="0"/>
              </a:rPr>
              <a:t>That was better.  Both the smile and the voice were coming out better now.  She rehearsed it several times more.  Then she ran downstairs, took her coat, went out the back door, down the garden, into the street.</a:t>
            </a:r>
            <a:endParaRPr lang="en-GB" sz="2400" dirty="0">
              <a:effectLst/>
              <a:ea typeface="Arial" panose="020B0604020202020204" pitchFamily="34" charset="0"/>
            </a:endParaRPr>
          </a:p>
          <a:p>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r>
              <a:rPr lang="en-GB" sz="2400" dirty="0">
                <a:solidFill>
                  <a:srgbClr val="000000"/>
                </a:solidFill>
                <a:effectLst/>
                <a:ea typeface="Verdana" panose="020B0604030504040204" pitchFamily="34" charset="0"/>
                <a:cs typeface="Verdana" panose="020B0604030504040204" pitchFamily="34" charset="0"/>
              </a:rPr>
              <a:t>It wasn’t six o’clock yet and the lights were still on in the grocery shop.</a:t>
            </a:r>
            <a:endParaRPr lang="en-GB" sz="2400" dirty="0">
              <a:effectLst/>
              <a:ea typeface="Arial" panose="020B0604020202020204" pitchFamily="34" charset="0"/>
            </a:endParaRPr>
          </a:p>
          <a:p>
            <a:r>
              <a:rPr lang="en-GB" sz="2400" dirty="0">
                <a:solidFill>
                  <a:srgbClr val="000000"/>
                </a:solidFill>
                <a:effectLst/>
                <a:ea typeface="Verdana" panose="020B0604030504040204" pitchFamily="34" charset="0"/>
                <a:cs typeface="Verdana" panose="020B0604030504040204" pitchFamily="34" charset="0"/>
              </a:rPr>
              <a:t>	</a:t>
            </a:r>
          </a:p>
          <a:p>
            <a:r>
              <a:rPr lang="en-GB" sz="2400" dirty="0">
                <a:solidFill>
                  <a:srgbClr val="000000"/>
                </a:solidFill>
                <a:ea typeface="Verdana" panose="020B0604030504040204" pitchFamily="34" charset="0"/>
                <a:cs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“Hullo Sam,” she said brightly, smiling at the man behind the counter.</a:t>
            </a:r>
            <a:endParaRPr lang="en-GB" sz="2400" dirty="0">
              <a:effectLst/>
              <a:ea typeface="Arial" panose="020B0604020202020204" pitchFamily="34" charset="0"/>
            </a:endParaRPr>
          </a:p>
          <a:p>
            <a:r>
              <a:rPr lang="en-GB" sz="2400" dirty="0">
                <a:solidFill>
                  <a:srgbClr val="000000"/>
                </a:solidFill>
                <a:effectLst/>
                <a:ea typeface="Verdana" panose="020B0604030504040204" pitchFamily="34" charset="0"/>
                <a:cs typeface="Verdana" panose="020B0604030504040204" pitchFamily="34" charset="0"/>
              </a:rPr>
              <a:t> </a:t>
            </a:r>
            <a:r>
              <a:rPr lang="en-GB" sz="2400" dirty="0">
                <a:ea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“Why, good evening, Mrs. Maloney.  How are you?”</a:t>
            </a:r>
            <a:endParaRPr lang="en-GB" sz="2400" dirty="0">
              <a:effectLst/>
              <a:ea typeface="Arial" panose="020B0604020202020204" pitchFamily="34" charset="0"/>
            </a:endParaRPr>
          </a:p>
          <a:p>
            <a:r>
              <a:rPr lang="en-GB" sz="2400" dirty="0">
                <a:solidFill>
                  <a:srgbClr val="000000"/>
                </a:solidFill>
                <a:effectLst/>
                <a:ea typeface="Verdana" panose="020B0604030504040204" pitchFamily="34" charset="0"/>
                <a:cs typeface="Verdana" panose="020B0604030504040204" pitchFamily="34" charset="0"/>
              </a:rPr>
              <a:t> </a:t>
            </a:r>
            <a:r>
              <a:rPr lang="en-GB" sz="2400" dirty="0">
                <a:ea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“I want some potatoes please, Sam.  Yes, and I think a can of peas.”</a:t>
            </a:r>
            <a:endParaRPr lang="en-GB" sz="2400" dirty="0">
              <a:effectLst/>
              <a:ea typeface="Arial" panose="020B0604020202020204" pitchFamily="34" charset="0"/>
            </a:endParaRPr>
          </a:p>
          <a:p>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r>
              <a:rPr lang="en-GB" sz="2400" dirty="0">
                <a:solidFill>
                  <a:srgbClr val="000000"/>
                </a:solidFill>
                <a:effectLst/>
                <a:ea typeface="Verdana" panose="020B0604030504040204" pitchFamily="34" charset="0"/>
                <a:cs typeface="Verdana" panose="020B0604030504040204" pitchFamily="34" charset="0"/>
              </a:rPr>
              <a:t>The man turned and reached up behind him on the shelf for the peas.</a:t>
            </a:r>
            <a:endParaRPr lang="en-GB" sz="2400" dirty="0">
              <a:effectLst/>
              <a:ea typeface="Arial" panose="020B0604020202020204" pitchFamily="34" charset="0"/>
            </a:endParaRPr>
          </a:p>
          <a:p>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r>
              <a:rPr lang="en-GB" sz="2400" dirty="0">
                <a:solidFill>
                  <a:srgbClr val="000000"/>
                </a:solidFill>
                <a:effectLst/>
                <a:ea typeface="Verdana" panose="020B0604030504040204" pitchFamily="34" charset="0"/>
                <a:cs typeface="Verdana" panose="020B0604030504040204" pitchFamily="34" charset="0"/>
              </a:rPr>
              <a:t>	“Patrick’s decided he’s tired and doesn’t want to eat out tonight,” she told him.  “We 	usually go out Thursdays, you know, and now he’s caught me without any 	vegetables 	in the house.”</a:t>
            </a:r>
          </a:p>
          <a:p>
            <a:r>
              <a:rPr lang="en-GB" sz="2400" dirty="0">
                <a:solidFill>
                  <a:srgbClr val="000000"/>
                </a:solidFill>
                <a:ea typeface="Verdana" panose="020B0604030504040204" pitchFamily="34" charset="0"/>
                <a:cs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 “Then how about meat, Mrs. Maloney?”</a:t>
            </a:r>
          </a:p>
          <a:p>
            <a:r>
              <a:rPr lang="en-GB" sz="2400" dirty="0">
                <a:solidFill>
                  <a:srgbClr val="000000"/>
                </a:solidFill>
                <a:ea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 “No, I’ve got meat, thanks.  I got a nice leg of lamb from the freezer.”</a:t>
            </a:r>
          </a:p>
          <a:p>
            <a:endParaRPr lang="en-GB" sz="2400" dirty="0">
              <a:effectLst/>
              <a:ea typeface="Arial" panose="020B0604020202020204" pitchFamily="34" charset="0"/>
            </a:endParaRPr>
          </a:p>
        </p:txBody>
      </p:sp>
    </p:spTree>
    <p:extLst>
      <p:ext uri="{BB962C8B-B14F-4D97-AF65-F5344CB8AC3E}">
        <p14:creationId xmlns:p14="http://schemas.microsoft.com/office/powerpoint/2010/main" val="3926048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A782FD8-698E-454F-96D6-2A99EB70E6BD}"/>
              </a:ext>
            </a:extLst>
          </p:cNvPr>
          <p:cNvSpPr/>
          <p:nvPr/>
        </p:nvSpPr>
        <p:spPr>
          <a:xfrm>
            <a:off x="193496" y="172091"/>
            <a:ext cx="11805007" cy="658651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GB" sz="2400" dirty="0">
                <a:solidFill>
                  <a:srgbClr val="000000"/>
                </a:solidFill>
                <a:effectLst/>
                <a:ea typeface="Verdana" panose="020B0604030504040204" pitchFamily="34" charset="0"/>
                <a:cs typeface="Verdana" panose="020B0604030504040204" pitchFamily="34" charset="0"/>
              </a:rPr>
              <a:t>“I don’t know much about cooking it from frozen, Sam, but I’m taking a chance on it this time.  You think it’ll be all right?</a:t>
            </a:r>
            <a:r>
              <a:rPr lang="en-GB" sz="2400" dirty="0">
                <a:solidFill>
                  <a:srgbClr val="000000"/>
                </a:solidFill>
                <a:ea typeface="Verdana" panose="020B0604030504040204" pitchFamily="34" charset="0"/>
                <a:cs typeface="Verdana" panose="020B0604030504040204" pitchFamily="34" charset="0"/>
              </a:rPr>
              <a:t>”</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“Personally,” the grocer said, “I don’t believe it makes any difference.  You want these potatoes?”</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“Oh yes, that’ll be fine.  Two of those.”</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“Anything else?” The grocer cocked his head on one side, looking at her pleasantly.  “How about afterwards?  What you going to give him for afterwards?”</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“Well - what would you suggest, Sam?”</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The man glanced around his shop.  “How about a nice big slice of cheesecake?  I know he likes that.”</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“Perfect,” she said.  “He loves it.”</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And when it was all wrapped and she had paid, she put on her brightest smile and said, “Thank you, Sam. Goodnight.”</a:t>
            </a:r>
            <a:r>
              <a:rPr lang="en-GB" sz="2400" dirty="0">
                <a:ea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“Goodnight, Mrs. Maloney.  And thank you.”</a:t>
            </a:r>
            <a:endParaRPr lang="en-GB" sz="2400" dirty="0">
              <a:effectLst/>
              <a:ea typeface="Arial" panose="020B0604020202020204" pitchFamily="34" charset="0"/>
            </a:endParaRPr>
          </a:p>
        </p:txBody>
      </p:sp>
    </p:spTree>
    <p:extLst>
      <p:ext uri="{BB962C8B-B14F-4D97-AF65-F5344CB8AC3E}">
        <p14:creationId xmlns:p14="http://schemas.microsoft.com/office/powerpoint/2010/main" val="2342514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037854-B6E0-4E9C-8D2C-9DF51BD3DF9D}"/>
              </a:ext>
            </a:extLst>
          </p:cNvPr>
          <p:cNvSpPr>
            <a:spLocks noGrp="1"/>
          </p:cNvSpPr>
          <p:nvPr>
            <p:ph idx="1"/>
          </p:nvPr>
        </p:nvSpPr>
        <p:spPr>
          <a:xfrm>
            <a:off x="332960" y="116094"/>
            <a:ext cx="11526079" cy="6475537"/>
          </a:xfrm>
        </p:spPr>
        <p:txBody>
          <a:bodyPr>
            <a:noAutofit/>
          </a:bodyPr>
          <a:lstStyle/>
          <a:p>
            <a:pPr marL="0" indent="0">
              <a:buNone/>
            </a:pPr>
            <a:r>
              <a:rPr lang="en-GB" b="1" dirty="0">
                <a:latin typeface="Gadugi" panose="020B0502040204020203" pitchFamily="34" charset="0"/>
                <a:ea typeface="Gadugi" panose="020B0502040204020203" pitchFamily="34" charset="0"/>
              </a:rPr>
              <a:t>Part 5	Check your understanding </a:t>
            </a:r>
          </a:p>
          <a:p>
            <a:pPr marL="0" indent="0">
              <a:buNone/>
            </a:pPr>
            <a:r>
              <a:rPr lang="en-GB" b="1" dirty="0">
                <a:latin typeface="Gadugi" panose="020B0502040204020203" pitchFamily="34" charset="0"/>
                <a:ea typeface="Gadugi" panose="020B0502040204020203" pitchFamily="34" charset="0"/>
              </a:rPr>
              <a:t>		Make notes or discuss with a partner</a:t>
            </a:r>
          </a:p>
          <a:p>
            <a:pPr marL="0" indent="0">
              <a:buNone/>
            </a:pPr>
            <a:endParaRPr lang="en-GB" dirty="0">
              <a:latin typeface="Gadugi" panose="020B0502040204020203" pitchFamily="34" charset="0"/>
              <a:ea typeface="Gadugi" panose="020B0502040204020203" pitchFamily="34" charset="0"/>
            </a:endParaRPr>
          </a:p>
          <a:p>
            <a:pPr marL="0" indent="0">
              <a:buNone/>
            </a:pPr>
            <a:r>
              <a:rPr lang="en-GB" dirty="0">
                <a:latin typeface="Gadugi" panose="020B0502040204020203" pitchFamily="34" charset="0"/>
                <a:ea typeface="Gadugi" panose="020B0502040204020203" pitchFamily="34" charset="0"/>
              </a:rPr>
              <a:t>1 What 3 surprising things did Mary do?</a:t>
            </a:r>
          </a:p>
          <a:p>
            <a:pPr marL="0" indent="0">
              <a:buNone/>
            </a:pPr>
            <a:r>
              <a:rPr lang="en-GB" dirty="0">
                <a:latin typeface="Gadugi" panose="020B0502040204020203" pitchFamily="34" charset="0"/>
                <a:ea typeface="Gadugi" panose="020B0502040204020203" pitchFamily="34" charset="0"/>
              </a:rPr>
              <a:t>2 Why do you think Mary did these 3 things? </a:t>
            </a:r>
          </a:p>
          <a:p>
            <a:pPr marL="0" indent="0">
              <a:buNone/>
            </a:pPr>
            <a:r>
              <a:rPr lang="en-GB" dirty="0">
                <a:latin typeface="Gadugi" panose="020B0502040204020203" pitchFamily="34" charset="0"/>
                <a:ea typeface="Gadugi" panose="020B0502040204020203" pitchFamily="34" charset="0"/>
              </a:rPr>
              <a:t>3 Re-read the first paragraph. From the context, what do you think the ‘penalty’ here is?</a:t>
            </a:r>
          </a:p>
          <a:p>
            <a:pPr marL="0" indent="0">
              <a:lnSpc>
                <a:spcPct val="120000"/>
              </a:lnSpc>
              <a:buNone/>
            </a:pPr>
            <a:r>
              <a:rPr lang="en-GB" sz="2400" i="1" dirty="0">
                <a:solidFill>
                  <a:srgbClr val="000000"/>
                </a:solidFill>
                <a:effectLst/>
                <a:latin typeface="Gadugi" panose="020B0502040204020203" pitchFamily="34" charset="0"/>
                <a:ea typeface="Gadugi" panose="020B0502040204020203" pitchFamily="34" charset="0"/>
                <a:cs typeface="Verdana" panose="020B0604030504040204" pitchFamily="34" charset="0"/>
              </a:rPr>
              <a:t>	As the wife of a detective, she knew quite well what </a:t>
            </a:r>
            <a:r>
              <a:rPr lang="en-GB" sz="2400" b="1" i="1" dirty="0">
                <a:solidFill>
                  <a:srgbClr val="FF0000"/>
                </a:solidFill>
                <a:effectLst/>
                <a:latin typeface="Gadugi" panose="020B0502040204020203" pitchFamily="34" charset="0"/>
                <a:ea typeface="Gadugi" panose="020B0502040204020203" pitchFamily="34" charset="0"/>
                <a:cs typeface="Verdana" panose="020B0604030504040204" pitchFamily="34" charset="0"/>
              </a:rPr>
              <a:t>the penalty </a:t>
            </a:r>
            <a:r>
              <a:rPr lang="en-GB" sz="2400" i="1" dirty="0">
                <a:solidFill>
                  <a:srgbClr val="000000"/>
                </a:solidFill>
                <a:effectLst/>
                <a:latin typeface="Gadugi" panose="020B0502040204020203" pitchFamily="34" charset="0"/>
                <a:ea typeface="Gadugi" panose="020B0502040204020203" pitchFamily="34" charset="0"/>
                <a:cs typeface="Verdana" panose="020B0604030504040204" pitchFamily="34" charset="0"/>
              </a:rPr>
              <a:t>would be.  </a:t>
            </a:r>
          </a:p>
          <a:p>
            <a:pPr marL="0" indent="0">
              <a:lnSpc>
                <a:spcPct val="120000"/>
              </a:lnSpc>
              <a:buNone/>
            </a:pPr>
            <a:r>
              <a:rPr lang="en-GB" sz="2400" b="1" i="1" dirty="0">
                <a:solidFill>
                  <a:srgbClr val="000000"/>
                </a:solidFill>
                <a:latin typeface="Gadugi" panose="020B0502040204020203" pitchFamily="34" charset="0"/>
                <a:ea typeface="Gadugi" panose="020B0502040204020203" pitchFamily="34" charset="0"/>
                <a:cs typeface="Verdana" panose="020B0604030504040204" pitchFamily="34" charset="0"/>
              </a:rPr>
              <a:t> 	</a:t>
            </a:r>
            <a:r>
              <a:rPr lang="en-GB" sz="2400" b="1" i="1" dirty="0">
                <a:solidFill>
                  <a:srgbClr val="FF0000"/>
                </a:solidFill>
                <a:effectLst/>
                <a:latin typeface="Gadugi" panose="020B0502040204020203" pitchFamily="34" charset="0"/>
                <a:ea typeface="Gadugi" panose="020B0502040204020203" pitchFamily="34" charset="0"/>
                <a:cs typeface="Verdana" panose="020B0604030504040204" pitchFamily="34" charset="0"/>
              </a:rPr>
              <a:t>That</a:t>
            </a:r>
            <a:r>
              <a:rPr lang="en-GB" sz="2400" i="1" dirty="0">
                <a:solidFill>
                  <a:srgbClr val="000000"/>
                </a:solidFill>
                <a:effectLst/>
                <a:latin typeface="Gadugi" panose="020B0502040204020203" pitchFamily="34" charset="0"/>
                <a:ea typeface="Gadugi" panose="020B0502040204020203" pitchFamily="34" charset="0"/>
                <a:cs typeface="Verdana" panose="020B0604030504040204" pitchFamily="34" charset="0"/>
              </a:rPr>
              <a:t> was fine.  </a:t>
            </a:r>
            <a:r>
              <a:rPr lang="en-GB" sz="2400" b="1" i="1" dirty="0">
                <a:solidFill>
                  <a:srgbClr val="FF0000"/>
                </a:solidFill>
                <a:effectLst/>
                <a:latin typeface="Gadugi" panose="020B0502040204020203" pitchFamily="34" charset="0"/>
                <a:ea typeface="Gadugi" panose="020B0502040204020203" pitchFamily="34" charset="0"/>
                <a:cs typeface="Verdana" panose="020B0604030504040204" pitchFamily="34" charset="0"/>
              </a:rPr>
              <a:t>It</a:t>
            </a:r>
            <a:r>
              <a:rPr lang="en-GB" sz="2400" i="1" dirty="0">
                <a:solidFill>
                  <a:srgbClr val="000000"/>
                </a:solidFill>
                <a:effectLst/>
                <a:latin typeface="Gadugi" panose="020B0502040204020203" pitchFamily="34" charset="0"/>
                <a:ea typeface="Gadugi" panose="020B0502040204020203" pitchFamily="34" charset="0"/>
                <a:cs typeface="Verdana" panose="020B0604030504040204" pitchFamily="34" charset="0"/>
              </a:rPr>
              <a:t> made no difference to her.  In fact, </a:t>
            </a:r>
            <a:r>
              <a:rPr lang="en-GB" sz="2400" b="1" i="1" dirty="0">
                <a:solidFill>
                  <a:srgbClr val="FF0000"/>
                </a:solidFill>
                <a:effectLst/>
                <a:latin typeface="Gadugi" panose="020B0502040204020203" pitchFamily="34" charset="0"/>
                <a:ea typeface="Gadugi" panose="020B0502040204020203" pitchFamily="34" charset="0"/>
                <a:cs typeface="Verdana" panose="020B0604030504040204" pitchFamily="34" charset="0"/>
              </a:rPr>
              <a:t>it</a:t>
            </a:r>
            <a:r>
              <a:rPr lang="en-GB" sz="2400" i="1" dirty="0">
                <a:solidFill>
                  <a:srgbClr val="000000"/>
                </a:solidFill>
                <a:effectLst/>
                <a:latin typeface="Gadugi" panose="020B0502040204020203" pitchFamily="34" charset="0"/>
                <a:ea typeface="Gadugi" panose="020B0502040204020203" pitchFamily="34" charset="0"/>
                <a:cs typeface="Verdana" panose="020B0604030504040204" pitchFamily="34" charset="0"/>
              </a:rPr>
              <a:t> would be a relief.</a:t>
            </a:r>
            <a:r>
              <a:rPr lang="en-GB" sz="2400" i="1" dirty="0">
                <a:latin typeface="Gadugi" panose="020B0502040204020203" pitchFamily="34" charset="0"/>
                <a:ea typeface="Gadugi" panose="020B0502040204020203" pitchFamily="34" charset="0"/>
              </a:rPr>
              <a:t> </a:t>
            </a:r>
          </a:p>
          <a:p>
            <a:pPr marL="0" indent="0">
              <a:lnSpc>
                <a:spcPct val="120000"/>
              </a:lnSpc>
              <a:buNone/>
            </a:pPr>
            <a:r>
              <a:rPr lang="en-GB" dirty="0">
                <a:latin typeface="Gadugi" panose="020B0502040204020203" pitchFamily="34" charset="0"/>
                <a:ea typeface="Gadugi" panose="020B0502040204020203" pitchFamily="34" charset="0"/>
              </a:rPr>
              <a:t>4 Does she want to protect herself? Who does she want to protect?</a:t>
            </a:r>
            <a:endParaRPr lang="en-GB" dirty="0">
              <a:latin typeface="+mn-lt"/>
            </a:endParaRPr>
          </a:p>
          <a:p>
            <a:pPr marL="0" indent="0">
              <a:buNone/>
            </a:pPr>
            <a:r>
              <a:rPr lang="en-GB" dirty="0">
                <a:latin typeface="Gadugi" panose="020B0502040204020203" pitchFamily="34" charset="0"/>
                <a:ea typeface="Gadugi" panose="020B0502040204020203" pitchFamily="34" charset="0"/>
              </a:rPr>
              <a:t>  </a:t>
            </a:r>
          </a:p>
          <a:p>
            <a:pPr marL="0" indent="0">
              <a:buNone/>
            </a:pPr>
            <a:r>
              <a:rPr lang="en-GB" b="1" dirty="0">
                <a:latin typeface="Gadugi" panose="020B0502040204020203" pitchFamily="34" charset="0"/>
                <a:ea typeface="Gadugi" panose="020B0502040204020203" pitchFamily="34" charset="0"/>
              </a:rPr>
              <a:t>What do you think she will do next?      Read Part 6 and check</a:t>
            </a:r>
          </a:p>
        </p:txBody>
      </p:sp>
    </p:spTree>
    <p:extLst>
      <p:ext uri="{BB962C8B-B14F-4D97-AF65-F5344CB8AC3E}">
        <p14:creationId xmlns:p14="http://schemas.microsoft.com/office/powerpoint/2010/main" val="3887045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A782FD8-698E-454F-96D6-2A99EB70E6BD}"/>
              </a:ext>
            </a:extLst>
          </p:cNvPr>
          <p:cNvSpPr/>
          <p:nvPr/>
        </p:nvSpPr>
        <p:spPr>
          <a:xfrm>
            <a:off x="279725" y="238539"/>
            <a:ext cx="11805007" cy="65138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GB" sz="2800" b="1" dirty="0">
                <a:solidFill>
                  <a:srgbClr val="000000"/>
                </a:solidFill>
                <a:effectLst/>
                <a:ea typeface="Verdana" panose="020B0604030504040204" pitchFamily="34" charset="0"/>
                <a:cs typeface="Verdana" panose="020B0604030504040204" pitchFamily="34" charset="0"/>
              </a:rPr>
              <a:t>Part 6</a:t>
            </a: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And now, she told herself as she hurried back, all she was doing now, she was returning home to her husband and he was waiting for his supper; and she must cook it good, and make it as tasty as possible because the poor man was tired; and if, when she entered the house, she happened to find anything unusual, or tragic, or terrible, then naturally it would be a shock and she’d become frantic with grief and horror.  Mind you, she wasn’t expecting to find anything.  She was just going home with the vegetables. Mrs. Patrick Maloney going home with the vegetables on Thursday evening to cook supper for her husband.</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That’s the way, she told herself.  Do everything right and natural.  Keep things absolutely natural and there’ll be no need for any acting at all.</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Therefore, when she entered the kitchen by the back door, she was humming a little tune to herself and smiling.</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“Patrick!” she called.  “How are you, darling?”</a:t>
            </a:r>
          </a:p>
          <a:p>
            <a:pPr>
              <a:lnSpc>
                <a:spcPct val="115000"/>
              </a:lnSpc>
            </a:pPr>
            <a:endParaRPr lang="en-GB" sz="2400" dirty="0">
              <a:effectLst/>
              <a:ea typeface="Arial" panose="020B0604020202020204" pitchFamily="34" charset="0"/>
            </a:endParaRPr>
          </a:p>
        </p:txBody>
      </p:sp>
    </p:spTree>
    <p:extLst>
      <p:ext uri="{BB962C8B-B14F-4D97-AF65-F5344CB8AC3E}">
        <p14:creationId xmlns:p14="http://schemas.microsoft.com/office/powerpoint/2010/main" val="40807566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A782FD8-698E-454F-96D6-2A99EB70E6BD}"/>
              </a:ext>
            </a:extLst>
          </p:cNvPr>
          <p:cNvSpPr/>
          <p:nvPr/>
        </p:nvSpPr>
        <p:spPr>
          <a:xfrm>
            <a:off x="193496" y="238539"/>
            <a:ext cx="11805007" cy="65138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GB" sz="2400" dirty="0">
                <a:solidFill>
                  <a:srgbClr val="000000"/>
                </a:solidFill>
                <a:effectLst/>
                <a:ea typeface="Verdana" panose="020B0604030504040204" pitchFamily="34" charset="0"/>
                <a:cs typeface="Verdana" panose="020B0604030504040204" pitchFamily="34" charset="0"/>
              </a:rPr>
              <a:t>She put the parcel down on the table and went through into the living room; and when she saw him lying there on the floor with his legs doubled up and one arm twisted back underneath his body, it really was rather a shock.  All the old love and longing for him welled up inside her, and she ran over to him, knelt down beside him, and began to cry her heart out.  It was easy.  No acting was necessary.</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A few minutes later she got up and went to the phone.  She knew the number of the police station, and when the man at the other end answered, she cried to him, “Quick!  Come quick!  Patrick’s dead!”</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“Who’s speaking?”</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r>
              <a:rPr lang="en-GB" sz="2400" dirty="0">
                <a:ea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“Mrs. Maloney.  Mrs. Patrick Maloney.”</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r>
              <a:rPr lang="en-GB" sz="2400" dirty="0">
                <a:ea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“You mean Patrick Maloney’s dead?”</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r>
              <a:rPr lang="en-GB" sz="2400" dirty="0">
                <a:ea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“I think so,” she sobbed.  “He’s lying on the floor and I think he’s dead.”</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r>
              <a:rPr lang="en-GB" sz="2400" dirty="0">
                <a:ea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“I’ll be right over,” the man said.</a:t>
            </a:r>
          </a:p>
          <a:p>
            <a:pPr>
              <a:lnSpc>
                <a:spcPct val="115000"/>
              </a:lnSpc>
            </a:pPr>
            <a:endParaRPr lang="en-GB" sz="2400" dirty="0">
              <a:effectLst/>
              <a:ea typeface="Arial" panose="020B0604020202020204" pitchFamily="34" charset="0"/>
            </a:endParaRPr>
          </a:p>
        </p:txBody>
      </p:sp>
    </p:spTree>
    <p:extLst>
      <p:ext uri="{BB962C8B-B14F-4D97-AF65-F5344CB8AC3E}">
        <p14:creationId xmlns:p14="http://schemas.microsoft.com/office/powerpoint/2010/main" val="42548829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A782FD8-698E-454F-96D6-2A99EB70E6BD}"/>
              </a:ext>
            </a:extLst>
          </p:cNvPr>
          <p:cNvSpPr/>
          <p:nvPr/>
        </p:nvSpPr>
        <p:spPr>
          <a:xfrm>
            <a:off x="556591" y="227751"/>
            <a:ext cx="10933044" cy="560850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GB" sz="2400" dirty="0">
                <a:solidFill>
                  <a:srgbClr val="000000"/>
                </a:solidFill>
                <a:effectLst/>
                <a:ea typeface="Verdana" panose="020B0604030504040204" pitchFamily="34" charset="0"/>
                <a:cs typeface="Verdana" panose="020B0604030504040204" pitchFamily="34" charset="0"/>
              </a:rPr>
              <a:t>The car came very quickly, and when she opened the front door, two policeman walked in.  She knew them both - she knew nearly all the man at that precinct - and she fell right into a chair, then went over to join the other one, who was called O’Malley, kneeling by the body.</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“Is he dead?” she cried.</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“I’m afraid he is.  What happened?”</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Briefly, she told her story about going out to the grocer and coming back to find him on the floor.  While she was talking, crying and talking, Noonan discovered a small patch of congealed blood on the dead man’s head.  He showed it to O’Malley who got up at once and hurried to the phone.</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p:txBody>
      </p:sp>
    </p:spTree>
    <p:extLst>
      <p:ext uri="{BB962C8B-B14F-4D97-AF65-F5344CB8AC3E}">
        <p14:creationId xmlns:p14="http://schemas.microsoft.com/office/powerpoint/2010/main" val="39491269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F90172-140E-4A5A-ACBA-5AB5CE5F7A34}"/>
              </a:ext>
            </a:extLst>
          </p:cNvPr>
          <p:cNvSpPr>
            <a:spLocks noGrp="1"/>
          </p:cNvSpPr>
          <p:nvPr>
            <p:ph idx="1"/>
          </p:nvPr>
        </p:nvSpPr>
        <p:spPr>
          <a:xfrm>
            <a:off x="313414" y="291024"/>
            <a:ext cx="11573786" cy="6403974"/>
          </a:xfrm>
        </p:spPr>
        <p:txBody>
          <a:bodyPr/>
          <a:lstStyle/>
          <a:p>
            <a:pPr marL="0" indent="0">
              <a:lnSpc>
                <a:spcPct val="100000"/>
              </a:lnSpc>
              <a:buNone/>
            </a:pPr>
            <a:r>
              <a:rPr lang="en-GB" b="1" dirty="0">
                <a:latin typeface="Gadugi" panose="020B0502040204020203" pitchFamily="34" charset="0"/>
                <a:ea typeface="Gadugi" panose="020B0502040204020203" pitchFamily="34" charset="0"/>
              </a:rPr>
              <a:t>Re-read Part 6 and decide whether the following sentences are true or false. Correct the false sentences and compare with a partner.</a:t>
            </a:r>
          </a:p>
          <a:p>
            <a:pPr marL="0" indent="0">
              <a:buNone/>
            </a:pPr>
            <a:endParaRPr lang="en-GB" dirty="0">
              <a:latin typeface="Gadugi" panose="020B0502040204020203" pitchFamily="34" charset="0"/>
              <a:ea typeface="Gadugi" panose="020B0502040204020203" pitchFamily="34" charset="0"/>
            </a:endParaRPr>
          </a:p>
          <a:p>
            <a:pPr marL="0" indent="0">
              <a:lnSpc>
                <a:spcPct val="100000"/>
              </a:lnSpc>
              <a:buNone/>
            </a:pPr>
            <a:r>
              <a:rPr lang="en-GB" dirty="0">
                <a:latin typeface="Gadugi" panose="020B0502040204020203" pitchFamily="34" charset="0"/>
                <a:ea typeface="Gadugi" panose="020B0502040204020203" pitchFamily="34" charset="0"/>
              </a:rPr>
              <a:t>1 As Mary returned from the grocer’s shop she tried to imagine she was returning home to a normal evening meal.</a:t>
            </a:r>
          </a:p>
          <a:p>
            <a:pPr marL="0" indent="0">
              <a:lnSpc>
                <a:spcPct val="100000"/>
              </a:lnSpc>
              <a:buNone/>
            </a:pPr>
            <a:r>
              <a:rPr lang="en-GB" dirty="0">
                <a:latin typeface="Gadugi" panose="020B0502040204020203" pitchFamily="34" charset="0"/>
                <a:ea typeface="Gadugi" panose="020B0502040204020203" pitchFamily="34" charset="0"/>
              </a:rPr>
              <a:t>2 She pretended to cry (fake tears) and feel sad when she saw her husband’s dead body.</a:t>
            </a:r>
          </a:p>
          <a:p>
            <a:pPr marL="0" indent="0">
              <a:buNone/>
            </a:pPr>
            <a:r>
              <a:rPr lang="en-GB" dirty="0">
                <a:latin typeface="Gadugi" panose="020B0502040204020203" pitchFamily="34" charset="0"/>
                <a:ea typeface="Gadugi" panose="020B0502040204020203" pitchFamily="34" charset="0"/>
              </a:rPr>
              <a:t>3 Mary already knew the policemen who came to the house.</a:t>
            </a:r>
          </a:p>
          <a:p>
            <a:pPr marL="0" indent="0">
              <a:buNone/>
            </a:pPr>
            <a:r>
              <a:rPr lang="en-GB" dirty="0">
                <a:latin typeface="Gadugi" panose="020B0502040204020203" pitchFamily="34" charset="0"/>
                <a:ea typeface="Gadugi" panose="020B0502040204020203" pitchFamily="34" charset="0"/>
              </a:rPr>
              <a:t>4 The police didn’t discover Patrick died from a blow (hit) to the head.</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38620725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A5D5E2-2E69-4C1A-99C1-75A719CF6937}"/>
              </a:ext>
            </a:extLst>
          </p:cNvPr>
          <p:cNvSpPr>
            <a:spLocks noGrp="1"/>
          </p:cNvSpPr>
          <p:nvPr>
            <p:ph idx="1"/>
          </p:nvPr>
        </p:nvSpPr>
        <p:spPr>
          <a:xfrm>
            <a:off x="496294" y="426196"/>
            <a:ext cx="11160318" cy="4351338"/>
          </a:xfrm>
        </p:spPr>
        <p:txBody>
          <a:bodyPr/>
          <a:lstStyle/>
          <a:p>
            <a:pPr marL="0" indent="0">
              <a:buNone/>
            </a:pPr>
            <a:r>
              <a:rPr lang="en-GB" b="1" dirty="0">
                <a:latin typeface="Gadugi" panose="020B0502040204020203" pitchFamily="34" charset="0"/>
                <a:ea typeface="Gadugi" panose="020B0502040204020203" pitchFamily="34" charset="0"/>
              </a:rPr>
              <a:t>Think and make notes / discuss with a partner:</a:t>
            </a:r>
          </a:p>
          <a:p>
            <a:pPr marL="0" indent="0">
              <a:buNone/>
            </a:pPr>
            <a:endParaRPr lang="en-GB" dirty="0">
              <a:latin typeface="Gadugi" panose="020B0502040204020203" pitchFamily="34" charset="0"/>
              <a:ea typeface="Gadugi" panose="020B0502040204020203" pitchFamily="34" charset="0"/>
            </a:endParaRPr>
          </a:p>
          <a:p>
            <a:pPr marL="0" indent="0">
              <a:buNone/>
            </a:pPr>
            <a:r>
              <a:rPr lang="en-GB" dirty="0">
                <a:latin typeface="Gadugi" panose="020B0502040204020203" pitchFamily="34" charset="0"/>
                <a:ea typeface="Gadugi" panose="020B0502040204020203" pitchFamily="34" charset="0"/>
              </a:rPr>
              <a:t>Do you think the police will believe Mary’s story? Why / Why not?</a:t>
            </a:r>
          </a:p>
          <a:p>
            <a:pPr marL="0" indent="0">
              <a:buNone/>
            </a:pPr>
            <a:endParaRPr lang="en-GB" dirty="0">
              <a:latin typeface="Gadugi" panose="020B0502040204020203" pitchFamily="34" charset="0"/>
              <a:ea typeface="Gadugi" panose="020B0502040204020203" pitchFamily="34" charset="0"/>
            </a:endParaRPr>
          </a:p>
          <a:p>
            <a:pPr marL="0" indent="0">
              <a:buNone/>
            </a:pPr>
            <a:endParaRPr lang="en-GB" dirty="0">
              <a:latin typeface="Gadugi" panose="020B0502040204020203" pitchFamily="34" charset="0"/>
              <a:ea typeface="Gadugi" panose="020B0502040204020203" pitchFamily="34" charset="0"/>
            </a:endParaRPr>
          </a:p>
          <a:p>
            <a:pPr marL="0" indent="0">
              <a:buNone/>
            </a:pPr>
            <a:endParaRPr lang="en-GB" dirty="0">
              <a:latin typeface="Gadugi" panose="020B0502040204020203" pitchFamily="34" charset="0"/>
              <a:ea typeface="Gadugi" panose="020B0502040204020203" pitchFamily="34" charset="0"/>
            </a:endParaRPr>
          </a:p>
          <a:p>
            <a:pPr marL="0" indent="0">
              <a:buNone/>
            </a:pPr>
            <a:endParaRPr lang="en-GB" dirty="0">
              <a:latin typeface="Gadugi" panose="020B0502040204020203" pitchFamily="34" charset="0"/>
              <a:ea typeface="Gadugi" panose="020B0502040204020203" pitchFamily="34" charset="0"/>
            </a:endParaRPr>
          </a:p>
          <a:p>
            <a:pPr marL="0" indent="0">
              <a:buNone/>
            </a:pPr>
            <a:r>
              <a:rPr lang="en-GB" b="1" dirty="0">
                <a:latin typeface="Gadugi" panose="020B0502040204020203" pitchFamily="34" charset="0"/>
                <a:ea typeface="Gadugi" panose="020B0502040204020203" pitchFamily="34" charset="0"/>
              </a:rPr>
              <a:t>Read on to find out….</a:t>
            </a:r>
          </a:p>
        </p:txBody>
      </p:sp>
    </p:spTree>
    <p:extLst>
      <p:ext uri="{BB962C8B-B14F-4D97-AF65-F5344CB8AC3E}">
        <p14:creationId xmlns:p14="http://schemas.microsoft.com/office/powerpoint/2010/main" val="2105511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bare•bones e-zine: The Hitchcock Project-Roald Dahl Part One: &quot;Lamb to the  Slaughter&quot; [3.28]">
            <a:extLst>
              <a:ext uri="{FF2B5EF4-FFF2-40B4-BE49-F238E27FC236}">
                <a16:creationId xmlns:a16="http://schemas.microsoft.com/office/drawing/2014/main" id="{A11C82E5-D4BB-4365-9022-1A9AD6BE1B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907" y="198341"/>
            <a:ext cx="7128491" cy="534637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0D8FA317-95DE-4024-A42D-EAA5A75A56CC}"/>
              </a:ext>
            </a:extLst>
          </p:cNvPr>
          <p:cNvPicPr>
            <a:picLocks noChangeAspect="1"/>
          </p:cNvPicPr>
          <p:nvPr/>
        </p:nvPicPr>
        <p:blipFill>
          <a:blip r:embed="rId3"/>
          <a:stretch>
            <a:fillRect/>
          </a:stretch>
        </p:blipFill>
        <p:spPr>
          <a:xfrm>
            <a:off x="3570136" y="5218053"/>
            <a:ext cx="6789234" cy="1536579"/>
          </a:xfrm>
          <a:prstGeom prst="rect">
            <a:avLst/>
          </a:prstGeom>
        </p:spPr>
      </p:pic>
      <p:sp>
        <p:nvSpPr>
          <p:cNvPr id="2" name="TextBox 1">
            <a:extLst>
              <a:ext uri="{FF2B5EF4-FFF2-40B4-BE49-F238E27FC236}">
                <a16:creationId xmlns:a16="http://schemas.microsoft.com/office/drawing/2014/main" id="{25BAEFDF-1041-460C-8D90-80D927C246C7}"/>
              </a:ext>
            </a:extLst>
          </p:cNvPr>
          <p:cNvSpPr txBox="1"/>
          <p:nvPr/>
        </p:nvSpPr>
        <p:spPr>
          <a:xfrm>
            <a:off x="7871791" y="1041621"/>
            <a:ext cx="3894961" cy="3108543"/>
          </a:xfrm>
          <a:prstGeom prst="rect">
            <a:avLst/>
          </a:prstGeom>
          <a:noFill/>
        </p:spPr>
        <p:txBody>
          <a:bodyPr wrap="square" rtlCol="0">
            <a:spAutoFit/>
          </a:bodyPr>
          <a:lstStyle/>
          <a:p>
            <a:r>
              <a:rPr lang="en-GB" sz="2800" b="1" dirty="0">
                <a:latin typeface="Gadugi" panose="020B0502040204020203" pitchFamily="34" charset="0"/>
                <a:ea typeface="Gadugi" panose="020B0502040204020203" pitchFamily="34" charset="0"/>
              </a:rPr>
              <a:t>What do you remember about Mary?</a:t>
            </a:r>
          </a:p>
          <a:p>
            <a:endParaRPr lang="en-GB" sz="2800" b="1" dirty="0">
              <a:latin typeface="Gadugi" panose="020B0502040204020203" pitchFamily="34" charset="0"/>
              <a:ea typeface="Gadugi" panose="020B0502040204020203" pitchFamily="34" charset="0"/>
            </a:endParaRPr>
          </a:p>
          <a:p>
            <a:r>
              <a:rPr lang="en-GB" sz="2800" b="1" dirty="0">
                <a:latin typeface="Gadugi" panose="020B0502040204020203" pitchFamily="34" charset="0"/>
                <a:ea typeface="Gadugi" panose="020B0502040204020203" pitchFamily="34" charset="0"/>
              </a:rPr>
              <a:t>Why is she sitting here alone?</a:t>
            </a:r>
          </a:p>
          <a:p>
            <a:endParaRPr lang="en-GB" sz="2800" b="1" dirty="0">
              <a:latin typeface="Gadugi" panose="020B0502040204020203" pitchFamily="34" charset="0"/>
              <a:ea typeface="Gadugi" panose="020B0502040204020203" pitchFamily="34" charset="0"/>
            </a:endParaRPr>
          </a:p>
        </p:txBody>
      </p:sp>
    </p:spTree>
    <p:extLst>
      <p:ext uri="{BB962C8B-B14F-4D97-AF65-F5344CB8AC3E}">
        <p14:creationId xmlns:p14="http://schemas.microsoft.com/office/powerpoint/2010/main" val="4214855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7C29B75-BCC3-43B5-B694-79D9A766BB8E}"/>
              </a:ext>
            </a:extLst>
          </p:cNvPr>
          <p:cNvSpPr>
            <a:spLocks noGrp="1"/>
          </p:cNvSpPr>
          <p:nvPr>
            <p:ph idx="1"/>
          </p:nvPr>
        </p:nvSpPr>
        <p:spPr>
          <a:xfrm>
            <a:off x="424731" y="338730"/>
            <a:ext cx="11422711" cy="6316512"/>
          </a:xfrm>
        </p:spPr>
        <p:txBody>
          <a:bodyPr>
            <a:normAutofit fontScale="92500" lnSpcReduction="20000"/>
          </a:bodyPr>
          <a:lstStyle/>
          <a:p>
            <a:pPr marL="0" indent="0">
              <a:buNone/>
            </a:pPr>
            <a:r>
              <a:rPr lang="en-GB" b="1" dirty="0">
                <a:latin typeface="Gadugi" panose="020B0502040204020203" pitchFamily="34" charset="0"/>
                <a:ea typeface="Gadugi" panose="020B0502040204020203" pitchFamily="34" charset="0"/>
              </a:rPr>
              <a:t>Lamb to the Slaughter by Roald Dahl		Part 4</a:t>
            </a:r>
          </a:p>
          <a:p>
            <a:pPr marL="0" indent="0">
              <a:buNone/>
            </a:pPr>
            <a:endParaRPr lang="en-GB" dirty="0">
              <a:latin typeface="Gadugi" panose="020B0502040204020203" pitchFamily="34" charset="0"/>
              <a:ea typeface="Gadugi" panose="020B0502040204020203" pitchFamily="34" charset="0"/>
            </a:endParaRPr>
          </a:p>
          <a:p>
            <a:pPr marL="0" indent="0">
              <a:buNone/>
            </a:pPr>
            <a:r>
              <a:rPr lang="en-GB" b="1" dirty="0">
                <a:latin typeface="Gadugi" panose="020B0502040204020203" pitchFamily="34" charset="0"/>
                <a:ea typeface="Gadugi" panose="020B0502040204020203" pitchFamily="34" charset="0"/>
              </a:rPr>
              <a:t>Before reading Part 4</a:t>
            </a:r>
          </a:p>
          <a:p>
            <a:pPr marL="0" indent="0">
              <a:buNone/>
            </a:pPr>
            <a:endParaRPr lang="en-GB" dirty="0">
              <a:latin typeface="Gadugi" panose="020B0502040204020203" pitchFamily="34" charset="0"/>
              <a:ea typeface="Gadugi" panose="020B0502040204020203" pitchFamily="34" charset="0"/>
            </a:endParaRPr>
          </a:p>
          <a:p>
            <a:pPr marL="0" indent="0">
              <a:buNone/>
            </a:pPr>
            <a:r>
              <a:rPr lang="en-GB" b="1" dirty="0">
                <a:latin typeface="Gadugi" panose="020B0502040204020203" pitchFamily="34" charset="0"/>
                <a:ea typeface="Gadugi" panose="020B0502040204020203" pitchFamily="34" charset="0"/>
              </a:rPr>
              <a:t>Think and make notes / Discuss with a partner</a:t>
            </a:r>
          </a:p>
          <a:p>
            <a:pPr marL="0" indent="0">
              <a:buNone/>
            </a:pPr>
            <a:endParaRPr lang="en-GB" b="1" dirty="0">
              <a:latin typeface="Gadugi" panose="020B0502040204020203" pitchFamily="34" charset="0"/>
              <a:ea typeface="Gadugi" panose="020B0502040204020203" pitchFamily="34" charset="0"/>
            </a:endParaRPr>
          </a:p>
          <a:p>
            <a:pPr marL="0" indent="0">
              <a:buNone/>
            </a:pPr>
            <a:r>
              <a:rPr lang="en-GB" dirty="0">
                <a:latin typeface="Gadugi" panose="020B0502040204020203" pitchFamily="34" charset="0"/>
                <a:ea typeface="Gadugi" panose="020B0502040204020203" pitchFamily="34" charset="0"/>
              </a:rPr>
              <a:t>What do you remember about Mary?</a:t>
            </a:r>
          </a:p>
          <a:p>
            <a:pPr marL="0" indent="0">
              <a:buNone/>
            </a:pPr>
            <a:endParaRPr lang="en-GB" dirty="0">
              <a:latin typeface="Gadugi" panose="020B0502040204020203" pitchFamily="34" charset="0"/>
              <a:ea typeface="Gadugi" panose="020B0502040204020203" pitchFamily="34" charset="0"/>
            </a:endParaRPr>
          </a:p>
          <a:p>
            <a:pPr marL="0" indent="0">
              <a:buNone/>
            </a:pPr>
            <a:r>
              <a:rPr lang="en-GB" dirty="0">
                <a:latin typeface="Gadugi" panose="020B0502040204020203" pitchFamily="34" charset="0"/>
                <a:ea typeface="Gadugi" panose="020B0502040204020203" pitchFamily="34" charset="0"/>
              </a:rPr>
              <a:t>Do you remember what Mary’s husband told her? </a:t>
            </a:r>
          </a:p>
          <a:p>
            <a:pPr marL="0" indent="0">
              <a:buNone/>
            </a:pPr>
            <a:endParaRPr lang="en-GB" dirty="0">
              <a:latin typeface="Gadugi" panose="020B0502040204020203" pitchFamily="34" charset="0"/>
              <a:ea typeface="Gadugi" panose="020B0502040204020203" pitchFamily="34" charset="0"/>
            </a:endParaRPr>
          </a:p>
          <a:p>
            <a:pPr marL="0" indent="0">
              <a:buNone/>
            </a:pPr>
            <a:r>
              <a:rPr lang="en-GB" dirty="0">
                <a:latin typeface="Gadugi" panose="020B0502040204020203" pitchFamily="34" charset="0"/>
                <a:ea typeface="Gadugi" panose="020B0502040204020203" pitchFamily="34" charset="0"/>
              </a:rPr>
              <a:t>How do you think Mary will feel now?</a:t>
            </a:r>
          </a:p>
          <a:p>
            <a:pPr marL="0" indent="0">
              <a:buNone/>
            </a:pPr>
            <a:endParaRPr lang="en-GB" dirty="0">
              <a:latin typeface="Gadugi" panose="020B0502040204020203" pitchFamily="34" charset="0"/>
              <a:ea typeface="Gadugi" panose="020B0502040204020203" pitchFamily="34" charset="0"/>
            </a:endParaRPr>
          </a:p>
          <a:p>
            <a:pPr marL="0" indent="0">
              <a:buNone/>
            </a:pPr>
            <a:r>
              <a:rPr lang="en-GB" dirty="0">
                <a:latin typeface="Gadugi" panose="020B0502040204020203" pitchFamily="34" charset="0"/>
                <a:ea typeface="Gadugi" panose="020B0502040204020203" pitchFamily="34" charset="0"/>
              </a:rPr>
              <a:t>What do you think she will do?</a:t>
            </a:r>
          </a:p>
          <a:p>
            <a:pPr marL="0" indent="0">
              <a:buNone/>
            </a:pPr>
            <a:endParaRPr lang="en-GB" dirty="0">
              <a:latin typeface="Gadugi" panose="020B0502040204020203" pitchFamily="34" charset="0"/>
              <a:ea typeface="Gadugi" panose="020B0502040204020203" pitchFamily="34" charset="0"/>
            </a:endParaRPr>
          </a:p>
          <a:p>
            <a:pPr marL="0" indent="0">
              <a:buNone/>
            </a:pPr>
            <a:r>
              <a:rPr lang="en-GB" b="1" dirty="0">
                <a:latin typeface="Gadugi" panose="020B0502040204020203" pitchFamily="34" charset="0"/>
                <a:ea typeface="Gadugi" panose="020B0502040204020203" pitchFamily="34" charset="0"/>
              </a:rPr>
              <a:t>	Read Part 4 to check your ideas</a:t>
            </a:r>
          </a:p>
        </p:txBody>
      </p:sp>
    </p:spTree>
    <p:extLst>
      <p:ext uri="{BB962C8B-B14F-4D97-AF65-F5344CB8AC3E}">
        <p14:creationId xmlns:p14="http://schemas.microsoft.com/office/powerpoint/2010/main" val="2486231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A782FD8-698E-454F-96D6-2A99EB70E6BD}"/>
              </a:ext>
            </a:extLst>
          </p:cNvPr>
          <p:cNvSpPr/>
          <p:nvPr/>
        </p:nvSpPr>
        <p:spPr>
          <a:xfrm>
            <a:off x="193496" y="181183"/>
            <a:ext cx="11805007" cy="667681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GB" sz="2800" b="1" dirty="0">
                <a:solidFill>
                  <a:srgbClr val="000000"/>
                </a:solidFill>
                <a:effectLst/>
                <a:ea typeface="Verdana" panose="020B0604030504040204" pitchFamily="34" charset="0"/>
                <a:cs typeface="Verdana" panose="020B0604030504040204" pitchFamily="34" charset="0"/>
              </a:rPr>
              <a:t>Part 4</a:t>
            </a: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Her first instinct was not to believe any of it, to reject it all.  It occurred to her that perhaps he hadn’t even spoken, that she herself had imagined the whole thing.  Maybe, if she went about her business and acted as though she hadn’t been listening, then later, when she sort of woke up again, she might find none of it had ever happened.</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“I’ll get the supper,” she managed to whisper, and this time he didn’t stop her.</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When she walked across the room she couldn’t feel her feet touching the floor.  She couldn’t feel anything at all - except a slight nausea and a desire to vomit.  Everything was automatic now - down the steps to the cellar, the light switch, the deep freeze, the hand inside the cabinet taking hold of the first object it met.  She lifted it out and looked at it.  It was wrapped in paper, so she took off the paper and looked at it again. A leg of lamb. All right then, they would have lamb for supper.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She carried it upstairs, holding the thin bone-end of it with both her hands, and as she went through the living-room, she saw him standing over by the window with his back to her.</a:t>
            </a:r>
            <a:endParaRPr lang="en-GB" sz="2400" dirty="0">
              <a:effectLst/>
              <a:ea typeface="Arial" panose="020B0604020202020204" pitchFamily="34" charset="0"/>
            </a:endParaRPr>
          </a:p>
          <a:p>
            <a:pPr>
              <a:lnSpc>
                <a:spcPct val="115000"/>
              </a:lnSpc>
            </a:pPr>
            <a:endParaRPr lang="en-GB" sz="2400" dirty="0">
              <a:effectLst/>
              <a:ea typeface="Arial" panose="020B0604020202020204" pitchFamily="34" charset="0"/>
            </a:endParaRPr>
          </a:p>
        </p:txBody>
      </p:sp>
    </p:spTree>
    <p:extLst>
      <p:ext uri="{BB962C8B-B14F-4D97-AF65-F5344CB8AC3E}">
        <p14:creationId xmlns:p14="http://schemas.microsoft.com/office/powerpoint/2010/main" val="3716290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A782FD8-698E-454F-96D6-2A99EB70E6BD}"/>
              </a:ext>
            </a:extLst>
          </p:cNvPr>
          <p:cNvSpPr/>
          <p:nvPr/>
        </p:nvSpPr>
        <p:spPr>
          <a:xfrm>
            <a:off x="193496" y="248769"/>
            <a:ext cx="11805007" cy="65138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GB" sz="2400" dirty="0">
                <a:solidFill>
                  <a:srgbClr val="000000"/>
                </a:solidFill>
                <a:effectLst/>
                <a:ea typeface="Verdana" panose="020B0604030504040204" pitchFamily="34" charset="0"/>
                <a:cs typeface="Verdana" panose="020B0604030504040204" pitchFamily="34" charset="0"/>
              </a:rPr>
              <a:t>“For God’s sake,” he said, hearing her, but not turning round.  “Don’t make supper for me.  I’m going out.”</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At that point, Mary Maloney simply walked up behind him and without any pause she swung the big frozen leg of lamb high in the air and brought it down as hard as she could on the back of his head.</a:t>
            </a:r>
            <a:r>
              <a:rPr lang="en-GB" sz="2400" dirty="0">
                <a:ea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She might just as well have hit him with a steel club.</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She stepped back a pace, waiting, and the funny thing was that he remained standing there for at least four or five seconds, gently swaying.  Then he crashed to the carpet.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The violence of the crash, the noise, the small table overturning, helped bring her out of her shock.  She came out slowly, feeling cold and surprised, and she stood for a while blinking at the body, still holding the ridiculous piece of meat tight with both hands.</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All right, she told herself.  So I’ve killed him.</a:t>
            </a:r>
            <a:endParaRPr lang="en-GB" sz="2400" dirty="0">
              <a:effectLst/>
              <a:ea typeface="Arial" panose="020B0604020202020204" pitchFamily="34" charset="0"/>
            </a:endParaRPr>
          </a:p>
        </p:txBody>
      </p:sp>
    </p:spTree>
    <p:extLst>
      <p:ext uri="{BB962C8B-B14F-4D97-AF65-F5344CB8AC3E}">
        <p14:creationId xmlns:p14="http://schemas.microsoft.com/office/powerpoint/2010/main" val="475153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1C0A5-70D1-487D-8FFA-A8BA038AD35D}"/>
              </a:ext>
            </a:extLst>
          </p:cNvPr>
          <p:cNvSpPr>
            <a:spLocks noGrp="1"/>
          </p:cNvSpPr>
          <p:nvPr>
            <p:ph idx="1"/>
          </p:nvPr>
        </p:nvSpPr>
        <p:spPr>
          <a:xfrm>
            <a:off x="536050" y="426195"/>
            <a:ext cx="11287539" cy="6324462"/>
          </a:xfrm>
        </p:spPr>
        <p:txBody>
          <a:bodyPr>
            <a:normAutofit/>
          </a:bodyPr>
          <a:lstStyle/>
          <a:p>
            <a:pPr marL="0" indent="0">
              <a:buNone/>
            </a:pPr>
            <a:r>
              <a:rPr lang="en-GB" b="1" dirty="0">
                <a:latin typeface="Gadugi" panose="020B0502040204020203" pitchFamily="34" charset="0"/>
                <a:ea typeface="Gadugi" panose="020B0502040204020203" pitchFamily="34" charset="0"/>
              </a:rPr>
              <a:t>Part 4	Are the following sentences true or false? </a:t>
            </a:r>
          </a:p>
          <a:p>
            <a:pPr marL="0" indent="0">
              <a:buNone/>
            </a:pPr>
            <a:r>
              <a:rPr lang="en-GB" b="1" dirty="0">
                <a:latin typeface="Gadugi" panose="020B0502040204020203" pitchFamily="34" charset="0"/>
                <a:ea typeface="Gadugi" panose="020B0502040204020203" pitchFamily="34" charset="0"/>
              </a:rPr>
              <a:t>	Correct the false sentences, then compare with a partner</a:t>
            </a:r>
          </a:p>
          <a:p>
            <a:pPr marL="0" indent="0">
              <a:buNone/>
            </a:pPr>
            <a:endParaRPr lang="en-GB" dirty="0">
              <a:latin typeface="Gadugi" panose="020B0502040204020203" pitchFamily="34" charset="0"/>
              <a:ea typeface="Gadugi" panose="020B0502040204020203" pitchFamily="34" charset="0"/>
            </a:endParaRPr>
          </a:p>
          <a:p>
            <a:pPr marL="0" indent="0">
              <a:buNone/>
            </a:pPr>
            <a:r>
              <a:rPr lang="en-GB" dirty="0">
                <a:latin typeface="Gadugi" panose="020B0502040204020203" pitchFamily="34" charset="0"/>
                <a:ea typeface="Gadugi" panose="020B0502040204020203" pitchFamily="34" charset="0"/>
              </a:rPr>
              <a:t>1 Mary felt angry when she first heard her husband’s news.</a:t>
            </a:r>
          </a:p>
          <a:p>
            <a:pPr marL="0" indent="0">
              <a:buNone/>
            </a:pPr>
            <a:r>
              <a:rPr lang="en-GB" dirty="0">
                <a:latin typeface="Gadugi" panose="020B0502040204020203" pitchFamily="34" charset="0"/>
                <a:ea typeface="Gadugi" panose="020B0502040204020203" pitchFamily="34" charset="0"/>
              </a:rPr>
              <a:t>2 Mary felt physically ill when she heard her husband’s news.</a:t>
            </a:r>
          </a:p>
          <a:p>
            <a:pPr marL="0" indent="0">
              <a:buNone/>
            </a:pPr>
            <a:r>
              <a:rPr lang="en-GB" dirty="0">
                <a:latin typeface="Gadugi" panose="020B0502040204020203" pitchFamily="34" charset="0"/>
                <a:ea typeface="Gadugi" panose="020B0502040204020203" pitchFamily="34" charset="0"/>
              </a:rPr>
              <a:t>3 She went to find a frozen leg of lamb to cook him dinner.</a:t>
            </a:r>
          </a:p>
          <a:p>
            <a:pPr marL="0" indent="0">
              <a:buNone/>
            </a:pPr>
            <a:r>
              <a:rPr lang="en-GB" dirty="0">
                <a:latin typeface="Gadugi" panose="020B0502040204020203" pitchFamily="34" charset="0"/>
                <a:ea typeface="Gadugi" panose="020B0502040204020203" pitchFamily="34" charset="0"/>
              </a:rPr>
              <a:t>4 She hit her husband with a steel club.</a:t>
            </a:r>
          </a:p>
          <a:p>
            <a:pPr marL="0" indent="0">
              <a:buNone/>
            </a:pPr>
            <a:endParaRPr lang="en-GB" dirty="0">
              <a:latin typeface="Gadugi" panose="020B0502040204020203" pitchFamily="34" charset="0"/>
              <a:ea typeface="Gadugi" panose="020B0502040204020203" pitchFamily="34" charset="0"/>
            </a:endParaRPr>
          </a:p>
          <a:p>
            <a:pPr marL="0" indent="0">
              <a:buNone/>
            </a:pPr>
            <a:r>
              <a:rPr lang="en-GB" b="1" dirty="0">
                <a:latin typeface="Gadugi" panose="020B0502040204020203" pitchFamily="34" charset="0"/>
                <a:ea typeface="Gadugi" panose="020B0502040204020203" pitchFamily="34" charset="0"/>
              </a:rPr>
              <a:t>Make notes or discuss:</a:t>
            </a:r>
          </a:p>
          <a:p>
            <a:pPr marL="0" indent="0">
              <a:buNone/>
            </a:pPr>
            <a:r>
              <a:rPr lang="en-GB" dirty="0">
                <a:latin typeface="Gadugi" panose="020B0502040204020203" pitchFamily="34" charset="0"/>
                <a:ea typeface="Gadugi" panose="020B0502040204020203" pitchFamily="34" charset="0"/>
              </a:rPr>
              <a:t>5 Do you think she intended to kill her husband?</a:t>
            </a:r>
          </a:p>
          <a:p>
            <a:pPr marL="0" indent="0">
              <a:buNone/>
            </a:pPr>
            <a:r>
              <a:rPr lang="en-GB" dirty="0">
                <a:latin typeface="Gadugi" panose="020B0502040204020203" pitchFamily="34" charset="0"/>
                <a:ea typeface="Gadugi" panose="020B0502040204020203" pitchFamily="34" charset="0"/>
              </a:rPr>
              <a:t>6 How do you think she is feeling now?</a:t>
            </a:r>
          </a:p>
          <a:p>
            <a:pPr marL="0" indent="0">
              <a:buNone/>
            </a:pPr>
            <a:endParaRPr lang="en-GB" dirty="0">
              <a:latin typeface="+mn-lt"/>
            </a:endParaRPr>
          </a:p>
          <a:p>
            <a:pPr marL="0" indent="0">
              <a:buNone/>
            </a:pPr>
            <a:endParaRPr lang="en-GB" dirty="0">
              <a:latin typeface="+mn-lt"/>
            </a:endParaRPr>
          </a:p>
          <a:p>
            <a:pPr marL="0" indent="0">
              <a:buNone/>
            </a:pPr>
            <a:endParaRPr lang="en-GB" dirty="0">
              <a:latin typeface="+mn-lt"/>
            </a:endParaRPr>
          </a:p>
        </p:txBody>
      </p:sp>
    </p:spTree>
    <p:extLst>
      <p:ext uri="{BB962C8B-B14F-4D97-AF65-F5344CB8AC3E}">
        <p14:creationId xmlns:p14="http://schemas.microsoft.com/office/powerpoint/2010/main" val="66661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A5327C-0951-430A-95FB-1E512D4E51A7}"/>
              </a:ext>
            </a:extLst>
          </p:cNvPr>
          <p:cNvSpPr>
            <a:spLocks noGrp="1"/>
          </p:cNvSpPr>
          <p:nvPr>
            <p:ph idx="1"/>
          </p:nvPr>
        </p:nvSpPr>
        <p:spPr>
          <a:xfrm>
            <a:off x="257754" y="143924"/>
            <a:ext cx="11382955" cy="2217613"/>
          </a:xfrm>
        </p:spPr>
        <p:txBody>
          <a:bodyPr>
            <a:normAutofit/>
          </a:bodyPr>
          <a:lstStyle/>
          <a:p>
            <a:pPr marL="0" indent="0">
              <a:buNone/>
            </a:pPr>
            <a:r>
              <a:rPr lang="en-GB" b="1" dirty="0">
                <a:latin typeface="Gadugi" panose="020B0502040204020203" pitchFamily="34" charset="0"/>
                <a:ea typeface="Gadugi" panose="020B0502040204020203" pitchFamily="34" charset="0"/>
              </a:rPr>
              <a:t>Role-play</a:t>
            </a:r>
            <a:endParaRPr lang="en-GB" dirty="0">
              <a:latin typeface="Gadugi" panose="020B0502040204020203" pitchFamily="34" charset="0"/>
              <a:ea typeface="Gadugi" panose="020B0502040204020203" pitchFamily="34" charset="0"/>
            </a:endParaRPr>
          </a:p>
          <a:p>
            <a:pPr marL="0" indent="0">
              <a:buNone/>
            </a:pPr>
            <a:r>
              <a:rPr lang="en-GB" dirty="0">
                <a:latin typeface="Gadugi" panose="020B0502040204020203" pitchFamily="34" charset="0"/>
                <a:ea typeface="Gadugi" panose="020B0502040204020203" pitchFamily="34" charset="0"/>
              </a:rPr>
              <a:t>Re-read the whole story so far and create a role-play. Include what you think the man said to his wife.</a:t>
            </a:r>
          </a:p>
          <a:p>
            <a:pPr marL="0" indent="0">
              <a:buNone/>
            </a:pPr>
            <a:r>
              <a:rPr lang="en-GB" dirty="0">
                <a:latin typeface="Gadugi" panose="020B0502040204020203" pitchFamily="34" charset="0"/>
                <a:ea typeface="Gadugi" panose="020B0502040204020203" pitchFamily="34" charset="0"/>
              </a:rPr>
              <a:t>Work with a partner if possible. Remember to do all the actions too.</a:t>
            </a:r>
          </a:p>
        </p:txBody>
      </p:sp>
      <p:sp>
        <p:nvSpPr>
          <p:cNvPr id="4" name="TextBox 3">
            <a:extLst>
              <a:ext uri="{FF2B5EF4-FFF2-40B4-BE49-F238E27FC236}">
                <a16:creationId xmlns:a16="http://schemas.microsoft.com/office/drawing/2014/main" id="{E7C448E2-39DA-4CC8-BAF5-AE488D301B2E}"/>
              </a:ext>
            </a:extLst>
          </p:cNvPr>
          <p:cNvSpPr txBox="1"/>
          <p:nvPr/>
        </p:nvSpPr>
        <p:spPr>
          <a:xfrm>
            <a:off x="390939" y="2476229"/>
            <a:ext cx="11410122" cy="4678204"/>
          </a:xfrm>
          <a:prstGeom prst="rect">
            <a:avLst/>
          </a:prstGeom>
          <a:noFill/>
        </p:spPr>
        <p:txBody>
          <a:bodyPr wrap="square" rtlCol="0">
            <a:spAutoFit/>
          </a:bodyPr>
          <a:lstStyle/>
          <a:p>
            <a:r>
              <a:rPr lang="en-GB" sz="2800" b="1" dirty="0">
                <a:latin typeface="Gadugi" panose="020B0502040204020203" pitchFamily="34" charset="0"/>
                <a:ea typeface="Gadugi" panose="020B0502040204020203" pitchFamily="34" charset="0"/>
              </a:rPr>
              <a:t>Video</a:t>
            </a:r>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If you would like to compare your role-play with an old Hitchcock film of the story, you can follow the link and watch from </a:t>
            </a:r>
            <a:r>
              <a:rPr lang="en-GB" sz="2800" b="1" dirty="0">
                <a:latin typeface="Gadugi" panose="020B0502040204020203" pitchFamily="34" charset="0"/>
                <a:ea typeface="Gadugi" panose="020B0502040204020203" pitchFamily="34" charset="0"/>
              </a:rPr>
              <a:t>minute 1.30 to 6.44 only.</a:t>
            </a:r>
          </a:p>
          <a:p>
            <a:r>
              <a:rPr lang="en-GB" sz="2800" dirty="0">
                <a:latin typeface="Gadugi" panose="020B0502040204020203" pitchFamily="34" charset="0"/>
                <a:ea typeface="Gadugi" panose="020B0502040204020203" pitchFamily="34" charset="0"/>
                <a:hlinkClick r:id="rId2"/>
              </a:rPr>
              <a:t>https://www.dailymotion.com/video/x70l4os</a:t>
            </a:r>
            <a:endParaRPr lang="en-GB" sz="2800" dirty="0">
              <a:latin typeface="Gadugi" panose="020B0502040204020203" pitchFamily="34" charset="0"/>
              <a:ea typeface="Gadugi" panose="020B0502040204020203" pitchFamily="34" charset="0"/>
            </a:endParaRP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	Do you think the film is the same as the book? Or have they 	changed things? Make notes or discuss with a partner.</a:t>
            </a:r>
          </a:p>
          <a:p>
            <a:endParaRPr lang="en-GB" sz="2800" dirty="0">
              <a:latin typeface="Gadugi" panose="020B0502040204020203" pitchFamily="34" charset="0"/>
              <a:ea typeface="Gadugi" panose="020B0502040204020203" pitchFamily="34" charset="0"/>
            </a:endParaRPr>
          </a:p>
          <a:p>
            <a:endParaRPr lang="en-GB" sz="2800" dirty="0">
              <a:latin typeface="Gadugi" panose="020B0502040204020203" pitchFamily="34" charset="0"/>
              <a:ea typeface="Gadugi" panose="020B0502040204020203" pitchFamily="34" charset="0"/>
            </a:endParaRPr>
          </a:p>
          <a:p>
            <a:endParaRPr lang="en-GB" dirty="0"/>
          </a:p>
        </p:txBody>
      </p:sp>
    </p:spTree>
    <p:extLst>
      <p:ext uri="{BB962C8B-B14F-4D97-AF65-F5344CB8AC3E}">
        <p14:creationId xmlns:p14="http://schemas.microsoft.com/office/powerpoint/2010/main" val="1605330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CFA36E-7E43-4436-8C57-D52D649E9E57}"/>
              </a:ext>
            </a:extLst>
          </p:cNvPr>
          <p:cNvSpPr>
            <a:spLocks noGrp="1"/>
          </p:cNvSpPr>
          <p:nvPr>
            <p:ph idx="1"/>
          </p:nvPr>
        </p:nvSpPr>
        <p:spPr>
          <a:xfrm>
            <a:off x="456537" y="354634"/>
            <a:ext cx="11231880" cy="5767870"/>
          </a:xfrm>
        </p:spPr>
        <p:txBody>
          <a:bodyPr>
            <a:normAutofit/>
          </a:bodyPr>
          <a:lstStyle/>
          <a:p>
            <a:pPr marL="0" indent="0">
              <a:buNone/>
            </a:pPr>
            <a:r>
              <a:rPr lang="en-GB" sz="3200" b="1" dirty="0">
                <a:latin typeface="+mn-lt"/>
              </a:rPr>
              <a:t>Part 5  The story is not over!</a:t>
            </a:r>
          </a:p>
          <a:p>
            <a:pPr marL="0" indent="0">
              <a:buNone/>
            </a:pPr>
            <a:endParaRPr lang="en-GB" sz="3200" b="1" dirty="0">
              <a:latin typeface="+mn-lt"/>
            </a:endParaRPr>
          </a:p>
          <a:p>
            <a:pPr marL="0" indent="0">
              <a:buNone/>
            </a:pPr>
            <a:r>
              <a:rPr lang="en-GB" b="1" dirty="0">
                <a:latin typeface="Gadugi" panose="020B0502040204020203" pitchFamily="34" charset="0"/>
                <a:ea typeface="Gadugi" panose="020B0502040204020203" pitchFamily="34" charset="0"/>
              </a:rPr>
              <a:t>Before reading: Make notes / Discuss with a partner:</a:t>
            </a:r>
          </a:p>
          <a:p>
            <a:pPr marL="0" indent="0">
              <a:buNone/>
            </a:pPr>
            <a:endParaRPr lang="en-GB" b="1" dirty="0">
              <a:latin typeface="Gadugi" panose="020B0502040204020203" pitchFamily="34" charset="0"/>
              <a:ea typeface="Gadugi" panose="020B0502040204020203" pitchFamily="34" charset="0"/>
            </a:endParaRPr>
          </a:p>
          <a:p>
            <a:pPr marL="0" indent="0">
              <a:buNone/>
            </a:pPr>
            <a:r>
              <a:rPr lang="en-GB" dirty="0">
                <a:latin typeface="Gadugi" panose="020B0502040204020203" pitchFamily="34" charset="0"/>
                <a:ea typeface="Gadugi" panose="020B0502040204020203" pitchFamily="34" charset="0"/>
              </a:rPr>
              <a:t>What do you think Mary will do next?</a:t>
            </a:r>
          </a:p>
          <a:p>
            <a:pPr marL="0" indent="0">
              <a:buNone/>
            </a:pPr>
            <a:endParaRPr lang="en-GB" dirty="0">
              <a:latin typeface="Gadugi" panose="020B0502040204020203" pitchFamily="34" charset="0"/>
              <a:ea typeface="Gadugi" panose="020B0502040204020203" pitchFamily="34" charset="0"/>
            </a:endParaRPr>
          </a:p>
          <a:p>
            <a:pPr marL="0" indent="0">
              <a:buNone/>
            </a:pPr>
            <a:endParaRPr lang="en-GB" dirty="0">
              <a:latin typeface="Gadugi" panose="020B0502040204020203" pitchFamily="34" charset="0"/>
              <a:ea typeface="Gadugi" panose="020B0502040204020203" pitchFamily="34" charset="0"/>
            </a:endParaRPr>
          </a:p>
          <a:p>
            <a:pPr marL="0" indent="0">
              <a:buNone/>
            </a:pPr>
            <a:r>
              <a:rPr lang="en-GB" b="1" dirty="0">
                <a:latin typeface="Gadugi" panose="020B0502040204020203" pitchFamily="34" charset="0"/>
                <a:ea typeface="Gadugi" panose="020B0502040204020203" pitchFamily="34" charset="0"/>
              </a:rPr>
              <a:t>Read Part 5 and check your ideas</a:t>
            </a:r>
          </a:p>
          <a:p>
            <a:pPr marL="0" indent="0">
              <a:buNone/>
            </a:pPr>
            <a:endParaRPr lang="en-GB" dirty="0"/>
          </a:p>
        </p:txBody>
      </p:sp>
    </p:spTree>
    <p:extLst>
      <p:ext uri="{BB962C8B-B14F-4D97-AF65-F5344CB8AC3E}">
        <p14:creationId xmlns:p14="http://schemas.microsoft.com/office/powerpoint/2010/main" val="4274163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A782FD8-698E-454F-96D6-2A99EB70E6BD}"/>
              </a:ext>
            </a:extLst>
          </p:cNvPr>
          <p:cNvSpPr/>
          <p:nvPr/>
        </p:nvSpPr>
        <p:spPr>
          <a:xfrm>
            <a:off x="340714" y="172092"/>
            <a:ext cx="11805007" cy="65138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GB" sz="2400" b="1" dirty="0">
                <a:solidFill>
                  <a:srgbClr val="000000"/>
                </a:solidFill>
                <a:effectLst/>
                <a:ea typeface="Verdana" panose="020B0604030504040204" pitchFamily="34" charset="0"/>
                <a:cs typeface="Verdana" panose="020B0604030504040204" pitchFamily="34" charset="0"/>
              </a:rPr>
              <a:t>Part 5</a:t>
            </a: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It was extraordinary, now, how clear her mind became all of a sudden.  She began thinking very fast.  As the wife of a detective, she knew quite well what the penalty would be.  That was fine.  It made no difference to her.  In fact, it would be a relief.  On the other hand, what about the child?  What were the laws about murderers with unborn children?  Did they kill them</a:t>
            </a:r>
            <a:r>
              <a:rPr lang="en-GB" sz="2400" dirty="0">
                <a:solidFill>
                  <a:srgbClr val="000000"/>
                </a:solidFill>
                <a:ea typeface="Verdana" panose="020B0604030504040204" pitchFamily="34" charset="0"/>
                <a:cs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both - mother and child?  Or did they wait until the tenth month?  What did they do?</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Mary Maloney didn’t know.  And she certainly wasn’t prepared to take a chance.</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She carried the meat into the kitchen, placed it in a pan, turned the oven on high, and shoved it inside.  Then she washed her hands and ran upstairs to the bedroom.  She sat down before the mirror, tidied her hair, touched up her lips and face.  She tried a smile.  It came out rather peculiar.  She tried again.</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r>
              <a:rPr lang="en-GB" sz="2400" dirty="0">
                <a:ea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“Hullo Sam,” she said brightly, aloud.</a:t>
            </a:r>
            <a:r>
              <a:rPr lang="en-GB" sz="2400" dirty="0">
                <a:ea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The voice sounded peculiar too.</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“I want some potatoes please, Sam.  Yes, and I think a can of peas.”</a:t>
            </a:r>
            <a:endParaRPr lang="en-GB" sz="2400" dirty="0">
              <a:effectLst/>
              <a:ea typeface="Arial" panose="020B0604020202020204" pitchFamily="34" charset="0"/>
            </a:endParaRPr>
          </a:p>
        </p:txBody>
      </p:sp>
    </p:spTree>
    <p:extLst>
      <p:ext uri="{BB962C8B-B14F-4D97-AF65-F5344CB8AC3E}">
        <p14:creationId xmlns:p14="http://schemas.microsoft.com/office/powerpoint/2010/main" val="28321526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4BBA6E0D0580B499C4F0BCC264DE0E2" ma:contentTypeVersion="12" ma:contentTypeDescription="Create a new document." ma:contentTypeScope="" ma:versionID="7c2f208282779d579a6ab6d1b584d4e1">
  <xsd:schema xmlns:xsd="http://www.w3.org/2001/XMLSchema" xmlns:xs="http://www.w3.org/2001/XMLSchema" xmlns:p="http://schemas.microsoft.com/office/2006/metadata/properties" xmlns:ns2="fd4bc9ef-c111-460f-808e-4de0462dc25a" xmlns:ns3="61ceb53a-92cc-40c1-a438-9322f3340fc8" targetNamespace="http://schemas.microsoft.com/office/2006/metadata/properties" ma:root="true" ma:fieldsID="90271c73fdeba9917f95ca19f9b69583" ns2:_="" ns3:_="">
    <xsd:import namespace="fd4bc9ef-c111-460f-808e-4de0462dc25a"/>
    <xsd:import namespace="61ceb53a-92cc-40c1-a438-9322f3340fc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4bc9ef-c111-460f-808e-4de0462dc2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1ceb53a-92cc-40c1-a438-9322f3340fc8"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78A734B-F441-46A3-9F51-C7E3D26FFEB6}"/>
</file>

<file path=customXml/itemProps2.xml><?xml version="1.0" encoding="utf-8"?>
<ds:datastoreItem xmlns:ds="http://schemas.openxmlformats.org/officeDocument/2006/customXml" ds:itemID="{D9CBD061-FABB-42E4-B378-D64094986B0F}"/>
</file>

<file path=customXml/itemProps3.xml><?xml version="1.0" encoding="utf-8"?>
<ds:datastoreItem xmlns:ds="http://schemas.openxmlformats.org/officeDocument/2006/customXml" ds:itemID="{5826EACB-13E1-4B93-91A7-9174FFCDAE73}"/>
</file>

<file path=docProps/app.xml><?xml version="1.0" encoding="utf-8"?>
<Properties xmlns="http://schemas.openxmlformats.org/officeDocument/2006/extended-properties" xmlns:vt="http://schemas.openxmlformats.org/officeDocument/2006/docPropsVTypes">
  <TotalTime>917</TotalTime>
  <Words>2181</Words>
  <Application>Microsoft Office PowerPoint</Application>
  <PresentationFormat>Widescreen</PresentationFormat>
  <Paragraphs>147</Paragraphs>
  <Slides>17</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17</vt:i4>
      </vt:variant>
    </vt:vector>
  </HeadingPairs>
  <TitlesOfParts>
    <vt:vector size="25" baseType="lpstr">
      <vt:lpstr>Adobe Kaiti Std R</vt:lpstr>
      <vt:lpstr>Arial</vt:lpstr>
      <vt:lpstr>Calibri</vt:lpstr>
      <vt:lpstr>Calibri Light</vt:lpstr>
      <vt:lpstr>Gadugi</vt:lpstr>
      <vt:lpstr>Source Sans Pro</vt:lpstr>
      <vt:lpstr>Office Theme</vt:lpstr>
      <vt:lpstr>Custom Design</vt:lpstr>
      <vt:lpstr>Lamb to the Slaughter  by Roald Dahl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Carey, Thomas (Myanmar)</dc:creator>
  <cp:lastModifiedBy>Philippa Burrows</cp:lastModifiedBy>
  <cp:revision>52</cp:revision>
  <dcterms:created xsi:type="dcterms:W3CDTF">2020-03-10T09:03:07Z</dcterms:created>
  <dcterms:modified xsi:type="dcterms:W3CDTF">2021-03-04T13:49:35Z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0x010100B4BBA6E0D0580B499C4F0BCC264DE0E2</vt:lpwstr>
  </property>
</Properties>
</file>