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313" r:id="rId5"/>
    <p:sldId id="278" r:id="rId6"/>
    <p:sldId id="279" r:id="rId7"/>
    <p:sldId id="281" r:id="rId8"/>
    <p:sldId id="280" r:id="rId9"/>
    <p:sldId id="283" r:id="rId10"/>
    <p:sldId id="284" r:id="rId11"/>
    <p:sldId id="285" r:id="rId12"/>
    <p:sldId id="287" r:id="rId13"/>
    <p:sldId id="286" r:id="rId14"/>
    <p:sldId id="289" r:id="rId15"/>
    <p:sldId id="290" r:id="rId16"/>
    <p:sldId id="291" r:id="rId17"/>
    <p:sldId id="288" r:id="rId18"/>
    <p:sldId id="292" r:id="rId19"/>
    <p:sldId id="293" r:id="rId20"/>
    <p:sldId id="294" r:id="rId21"/>
    <p:sldId id="295" r:id="rId22"/>
    <p:sldId id="296" r:id="rId23"/>
    <p:sldId id="297" r:id="rId24"/>
    <p:sldId id="298" r:id="rId25"/>
    <p:sldId id="299" r:id="rId26"/>
    <p:sldId id="300" r:id="rId27"/>
    <p:sldId id="301" r:id="rId28"/>
    <p:sldId id="303" r:id="rId29"/>
    <p:sldId id="304" r:id="rId30"/>
    <p:sldId id="302" r:id="rId31"/>
    <p:sldId id="309" r:id="rId32"/>
    <p:sldId id="311" r:id="rId33"/>
    <p:sldId id="312" r:id="rId34"/>
    <p:sldId id="25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2"/>
    <p:restoredTop sz="93462" autoAdjust="0"/>
  </p:normalViewPr>
  <p:slideViewPr>
    <p:cSldViewPr snapToGrid="0">
      <p:cViewPr varScale="1">
        <p:scale>
          <a:sx n="106" d="100"/>
          <a:sy n="106" d="100"/>
        </p:scale>
        <p:origin x="94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o' Golinucci" userId="af77fc62-6a85-4b10-b94f-9bff1a9c5999" providerId="ADAL" clId="{6E07E679-6B20-415E-AF65-597C5E4325D6}"/>
    <pc:docChg chg="undo custSel delSld modSld">
      <pc:chgData name="Nicolo' Golinucci" userId="af77fc62-6a85-4b10-b94f-9bff1a9c5999" providerId="ADAL" clId="{6E07E679-6B20-415E-AF65-597C5E4325D6}" dt="2023-08-18T12:24:56.198" v="798"/>
      <pc:docMkLst>
        <pc:docMk/>
      </pc:docMkLst>
      <pc:sldChg chg="addSp modSp">
        <pc:chgData name="Nicolo' Golinucci" userId="af77fc62-6a85-4b10-b94f-9bff1a9c5999" providerId="ADAL" clId="{6E07E679-6B20-415E-AF65-597C5E4325D6}" dt="2023-08-18T12:24:56.198" v="798"/>
        <pc:sldMkLst>
          <pc:docMk/>
          <pc:sldMk cId="2559802330" sldId="256"/>
        </pc:sldMkLst>
        <pc:spChg chg="add mod">
          <ac:chgData name="Nicolo' Golinucci" userId="af77fc62-6a85-4b10-b94f-9bff1a9c5999" providerId="ADAL" clId="{6E07E679-6B20-415E-AF65-597C5E4325D6}" dt="2023-08-18T12:24:56.198" v="798"/>
          <ac:spMkLst>
            <pc:docMk/>
            <pc:sldMk cId="2559802330" sldId="256"/>
            <ac:spMk id="2" creationId="{9FA07DF4-62ED-270E-6B9F-650724F49EEB}"/>
          </ac:spMkLst>
        </pc:spChg>
      </pc:sldChg>
      <pc:sldChg chg="modSp mod">
        <pc:chgData name="Nicolo' Golinucci" userId="af77fc62-6a85-4b10-b94f-9bff1a9c5999" providerId="ADAL" clId="{6E07E679-6B20-415E-AF65-597C5E4325D6}" dt="2023-08-16T07:27:24.258" v="42" actId="33524"/>
        <pc:sldMkLst>
          <pc:docMk/>
          <pc:sldMk cId="3105644210" sldId="279"/>
        </pc:sldMkLst>
        <pc:spChg chg="mod">
          <ac:chgData name="Nicolo' Golinucci" userId="af77fc62-6a85-4b10-b94f-9bff1a9c5999" providerId="ADAL" clId="{6E07E679-6B20-415E-AF65-597C5E4325D6}" dt="2023-08-16T07:27:24.258" v="42" actId="33524"/>
          <ac:spMkLst>
            <pc:docMk/>
            <pc:sldMk cId="3105644210" sldId="279"/>
            <ac:spMk id="8" creationId="{F2FFB38D-A953-2603-D35F-2F1425178399}"/>
          </ac:spMkLst>
        </pc:spChg>
      </pc:sldChg>
      <pc:sldChg chg="modSp mod">
        <pc:chgData name="Nicolo' Golinucci" userId="af77fc62-6a85-4b10-b94f-9bff1a9c5999" providerId="ADAL" clId="{6E07E679-6B20-415E-AF65-597C5E4325D6}" dt="2023-08-16T15:18:20.186" v="82" actId="20577"/>
        <pc:sldMkLst>
          <pc:docMk/>
          <pc:sldMk cId="1479858776" sldId="284"/>
        </pc:sldMkLst>
        <pc:spChg chg="mod">
          <ac:chgData name="Nicolo' Golinucci" userId="af77fc62-6a85-4b10-b94f-9bff1a9c5999" providerId="ADAL" clId="{6E07E679-6B20-415E-AF65-597C5E4325D6}" dt="2023-08-16T15:18:13.115" v="66" actId="20577"/>
          <ac:spMkLst>
            <pc:docMk/>
            <pc:sldMk cId="1479858776" sldId="284"/>
            <ac:spMk id="2" creationId="{7BA54DAF-C867-1B51-E81A-8AFD26270F4F}"/>
          </ac:spMkLst>
        </pc:spChg>
        <pc:spChg chg="mod">
          <ac:chgData name="Nicolo' Golinucci" userId="af77fc62-6a85-4b10-b94f-9bff1a9c5999" providerId="ADAL" clId="{6E07E679-6B20-415E-AF65-597C5E4325D6}" dt="2023-08-16T15:18:16.367" v="74" actId="20577"/>
          <ac:spMkLst>
            <pc:docMk/>
            <pc:sldMk cId="1479858776" sldId="284"/>
            <ac:spMk id="22" creationId="{D78285C2-CB2E-38FF-2BB6-B1904B9D3AED}"/>
          </ac:spMkLst>
        </pc:spChg>
        <pc:spChg chg="mod">
          <ac:chgData name="Nicolo' Golinucci" userId="af77fc62-6a85-4b10-b94f-9bff1a9c5999" providerId="ADAL" clId="{6E07E679-6B20-415E-AF65-597C5E4325D6}" dt="2023-08-16T15:18:20.186" v="82" actId="20577"/>
          <ac:spMkLst>
            <pc:docMk/>
            <pc:sldMk cId="1479858776" sldId="284"/>
            <ac:spMk id="29" creationId="{1F8CBB27-1B5D-7EBA-FCEE-FD9B09A8FF7B}"/>
          </ac:spMkLst>
        </pc:spChg>
      </pc:sldChg>
      <pc:sldChg chg="modSp mod">
        <pc:chgData name="Nicolo' Golinucci" userId="af77fc62-6a85-4b10-b94f-9bff1a9c5999" providerId="ADAL" clId="{6E07E679-6B20-415E-AF65-597C5E4325D6}" dt="2023-08-16T15:20:06.351" v="170" actId="6549"/>
        <pc:sldMkLst>
          <pc:docMk/>
          <pc:sldMk cId="2122996369" sldId="285"/>
        </pc:sldMkLst>
        <pc:spChg chg="mod">
          <ac:chgData name="Nicolo' Golinucci" userId="af77fc62-6a85-4b10-b94f-9bff1a9c5999" providerId="ADAL" clId="{6E07E679-6B20-415E-AF65-597C5E4325D6}" dt="2023-08-16T15:18:47.532" v="98" actId="20577"/>
          <ac:spMkLst>
            <pc:docMk/>
            <pc:sldMk cId="2122996369" sldId="285"/>
            <ac:spMk id="2" creationId="{D0081DE3-8B93-CE91-B6A5-1A06336B4303}"/>
          </ac:spMkLst>
        </pc:spChg>
        <pc:spChg chg="mod">
          <ac:chgData name="Nicolo' Golinucci" userId="af77fc62-6a85-4b10-b94f-9bff1a9c5999" providerId="ADAL" clId="{6E07E679-6B20-415E-AF65-597C5E4325D6}" dt="2023-08-16T15:20:02.032" v="168" actId="6549"/>
          <ac:spMkLst>
            <pc:docMk/>
            <pc:sldMk cId="2122996369" sldId="285"/>
            <ac:spMk id="27" creationId="{50562B27-48A7-F8DF-822E-20DE11FE4AED}"/>
          </ac:spMkLst>
        </pc:spChg>
        <pc:spChg chg="mod">
          <ac:chgData name="Nicolo' Golinucci" userId="af77fc62-6a85-4b10-b94f-9bff1a9c5999" providerId="ADAL" clId="{6E07E679-6B20-415E-AF65-597C5E4325D6}" dt="2023-08-16T15:20:06.351" v="170" actId="6549"/>
          <ac:spMkLst>
            <pc:docMk/>
            <pc:sldMk cId="2122996369" sldId="285"/>
            <ac:spMk id="28" creationId="{BB9EE2D1-064B-ED50-CA3E-FC318B259445}"/>
          </ac:spMkLst>
        </pc:spChg>
        <pc:spChg chg="mod">
          <ac:chgData name="Nicolo' Golinucci" userId="af77fc62-6a85-4b10-b94f-9bff1a9c5999" providerId="ADAL" clId="{6E07E679-6B20-415E-AF65-597C5E4325D6}" dt="2023-08-16T15:18:50.419" v="106" actId="20577"/>
          <ac:spMkLst>
            <pc:docMk/>
            <pc:sldMk cId="2122996369" sldId="285"/>
            <ac:spMk id="35" creationId="{AB8A898D-C803-4071-40FD-19E1975C1977}"/>
          </ac:spMkLst>
        </pc:spChg>
      </pc:sldChg>
      <pc:sldChg chg="modSp mod">
        <pc:chgData name="Nicolo' Golinucci" userId="af77fc62-6a85-4b10-b94f-9bff1a9c5999" providerId="ADAL" clId="{6E07E679-6B20-415E-AF65-597C5E4325D6}" dt="2023-08-16T15:51:20.970" v="763" actId="20577"/>
        <pc:sldMkLst>
          <pc:docMk/>
          <pc:sldMk cId="2271916245" sldId="286"/>
        </pc:sldMkLst>
        <pc:spChg chg="mod">
          <ac:chgData name="Nicolo' Golinucci" userId="af77fc62-6a85-4b10-b94f-9bff1a9c5999" providerId="ADAL" clId="{6E07E679-6B20-415E-AF65-597C5E4325D6}" dt="2023-08-16T15:51:20.970" v="763" actId="20577"/>
          <ac:spMkLst>
            <pc:docMk/>
            <pc:sldMk cId="2271916245" sldId="286"/>
            <ac:spMk id="2" creationId="{326B6FD7-85B7-B757-7AC2-1C7E943E8DDA}"/>
          </ac:spMkLst>
        </pc:spChg>
      </pc:sldChg>
      <pc:sldChg chg="modSp mod">
        <pc:chgData name="Nicolo' Golinucci" userId="af77fc62-6a85-4b10-b94f-9bff1a9c5999" providerId="ADAL" clId="{6E07E679-6B20-415E-AF65-597C5E4325D6}" dt="2023-08-16T15:20:30.412" v="182" actId="20577"/>
        <pc:sldMkLst>
          <pc:docMk/>
          <pc:sldMk cId="3027297724" sldId="287"/>
        </pc:sldMkLst>
        <pc:spChg chg="mod">
          <ac:chgData name="Nicolo' Golinucci" userId="af77fc62-6a85-4b10-b94f-9bff1a9c5999" providerId="ADAL" clId="{6E07E679-6B20-415E-AF65-597C5E4325D6}" dt="2023-08-16T15:20:30.412" v="182" actId="20577"/>
          <ac:spMkLst>
            <pc:docMk/>
            <pc:sldMk cId="3027297724" sldId="287"/>
            <ac:spMk id="2" creationId="{7C7E524D-6473-6FFA-E020-28479801397C}"/>
          </ac:spMkLst>
        </pc:spChg>
        <pc:spChg chg="mod">
          <ac:chgData name="Nicolo' Golinucci" userId="af77fc62-6a85-4b10-b94f-9bff1a9c5999" providerId="ADAL" clId="{6E07E679-6B20-415E-AF65-597C5E4325D6}" dt="2023-08-16T15:20:13.685" v="172" actId="20577"/>
          <ac:spMkLst>
            <pc:docMk/>
            <pc:sldMk cId="3027297724" sldId="287"/>
            <ac:spMk id="21" creationId="{DB0F0419-4348-74AB-4A13-200F17775EDC}"/>
          </ac:spMkLst>
        </pc:spChg>
        <pc:spChg chg="mod">
          <ac:chgData name="Nicolo' Golinucci" userId="af77fc62-6a85-4b10-b94f-9bff1a9c5999" providerId="ADAL" clId="{6E07E679-6B20-415E-AF65-597C5E4325D6}" dt="2023-08-16T15:20:17.070" v="174" actId="20577"/>
          <ac:spMkLst>
            <pc:docMk/>
            <pc:sldMk cId="3027297724" sldId="287"/>
            <ac:spMk id="22" creationId="{2E4B360F-7C0D-B54B-050E-21CDF9A0A95A}"/>
          </ac:spMkLst>
        </pc:spChg>
        <pc:spChg chg="mod">
          <ac:chgData name="Nicolo' Golinucci" userId="af77fc62-6a85-4b10-b94f-9bff1a9c5999" providerId="ADAL" clId="{6E07E679-6B20-415E-AF65-597C5E4325D6}" dt="2023-08-16T15:19:12.318" v="124" actId="20577"/>
          <ac:spMkLst>
            <pc:docMk/>
            <pc:sldMk cId="3027297724" sldId="287"/>
            <ac:spMk id="26" creationId="{6084C6BA-B7A9-2DBB-047E-1CAA4D9A4A0D}"/>
          </ac:spMkLst>
        </pc:spChg>
        <pc:spChg chg="mod">
          <ac:chgData name="Nicolo' Golinucci" userId="af77fc62-6a85-4b10-b94f-9bff1a9c5999" providerId="ADAL" clId="{6E07E679-6B20-415E-AF65-597C5E4325D6}" dt="2023-08-16T07:27:50.873" v="48" actId="1035"/>
          <ac:spMkLst>
            <pc:docMk/>
            <pc:sldMk cId="3027297724" sldId="287"/>
            <ac:spMk id="42" creationId="{853F0E24-1565-CBDE-3FBD-0E5E4280A722}"/>
          </ac:spMkLst>
        </pc:spChg>
      </pc:sldChg>
      <pc:sldChg chg="modSp mod">
        <pc:chgData name="Nicolo' Golinucci" userId="af77fc62-6a85-4b10-b94f-9bff1a9c5999" providerId="ADAL" clId="{6E07E679-6B20-415E-AF65-597C5E4325D6}" dt="2023-08-16T15:51:28.446" v="771" actId="20577"/>
        <pc:sldMkLst>
          <pc:docMk/>
          <pc:sldMk cId="1653647307" sldId="288"/>
        </pc:sldMkLst>
        <pc:spChg chg="mod">
          <ac:chgData name="Nicolo' Golinucci" userId="af77fc62-6a85-4b10-b94f-9bff1a9c5999" providerId="ADAL" clId="{6E07E679-6B20-415E-AF65-597C5E4325D6}" dt="2023-08-16T15:51:28.446" v="771" actId="20577"/>
          <ac:spMkLst>
            <pc:docMk/>
            <pc:sldMk cId="1653647307" sldId="288"/>
            <ac:spMk id="7" creationId="{27285A77-1D6D-AE4C-4835-503E813541DF}"/>
          </ac:spMkLst>
        </pc:spChg>
        <pc:spChg chg="mod">
          <ac:chgData name="Nicolo' Golinucci" userId="af77fc62-6a85-4b10-b94f-9bff1a9c5999" providerId="ADAL" clId="{6E07E679-6B20-415E-AF65-597C5E4325D6}" dt="2023-08-16T15:23:03.656" v="253" actId="20577"/>
          <ac:spMkLst>
            <pc:docMk/>
            <pc:sldMk cId="1653647307" sldId="288"/>
            <ac:spMk id="10" creationId="{2DB48811-92D0-52BE-B5A4-D0DC4835AA4C}"/>
          </ac:spMkLst>
        </pc:spChg>
      </pc:sldChg>
      <pc:sldChg chg="modSp mod">
        <pc:chgData name="Nicolo' Golinucci" userId="af77fc62-6a85-4b10-b94f-9bff1a9c5999" providerId="ADAL" clId="{6E07E679-6B20-415E-AF65-597C5E4325D6}" dt="2023-08-16T15:22:25.535" v="245" actId="20577"/>
        <pc:sldMkLst>
          <pc:docMk/>
          <pc:sldMk cId="2537376812" sldId="291"/>
        </pc:sldMkLst>
        <pc:spChg chg="mod">
          <ac:chgData name="Nicolo' Golinucci" userId="af77fc62-6a85-4b10-b94f-9bff1a9c5999" providerId="ADAL" clId="{6E07E679-6B20-415E-AF65-597C5E4325D6}" dt="2023-08-16T15:22:25.535" v="245" actId="20577"/>
          <ac:spMkLst>
            <pc:docMk/>
            <pc:sldMk cId="2537376812" sldId="291"/>
            <ac:spMk id="2" creationId="{11740C58-630D-1133-6B1B-033E5EE515C5}"/>
          </ac:spMkLst>
        </pc:spChg>
      </pc:sldChg>
      <pc:sldChg chg="modSp mod">
        <pc:chgData name="Nicolo' Golinucci" userId="af77fc62-6a85-4b10-b94f-9bff1a9c5999" providerId="ADAL" clId="{6E07E679-6B20-415E-AF65-597C5E4325D6}" dt="2023-08-16T15:51:35.645" v="783" actId="20577"/>
        <pc:sldMkLst>
          <pc:docMk/>
          <pc:sldMk cId="2569404156" sldId="292"/>
        </pc:sldMkLst>
        <pc:spChg chg="mod">
          <ac:chgData name="Nicolo' Golinucci" userId="af77fc62-6a85-4b10-b94f-9bff1a9c5999" providerId="ADAL" clId="{6E07E679-6B20-415E-AF65-597C5E4325D6}" dt="2023-08-16T15:51:35.645" v="783" actId="20577"/>
          <ac:spMkLst>
            <pc:docMk/>
            <pc:sldMk cId="2569404156" sldId="292"/>
            <ac:spMk id="17" creationId="{C671EA0F-5ECF-1940-ED78-DAA85CFE993F}"/>
          </ac:spMkLst>
        </pc:spChg>
      </pc:sldChg>
      <pc:sldChg chg="modSp mod">
        <pc:chgData name="Nicolo' Golinucci" userId="af77fc62-6a85-4b10-b94f-9bff1a9c5999" providerId="ADAL" clId="{6E07E679-6B20-415E-AF65-597C5E4325D6}" dt="2023-08-16T15:51:47.346" v="792"/>
        <pc:sldMkLst>
          <pc:docMk/>
          <pc:sldMk cId="969113816" sldId="294"/>
        </pc:sldMkLst>
        <pc:spChg chg="mod">
          <ac:chgData name="Nicolo' Golinucci" userId="af77fc62-6a85-4b10-b94f-9bff1a9c5999" providerId="ADAL" clId="{6E07E679-6B20-415E-AF65-597C5E4325D6}" dt="2023-08-16T15:51:42.521" v="791" actId="20577"/>
          <ac:spMkLst>
            <pc:docMk/>
            <pc:sldMk cId="969113816" sldId="294"/>
            <ac:spMk id="8" creationId="{432BBF04-BC07-CAED-78B7-C0FBD1350E3B}"/>
          </ac:spMkLst>
        </pc:spChg>
        <pc:spChg chg="mod">
          <ac:chgData name="Nicolo' Golinucci" userId="af77fc62-6a85-4b10-b94f-9bff1a9c5999" providerId="ADAL" clId="{6E07E679-6B20-415E-AF65-597C5E4325D6}" dt="2023-08-16T15:51:47.346" v="792"/>
          <ac:spMkLst>
            <pc:docMk/>
            <pc:sldMk cId="969113816" sldId="294"/>
            <ac:spMk id="9" creationId="{4BBEFD6F-16F8-B226-7037-18E26D411108}"/>
          </ac:spMkLst>
        </pc:spChg>
      </pc:sldChg>
      <pc:sldChg chg="modSp mod">
        <pc:chgData name="Nicolo' Golinucci" userId="af77fc62-6a85-4b10-b94f-9bff1a9c5999" providerId="ADAL" clId="{6E07E679-6B20-415E-AF65-597C5E4325D6}" dt="2023-08-16T15:24:06.103" v="270" actId="20577"/>
        <pc:sldMkLst>
          <pc:docMk/>
          <pc:sldMk cId="3126000849" sldId="296"/>
        </pc:sldMkLst>
        <pc:spChg chg="mod">
          <ac:chgData name="Nicolo' Golinucci" userId="af77fc62-6a85-4b10-b94f-9bff1a9c5999" providerId="ADAL" clId="{6E07E679-6B20-415E-AF65-597C5E4325D6}" dt="2023-08-16T15:24:02.515" v="261" actId="20577"/>
          <ac:spMkLst>
            <pc:docMk/>
            <pc:sldMk cId="3126000849" sldId="296"/>
            <ac:spMk id="5" creationId="{DBDA9CBB-0734-D37B-93A3-D130E2FBDBE8}"/>
          </ac:spMkLst>
        </pc:spChg>
        <pc:spChg chg="mod">
          <ac:chgData name="Nicolo' Golinucci" userId="af77fc62-6a85-4b10-b94f-9bff1a9c5999" providerId="ADAL" clId="{6E07E679-6B20-415E-AF65-597C5E4325D6}" dt="2023-08-16T15:24:06.103" v="270" actId="20577"/>
          <ac:spMkLst>
            <pc:docMk/>
            <pc:sldMk cId="3126000849" sldId="296"/>
            <ac:spMk id="7" creationId="{0B970D0E-7C91-7B75-EC8F-63A26120A111}"/>
          </ac:spMkLst>
        </pc:spChg>
      </pc:sldChg>
      <pc:sldChg chg="modSp mod">
        <pc:chgData name="Nicolo' Golinucci" userId="af77fc62-6a85-4b10-b94f-9bff1a9c5999" providerId="ADAL" clId="{6E07E679-6B20-415E-AF65-597C5E4325D6}" dt="2023-08-16T15:25:59.504" v="323" actId="14100"/>
        <pc:sldMkLst>
          <pc:docMk/>
          <pc:sldMk cId="4164207749" sldId="297"/>
        </pc:sldMkLst>
        <pc:spChg chg="mod">
          <ac:chgData name="Nicolo' Golinucci" userId="af77fc62-6a85-4b10-b94f-9bff1a9c5999" providerId="ADAL" clId="{6E07E679-6B20-415E-AF65-597C5E4325D6}" dt="2023-08-16T15:24:55.740" v="292" actId="20577"/>
          <ac:spMkLst>
            <pc:docMk/>
            <pc:sldMk cId="4164207749" sldId="297"/>
            <ac:spMk id="12" creationId="{7C971FA8-9E84-8005-2F50-59241922A37A}"/>
          </ac:spMkLst>
        </pc:spChg>
        <pc:spChg chg="mod">
          <ac:chgData name="Nicolo' Golinucci" userId="af77fc62-6a85-4b10-b94f-9bff1a9c5999" providerId="ADAL" clId="{6E07E679-6B20-415E-AF65-597C5E4325D6}" dt="2023-08-16T15:25:59.504" v="323" actId="14100"/>
          <ac:spMkLst>
            <pc:docMk/>
            <pc:sldMk cId="4164207749" sldId="297"/>
            <ac:spMk id="13" creationId="{AD7D6A81-3DE7-5594-EFAA-96E4D92E96D2}"/>
          </ac:spMkLst>
        </pc:spChg>
        <pc:spChg chg="mod">
          <ac:chgData name="Nicolo' Golinucci" userId="af77fc62-6a85-4b10-b94f-9bff1a9c5999" providerId="ADAL" clId="{6E07E679-6B20-415E-AF65-597C5E4325D6}" dt="2023-08-16T15:25:25.300" v="304" actId="20577"/>
          <ac:spMkLst>
            <pc:docMk/>
            <pc:sldMk cId="4164207749" sldId="297"/>
            <ac:spMk id="14" creationId="{07B573B7-7D8C-D14A-69DE-3A5E90B55187}"/>
          </ac:spMkLst>
        </pc:spChg>
        <pc:spChg chg="mod">
          <ac:chgData name="Nicolo' Golinucci" userId="af77fc62-6a85-4b10-b94f-9bff1a9c5999" providerId="ADAL" clId="{6E07E679-6B20-415E-AF65-597C5E4325D6}" dt="2023-08-16T15:25:32.124" v="308" actId="20577"/>
          <ac:spMkLst>
            <pc:docMk/>
            <pc:sldMk cId="4164207749" sldId="297"/>
            <ac:spMk id="15" creationId="{2BDCFB64-08AF-5FD9-E580-1E2A8368A4A2}"/>
          </ac:spMkLst>
        </pc:spChg>
        <pc:spChg chg="mod">
          <ac:chgData name="Nicolo' Golinucci" userId="af77fc62-6a85-4b10-b94f-9bff1a9c5999" providerId="ADAL" clId="{6E07E679-6B20-415E-AF65-597C5E4325D6}" dt="2023-08-16T15:25:45.024" v="316" actId="6549"/>
          <ac:spMkLst>
            <pc:docMk/>
            <pc:sldMk cId="4164207749" sldId="297"/>
            <ac:spMk id="16" creationId="{2D7E8C35-8A64-7516-69CF-0ED0C9CB4921}"/>
          </ac:spMkLst>
        </pc:spChg>
      </pc:sldChg>
      <pc:sldChg chg="addSp delSp modSp mod">
        <pc:chgData name="Nicolo' Golinucci" userId="af77fc62-6a85-4b10-b94f-9bff1a9c5999" providerId="ADAL" clId="{6E07E679-6B20-415E-AF65-597C5E4325D6}" dt="2023-08-16T15:29:55.921" v="428" actId="20577"/>
        <pc:sldMkLst>
          <pc:docMk/>
          <pc:sldMk cId="1233140586" sldId="298"/>
        </pc:sldMkLst>
        <pc:spChg chg="add mod">
          <ac:chgData name="Nicolo' Golinucci" userId="af77fc62-6a85-4b10-b94f-9bff1a9c5999" providerId="ADAL" clId="{6E07E679-6B20-415E-AF65-597C5E4325D6}" dt="2023-08-16T15:26:13.138" v="326" actId="1076"/>
          <ac:spMkLst>
            <pc:docMk/>
            <pc:sldMk cId="1233140586" sldId="298"/>
            <ac:spMk id="3" creationId="{3E53E5EF-07FC-8EDE-1939-4882A0C55B4D}"/>
          </ac:spMkLst>
        </pc:spChg>
        <pc:spChg chg="mod">
          <ac:chgData name="Nicolo' Golinucci" userId="af77fc62-6a85-4b10-b94f-9bff1a9c5999" providerId="ADAL" clId="{6E07E679-6B20-415E-AF65-597C5E4325D6}" dt="2023-08-16T15:25:13.736" v="300" actId="20577"/>
          <ac:spMkLst>
            <pc:docMk/>
            <pc:sldMk cId="1233140586" sldId="298"/>
            <ac:spMk id="5" creationId="{B29DA632-1789-1940-326C-ADA8D6156166}"/>
          </ac:spMkLst>
        </pc:spChg>
        <pc:spChg chg="del">
          <ac:chgData name="Nicolo' Golinucci" userId="af77fc62-6a85-4b10-b94f-9bff1a9c5999" providerId="ADAL" clId="{6E07E679-6B20-415E-AF65-597C5E4325D6}" dt="2023-08-16T15:26:09.844" v="324" actId="478"/>
          <ac:spMkLst>
            <pc:docMk/>
            <pc:sldMk cId="1233140586" sldId="298"/>
            <ac:spMk id="7" creationId="{8CAED5B6-1CEC-DF06-FA18-8A9DAE541FF7}"/>
          </ac:spMkLst>
        </pc:spChg>
        <pc:spChg chg="mod">
          <ac:chgData name="Nicolo' Golinucci" userId="af77fc62-6a85-4b10-b94f-9bff1a9c5999" providerId="ADAL" clId="{6E07E679-6B20-415E-AF65-597C5E4325D6}" dt="2023-08-16T15:29:09.967" v="405" actId="20577"/>
          <ac:spMkLst>
            <pc:docMk/>
            <pc:sldMk cId="1233140586" sldId="298"/>
            <ac:spMk id="9" creationId="{11125EE5-E6C7-CFCF-64C4-F14F2F43C0F7}"/>
          </ac:spMkLst>
        </pc:spChg>
        <pc:spChg chg="mod">
          <ac:chgData name="Nicolo' Golinucci" userId="af77fc62-6a85-4b10-b94f-9bff1a9c5999" providerId="ADAL" clId="{6E07E679-6B20-415E-AF65-597C5E4325D6}" dt="2023-08-16T15:28:47.218" v="395" actId="20577"/>
          <ac:spMkLst>
            <pc:docMk/>
            <pc:sldMk cId="1233140586" sldId="298"/>
            <ac:spMk id="24" creationId="{2281BD08-5EAD-F99F-EC66-580D0C829E9D}"/>
          </ac:spMkLst>
        </pc:spChg>
        <pc:spChg chg="mod">
          <ac:chgData name="Nicolo' Golinucci" userId="af77fc62-6a85-4b10-b94f-9bff1a9c5999" providerId="ADAL" clId="{6E07E679-6B20-415E-AF65-597C5E4325D6}" dt="2023-08-16T15:28:33.362" v="390" actId="6549"/>
          <ac:spMkLst>
            <pc:docMk/>
            <pc:sldMk cId="1233140586" sldId="298"/>
            <ac:spMk id="25" creationId="{F3A89D00-85B3-AC27-2FE8-1ED7A8ABCF9F}"/>
          </ac:spMkLst>
        </pc:spChg>
        <pc:spChg chg="mod">
          <ac:chgData name="Nicolo' Golinucci" userId="af77fc62-6a85-4b10-b94f-9bff1a9c5999" providerId="ADAL" clId="{6E07E679-6B20-415E-AF65-597C5E4325D6}" dt="2023-08-16T15:28:44.400" v="393" actId="20577"/>
          <ac:spMkLst>
            <pc:docMk/>
            <pc:sldMk cId="1233140586" sldId="298"/>
            <ac:spMk id="26" creationId="{B8854574-9FC4-8480-1E1E-FF41B3C23D38}"/>
          </ac:spMkLst>
        </pc:spChg>
        <pc:spChg chg="mod">
          <ac:chgData name="Nicolo' Golinucci" userId="af77fc62-6a85-4b10-b94f-9bff1a9c5999" providerId="ADAL" clId="{6E07E679-6B20-415E-AF65-597C5E4325D6}" dt="2023-08-16T15:27:13.703" v="359" actId="113"/>
          <ac:spMkLst>
            <pc:docMk/>
            <pc:sldMk cId="1233140586" sldId="298"/>
            <ac:spMk id="28" creationId="{9B277375-3B56-07D3-E526-AC91A9A1ABB7}"/>
          </ac:spMkLst>
        </pc:spChg>
        <pc:spChg chg="mod">
          <ac:chgData name="Nicolo' Golinucci" userId="af77fc62-6a85-4b10-b94f-9bff1a9c5999" providerId="ADAL" clId="{6E07E679-6B20-415E-AF65-597C5E4325D6}" dt="2023-08-16T15:29:55.921" v="428" actId="20577"/>
          <ac:spMkLst>
            <pc:docMk/>
            <pc:sldMk cId="1233140586" sldId="298"/>
            <ac:spMk id="32" creationId="{8818F227-690D-0405-5100-CD047774CBE4}"/>
          </ac:spMkLst>
        </pc:spChg>
        <pc:spChg chg="mod">
          <ac:chgData name="Nicolo' Golinucci" userId="af77fc62-6a85-4b10-b94f-9bff1a9c5999" providerId="ADAL" clId="{6E07E679-6B20-415E-AF65-597C5E4325D6}" dt="2023-08-16T15:29:30.916" v="414" actId="114"/>
          <ac:spMkLst>
            <pc:docMk/>
            <pc:sldMk cId="1233140586" sldId="298"/>
            <ac:spMk id="33" creationId="{021CE15D-75E2-A378-E62B-DCA28C9255FE}"/>
          </ac:spMkLst>
        </pc:spChg>
      </pc:sldChg>
      <pc:sldChg chg="modSp mod">
        <pc:chgData name="Nicolo' Golinucci" userId="af77fc62-6a85-4b10-b94f-9bff1a9c5999" providerId="ADAL" clId="{6E07E679-6B20-415E-AF65-597C5E4325D6}" dt="2023-08-16T15:51:53.200" v="795"/>
        <pc:sldMkLst>
          <pc:docMk/>
          <pc:sldMk cId="2017787597" sldId="299"/>
        </pc:sldMkLst>
        <pc:spChg chg="mod">
          <ac:chgData name="Nicolo' Golinucci" userId="af77fc62-6a85-4b10-b94f-9bff1a9c5999" providerId="ADAL" clId="{6E07E679-6B20-415E-AF65-597C5E4325D6}" dt="2023-08-16T15:31:57.743" v="436" actId="20577"/>
          <ac:spMkLst>
            <pc:docMk/>
            <pc:sldMk cId="2017787597" sldId="299"/>
            <ac:spMk id="11" creationId="{767A7A6E-E443-9D79-088B-C570F1E03D5D}"/>
          </ac:spMkLst>
        </pc:spChg>
        <pc:spChg chg="mod">
          <ac:chgData name="Nicolo' Golinucci" userId="af77fc62-6a85-4b10-b94f-9bff1a9c5999" providerId="ADAL" clId="{6E07E679-6B20-415E-AF65-597C5E4325D6}" dt="2023-08-16T15:31:14.369" v="429" actId="20577"/>
          <ac:spMkLst>
            <pc:docMk/>
            <pc:sldMk cId="2017787597" sldId="299"/>
            <ac:spMk id="18" creationId="{E1E01E53-BFCC-CD3F-CB29-E8727C08D811}"/>
          </ac:spMkLst>
        </pc:spChg>
        <pc:spChg chg="mod">
          <ac:chgData name="Nicolo' Golinucci" userId="af77fc62-6a85-4b10-b94f-9bff1a9c5999" providerId="ADAL" clId="{6E07E679-6B20-415E-AF65-597C5E4325D6}" dt="2023-08-16T15:31:59.133" v="437" actId="20577"/>
          <ac:spMkLst>
            <pc:docMk/>
            <pc:sldMk cId="2017787597" sldId="299"/>
            <ac:spMk id="41" creationId="{D5293854-853C-CEE4-B92F-B9CE657459E0}"/>
          </ac:spMkLst>
        </pc:spChg>
        <pc:spChg chg="mod">
          <ac:chgData name="Nicolo' Golinucci" userId="af77fc62-6a85-4b10-b94f-9bff1a9c5999" providerId="ADAL" clId="{6E07E679-6B20-415E-AF65-597C5E4325D6}" dt="2023-08-16T15:31:54.407" v="435" actId="20577"/>
          <ac:spMkLst>
            <pc:docMk/>
            <pc:sldMk cId="2017787597" sldId="299"/>
            <ac:spMk id="45" creationId="{F43DAEDA-C9C5-CFAF-015A-54B1CD93C111}"/>
          </ac:spMkLst>
        </pc:spChg>
        <pc:spChg chg="mod">
          <ac:chgData name="Nicolo' Golinucci" userId="af77fc62-6a85-4b10-b94f-9bff1a9c5999" providerId="ADAL" clId="{6E07E679-6B20-415E-AF65-597C5E4325D6}" dt="2023-08-16T15:51:53.200" v="795"/>
          <ac:spMkLst>
            <pc:docMk/>
            <pc:sldMk cId="2017787597" sldId="299"/>
            <ac:spMk id="46" creationId="{E3C584D9-732E-7EDF-6A1D-1D9AE5E5B443}"/>
          </ac:spMkLst>
        </pc:spChg>
        <pc:spChg chg="mod">
          <ac:chgData name="Nicolo' Golinucci" userId="af77fc62-6a85-4b10-b94f-9bff1a9c5999" providerId="ADAL" clId="{6E07E679-6B20-415E-AF65-597C5E4325D6}" dt="2023-08-16T15:32:05.543" v="440" actId="114"/>
          <ac:spMkLst>
            <pc:docMk/>
            <pc:sldMk cId="2017787597" sldId="299"/>
            <ac:spMk id="47" creationId="{1BC6B26A-C2AD-B17B-1D93-2C6BA74F0975}"/>
          </ac:spMkLst>
        </pc:spChg>
      </pc:sldChg>
      <pc:sldChg chg="modSp mod">
        <pc:chgData name="Nicolo' Golinucci" userId="af77fc62-6a85-4b10-b94f-9bff1a9c5999" providerId="ADAL" clId="{6E07E679-6B20-415E-AF65-597C5E4325D6}" dt="2023-08-16T15:47:00.331" v="735" actId="6549"/>
        <pc:sldMkLst>
          <pc:docMk/>
          <pc:sldMk cId="2706823943" sldId="301"/>
        </pc:sldMkLst>
        <pc:spChg chg="mod">
          <ac:chgData name="Nicolo' Golinucci" userId="af77fc62-6a85-4b10-b94f-9bff1a9c5999" providerId="ADAL" clId="{6E07E679-6B20-415E-AF65-597C5E4325D6}" dt="2023-08-16T15:42:59.454" v="700" actId="20577"/>
          <ac:spMkLst>
            <pc:docMk/>
            <pc:sldMk cId="2706823943" sldId="301"/>
            <ac:spMk id="12" creationId="{12577B09-C1E1-95DE-59AE-19D0DD5C4A61}"/>
          </ac:spMkLst>
        </pc:spChg>
        <pc:spChg chg="mod">
          <ac:chgData name="Nicolo' Golinucci" userId="af77fc62-6a85-4b10-b94f-9bff1a9c5999" providerId="ADAL" clId="{6E07E679-6B20-415E-AF65-597C5E4325D6}" dt="2023-08-16T15:42:02.592" v="681" actId="20577"/>
          <ac:spMkLst>
            <pc:docMk/>
            <pc:sldMk cId="2706823943" sldId="301"/>
            <ac:spMk id="41" creationId="{3FA9B1C2-02A4-DC97-BC72-15C6B6BB7D51}"/>
          </ac:spMkLst>
        </pc:spChg>
        <pc:spChg chg="mod">
          <ac:chgData name="Nicolo' Golinucci" userId="af77fc62-6a85-4b10-b94f-9bff1a9c5999" providerId="ADAL" clId="{6E07E679-6B20-415E-AF65-597C5E4325D6}" dt="2023-08-16T15:43:09.153" v="716" actId="20577"/>
          <ac:spMkLst>
            <pc:docMk/>
            <pc:sldMk cId="2706823943" sldId="301"/>
            <ac:spMk id="44" creationId="{0C5C717F-620C-BDAE-EA2E-0B1DEDFD0637}"/>
          </ac:spMkLst>
        </pc:spChg>
        <pc:spChg chg="mod">
          <ac:chgData name="Nicolo' Golinucci" userId="af77fc62-6a85-4b10-b94f-9bff1a9c5999" providerId="ADAL" clId="{6E07E679-6B20-415E-AF65-597C5E4325D6}" dt="2023-08-16T15:47:00.331" v="735" actId="6549"/>
          <ac:spMkLst>
            <pc:docMk/>
            <pc:sldMk cId="2706823943" sldId="301"/>
            <ac:spMk id="52" creationId="{E97C4E82-B19C-60D7-34FF-4B57C46EBD55}"/>
          </ac:spMkLst>
        </pc:spChg>
        <pc:spChg chg="mod">
          <ac:chgData name="Nicolo' Golinucci" userId="af77fc62-6a85-4b10-b94f-9bff1a9c5999" providerId="ADAL" clId="{6E07E679-6B20-415E-AF65-597C5E4325D6}" dt="2023-08-16T15:43:08.838" v="715" actId="20577"/>
          <ac:spMkLst>
            <pc:docMk/>
            <pc:sldMk cId="2706823943" sldId="301"/>
            <ac:spMk id="53" creationId="{C6B71887-6D37-D399-CFF8-224B9A9E5BCC}"/>
          </ac:spMkLst>
        </pc:spChg>
        <pc:spChg chg="mod">
          <ac:chgData name="Nicolo' Golinucci" userId="af77fc62-6a85-4b10-b94f-9bff1a9c5999" providerId="ADAL" clId="{6E07E679-6B20-415E-AF65-597C5E4325D6}" dt="2023-08-16T15:43:06.416" v="710" actId="20577"/>
          <ac:spMkLst>
            <pc:docMk/>
            <pc:sldMk cId="2706823943" sldId="301"/>
            <ac:spMk id="70" creationId="{7AE13958-2300-3550-8809-46E2C263DD02}"/>
          </ac:spMkLst>
        </pc:spChg>
        <pc:spChg chg="mod">
          <ac:chgData name="Nicolo' Golinucci" userId="af77fc62-6a85-4b10-b94f-9bff1a9c5999" providerId="ADAL" clId="{6E07E679-6B20-415E-AF65-597C5E4325D6}" dt="2023-08-16T15:43:04.074" v="703" actId="20577"/>
          <ac:spMkLst>
            <pc:docMk/>
            <pc:sldMk cId="2706823943" sldId="301"/>
            <ac:spMk id="71" creationId="{676E85CA-EE09-7DF6-1E56-DF6340F5E4D9}"/>
          </ac:spMkLst>
        </pc:spChg>
        <pc:spChg chg="mod">
          <ac:chgData name="Nicolo' Golinucci" userId="af77fc62-6a85-4b10-b94f-9bff1a9c5999" providerId="ADAL" clId="{6E07E679-6B20-415E-AF65-597C5E4325D6}" dt="2023-08-16T15:43:05.207" v="707" actId="20577"/>
          <ac:spMkLst>
            <pc:docMk/>
            <pc:sldMk cId="2706823943" sldId="301"/>
            <ac:spMk id="72" creationId="{6E17B8E0-BD24-D77A-4DC5-DB12A8C8F109}"/>
          </ac:spMkLst>
        </pc:spChg>
        <pc:spChg chg="ord">
          <ac:chgData name="Nicolo' Golinucci" userId="af77fc62-6a85-4b10-b94f-9bff1a9c5999" providerId="ADAL" clId="{6E07E679-6B20-415E-AF65-597C5E4325D6}" dt="2023-08-16T15:43:06.747" v="711" actId="167"/>
          <ac:spMkLst>
            <pc:docMk/>
            <pc:sldMk cId="2706823943" sldId="301"/>
            <ac:spMk id="78" creationId="{33CBDC10-39C5-F79B-690C-54DFD9364E72}"/>
          </ac:spMkLst>
        </pc:spChg>
        <pc:spChg chg="mod ord">
          <ac:chgData name="Nicolo' Golinucci" userId="af77fc62-6a85-4b10-b94f-9bff1a9c5999" providerId="ADAL" clId="{6E07E679-6B20-415E-AF65-597C5E4325D6}" dt="2023-08-16T15:43:07.156" v="712" actId="167"/>
          <ac:spMkLst>
            <pc:docMk/>
            <pc:sldMk cId="2706823943" sldId="301"/>
            <ac:spMk id="79" creationId="{5C067981-72D6-9BFD-3312-00CA81606F3D}"/>
          </ac:spMkLst>
        </pc:spChg>
      </pc:sldChg>
      <pc:sldChg chg="addSp modSp mod">
        <pc:chgData name="Nicolo' Golinucci" userId="af77fc62-6a85-4b10-b94f-9bff1a9c5999" providerId="ADAL" clId="{6E07E679-6B20-415E-AF65-597C5E4325D6}" dt="2023-08-16T15:52:01.878" v="796"/>
        <pc:sldMkLst>
          <pc:docMk/>
          <pc:sldMk cId="3262113102" sldId="302"/>
        </pc:sldMkLst>
        <pc:spChg chg="add mod">
          <ac:chgData name="Nicolo' Golinucci" userId="af77fc62-6a85-4b10-b94f-9bff1a9c5999" providerId="ADAL" clId="{6E07E679-6B20-415E-AF65-597C5E4325D6}" dt="2023-08-16T15:48:20.477" v="750" actId="1076"/>
          <ac:spMkLst>
            <pc:docMk/>
            <pc:sldMk cId="3262113102" sldId="302"/>
            <ac:spMk id="2" creationId="{4FFADE52-714B-1373-5B60-2B625524B819}"/>
          </ac:spMkLst>
        </pc:spChg>
        <pc:spChg chg="add mod">
          <ac:chgData name="Nicolo' Golinucci" userId="af77fc62-6a85-4b10-b94f-9bff1a9c5999" providerId="ADAL" clId="{6E07E679-6B20-415E-AF65-597C5E4325D6}" dt="2023-08-16T15:52:01.878" v="796"/>
          <ac:spMkLst>
            <pc:docMk/>
            <pc:sldMk cId="3262113102" sldId="302"/>
            <ac:spMk id="5" creationId="{04EB8AD2-82DD-ABBA-B76E-E6C157D921C8}"/>
          </ac:spMkLst>
        </pc:spChg>
        <pc:spChg chg="mod">
          <ac:chgData name="Nicolo' Golinucci" userId="af77fc62-6a85-4b10-b94f-9bff1a9c5999" providerId="ADAL" clId="{6E07E679-6B20-415E-AF65-597C5E4325D6}" dt="2023-08-16T15:47:47.873" v="741" actId="20577"/>
          <ac:spMkLst>
            <pc:docMk/>
            <pc:sldMk cId="3262113102" sldId="302"/>
            <ac:spMk id="87" creationId="{A1513157-3920-1B8B-6F60-DE61FDDAB659}"/>
          </ac:spMkLst>
        </pc:spChg>
        <pc:spChg chg="mod">
          <ac:chgData name="Nicolo' Golinucci" userId="af77fc62-6a85-4b10-b94f-9bff1a9c5999" providerId="ADAL" clId="{6E07E679-6B20-415E-AF65-597C5E4325D6}" dt="2023-08-16T15:47:49.338" v="742" actId="20577"/>
          <ac:spMkLst>
            <pc:docMk/>
            <pc:sldMk cId="3262113102" sldId="302"/>
            <ac:spMk id="88" creationId="{97D75284-03AE-1090-CAF8-719D7E8B2CCA}"/>
          </ac:spMkLst>
        </pc:spChg>
        <pc:spChg chg="mod">
          <ac:chgData name="Nicolo' Golinucci" userId="af77fc62-6a85-4b10-b94f-9bff1a9c5999" providerId="ADAL" clId="{6E07E679-6B20-415E-AF65-597C5E4325D6}" dt="2023-08-16T15:40:32.931" v="665" actId="20577"/>
          <ac:spMkLst>
            <pc:docMk/>
            <pc:sldMk cId="3262113102" sldId="302"/>
            <ac:spMk id="89" creationId="{D4465FED-769E-1E04-83CE-F29838F9B7A8}"/>
          </ac:spMkLst>
        </pc:spChg>
        <pc:spChg chg="mod">
          <ac:chgData name="Nicolo' Golinucci" userId="af77fc62-6a85-4b10-b94f-9bff1a9c5999" providerId="ADAL" clId="{6E07E679-6B20-415E-AF65-597C5E4325D6}" dt="2023-08-16T15:40:38.212" v="669" actId="20577"/>
          <ac:spMkLst>
            <pc:docMk/>
            <pc:sldMk cId="3262113102" sldId="302"/>
            <ac:spMk id="91" creationId="{F70B08F8-D48F-DF3C-8A19-4654BCBC7A21}"/>
          </ac:spMkLst>
        </pc:spChg>
        <pc:spChg chg="mod">
          <ac:chgData name="Nicolo' Golinucci" userId="af77fc62-6a85-4b10-b94f-9bff1a9c5999" providerId="ADAL" clId="{6E07E679-6B20-415E-AF65-597C5E4325D6}" dt="2023-08-16T15:47:44.319" v="739" actId="20577"/>
          <ac:spMkLst>
            <pc:docMk/>
            <pc:sldMk cId="3262113102" sldId="302"/>
            <ac:spMk id="94" creationId="{5C934229-B883-5E08-CF65-A3188908CF5C}"/>
          </ac:spMkLst>
        </pc:spChg>
        <pc:spChg chg="mod">
          <ac:chgData name="Nicolo' Golinucci" userId="af77fc62-6a85-4b10-b94f-9bff1a9c5999" providerId="ADAL" clId="{6E07E679-6B20-415E-AF65-597C5E4325D6}" dt="2023-08-16T15:40:29.818" v="664" actId="20577"/>
          <ac:spMkLst>
            <pc:docMk/>
            <pc:sldMk cId="3262113102" sldId="302"/>
            <ac:spMk id="95" creationId="{3DEDBF6D-AB94-F135-6293-CDD855DD9C4F}"/>
          </ac:spMkLst>
        </pc:spChg>
        <pc:spChg chg="mod">
          <ac:chgData name="Nicolo' Golinucci" userId="af77fc62-6a85-4b10-b94f-9bff1a9c5999" providerId="ADAL" clId="{6E07E679-6B20-415E-AF65-597C5E4325D6}" dt="2023-08-16T15:47:45.707" v="740" actId="20577"/>
          <ac:spMkLst>
            <pc:docMk/>
            <pc:sldMk cId="3262113102" sldId="302"/>
            <ac:spMk id="96" creationId="{01E98ECA-4C04-4573-6DAE-27B95779BD1F}"/>
          </ac:spMkLst>
        </pc:spChg>
      </pc:sldChg>
      <pc:sldChg chg="modSp mod">
        <pc:chgData name="Nicolo' Golinucci" userId="af77fc62-6a85-4b10-b94f-9bff1a9c5999" providerId="ADAL" clId="{6E07E679-6B20-415E-AF65-597C5E4325D6}" dt="2023-08-16T15:39:27.109" v="650" actId="20577"/>
        <pc:sldMkLst>
          <pc:docMk/>
          <pc:sldMk cId="2330463256" sldId="303"/>
        </pc:sldMkLst>
        <pc:spChg chg="mod">
          <ac:chgData name="Nicolo' Golinucci" userId="af77fc62-6a85-4b10-b94f-9bff1a9c5999" providerId="ADAL" clId="{6E07E679-6B20-415E-AF65-597C5E4325D6}" dt="2023-08-16T15:39:17.414" v="632" actId="20577"/>
          <ac:spMkLst>
            <pc:docMk/>
            <pc:sldMk cId="2330463256" sldId="303"/>
            <ac:spMk id="2" creationId="{7FD0CB7A-B64A-D0F5-451E-916AE8A345A4}"/>
          </ac:spMkLst>
        </pc:spChg>
        <pc:spChg chg="mod">
          <ac:chgData name="Nicolo' Golinucci" userId="af77fc62-6a85-4b10-b94f-9bff1a9c5999" providerId="ADAL" clId="{6E07E679-6B20-415E-AF65-597C5E4325D6}" dt="2023-08-16T15:39:27.109" v="650" actId="20577"/>
          <ac:spMkLst>
            <pc:docMk/>
            <pc:sldMk cId="2330463256" sldId="303"/>
            <ac:spMk id="18" creationId="{8D66150F-BE20-C8C4-9B19-29AAD78EF9B7}"/>
          </ac:spMkLst>
        </pc:spChg>
      </pc:sldChg>
      <pc:sldChg chg="del">
        <pc:chgData name="Nicolo' Golinucci" userId="af77fc62-6a85-4b10-b94f-9bff1a9c5999" providerId="ADAL" clId="{6E07E679-6B20-415E-AF65-597C5E4325D6}" dt="2023-08-16T15:41:19.835" v="670" actId="47"/>
        <pc:sldMkLst>
          <pc:docMk/>
          <pc:sldMk cId="2320292005" sldId="305"/>
        </pc:sldMkLst>
      </pc:sldChg>
      <pc:sldChg chg="del">
        <pc:chgData name="Nicolo' Golinucci" userId="af77fc62-6a85-4b10-b94f-9bff1a9c5999" providerId="ADAL" clId="{6E07E679-6B20-415E-AF65-597C5E4325D6}" dt="2023-08-16T15:41:22.801" v="671" actId="47"/>
        <pc:sldMkLst>
          <pc:docMk/>
          <pc:sldMk cId="1784417190" sldId="306"/>
        </pc:sldMkLst>
      </pc:sldChg>
      <pc:sldChg chg="del">
        <pc:chgData name="Nicolo' Golinucci" userId="af77fc62-6a85-4b10-b94f-9bff1a9c5999" providerId="ADAL" clId="{6E07E679-6B20-415E-AF65-597C5E4325D6}" dt="2023-08-16T15:41:24.011" v="672" actId="47"/>
        <pc:sldMkLst>
          <pc:docMk/>
          <pc:sldMk cId="3339981254" sldId="307"/>
        </pc:sldMkLst>
      </pc:sldChg>
      <pc:sldChg chg="del">
        <pc:chgData name="Nicolo' Golinucci" userId="af77fc62-6a85-4b10-b94f-9bff1a9c5999" providerId="ADAL" clId="{6E07E679-6B20-415E-AF65-597C5E4325D6}" dt="2023-08-16T15:41:27.605" v="673" actId="47"/>
        <pc:sldMkLst>
          <pc:docMk/>
          <pc:sldMk cId="2956030958" sldId="308"/>
        </pc:sldMkLst>
      </pc:sldChg>
      <pc:sldChg chg="addSp delSp modSp mod">
        <pc:chgData name="Nicolo' Golinucci" userId="af77fc62-6a85-4b10-b94f-9bff1a9c5999" providerId="ADAL" clId="{6E07E679-6B20-415E-AF65-597C5E4325D6}" dt="2023-08-16T15:48:45.022" v="755" actId="14100"/>
        <pc:sldMkLst>
          <pc:docMk/>
          <pc:sldMk cId="2132517909" sldId="309"/>
        </pc:sldMkLst>
        <pc:spChg chg="mod">
          <ac:chgData name="Nicolo' Golinucci" userId="af77fc62-6a85-4b10-b94f-9bff1a9c5999" providerId="ADAL" clId="{6E07E679-6B20-415E-AF65-597C5E4325D6}" dt="2023-08-16T15:48:45.022" v="755" actId="14100"/>
          <ac:spMkLst>
            <pc:docMk/>
            <pc:sldMk cId="2132517909" sldId="309"/>
            <ac:spMk id="2" creationId="{65600EB6-AF1E-FEDF-E604-EE58CA492BA3}"/>
          </ac:spMkLst>
        </pc:spChg>
        <pc:spChg chg="add del">
          <ac:chgData name="Nicolo' Golinucci" userId="af77fc62-6a85-4b10-b94f-9bff1a9c5999" providerId="ADAL" clId="{6E07E679-6B20-415E-AF65-597C5E4325D6}" dt="2023-08-16T15:48:36.745" v="753" actId="478"/>
          <ac:spMkLst>
            <pc:docMk/>
            <pc:sldMk cId="2132517909" sldId="309"/>
            <ac:spMk id="5" creationId="{E98DA316-927D-1ED3-3E1B-E42E9153A6B3}"/>
          </ac:spMkLst>
        </pc:spChg>
        <pc:spChg chg="del">
          <ac:chgData name="Nicolo' Golinucci" userId="af77fc62-6a85-4b10-b94f-9bff1a9c5999" providerId="ADAL" clId="{6E07E679-6B20-415E-AF65-597C5E4325D6}" dt="2023-08-16T15:47:24.415" v="736" actId="21"/>
          <ac:spMkLst>
            <pc:docMk/>
            <pc:sldMk cId="2132517909" sldId="309"/>
            <ac:spMk id="7" creationId="{DA0DD8BA-129D-B5F3-35D8-A76E0451807F}"/>
          </ac:spMkLst>
        </pc:spChg>
      </pc:sldChg>
      <pc:sldChg chg="modSp mod">
        <pc:chgData name="Nicolo' Golinucci" userId="af77fc62-6a85-4b10-b94f-9bff1a9c5999" providerId="ADAL" clId="{6E07E679-6B20-415E-AF65-597C5E4325D6}" dt="2023-08-16T15:52:06.844" v="797"/>
        <pc:sldMkLst>
          <pc:docMk/>
          <pc:sldMk cId="2683579136" sldId="311"/>
        </pc:sldMkLst>
        <pc:spChg chg="mod">
          <ac:chgData name="Nicolo' Golinucci" userId="af77fc62-6a85-4b10-b94f-9bff1a9c5999" providerId="ADAL" clId="{6E07E679-6B20-415E-AF65-597C5E4325D6}" dt="2023-08-16T15:52:06.844" v="797"/>
          <ac:spMkLst>
            <pc:docMk/>
            <pc:sldMk cId="2683579136" sldId="311"/>
            <ac:spMk id="2" creationId="{CFF2AC0A-715B-5786-253E-6A93EED55B0E}"/>
          </ac:spMkLst>
        </pc:spChg>
      </pc:sldChg>
    </pc:docChg>
  </pc:docChgLst>
  <pc:docChgLst>
    <pc:chgData name="Helena Walters" userId="0082c520-c2c8-4944-9e5a-2aa07d58029d" providerId="ADAL" clId="{DA752657-C32E-4393-9457-A1CE1DD176E4}"/>
    <pc:docChg chg="undo redo custSel modSld">
      <pc:chgData name="Helena Walters" userId="0082c520-c2c8-4944-9e5a-2aa07d58029d" providerId="ADAL" clId="{DA752657-C32E-4393-9457-A1CE1DD176E4}" dt="2024-04-19T09:48:47.939" v="7" actId="20577"/>
      <pc:docMkLst>
        <pc:docMk/>
      </pc:docMkLst>
      <pc:sldChg chg="modSp mod">
        <pc:chgData name="Helena Walters" userId="0082c520-c2c8-4944-9e5a-2aa07d58029d" providerId="ADAL" clId="{DA752657-C32E-4393-9457-A1CE1DD176E4}" dt="2024-04-19T09:48:47.939" v="7" actId="20577"/>
        <pc:sldMkLst>
          <pc:docMk/>
          <pc:sldMk cId="0" sldId="256"/>
        </pc:sldMkLst>
        <pc:spChg chg="mod">
          <ac:chgData name="Helena Walters" userId="0082c520-c2c8-4944-9e5a-2aa07d58029d" providerId="ADAL" clId="{DA752657-C32E-4393-9457-A1CE1DD176E4}" dt="2024-04-19T09:48:37.721" v="4" actId="20577"/>
          <ac:spMkLst>
            <pc:docMk/>
            <pc:sldMk cId="0" sldId="256"/>
            <ac:spMk id="88" creationId="{00000000-0000-0000-0000-000000000000}"/>
          </ac:spMkLst>
        </pc:spChg>
        <pc:spChg chg="mod">
          <ac:chgData name="Helena Walters" userId="0082c520-c2c8-4944-9e5a-2aa07d58029d" providerId="ADAL" clId="{DA752657-C32E-4393-9457-A1CE1DD176E4}" dt="2024-04-19T09:48:47.939" v="7" actId="20577"/>
          <ac:spMkLst>
            <pc:docMk/>
            <pc:sldMk cId="0" sldId="256"/>
            <ac:spMk id="89" creationId="{00000000-0000-0000-0000-000000000000}"/>
          </ac:spMkLst>
        </pc:spChg>
        <pc:spChg chg="mod">
          <ac:chgData name="Helena Walters" userId="0082c520-c2c8-4944-9e5a-2aa07d58029d" providerId="ADAL" clId="{DA752657-C32E-4393-9457-A1CE1DD176E4}" dt="2024-04-19T09:48:34.682" v="3" actId="20577"/>
          <ac:spMkLst>
            <pc:docMk/>
            <pc:sldMk cId="0" sldId="256"/>
            <ac:spMk id="93" creationId="{00000000-0000-0000-0000-000000000000}"/>
          </ac:spMkLst>
        </pc:spChg>
      </pc:sldChg>
      <pc:sldChg chg="modSp mod">
        <pc:chgData name="Helena Walters" userId="0082c520-c2c8-4944-9e5a-2aa07d58029d" providerId="ADAL" clId="{DA752657-C32E-4393-9457-A1CE1DD176E4}" dt="2024-04-19T09:48:21.611" v="2" actId="20577"/>
        <pc:sldMkLst>
          <pc:docMk/>
          <pc:sldMk cId="2378674815" sldId="313"/>
        </pc:sldMkLst>
        <pc:spChg chg="mod">
          <ac:chgData name="Helena Walters" userId="0082c520-c2c8-4944-9e5a-2aa07d58029d" providerId="ADAL" clId="{DA752657-C32E-4393-9457-A1CE1DD176E4}" dt="2024-04-19T09:48:21.611" v="2" actId="20577"/>
          <ac:spMkLst>
            <pc:docMk/>
            <pc:sldMk cId="2378674815" sldId="313"/>
            <ac:spMk id="7" creationId="{852439F6-8E4D-F9A3-1C4E-F47DFF0AB298}"/>
          </ac:spMkLst>
        </pc:spChg>
      </pc:sldChg>
    </pc:docChg>
  </pc:docChgLst>
  <pc:docChgLst>
    <pc:chgData name="Nicolo' Golinucci" userId="af77fc62-6a85-4b10-b94f-9bff1a9c5999" providerId="ADAL" clId="{5804EAD9-3637-4667-9452-DFBC927C6D5A}"/>
    <pc:docChg chg="modSld">
      <pc:chgData name="Nicolo' Golinucci" userId="af77fc62-6a85-4b10-b94f-9bff1a9c5999" providerId="ADAL" clId="{5804EAD9-3637-4667-9452-DFBC927C6D5A}" dt="2023-09-05T07:18:17.709" v="3" actId="14100"/>
      <pc:docMkLst>
        <pc:docMk/>
      </pc:docMkLst>
      <pc:sldChg chg="addSp modSp mod">
        <pc:chgData name="Nicolo' Golinucci" userId="af77fc62-6a85-4b10-b94f-9bff1a9c5999" providerId="ADAL" clId="{5804EAD9-3637-4667-9452-DFBC927C6D5A}" dt="2023-09-05T07:18:17.709" v="3" actId="14100"/>
        <pc:sldMkLst>
          <pc:docMk/>
          <pc:sldMk cId="3688935345" sldId="278"/>
        </pc:sldMkLst>
        <pc:spChg chg="add mod">
          <ac:chgData name="Nicolo' Golinucci" userId="af77fc62-6a85-4b10-b94f-9bff1a9c5999" providerId="ADAL" clId="{5804EAD9-3637-4667-9452-DFBC927C6D5A}" dt="2023-09-05T07:18:17.709" v="3" actId="14100"/>
          <ac:spMkLst>
            <pc:docMk/>
            <pc:sldMk cId="3688935345" sldId="278"/>
            <ac:spMk id="5" creationId="{0CAABDF5-2F44-9868-E109-9C56A9FE3A2E}"/>
          </ac:spMkLst>
        </pc:spChg>
      </pc:sldChg>
    </pc:docChg>
  </pc:docChgLst>
  <pc:docChgLst>
    <pc:chgData name="Lorenzo Rinaldi" userId="77d5bfdd-3e88-4678-a8ff-024fe85681f6" providerId="ADAL" clId="{C5C4CC92-63B9-447E-874D-B91AA0BED70D}"/>
    <pc:docChg chg="custSel modSld">
      <pc:chgData name="Lorenzo Rinaldi" userId="77d5bfdd-3e88-4678-a8ff-024fe85681f6" providerId="ADAL" clId="{C5C4CC92-63B9-447E-874D-B91AA0BED70D}" dt="2023-09-05T10:20:32.615" v="2" actId="20577"/>
      <pc:docMkLst>
        <pc:docMk/>
      </pc:docMkLst>
      <pc:sldChg chg="addSp delSp modSp mod">
        <pc:chgData name="Lorenzo Rinaldi" userId="77d5bfdd-3e88-4678-a8ff-024fe85681f6" providerId="ADAL" clId="{C5C4CC92-63B9-447E-874D-B91AA0BED70D}" dt="2023-09-01T13:49:36.183" v="1"/>
        <pc:sldMkLst>
          <pc:docMk/>
          <pc:sldMk cId="2559802330" sldId="256"/>
        </pc:sldMkLst>
        <pc:spChg chg="del">
          <ac:chgData name="Lorenzo Rinaldi" userId="77d5bfdd-3e88-4678-a8ff-024fe85681f6" providerId="ADAL" clId="{C5C4CC92-63B9-447E-874D-B91AA0BED70D}" dt="2023-09-01T13:49:35.575" v="0" actId="478"/>
          <ac:spMkLst>
            <pc:docMk/>
            <pc:sldMk cId="2559802330" sldId="256"/>
            <ac:spMk id="2" creationId="{9FA07DF4-62ED-270E-6B9F-650724F49EEB}"/>
          </ac:spMkLst>
        </pc:spChg>
        <pc:spChg chg="add mod">
          <ac:chgData name="Lorenzo Rinaldi" userId="77d5bfdd-3e88-4678-a8ff-024fe85681f6" providerId="ADAL" clId="{C5C4CC92-63B9-447E-874D-B91AA0BED70D}" dt="2023-09-01T13:49:36.183" v="1"/>
          <ac:spMkLst>
            <pc:docMk/>
            <pc:sldMk cId="2559802330" sldId="256"/>
            <ac:spMk id="3" creationId="{6C0808C5-BF25-07EF-D7E3-43F41F2825FD}"/>
          </ac:spMkLst>
        </pc:spChg>
      </pc:sldChg>
      <pc:sldChg chg="modSp mod">
        <pc:chgData name="Lorenzo Rinaldi" userId="77d5bfdd-3e88-4678-a8ff-024fe85681f6" providerId="ADAL" clId="{C5C4CC92-63B9-447E-874D-B91AA0BED70D}" dt="2023-09-05T10:20:32.615" v="2" actId="20577"/>
        <pc:sldMkLst>
          <pc:docMk/>
          <pc:sldMk cId="3688935345" sldId="278"/>
        </pc:sldMkLst>
        <pc:spChg chg="mod">
          <ac:chgData name="Lorenzo Rinaldi" userId="77d5bfdd-3e88-4678-a8ff-024fe85681f6" providerId="ADAL" clId="{C5C4CC92-63B9-447E-874D-B91AA0BED70D}" dt="2023-09-05T10:20:32.615" v="2" actId="20577"/>
          <ac:spMkLst>
            <pc:docMk/>
            <pc:sldMk cId="3688935345" sldId="278"/>
            <ac:spMk id="5" creationId="{0CAABDF5-2F44-9868-E109-9C56A9FE3A2E}"/>
          </ac:spMkLst>
        </pc:spChg>
      </pc:sldChg>
    </pc:docChg>
  </pc:docChgLst>
  <pc:docChgLst>
    <pc:chgData name="Lorenzo Rinaldi" userId="77d5bfdd-3e88-4678-a8ff-024fe85681f6" providerId="ADAL" clId="{A90D266A-ED4B-4C65-9B37-5EA644230C81}"/>
    <pc:docChg chg="undo redo custSel addSld delSld modSld sldOrd">
      <pc:chgData name="Lorenzo Rinaldi" userId="77d5bfdd-3e88-4678-a8ff-024fe85681f6" providerId="ADAL" clId="{A90D266A-ED4B-4C65-9B37-5EA644230C81}" dt="2023-07-21T14:56:12.083" v="1132" actId="1037"/>
      <pc:docMkLst>
        <pc:docMk/>
      </pc:docMkLst>
      <pc:sldChg chg="modSp mod">
        <pc:chgData name="Lorenzo Rinaldi" userId="77d5bfdd-3e88-4678-a8ff-024fe85681f6" providerId="ADAL" clId="{A90D266A-ED4B-4C65-9B37-5EA644230C81}" dt="2023-07-21T14:35:33.196" v="17" actId="20577"/>
        <pc:sldMkLst>
          <pc:docMk/>
          <pc:sldMk cId="2559802330" sldId="256"/>
        </pc:sldMkLst>
        <pc:spChg chg="mod">
          <ac:chgData name="Lorenzo Rinaldi" userId="77d5bfdd-3e88-4678-a8ff-024fe85681f6" providerId="ADAL" clId="{A90D266A-ED4B-4C65-9B37-5EA644230C81}" dt="2023-07-21T14:35:33.196" v="17" actId="20577"/>
          <ac:spMkLst>
            <pc:docMk/>
            <pc:sldMk cId="2559802330" sldId="256"/>
            <ac:spMk id="6" creationId="{99DEA05E-3DE2-714D-9D7C-D14D82DB9D79}"/>
          </ac:spMkLst>
        </pc:spChg>
      </pc:sldChg>
      <pc:sldChg chg="modSp mod">
        <pc:chgData name="Lorenzo Rinaldi" userId="77d5bfdd-3e88-4678-a8ff-024fe85681f6" providerId="ADAL" clId="{A90D266A-ED4B-4C65-9B37-5EA644230C81}" dt="2023-07-21T14:36:48.432" v="34" actId="113"/>
        <pc:sldMkLst>
          <pc:docMk/>
          <pc:sldMk cId="3688935345" sldId="278"/>
        </pc:sldMkLst>
        <pc:spChg chg="mod">
          <ac:chgData name="Lorenzo Rinaldi" userId="77d5bfdd-3e88-4678-a8ff-024fe85681f6" providerId="ADAL" clId="{A90D266A-ED4B-4C65-9B37-5EA644230C81}" dt="2023-07-21T14:36:48.432" v="34" actId="113"/>
          <ac:spMkLst>
            <pc:docMk/>
            <pc:sldMk cId="3688935345" sldId="278"/>
            <ac:spMk id="2" creationId="{00000000-0000-0000-0000-000000000000}"/>
          </ac:spMkLst>
        </pc:spChg>
      </pc:sldChg>
      <pc:sldChg chg="addSp delSp modSp mod modAnim">
        <pc:chgData name="Lorenzo Rinaldi" userId="77d5bfdd-3e88-4678-a8ff-024fe85681f6" providerId="ADAL" clId="{A90D266A-ED4B-4C65-9B37-5EA644230C81}" dt="2023-07-21T14:39:10.419" v="147"/>
        <pc:sldMkLst>
          <pc:docMk/>
          <pc:sldMk cId="562194632" sldId="279"/>
        </pc:sldMkLst>
        <pc:spChg chg="add del mod">
          <ac:chgData name="Lorenzo Rinaldi" userId="77d5bfdd-3e88-4678-a8ff-024fe85681f6" providerId="ADAL" clId="{A90D266A-ED4B-4C65-9B37-5EA644230C81}" dt="2023-07-21T14:37:59.223" v="51"/>
          <ac:spMkLst>
            <pc:docMk/>
            <pc:sldMk cId="562194632" sldId="279"/>
            <ac:spMk id="2" creationId="{E78FDC63-77B2-BA04-458A-8DA700C3AD35}"/>
          </ac:spMkLst>
        </pc:spChg>
        <pc:spChg chg="add del mod">
          <ac:chgData name="Lorenzo Rinaldi" userId="77d5bfdd-3e88-4678-a8ff-024fe85681f6" providerId="ADAL" clId="{A90D266A-ED4B-4C65-9B37-5EA644230C81}" dt="2023-07-21T14:37:59.223" v="51"/>
          <ac:spMkLst>
            <pc:docMk/>
            <pc:sldMk cId="562194632" sldId="279"/>
            <ac:spMk id="4" creationId="{E3351C06-338E-9A4F-6587-2E6569B9CE6E}"/>
          </ac:spMkLst>
        </pc:spChg>
        <pc:spChg chg="add del mod">
          <ac:chgData name="Lorenzo Rinaldi" userId="77d5bfdd-3e88-4678-a8ff-024fe85681f6" providerId="ADAL" clId="{A90D266A-ED4B-4C65-9B37-5EA644230C81}" dt="2023-07-21T14:37:59.223" v="51"/>
          <ac:spMkLst>
            <pc:docMk/>
            <pc:sldMk cId="562194632" sldId="279"/>
            <ac:spMk id="5" creationId="{2600F281-9FC7-2243-EE37-88E84562506F}"/>
          </ac:spMkLst>
        </pc:spChg>
        <pc:spChg chg="add mod">
          <ac:chgData name="Lorenzo Rinaldi" userId="77d5bfdd-3e88-4678-a8ff-024fe85681f6" providerId="ADAL" clId="{A90D266A-ED4B-4C65-9B37-5EA644230C81}" dt="2023-07-21T14:39:02.595" v="145" actId="20577"/>
          <ac:spMkLst>
            <pc:docMk/>
            <pc:sldMk cId="562194632" sldId="279"/>
            <ac:spMk id="7" creationId="{7EDAED31-1657-2C85-E8BD-B295B8E5FD5C}"/>
          </ac:spMkLst>
        </pc:spChg>
        <pc:spChg chg="add mod">
          <ac:chgData name="Lorenzo Rinaldi" userId="77d5bfdd-3e88-4678-a8ff-024fe85681f6" providerId="ADAL" clId="{A90D266A-ED4B-4C65-9B37-5EA644230C81}" dt="2023-07-21T14:38:41.173" v="101" actId="1036"/>
          <ac:spMkLst>
            <pc:docMk/>
            <pc:sldMk cId="562194632" sldId="279"/>
            <ac:spMk id="8" creationId="{2F142854-3795-9C93-8CDC-685D559564E5}"/>
          </ac:spMkLst>
        </pc:spChg>
        <pc:spChg chg="mod">
          <ac:chgData name="Lorenzo Rinaldi" userId="77d5bfdd-3e88-4678-a8ff-024fe85681f6" providerId="ADAL" clId="{A90D266A-ED4B-4C65-9B37-5EA644230C81}" dt="2023-07-21T14:38:21.753" v="78" actId="20577"/>
          <ac:spMkLst>
            <pc:docMk/>
            <pc:sldMk cId="562194632" sldId="279"/>
            <ac:spMk id="9" creationId="{D65E6D98-BE8C-6B4C-B23E-6167300445AE}"/>
          </ac:spMkLst>
        </pc:spChg>
        <pc:spChg chg="add mod">
          <ac:chgData name="Lorenzo Rinaldi" userId="77d5bfdd-3e88-4678-a8ff-024fe85681f6" providerId="ADAL" clId="{A90D266A-ED4B-4C65-9B37-5EA644230C81}" dt="2023-07-21T14:38:41.173" v="101" actId="1036"/>
          <ac:spMkLst>
            <pc:docMk/>
            <pc:sldMk cId="562194632" sldId="279"/>
            <ac:spMk id="10" creationId="{CB1394FA-9DB0-7D82-A93F-BC254431DC0E}"/>
          </ac:spMkLst>
        </pc:spChg>
        <pc:spChg chg="add mod">
          <ac:chgData name="Lorenzo Rinaldi" userId="77d5bfdd-3e88-4678-a8ff-024fe85681f6" providerId="ADAL" clId="{A90D266A-ED4B-4C65-9B37-5EA644230C81}" dt="2023-07-21T14:38:41.173" v="101" actId="1036"/>
          <ac:spMkLst>
            <pc:docMk/>
            <pc:sldMk cId="562194632" sldId="279"/>
            <ac:spMk id="11" creationId="{031F403A-0C73-CF65-8E22-B797A7ACB7B0}"/>
          </ac:spMkLst>
        </pc:spChg>
        <pc:spChg chg="add mod">
          <ac:chgData name="Lorenzo Rinaldi" userId="77d5bfdd-3e88-4678-a8ff-024fe85681f6" providerId="ADAL" clId="{A90D266A-ED4B-4C65-9B37-5EA644230C81}" dt="2023-07-21T14:38:41.173" v="101" actId="1036"/>
          <ac:spMkLst>
            <pc:docMk/>
            <pc:sldMk cId="562194632" sldId="279"/>
            <ac:spMk id="12" creationId="{7FB4C0ED-D41E-5A49-CF0D-DD4BF15381E4}"/>
          </ac:spMkLst>
        </pc:spChg>
        <pc:spChg chg="del mod">
          <ac:chgData name="Lorenzo Rinaldi" userId="77d5bfdd-3e88-4678-a8ff-024fe85681f6" providerId="ADAL" clId="{A90D266A-ED4B-4C65-9B37-5EA644230C81}" dt="2023-07-21T14:36:58.143" v="38" actId="478"/>
          <ac:spMkLst>
            <pc:docMk/>
            <pc:sldMk cId="562194632" sldId="279"/>
            <ac:spMk id="13" creationId="{23503A06-6C80-97FC-3986-0012C1A855B4}"/>
          </ac:spMkLst>
        </pc:spChg>
        <pc:spChg chg="del">
          <ac:chgData name="Lorenzo Rinaldi" userId="77d5bfdd-3e88-4678-a8ff-024fe85681f6" providerId="ADAL" clId="{A90D266A-ED4B-4C65-9B37-5EA644230C81}" dt="2023-07-21T14:36:58.143" v="38" actId="478"/>
          <ac:spMkLst>
            <pc:docMk/>
            <pc:sldMk cId="562194632" sldId="279"/>
            <ac:spMk id="15" creationId="{12A85EB0-D8DC-371B-423D-91F11DBCE454}"/>
          </ac:spMkLst>
        </pc:spChg>
        <pc:spChg chg="del mod">
          <ac:chgData name="Lorenzo Rinaldi" userId="77d5bfdd-3e88-4678-a8ff-024fe85681f6" providerId="ADAL" clId="{A90D266A-ED4B-4C65-9B37-5EA644230C81}" dt="2023-07-21T14:36:58.143" v="38" actId="478"/>
          <ac:spMkLst>
            <pc:docMk/>
            <pc:sldMk cId="562194632" sldId="279"/>
            <ac:spMk id="16" creationId="{5E59DE5A-D6F8-F0BD-2E83-2FB540CD1BCC}"/>
          </ac:spMkLst>
        </pc:spChg>
        <pc:spChg chg="add mod">
          <ac:chgData name="Lorenzo Rinaldi" userId="77d5bfdd-3e88-4678-a8ff-024fe85681f6" providerId="ADAL" clId="{A90D266A-ED4B-4C65-9B37-5EA644230C81}" dt="2023-07-21T14:38:41.173" v="101" actId="1036"/>
          <ac:spMkLst>
            <pc:docMk/>
            <pc:sldMk cId="562194632" sldId="279"/>
            <ac:spMk id="18" creationId="{92FA2EC1-D5DC-177D-39F2-6F3E27C0591F}"/>
          </ac:spMkLst>
        </pc:spChg>
        <pc:spChg chg="add mod">
          <ac:chgData name="Lorenzo Rinaldi" userId="77d5bfdd-3e88-4678-a8ff-024fe85681f6" providerId="ADAL" clId="{A90D266A-ED4B-4C65-9B37-5EA644230C81}" dt="2023-07-21T14:38:46.149" v="111" actId="1035"/>
          <ac:spMkLst>
            <pc:docMk/>
            <pc:sldMk cId="562194632" sldId="279"/>
            <ac:spMk id="19" creationId="{10F53D21-3B0D-5D97-E213-A0EB2822E0B5}"/>
          </ac:spMkLst>
        </pc:spChg>
        <pc:spChg chg="add mod">
          <ac:chgData name="Lorenzo Rinaldi" userId="77d5bfdd-3e88-4678-a8ff-024fe85681f6" providerId="ADAL" clId="{A90D266A-ED4B-4C65-9B37-5EA644230C81}" dt="2023-07-21T14:38:46.149" v="111" actId="1035"/>
          <ac:spMkLst>
            <pc:docMk/>
            <pc:sldMk cId="562194632" sldId="279"/>
            <ac:spMk id="20" creationId="{74569AF2-2C7C-7577-D9A5-379BC5C5B010}"/>
          </ac:spMkLst>
        </pc:spChg>
        <pc:picChg chg="del mod">
          <ac:chgData name="Lorenzo Rinaldi" userId="77d5bfdd-3e88-4678-a8ff-024fe85681f6" providerId="ADAL" clId="{A90D266A-ED4B-4C65-9B37-5EA644230C81}" dt="2023-07-21T14:36:58.143" v="38" actId="478"/>
          <ac:picMkLst>
            <pc:docMk/>
            <pc:sldMk cId="562194632" sldId="279"/>
            <ac:picMk id="14" creationId="{868638F6-9F34-82AD-0AD5-9BEECE795620}"/>
          </ac:picMkLst>
        </pc:picChg>
        <pc:picChg chg="del mod">
          <ac:chgData name="Lorenzo Rinaldi" userId="77d5bfdd-3e88-4678-a8ff-024fe85681f6" providerId="ADAL" clId="{A90D266A-ED4B-4C65-9B37-5EA644230C81}" dt="2023-07-21T14:36:58.143" v="38" actId="478"/>
          <ac:picMkLst>
            <pc:docMk/>
            <pc:sldMk cId="562194632" sldId="279"/>
            <ac:picMk id="17" creationId="{9E478521-476F-DB48-4978-A7C34FB9EDDC}"/>
          </ac:picMkLst>
        </pc:picChg>
        <pc:picChg chg="add del mod">
          <ac:chgData name="Lorenzo Rinaldi" userId="77d5bfdd-3e88-4678-a8ff-024fe85681f6" providerId="ADAL" clId="{A90D266A-ED4B-4C65-9B37-5EA644230C81}" dt="2023-07-21T14:39:10.419" v="147"/>
          <ac:picMkLst>
            <pc:docMk/>
            <pc:sldMk cId="562194632" sldId="279"/>
            <ac:picMk id="21" creationId="{D2460E7D-46B2-3338-2028-AF997F32DAB1}"/>
          </ac:picMkLst>
        </pc:picChg>
      </pc:sldChg>
      <pc:sldChg chg="addSp delSp modSp add mod modAnim">
        <pc:chgData name="Lorenzo Rinaldi" userId="77d5bfdd-3e88-4678-a8ff-024fe85681f6" providerId="ADAL" clId="{A90D266A-ED4B-4C65-9B37-5EA644230C81}" dt="2023-07-21T14:39:28.738" v="171"/>
        <pc:sldMkLst>
          <pc:docMk/>
          <pc:sldMk cId="1355459684" sldId="280"/>
        </pc:sldMkLst>
        <pc:spChg chg="add mod">
          <ac:chgData name="Lorenzo Rinaldi" userId="77d5bfdd-3e88-4678-a8ff-024fe85681f6" providerId="ADAL" clId="{A90D266A-ED4B-4C65-9B37-5EA644230C81}" dt="2023-07-21T14:39:25.417" v="170" actId="1036"/>
          <ac:spMkLst>
            <pc:docMk/>
            <pc:sldMk cId="1355459684" sldId="280"/>
            <ac:spMk id="2" creationId="{C7650C74-AE95-2F64-333F-952BB77609AE}"/>
          </ac:spMkLst>
        </pc:spChg>
        <pc:spChg chg="add mod">
          <ac:chgData name="Lorenzo Rinaldi" userId="77d5bfdd-3e88-4678-a8ff-024fe85681f6" providerId="ADAL" clId="{A90D266A-ED4B-4C65-9B37-5EA644230C81}" dt="2023-07-21T14:39:25.417" v="170" actId="1036"/>
          <ac:spMkLst>
            <pc:docMk/>
            <pc:sldMk cId="1355459684" sldId="280"/>
            <ac:spMk id="4" creationId="{934FC70F-590F-ADFB-CE5B-324BBF21E663}"/>
          </ac:spMkLst>
        </pc:spChg>
        <pc:spChg chg="add mod">
          <ac:chgData name="Lorenzo Rinaldi" userId="77d5bfdd-3e88-4678-a8ff-024fe85681f6" providerId="ADAL" clId="{A90D266A-ED4B-4C65-9B37-5EA644230C81}" dt="2023-07-21T14:39:25.417" v="170" actId="1036"/>
          <ac:spMkLst>
            <pc:docMk/>
            <pc:sldMk cId="1355459684" sldId="280"/>
            <ac:spMk id="5" creationId="{BC4D14C6-619D-B55E-BF78-EC7A53F6B12E}"/>
          </ac:spMkLst>
        </pc:spChg>
        <pc:spChg chg="del">
          <ac:chgData name="Lorenzo Rinaldi" userId="77d5bfdd-3e88-4678-a8ff-024fe85681f6" providerId="ADAL" clId="{A90D266A-ED4B-4C65-9B37-5EA644230C81}" dt="2023-07-21T14:39:16.801" v="149" actId="478"/>
          <ac:spMkLst>
            <pc:docMk/>
            <pc:sldMk cId="1355459684" sldId="280"/>
            <ac:spMk id="7" creationId="{7EDAED31-1657-2C85-E8BD-B295B8E5FD5C}"/>
          </ac:spMkLst>
        </pc:spChg>
        <pc:spChg chg="del">
          <ac:chgData name="Lorenzo Rinaldi" userId="77d5bfdd-3e88-4678-a8ff-024fe85681f6" providerId="ADAL" clId="{A90D266A-ED4B-4C65-9B37-5EA644230C81}" dt="2023-07-21T14:39:16.801" v="149" actId="478"/>
          <ac:spMkLst>
            <pc:docMk/>
            <pc:sldMk cId="1355459684" sldId="280"/>
            <ac:spMk id="8" creationId="{2F142854-3795-9C93-8CDC-685D559564E5}"/>
          </ac:spMkLst>
        </pc:spChg>
        <pc:spChg chg="del">
          <ac:chgData name="Lorenzo Rinaldi" userId="77d5bfdd-3e88-4678-a8ff-024fe85681f6" providerId="ADAL" clId="{A90D266A-ED4B-4C65-9B37-5EA644230C81}" dt="2023-07-21T14:39:16.801" v="149" actId="478"/>
          <ac:spMkLst>
            <pc:docMk/>
            <pc:sldMk cId="1355459684" sldId="280"/>
            <ac:spMk id="10" creationId="{CB1394FA-9DB0-7D82-A93F-BC254431DC0E}"/>
          </ac:spMkLst>
        </pc:spChg>
        <pc:spChg chg="del">
          <ac:chgData name="Lorenzo Rinaldi" userId="77d5bfdd-3e88-4678-a8ff-024fe85681f6" providerId="ADAL" clId="{A90D266A-ED4B-4C65-9B37-5EA644230C81}" dt="2023-07-21T14:39:16.801" v="149" actId="478"/>
          <ac:spMkLst>
            <pc:docMk/>
            <pc:sldMk cId="1355459684" sldId="280"/>
            <ac:spMk id="11" creationId="{031F403A-0C73-CF65-8E22-B797A7ACB7B0}"/>
          </ac:spMkLst>
        </pc:spChg>
        <pc:spChg chg="del">
          <ac:chgData name="Lorenzo Rinaldi" userId="77d5bfdd-3e88-4678-a8ff-024fe85681f6" providerId="ADAL" clId="{A90D266A-ED4B-4C65-9B37-5EA644230C81}" dt="2023-07-21T14:39:16.801" v="149" actId="478"/>
          <ac:spMkLst>
            <pc:docMk/>
            <pc:sldMk cId="1355459684" sldId="280"/>
            <ac:spMk id="12" creationId="{7FB4C0ED-D41E-5A49-CF0D-DD4BF15381E4}"/>
          </ac:spMkLst>
        </pc:spChg>
        <pc:spChg chg="add mod">
          <ac:chgData name="Lorenzo Rinaldi" userId="77d5bfdd-3e88-4678-a8ff-024fe85681f6" providerId="ADAL" clId="{A90D266A-ED4B-4C65-9B37-5EA644230C81}" dt="2023-07-21T14:39:25.417" v="170" actId="1036"/>
          <ac:spMkLst>
            <pc:docMk/>
            <pc:sldMk cId="1355459684" sldId="280"/>
            <ac:spMk id="13" creationId="{FD054D97-9EFD-B947-87E2-569BC15BED56}"/>
          </ac:spMkLst>
        </pc:spChg>
        <pc:spChg chg="del">
          <ac:chgData name="Lorenzo Rinaldi" userId="77d5bfdd-3e88-4678-a8ff-024fe85681f6" providerId="ADAL" clId="{A90D266A-ED4B-4C65-9B37-5EA644230C81}" dt="2023-07-21T14:39:16.801" v="149" actId="478"/>
          <ac:spMkLst>
            <pc:docMk/>
            <pc:sldMk cId="1355459684" sldId="280"/>
            <ac:spMk id="18" creationId="{92FA2EC1-D5DC-177D-39F2-6F3E27C0591F}"/>
          </ac:spMkLst>
        </pc:spChg>
        <pc:spChg chg="del">
          <ac:chgData name="Lorenzo Rinaldi" userId="77d5bfdd-3e88-4678-a8ff-024fe85681f6" providerId="ADAL" clId="{A90D266A-ED4B-4C65-9B37-5EA644230C81}" dt="2023-07-21T14:39:16.801" v="149" actId="478"/>
          <ac:spMkLst>
            <pc:docMk/>
            <pc:sldMk cId="1355459684" sldId="280"/>
            <ac:spMk id="19" creationId="{10F53D21-3B0D-5D97-E213-A0EB2822E0B5}"/>
          </ac:spMkLst>
        </pc:spChg>
        <pc:spChg chg="del">
          <ac:chgData name="Lorenzo Rinaldi" userId="77d5bfdd-3e88-4678-a8ff-024fe85681f6" providerId="ADAL" clId="{A90D266A-ED4B-4C65-9B37-5EA644230C81}" dt="2023-07-21T14:39:16.801" v="149" actId="478"/>
          <ac:spMkLst>
            <pc:docMk/>
            <pc:sldMk cId="1355459684" sldId="280"/>
            <ac:spMk id="20" creationId="{74569AF2-2C7C-7577-D9A5-379BC5C5B010}"/>
          </ac:spMkLst>
        </pc:spChg>
      </pc:sldChg>
      <pc:sldChg chg="del">
        <pc:chgData name="Lorenzo Rinaldi" userId="77d5bfdd-3e88-4678-a8ff-024fe85681f6" providerId="ADAL" clId="{A90D266A-ED4B-4C65-9B37-5EA644230C81}" dt="2023-07-21T14:37:04.568" v="39" actId="47"/>
        <pc:sldMkLst>
          <pc:docMk/>
          <pc:sldMk cId="3475113151" sldId="280"/>
        </pc:sldMkLst>
      </pc:sldChg>
      <pc:sldChg chg="addSp delSp modSp add mod modAnim">
        <pc:chgData name="Lorenzo Rinaldi" userId="77d5bfdd-3e88-4678-a8ff-024fe85681f6" providerId="ADAL" clId="{A90D266A-ED4B-4C65-9B37-5EA644230C81}" dt="2023-07-21T14:39:58.952" v="204"/>
        <pc:sldMkLst>
          <pc:docMk/>
          <pc:sldMk cId="665522800" sldId="281"/>
        </pc:sldMkLst>
        <pc:spChg chg="del">
          <ac:chgData name="Lorenzo Rinaldi" userId="77d5bfdd-3e88-4678-a8ff-024fe85681f6" providerId="ADAL" clId="{A90D266A-ED4B-4C65-9B37-5EA644230C81}" dt="2023-07-21T14:39:45.355" v="173" actId="478"/>
          <ac:spMkLst>
            <pc:docMk/>
            <pc:sldMk cId="665522800" sldId="281"/>
            <ac:spMk id="2" creationId="{C7650C74-AE95-2F64-333F-952BB77609AE}"/>
          </ac:spMkLst>
        </pc:spChg>
        <pc:spChg chg="del">
          <ac:chgData name="Lorenzo Rinaldi" userId="77d5bfdd-3e88-4678-a8ff-024fe85681f6" providerId="ADAL" clId="{A90D266A-ED4B-4C65-9B37-5EA644230C81}" dt="2023-07-21T14:39:49.723" v="176" actId="478"/>
          <ac:spMkLst>
            <pc:docMk/>
            <pc:sldMk cId="665522800" sldId="281"/>
            <ac:spMk id="4" creationId="{934FC70F-590F-ADFB-CE5B-324BBF21E663}"/>
          </ac:spMkLst>
        </pc:spChg>
        <pc:spChg chg="del">
          <ac:chgData name="Lorenzo Rinaldi" userId="77d5bfdd-3e88-4678-a8ff-024fe85681f6" providerId="ADAL" clId="{A90D266A-ED4B-4C65-9B37-5EA644230C81}" dt="2023-07-21T14:39:49.723" v="176" actId="478"/>
          <ac:spMkLst>
            <pc:docMk/>
            <pc:sldMk cId="665522800" sldId="281"/>
            <ac:spMk id="5" creationId="{BC4D14C6-619D-B55E-BF78-EC7A53F6B12E}"/>
          </ac:spMkLst>
        </pc:spChg>
        <pc:spChg chg="add mod">
          <ac:chgData name="Lorenzo Rinaldi" userId="77d5bfdd-3e88-4678-a8ff-024fe85681f6" providerId="ADAL" clId="{A90D266A-ED4B-4C65-9B37-5EA644230C81}" dt="2023-07-21T14:39:55.880" v="203" actId="1036"/>
          <ac:spMkLst>
            <pc:docMk/>
            <pc:sldMk cId="665522800" sldId="281"/>
            <ac:spMk id="7" creationId="{9D951C4E-1B78-ECB4-12DE-50218F2BE7EB}"/>
          </ac:spMkLst>
        </pc:spChg>
        <pc:spChg chg="add mod">
          <ac:chgData name="Lorenzo Rinaldi" userId="77d5bfdd-3e88-4678-a8ff-024fe85681f6" providerId="ADAL" clId="{A90D266A-ED4B-4C65-9B37-5EA644230C81}" dt="2023-07-21T14:39:55.880" v="203" actId="1036"/>
          <ac:spMkLst>
            <pc:docMk/>
            <pc:sldMk cId="665522800" sldId="281"/>
            <ac:spMk id="8" creationId="{8971EF7E-D909-CE5A-556B-E4BAF4667991}"/>
          </ac:spMkLst>
        </pc:spChg>
        <pc:spChg chg="add mod">
          <ac:chgData name="Lorenzo Rinaldi" userId="77d5bfdd-3e88-4678-a8ff-024fe85681f6" providerId="ADAL" clId="{A90D266A-ED4B-4C65-9B37-5EA644230C81}" dt="2023-07-21T14:39:55.880" v="203" actId="1036"/>
          <ac:spMkLst>
            <pc:docMk/>
            <pc:sldMk cId="665522800" sldId="281"/>
            <ac:spMk id="10" creationId="{B83420D9-CC57-B935-C73F-BBB9E91898B7}"/>
          </ac:spMkLst>
        </pc:spChg>
        <pc:spChg chg="add mod">
          <ac:chgData name="Lorenzo Rinaldi" userId="77d5bfdd-3e88-4678-a8ff-024fe85681f6" providerId="ADAL" clId="{A90D266A-ED4B-4C65-9B37-5EA644230C81}" dt="2023-07-21T14:39:55.880" v="203" actId="1036"/>
          <ac:spMkLst>
            <pc:docMk/>
            <pc:sldMk cId="665522800" sldId="281"/>
            <ac:spMk id="11" creationId="{E4EACE3C-0CE6-7499-4983-9DADFF49022E}"/>
          </ac:spMkLst>
        </pc:spChg>
        <pc:spChg chg="add mod">
          <ac:chgData name="Lorenzo Rinaldi" userId="77d5bfdd-3e88-4678-a8ff-024fe85681f6" providerId="ADAL" clId="{A90D266A-ED4B-4C65-9B37-5EA644230C81}" dt="2023-07-21T14:39:55.880" v="203" actId="1036"/>
          <ac:spMkLst>
            <pc:docMk/>
            <pc:sldMk cId="665522800" sldId="281"/>
            <ac:spMk id="12" creationId="{73CE6811-74E2-F368-7C94-2ED532EA2571}"/>
          </ac:spMkLst>
        </pc:spChg>
        <pc:spChg chg="del">
          <ac:chgData name="Lorenzo Rinaldi" userId="77d5bfdd-3e88-4678-a8ff-024fe85681f6" providerId="ADAL" clId="{A90D266A-ED4B-4C65-9B37-5EA644230C81}" dt="2023-07-21T14:39:49.723" v="176" actId="478"/>
          <ac:spMkLst>
            <pc:docMk/>
            <pc:sldMk cId="665522800" sldId="281"/>
            <ac:spMk id="13" creationId="{FD054D97-9EFD-B947-87E2-569BC15BED56}"/>
          </ac:spMkLst>
        </pc:spChg>
        <pc:spChg chg="add mod">
          <ac:chgData name="Lorenzo Rinaldi" userId="77d5bfdd-3e88-4678-a8ff-024fe85681f6" providerId="ADAL" clId="{A90D266A-ED4B-4C65-9B37-5EA644230C81}" dt="2023-07-21T14:39:55.880" v="203" actId="1036"/>
          <ac:spMkLst>
            <pc:docMk/>
            <pc:sldMk cId="665522800" sldId="281"/>
            <ac:spMk id="14" creationId="{B2CF5AB7-9DDE-73BA-B0CB-ABD85CCC4B96}"/>
          </ac:spMkLst>
        </pc:spChg>
        <pc:spChg chg="add mod">
          <ac:chgData name="Lorenzo Rinaldi" userId="77d5bfdd-3e88-4678-a8ff-024fe85681f6" providerId="ADAL" clId="{A90D266A-ED4B-4C65-9B37-5EA644230C81}" dt="2023-07-21T14:39:55.880" v="203" actId="1036"/>
          <ac:spMkLst>
            <pc:docMk/>
            <pc:sldMk cId="665522800" sldId="281"/>
            <ac:spMk id="15" creationId="{C31C52AB-28B7-60D8-B26A-6729A18CE6EB}"/>
          </ac:spMkLst>
        </pc:spChg>
        <pc:spChg chg="add mod">
          <ac:chgData name="Lorenzo Rinaldi" userId="77d5bfdd-3e88-4678-a8ff-024fe85681f6" providerId="ADAL" clId="{A90D266A-ED4B-4C65-9B37-5EA644230C81}" dt="2023-07-21T14:39:55.880" v="203" actId="1036"/>
          <ac:spMkLst>
            <pc:docMk/>
            <pc:sldMk cId="665522800" sldId="281"/>
            <ac:spMk id="16" creationId="{B0FA782D-6390-FE15-7094-E92BB7D4A902}"/>
          </ac:spMkLst>
        </pc:spChg>
        <pc:picChg chg="mod">
          <ac:chgData name="Lorenzo Rinaldi" userId="77d5bfdd-3e88-4678-a8ff-024fe85681f6" providerId="ADAL" clId="{A90D266A-ED4B-4C65-9B37-5EA644230C81}" dt="2023-07-21T14:39:47.529" v="175" actId="1076"/>
          <ac:picMkLst>
            <pc:docMk/>
            <pc:sldMk cId="665522800" sldId="281"/>
            <ac:picMk id="3" creationId="{2FDE5C26-D4A7-4A08-BEF4-A1958E075695}"/>
          </ac:picMkLst>
        </pc:picChg>
      </pc:sldChg>
      <pc:sldChg chg="del">
        <pc:chgData name="Lorenzo Rinaldi" userId="77d5bfdd-3e88-4678-a8ff-024fe85681f6" providerId="ADAL" clId="{A90D266A-ED4B-4C65-9B37-5EA644230C81}" dt="2023-07-21T14:37:04.568" v="39" actId="47"/>
        <pc:sldMkLst>
          <pc:docMk/>
          <pc:sldMk cId="814990731" sldId="281"/>
        </pc:sldMkLst>
      </pc:sldChg>
      <pc:sldChg chg="addSp delSp modSp add mod modAnim">
        <pc:chgData name="Lorenzo Rinaldi" userId="77d5bfdd-3e88-4678-a8ff-024fe85681f6" providerId="ADAL" clId="{A90D266A-ED4B-4C65-9B37-5EA644230C81}" dt="2023-07-21T14:40:41.053" v="269" actId="1036"/>
        <pc:sldMkLst>
          <pc:docMk/>
          <pc:sldMk cId="1474976860" sldId="282"/>
        </pc:sldMkLst>
        <pc:spChg chg="add mod">
          <ac:chgData name="Lorenzo Rinaldi" userId="77d5bfdd-3e88-4678-a8ff-024fe85681f6" providerId="ADAL" clId="{A90D266A-ED4B-4C65-9B37-5EA644230C81}" dt="2023-07-21T14:40:41.053" v="269" actId="1036"/>
          <ac:spMkLst>
            <pc:docMk/>
            <pc:sldMk cId="1474976860" sldId="282"/>
            <ac:spMk id="2" creationId="{CF37C5B4-CA5E-369C-A986-E1C1C93ACDE9}"/>
          </ac:spMkLst>
        </pc:spChg>
        <pc:spChg chg="add mod">
          <ac:chgData name="Lorenzo Rinaldi" userId="77d5bfdd-3e88-4678-a8ff-024fe85681f6" providerId="ADAL" clId="{A90D266A-ED4B-4C65-9B37-5EA644230C81}" dt="2023-07-21T14:40:41.053" v="269" actId="1036"/>
          <ac:spMkLst>
            <pc:docMk/>
            <pc:sldMk cId="1474976860" sldId="282"/>
            <ac:spMk id="4" creationId="{D6979BD4-0323-1744-4E7A-6D38458ADDC9}"/>
          </ac:spMkLst>
        </pc:spChg>
        <pc:spChg chg="add mod">
          <ac:chgData name="Lorenzo Rinaldi" userId="77d5bfdd-3e88-4678-a8ff-024fe85681f6" providerId="ADAL" clId="{A90D266A-ED4B-4C65-9B37-5EA644230C81}" dt="2023-07-21T14:40:41.053" v="269" actId="1036"/>
          <ac:spMkLst>
            <pc:docMk/>
            <pc:sldMk cId="1474976860" sldId="282"/>
            <ac:spMk id="5" creationId="{B834753C-9CE6-5785-7F3B-9D7222BE213D}"/>
          </ac:spMkLst>
        </pc:spChg>
        <pc:spChg chg="del">
          <ac:chgData name="Lorenzo Rinaldi" userId="77d5bfdd-3e88-4678-a8ff-024fe85681f6" providerId="ADAL" clId="{A90D266A-ED4B-4C65-9B37-5EA644230C81}" dt="2023-07-21T14:40:17.354" v="206" actId="478"/>
          <ac:spMkLst>
            <pc:docMk/>
            <pc:sldMk cId="1474976860" sldId="282"/>
            <ac:spMk id="7" creationId="{9D951C4E-1B78-ECB4-12DE-50218F2BE7EB}"/>
          </ac:spMkLst>
        </pc:spChg>
        <pc:spChg chg="del">
          <ac:chgData name="Lorenzo Rinaldi" userId="77d5bfdd-3e88-4678-a8ff-024fe85681f6" providerId="ADAL" clId="{A90D266A-ED4B-4C65-9B37-5EA644230C81}" dt="2023-07-21T14:40:17.354" v="206" actId="478"/>
          <ac:spMkLst>
            <pc:docMk/>
            <pc:sldMk cId="1474976860" sldId="282"/>
            <ac:spMk id="8" creationId="{8971EF7E-D909-CE5A-556B-E4BAF4667991}"/>
          </ac:spMkLst>
        </pc:spChg>
        <pc:spChg chg="del">
          <ac:chgData name="Lorenzo Rinaldi" userId="77d5bfdd-3e88-4678-a8ff-024fe85681f6" providerId="ADAL" clId="{A90D266A-ED4B-4C65-9B37-5EA644230C81}" dt="2023-07-21T14:40:17.354" v="206" actId="478"/>
          <ac:spMkLst>
            <pc:docMk/>
            <pc:sldMk cId="1474976860" sldId="282"/>
            <ac:spMk id="10" creationId="{B83420D9-CC57-B935-C73F-BBB9E91898B7}"/>
          </ac:spMkLst>
        </pc:spChg>
        <pc:spChg chg="del">
          <ac:chgData name="Lorenzo Rinaldi" userId="77d5bfdd-3e88-4678-a8ff-024fe85681f6" providerId="ADAL" clId="{A90D266A-ED4B-4C65-9B37-5EA644230C81}" dt="2023-07-21T14:40:17.354" v="206" actId="478"/>
          <ac:spMkLst>
            <pc:docMk/>
            <pc:sldMk cId="1474976860" sldId="282"/>
            <ac:spMk id="11" creationId="{E4EACE3C-0CE6-7499-4983-9DADFF49022E}"/>
          </ac:spMkLst>
        </pc:spChg>
        <pc:spChg chg="del">
          <ac:chgData name="Lorenzo Rinaldi" userId="77d5bfdd-3e88-4678-a8ff-024fe85681f6" providerId="ADAL" clId="{A90D266A-ED4B-4C65-9B37-5EA644230C81}" dt="2023-07-21T14:40:17.354" v="206" actId="478"/>
          <ac:spMkLst>
            <pc:docMk/>
            <pc:sldMk cId="1474976860" sldId="282"/>
            <ac:spMk id="12" creationId="{73CE6811-74E2-F368-7C94-2ED532EA2571}"/>
          </ac:spMkLst>
        </pc:spChg>
        <pc:spChg chg="add mod">
          <ac:chgData name="Lorenzo Rinaldi" userId="77d5bfdd-3e88-4678-a8ff-024fe85681f6" providerId="ADAL" clId="{A90D266A-ED4B-4C65-9B37-5EA644230C81}" dt="2023-07-21T14:40:41.053" v="269" actId="1036"/>
          <ac:spMkLst>
            <pc:docMk/>
            <pc:sldMk cId="1474976860" sldId="282"/>
            <ac:spMk id="13" creationId="{D84A1FEF-EB25-98FC-0889-401DA1697D2B}"/>
          </ac:spMkLst>
        </pc:spChg>
        <pc:spChg chg="del">
          <ac:chgData name="Lorenzo Rinaldi" userId="77d5bfdd-3e88-4678-a8ff-024fe85681f6" providerId="ADAL" clId="{A90D266A-ED4B-4C65-9B37-5EA644230C81}" dt="2023-07-21T14:40:17.354" v="206" actId="478"/>
          <ac:spMkLst>
            <pc:docMk/>
            <pc:sldMk cId="1474976860" sldId="282"/>
            <ac:spMk id="14" creationId="{B2CF5AB7-9DDE-73BA-B0CB-ABD85CCC4B96}"/>
          </ac:spMkLst>
        </pc:spChg>
        <pc:spChg chg="del">
          <ac:chgData name="Lorenzo Rinaldi" userId="77d5bfdd-3e88-4678-a8ff-024fe85681f6" providerId="ADAL" clId="{A90D266A-ED4B-4C65-9B37-5EA644230C81}" dt="2023-07-21T14:40:17.354" v="206" actId="478"/>
          <ac:spMkLst>
            <pc:docMk/>
            <pc:sldMk cId="1474976860" sldId="282"/>
            <ac:spMk id="15" creationId="{C31C52AB-28B7-60D8-B26A-6729A18CE6EB}"/>
          </ac:spMkLst>
        </pc:spChg>
        <pc:spChg chg="del">
          <ac:chgData name="Lorenzo Rinaldi" userId="77d5bfdd-3e88-4678-a8ff-024fe85681f6" providerId="ADAL" clId="{A90D266A-ED4B-4C65-9B37-5EA644230C81}" dt="2023-07-21T14:40:17.354" v="206" actId="478"/>
          <ac:spMkLst>
            <pc:docMk/>
            <pc:sldMk cId="1474976860" sldId="282"/>
            <ac:spMk id="16" creationId="{B0FA782D-6390-FE15-7094-E92BB7D4A902}"/>
          </ac:spMkLst>
        </pc:spChg>
        <pc:spChg chg="add mod">
          <ac:chgData name="Lorenzo Rinaldi" userId="77d5bfdd-3e88-4678-a8ff-024fe85681f6" providerId="ADAL" clId="{A90D266A-ED4B-4C65-9B37-5EA644230C81}" dt="2023-07-21T14:40:41.053" v="269" actId="1036"/>
          <ac:spMkLst>
            <pc:docMk/>
            <pc:sldMk cId="1474976860" sldId="282"/>
            <ac:spMk id="17" creationId="{D7426D26-0D38-0291-BB0C-3607861D6539}"/>
          </ac:spMkLst>
        </pc:spChg>
        <pc:spChg chg="add mod">
          <ac:chgData name="Lorenzo Rinaldi" userId="77d5bfdd-3e88-4678-a8ff-024fe85681f6" providerId="ADAL" clId="{A90D266A-ED4B-4C65-9B37-5EA644230C81}" dt="2023-07-21T14:40:41.053" v="269" actId="1036"/>
          <ac:spMkLst>
            <pc:docMk/>
            <pc:sldMk cId="1474976860" sldId="282"/>
            <ac:spMk id="18" creationId="{48EC02D3-C771-2585-C7E2-D332BC9805E5}"/>
          </ac:spMkLst>
        </pc:spChg>
        <pc:spChg chg="add mod">
          <ac:chgData name="Lorenzo Rinaldi" userId="77d5bfdd-3e88-4678-a8ff-024fe85681f6" providerId="ADAL" clId="{A90D266A-ED4B-4C65-9B37-5EA644230C81}" dt="2023-07-21T14:40:41.053" v="269" actId="1036"/>
          <ac:spMkLst>
            <pc:docMk/>
            <pc:sldMk cId="1474976860" sldId="282"/>
            <ac:spMk id="19" creationId="{7FD3E353-4CC2-8B06-71D0-33C583A79C18}"/>
          </ac:spMkLst>
        </pc:spChg>
        <pc:spChg chg="add mod">
          <ac:chgData name="Lorenzo Rinaldi" userId="77d5bfdd-3e88-4678-a8ff-024fe85681f6" providerId="ADAL" clId="{A90D266A-ED4B-4C65-9B37-5EA644230C81}" dt="2023-07-21T14:40:41.053" v="269" actId="1036"/>
          <ac:spMkLst>
            <pc:docMk/>
            <pc:sldMk cId="1474976860" sldId="282"/>
            <ac:spMk id="20" creationId="{D6BA4694-9F90-FCF0-CB8B-01EA7A2BEBC0}"/>
          </ac:spMkLst>
        </pc:spChg>
        <pc:spChg chg="add mod">
          <ac:chgData name="Lorenzo Rinaldi" userId="77d5bfdd-3e88-4678-a8ff-024fe85681f6" providerId="ADAL" clId="{A90D266A-ED4B-4C65-9B37-5EA644230C81}" dt="2023-07-21T14:40:41.053" v="269" actId="1036"/>
          <ac:spMkLst>
            <pc:docMk/>
            <pc:sldMk cId="1474976860" sldId="282"/>
            <ac:spMk id="21" creationId="{4E7A79CC-3041-CE2F-F2E4-6B72982BAF1C}"/>
          </ac:spMkLst>
        </pc:spChg>
        <pc:spChg chg="add mod">
          <ac:chgData name="Lorenzo Rinaldi" userId="77d5bfdd-3e88-4678-a8ff-024fe85681f6" providerId="ADAL" clId="{A90D266A-ED4B-4C65-9B37-5EA644230C81}" dt="2023-07-21T14:40:41.053" v="269" actId="1036"/>
          <ac:spMkLst>
            <pc:docMk/>
            <pc:sldMk cId="1474976860" sldId="282"/>
            <ac:spMk id="22" creationId="{2CBF363C-19DD-BE6F-1D70-CDD53C5807A8}"/>
          </ac:spMkLst>
        </pc:spChg>
        <pc:cxnChg chg="add mod">
          <ac:chgData name="Lorenzo Rinaldi" userId="77d5bfdd-3e88-4678-a8ff-024fe85681f6" providerId="ADAL" clId="{A90D266A-ED4B-4C65-9B37-5EA644230C81}" dt="2023-07-21T14:40:41.053" v="269" actId="1036"/>
          <ac:cxnSpMkLst>
            <pc:docMk/>
            <pc:sldMk cId="1474976860" sldId="282"/>
            <ac:cxnSpMk id="23" creationId="{6C84BD48-A856-EAEC-7677-62090F4D3281}"/>
          </ac:cxnSpMkLst>
        </pc:cxnChg>
        <pc:cxnChg chg="add mod">
          <ac:chgData name="Lorenzo Rinaldi" userId="77d5bfdd-3e88-4678-a8ff-024fe85681f6" providerId="ADAL" clId="{A90D266A-ED4B-4C65-9B37-5EA644230C81}" dt="2023-07-21T14:40:41.053" v="269" actId="1036"/>
          <ac:cxnSpMkLst>
            <pc:docMk/>
            <pc:sldMk cId="1474976860" sldId="282"/>
            <ac:cxnSpMk id="24" creationId="{9F441789-F3FC-6A96-03D9-0E1611A7EA74}"/>
          </ac:cxnSpMkLst>
        </pc:cxnChg>
        <pc:cxnChg chg="add mod">
          <ac:chgData name="Lorenzo Rinaldi" userId="77d5bfdd-3e88-4678-a8ff-024fe85681f6" providerId="ADAL" clId="{A90D266A-ED4B-4C65-9B37-5EA644230C81}" dt="2023-07-21T14:40:41.053" v="269" actId="1036"/>
          <ac:cxnSpMkLst>
            <pc:docMk/>
            <pc:sldMk cId="1474976860" sldId="282"/>
            <ac:cxnSpMk id="25" creationId="{721D6B5E-80B7-5F58-F15E-67B442B4BF89}"/>
          </ac:cxnSpMkLst>
        </pc:cxnChg>
        <pc:cxnChg chg="add mod">
          <ac:chgData name="Lorenzo Rinaldi" userId="77d5bfdd-3e88-4678-a8ff-024fe85681f6" providerId="ADAL" clId="{A90D266A-ED4B-4C65-9B37-5EA644230C81}" dt="2023-07-21T14:40:41.053" v="269" actId="1036"/>
          <ac:cxnSpMkLst>
            <pc:docMk/>
            <pc:sldMk cId="1474976860" sldId="282"/>
            <ac:cxnSpMk id="26" creationId="{8CDA4394-FD4D-403A-DA67-0AAD1727D80D}"/>
          </ac:cxnSpMkLst>
        </pc:cxnChg>
      </pc:sldChg>
      <pc:sldChg chg="del">
        <pc:chgData name="Lorenzo Rinaldi" userId="77d5bfdd-3e88-4678-a8ff-024fe85681f6" providerId="ADAL" clId="{A90D266A-ED4B-4C65-9B37-5EA644230C81}" dt="2023-07-21T14:37:04.568" v="39" actId="47"/>
        <pc:sldMkLst>
          <pc:docMk/>
          <pc:sldMk cId="1525948855" sldId="282"/>
        </pc:sldMkLst>
      </pc:sldChg>
      <pc:sldChg chg="del">
        <pc:chgData name="Lorenzo Rinaldi" userId="77d5bfdd-3e88-4678-a8ff-024fe85681f6" providerId="ADAL" clId="{A90D266A-ED4B-4C65-9B37-5EA644230C81}" dt="2023-07-21T14:37:04.568" v="39" actId="47"/>
        <pc:sldMkLst>
          <pc:docMk/>
          <pc:sldMk cId="1154836104" sldId="283"/>
        </pc:sldMkLst>
      </pc:sldChg>
      <pc:sldChg chg="addSp delSp modSp add mod modAnim">
        <pc:chgData name="Lorenzo Rinaldi" userId="77d5bfdd-3e88-4678-a8ff-024fe85681f6" providerId="ADAL" clId="{A90D266A-ED4B-4C65-9B37-5EA644230C81}" dt="2023-07-21T14:41:06.985" v="294"/>
        <pc:sldMkLst>
          <pc:docMk/>
          <pc:sldMk cId="1728444362" sldId="283"/>
        </pc:sldMkLst>
        <pc:spChg chg="del">
          <ac:chgData name="Lorenzo Rinaldi" userId="77d5bfdd-3e88-4678-a8ff-024fe85681f6" providerId="ADAL" clId="{A90D266A-ED4B-4C65-9B37-5EA644230C81}" dt="2023-07-21T14:40:55.705" v="271" actId="478"/>
          <ac:spMkLst>
            <pc:docMk/>
            <pc:sldMk cId="1728444362" sldId="283"/>
            <ac:spMk id="2" creationId="{CF37C5B4-CA5E-369C-A986-E1C1C93ACDE9}"/>
          </ac:spMkLst>
        </pc:spChg>
        <pc:spChg chg="del">
          <ac:chgData name="Lorenzo Rinaldi" userId="77d5bfdd-3e88-4678-a8ff-024fe85681f6" providerId="ADAL" clId="{A90D266A-ED4B-4C65-9B37-5EA644230C81}" dt="2023-07-21T14:40:55.705" v="271" actId="478"/>
          <ac:spMkLst>
            <pc:docMk/>
            <pc:sldMk cId="1728444362" sldId="283"/>
            <ac:spMk id="4" creationId="{D6979BD4-0323-1744-4E7A-6D38458ADDC9}"/>
          </ac:spMkLst>
        </pc:spChg>
        <pc:spChg chg="del">
          <ac:chgData name="Lorenzo Rinaldi" userId="77d5bfdd-3e88-4678-a8ff-024fe85681f6" providerId="ADAL" clId="{A90D266A-ED4B-4C65-9B37-5EA644230C81}" dt="2023-07-21T14:40:55.705" v="271" actId="478"/>
          <ac:spMkLst>
            <pc:docMk/>
            <pc:sldMk cId="1728444362" sldId="283"/>
            <ac:spMk id="5" creationId="{B834753C-9CE6-5785-7F3B-9D7222BE213D}"/>
          </ac:spMkLst>
        </pc:spChg>
        <pc:spChg chg="del">
          <ac:chgData name="Lorenzo Rinaldi" userId="77d5bfdd-3e88-4678-a8ff-024fe85681f6" providerId="ADAL" clId="{A90D266A-ED4B-4C65-9B37-5EA644230C81}" dt="2023-07-21T14:40:55.705" v="271" actId="478"/>
          <ac:spMkLst>
            <pc:docMk/>
            <pc:sldMk cId="1728444362" sldId="283"/>
            <ac:spMk id="6" creationId="{4BDB5223-6EB5-1046-88BB-84ED760A29CE}"/>
          </ac:spMkLst>
        </pc:spChg>
        <pc:spChg chg="add mod">
          <ac:chgData name="Lorenzo Rinaldi" userId="77d5bfdd-3e88-4678-a8ff-024fe85681f6" providerId="ADAL" clId="{A90D266A-ED4B-4C65-9B37-5EA644230C81}" dt="2023-07-21T14:41:04.019" v="293" actId="1036"/>
          <ac:spMkLst>
            <pc:docMk/>
            <pc:sldMk cId="1728444362" sldId="283"/>
            <ac:spMk id="7" creationId="{84118A10-E4B5-3A4D-86BF-6500999C7A9D}"/>
          </ac:spMkLst>
        </pc:spChg>
        <pc:spChg chg="add mod">
          <ac:chgData name="Lorenzo Rinaldi" userId="77d5bfdd-3e88-4678-a8ff-024fe85681f6" providerId="ADAL" clId="{A90D266A-ED4B-4C65-9B37-5EA644230C81}" dt="2023-07-21T14:41:04.019" v="293" actId="1036"/>
          <ac:spMkLst>
            <pc:docMk/>
            <pc:sldMk cId="1728444362" sldId="283"/>
            <ac:spMk id="8" creationId="{1E960EAD-587C-0387-5517-AEDC39C765F3}"/>
          </ac:spMkLst>
        </pc:spChg>
        <pc:spChg chg="add mod">
          <ac:chgData name="Lorenzo Rinaldi" userId="77d5bfdd-3e88-4678-a8ff-024fe85681f6" providerId="ADAL" clId="{A90D266A-ED4B-4C65-9B37-5EA644230C81}" dt="2023-07-21T14:41:04.019" v="293" actId="1036"/>
          <ac:spMkLst>
            <pc:docMk/>
            <pc:sldMk cId="1728444362" sldId="283"/>
            <ac:spMk id="10" creationId="{82150AE3-9379-C82D-3701-90DA7CDAA8A6}"/>
          </ac:spMkLst>
        </pc:spChg>
        <pc:spChg chg="add mod">
          <ac:chgData name="Lorenzo Rinaldi" userId="77d5bfdd-3e88-4678-a8ff-024fe85681f6" providerId="ADAL" clId="{A90D266A-ED4B-4C65-9B37-5EA644230C81}" dt="2023-07-21T14:41:04.019" v="293" actId="1036"/>
          <ac:spMkLst>
            <pc:docMk/>
            <pc:sldMk cId="1728444362" sldId="283"/>
            <ac:spMk id="11" creationId="{D96064B8-B836-6FE7-9D0C-5FFFFBE70A4C}"/>
          </ac:spMkLst>
        </pc:spChg>
        <pc:spChg chg="add mod">
          <ac:chgData name="Lorenzo Rinaldi" userId="77d5bfdd-3e88-4678-a8ff-024fe85681f6" providerId="ADAL" clId="{A90D266A-ED4B-4C65-9B37-5EA644230C81}" dt="2023-07-21T14:41:04.019" v="293" actId="1036"/>
          <ac:spMkLst>
            <pc:docMk/>
            <pc:sldMk cId="1728444362" sldId="283"/>
            <ac:spMk id="12" creationId="{D4583561-8A78-8A36-FE12-D722F18A78CF}"/>
          </ac:spMkLst>
        </pc:spChg>
        <pc:spChg chg="del">
          <ac:chgData name="Lorenzo Rinaldi" userId="77d5bfdd-3e88-4678-a8ff-024fe85681f6" providerId="ADAL" clId="{A90D266A-ED4B-4C65-9B37-5EA644230C81}" dt="2023-07-21T14:40:55.705" v="271" actId="478"/>
          <ac:spMkLst>
            <pc:docMk/>
            <pc:sldMk cId="1728444362" sldId="283"/>
            <ac:spMk id="13" creationId="{D84A1FEF-EB25-98FC-0889-401DA1697D2B}"/>
          </ac:spMkLst>
        </pc:spChg>
        <pc:spChg chg="del">
          <ac:chgData name="Lorenzo Rinaldi" userId="77d5bfdd-3e88-4678-a8ff-024fe85681f6" providerId="ADAL" clId="{A90D266A-ED4B-4C65-9B37-5EA644230C81}" dt="2023-07-21T14:40:55.705" v="271" actId="478"/>
          <ac:spMkLst>
            <pc:docMk/>
            <pc:sldMk cId="1728444362" sldId="283"/>
            <ac:spMk id="17" creationId="{D7426D26-0D38-0291-BB0C-3607861D6539}"/>
          </ac:spMkLst>
        </pc:spChg>
        <pc:spChg chg="del">
          <ac:chgData name="Lorenzo Rinaldi" userId="77d5bfdd-3e88-4678-a8ff-024fe85681f6" providerId="ADAL" clId="{A90D266A-ED4B-4C65-9B37-5EA644230C81}" dt="2023-07-21T14:40:55.705" v="271" actId="478"/>
          <ac:spMkLst>
            <pc:docMk/>
            <pc:sldMk cId="1728444362" sldId="283"/>
            <ac:spMk id="18" creationId="{48EC02D3-C771-2585-C7E2-D332BC9805E5}"/>
          </ac:spMkLst>
        </pc:spChg>
        <pc:spChg chg="del">
          <ac:chgData name="Lorenzo Rinaldi" userId="77d5bfdd-3e88-4678-a8ff-024fe85681f6" providerId="ADAL" clId="{A90D266A-ED4B-4C65-9B37-5EA644230C81}" dt="2023-07-21T14:40:55.705" v="271" actId="478"/>
          <ac:spMkLst>
            <pc:docMk/>
            <pc:sldMk cId="1728444362" sldId="283"/>
            <ac:spMk id="19" creationId="{7FD3E353-4CC2-8B06-71D0-33C583A79C18}"/>
          </ac:spMkLst>
        </pc:spChg>
        <pc:spChg chg="del">
          <ac:chgData name="Lorenzo Rinaldi" userId="77d5bfdd-3e88-4678-a8ff-024fe85681f6" providerId="ADAL" clId="{A90D266A-ED4B-4C65-9B37-5EA644230C81}" dt="2023-07-21T14:40:55.705" v="271" actId="478"/>
          <ac:spMkLst>
            <pc:docMk/>
            <pc:sldMk cId="1728444362" sldId="283"/>
            <ac:spMk id="20" creationId="{D6BA4694-9F90-FCF0-CB8B-01EA7A2BEBC0}"/>
          </ac:spMkLst>
        </pc:spChg>
        <pc:spChg chg="del">
          <ac:chgData name="Lorenzo Rinaldi" userId="77d5bfdd-3e88-4678-a8ff-024fe85681f6" providerId="ADAL" clId="{A90D266A-ED4B-4C65-9B37-5EA644230C81}" dt="2023-07-21T14:40:55.705" v="271" actId="478"/>
          <ac:spMkLst>
            <pc:docMk/>
            <pc:sldMk cId="1728444362" sldId="283"/>
            <ac:spMk id="21" creationId="{4E7A79CC-3041-CE2F-F2E4-6B72982BAF1C}"/>
          </ac:spMkLst>
        </pc:spChg>
        <pc:spChg chg="del">
          <ac:chgData name="Lorenzo Rinaldi" userId="77d5bfdd-3e88-4678-a8ff-024fe85681f6" providerId="ADAL" clId="{A90D266A-ED4B-4C65-9B37-5EA644230C81}" dt="2023-07-21T14:40:55.705" v="271" actId="478"/>
          <ac:spMkLst>
            <pc:docMk/>
            <pc:sldMk cId="1728444362" sldId="283"/>
            <ac:spMk id="22" creationId="{2CBF363C-19DD-BE6F-1D70-CDD53C5807A8}"/>
          </ac:spMkLst>
        </pc:spChg>
        <pc:cxnChg chg="del">
          <ac:chgData name="Lorenzo Rinaldi" userId="77d5bfdd-3e88-4678-a8ff-024fe85681f6" providerId="ADAL" clId="{A90D266A-ED4B-4C65-9B37-5EA644230C81}" dt="2023-07-21T14:40:55.705" v="271" actId="478"/>
          <ac:cxnSpMkLst>
            <pc:docMk/>
            <pc:sldMk cId="1728444362" sldId="283"/>
            <ac:cxnSpMk id="23" creationId="{6C84BD48-A856-EAEC-7677-62090F4D3281}"/>
          </ac:cxnSpMkLst>
        </pc:cxnChg>
        <pc:cxnChg chg="del">
          <ac:chgData name="Lorenzo Rinaldi" userId="77d5bfdd-3e88-4678-a8ff-024fe85681f6" providerId="ADAL" clId="{A90D266A-ED4B-4C65-9B37-5EA644230C81}" dt="2023-07-21T14:40:55.705" v="271" actId="478"/>
          <ac:cxnSpMkLst>
            <pc:docMk/>
            <pc:sldMk cId="1728444362" sldId="283"/>
            <ac:cxnSpMk id="24" creationId="{9F441789-F3FC-6A96-03D9-0E1611A7EA74}"/>
          </ac:cxnSpMkLst>
        </pc:cxnChg>
        <pc:cxnChg chg="del">
          <ac:chgData name="Lorenzo Rinaldi" userId="77d5bfdd-3e88-4678-a8ff-024fe85681f6" providerId="ADAL" clId="{A90D266A-ED4B-4C65-9B37-5EA644230C81}" dt="2023-07-21T14:40:55.705" v="271" actId="478"/>
          <ac:cxnSpMkLst>
            <pc:docMk/>
            <pc:sldMk cId="1728444362" sldId="283"/>
            <ac:cxnSpMk id="25" creationId="{721D6B5E-80B7-5F58-F15E-67B442B4BF89}"/>
          </ac:cxnSpMkLst>
        </pc:cxnChg>
        <pc:cxnChg chg="del">
          <ac:chgData name="Lorenzo Rinaldi" userId="77d5bfdd-3e88-4678-a8ff-024fe85681f6" providerId="ADAL" clId="{A90D266A-ED4B-4C65-9B37-5EA644230C81}" dt="2023-07-21T14:40:55.705" v="271" actId="478"/>
          <ac:cxnSpMkLst>
            <pc:docMk/>
            <pc:sldMk cId="1728444362" sldId="283"/>
            <ac:cxnSpMk id="26" creationId="{8CDA4394-FD4D-403A-DA67-0AAD1727D80D}"/>
          </ac:cxnSpMkLst>
        </pc:cxnChg>
      </pc:sldChg>
      <pc:sldChg chg="addSp delSp modSp add mod modAnim">
        <pc:chgData name="Lorenzo Rinaldi" userId="77d5bfdd-3e88-4678-a8ff-024fe85681f6" providerId="ADAL" clId="{A90D266A-ED4B-4C65-9B37-5EA644230C81}" dt="2023-07-21T14:41:37.174" v="344" actId="1036"/>
        <pc:sldMkLst>
          <pc:docMk/>
          <pc:sldMk cId="3014673689" sldId="284"/>
        </pc:sldMkLst>
        <pc:spChg chg="add mod">
          <ac:chgData name="Lorenzo Rinaldi" userId="77d5bfdd-3e88-4678-a8ff-024fe85681f6" providerId="ADAL" clId="{A90D266A-ED4B-4C65-9B37-5EA644230C81}" dt="2023-07-21T14:41:37.174" v="344" actId="1036"/>
          <ac:spMkLst>
            <pc:docMk/>
            <pc:sldMk cId="3014673689" sldId="284"/>
            <ac:spMk id="2" creationId="{77BF8049-9C91-80F4-2528-476852075BF8}"/>
          </ac:spMkLst>
        </pc:spChg>
        <pc:spChg chg="add mod">
          <ac:chgData name="Lorenzo Rinaldi" userId="77d5bfdd-3e88-4678-a8ff-024fe85681f6" providerId="ADAL" clId="{A90D266A-ED4B-4C65-9B37-5EA644230C81}" dt="2023-07-21T14:41:37.174" v="344" actId="1036"/>
          <ac:spMkLst>
            <pc:docMk/>
            <pc:sldMk cId="3014673689" sldId="284"/>
            <ac:spMk id="4" creationId="{E3F67828-C3E5-C97F-2427-13DEC945258D}"/>
          </ac:spMkLst>
        </pc:spChg>
        <pc:spChg chg="add mod">
          <ac:chgData name="Lorenzo Rinaldi" userId="77d5bfdd-3e88-4678-a8ff-024fe85681f6" providerId="ADAL" clId="{A90D266A-ED4B-4C65-9B37-5EA644230C81}" dt="2023-07-21T14:41:37.174" v="344" actId="1036"/>
          <ac:spMkLst>
            <pc:docMk/>
            <pc:sldMk cId="3014673689" sldId="284"/>
            <ac:spMk id="5" creationId="{30575454-BF8D-370C-FAB4-EEB67B99A792}"/>
          </ac:spMkLst>
        </pc:spChg>
        <pc:spChg chg="add mod">
          <ac:chgData name="Lorenzo Rinaldi" userId="77d5bfdd-3e88-4678-a8ff-024fe85681f6" providerId="ADAL" clId="{A90D266A-ED4B-4C65-9B37-5EA644230C81}" dt="2023-07-21T14:41:37.174" v="344" actId="1036"/>
          <ac:spMkLst>
            <pc:docMk/>
            <pc:sldMk cId="3014673689" sldId="284"/>
            <ac:spMk id="6" creationId="{E6197898-F4C2-1CF1-5723-545D58A0F67E}"/>
          </ac:spMkLst>
        </pc:spChg>
        <pc:spChg chg="del">
          <ac:chgData name="Lorenzo Rinaldi" userId="77d5bfdd-3e88-4678-a8ff-024fe85681f6" providerId="ADAL" clId="{A90D266A-ED4B-4C65-9B37-5EA644230C81}" dt="2023-07-21T14:41:18.339" v="296" actId="478"/>
          <ac:spMkLst>
            <pc:docMk/>
            <pc:sldMk cId="3014673689" sldId="284"/>
            <ac:spMk id="7" creationId="{84118A10-E4B5-3A4D-86BF-6500999C7A9D}"/>
          </ac:spMkLst>
        </pc:spChg>
        <pc:spChg chg="del">
          <ac:chgData name="Lorenzo Rinaldi" userId="77d5bfdd-3e88-4678-a8ff-024fe85681f6" providerId="ADAL" clId="{A90D266A-ED4B-4C65-9B37-5EA644230C81}" dt="2023-07-21T14:41:18.339" v="296" actId="478"/>
          <ac:spMkLst>
            <pc:docMk/>
            <pc:sldMk cId="3014673689" sldId="284"/>
            <ac:spMk id="8" creationId="{1E960EAD-587C-0387-5517-AEDC39C765F3}"/>
          </ac:spMkLst>
        </pc:spChg>
        <pc:spChg chg="del">
          <ac:chgData name="Lorenzo Rinaldi" userId="77d5bfdd-3e88-4678-a8ff-024fe85681f6" providerId="ADAL" clId="{A90D266A-ED4B-4C65-9B37-5EA644230C81}" dt="2023-07-21T14:41:18.339" v="296" actId="478"/>
          <ac:spMkLst>
            <pc:docMk/>
            <pc:sldMk cId="3014673689" sldId="284"/>
            <ac:spMk id="10" creationId="{82150AE3-9379-C82D-3701-90DA7CDAA8A6}"/>
          </ac:spMkLst>
        </pc:spChg>
        <pc:spChg chg="del">
          <ac:chgData name="Lorenzo Rinaldi" userId="77d5bfdd-3e88-4678-a8ff-024fe85681f6" providerId="ADAL" clId="{A90D266A-ED4B-4C65-9B37-5EA644230C81}" dt="2023-07-21T14:41:18.339" v="296" actId="478"/>
          <ac:spMkLst>
            <pc:docMk/>
            <pc:sldMk cId="3014673689" sldId="284"/>
            <ac:spMk id="11" creationId="{D96064B8-B836-6FE7-9D0C-5FFFFBE70A4C}"/>
          </ac:spMkLst>
        </pc:spChg>
        <pc:spChg chg="del">
          <ac:chgData name="Lorenzo Rinaldi" userId="77d5bfdd-3e88-4678-a8ff-024fe85681f6" providerId="ADAL" clId="{A90D266A-ED4B-4C65-9B37-5EA644230C81}" dt="2023-07-21T14:41:18.339" v="296" actId="478"/>
          <ac:spMkLst>
            <pc:docMk/>
            <pc:sldMk cId="3014673689" sldId="284"/>
            <ac:spMk id="12" creationId="{D4583561-8A78-8A36-FE12-D722F18A78CF}"/>
          </ac:spMkLst>
        </pc:spChg>
        <pc:spChg chg="add mod">
          <ac:chgData name="Lorenzo Rinaldi" userId="77d5bfdd-3e88-4678-a8ff-024fe85681f6" providerId="ADAL" clId="{A90D266A-ED4B-4C65-9B37-5EA644230C81}" dt="2023-07-21T14:41:37.174" v="344" actId="1036"/>
          <ac:spMkLst>
            <pc:docMk/>
            <pc:sldMk cId="3014673689" sldId="284"/>
            <ac:spMk id="13" creationId="{4211DC19-367B-7F5D-EF3F-DAD211A671E9}"/>
          </ac:spMkLst>
        </pc:spChg>
        <pc:spChg chg="add mod">
          <ac:chgData name="Lorenzo Rinaldi" userId="77d5bfdd-3e88-4678-a8ff-024fe85681f6" providerId="ADAL" clId="{A90D266A-ED4B-4C65-9B37-5EA644230C81}" dt="2023-07-21T14:41:37.174" v="344" actId="1036"/>
          <ac:spMkLst>
            <pc:docMk/>
            <pc:sldMk cId="3014673689" sldId="284"/>
            <ac:spMk id="14" creationId="{178F1DDC-1FF8-23D1-743C-736F8F0CBAA1}"/>
          </ac:spMkLst>
        </pc:spChg>
        <pc:spChg chg="add mod">
          <ac:chgData name="Lorenzo Rinaldi" userId="77d5bfdd-3e88-4678-a8ff-024fe85681f6" providerId="ADAL" clId="{A90D266A-ED4B-4C65-9B37-5EA644230C81}" dt="2023-07-21T14:41:37.174" v="344" actId="1036"/>
          <ac:spMkLst>
            <pc:docMk/>
            <pc:sldMk cId="3014673689" sldId="284"/>
            <ac:spMk id="15" creationId="{E93551E2-6DA5-F0A1-A34A-B4E2CD74E7B8}"/>
          </ac:spMkLst>
        </pc:spChg>
        <pc:spChg chg="add mod">
          <ac:chgData name="Lorenzo Rinaldi" userId="77d5bfdd-3e88-4678-a8ff-024fe85681f6" providerId="ADAL" clId="{A90D266A-ED4B-4C65-9B37-5EA644230C81}" dt="2023-07-21T14:41:37.174" v="344" actId="1036"/>
          <ac:spMkLst>
            <pc:docMk/>
            <pc:sldMk cId="3014673689" sldId="284"/>
            <ac:spMk id="16" creationId="{DF00A2DB-4E8A-66FD-741D-15893EBDCEA8}"/>
          </ac:spMkLst>
        </pc:spChg>
        <pc:spChg chg="add mod">
          <ac:chgData name="Lorenzo Rinaldi" userId="77d5bfdd-3e88-4678-a8ff-024fe85681f6" providerId="ADAL" clId="{A90D266A-ED4B-4C65-9B37-5EA644230C81}" dt="2023-07-21T14:41:37.174" v="344" actId="1036"/>
          <ac:spMkLst>
            <pc:docMk/>
            <pc:sldMk cId="3014673689" sldId="284"/>
            <ac:spMk id="17" creationId="{3AA88DC1-FAF2-4717-F9D5-C2D03E84F22B}"/>
          </ac:spMkLst>
        </pc:spChg>
        <pc:spChg chg="add mod">
          <ac:chgData name="Lorenzo Rinaldi" userId="77d5bfdd-3e88-4678-a8ff-024fe85681f6" providerId="ADAL" clId="{A90D266A-ED4B-4C65-9B37-5EA644230C81}" dt="2023-07-21T14:41:37.174" v="344" actId="1036"/>
          <ac:spMkLst>
            <pc:docMk/>
            <pc:sldMk cId="3014673689" sldId="284"/>
            <ac:spMk id="18" creationId="{9E74F8CE-B975-2A58-5D85-2F4E6A64AB49}"/>
          </ac:spMkLst>
        </pc:spChg>
        <pc:spChg chg="add mod">
          <ac:chgData name="Lorenzo Rinaldi" userId="77d5bfdd-3e88-4678-a8ff-024fe85681f6" providerId="ADAL" clId="{A90D266A-ED4B-4C65-9B37-5EA644230C81}" dt="2023-07-21T14:41:37.174" v="344" actId="1036"/>
          <ac:spMkLst>
            <pc:docMk/>
            <pc:sldMk cId="3014673689" sldId="284"/>
            <ac:spMk id="19" creationId="{C18C21C6-DF8E-7E80-985B-60BDE66BB1D4}"/>
          </ac:spMkLst>
        </pc:spChg>
        <pc:spChg chg="add mod">
          <ac:chgData name="Lorenzo Rinaldi" userId="77d5bfdd-3e88-4678-a8ff-024fe85681f6" providerId="ADAL" clId="{A90D266A-ED4B-4C65-9B37-5EA644230C81}" dt="2023-07-21T14:41:37.174" v="344" actId="1036"/>
          <ac:spMkLst>
            <pc:docMk/>
            <pc:sldMk cId="3014673689" sldId="284"/>
            <ac:spMk id="20" creationId="{483A7A6A-299E-EA33-60BC-6074E229BD54}"/>
          </ac:spMkLst>
        </pc:spChg>
      </pc:sldChg>
      <pc:sldChg chg="del">
        <pc:chgData name="Lorenzo Rinaldi" userId="77d5bfdd-3e88-4678-a8ff-024fe85681f6" providerId="ADAL" clId="{A90D266A-ED4B-4C65-9B37-5EA644230C81}" dt="2023-07-21T14:37:04.568" v="39" actId="47"/>
        <pc:sldMkLst>
          <pc:docMk/>
          <pc:sldMk cId="3576602481" sldId="284"/>
        </pc:sldMkLst>
      </pc:sldChg>
      <pc:sldChg chg="addSp delSp modSp add mod modAnim">
        <pc:chgData name="Lorenzo Rinaldi" userId="77d5bfdd-3e88-4678-a8ff-024fe85681f6" providerId="ADAL" clId="{A90D266A-ED4B-4C65-9B37-5EA644230C81}" dt="2023-07-21T14:42:06.325" v="368" actId="1035"/>
        <pc:sldMkLst>
          <pc:docMk/>
          <pc:sldMk cId="644930247" sldId="285"/>
        </pc:sldMkLst>
        <pc:spChg chg="del">
          <ac:chgData name="Lorenzo Rinaldi" userId="77d5bfdd-3e88-4678-a8ff-024fe85681f6" providerId="ADAL" clId="{A90D266A-ED4B-4C65-9B37-5EA644230C81}" dt="2023-07-21T14:41:53.580" v="346" actId="478"/>
          <ac:spMkLst>
            <pc:docMk/>
            <pc:sldMk cId="644930247" sldId="285"/>
            <ac:spMk id="2" creationId="{77BF8049-9C91-80F4-2528-476852075BF8}"/>
          </ac:spMkLst>
        </pc:spChg>
        <pc:spChg chg="del">
          <ac:chgData name="Lorenzo Rinaldi" userId="77d5bfdd-3e88-4678-a8ff-024fe85681f6" providerId="ADAL" clId="{A90D266A-ED4B-4C65-9B37-5EA644230C81}" dt="2023-07-21T14:41:53.580" v="346" actId="478"/>
          <ac:spMkLst>
            <pc:docMk/>
            <pc:sldMk cId="644930247" sldId="285"/>
            <ac:spMk id="4" creationId="{E3F67828-C3E5-C97F-2427-13DEC945258D}"/>
          </ac:spMkLst>
        </pc:spChg>
        <pc:spChg chg="del">
          <ac:chgData name="Lorenzo Rinaldi" userId="77d5bfdd-3e88-4678-a8ff-024fe85681f6" providerId="ADAL" clId="{A90D266A-ED4B-4C65-9B37-5EA644230C81}" dt="2023-07-21T14:41:53.580" v="346" actId="478"/>
          <ac:spMkLst>
            <pc:docMk/>
            <pc:sldMk cId="644930247" sldId="285"/>
            <ac:spMk id="5" creationId="{30575454-BF8D-370C-FAB4-EEB67B99A792}"/>
          </ac:spMkLst>
        </pc:spChg>
        <pc:spChg chg="del">
          <ac:chgData name="Lorenzo Rinaldi" userId="77d5bfdd-3e88-4678-a8ff-024fe85681f6" providerId="ADAL" clId="{A90D266A-ED4B-4C65-9B37-5EA644230C81}" dt="2023-07-21T14:41:53.580" v="346" actId="478"/>
          <ac:spMkLst>
            <pc:docMk/>
            <pc:sldMk cId="644930247" sldId="285"/>
            <ac:spMk id="6" creationId="{E6197898-F4C2-1CF1-5723-545D58A0F67E}"/>
          </ac:spMkLst>
        </pc:spChg>
        <pc:spChg chg="add mod">
          <ac:chgData name="Lorenzo Rinaldi" userId="77d5bfdd-3e88-4678-a8ff-024fe85681f6" providerId="ADAL" clId="{A90D266A-ED4B-4C65-9B37-5EA644230C81}" dt="2023-07-21T14:42:06.325" v="368" actId="1035"/>
          <ac:spMkLst>
            <pc:docMk/>
            <pc:sldMk cId="644930247" sldId="285"/>
            <ac:spMk id="7" creationId="{C6D492C9-8894-10B0-8DBD-1DB2D5F5C9B2}"/>
          </ac:spMkLst>
        </pc:spChg>
        <pc:spChg chg="add mod">
          <ac:chgData name="Lorenzo Rinaldi" userId="77d5bfdd-3e88-4678-a8ff-024fe85681f6" providerId="ADAL" clId="{A90D266A-ED4B-4C65-9B37-5EA644230C81}" dt="2023-07-21T14:42:06.325" v="368" actId="1035"/>
          <ac:spMkLst>
            <pc:docMk/>
            <pc:sldMk cId="644930247" sldId="285"/>
            <ac:spMk id="8" creationId="{506BCA87-3D65-2ADD-CD2B-76C787CB1F21}"/>
          </ac:spMkLst>
        </pc:spChg>
        <pc:spChg chg="add mod">
          <ac:chgData name="Lorenzo Rinaldi" userId="77d5bfdd-3e88-4678-a8ff-024fe85681f6" providerId="ADAL" clId="{A90D266A-ED4B-4C65-9B37-5EA644230C81}" dt="2023-07-21T14:42:06.325" v="368" actId="1035"/>
          <ac:spMkLst>
            <pc:docMk/>
            <pc:sldMk cId="644930247" sldId="285"/>
            <ac:spMk id="10" creationId="{072226FA-F465-A9CA-7ADE-DB9DB3187FEC}"/>
          </ac:spMkLst>
        </pc:spChg>
        <pc:spChg chg="add mod">
          <ac:chgData name="Lorenzo Rinaldi" userId="77d5bfdd-3e88-4678-a8ff-024fe85681f6" providerId="ADAL" clId="{A90D266A-ED4B-4C65-9B37-5EA644230C81}" dt="2023-07-21T14:42:06.325" v="368" actId="1035"/>
          <ac:spMkLst>
            <pc:docMk/>
            <pc:sldMk cId="644930247" sldId="285"/>
            <ac:spMk id="11" creationId="{DDCF1A1B-7A88-7A21-6257-95A9B30520EF}"/>
          </ac:spMkLst>
        </pc:spChg>
        <pc:spChg chg="add mod">
          <ac:chgData name="Lorenzo Rinaldi" userId="77d5bfdd-3e88-4678-a8ff-024fe85681f6" providerId="ADAL" clId="{A90D266A-ED4B-4C65-9B37-5EA644230C81}" dt="2023-07-21T14:42:06.325" v="368" actId="1035"/>
          <ac:spMkLst>
            <pc:docMk/>
            <pc:sldMk cId="644930247" sldId="285"/>
            <ac:spMk id="12" creationId="{BCE605A1-87A6-6260-42B5-7A5620E0D423}"/>
          </ac:spMkLst>
        </pc:spChg>
        <pc:spChg chg="del">
          <ac:chgData name="Lorenzo Rinaldi" userId="77d5bfdd-3e88-4678-a8ff-024fe85681f6" providerId="ADAL" clId="{A90D266A-ED4B-4C65-9B37-5EA644230C81}" dt="2023-07-21T14:41:53.580" v="346" actId="478"/>
          <ac:spMkLst>
            <pc:docMk/>
            <pc:sldMk cId="644930247" sldId="285"/>
            <ac:spMk id="13" creationId="{4211DC19-367B-7F5D-EF3F-DAD211A671E9}"/>
          </ac:spMkLst>
        </pc:spChg>
        <pc:spChg chg="del">
          <ac:chgData name="Lorenzo Rinaldi" userId="77d5bfdd-3e88-4678-a8ff-024fe85681f6" providerId="ADAL" clId="{A90D266A-ED4B-4C65-9B37-5EA644230C81}" dt="2023-07-21T14:41:53.580" v="346" actId="478"/>
          <ac:spMkLst>
            <pc:docMk/>
            <pc:sldMk cId="644930247" sldId="285"/>
            <ac:spMk id="14" creationId="{178F1DDC-1FF8-23D1-743C-736F8F0CBAA1}"/>
          </ac:spMkLst>
        </pc:spChg>
        <pc:spChg chg="del">
          <ac:chgData name="Lorenzo Rinaldi" userId="77d5bfdd-3e88-4678-a8ff-024fe85681f6" providerId="ADAL" clId="{A90D266A-ED4B-4C65-9B37-5EA644230C81}" dt="2023-07-21T14:41:53.580" v="346" actId="478"/>
          <ac:spMkLst>
            <pc:docMk/>
            <pc:sldMk cId="644930247" sldId="285"/>
            <ac:spMk id="15" creationId="{E93551E2-6DA5-F0A1-A34A-B4E2CD74E7B8}"/>
          </ac:spMkLst>
        </pc:spChg>
        <pc:spChg chg="del">
          <ac:chgData name="Lorenzo Rinaldi" userId="77d5bfdd-3e88-4678-a8ff-024fe85681f6" providerId="ADAL" clId="{A90D266A-ED4B-4C65-9B37-5EA644230C81}" dt="2023-07-21T14:41:53.580" v="346" actId="478"/>
          <ac:spMkLst>
            <pc:docMk/>
            <pc:sldMk cId="644930247" sldId="285"/>
            <ac:spMk id="16" creationId="{DF00A2DB-4E8A-66FD-741D-15893EBDCEA8}"/>
          </ac:spMkLst>
        </pc:spChg>
        <pc:spChg chg="del">
          <ac:chgData name="Lorenzo Rinaldi" userId="77d5bfdd-3e88-4678-a8ff-024fe85681f6" providerId="ADAL" clId="{A90D266A-ED4B-4C65-9B37-5EA644230C81}" dt="2023-07-21T14:41:53.580" v="346" actId="478"/>
          <ac:spMkLst>
            <pc:docMk/>
            <pc:sldMk cId="644930247" sldId="285"/>
            <ac:spMk id="17" creationId="{3AA88DC1-FAF2-4717-F9D5-C2D03E84F22B}"/>
          </ac:spMkLst>
        </pc:spChg>
        <pc:spChg chg="del">
          <ac:chgData name="Lorenzo Rinaldi" userId="77d5bfdd-3e88-4678-a8ff-024fe85681f6" providerId="ADAL" clId="{A90D266A-ED4B-4C65-9B37-5EA644230C81}" dt="2023-07-21T14:41:53.580" v="346" actId="478"/>
          <ac:spMkLst>
            <pc:docMk/>
            <pc:sldMk cId="644930247" sldId="285"/>
            <ac:spMk id="18" creationId="{9E74F8CE-B975-2A58-5D85-2F4E6A64AB49}"/>
          </ac:spMkLst>
        </pc:spChg>
        <pc:spChg chg="del">
          <ac:chgData name="Lorenzo Rinaldi" userId="77d5bfdd-3e88-4678-a8ff-024fe85681f6" providerId="ADAL" clId="{A90D266A-ED4B-4C65-9B37-5EA644230C81}" dt="2023-07-21T14:41:53.580" v="346" actId="478"/>
          <ac:spMkLst>
            <pc:docMk/>
            <pc:sldMk cId="644930247" sldId="285"/>
            <ac:spMk id="19" creationId="{C18C21C6-DF8E-7E80-985B-60BDE66BB1D4}"/>
          </ac:spMkLst>
        </pc:spChg>
        <pc:spChg chg="del">
          <ac:chgData name="Lorenzo Rinaldi" userId="77d5bfdd-3e88-4678-a8ff-024fe85681f6" providerId="ADAL" clId="{A90D266A-ED4B-4C65-9B37-5EA644230C81}" dt="2023-07-21T14:41:53.580" v="346" actId="478"/>
          <ac:spMkLst>
            <pc:docMk/>
            <pc:sldMk cId="644930247" sldId="285"/>
            <ac:spMk id="20" creationId="{483A7A6A-299E-EA33-60BC-6074E229BD54}"/>
          </ac:spMkLst>
        </pc:spChg>
        <pc:spChg chg="add mod">
          <ac:chgData name="Lorenzo Rinaldi" userId="77d5bfdd-3e88-4678-a8ff-024fe85681f6" providerId="ADAL" clId="{A90D266A-ED4B-4C65-9B37-5EA644230C81}" dt="2023-07-21T14:42:06.325" v="368" actId="1035"/>
          <ac:spMkLst>
            <pc:docMk/>
            <pc:sldMk cId="644930247" sldId="285"/>
            <ac:spMk id="21" creationId="{41B4EDE2-5C00-AB58-82C9-CC59BC6543C3}"/>
          </ac:spMkLst>
        </pc:spChg>
        <pc:spChg chg="add mod">
          <ac:chgData name="Lorenzo Rinaldi" userId="77d5bfdd-3e88-4678-a8ff-024fe85681f6" providerId="ADAL" clId="{A90D266A-ED4B-4C65-9B37-5EA644230C81}" dt="2023-07-21T14:42:06.325" v="368" actId="1035"/>
          <ac:spMkLst>
            <pc:docMk/>
            <pc:sldMk cId="644930247" sldId="285"/>
            <ac:spMk id="22" creationId="{436EA6CB-E153-0C64-2B1A-978B80DBE1F1}"/>
          </ac:spMkLst>
        </pc:spChg>
      </pc:sldChg>
      <pc:sldChg chg="del">
        <pc:chgData name="Lorenzo Rinaldi" userId="77d5bfdd-3e88-4678-a8ff-024fe85681f6" providerId="ADAL" clId="{A90D266A-ED4B-4C65-9B37-5EA644230C81}" dt="2023-07-21T14:37:04.568" v="39" actId="47"/>
        <pc:sldMkLst>
          <pc:docMk/>
          <pc:sldMk cId="3584675274" sldId="285"/>
        </pc:sldMkLst>
      </pc:sldChg>
      <pc:sldChg chg="addSp delSp modSp add del mod modAnim">
        <pc:chgData name="Lorenzo Rinaldi" userId="77d5bfdd-3e88-4678-a8ff-024fe85681f6" providerId="ADAL" clId="{A90D266A-ED4B-4C65-9B37-5EA644230C81}" dt="2023-07-21T14:44:01.763" v="491"/>
        <pc:sldMkLst>
          <pc:docMk/>
          <pc:sldMk cId="1589856972" sldId="286"/>
        </pc:sldMkLst>
        <pc:spChg chg="add mod">
          <ac:chgData name="Lorenzo Rinaldi" userId="77d5bfdd-3e88-4678-a8ff-024fe85681f6" providerId="ADAL" clId="{A90D266A-ED4B-4C65-9B37-5EA644230C81}" dt="2023-07-21T14:43:57.136" v="490" actId="1036"/>
          <ac:spMkLst>
            <pc:docMk/>
            <pc:sldMk cId="1589856972" sldId="286"/>
            <ac:spMk id="2" creationId="{AEAB1E1C-905C-8563-7E4B-014BCF264A2B}"/>
          </ac:spMkLst>
        </pc:spChg>
        <pc:spChg chg="add mod">
          <ac:chgData name="Lorenzo Rinaldi" userId="77d5bfdd-3e88-4678-a8ff-024fe85681f6" providerId="ADAL" clId="{A90D266A-ED4B-4C65-9B37-5EA644230C81}" dt="2023-07-21T14:43:57.136" v="490" actId="1036"/>
          <ac:spMkLst>
            <pc:docMk/>
            <pc:sldMk cId="1589856972" sldId="286"/>
            <ac:spMk id="4" creationId="{D2ED712B-D4B4-AE12-883B-B7B8F16906FD}"/>
          </ac:spMkLst>
        </pc:spChg>
        <pc:spChg chg="add mod">
          <ac:chgData name="Lorenzo Rinaldi" userId="77d5bfdd-3e88-4678-a8ff-024fe85681f6" providerId="ADAL" clId="{A90D266A-ED4B-4C65-9B37-5EA644230C81}" dt="2023-07-21T14:43:57.136" v="490" actId="1036"/>
          <ac:spMkLst>
            <pc:docMk/>
            <pc:sldMk cId="1589856972" sldId="286"/>
            <ac:spMk id="5" creationId="{2B0CDCDC-C15C-D254-A385-2DE623BA0F9F}"/>
          </ac:spMkLst>
        </pc:spChg>
        <pc:spChg chg="add mod">
          <ac:chgData name="Lorenzo Rinaldi" userId="77d5bfdd-3e88-4678-a8ff-024fe85681f6" providerId="ADAL" clId="{A90D266A-ED4B-4C65-9B37-5EA644230C81}" dt="2023-07-21T14:43:57.136" v="490" actId="1036"/>
          <ac:spMkLst>
            <pc:docMk/>
            <pc:sldMk cId="1589856972" sldId="286"/>
            <ac:spMk id="6" creationId="{6CAD2016-EF40-2862-EC5B-D450A08A65BC}"/>
          </ac:spMkLst>
        </pc:spChg>
        <pc:spChg chg="add del">
          <ac:chgData name="Lorenzo Rinaldi" userId="77d5bfdd-3e88-4678-a8ff-024fe85681f6" providerId="ADAL" clId="{A90D266A-ED4B-4C65-9B37-5EA644230C81}" dt="2023-07-21T14:43:36.361" v="440" actId="478"/>
          <ac:spMkLst>
            <pc:docMk/>
            <pc:sldMk cId="1589856972" sldId="286"/>
            <ac:spMk id="7" creationId="{C6D492C9-8894-10B0-8DBD-1DB2D5F5C9B2}"/>
          </ac:spMkLst>
        </pc:spChg>
        <pc:spChg chg="add del">
          <ac:chgData name="Lorenzo Rinaldi" userId="77d5bfdd-3e88-4678-a8ff-024fe85681f6" providerId="ADAL" clId="{A90D266A-ED4B-4C65-9B37-5EA644230C81}" dt="2023-07-21T14:43:36.361" v="440" actId="478"/>
          <ac:spMkLst>
            <pc:docMk/>
            <pc:sldMk cId="1589856972" sldId="286"/>
            <ac:spMk id="8" creationId="{506BCA87-3D65-2ADD-CD2B-76C787CB1F21}"/>
          </ac:spMkLst>
        </pc:spChg>
        <pc:spChg chg="add del">
          <ac:chgData name="Lorenzo Rinaldi" userId="77d5bfdd-3e88-4678-a8ff-024fe85681f6" providerId="ADAL" clId="{A90D266A-ED4B-4C65-9B37-5EA644230C81}" dt="2023-07-21T14:43:36.361" v="440" actId="478"/>
          <ac:spMkLst>
            <pc:docMk/>
            <pc:sldMk cId="1589856972" sldId="286"/>
            <ac:spMk id="10" creationId="{072226FA-F465-A9CA-7ADE-DB9DB3187FEC}"/>
          </ac:spMkLst>
        </pc:spChg>
        <pc:spChg chg="add del">
          <ac:chgData name="Lorenzo Rinaldi" userId="77d5bfdd-3e88-4678-a8ff-024fe85681f6" providerId="ADAL" clId="{A90D266A-ED4B-4C65-9B37-5EA644230C81}" dt="2023-07-21T14:43:36.361" v="440" actId="478"/>
          <ac:spMkLst>
            <pc:docMk/>
            <pc:sldMk cId="1589856972" sldId="286"/>
            <ac:spMk id="11" creationId="{DDCF1A1B-7A88-7A21-6257-95A9B30520EF}"/>
          </ac:spMkLst>
        </pc:spChg>
        <pc:spChg chg="add del">
          <ac:chgData name="Lorenzo Rinaldi" userId="77d5bfdd-3e88-4678-a8ff-024fe85681f6" providerId="ADAL" clId="{A90D266A-ED4B-4C65-9B37-5EA644230C81}" dt="2023-07-21T14:43:36.361" v="440" actId="478"/>
          <ac:spMkLst>
            <pc:docMk/>
            <pc:sldMk cId="1589856972" sldId="286"/>
            <ac:spMk id="12" creationId="{BCE605A1-87A6-6260-42B5-7A5620E0D423}"/>
          </ac:spMkLst>
        </pc:spChg>
        <pc:spChg chg="add mod">
          <ac:chgData name="Lorenzo Rinaldi" userId="77d5bfdd-3e88-4678-a8ff-024fe85681f6" providerId="ADAL" clId="{A90D266A-ED4B-4C65-9B37-5EA644230C81}" dt="2023-07-21T14:43:57.136" v="490" actId="1036"/>
          <ac:spMkLst>
            <pc:docMk/>
            <pc:sldMk cId="1589856972" sldId="286"/>
            <ac:spMk id="13" creationId="{B27DC06E-63E4-2998-2C5F-B7C06196BD01}"/>
          </ac:spMkLst>
        </pc:spChg>
        <pc:spChg chg="add mod">
          <ac:chgData name="Lorenzo Rinaldi" userId="77d5bfdd-3e88-4678-a8ff-024fe85681f6" providerId="ADAL" clId="{A90D266A-ED4B-4C65-9B37-5EA644230C81}" dt="2023-07-21T14:43:57.136" v="490" actId="1036"/>
          <ac:spMkLst>
            <pc:docMk/>
            <pc:sldMk cId="1589856972" sldId="286"/>
            <ac:spMk id="14" creationId="{D01701E6-5444-86AE-3276-1AB1E18B4C72}"/>
          </ac:spMkLst>
        </pc:spChg>
        <pc:spChg chg="add mod">
          <ac:chgData name="Lorenzo Rinaldi" userId="77d5bfdd-3e88-4678-a8ff-024fe85681f6" providerId="ADAL" clId="{A90D266A-ED4B-4C65-9B37-5EA644230C81}" dt="2023-07-21T14:43:57.136" v="490" actId="1036"/>
          <ac:spMkLst>
            <pc:docMk/>
            <pc:sldMk cId="1589856972" sldId="286"/>
            <ac:spMk id="15" creationId="{B25F392F-BE07-5A9B-A109-4DF76688183A}"/>
          </ac:spMkLst>
        </pc:spChg>
        <pc:spChg chg="add mod">
          <ac:chgData name="Lorenzo Rinaldi" userId="77d5bfdd-3e88-4678-a8ff-024fe85681f6" providerId="ADAL" clId="{A90D266A-ED4B-4C65-9B37-5EA644230C81}" dt="2023-07-21T14:43:57.136" v="490" actId="1036"/>
          <ac:spMkLst>
            <pc:docMk/>
            <pc:sldMk cId="1589856972" sldId="286"/>
            <ac:spMk id="17" creationId="{997C9F3A-6E5F-D567-0765-50788D333D7F}"/>
          </ac:spMkLst>
        </pc:spChg>
        <pc:spChg chg="add mod">
          <ac:chgData name="Lorenzo Rinaldi" userId="77d5bfdd-3e88-4678-a8ff-024fe85681f6" providerId="ADAL" clId="{A90D266A-ED4B-4C65-9B37-5EA644230C81}" dt="2023-07-21T14:43:57.136" v="490" actId="1036"/>
          <ac:spMkLst>
            <pc:docMk/>
            <pc:sldMk cId="1589856972" sldId="286"/>
            <ac:spMk id="18" creationId="{2FB23E0E-420C-FE19-6BE6-549ACC5E7023}"/>
          </ac:spMkLst>
        </pc:spChg>
        <pc:spChg chg="add mod">
          <ac:chgData name="Lorenzo Rinaldi" userId="77d5bfdd-3e88-4678-a8ff-024fe85681f6" providerId="ADAL" clId="{A90D266A-ED4B-4C65-9B37-5EA644230C81}" dt="2023-07-21T14:43:57.136" v="490" actId="1036"/>
          <ac:spMkLst>
            <pc:docMk/>
            <pc:sldMk cId="1589856972" sldId="286"/>
            <ac:spMk id="20" creationId="{E9021510-D307-6DAA-739B-831B38E6AAF2}"/>
          </ac:spMkLst>
        </pc:spChg>
        <pc:spChg chg="add del">
          <ac:chgData name="Lorenzo Rinaldi" userId="77d5bfdd-3e88-4678-a8ff-024fe85681f6" providerId="ADAL" clId="{A90D266A-ED4B-4C65-9B37-5EA644230C81}" dt="2023-07-21T14:43:36.361" v="440" actId="478"/>
          <ac:spMkLst>
            <pc:docMk/>
            <pc:sldMk cId="1589856972" sldId="286"/>
            <ac:spMk id="21" creationId="{41B4EDE2-5C00-AB58-82C9-CC59BC6543C3}"/>
          </ac:spMkLst>
        </pc:spChg>
        <pc:spChg chg="add del">
          <ac:chgData name="Lorenzo Rinaldi" userId="77d5bfdd-3e88-4678-a8ff-024fe85681f6" providerId="ADAL" clId="{A90D266A-ED4B-4C65-9B37-5EA644230C81}" dt="2023-07-21T14:43:36.361" v="440" actId="478"/>
          <ac:spMkLst>
            <pc:docMk/>
            <pc:sldMk cId="1589856972" sldId="286"/>
            <ac:spMk id="22" creationId="{436EA6CB-E153-0C64-2B1A-978B80DBE1F1}"/>
          </ac:spMkLst>
        </pc:spChg>
        <pc:spChg chg="add mod">
          <ac:chgData name="Lorenzo Rinaldi" userId="77d5bfdd-3e88-4678-a8ff-024fe85681f6" providerId="ADAL" clId="{A90D266A-ED4B-4C65-9B37-5EA644230C81}" dt="2023-07-21T14:43:57.136" v="490" actId="1036"/>
          <ac:spMkLst>
            <pc:docMk/>
            <pc:sldMk cId="1589856972" sldId="286"/>
            <ac:spMk id="23" creationId="{9A010489-3CBF-965F-05CE-933966C8C2D9}"/>
          </ac:spMkLst>
        </pc:spChg>
        <pc:spChg chg="add mod">
          <ac:chgData name="Lorenzo Rinaldi" userId="77d5bfdd-3e88-4678-a8ff-024fe85681f6" providerId="ADAL" clId="{A90D266A-ED4B-4C65-9B37-5EA644230C81}" dt="2023-07-21T14:43:57.136" v="490" actId="1036"/>
          <ac:spMkLst>
            <pc:docMk/>
            <pc:sldMk cId="1589856972" sldId="286"/>
            <ac:spMk id="24" creationId="{BF2DF0D4-24A4-EFB2-876F-6495E9610214}"/>
          </ac:spMkLst>
        </pc:spChg>
        <pc:spChg chg="add mod">
          <ac:chgData name="Lorenzo Rinaldi" userId="77d5bfdd-3e88-4678-a8ff-024fe85681f6" providerId="ADAL" clId="{A90D266A-ED4B-4C65-9B37-5EA644230C81}" dt="2023-07-21T14:43:57.136" v="490" actId="1036"/>
          <ac:spMkLst>
            <pc:docMk/>
            <pc:sldMk cId="1589856972" sldId="286"/>
            <ac:spMk id="25" creationId="{EEA84B2E-E63D-523E-930E-231906EC59A1}"/>
          </ac:spMkLst>
        </pc:spChg>
        <pc:spChg chg="add mod">
          <ac:chgData name="Lorenzo Rinaldi" userId="77d5bfdd-3e88-4678-a8ff-024fe85681f6" providerId="ADAL" clId="{A90D266A-ED4B-4C65-9B37-5EA644230C81}" dt="2023-07-21T14:43:57.136" v="490" actId="1036"/>
          <ac:spMkLst>
            <pc:docMk/>
            <pc:sldMk cId="1589856972" sldId="286"/>
            <ac:spMk id="26" creationId="{C655DCA5-EF4D-1E10-4658-151E28D4AE5D}"/>
          </ac:spMkLst>
        </pc:spChg>
        <pc:cxnChg chg="add mod">
          <ac:chgData name="Lorenzo Rinaldi" userId="77d5bfdd-3e88-4678-a8ff-024fe85681f6" providerId="ADAL" clId="{A90D266A-ED4B-4C65-9B37-5EA644230C81}" dt="2023-07-21T14:43:57.136" v="490" actId="1036"/>
          <ac:cxnSpMkLst>
            <pc:docMk/>
            <pc:sldMk cId="1589856972" sldId="286"/>
            <ac:cxnSpMk id="16" creationId="{18454679-F341-ED97-A232-1A75D474555E}"/>
          </ac:cxnSpMkLst>
        </pc:cxnChg>
        <pc:cxnChg chg="add mod">
          <ac:chgData name="Lorenzo Rinaldi" userId="77d5bfdd-3e88-4678-a8ff-024fe85681f6" providerId="ADAL" clId="{A90D266A-ED4B-4C65-9B37-5EA644230C81}" dt="2023-07-21T14:43:57.136" v="490" actId="1036"/>
          <ac:cxnSpMkLst>
            <pc:docMk/>
            <pc:sldMk cId="1589856972" sldId="286"/>
            <ac:cxnSpMk id="19" creationId="{A4C624CA-B037-B3F4-2AC4-59A658630E1A}"/>
          </ac:cxnSpMkLst>
        </pc:cxnChg>
      </pc:sldChg>
      <pc:sldChg chg="addSp delSp modSp add del mod modAnim">
        <pc:chgData name="Lorenzo Rinaldi" userId="77d5bfdd-3e88-4678-a8ff-024fe85681f6" providerId="ADAL" clId="{A90D266A-ED4B-4C65-9B37-5EA644230C81}" dt="2023-07-21T14:43:21.526" v="434" actId="47"/>
        <pc:sldMkLst>
          <pc:docMk/>
          <pc:sldMk cId="1726305478" sldId="286"/>
        </pc:sldMkLst>
        <pc:spChg chg="add mod">
          <ac:chgData name="Lorenzo Rinaldi" userId="77d5bfdd-3e88-4678-a8ff-024fe85681f6" providerId="ADAL" clId="{A90D266A-ED4B-4C65-9B37-5EA644230C81}" dt="2023-07-21T14:43:02.317" v="432" actId="20577"/>
          <ac:spMkLst>
            <pc:docMk/>
            <pc:sldMk cId="1726305478" sldId="286"/>
            <ac:spMk id="2" creationId="{2DDDA9AA-77DD-1C95-9FB5-661F1819249E}"/>
          </ac:spMkLst>
        </pc:spChg>
        <pc:spChg chg="add mod">
          <ac:chgData name="Lorenzo Rinaldi" userId="77d5bfdd-3e88-4678-a8ff-024fe85681f6" providerId="ADAL" clId="{A90D266A-ED4B-4C65-9B37-5EA644230C81}" dt="2023-07-21T14:42:44.229" v="413" actId="1036"/>
          <ac:spMkLst>
            <pc:docMk/>
            <pc:sldMk cId="1726305478" sldId="286"/>
            <ac:spMk id="4" creationId="{20018AC8-D207-258E-38A5-4B21CD8C6130}"/>
          </ac:spMkLst>
        </pc:spChg>
        <pc:spChg chg="add mod">
          <ac:chgData name="Lorenzo Rinaldi" userId="77d5bfdd-3e88-4678-a8ff-024fe85681f6" providerId="ADAL" clId="{A90D266A-ED4B-4C65-9B37-5EA644230C81}" dt="2023-07-21T14:42:44.229" v="413" actId="1036"/>
          <ac:spMkLst>
            <pc:docMk/>
            <pc:sldMk cId="1726305478" sldId="286"/>
            <ac:spMk id="5" creationId="{6B27F4DA-E2A3-8848-0BCA-B0E7B93E8150}"/>
          </ac:spMkLst>
        </pc:spChg>
        <pc:spChg chg="add mod">
          <ac:chgData name="Lorenzo Rinaldi" userId="77d5bfdd-3e88-4678-a8ff-024fe85681f6" providerId="ADAL" clId="{A90D266A-ED4B-4C65-9B37-5EA644230C81}" dt="2023-07-21T14:42:44.229" v="413" actId="1036"/>
          <ac:spMkLst>
            <pc:docMk/>
            <pc:sldMk cId="1726305478" sldId="286"/>
            <ac:spMk id="6" creationId="{80E5E7FE-AB84-E5DA-0DDD-04D599FC6E67}"/>
          </ac:spMkLst>
        </pc:spChg>
        <pc:spChg chg="del">
          <ac:chgData name="Lorenzo Rinaldi" userId="77d5bfdd-3e88-4678-a8ff-024fe85681f6" providerId="ADAL" clId="{A90D266A-ED4B-4C65-9B37-5EA644230C81}" dt="2023-07-21T14:42:16.522" v="370" actId="478"/>
          <ac:spMkLst>
            <pc:docMk/>
            <pc:sldMk cId="1726305478" sldId="286"/>
            <ac:spMk id="7" creationId="{C6D492C9-8894-10B0-8DBD-1DB2D5F5C9B2}"/>
          </ac:spMkLst>
        </pc:spChg>
        <pc:spChg chg="del">
          <ac:chgData name="Lorenzo Rinaldi" userId="77d5bfdd-3e88-4678-a8ff-024fe85681f6" providerId="ADAL" clId="{A90D266A-ED4B-4C65-9B37-5EA644230C81}" dt="2023-07-21T14:42:16.522" v="370" actId="478"/>
          <ac:spMkLst>
            <pc:docMk/>
            <pc:sldMk cId="1726305478" sldId="286"/>
            <ac:spMk id="8" creationId="{506BCA87-3D65-2ADD-CD2B-76C787CB1F21}"/>
          </ac:spMkLst>
        </pc:spChg>
        <pc:spChg chg="del">
          <ac:chgData name="Lorenzo Rinaldi" userId="77d5bfdd-3e88-4678-a8ff-024fe85681f6" providerId="ADAL" clId="{A90D266A-ED4B-4C65-9B37-5EA644230C81}" dt="2023-07-21T14:42:16.522" v="370" actId="478"/>
          <ac:spMkLst>
            <pc:docMk/>
            <pc:sldMk cId="1726305478" sldId="286"/>
            <ac:spMk id="10" creationId="{072226FA-F465-A9CA-7ADE-DB9DB3187FEC}"/>
          </ac:spMkLst>
        </pc:spChg>
        <pc:spChg chg="del">
          <ac:chgData name="Lorenzo Rinaldi" userId="77d5bfdd-3e88-4678-a8ff-024fe85681f6" providerId="ADAL" clId="{A90D266A-ED4B-4C65-9B37-5EA644230C81}" dt="2023-07-21T14:42:16.522" v="370" actId="478"/>
          <ac:spMkLst>
            <pc:docMk/>
            <pc:sldMk cId="1726305478" sldId="286"/>
            <ac:spMk id="11" creationId="{DDCF1A1B-7A88-7A21-6257-95A9B30520EF}"/>
          </ac:spMkLst>
        </pc:spChg>
        <pc:spChg chg="del">
          <ac:chgData name="Lorenzo Rinaldi" userId="77d5bfdd-3e88-4678-a8ff-024fe85681f6" providerId="ADAL" clId="{A90D266A-ED4B-4C65-9B37-5EA644230C81}" dt="2023-07-21T14:42:16.522" v="370" actId="478"/>
          <ac:spMkLst>
            <pc:docMk/>
            <pc:sldMk cId="1726305478" sldId="286"/>
            <ac:spMk id="12" creationId="{BCE605A1-87A6-6260-42B5-7A5620E0D423}"/>
          </ac:spMkLst>
        </pc:spChg>
        <pc:spChg chg="add mod">
          <ac:chgData name="Lorenzo Rinaldi" userId="77d5bfdd-3e88-4678-a8ff-024fe85681f6" providerId="ADAL" clId="{A90D266A-ED4B-4C65-9B37-5EA644230C81}" dt="2023-07-21T14:42:55.104" v="429" actId="1035"/>
          <ac:spMkLst>
            <pc:docMk/>
            <pc:sldMk cId="1726305478" sldId="286"/>
            <ac:spMk id="13" creationId="{F24C714B-ADDB-4F65-1029-404287B81B97}"/>
          </ac:spMkLst>
        </pc:spChg>
        <pc:spChg chg="add mod">
          <ac:chgData name="Lorenzo Rinaldi" userId="77d5bfdd-3e88-4678-a8ff-024fe85681f6" providerId="ADAL" clId="{A90D266A-ED4B-4C65-9B37-5EA644230C81}" dt="2023-07-21T14:42:44.229" v="413" actId="1036"/>
          <ac:spMkLst>
            <pc:docMk/>
            <pc:sldMk cId="1726305478" sldId="286"/>
            <ac:spMk id="14" creationId="{31D1D865-C1AD-3F40-7C1A-C47BFC199DEE}"/>
          </ac:spMkLst>
        </pc:spChg>
        <pc:spChg chg="add mod">
          <ac:chgData name="Lorenzo Rinaldi" userId="77d5bfdd-3e88-4678-a8ff-024fe85681f6" providerId="ADAL" clId="{A90D266A-ED4B-4C65-9B37-5EA644230C81}" dt="2023-07-21T14:42:44.229" v="413" actId="1036"/>
          <ac:spMkLst>
            <pc:docMk/>
            <pc:sldMk cId="1726305478" sldId="286"/>
            <ac:spMk id="15" creationId="{D403AF7C-3EB0-695E-2BCA-D2862AFD7D41}"/>
          </ac:spMkLst>
        </pc:spChg>
        <pc:spChg chg="add mod">
          <ac:chgData name="Lorenzo Rinaldi" userId="77d5bfdd-3e88-4678-a8ff-024fe85681f6" providerId="ADAL" clId="{A90D266A-ED4B-4C65-9B37-5EA644230C81}" dt="2023-07-21T14:42:44.229" v="413" actId="1036"/>
          <ac:spMkLst>
            <pc:docMk/>
            <pc:sldMk cId="1726305478" sldId="286"/>
            <ac:spMk id="16" creationId="{D60D5B4D-5308-3565-DB59-D5485EB49A65}"/>
          </ac:spMkLst>
        </pc:spChg>
        <pc:spChg chg="add mod">
          <ac:chgData name="Lorenzo Rinaldi" userId="77d5bfdd-3e88-4678-a8ff-024fe85681f6" providerId="ADAL" clId="{A90D266A-ED4B-4C65-9B37-5EA644230C81}" dt="2023-07-21T14:42:44.229" v="413" actId="1036"/>
          <ac:spMkLst>
            <pc:docMk/>
            <pc:sldMk cId="1726305478" sldId="286"/>
            <ac:spMk id="17" creationId="{ED59D88C-C924-C158-C9B6-F3363CD96BEB}"/>
          </ac:spMkLst>
        </pc:spChg>
        <pc:spChg chg="add mod">
          <ac:chgData name="Lorenzo Rinaldi" userId="77d5bfdd-3e88-4678-a8ff-024fe85681f6" providerId="ADAL" clId="{A90D266A-ED4B-4C65-9B37-5EA644230C81}" dt="2023-07-21T14:42:44.229" v="413" actId="1036"/>
          <ac:spMkLst>
            <pc:docMk/>
            <pc:sldMk cId="1726305478" sldId="286"/>
            <ac:spMk id="18" creationId="{9B143D87-3D22-51B8-79DA-66EB63ED795F}"/>
          </ac:spMkLst>
        </pc:spChg>
        <pc:spChg chg="del">
          <ac:chgData name="Lorenzo Rinaldi" userId="77d5bfdd-3e88-4678-a8ff-024fe85681f6" providerId="ADAL" clId="{A90D266A-ED4B-4C65-9B37-5EA644230C81}" dt="2023-07-21T14:42:16.522" v="370" actId="478"/>
          <ac:spMkLst>
            <pc:docMk/>
            <pc:sldMk cId="1726305478" sldId="286"/>
            <ac:spMk id="21" creationId="{41B4EDE2-5C00-AB58-82C9-CC59BC6543C3}"/>
          </ac:spMkLst>
        </pc:spChg>
        <pc:spChg chg="del">
          <ac:chgData name="Lorenzo Rinaldi" userId="77d5bfdd-3e88-4678-a8ff-024fe85681f6" providerId="ADAL" clId="{A90D266A-ED4B-4C65-9B37-5EA644230C81}" dt="2023-07-21T14:42:16.522" v="370" actId="478"/>
          <ac:spMkLst>
            <pc:docMk/>
            <pc:sldMk cId="1726305478" sldId="286"/>
            <ac:spMk id="22" creationId="{436EA6CB-E153-0C64-2B1A-978B80DBE1F1}"/>
          </ac:spMkLst>
        </pc:spChg>
      </pc:sldChg>
      <pc:sldChg chg="del">
        <pc:chgData name="Lorenzo Rinaldi" userId="77d5bfdd-3e88-4678-a8ff-024fe85681f6" providerId="ADAL" clId="{A90D266A-ED4B-4C65-9B37-5EA644230C81}" dt="2023-07-21T14:37:04.568" v="39" actId="47"/>
        <pc:sldMkLst>
          <pc:docMk/>
          <pc:sldMk cId="3760302651" sldId="286"/>
        </pc:sldMkLst>
      </pc:sldChg>
      <pc:sldChg chg="addSp delSp modSp add mod modAnim">
        <pc:chgData name="Lorenzo Rinaldi" userId="77d5bfdd-3e88-4678-a8ff-024fe85681f6" providerId="ADAL" clId="{A90D266A-ED4B-4C65-9B37-5EA644230C81}" dt="2023-07-21T14:45:19.539" v="550"/>
        <pc:sldMkLst>
          <pc:docMk/>
          <pc:sldMk cId="1036633618" sldId="287"/>
        </pc:sldMkLst>
        <pc:spChg chg="del">
          <ac:chgData name="Lorenzo Rinaldi" userId="77d5bfdd-3e88-4678-a8ff-024fe85681f6" providerId="ADAL" clId="{A90D266A-ED4B-4C65-9B37-5EA644230C81}" dt="2023-07-21T14:44:25.052" v="493" actId="478"/>
          <ac:spMkLst>
            <pc:docMk/>
            <pc:sldMk cId="1036633618" sldId="287"/>
            <ac:spMk id="2" creationId="{AEAB1E1C-905C-8563-7E4B-014BCF264A2B}"/>
          </ac:spMkLst>
        </pc:spChg>
        <pc:spChg chg="del">
          <ac:chgData name="Lorenzo Rinaldi" userId="77d5bfdd-3e88-4678-a8ff-024fe85681f6" providerId="ADAL" clId="{A90D266A-ED4B-4C65-9B37-5EA644230C81}" dt="2023-07-21T14:44:25.052" v="493" actId="478"/>
          <ac:spMkLst>
            <pc:docMk/>
            <pc:sldMk cId="1036633618" sldId="287"/>
            <ac:spMk id="4" creationId="{D2ED712B-D4B4-AE12-883B-B7B8F16906FD}"/>
          </ac:spMkLst>
        </pc:spChg>
        <pc:spChg chg="del">
          <ac:chgData name="Lorenzo Rinaldi" userId="77d5bfdd-3e88-4678-a8ff-024fe85681f6" providerId="ADAL" clId="{A90D266A-ED4B-4C65-9B37-5EA644230C81}" dt="2023-07-21T14:44:25.052" v="493" actId="478"/>
          <ac:spMkLst>
            <pc:docMk/>
            <pc:sldMk cId="1036633618" sldId="287"/>
            <ac:spMk id="5" creationId="{2B0CDCDC-C15C-D254-A385-2DE623BA0F9F}"/>
          </ac:spMkLst>
        </pc:spChg>
        <pc:spChg chg="del">
          <ac:chgData name="Lorenzo Rinaldi" userId="77d5bfdd-3e88-4678-a8ff-024fe85681f6" providerId="ADAL" clId="{A90D266A-ED4B-4C65-9B37-5EA644230C81}" dt="2023-07-21T14:44:25.052" v="493" actId="478"/>
          <ac:spMkLst>
            <pc:docMk/>
            <pc:sldMk cId="1036633618" sldId="287"/>
            <ac:spMk id="6" creationId="{6CAD2016-EF40-2862-EC5B-D450A08A65BC}"/>
          </ac:spMkLst>
        </pc:spChg>
        <pc:spChg chg="add mod">
          <ac:chgData name="Lorenzo Rinaldi" userId="77d5bfdd-3e88-4678-a8ff-024fe85681f6" providerId="ADAL" clId="{A90D266A-ED4B-4C65-9B37-5EA644230C81}" dt="2023-07-21T14:45:16.284" v="549" actId="1036"/>
          <ac:spMkLst>
            <pc:docMk/>
            <pc:sldMk cId="1036633618" sldId="287"/>
            <ac:spMk id="7" creationId="{9E8CF487-0C2C-4245-A99B-965F135E1BCD}"/>
          </ac:spMkLst>
        </pc:spChg>
        <pc:spChg chg="add mod">
          <ac:chgData name="Lorenzo Rinaldi" userId="77d5bfdd-3e88-4678-a8ff-024fe85681f6" providerId="ADAL" clId="{A90D266A-ED4B-4C65-9B37-5EA644230C81}" dt="2023-07-21T14:45:16.284" v="549" actId="1036"/>
          <ac:spMkLst>
            <pc:docMk/>
            <pc:sldMk cId="1036633618" sldId="287"/>
            <ac:spMk id="8" creationId="{511688F8-A11E-A8C8-AC53-A42C18F9EA62}"/>
          </ac:spMkLst>
        </pc:spChg>
        <pc:spChg chg="del">
          <ac:chgData name="Lorenzo Rinaldi" userId="77d5bfdd-3e88-4678-a8ff-024fe85681f6" providerId="ADAL" clId="{A90D266A-ED4B-4C65-9B37-5EA644230C81}" dt="2023-07-21T14:44:25.052" v="493" actId="478"/>
          <ac:spMkLst>
            <pc:docMk/>
            <pc:sldMk cId="1036633618" sldId="287"/>
            <ac:spMk id="13" creationId="{B27DC06E-63E4-2998-2C5F-B7C06196BD01}"/>
          </ac:spMkLst>
        </pc:spChg>
        <pc:spChg chg="del">
          <ac:chgData name="Lorenzo Rinaldi" userId="77d5bfdd-3e88-4678-a8ff-024fe85681f6" providerId="ADAL" clId="{A90D266A-ED4B-4C65-9B37-5EA644230C81}" dt="2023-07-21T14:44:25.052" v="493" actId="478"/>
          <ac:spMkLst>
            <pc:docMk/>
            <pc:sldMk cId="1036633618" sldId="287"/>
            <ac:spMk id="14" creationId="{D01701E6-5444-86AE-3276-1AB1E18B4C72}"/>
          </ac:spMkLst>
        </pc:spChg>
        <pc:spChg chg="del">
          <ac:chgData name="Lorenzo Rinaldi" userId="77d5bfdd-3e88-4678-a8ff-024fe85681f6" providerId="ADAL" clId="{A90D266A-ED4B-4C65-9B37-5EA644230C81}" dt="2023-07-21T14:44:25.052" v="493" actId="478"/>
          <ac:spMkLst>
            <pc:docMk/>
            <pc:sldMk cId="1036633618" sldId="287"/>
            <ac:spMk id="15" creationId="{B25F392F-BE07-5A9B-A109-4DF76688183A}"/>
          </ac:spMkLst>
        </pc:spChg>
        <pc:spChg chg="del">
          <ac:chgData name="Lorenzo Rinaldi" userId="77d5bfdd-3e88-4678-a8ff-024fe85681f6" providerId="ADAL" clId="{A90D266A-ED4B-4C65-9B37-5EA644230C81}" dt="2023-07-21T14:44:25.052" v="493" actId="478"/>
          <ac:spMkLst>
            <pc:docMk/>
            <pc:sldMk cId="1036633618" sldId="287"/>
            <ac:spMk id="17" creationId="{997C9F3A-6E5F-D567-0765-50788D333D7F}"/>
          </ac:spMkLst>
        </pc:spChg>
        <pc:spChg chg="del">
          <ac:chgData name="Lorenzo Rinaldi" userId="77d5bfdd-3e88-4678-a8ff-024fe85681f6" providerId="ADAL" clId="{A90D266A-ED4B-4C65-9B37-5EA644230C81}" dt="2023-07-21T14:44:25.052" v="493" actId="478"/>
          <ac:spMkLst>
            <pc:docMk/>
            <pc:sldMk cId="1036633618" sldId="287"/>
            <ac:spMk id="18" creationId="{2FB23E0E-420C-FE19-6BE6-549ACC5E7023}"/>
          </ac:spMkLst>
        </pc:spChg>
        <pc:spChg chg="del">
          <ac:chgData name="Lorenzo Rinaldi" userId="77d5bfdd-3e88-4678-a8ff-024fe85681f6" providerId="ADAL" clId="{A90D266A-ED4B-4C65-9B37-5EA644230C81}" dt="2023-07-21T14:44:25.052" v="493" actId="478"/>
          <ac:spMkLst>
            <pc:docMk/>
            <pc:sldMk cId="1036633618" sldId="287"/>
            <ac:spMk id="20" creationId="{E9021510-D307-6DAA-739B-831B38E6AAF2}"/>
          </ac:spMkLst>
        </pc:spChg>
        <pc:spChg chg="del">
          <ac:chgData name="Lorenzo Rinaldi" userId="77d5bfdd-3e88-4678-a8ff-024fe85681f6" providerId="ADAL" clId="{A90D266A-ED4B-4C65-9B37-5EA644230C81}" dt="2023-07-21T14:44:25.052" v="493" actId="478"/>
          <ac:spMkLst>
            <pc:docMk/>
            <pc:sldMk cId="1036633618" sldId="287"/>
            <ac:spMk id="23" creationId="{9A010489-3CBF-965F-05CE-933966C8C2D9}"/>
          </ac:spMkLst>
        </pc:spChg>
        <pc:spChg chg="del">
          <ac:chgData name="Lorenzo Rinaldi" userId="77d5bfdd-3e88-4678-a8ff-024fe85681f6" providerId="ADAL" clId="{A90D266A-ED4B-4C65-9B37-5EA644230C81}" dt="2023-07-21T14:44:25.052" v="493" actId="478"/>
          <ac:spMkLst>
            <pc:docMk/>
            <pc:sldMk cId="1036633618" sldId="287"/>
            <ac:spMk id="24" creationId="{BF2DF0D4-24A4-EFB2-876F-6495E9610214}"/>
          </ac:spMkLst>
        </pc:spChg>
        <pc:spChg chg="del">
          <ac:chgData name="Lorenzo Rinaldi" userId="77d5bfdd-3e88-4678-a8ff-024fe85681f6" providerId="ADAL" clId="{A90D266A-ED4B-4C65-9B37-5EA644230C81}" dt="2023-07-21T14:44:25.052" v="493" actId="478"/>
          <ac:spMkLst>
            <pc:docMk/>
            <pc:sldMk cId="1036633618" sldId="287"/>
            <ac:spMk id="25" creationId="{EEA84B2E-E63D-523E-930E-231906EC59A1}"/>
          </ac:spMkLst>
        </pc:spChg>
        <pc:spChg chg="del">
          <ac:chgData name="Lorenzo Rinaldi" userId="77d5bfdd-3e88-4678-a8ff-024fe85681f6" providerId="ADAL" clId="{A90D266A-ED4B-4C65-9B37-5EA644230C81}" dt="2023-07-21T14:44:25.052" v="493" actId="478"/>
          <ac:spMkLst>
            <pc:docMk/>
            <pc:sldMk cId="1036633618" sldId="287"/>
            <ac:spMk id="26" creationId="{C655DCA5-EF4D-1E10-4658-151E28D4AE5D}"/>
          </ac:spMkLst>
        </pc:spChg>
        <pc:cxnChg chg="del">
          <ac:chgData name="Lorenzo Rinaldi" userId="77d5bfdd-3e88-4678-a8ff-024fe85681f6" providerId="ADAL" clId="{A90D266A-ED4B-4C65-9B37-5EA644230C81}" dt="2023-07-21T14:44:25.052" v="493" actId="478"/>
          <ac:cxnSpMkLst>
            <pc:docMk/>
            <pc:sldMk cId="1036633618" sldId="287"/>
            <ac:cxnSpMk id="16" creationId="{18454679-F341-ED97-A232-1A75D474555E}"/>
          </ac:cxnSpMkLst>
        </pc:cxnChg>
        <pc:cxnChg chg="del">
          <ac:chgData name="Lorenzo Rinaldi" userId="77d5bfdd-3e88-4678-a8ff-024fe85681f6" providerId="ADAL" clId="{A90D266A-ED4B-4C65-9B37-5EA644230C81}" dt="2023-07-21T14:44:25.052" v="493" actId="478"/>
          <ac:cxnSpMkLst>
            <pc:docMk/>
            <pc:sldMk cId="1036633618" sldId="287"/>
            <ac:cxnSpMk id="19" creationId="{A4C624CA-B037-B3F4-2AC4-59A658630E1A}"/>
          </ac:cxnSpMkLst>
        </pc:cxnChg>
      </pc:sldChg>
      <pc:sldChg chg="del">
        <pc:chgData name="Lorenzo Rinaldi" userId="77d5bfdd-3e88-4678-a8ff-024fe85681f6" providerId="ADAL" clId="{A90D266A-ED4B-4C65-9B37-5EA644230C81}" dt="2023-07-21T14:37:04.568" v="39" actId="47"/>
        <pc:sldMkLst>
          <pc:docMk/>
          <pc:sldMk cId="3774605737" sldId="287"/>
        </pc:sldMkLst>
      </pc:sldChg>
      <pc:sldChg chg="del">
        <pc:chgData name="Lorenzo Rinaldi" userId="77d5bfdd-3e88-4678-a8ff-024fe85681f6" providerId="ADAL" clId="{A90D266A-ED4B-4C65-9B37-5EA644230C81}" dt="2023-07-21T14:37:04.568" v="39" actId="47"/>
        <pc:sldMkLst>
          <pc:docMk/>
          <pc:sldMk cId="2264611373" sldId="288"/>
        </pc:sldMkLst>
      </pc:sldChg>
      <pc:sldChg chg="addSp delSp modSp add mod modAnim">
        <pc:chgData name="Lorenzo Rinaldi" userId="77d5bfdd-3e88-4678-a8ff-024fe85681f6" providerId="ADAL" clId="{A90D266A-ED4B-4C65-9B37-5EA644230C81}" dt="2023-07-21T14:45:43.862" v="573"/>
        <pc:sldMkLst>
          <pc:docMk/>
          <pc:sldMk cId="3731054057" sldId="288"/>
        </pc:sldMkLst>
        <pc:spChg chg="add mod">
          <ac:chgData name="Lorenzo Rinaldi" userId="77d5bfdd-3e88-4678-a8ff-024fe85681f6" providerId="ADAL" clId="{A90D266A-ED4B-4C65-9B37-5EA644230C81}" dt="2023-07-21T14:45:40.255" v="572" actId="1036"/>
          <ac:spMkLst>
            <pc:docMk/>
            <pc:sldMk cId="3731054057" sldId="288"/>
            <ac:spMk id="2" creationId="{43615D41-D02C-9A1F-A995-991DEC21484E}"/>
          </ac:spMkLst>
        </pc:spChg>
        <pc:spChg chg="add mod">
          <ac:chgData name="Lorenzo Rinaldi" userId="77d5bfdd-3e88-4678-a8ff-024fe85681f6" providerId="ADAL" clId="{A90D266A-ED4B-4C65-9B37-5EA644230C81}" dt="2023-07-21T14:45:40.255" v="572" actId="1036"/>
          <ac:spMkLst>
            <pc:docMk/>
            <pc:sldMk cId="3731054057" sldId="288"/>
            <ac:spMk id="4" creationId="{936B20D5-F75F-B5EF-5896-FEDC041228CA}"/>
          </ac:spMkLst>
        </pc:spChg>
        <pc:spChg chg="add mod">
          <ac:chgData name="Lorenzo Rinaldi" userId="77d5bfdd-3e88-4678-a8ff-024fe85681f6" providerId="ADAL" clId="{A90D266A-ED4B-4C65-9B37-5EA644230C81}" dt="2023-07-21T14:45:40.255" v="572" actId="1036"/>
          <ac:spMkLst>
            <pc:docMk/>
            <pc:sldMk cId="3731054057" sldId="288"/>
            <ac:spMk id="5" creationId="{0DF95C29-46ED-390D-42E9-BF6177E02175}"/>
          </ac:spMkLst>
        </pc:spChg>
        <pc:spChg chg="add mod">
          <ac:chgData name="Lorenzo Rinaldi" userId="77d5bfdd-3e88-4678-a8ff-024fe85681f6" providerId="ADAL" clId="{A90D266A-ED4B-4C65-9B37-5EA644230C81}" dt="2023-07-21T14:45:40.255" v="572" actId="1036"/>
          <ac:spMkLst>
            <pc:docMk/>
            <pc:sldMk cId="3731054057" sldId="288"/>
            <ac:spMk id="6" creationId="{A74361DD-2A6B-82FB-5A9C-6462E6A63BCB}"/>
          </ac:spMkLst>
        </pc:spChg>
        <pc:spChg chg="del">
          <ac:chgData name="Lorenzo Rinaldi" userId="77d5bfdd-3e88-4678-a8ff-024fe85681f6" providerId="ADAL" clId="{A90D266A-ED4B-4C65-9B37-5EA644230C81}" dt="2023-07-21T14:45:27.305" v="552" actId="478"/>
          <ac:spMkLst>
            <pc:docMk/>
            <pc:sldMk cId="3731054057" sldId="288"/>
            <ac:spMk id="7" creationId="{9E8CF487-0C2C-4245-A99B-965F135E1BCD}"/>
          </ac:spMkLst>
        </pc:spChg>
        <pc:spChg chg="del">
          <ac:chgData name="Lorenzo Rinaldi" userId="77d5bfdd-3e88-4678-a8ff-024fe85681f6" providerId="ADAL" clId="{A90D266A-ED4B-4C65-9B37-5EA644230C81}" dt="2023-07-21T14:45:27.305" v="552" actId="478"/>
          <ac:spMkLst>
            <pc:docMk/>
            <pc:sldMk cId="3731054057" sldId="288"/>
            <ac:spMk id="8" creationId="{511688F8-A11E-A8C8-AC53-A42C18F9EA62}"/>
          </ac:spMkLst>
        </pc:spChg>
        <pc:spChg chg="add mod">
          <ac:chgData name="Lorenzo Rinaldi" userId="77d5bfdd-3e88-4678-a8ff-024fe85681f6" providerId="ADAL" clId="{A90D266A-ED4B-4C65-9B37-5EA644230C81}" dt="2023-07-21T14:45:40.255" v="572" actId="1036"/>
          <ac:spMkLst>
            <pc:docMk/>
            <pc:sldMk cId="3731054057" sldId="288"/>
            <ac:spMk id="10" creationId="{67F68606-FB16-4D2A-03A8-11E0DD2F8536}"/>
          </ac:spMkLst>
        </pc:spChg>
        <pc:spChg chg="add mod">
          <ac:chgData name="Lorenzo Rinaldi" userId="77d5bfdd-3e88-4678-a8ff-024fe85681f6" providerId="ADAL" clId="{A90D266A-ED4B-4C65-9B37-5EA644230C81}" dt="2023-07-21T14:45:40.255" v="572" actId="1036"/>
          <ac:spMkLst>
            <pc:docMk/>
            <pc:sldMk cId="3731054057" sldId="288"/>
            <ac:spMk id="11" creationId="{61E43CC8-2CD4-DFE9-1EA7-0060A43A74FD}"/>
          </ac:spMkLst>
        </pc:spChg>
        <pc:spChg chg="add mod">
          <ac:chgData name="Lorenzo Rinaldi" userId="77d5bfdd-3e88-4678-a8ff-024fe85681f6" providerId="ADAL" clId="{A90D266A-ED4B-4C65-9B37-5EA644230C81}" dt="2023-07-21T14:45:40.255" v="572" actId="1036"/>
          <ac:spMkLst>
            <pc:docMk/>
            <pc:sldMk cId="3731054057" sldId="288"/>
            <ac:spMk id="12" creationId="{1E9DE740-CA62-4C8B-5520-679B4EE27502}"/>
          </ac:spMkLst>
        </pc:spChg>
      </pc:sldChg>
      <pc:sldChg chg="del">
        <pc:chgData name="Lorenzo Rinaldi" userId="77d5bfdd-3e88-4678-a8ff-024fe85681f6" providerId="ADAL" clId="{A90D266A-ED4B-4C65-9B37-5EA644230C81}" dt="2023-07-21T14:37:04.568" v="39" actId="47"/>
        <pc:sldMkLst>
          <pc:docMk/>
          <pc:sldMk cId="1445512116" sldId="289"/>
        </pc:sldMkLst>
      </pc:sldChg>
      <pc:sldChg chg="addSp delSp modSp add mod modAnim">
        <pc:chgData name="Lorenzo Rinaldi" userId="77d5bfdd-3e88-4678-a8ff-024fe85681f6" providerId="ADAL" clId="{A90D266A-ED4B-4C65-9B37-5EA644230C81}" dt="2023-07-21T14:46:59.268" v="631"/>
        <pc:sldMkLst>
          <pc:docMk/>
          <pc:sldMk cId="2089913847" sldId="289"/>
        </pc:sldMkLst>
        <pc:spChg chg="del">
          <ac:chgData name="Lorenzo Rinaldi" userId="77d5bfdd-3e88-4678-a8ff-024fe85681f6" providerId="ADAL" clId="{A90D266A-ED4B-4C65-9B37-5EA644230C81}" dt="2023-07-21T14:45:55.368" v="575" actId="478"/>
          <ac:spMkLst>
            <pc:docMk/>
            <pc:sldMk cId="2089913847" sldId="289"/>
            <ac:spMk id="2" creationId="{43615D41-D02C-9A1F-A995-991DEC21484E}"/>
          </ac:spMkLst>
        </pc:spChg>
        <pc:spChg chg="del">
          <ac:chgData name="Lorenzo Rinaldi" userId="77d5bfdd-3e88-4678-a8ff-024fe85681f6" providerId="ADAL" clId="{A90D266A-ED4B-4C65-9B37-5EA644230C81}" dt="2023-07-21T14:45:55.368" v="575" actId="478"/>
          <ac:spMkLst>
            <pc:docMk/>
            <pc:sldMk cId="2089913847" sldId="289"/>
            <ac:spMk id="4" creationId="{936B20D5-F75F-B5EF-5896-FEDC041228CA}"/>
          </ac:spMkLst>
        </pc:spChg>
        <pc:spChg chg="del">
          <ac:chgData name="Lorenzo Rinaldi" userId="77d5bfdd-3e88-4678-a8ff-024fe85681f6" providerId="ADAL" clId="{A90D266A-ED4B-4C65-9B37-5EA644230C81}" dt="2023-07-21T14:45:55.368" v="575" actId="478"/>
          <ac:spMkLst>
            <pc:docMk/>
            <pc:sldMk cId="2089913847" sldId="289"/>
            <ac:spMk id="5" creationId="{0DF95C29-46ED-390D-42E9-BF6177E02175}"/>
          </ac:spMkLst>
        </pc:spChg>
        <pc:spChg chg="del">
          <ac:chgData name="Lorenzo Rinaldi" userId="77d5bfdd-3e88-4678-a8ff-024fe85681f6" providerId="ADAL" clId="{A90D266A-ED4B-4C65-9B37-5EA644230C81}" dt="2023-07-21T14:45:55.368" v="575" actId="478"/>
          <ac:spMkLst>
            <pc:docMk/>
            <pc:sldMk cId="2089913847" sldId="289"/>
            <ac:spMk id="6" creationId="{A74361DD-2A6B-82FB-5A9C-6462E6A63BCB}"/>
          </ac:spMkLst>
        </pc:spChg>
        <pc:spChg chg="add mod">
          <ac:chgData name="Lorenzo Rinaldi" userId="77d5bfdd-3e88-4678-a8ff-024fe85681f6" providerId="ADAL" clId="{A90D266A-ED4B-4C65-9B37-5EA644230C81}" dt="2023-07-21T14:46:34.562" v="622" actId="1036"/>
          <ac:spMkLst>
            <pc:docMk/>
            <pc:sldMk cId="2089913847" sldId="289"/>
            <ac:spMk id="7" creationId="{77BDF79F-9D0C-399A-685E-60A0FB26C57F}"/>
          </ac:spMkLst>
        </pc:spChg>
        <pc:spChg chg="add mod">
          <ac:chgData name="Lorenzo Rinaldi" userId="77d5bfdd-3e88-4678-a8ff-024fe85681f6" providerId="ADAL" clId="{A90D266A-ED4B-4C65-9B37-5EA644230C81}" dt="2023-07-21T14:46:34.562" v="622" actId="1036"/>
          <ac:spMkLst>
            <pc:docMk/>
            <pc:sldMk cId="2089913847" sldId="289"/>
            <ac:spMk id="8" creationId="{54CD42FF-EF8C-D1BC-2B2C-9B4D183196FC}"/>
          </ac:spMkLst>
        </pc:spChg>
        <pc:spChg chg="mod">
          <ac:chgData name="Lorenzo Rinaldi" userId="77d5bfdd-3e88-4678-a8ff-024fe85681f6" providerId="ADAL" clId="{A90D266A-ED4B-4C65-9B37-5EA644230C81}" dt="2023-07-21T14:46:59.268" v="631"/>
          <ac:spMkLst>
            <pc:docMk/>
            <pc:sldMk cId="2089913847" sldId="289"/>
            <ac:spMk id="9" creationId="{D65E6D98-BE8C-6B4C-B23E-6167300445AE}"/>
          </ac:spMkLst>
        </pc:spChg>
        <pc:spChg chg="del">
          <ac:chgData name="Lorenzo Rinaldi" userId="77d5bfdd-3e88-4678-a8ff-024fe85681f6" providerId="ADAL" clId="{A90D266A-ED4B-4C65-9B37-5EA644230C81}" dt="2023-07-21T14:45:55.368" v="575" actId="478"/>
          <ac:spMkLst>
            <pc:docMk/>
            <pc:sldMk cId="2089913847" sldId="289"/>
            <ac:spMk id="10" creationId="{67F68606-FB16-4D2A-03A8-11E0DD2F8536}"/>
          </ac:spMkLst>
        </pc:spChg>
        <pc:spChg chg="del">
          <ac:chgData name="Lorenzo Rinaldi" userId="77d5bfdd-3e88-4678-a8ff-024fe85681f6" providerId="ADAL" clId="{A90D266A-ED4B-4C65-9B37-5EA644230C81}" dt="2023-07-21T14:45:55.368" v="575" actId="478"/>
          <ac:spMkLst>
            <pc:docMk/>
            <pc:sldMk cId="2089913847" sldId="289"/>
            <ac:spMk id="11" creationId="{61E43CC8-2CD4-DFE9-1EA7-0060A43A74FD}"/>
          </ac:spMkLst>
        </pc:spChg>
        <pc:spChg chg="del">
          <ac:chgData name="Lorenzo Rinaldi" userId="77d5bfdd-3e88-4678-a8ff-024fe85681f6" providerId="ADAL" clId="{A90D266A-ED4B-4C65-9B37-5EA644230C81}" dt="2023-07-21T14:45:55.368" v="575" actId="478"/>
          <ac:spMkLst>
            <pc:docMk/>
            <pc:sldMk cId="2089913847" sldId="289"/>
            <ac:spMk id="12" creationId="{1E9DE740-CA62-4C8B-5520-679B4EE27502}"/>
          </ac:spMkLst>
        </pc:spChg>
        <pc:spChg chg="add mod">
          <ac:chgData name="Lorenzo Rinaldi" userId="77d5bfdd-3e88-4678-a8ff-024fe85681f6" providerId="ADAL" clId="{A90D266A-ED4B-4C65-9B37-5EA644230C81}" dt="2023-07-21T14:46:34.562" v="622" actId="1036"/>
          <ac:spMkLst>
            <pc:docMk/>
            <pc:sldMk cId="2089913847" sldId="289"/>
            <ac:spMk id="13" creationId="{DB3B9A35-4EF6-E3F8-5697-45580A55024D}"/>
          </ac:spMkLst>
        </pc:spChg>
        <pc:spChg chg="add mod">
          <ac:chgData name="Lorenzo Rinaldi" userId="77d5bfdd-3e88-4678-a8ff-024fe85681f6" providerId="ADAL" clId="{A90D266A-ED4B-4C65-9B37-5EA644230C81}" dt="2023-07-21T14:46:34.562" v="622" actId="1036"/>
          <ac:spMkLst>
            <pc:docMk/>
            <pc:sldMk cId="2089913847" sldId="289"/>
            <ac:spMk id="14" creationId="{8AAA7356-1BD8-2BD1-E599-5FD0B22CCB8B}"/>
          </ac:spMkLst>
        </pc:spChg>
        <pc:spChg chg="add mod">
          <ac:chgData name="Lorenzo Rinaldi" userId="77d5bfdd-3e88-4678-a8ff-024fe85681f6" providerId="ADAL" clId="{A90D266A-ED4B-4C65-9B37-5EA644230C81}" dt="2023-07-21T14:46:34.562" v="622" actId="1036"/>
          <ac:spMkLst>
            <pc:docMk/>
            <pc:sldMk cId="2089913847" sldId="289"/>
            <ac:spMk id="15" creationId="{E641789B-1AB9-91DC-374F-3DBDEE5EB718}"/>
          </ac:spMkLst>
        </pc:spChg>
        <pc:spChg chg="add mod">
          <ac:chgData name="Lorenzo Rinaldi" userId="77d5bfdd-3e88-4678-a8ff-024fe85681f6" providerId="ADAL" clId="{A90D266A-ED4B-4C65-9B37-5EA644230C81}" dt="2023-07-21T14:46:34.562" v="622" actId="1036"/>
          <ac:spMkLst>
            <pc:docMk/>
            <pc:sldMk cId="2089913847" sldId="289"/>
            <ac:spMk id="16" creationId="{4CA8910A-D670-4784-4DF2-C1C98A3C636A}"/>
          </ac:spMkLst>
        </pc:spChg>
        <pc:spChg chg="add mod">
          <ac:chgData name="Lorenzo Rinaldi" userId="77d5bfdd-3e88-4678-a8ff-024fe85681f6" providerId="ADAL" clId="{A90D266A-ED4B-4C65-9B37-5EA644230C81}" dt="2023-07-21T14:46:34.562" v="622" actId="1036"/>
          <ac:spMkLst>
            <pc:docMk/>
            <pc:sldMk cId="2089913847" sldId="289"/>
            <ac:spMk id="17" creationId="{B12B75B2-4816-9867-E4AD-3740C9DC87D1}"/>
          </ac:spMkLst>
        </pc:spChg>
      </pc:sldChg>
      <pc:sldChg chg="addSp modSp add mod ord modAnim">
        <pc:chgData name="Lorenzo Rinaldi" userId="77d5bfdd-3e88-4678-a8ff-024fe85681f6" providerId="ADAL" clId="{A90D266A-ED4B-4C65-9B37-5EA644230C81}" dt="2023-07-21T14:46:14.655" v="599"/>
        <pc:sldMkLst>
          <pc:docMk/>
          <pc:sldMk cId="1831913461" sldId="290"/>
        </pc:sldMkLst>
        <pc:spChg chg="add mod">
          <ac:chgData name="Lorenzo Rinaldi" userId="77d5bfdd-3e88-4678-a8ff-024fe85681f6" providerId="ADAL" clId="{A90D266A-ED4B-4C65-9B37-5EA644230C81}" dt="2023-07-21T14:46:07.305" v="596" actId="1035"/>
          <ac:spMkLst>
            <pc:docMk/>
            <pc:sldMk cId="1831913461" sldId="290"/>
            <ac:spMk id="2" creationId="{D45A15BB-F00E-9F95-228F-57AFD32A76A6}"/>
          </ac:spMkLst>
        </pc:spChg>
        <pc:spChg chg="add mod">
          <ac:chgData name="Lorenzo Rinaldi" userId="77d5bfdd-3e88-4678-a8ff-024fe85681f6" providerId="ADAL" clId="{A90D266A-ED4B-4C65-9B37-5EA644230C81}" dt="2023-07-21T14:46:07.305" v="596" actId="1035"/>
          <ac:spMkLst>
            <pc:docMk/>
            <pc:sldMk cId="1831913461" sldId="290"/>
            <ac:spMk id="4" creationId="{B8F657DA-563B-741B-9166-4C312D7741AE}"/>
          </ac:spMkLst>
        </pc:spChg>
        <pc:spChg chg="add mod">
          <ac:chgData name="Lorenzo Rinaldi" userId="77d5bfdd-3e88-4678-a8ff-024fe85681f6" providerId="ADAL" clId="{A90D266A-ED4B-4C65-9B37-5EA644230C81}" dt="2023-07-21T14:46:07.305" v="596" actId="1035"/>
          <ac:spMkLst>
            <pc:docMk/>
            <pc:sldMk cId="1831913461" sldId="290"/>
            <ac:spMk id="5" creationId="{CFAA11C4-1D83-4856-2AFE-7A0C0B8B37F6}"/>
          </ac:spMkLst>
        </pc:spChg>
        <pc:spChg chg="add mod">
          <ac:chgData name="Lorenzo Rinaldi" userId="77d5bfdd-3e88-4678-a8ff-024fe85681f6" providerId="ADAL" clId="{A90D266A-ED4B-4C65-9B37-5EA644230C81}" dt="2023-07-21T14:46:07.305" v="596" actId="1035"/>
          <ac:spMkLst>
            <pc:docMk/>
            <pc:sldMk cId="1831913461" sldId="290"/>
            <ac:spMk id="6" creationId="{CD79FE5D-B987-8C2D-053C-7A4F3B266D4C}"/>
          </ac:spMkLst>
        </pc:spChg>
      </pc:sldChg>
      <pc:sldChg chg="del">
        <pc:chgData name="Lorenzo Rinaldi" userId="77d5bfdd-3e88-4678-a8ff-024fe85681f6" providerId="ADAL" clId="{A90D266A-ED4B-4C65-9B37-5EA644230C81}" dt="2023-07-21T14:37:04.568" v="39" actId="47"/>
        <pc:sldMkLst>
          <pc:docMk/>
          <pc:sldMk cId="2092622037" sldId="290"/>
        </pc:sldMkLst>
      </pc:sldChg>
      <pc:sldChg chg="del">
        <pc:chgData name="Lorenzo Rinaldi" userId="77d5bfdd-3e88-4678-a8ff-024fe85681f6" providerId="ADAL" clId="{A90D266A-ED4B-4C65-9B37-5EA644230C81}" dt="2023-07-21T14:37:04.568" v="39" actId="47"/>
        <pc:sldMkLst>
          <pc:docMk/>
          <pc:sldMk cId="1837731459" sldId="291"/>
        </pc:sldMkLst>
      </pc:sldChg>
      <pc:sldChg chg="addSp modSp add mod modAnim">
        <pc:chgData name="Lorenzo Rinaldi" userId="77d5bfdd-3e88-4678-a8ff-024fe85681f6" providerId="ADAL" clId="{A90D266A-ED4B-4C65-9B37-5EA644230C81}" dt="2023-07-21T14:47:42.688" v="667"/>
        <pc:sldMkLst>
          <pc:docMk/>
          <pc:sldMk cId="2874664159" sldId="291"/>
        </pc:sldMkLst>
        <pc:spChg chg="add mod">
          <ac:chgData name="Lorenzo Rinaldi" userId="77d5bfdd-3e88-4678-a8ff-024fe85681f6" providerId="ADAL" clId="{A90D266A-ED4B-4C65-9B37-5EA644230C81}" dt="2023-07-21T14:47:39.081" v="666" actId="1036"/>
          <ac:spMkLst>
            <pc:docMk/>
            <pc:sldMk cId="2874664159" sldId="291"/>
            <ac:spMk id="2" creationId="{A5D59F0B-9381-F080-2870-4D930C1F2C65}"/>
          </ac:spMkLst>
        </pc:spChg>
        <pc:spChg chg="add mod">
          <ac:chgData name="Lorenzo Rinaldi" userId="77d5bfdd-3e88-4678-a8ff-024fe85681f6" providerId="ADAL" clId="{A90D266A-ED4B-4C65-9B37-5EA644230C81}" dt="2023-07-21T14:47:39.081" v="666" actId="1036"/>
          <ac:spMkLst>
            <pc:docMk/>
            <pc:sldMk cId="2874664159" sldId="291"/>
            <ac:spMk id="4" creationId="{604ABF2C-3017-ECE5-BF08-F48BCA50269E}"/>
          </ac:spMkLst>
        </pc:spChg>
        <pc:spChg chg="add mod">
          <ac:chgData name="Lorenzo Rinaldi" userId="77d5bfdd-3e88-4678-a8ff-024fe85681f6" providerId="ADAL" clId="{A90D266A-ED4B-4C65-9B37-5EA644230C81}" dt="2023-07-21T14:47:39.081" v="666" actId="1036"/>
          <ac:spMkLst>
            <pc:docMk/>
            <pc:sldMk cId="2874664159" sldId="291"/>
            <ac:spMk id="5" creationId="{5E6313A6-A5D7-F4AF-A921-A7A4066A137E}"/>
          </ac:spMkLst>
        </pc:spChg>
        <pc:spChg chg="mod">
          <ac:chgData name="Lorenzo Rinaldi" userId="77d5bfdd-3e88-4678-a8ff-024fe85681f6" providerId="ADAL" clId="{A90D266A-ED4B-4C65-9B37-5EA644230C81}" dt="2023-07-21T14:47:28.830" v="641" actId="14100"/>
          <ac:spMkLst>
            <pc:docMk/>
            <pc:sldMk cId="2874664159" sldId="291"/>
            <ac:spMk id="9" creationId="{D65E6D98-BE8C-6B4C-B23E-6167300445AE}"/>
          </ac:spMkLst>
        </pc:spChg>
      </pc:sldChg>
      <pc:sldChg chg="del">
        <pc:chgData name="Lorenzo Rinaldi" userId="77d5bfdd-3e88-4678-a8ff-024fe85681f6" providerId="ADAL" clId="{A90D266A-ED4B-4C65-9B37-5EA644230C81}" dt="2023-07-21T14:37:04.568" v="39" actId="47"/>
        <pc:sldMkLst>
          <pc:docMk/>
          <pc:sldMk cId="344929577" sldId="292"/>
        </pc:sldMkLst>
      </pc:sldChg>
      <pc:sldChg chg="addSp modSp add mod modAnim">
        <pc:chgData name="Lorenzo Rinaldi" userId="77d5bfdd-3e88-4678-a8ff-024fe85681f6" providerId="ADAL" clId="{A90D266A-ED4B-4C65-9B37-5EA644230C81}" dt="2023-07-21T14:48:27.837" v="728"/>
        <pc:sldMkLst>
          <pc:docMk/>
          <pc:sldMk cId="992640502" sldId="292"/>
        </pc:sldMkLst>
        <pc:spChg chg="add mod">
          <ac:chgData name="Lorenzo Rinaldi" userId="77d5bfdd-3e88-4678-a8ff-024fe85681f6" providerId="ADAL" clId="{A90D266A-ED4B-4C65-9B37-5EA644230C81}" dt="2023-07-21T14:48:16.474" v="727" actId="1036"/>
          <ac:spMkLst>
            <pc:docMk/>
            <pc:sldMk cId="992640502" sldId="292"/>
            <ac:spMk id="2" creationId="{BE3E8FE5-E5D7-5DEF-4336-90A3F2CA1613}"/>
          </ac:spMkLst>
        </pc:spChg>
        <pc:spChg chg="add mod">
          <ac:chgData name="Lorenzo Rinaldi" userId="77d5bfdd-3e88-4678-a8ff-024fe85681f6" providerId="ADAL" clId="{A90D266A-ED4B-4C65-9B37-5EA644230C81}" dt="2023-07-21T14:48:16.474" v="727" actId="1036"/>
          <ac:spMkLst>
            <pc:docMk/>
            <pc:sldMk cId="992640502" sldId="292"/>
            <ac:spMk id="4" creationId="{30725D5E-9B2A-6B49-5D04-ACC8E151EBC9}"/>
          </ac:spMkLst>
        </pc:spChg>
        <pc:spChg chg="add mod">
          <ac:chgData name="Lorenzo Rinaldi" userId="77d5bfdd-3e88-4678-a8ff-024fe85681f6" providerId="ADAL" clId="{A90D266A-ED4B-4C65-9B37-5EA644230C81}" dt="2023-07-21T14:48:16.474" v="727" actId="1036"/>
          <ac:spMkLst>
            <pc:docMk/>
            <pc:sldMk cId="992640502" sldId="292"/>
            <ac:spMk id="5" creationId="{EE76F80B-2E45-C108-184E-46EB8716D855}"/>
          </ac:spMkLst>
        </pc:spChg>
        <pc:spChg chg="add mod">
          <ac:chgData name="Lorenzo Rinaldi" userId="77d5bfdd-3e88-4678-a8ff-024fe85681f6" providerId="ADAL" clId="{A90D266A-ED4B-4C65-9B37-5EA644230C81}" dt="2023-07-21T14:48:16.474" v="727" actId="1036"/>
          <ac:spMkLst>
            <pc:docMk/>
            <pc:sldMk cId="992640502" sldId="292"/>
            <ac:spMk id="6" creationId="{955863AC-F130-4385-B217-49777CD0E926}"/>
          </ac:spMkLst>
        </pc:spChg>
        <pc:spChg chg="add mod">
          <ac:chgData name="Lorenzo Rinaldi" userId="77d5bfdd-3e88-4678-a8ff-024fe85681f6" providerId="ADAL" clId="{A90D266A-ED4B-4C65-9B37-5EA644230C81}" dt="2023-07-21T14:48:16.474" v="727" actId="1036"/>
          <ac:spMkLst>
            <pc:docMk/>
            <pc:sldMk cId="992640502" sldId="292"/>
            <ac:spMk id="7" creationId="{FAFC7579-4FB6-4F6A-6852-BBF3945137B2}"/>
          </ac:spMkLst>
        </pc:spChg>
        <pc:spChg chg="add mod">
          <ac:chgData name="Lorenzo Rinaldi" userId="77d5bfdd-3e88-4678-a8ff-024fe85681f6" providerId="ADAL" clId="{A90D266A-ED4B-4C65-9B37-5EA644230C81}" dt="2023-07-21T14:48:16.474" v="727" actId="1036"/>
          <ac:spMkLst>
            <pc:docMk/>
            <pc:sldMk cId="992640502" sldId="292"/>
            <ac:spMk id="8" creationId="{48028D91-6D87-2622-FD9B-ABAE47C1FB78}"/>
          </ac:spMkLst>
        </pc:spChg>
        <pc:spChg chg="mod">
          <ac:chgData name="Lorenzo Rinaldi" userId="77d5bfdd-3e88-4678-a8ff-024fe85681f6" providerId="ADAL" clId="{A90D266A-ED4B-4C65-9B37-5EA644230C81}" dt="2023-07-21T14:47:53.607" v="669" actId="14100"/>
          <ac:spMkLst>
            <pc:docMk/>
            <pc:sldMk cId="992640502" sldId="292"/>
            <ac:spMk id="9" creationId="{D65E6D98-BE8C-6B4C-B23E-6167300445AE}"/>
          </ac:spMkLst>
        </pc:spChg>
        <pc:spChg chg="add mod">
          <ac:chgData name="Lorenzo Rinaldi" userId="77d5bfdd-3e88-4678-a8ff-024fe85681f6" providerId="ADAL" clId="{A90D266A-ED4B-4C65-9B37-5EA644230C81}" dt="2023-07-21T14:48:16.474" v="727" actId="1036"/>
          <ac:spMkLst>
            <pc:docMk/>
            <pc:sldMk cId="992640502" sldId="292"/>
            <ac:spMk id="10" creationId="{CC1091A1-0C76-D9E0-ADB2-4F321E259C21}"/>
          </ac:spMkLst>
        </pc:spChg>
        <pc:spChg chg="add mod">
          <ac:chgData name="Lorenzo Rinaldi" userId="77d5bfdd-3e88-4678-a8ff-024fe85681f6" providerId="ADAL" clId="{A90D266A-ED4B-4C65-9B37-5EA644230C81}" dt="2023-07-21T14:48:16.474" v="727" actId="1036"/>
          <ac:spMkLst>
            <pc:docMk/>
            <pc:sldMk cId="992640502" sldId="292"/>
            <ac:spMk id="11" creationId="{E558054C-FA5E-DFFE-1CA3-4446DCEE07EA}"/>
          </ac:spMkLst>
        </pc:spChg>
        <pc:spChg chg="add mod">
          <ac:chgData name="Lorenzo Rinaldi" userId="77d5bfdd-3e88-4678-a8ff-024fe85681f6" providerId="ADAL" clId="{A90D266A-ED4B-4C65-9B37-5EA644230C81}" dt="2023-07-21T14:48:16.474" v="727" actId="1036"/>
          <ac:spMkLst>
            <pc:docMk/>
            <pc:sldMk cId="992640502" sldId="292"/>
            <ac:spMk id="12" creationId="{0B1B01C0-6FF9-1F0F-9321-A3BEB553C817}"/>
          </ac:spMkLst>
        </pc:spChg>
        <pc:spChg chg="add mod">
          <ac:chgData name="Lorenzo Rinaldi" userId="77d5bfdd-3e88-4678-a8ff-024fe85681f6" providerId="ADAL" clId="{A90D266A-ED4B-4C65-9B37-5EA644230C81}" dt="2023-07-21T14:48:16.474" v="727" actId="1036"/>
          <ac:spMkLst>
            <pc:docMk/>
            <pc:sldMk cId="992640502" sldId="292"/>
            <ac:spMk id="13" creationId="{5F89D678-F842-3434-68BA-ED8CE28BCE95}"/>
          </ac:spMkLst>
        </pc:spChg>
        <pc:spChg chg="add mod">
          <ac:chgData name="Lorenzo Rinaldi" userId="77d5bfdd-3e88-4678-a8ff-024fe85681f6" providerId="ADAL" clId="{A90D266A-ED4B-4C65-9B37-5EA644230C81}" dt="2023-07-21T14:48:16.474" v="727" actId="1036"/>
          <ac:spMkLst>
            <pc:docMk/>
            <pc:sldMk cId="992640502" sldId="292"/>
            <ac:spMk id="14" creationId="{E9DD2FF9-D1AE-E765-B100-ACB4C91E8CD7}"/>
          </ac:spMkLst>
        </pc:spChg>
        <pc:spChg chg="add mod">
          <ac:chgData name="Lorenzo Rinaldi" userId="77d5bfdd-3e88-4678-a8ff-024fe85681f6" providerId="ADAL" clId="{A90D266A-ED4B-4C65-9B37-5EA644230C81}" dt="2023-07-21T14:48:16.474" v="727" actId="1036"/>
          <ac:spMkLst>
            <pc:docMk/>
            <pc:sldMk cId="992640502" sldId="292"/>
            <ac:spMk id="15" creationId="{66FB6584-349D-623B-54D4-39981C100026}"/>
          </ac:spMkLst>
        </pc:spChg>
        <pc:spChg chg="add mod">
          <ac:chgData name="Lorenzo Rinaldi" userId="77d5bfdd-3e88-4678-a8ff-024fe85681f6" providerId="ADAL" clId="{A90D266A-ED4B-4C65-9B37-5EA644230C81}" dt="2023-07-21T14:48:16.474" v="727" actId="1036"/>
          <ac:spMkLst>
            <pc:docMk/>
            <pc:sldMk cId="992640502" sldId="292"/>
            <ac:spMk id="16" creationId="{BAED1967-7378-E820-BA90-940467C040F2}"/>
          </ac:spMkLst>
        </pc:spChg>
        <pc:spChg chg="add mod">
          <ac:chgData name="Lorenzo Rinaldi" userId="77d5bfdd-3e88-4678-a8ff-024fe85681f6" providerId="ADAL" clId="{A90D266A-ED4B-4C65-9B37-5EA644230C81}" dt="2023-07-21T14:48:16.474" v="727" actId="1036"/>
          <ac:spMkLst>
            <pc:docMk/>
            <pc:sldMk cId="992640502" sldId="292"/>
            <ac:spMk id="17" creationId="{48DC94BA-AA43-8287-928F-D64CBE18B61F}"/>
          </ac:spMkLst>
        </pc:spChg>
        <pc:spChg chg="add mod">
          <ac:chgData name="Lorenzo Rinaldi" userId="77d5bfdd-3e88-4678-a8ff-024fe85681f6" providerId="ADAL" clId="{A90D266A-ED4B-4C65-9B37-5EA644230C81}" dt="2023-07-21T14:48:16.474" v="727" actId="1036"/>
          <ac:spMkLst>
            <pc:docMk/>
            <pc:sldMk cId="992640502" sldId="292"/>
            <ac:spMk id="18" creationId="{372F4AC8-D355-B444-84D0-B934E333AEC8}"/>
          </ac:spMkLst>
        </pc:spChg>
        <pc:spChg chg="add mod">
          <ac:chgData name="Lorenzo Rinaldi" userId="77d5bfdd-3e88-4678-a8ff-024fe85681f6" providerId="ADAL" clId="{A90D266A-ED4B-4C65-9B37-5EA644230C81}" dt="2023-07-21T14:48:16.474" v="727" actId="1036"/>
          <ac:spMkLst>
            <pc:docMk/>
            <pc:sldMk cId="992640502" sldId="292"/>
            <ac:spMk id="19" creationId="{01B131AD-4007-6EF7-B02C-183149BBF50A}"/>
          </ac:spMkLst>
        </pc:spChg>
      </pc:sldChg>
      <pc:sldChg chg="add del">
        <pc:chgData name="Lorenzo Rinaldi" userId="77d5bfdd-3e88-4678-a8ff-024fe85681f6" providerId="ADAL" clId="{A90D266A-ED4B-4C65-9B37-5EA644230C81}" dt="2023-07-21T14:47:13.188" v="636" actId="47"/>
        <pc:sldMkLst>
          <pc:docMk/>
          <pc:sldMk cId="2007639406" sldId="292"/>
        </pc:sldMkLst>
      </pc:sldChg>
      <pc:sldChg chg="addSp delSp modSp add mod modAnim">
        <pc:chgData name="Lorenzo Rinaldi" userId="77d5bfdd-3e88-4678-a8ff-024fe85681f6" providerId="ADAL" clId="{A90D266A-ED4B-4C65-9B37-5EA644230C81}" dt="2023-07-21T14:49:27.462" v="792"/>
        <pc:sldMkLst>
          <pc:docMk/>
          <pc:sldMk cId="538212375" sldId="293"/>
        </pc:sldMkLst>
        <pc:spChg chg="del">
          <ac:chgData name="Lorenzo Rinaldi" userId="77d5bfdd-3e88-4678-a8ff-024fe85681f6" providerId="ADAL" clId="{A90D266A-ED4B-4C65-9B37-5EA644230C81}" dt="2023-07-21T14:48:48.561" v="730" actId="478"/>
          <ac:spMkLst>
            <pc:docMk/>
            <pc:sldMk cId="538212375" sldId="293"/>
            <ac:spMk id="2" creationId="{BE3E8FE5-E5D7-5DEF-4336-90A3F2CA1613}"/>
          </ac:spMkLst>
        </pc:spChg>
        <pc:spChg chg="del">
          <ac:chgData name="Lorenzo Rinaldi" userId="77d5bfdd-3e88-4678-a8ff-024fe85681f6" providerId="ADAL" clId="{A90D266A-ED4B-4C65-9B37-5EA644230C81}" dt="2023-07-21T14:48:48.561" v="730" actId="478"/>
          <ac:spMkLst>
            <pc:docMk/>
            <pc:sldMk cId="538212375" sldId="293"/>
            <ac:spMk id="4" creationId="{30725D5E-9B2A-6B49-5D04-ACC8E151EBC9}"/>
          </ac:spMkLst>
        </pc:spChg>
        <pc:spChg chg="del">
          <ac:chgData name="Lorenzo Rinaldi" userId="77d5bfdd-3e88-4678-a8ff-024fe85681f6" providerId="ADAL" clId="{A90D266A-ED4B-4C65-9B37-5EA644230C81}" dt="2023-07-21T14:48:48.561" v="730" actId="478"/>
          <ac:spMkLst>
            <pc:docMk/>
            <pc:sldMk cId="538212375" sldId="293"/>
            <ac:spMk id="5" creationId="{EE76F80B-2E45-C108-184E-46EB8716D855}"/>
          </ac:spMkLst>
        </pc:spChg>
        <pc:spChg chg="del">
          <ac:chgData name="Lorenzo Rinaldi" userId="77d5bfdd-3e88-4678-a8ff-024fe85681f6" providerId="ADAL" clId="{A90D266A-ED4B-4C65-9B37-5EA644230C81}" dt="2023-07-21T14:48:48.561" v="730" actId="478"/>
          <ac:spMkLst>
            <pc:docMk/>
            <pc:sldMk cId="538212375" sldId="293"/>
            <ac:spMk id="6" creationId="{955863AC-F130-4385-B217-49777CD0E926}"/>
          </ac:spMkLst>
        </pc:spChg>
        <pc:spChg chg="del">
          <ac:chgData name="Lorenzo Rinaldi" userId="77d5bfdd-3e88-4678-a8ff-024fe85681f6" providerId="ADAL" clId="{A90D266A-ED4B-4C65-9B37-5EA644230C81}" dt="2023-07-21T14:48:48.561" v="730" actId="478"/>
          <ac:spMkLst>
            <pc:docMk/>
            <pc:sldMk cId="538212375" sldId="293"/>
            <ac:spMk id="7" creationId="{FAFC7579-4FB6-4F6A-6852-BBF3945137B2}"/>
          </ac:spMkLst>
        </pc:spChg>
        <pc:spChg chg="del">
          <ac:chgData name="Lorenzo Rinaldi" userId="77d5bfdd-3e88-4678-a8ff-024fe85681f6" providerId="ADAL" clId="{A90D266A-ED4B-4C65-9B37-5EA644230C81}" dt="2023-07-21T14:48:48.561" v="730" actId="478"/>
          <ac:spMkLst>
            <pc:docMk/>
            <pc:sldMk cId="538212375" sldId="293"/>
            <ac:spMk id="8" creationId="{48028D91-6D87-2622-FD9B-ABAE47C1FB78}"/>
          </ac:spMkLst>
        </pc:spChg>
        <pc:spChg chg="del">
          <ac:chgData name="Lorenzo Rinaldi" userId="77d5bfdd-3e88-4678-a8ff-024fe85681f6" providerId="ADAL" clId="{A90D266A-ED4B-4C65-9B37-5EA644230C81}" dt="2023-07-21T14:48:48.561" v="730" actId="478"/>
          <ac:spMkLst>
            <pc:docMk/>
            <pc:sldMk cId="538212375" sldId="293"/>
            <ac:spMk id="10" creationId="{CC1091A1-0C76-D9E0-ADB2-4F321E259C21}"/>
          </ac:spMkLst>
        </pc:spChg>
        <pc:spChg chg="del">
          <ac:chgData name="Lorenzo Rinaldi" userId="77d5bfdd-3e88-4678-a8ff-024fe85681f6" providerId="ADAL" clId="{A90D266A-ED4B-4C65-9B37-5EA644230C81}" dt="2023-07-21T14:48:48.561" v="730" actId="478"/>
          <ac:spMkLst>
            <pc:docMk/>
            <pc:sldMk cId="538212375" sldId="293"/>
            <ac:spMk id="11" creationId="{E558054C-FA5E-DFFE-1CA3-4446DCEE07EA}"/>
          </ac:spMkLst>
        </pc:spChg>
        <pc:spChg chg="del">
          <ac:chgData name="Lorenzo Rinaldi" userId="77d5bfdd-3e88-4678-a8ff-024fe85681f6" providerId="ADAL" clId="{A90D266A-ED4B-4C65-9B37-5EA644230C81}" dt="2023-07-21T14:48:48.561" v="730" actId="478"/>
          <ac:spMkLst>
            <pc:docMk/>
            <pc:sldMk cId="538212375" sldId="293"/>
            <ac:spMk id="12" creationId="{0B1B01C0-6FF9-1F0F-9321-A3BEB553C817}"/>
          </ac:spMkLst>
        </pc:spChg>
        <pc:spChg chg="del">
          <ac:chgData name="Lorenzo Rinaldi" userId="77d5bfdd-3e88-4678-a8ff-024fe85681f6" providerId="ADAL" clId="{A90D266A-ED4B-4C65-9B37-5EA644230C81}" dt="2023-07-21T14:48:48.561" v="730" actId="478"/>
          <ac:spMkLst>
            <pc:docMk/>
            <pc:sldMk cId="538212375" sldId="293"/>
            <ac:spMk id="13" creationId="{5F89D678-F842-3434-68BA-ED8CE28BCE95}"/>
          </ac:spMkLst>
        </pc:spChg>
        <pc:spChg chg="del">
          <ac:chgData name="Lorenzo Rinaldi" userId="77d5bfdd-3e88-4678-a8ff-024fe85681f6" providerId="ADAL" clId="{A90D266A-ED4B-4C65-9B37-5EA644230C81}" dt="2023-07-21T14:48:48.561" v="730" actId="478"/>
          <ac:spMkLst>
            <pc:docMk/>
            <pc:sldMk cId="538212375" sldId="293"/>
            <ac:spMk id="14" creationId="{E9DD2FF9-D1AE-E765-B100-ACB4C91E8CD7}"/>
          </ac:spMkLst>
        </pc:spChg>
        <pc:spChg chg="del">
          <ac:chgData name="Lorenzo Rinaldi" userId="77d5bfdd-3e88-4678-a8ff-024fe85681f6" providerId="ADAL" clId="{A90D266A-ED4B-4C65-9B37-5EA644230C81}" dt="2023-07-21T14:48:48.561" v="730" actId="478"/>
          <ac:spMkLst>
            <pc:docMk/>
            <pc:sldMk cId="538212375" sldId="293"/>
            <ac:spMk id="15" creationId="{66FB6584-349D-623B-54D4-39981C100026}"/>
          </ac:spMkLst>
        </pc:spChg>
        <pc:spChg chg="del">
          <ac:chgData name="Lorenzo Rinaldi" userId="77d5bfdd-3e88-4678-a8ff-024fe85681f6" providerId="ADAL" clId="{A90D266A-ED4B-4C65-9B37-5EA644230C81}" dt="2023-07-21T14:48:48.561" v="730" actId="478"/>
          <ac:spMkLst>
            <pc:docMk/>
            <pc:sldMk cId="538212375" sldId="293"/>
            <ac:spMk id="16" creationId="{BAED1967-7378-E820-BA90-940467C040F2}"/>
          </ac:spMkLst>
        </pc:spChg>
        <pc:spChg chg="del">
          <ac:chgData name="Lorenzo Rinaldi" userId="77d5bfdd-3e88-4678-a8ff-024fe85681f6" providerId="ADAL" clId="{A90D266A-ED4B-4C65-9B37-5EA644230C81}" dt="2023-07-21T14:48:48.561" v="730" actId="478"/>
          <ac:spMkLst>
            <pc:docMk/>
            <pc:sldMk cId="538212375" sldId="293"/>
            <ac:spMk id="17" creationId="{48DC94BA-AA43-8287-928F-D64CBE18B61F}"/>
          </ac:spMkLst>
        </pc:spChg>
        <pc:spChg chg="del">
          <ac:chgData name="Lorenzo Rinaldi" userId="77d5bfdd-3e88-4678-a8ff-024fe85681f6" providerId="ADAL" clId="{A90D266A-ED4B-4C65-9B37-5EA644230C81}" dt="2023-07-21T14:48:48.561" v="730" actId="478"/>
          <ac:spMkLst>
            <pc:docMk/>
            <pc:sldMk cId="538212375" sldId="293"/>
            <ac:spMk id="18" creationId="{372F4AC8-D355-B444-84D0-B934E333AEC8}"/>
          </ac:spMkLst>
        </pc:spChg>
        <pc:spChg chg="del">
          <ac:chgData name="Lorenzo Rinaldi" userId="77d5bfdd-3e88-4678-a8ff-024fe85681f6" providerId="ADAL" clId="{A90D266A-ED4B-4C65-9B37-5EA644230C81}" dt="2023-07-21T14:48:48.561" v="730" actId="478"/>
          <ac:spMkLst>
            <pc:docMk/>
            <pc:sldMk cId="538212375" sldId="293"/>
            <ac:spMk id="19" creationId="{01B131AD-4007-6EF7-B02C-183149BBF50A}"/>
          </ac:spMkLst>
        </pc:spChg>
        <pc:spChg chg="add mod">
          <ac:chgData name="Lorenzo Rinaldi" userId="77d5bfdd-3e88-4678-a8ff-024fe85681f6" providerId="ADAL" clId="{A90D266A-ED4B-4C65-9B37-5EA644230C81}" dt="2023-07-21T14:49:16.305" v="790" actId="1036"/>
          <ac:spMkLst>
            <pc:docMk/>
            <pc:sldMk cId="538212375" sldId="293"/>
            <ac:spMk id="21" creationId="{F1794CBD-48F0-6B80-080A-1BDF877A3B57}"/>
          </ac:spMkLst>
        </pc:spChg>
        <pc:spChg chg="add mod">
          <ac:chgData name="Lorenzo Rinaldi" userId="77d5bfdd-3e88-4678-a8ff-024fe85681f6" providerId="ADAL" clId="{A90D266A-ED4B-4C65-9B37-5EA644230C81}" dt="2023-07-21T14:49:16.305" v="790" actId="1036"/>
          <ac:spMkLst>
            <pc:docMk/>
            <pc:sldMk cId="538212375" sldId="293"/>
            <ac:spMk id="22" creationId="{1BA313F0-28D2-1622-4FB4-08B25CA37FED}"/>
          </ac:spMkLst>
        </pc:spChg>
        <pc:spChg chg="add mod">
          <ac:chgData name="Lorenzo Rinaldi" userId="77d5bfdd-3e88-4678-a8ff-024fe85681f6" providerId="ADAL" clId="{A90D266A-ED4B-4C65-9B37-5EA644230C81}" dt="2023-07-21T14:49:16.305" v="790" actId="1036"/>
          <ac:spMkLst>
            <pc:docMk/>
            <pc:sldMk cId="538212375" sldId="293"/>
            <ac:spMk id="23" creationId="{06702589-5864-5012-390D-529241447050}"/>
          </ac:spMkLst>
        </pc:spChg>
        <pc:spChg chg="add mod">
          <ac:chgData name="Lorenzo Rinaldi" userId="77d5bfdd-3e88-4678-a8ff-024fe85681f6" providerId="ADAL" clId="{A90D266A-ED4B-4C65-9B37-5EA644230C81}" dt="2023-07-21T14:49:16.305" v="790" actId="1036"/>
          <ac:spMkLst>
            <pc:docMk/>
            <pc:sldMk cId="538212375" sldId="293"/>
            <ac:spMk id="24" creationId="{72414A0A-5C84-39B3-3D52-62AA3D6947C3}"/>
          </ac:spMkLst>
        </pc:spChg>
        <pc:spChg chg="add mod">
          <ac:chgData name="Lorenzo Rinaldi" userId="77d5bfdd-3e88-4678-a8ff-024fe85681f6" providerId="ADAL" clId="{A90D266A-ED4B-4C65-9B37-5EA644230C81}" dt="2023-07-21T14:49:16.305" v="790" actId="1036"/>
          <ac:spMkLst>
            <pc:docMk/>
            <pc:sldMk cId="538212375" sldId="293"/>
            <ac:spMk id="25" creationId="{6CB69B7E-8725-674B-FEDD-DDA944A6C721}"/>
          </ac:spMkLst>
        </pc:spChg>
        <pc:spChg chg="add mod">
          <ac:chgData name="Lorenzo Rinaldi" userId="77d5bfdd-3e88-4678-a8ff-024fe85681f6" providerId="ADAL" clId="{A90D266A-ED4B-4C65-9B37-5EA644230C81}" dt="2023-07-21T14:49:16.305" v="790" actId="1036"/>
          <ac:spMkLst>
            <pc:docMk/>
            <pc:sldMk cId="538212375" sldId="293"/>
            <ac:spMk id="26" creationId="{3054E447-B769-FA11-F6B3-A50ECA02C6B9}"/>
          </ac:spMkLst>
        </pc:spChg>
        <pc:spChg chg="add mod">
          <ac:chgData name="Lorenzo Rinaldi" userId="77d5bfdd-3e88-4678-a8ff-024fe85681f6" providerId="ADAL" clId="{A90D266A-ED4B-4C65-9B37-5EA644230C81}" dt="2023-07-21T14:49:16.305" v="790" actId="1036"/>
          <ac:spMkLst>
            <pc:docMk/>
            <pc:sldMk cId="538212375" sldId="293"/>
            <ac:spMk id="27" creationId="{D70A8369-2FFD-D938-AB2D-D1318C25EF74}"/>
          </ac:spMkLst>
        </pc:spChg>
        <pc:spChg chg="add mod">
          <ac:chgData name="Lorenzo Rinaldi" userId="77d5bfdd-3e88-4678-a8ff-024fe85681f6" providerId="ADAL" clId="{A90D266A-ED4B-4C65-9B37-5EA644230C81}" dt="2023-07-21T14:49:16.305" v="790" actId="1036"/>
          <ac:spMkLst>
            <pc:docMk/>
            <pc:sldMk cId="538212375" sldId="293"/>
            <ac:spMk id="28" creationId="{CD34692C-22C6-F036-5E51-653C2B718AD6}"/>
          </ac:spMkLst>
        </pc:spChg>
        <pc:spChg chg="add mod">
          <ac:chgData name="Lorenzo Rinaldi" userId="77d5bfdd-3e88-4678-a8ff-024fe85681f6" providerId="ADAL" clId="{A90D266A-ED4B-4C65-9B37-5EA644230C81}" dt="2023-07-21T14:49:16.305" v="790" actId="1036"/>
          <ac:spMkLst>
            <pc:docMk/>
            <pc:sldMk cId="538212375" sldId="293"/>
            <ac:spMk id="29" creationId="{FE5F7ED7-2FDC-7EEA-1015-C5A65418CD52}"/>
          </ac:spMkLst>
        </pc:spChg>
        <pc:spChg chg="add mod">
          <ac:chgData name="Lorenzo Rinaldi" userId="77d5bfdd-3e88-4678-a8ff-024fe85681f6" providerId="ADAL" clId="{A90D266A-ED4B-4C65-9B37-5EA644230C81}" dt="2023-07-21T14:49:16.305" v="790" actId="1036"/>
          <ac:spMkLst>
            <pc:docMk/>
            <pc:sldMk cId="538212375" sldId="293"/>
            <ac:spMk id="30" creationId="{322BCCFF-38C6-3CFB-D9E2-77737678646E}"/>
          </ac:spMkLst>
        </pc:spChg>
        <pc:spChg chg="add mod">
          <ac:chgData name="Lorenzo Rinaldi" userId="77d5bfdd-3e88-4678-a8ff-024fe85681f6" providerId="ADAL" clId="{A90D266A-ED4B-4C65-9B37-5EA644230C81}" dt="2023-07-21T14:49:16.305" v="790" actId="1036"/>
          <ac:spMkLst>
            <pc:docMk/>
            <pc:sldMk cId="538212375" sldId="293"/>
            <ac:spMk id="31" creationId="{88949BCB-578C-44D0-830B-FE8BBE9A4DDA}"/>
          </ac:spMkLst>
        </pc:spChg>
        <pc:spChg chg="add mod">
          <ac:chgData name="Lorenzo Rinaldi" userId="77d5bfdd-3e88-4678-a8ff-024fe85681f6" providerId="ADAL" clId="{A90D266A-ED4B-4C65-9B37-5EA644230C81}" dt="2023-07-21T14:49:16.305" v="790" actId="1036"/>
          <ac:spMkLst>
            <pc:docMk/>
            <pc:sldMk cId="538212375" sldId="293"/>
            <ac:spMk id="32" creationId="{164BA959-70AC-D00E-A5AB-694A064198FA}"/>
          </ac:spMkLst>
        </pc:spChg>
        <pc:spChg chg="add mod">
          <ac:chgData name="Lorenzo Rinaldi" userId="77d5bfdd-3e88-4678-a8ff-024fe85681f6" providerId="ADAL" clId="{A90D266A-ED4B-4C65-9B37-5EA644230C81}" dt="2023-07-21T14:49:16.305" v="790" actId="1036"/>
          <ac:spMkLst>
            <pc:docMk/>
            <pc:sldMk cId="538212375" sldId="293"/>
            <ac:spMk id="33" creationId="{B5E50A74-232D-7B71-2BCC-480F16A4B77F}"/>
          </ac:spMkLst>
        </pc:spChg>
        <pc:spChg chg="add mod">
          <ac:chgData name="Lorenzo Rinaldi" userId="77d5bfdd-3e88-4678-a8ff-024fe85681f6" providerId="ADAL" clId="{A90D266A-ED4B-4C65-9B37-5EA644230C81}" dt="2023-07-21T14:49:16.305" v="790" actId="1036"/>
          <ac:spMkLst>
            <pc:docMk/>
            <pc:sldMk cId="538212375" sldId="293"/>
            <ac:spMk id="34" creationId="{ADE66556-6C90-EC8E-A146-7380B19F5F6B}"/>
          </ac:spMkLst>
        </pc:spChg>
        <pc:spChg chg="add mod">
          <ac:chgData name="Lorenzo Rinaldi" userId="77d5bfdd-3e88-4678-a8ff-024fe85681f6" providerId="ADAL" clId="{A90D266A-ED4B-4C65-9B37-5EA644230C81}" dt="2023-07-21T14:49:16.305" v="790" actId="1036"/>
          <ac:spMkLst>
            <pc:docMk/>
            <pc:sldMk cId="538212375" sldId="293"/>
            <ac:spMk id="35" creationId="{BE006653-CEBF-6015-79A7-1EE2EC836706}"/>
          </ac:spMkLst>
        </pc:spChg>
        <pc:spChg chg="add mod">
          <ac:chgData name="Lorenzo Rinaldi" userId="77d5bfdd-3e88-4678-a8ff-024fe85681f6" providerId="ADAL" clId="{A90D266A-ED4B-4C65-9B37-5EA644230C81}" dt="2023-07-21T14:49:16.305" v="790" actId="1036"/>
          <ac:spMkLst>
            <pc:docMk/>
            <pc:sldMk cId="538212375" sldId="293"/>
            <ac:spMk id="36" creationId="{74A052B8-BD10-45B6-C37D-049EE9254E9D}"/>
          </ac:spMkLst>
        </pc:spChg>
        <pc:spChg chg="add mod">
          <ac:chgData name="Lorenzo Rinaldi" userId="77d5bfdd-3e88-4678-a8ff-024fe85681f6" providerId="ADAL" clId="{A90D266A-ED4B-4C65-9B37-5EA644230C81}" dt="2023-07-21T14:49:16.305" v="790" actId="1036"/>
          <ac:spMkLst>
            <pc:docMk/>
            <pc:sldMk cId="538212375" sldId="293"/>
            <ac:spMk id="37" creationId="{FB198F36-82F9-8F05-221D-250FFB890C75}"/>
          </ac:spMkLst>
        </pc:spChg>
        <pc:spChg chg="add mod">
          <ac:chgData name="Lorenzo Rinaldi" userId="77d5bfdd-3e88-4678-a8ff-024fe85681f6" providerId="ADAL" clId="{A90D266A-ED4B-4C65-9B37-5EA644230C81}" dt="2023-07-21T14:49:16.305" v="790" actId="1036"/>
          <ac:spMkLst>
            <pc:docMk/>
            <pc:sldMk cId="538212375" sldId="293"/>
            <ac:spMk id="38" creationId="{6B940BAC-30A0-FF8C-92D5-193C5FE039CB}"/>
          </ac:spMkLst>
        </pc:spChg>
        <pc:spChg chg="add mod">
          <ac:chgData name="Lorenzo Rinaldi" userId="77d5bfdd-3e88-4678-a8ff-024fe85681f6" providerId="ADAL" clId="{A90D266A-ED4B-4C65-9B37-5EA644230C81}" dt="2023-07-21T14:49:16.305" v="790" actId="1036"/>
          <ac:spMkLst>
            <pc:docMk/>
            <pc:sldMk cId="538212375" sldId="293"/>
            <ac:spMk id="39" creationId="{D1A68314-E90C-B0E6-A5EE-CA3329409CA7}"/>
          </ac:spMkLst>
        </pc:spChg>
        <pc:spChg chg="add mod">
          <ac:chgData name="Lorenzo Rinaldi" userId="77d5bfdd-3e88-4678-a8ff-024fe85681f6" providerId="ADAL" clId="{A90D266A-ED4B-4C65-9B37-5EA644230C81}" dt="2023-07-21T14:49:16.305" v="790" actId="1036"/>
          <ac:spMkLst>
            <pc:docMk/>
            <pc:sldMk cId="538212375" sldId="293"/>
            <ac:spMk id="40" creationId="{E72482D1-335C-67E8-3526-EDDF595E45CE}"/>
          </ac:spMkLst>
        </pc:spChg>
        <pc:picChg chg="add mod">
          <ac:chgData name="Lorenzo Rinaldi" userId="77d5bfdd-3e88-4678-a8ff-024fe85681f6" providerId="ADAL" clId="{A90D266A-ED4B-4C65-9B37-5EA644230C81}" dt="2023-07-21T14:49:16.305" v="790" actId="1036"/>
          <ac:picMkLst>
            <pc:docMk/>
            <pc:sldMk cId="538212375" sldId="293"/>
            <ac:picMk id="20" creationId="{EF3A1263-3572-B83D-AF8A-10096981CA42}"/>
          </ac:picMkLst>
        </pc:picChg>
      </pc:sldChg>
      <pc:sldChg chg="del">
        <pc:chgData name="Lorenzo Rinaldi" userId="77d5bfdd-3e88-4678-a8ff-024fe85681f6" providerId="ADAL" clId="{A90D266A-ED4B-4C65-9B37-5EA644230C81}" dt="2023-07-21T14:37:04.568" v="39" actId="47"/>
        <pc:sldMkLst>
          <pc:docMk/>
          <pc:sldMk cId="4169575318" sldId="293"/>
        </pc:sldMkLst>
      </pc:sldChg>
      <pc:sldChg chg="del">
        <pc:chgData name="Lorenzo Rinaldi" userId="77d5bfdd-3e88-4678-a8ff-024fe85681f6" providerId="ADAL" clId="{A90D266A-ED4B-4C65-9B37-5EA644230C81}" dt="2023-07-21T14:37:04.568" v="39" actId="47"/>
        <pc:sldMkLst>
          <pc:docMk/>
          <pc:sldMk cId="3933425304" sldId="294"/>
        </pc:sldMkLst>
      </pc:sldChg>
      <pc:sldChg chg="addSp delSp modSp add mod modAnim">
        <pc:chgData name="Lorenzo Rinaldi" userId="77d5bfdd-3e88-4678-a8ff-024fe85681f6" providerId="ADAL" clId="{A90D266A-ED4B-4C65-9B37-5EA644230C81}" dt="2023-07-21T14:51:11.872" v="866" actId="1036"/>
        <pc:sldMkLst>
          <pc:docMk/>
          <pc:sldMk cId="4150678755" sldId="294"/>
        </pc:sldMkLst>
        <pc:spChg chg="add mod">
          <ac:chgData name="Lorenzo Rinaldi" userId="77d5bfdd-3e88-4678-a8ff-024fe85681f6" providerId="ADAL" clId="{A90D266A-ED4B-4C65-9B37-5EA644230C81}" dt="2023-07-21T14:51:11.872" v="866" actId="1036"/>
          <ac:spMkLst>
            <pc:docMk/>
            <pc:sldMk cId="4150678755" sldId="294"/>
            <ac:spMk id="2" creationId="{565A58B5-B479-F7E6-884C-B2E9D71C01D1}"/>
          </ac:spMkLst>
        </pc:spChg>
        <pc:spChg chg="add mod">
          <ac:chgData name="Lorenzo Rinaldi" userId="77d5bfdd-3e88-4678-a8ff-024fe85681f6" providerId="ADAL" clId="{A90D266A-ED4B-4C65-9B37-5EA644230C81}" dt="2023-07-21T14:51:11.872" v="866" actId="1036"/>
          <ac:spMkLst>
            <pc:docMk/>
            <pc:sldMk cId="4150678755" sldId="294"/>
            <ac:spMk id="4" creationId="{65E6F961-8B0B-2D25-5805-64C2B6E0002A}"/>
          </ac:spMkLst>
        </pc:spChg>
        <pc:spChg chg="add mod">
          <ac:chgData name="Lorenzo Rinaldi" userId="77d5bfdd-3e88-4678-a8ff-024fe85681f6" providerId="ADAL" clId="{A90D266A-ED4B-4C65-9B37-5EA644230C81}" dt="2023-07-21T14:50:34.867" v="838" actId="1036"/>
          <ac:spMkLst>
            <pc:docMk/>
            <pc:sldMk cId="4150678755" sldId="294"/>
            <ac:spMk id="5" creationId="{F2C5C458-CECE-3838-DBC2-263A05FECA90}"/>
          </ac:spMkLst>
        </pc:spChg>
        <pc:spChg chg="add mod">
          <ac:chgData name="Lorenzo Rinaldi" userId="77d5bfdd-3e88-4678-a8ff-024fe85681f6" providerId="ADAL" clId="{A90D266A-ED4B-4C65-9B37-5EA644230C81}" dt="2023-07-21T14:50:34.867" v="838" actId="1036"/>
          <ac:spMkLst>
            <pc:docMk/>
            <pc:sldMk cId="4150678755" sldId="294"/>
            <ac:spMk id="6" creationId="{55CD2015-242A-3E23-C932-E10D74EB97E0}"/>
          </ac:spMkLst>
        </pc:spChg>
        <pc:spChg chg="add mod">
          <ac:chgData name="Lorenzo Rinaldi" userId="77d5bfdd-3e88-4678-a8ff-024fe85681f6" providerId="ADAL" clId="{A90D266A-ED4B-4C65-9B37-5EA644230C81}" dt="2023-07-21T14:50:40.592" v="847" actId="1037"/>
          <ac:spMkLst>
            <pc:docMk/>
            <pc:sldMk cId="4150678755" sldId="294"/>
            <ac:spMk id="7" creationId="{9334D47D-7FDB-2B1C-09E5-C30871149A54}"/>
          </ac:spMkLst>
        </pc:spChg>
        <pc:spChg chg="add mod">
          <ac:chgData name="Lorenzo Rinaldi" userId="77d5bfdd-3e88-4678-a8ff-024fe85681f6" providerId="ADAL" clId="{A90D266A-ED4B-4C65-9B37-5EA644230C81}" dt="2023-07-21T14:50:34.867" v="838" actId="1036"/>
          <ac:spMkLst>
            <pc:docMk/>
            <pc:sldMk cId="4150678755" sldId="294"/>
            <ac:spMk id="8" creationId="{F652FEFA-1BE3-5C1E-534B-F1B53814E92A}"/>
          </ac:spMkLst>
        </pc:spChg>
        <pc:spChg chg="add mod">
          <ac:chgData name="Lorenzo Rinaldi" userId="77d5bfdd-3e88-4678-a8ff-024fe85681f6" providerId="ADAL" clId="{A90D266A-ED4B-4C65-9B37-5EA644230C81}" dt="2023-07-21T14:50:34.867" v="838" actId="1036"/>
          <ac:spMkLst>
            <pc:docMk/>
            <pc:sldMk cId="4150678755" sldId="294"/>
            <ac:spMk id="10" creationId="{ADC5C65D-CD57-A024-B0D9-EBD110B5D67B}"/>
          </ac:spMkLst>
        </pc:spChg>
        <pc:spChg chg="add mod">
          <ac:chgData name="Lorenzo Rinaldi" userId="77d5bfdd-3e88-4678-a8ff-024fe85681f6" providerId="ADAL" clId="{A90D266A-ED4B-4C65-9B37-5EA644230C81}" dt="2023-07-21T14:51:11.872" v="866" actId="1036"/>
          <ac:spMkLst>
            <pc:docMk/>
            <pc:sldMk cId="4150678755" sldId="294"/>
            <ac:spMk id="11" creationId="{B39D61ED-BCEB-BB94-FD06-FCE0D16C742E}"/>
          </ac:spMkLst>
        </pc:spChg>
        <pc:spChg chg="add mod">
          <ac:chgData name="Lorenzo Rinaldi" userId="77d5bfdd-3e88-4678-a8ff-024fe85681f6" providerId="ADAL" clId="{A90D266A-ED4B-4C65-9B37-5EA644230C81}" dt="2023-07-21T14:51:11.872" v="866" actId="1036"/>
          <ac:spMkLst>
            <pc:docMk/>
            <pc:sldMk cId="4150678755" sldId="294"/>
            <ac:spMk id="12" creationId="{27BEF6AC-25D3-B855-5002-4BE7B52CD0C8}"/>
          </ac:spMkLst>
        </pc:spChg>
        <pc:spChg chg="add mod">
          <ac:chgData name="Lorenzo Rinaldi" userId="77d5bfdd-3e88-4678-a8ff-024fe85681f6" providerId="ADAL" clId="{A90D266A-ED4B-4C65-9B37-5EA644230C81}" dt="2023-07-21T14:51:11.872" v="866" actId="1036"/>
          <ac:spMkLst>
            <pc:docMk/>
            <pc:sldMk cId="4150678755" sldId="294"/>
            <ac:spMk id="13" creationId="{D1D1F8DA-7873-38F6-C897-933EDCA63656}"/>
          </ac:spMkLst>
        </pc:spChg>
        <pc:spChg chg="add mod">
          <ac:chgData name="Lorenzo Rinaldi" userId="77d5bfdd-3e88-4678-a8ff-024fe85681f6" providerId="ADAL" clId="{A90D266A-ED4B-4C65-9B37-5EA644230C81}" dt="2023-07-21T14:51:11.872" v="866" actId="1036"/>
          <ac:spMkLst>
            <pc:docMk/>
            <pc:sldMk cId="4150678755" sldId="294"/>
            <ac:spMk id="14" creationId="{97CE614A-8DA5-AD20-9FA0-5E8EF601A4BC}"/>
          </ac:spMkLst>
        </pc:spChg>
        <pc:spChg chg="add mod">
          <ac:chgData name="Lorenzo Rinaldi" userId="77d5bfdd-3e88-4678-a8ff-024fe85681f6" providerId="ADAL" clId="{A90D266A-ED4B-4C65-9B37-5EA644230C81}" dt="2023-07-21T14:51:11.872" v="866" actId="1036"/>
          <ac:spMkLst>
            <pc:docMk/>
            <pc:sldMk cId="4150678755" sldId="294"/>
            <ac:spMk id="15" creationId="{9EBE6E40-18A9-FB7E-9C37-5FCA930B5518}"/>
          </ac:spMkLst>
        </pc:spChg>
        <pc:spChg chg="add mod">
          <ac:chgData name="Lorenzo Rinaldi" userId="77d5bfdd-3e88-4678-a8ff-024fe85681f6" providerId="ADAL" clId="{A90D266A-ED4B-4C65-9B37-5EA644230C81}" dt="2023-07-21T14:51:11.872" v="866" actId="1036"/>
          <ac:spMkLst>
            <pc:docMk/>
            <pc:sldMk cId="4150678755" sldId="294"/>
            <ac:spMk id="16" creationId="{9052C774-DD61-DA96-9265-3E248AD4FDDD}"/>
          </ac:spMkLst>
        </pc:spChg>
        <pc:spChg chg="add mod">
          <ac:chgData name="Lorenzo Rinaldi" userId="77d5bfdd-3e88-4678-a8ff-024fe85681f6" providerId="ADAL" clId="{A90D266A-ED4B-4C65-9B37-5EA644230C81}" dt="2023-07-21T14:51:11.872" v="866" actId="1036"/>
          <ac:spMkLst>
            <pc:docMk/>
            <pc:sldMk cId="4150678755" sldId="294"/>
            <ac:spMk id="17" creationId="{37F66546-8883-8BB9-F2A5-C1F156BE6785}"/>
          </ac:spMkLst>
        </pc:spChg>
        <pc:spChg chg="add mod">
          <ac:chgData name="Lorenzo Rinaldi" userId="77d5bfdd-3e88-4678-a8ff-024fe85681f6" providerId="ADAL" clId="{A90D266A-ED4B-4C65-9B37-5EA644230C81}" dt="2023-07-21T14:50:34.867" v="838" actId="1036"/>
          <ac:spMkLst>
            <pc:docMk/>
            <pc:sldMk cId="4150678755" sldId="294"/>
            <ac:spMk id="18" creationId="{C1B5C15A-716B-F90E-96EA-EAE6C5053F99}"/>
          </ac:spMkLst>
        </pc:spChg>
        <pc:spChg chg="add mod">
          <ac:chgData name="Lorenzo Rinaldi" userId="77d5bfdd-3e88-4678-a8ff-024fe85681f6" providerId="ADAL" clId="{A90D266A-ED4B-4C65-9B37-5EA644230C81}" dt="2023-07-21T14:50:34.867" v="838" actId="1036"/>
          <ac:spMkLst>
            <pc:docMk/>
            <pc:sldMk cId="4150678755" sldId="294"/>
            <ac:spMk id="19" creationId="{7B63101E-22D1-118B-9119-E8BA6C8FC4B8}"/>
          </ac:spMkLst>
        </pc:spChg>
        <pc:spChg chg="del">
          <ac:chgData name="Lorenzo Rinaldi" userId="77d5bfdd-3e88-4678-a8ff-024fe85681f6" providerId="ADAL" clId="{A90D266A-ED4B-4C65-9B37-5EA644230C81}" dt="2023-07-21T14:49:59.024" v="794" actId="478"/>
          <ac:spMkLst>
            <pc:docMk/>
            <pc:sldMk cId="4150678755" sldId="294"/>
            <ac:spMk id="21" creationId="{F1794CBD-48F0-6B80-080A-1BDF877A3B57}"/>
          </ac:spMkLst>
        </pc:spChg>
        <pc:spChg chg="del">
          <ac:chgData name="Lorenzo Rinaldi" userId="77d5bfdd-3e88-4678-a8ff-024fe85681f6" providerId="ADAL" clId="{A90D266A-ED4B-4C65-9B37-5EA644230C81}" dt="2023-07-21T14:49:59.024" v="794" actId="478"/>
          <ac:spMkLst>
            <pc:docMk/>
            <pc:sldMk cId="4150678755" sldId="294"/>
            <ac:spMk id="22" creationId="{1BA313F0-28D2-1622-4FB4-08B25CA37FED}"/>
          </ac:spMkLst>
        </pc:spChg>
        <pc:spChg chg="del">
          <ac:chgData name="Lorenzo Rinaldi" userId="77d5bfdd-3e88-4678-a8ff-024fe85681f6" providerId="ADAL" clId="{A90D266A-ED4B-4C65-9B37-5EA644230C81}" dt="2023-07-21T14:49:59.024" v="794" actId="478"/>
          <ac:spMkLst>
            <pc:docMk/>
            <pc:sldMk cId="4150678755" sldId="294"/>
            <ac:spMk id="23" creationId="{06702589-5864-5012-390D-529241447050}"/>
          </ac:spMkLst>
        </pc:spChg>
        <pc:spChg chg="del">
          <ac:chgData name="Lorenzo Rinaldi" userId="77d5bfdd-3e88-4678-a8ff-024fe85681f6" providerId="ADAL" clId="{A90D266A-ED4B-4C65-9B37-5EA644230C81}" dt="2023-07-21T14:49:59.024" v="794" actId="478"/>
          <ac:spMkLst>
            <pc:docMk/>
            <pc:sldMk cId="4150678755" sldId="294"/>
            <ac:spMk id="24" creationId="{72414A0A-5C84-39B3-3D52-62AA3D6947C3}"/>
          </ac:spMkLst>
        </pc:spChg>
        <pc:spChg chg="del">
          <ac:chgData name="Lorenzo Rinaldi" userId="77d5bfdd-3e88-4678-a8ff-024fe85681f6" providerId="ADAL" clId="{A90D266A-ED4B-4C65-9B37-5EA644230C81}" dt="2023-07-21T14:49:59.024" v="794" actId="478"/>
          <ac:spMkLst>
            <pc:docMk/>
            <pc:sldMk cId="4150678755" sldId="294"/>
            <ac:spMk id="25" creationId="{6CB69B7E-8725-674B-FEDD-DDA944A6C721}"/>
          </ac:spMkLst>
        </pc:spChg>
        <pc:spChg chg="del">
          <ac:chgData name="Lorenzo Rinaldi" userId="77d5bfdd-3e88-4678-a8ff-024fe85681f6" providerId="ADAL" clId="{A90D266A-ED4B-4C65-9B37-5EA644230C81}" dt="2023-07-21T14:49:59.024" v="794" actId="478"/>
          <ac:spMkLst>
            <pc:docMk/>
            <pc:sldMk cId="4150678755" sldId="294"/>
            <ac:spMk id="26" creationId="{3054E447-B769-FA11-F6B3-A50ECA02C6B9}"/>
          </ac:spMkLst>
        </pc:spChg>
        <pc:spChg chg="del">
          <ac:chgData name="Lorenzo Rinaldi" userId="77d5bfdd-3e88-4678-a8ff-024fe85681f6" providerId="ADAL" clId="{A90D266A-ED4B-4C65-9B37-5EA644230C81}" dt="2023-07-21T14:49:59.024" v="794" actId="478"/>
          <ac:spMkLst>
            <pc:docMk/>
            <pc:sldMk cId="4150678755" sldId="294"/>
            <ac:spMk id="27" creationId="{D70A8369-2FFD-D938-AB2D-D1318C25EF74}"/>
          </ac:spMkLst>
        </pc:spChg>
        <pc:spChg chg="del">
          <ac:chgData name="Lorenzo Rinaldi" userId="77d5bfdd-3e88-4678-a8ff-024fe85681f6" providerId="ADAL" clId="{A90D266A-ED4B-4C65-9B37-5EA644230C81}" dt="2023-07-21T14:49:59.024" v="794" actId="478"/>
          <ac:spMkLst>
            <pc:docMk/>
            <pc:sldMk cId="4150678755" sldId="294"/>
            <ac:spMk id="28" creationId="{CD34692C-22C6-F036-5E51-653C2B718AD6}"/>
          </ac:spMkLst>
        </pc:spChg>
        <pc:spChg chg="del">
          <ac:chgData name="Lorenzo Rinaldi" userId="77d5bfdd-3e88-4678-a8ff-024fe85681f6" providerId="ADAL" clId="{A90D266A-ED4B-4C65-9B37-5EA644230C81}" dt="2023-07-21T14:49:59.024" v="794" actId="478"/>
          <ac:spMkLst>
            <pc:docMk/>
            <pc:sldMk cId="4150678755" sldId="294"/>
            <ac:spMk id="29" creationId="{FE5F7ED7-2FDC-7EEA-1015-C5A65418CD52}"/>
          </ac:spMkLst>
        </pc:spChg>
        <pc:spChg chg="del">
          <ac:chgData name="Lorenzo Rinaldi" userId="77d5bfdd-3e88-4678-a8ff-024fe85681f6" providerId="ADAL" clId="{A90D266A-ED4B-4C65-9B37-5EA644230C81}" dt="2023-07-21T14:49:59.024" v="794" actId="478"/>
          <ac:spMkLst>
            <pc:docMk/>
            <pc:sldMk cId="4150678755" sldId="294"/>
            <ac:spMk id="30" creationId="{322BCCFF-38C6-3CFB-D9E2-77737678646E}"/>
          </ac:spMkLst>
        </pc:spChg>
        <pc:spChg chg="del">
          <ac:chgData name="Lorenzo Rinaldi" userId="77d5bfdd-3e88-4678-a8ff-024fe85681f6" providerId="ADAL" clId="{A90D266A-ED4B-4C65-9B37-5EA644230C81}" dt="2023-07-21T14:49:59.024" v="794" actId="478"/>
          <ac:spMkLst>
            <pc:docMk/>
            <pc:sldMk cId="4150678755" sldId="294"/>
            <ac:spMk id="31" creationId="{88949BCB-578C-44D0-830B-FE8BBE9A4DDA}"/>
          </ac:spMkLst>
        </pc:spChg>
        <pc:spChg chg="del">
          <ac:chgData name="Lorenzo Rinaldi" userId="77d5bfdd-3e88-4678-a8ff-024fe85681f6" providerId="ADAL" clId="{A90D266A-ED4B-4C65-9B37-5EA644230C81}" dt="2023-07-21T14:49:59.024" v="794" actId="478"/>
          <ac:spMkLst>
            <pc:docMk/>
            <pc:sldMk cId="4150678755" sldId="294"/>
            <ac:spMk id="32" creationId="{164BA959-70AC-D00E-A5AB-694A064198FA}"/>
          </ac:spMkLst>
        </pc:spChg>
        <pc:spChg chg="del">
          <ac:chgData name="Lorenzo Rinaldi" userId="77d5bfdd-3e88-4678-a8ff-024fe85681f6" providerId="ADAL" clId="{A90D266A-ED4B-4C65-9B37-5EA644230C81}" dt="2023-07-21T14:50:03.404" v="797" actId="478"/>
          <ac:spMkLst>
            <pc:docMk/>
            <pc:sldMk cId="4150678755" sldId="294"/>
            <ac:spMk id="33" creationId="{B5E50A74-232D-7B71-2BCC-480F16A4B77F}"/>
          </ac:spMkLst>
        </pc:spChg>
        <pc:spChg chg="del">
          <ac:chgData name="Lorenzo Rinaldi" userId="77d5bfdd-3e88-4678-a8ff-024fe85681f6" providerId="ADAL" clId="{A90D266A-ED4B-4C65-9B37-5EA644230C81}" dt="2023-07-21T14:49:59.024" v="794" actId="478"/>
          <ac:spMkLst>
            <pc:docMk/>
            <pc:sldMk cId="4150678755" sldId="294"/>
            <ac:spMk id="34" creationId="{ADE66556-6C90-EC8E-A146-7380B19F5F6B}"/>
          </ac:spMkLst>
        </pc:spChg>
        <pc:spChg chg="del">
          <ac:chgData name="Lorenzo Rinaldi" userId="77d5bfdd-3e88-4678-a8ff-024fe85681f6" providerId="ADAL" clId="{A90D266A-ED4B-4C65-9B37-5EA644230C81}" dt="2023-07-21T14:49:59.024" v="794" actId="478"/>
          <ac:spMkLst>
            <pc:docMk/>
            <pc:sldMk cId="4150678755" sldId="294"/>
            <ac:spMk id="35" creationId="{BE006653-CEBF-6015-79A7-1EE2EC836706}"/>
          </ac:spMkLst>
        </pc:spChg>
        <pc:spChg chg="del">
          <ac:chgData name="Lorenzo Rinaldi" userId="77d5bfdd-3e88-4678-a8ff-024fe85681f6" providerId="ADAL" clId="{A90D266A-ED4B-4C65-9B37-5EA644230C81}" dt="2023-07-21T14:49:59.024" v="794" actId="478"/>
          <ac:spMkLst>
            <pc:docMk/>
            <pc:sldMk cId="4150678755" sldId="294"/>
            <ac:spMk id="36" creationId="{74A052B8-BD10-45B6-C37D-049EE9254E9D}"/>
          </ac:spMkLst>
        </pc:spChg>
        <pc:spChg chg="del">
          <ac:chgData name="Lorenzo Rinaldi" userId="77d5bfdd-3e88-4678-a8ff-024fe85681f6" providerId="ADAL" clId="{A90D266A-ED4B-4C65-9B37-5EA644230C81}" dt="2023-07-21T14:49:59.024" v="794" actId="478"/>
          <ac:spMkLst>
            <pc:docMk/>
            <pc:sldMk cId="4150678755" sldId="294"/>
            <ac:spMk id="37" creationId="{FB198F36-82F9-8F05-221D-250FFB890C75}"/>
          </ac:spMkLst>
        </pc:spChg>
        <pc:spChg chg="del">
          <ac:chgData name="Lorenzo Rinaldi" userId="77d5bfdd-3e88-4678-a8ff-024fe85681f6" providerId="ADAL" clId="{A90D266A-ED4B-4C65-9B37-5EA644230C81}" dt="2023-07-21T14:49:59.024" v="794" actId="478"/>
          <ac:spMkLst>
            <pc:docMk/>
            <pc:sldMk cId="4150678755" sldId="294"/>
            <ac:spMk id="38" creationId="{6B940BAC-30A0-FF8C-92D5-193C5FE039CB}"/>
          </ac:spMkLst>
        </pc:spChg>
        <pc:spChg chg="del">
          <ac:chgData name="Lorenzo Rinaldi" userId="77d5bfdd-3e88-4678-a8ff-024fe85681f6" providerId="ADAL" clId="{A90D266A-ED4B-4C65-9B37-5EA644230C81}" dt="2023-07-21T14:49:59.024" v="794" actId="478"/>
          <ac:spMkLst>
            <pc:docMk/>
            <pc:sldMk cId="4150678755" sldId="294"/>
            <ac:spMk id="39" creationId="{D1A68314-E90C-B0E6-A5EE-CA3329409CA7}"/>
          </ac:spMkLst>
        </pc:spChg>
        <pc:spChg chg="del">
          <ac:chgData name="Lorenzo Rinaldi" userId="77d5bfdd-3e88-4678-a8ff-024fe85681f6" providerId="ADAL" clId="{A90D266A-ED4B-4C65-9B37-5EA644230C81}" dt="2023-07-21T14:49:59.024" v="794" actId="478"/>
          <ac:spMkLst>
            <pc:docMk/>
            <pc:sldMk cId="4150678755" sldId="294"/>
            <ac:spMk id="40" creationId="{E72482D1-335C-67E8-3526-EDDF595E45CE}"/>
          </ac:spMkLst>
        </pc:spChg>
        <pc:spChg chg="add mod">
          <ac:chgData name="Lorenzo Rinaldi" userId="77d5bfdd-3e88-4678-a8ff-024fe85681f6" providerId="ADAL" clId="{A90D266A-ED4B-4C65-9B37-5EA644230C81}" dt="2023-07-21T14:50:34.867" v="838" actId="1036"/>
          <ac:spMkLst>
            <pc:docMk/>
            <pc:sldMk cId="4150678755" sldId="294"/>
            <ac:spMk id="41" creationId="{D888EC52-AEEF-CDC0-AC8E-39650A7A2BFA}"/>
          </ac:spMkLst>
        </pc:spChg>
        <pc:spChg chg="add mod">
          <ac:chgData name="Lorenzo Rinaldi" userId="77d5bfdd-3e88-4678-a8ff-024fe85681f6" providerId="ADAL" clId="{A90D266A-ED4B-4C65-9B37-5EA644230C81}" dt="2023-07-21T14:50:34.867" v="838" actId="1036"/>
          <ac:spMkLst>
            <pc:docMk/>
            <pc:sldMk cId="4150678755" sldId="294"/>
            <ac:spMk id="42" creationId="{5ADFA52A-8720-3A21-D4B8-0A5363FC2525}"/>
          </ac:spMkLst>
        </pc:spChg>
        <pc:picChg chg="mod">
          <ac:chgData name="Lorenzo Rinaldi" userId="77d5bfdd-3e88-4678-a8ff-024fe85681f6" providerId="ADAL" clId="{A90D266A-ED4B-4C65-9B37-5EA644230C81}" dt="2023-07-21T14:50:01.442" v="796" actId="1076"/>
          <ac:picMkLst>
            <pc:docMk/>
            <pc:sldMk cId="4150678755" sldId="294"/>
            <ac:picMk id="3" creationId="{2FDE5C26-D4A7-4A08-BEF4-A1958E075695}"/>
          </ac:picMkLst>
        </pc:picChg>
        <pc:picChg chg="del">
          <ac:chgData name="Lorenzo Rinaldi" userId="77d5bfdd-3e88-4678-a8ff-024fe85681f6" providerId="ADAL" clId="{A90D266A-ED4B-4C65-9B37-5EA644230C81}" dt="2023-07-21T14:49:59.024" v="794" actId="478"/>
          <ac:picMkLst>
            <pc:docMk/>
            <pc:sldMk cId="4150678755" sldId="294"/>
            <ac:picMk id="20" creationId="{EF3A1263-3572-B83D-AF8A-10096981CA42}"/>
          </ac:picMkLst>
        </pc:picChg>
      </pc:sldChg>
      <pc:sldChg chg="addSp delSp modSp add mod modAnim">
        <pc:chgData name="Lorenzo Rinaldi" userId="77d5bfdd-3e88-4678-a8ff-024fe85681f6" providerId="ADAL" clId="{A90D266A-ED4B-4C65-9B37-5EA644230C81}" dt="2023-07-21T14:53:09.442" v="962" actId="1035"/>
        <pc:sldMkLst>
          <pc:docMk/>
          <pc:sldMk cId="2933312165" sldId="295"/>
        </pc:sldMkLst>
        <pc:spChg chg="del">
          <ac:chgData name="Lorenzo Rinaldi" userId="77d5bfdd-3e88-4678-a8ff-024fe85681f6" providerId="ADAL" clId="{A90D266A-ED4B-4C65-9B37-5EA644230C81}" dt="2023-07-21T14:51:29.008" v="868" actId="478"/>
          <ac:spMkLst>
            <pc:docMk/>
            <pc:sldMk cId="2933312165" sldId="295"/>
            <ac:spMk id="2" creationId="{565A58B5-B479-F7E6-884C-B2E9D71C01D1}"/>
          </ac:spMkLst>
        </pc:spChg>
        <pc:spChg chg="del">
          <ac:chgData name="Lorenzo Rinaldi" userId="77d5bfdd-3e88-4678-a8ff-024fe85681f6" providerId="ADAL" clId="{A90D266A-ED4B-4C65-9B37-5EA644230C81}" dt="2023-07-21T14:51:29.008" v="868" actId="478"/>
          <ac:spMkLst>
            <pc:docMk/>
            <pc:sldMk cId="2933312165" sldId="295"/>
            <ac:spMk id="4" creationId="{65E6F961-8B0B-2D25-5805-64C2B6E0002A}"/>
          </ac:spMkLst>
        </pc:spChg>
        <pc:spChg chg="del">
          <ac:chgData name="Lorenzo Rinaldi" userId="77d5bfdd-3e88-4678-a8ff-024fe85681f6" providerId="ADAL" clId="{A90D266A-ED4B-4C65-9B37-5EA644230C81}" dt="2023-07-21T14:51:29.008" v="868" actId="478"/>
          <ac:spMkLst>
            <pc:docMk/>
            <pc:sldMk cId="2933312165" sldId="295"/>
            <ac:spMk id="5" creationId="{F2C5C458-CECE-3838-DBC2-263A05FECA90}"/>
          </ac:spMkLst>
        </pc:spChg>
        <pc:spChg chg="del">
          <ac:chgData name="Lorenzo Rinaldi" userId="77d5bfdd-3e88-4678-a8ff-024fe85681f6" providerId="ADAL" clId="{A90D266A-ED4B-4C65-9B37-5EA644230C81}" dt="2023-07-21T14:51:29.008" v="868" actId="478"/>
          <ac:spMkLst>
            <pc:docMk/>
            <pc:sldMk cId="2933312165" sldId="295"/>
            <ac:spMk id="6" creationId="{55CD2015-242A-3E23-C932-E10D74EB97E0}"/>
          </ac:spMkLst>
        </pc:spChg>
        <pc:spChg chg="del">
          <ac:chgData name="Lorenzo Rinaldi" userId="77d5bfdd-3e88-4678-a8ff-024fe85681f6" providerId="ADAL" clId="{A90D266A-ED4B-4C65-9B37-5EA644230C81}" dt="2023-07-21T14:51:29.008" v="868" actId="478"/>
          <ac:spMkLst>
            <pc:docMk/>
            <pc:sldMk cId="2933312165" sldId="295"/>
            <ac:spMk id="7" creationId="{9334D47D-7FDB-2B1C-09E5-C30871149A54}"/>
          </ac:spMkLst>
        </pc:spChg>
        <pc:spChg chg="del">
          <ac:chgData name="Lorenzo Rinaldi" userId="77d5bfdd-3e88-4678-a8ff-024fe85681f6" providerId="ADAL" clId="{A90D266A-ED4B-4C65-9B37-5EA644230C81}" dt="2023-07-21T14:51:29.008" v="868" actId="478"/>
          <ac:spMkLst>
            <pc:docMk/>
            <pc:sldMk cId="2933312165" sldId="295"/>
            <ac:spMk id="8" creationId="{F652FEFA-1BE3-5C1E-534B-F1B53814E92A}"/>
          </ac:spMkLst>
        </pc:spChg>
        <pc:spChg chg="del">
          <ac:chgData name="Lorenzo Rinaldi" userId="77d5bfdd-3e88-4678-a8ff-024fe85681f6" providerId="ADAL" clId="{A90D266A-ED4B-4C65-9B37-5EA644230C81}" dt="2023-07-21T14:51:29.008" v="868" actId="478"/>
          <ac:spMkLst>
            <pc:docMk/>
            <pc:sldMk cId="2933312165" sldId="295"/>
            <ac:spMk id="10" creationId="{ADC5C65D-CD57-A024-B0D9-EBD110B5D67B}"/>
          </ac:spMkLst>
        </pc:spChg>
        <pc:spChg chg="del">
          <ac:chgData name="Lorenzo Rinaldi" userId="77d5bfdd-3e88-4678-a8ff-024fe85681f6" providerId="ADAL" clId="{A90D266A-ED4B-4C65-9B37-5EA644230C81}" dt="2023-07-21T14:51:29.008" v="868" actId="478"/>
          <ac:spMkLst>
            <pc:docMk/>
            <pc:sldMk cId="2933312165" sldId="295"/>
            <ac:spMk id="11" creationId="{B39D61ED-BCEB-BB94-FD06-FCE0D16C742E}"/>
          </ac:spMkLst>
        </pc:spChg>
        <pc:spChg chg="del">
          <ac:chgData name="Lorenzo Rinaldi" userId="77d5bfdd-3e88-4678-a8ff-024fe85681f6" providerId="ADAL" clId="{A90D266A-ED4B-4C65-9B37-5EA644230C81}" dt="2023-07-21T14:51:29.008" v="868" actId="478"/>
          <ac:spMkLst>
            <pc:docMk/>
            <pc:sldMk cId="2933312165" sldId="295"/>
            <ac:spMk id="12" creationId="{27BEF6AC-25D3-B855-5002-4BE7B52CD0C8}"/>
          </ac:spMkLst>
        </pc:spChg>
        <pc:spChg chg="del">
          <ac:chgData name="Lorenzo Rinaldi" userId="77d5bfdd-3e88-4678-a8ff-024fe85681f6" providerId="ADAL" clId="{A90D266A-ED4B-4C65-9B37-5EA644230C81}" dt="2023-07-21T14:51:29.008" v="868" actId="478"/>
          <ac:spMkLst>
            <pc:docMk/>
            <pc:sldMk cId="2933312165" sldId="295"/>
            <ac:spMk id="13" creationId="{D1D1F8DA-7873-38F6-C897-933EDCA63656}"/>
          </ac:spMkLst>
        </pc:spChg>
        <pc:spChg chg="del">
          <ac:chgData name="Lorenzo Rinaldi" userId="77d5bfdd-3e88-4678-a8ff-024fe85681f6" providerId="ADAL" clId="{A90D266A-ED4B-4C65-9B37-5EA644230C81}" dt="2023-07-21T14:51:29.008" v="868" actId="478"/>
          <ac:spMkLst>
            <pc:docMk/>
            <pc:sldMk cId="2933312165" sldId="295"/>
            <ac:spMk id="14" creationId="{97CE614A-8DA5-AD20-9FA0-5E8EF601A4BC}"/>
          </ac:spMkLst>
        </pc:spChg>
        <pc:spChg chg="del">
          <ac:chgData name="Lorenzo Rinaldi" userId="77d5bfdd-3e88-4678-a8ff-024fe85681f6" providerId="ADAL" clId="{A90D266A-ED4B-4C65-9B37-5EA644230C81}" dt="2023-07-21T14:51:29.008" v="868" actId="478"/>
          <ac:spMkLst>
            <pc:docMk/>
            <pc:sldMk cId="2933312165" sldId="295"/>
            <ac:spMk id="15" creationId="{9EBE6E40-18A9-FB7E-9C37-5FCA930B5518}"/>
          </ac:spMkLst>
        </pc:spChg>
        <pc:spChg chg="del">
          <ac:chgData name="Lorenzo Rinaldi" userId="77d5bfdd-3e88-4678-a8ff-024fe85681f6" providerId="ADAL" clId="{A90D266A-ED4B-4C65-9B37-5EA644230C81}" dt="2023-07-21T14:51:29.008" v="868" actId="478"/>
          <ac:spMkLst>
            <pc:docMk/>
            <pc:sldMk cId="2933312165" sldId="295"/>
            <ac:spMk id="16" creationId="{9052C774-DD61-DA96-9265-3E248AD4FDDD}"/>
          </ac:spMkLst>
        </pc:spChg>
        <pc:spChg chg="del">
          <ac:chgData name="Lorenzo Rinaldi" userId="77d5bfdd-3e88-4678-a8ff-024fe85681f6" providerId="ADAL" clId="{A90D266A-ED4B-4C65-9B37-5EA644230C81}" dt="2023-07-21T14:51:29.008" v="868" actId="478"/>
          <ac:spMkLst>
            <pc:docMk/>
            <pc:sldMk cId="2933312165" sldId="295"/>
            <ac:spMk id="17" creationId="{37F66546-8883-8BB9-F2A5-C1F156BE6785}"/>
          </ac:spMkLst>
        </pc:spChg>
        <pc:spChg chg="del">
          <ac:chgData name="Lorenzo Rinaldi" userId="77d5bfdd-3e88-4678-a8ff-024fe85681f6" providerId="ADAL" clId="{A90D266A-ED4B-4C65-9B37-5EA644230C81}" dt="2023-07-21T14:51:29.008" v="868" actId="478"/>
          <ac:spMkLst>
            <pc:docMk/>
            <pc:sldMk cId="2933312165" sldId="295"/>
            <ac:spMk id="18" creationId="{C1B5C15A-716B-F90E-96EA-EAE6C5053F99}"/>
          </ac:spMkLst>
        </pc:spChg>
        <pc:spChg chg="del">
          <ac:chgData name="Lorenzo Rinaldi" userId="77d5bfdd-3e88-4678-a8ff-024fe85681f6" providerId="ADAL" clId="{A90D266A-ED4B-4C65-9B37-5EA644230C81}" dt="2023-07-21T14:51:29.008" v="868" actId="478"/>
          <ac:spMkLst>
            <pc:docMk/>
            <pc:sldMk cId="2933312165" sldId="295"/>
            <ac:spMk id="19" creationId="{7B63101E-22D1-118B-9119-E8BA6C8FC4B8}"/>
          </ac:spMkLst>
        </pc:spChg>
        <pc:spChg chg="add mod">
          <ac:chgData name="Lorenzo Rinaldi" userId="77d5bfdd-3e88-4678-a8ff-024fe85681f6" providerId="ADAL" clId="{A90D266A-ED4B-4C65-9B37-5EA644230C81}" dt="2023-07-21T14:52:38.508" v="879" actId="1076"/>
          <ac:spMkLst>
            <pc:docMk/>
            <pc:sldMk cId="2933312165" sldId="295"/>
            <ac:spMk id="21" creationId="{B340E5A8-F1E5-E4EE-69EA-67E6B3396FFC}"/>
          </ac:spMkLst>
        </pc:spChg>
        <pc:spChg chg="add mod">
          <ac:chgData name="Lorenzo Rinaldi" userId="77d5bfdd-3e88-4678-a8ff-024fe85681f6" providerId="ADAL" clId="{A90D266A-ED4B-4C65-9B37-5EA644230C81}" dt="2023-07-21T14:52:46.184" v="901" actId="1035"/>
          <ac:spMkLst>
            <pc:docMk/>
            <pc:sldMk cId="2933312165" sldId="295"/>
            <ac:spMk id="23" creationId="{AF711241-C345-6022-5BCA-85982A9C9138}"/>
          </ac:spMkLst>
        </pc:spChg>
        <pc:spChg chg="add mod">
          <ac:chgData name="Lorenzo Rinaldi" userId="77d5bfdd-3e88-4678-a8ff-024fe85681f6" providerId="ADAL" clId="{A90D266A-ED4B-4C65-9B37-5EA644230C81}" dt="2023-07-21T14:52:46.184" v="901" actId="1035"/>
          <ac:spMkLst>
            <pc:docMk/>
            <pc:sldMk cId="2933312165" sldId="295"/>
            <ac:spMk id="24" creationId="{6DACFE2E-543B-FE74-A261-7FE2D7A86846}"/>
          </ac:spMkLst>
        </pc:spChg>
        <pc:spChg chg="add mod">
          <ac:chgData name="Lorenzo Rinaldi" userId="77d5bfdd-3e88-4678-a8ff-024fe85681f6" providerId="ADAL" clId="{A90D266A-ED4B-4C65-9B37-5EA644230C81}" dt="2023-07-21T14:52:46.184" v="901" actId="1035"/>
          <ac:spMkLst>
            <pc:docMk/>
            <pc:sldMk cId="2933312165" sldId="295"/>
            <ac:spMk id="25" creationId="{88188259-3AB8-51EC-E5EC-E54658BF5EF4}"/>
          </ac:spMkLst>
        </pc:spChg>
        <pc:spChg chg="add mod">
          <ac:chgData name="Lorenzo Rinaldi" userId="77d5bfdd-3e88-4678-a8ff-024fe85681f6" providerId="ADAL" clId="{A90D266A-ED4B-4C65-9B37-5EA644230C81}" dt="2023-07-21T14:52:46.184" v="901" actId="1035"/>
          <ac:spMkLst>
            <pc:docMk/>
            <pc:sldMk cId="2933312165" sldId="295"/>
            <ac:spMk id="26" creationId="{E4AD9DCA-9E00-BD0F-549A-6DFDD2697CD4}"/>
          </ac:spMkLst>
        </pc:spChg>
        <pc:spChg chg="add mod">
          <ac:chgData name="Lorenzo Rinaldi" userId="77d5bfdd-3e88-4678-a8ff-024fe85681f6" providerId="ADAL" clId="{A90D266A-ED4B-4C65-9B37-5EA644230C81}" dt="2023-07-21T14:52:46.184" v="901" actId="1035"/>
          <ac:spMkLst>
            <pc:docMk/>
            <pc:sldMk cId="2933312165" sldId="295"/>
            <ac:spMk id="27" creationId="{15B0C227-152A-A287-53F0-A15FC4660CE4}"/>
          </ac:spMkLst>
        </pc:spChg>
        <pc:spChg chg="add mod">
          <ac:chgData name="Lorenzo Rinaldi" userId="77d5bfdd-3e88-4678-a8ff-024fe85681f6" providerId="ADAL" clId="{A90D266A-ED4B-4C65-9B37-5EA644230C81}" dt="2023-07-21T14:52:58.909" v="946" actId="1036"/>
          <ac:spMkLst>
            <pc:docMk/>
            <pc:sldMk cId="2933312165" sldId="295"/>
            <ac:spMk id="28" creationId="{8D7D99D5-A60B-8A2A-2BC1-5628820732AA}"/>
          </ac:spMkLst>
        </pc:spChg>
        <pc:spChg chg="add mod">
          <ac:chgData name="Lorenzo Rinaldi" userId="77d5bfdd-3e88-4678-a8ff-024fe85681f6" providerId="ADAL" clId="{A90D266A-ED4B-4C65-9B37-5EA644230C81}" dt="2023-07-21T14:52:58.909" v="946" actId="1036"/>
          <ac:spMkLst>
            <pc:docMk/>
            <pc:sldMk cId="2933312165" sldId="295"/>
            <ac:spMk id="29" creationId="{2D45D844-72EF-EBC6-6089-0AD970F3076C}"/>
          </ac:spMkLst>
        </pc:spChg>
        <pc:spChg chg="add mod">
          <ac:chgData name="Lorenzo Rinaldi" userId="77d5bfdd-3e88-4678-a8ff-024fe85681f6" providerId="ADAL" clId="{A90D266A-ED4B-4C65-9B37-5EA644230C81}" dt="2023-07-21T14:52:46.184" v="901" actId="1035"/>
          <ac:spMkLst>
            <pc:docMk/>
            <pc:sldMk cId="2933312165" sldId="295"/>
            <ac:spMk id="30" creationId="{A0366763-4E3B-F1BD-E694-32955A20C8DB}"/>
          </ac:spMkLst>
        </pc:spChg>
        <pc:spChg chg="add mod">
          <ac:chgData name="Lorenzo Rinaldi" userId="77d5bfdd-3e88-4678-a8ff-024fe85681f6" providerId="ADAL" clId="{A90D266A-ED4B-4C65-9B37-5EA644230C81}" dt="2023-07-21T14:52:46.184" v="901" actId="1035"/>
          <ac:spMkLst>
            <pc:docMk/>
            <pc:sldMk cId="2933312165" sldId="295"/>
            <ac:spMk id="31" creationId="{56BDB81B-49BF-0734-456C-6F023C6A68B2}"/>
          </ac:spMkLst>
        </pc:spChg>
        <pc:spChg chg="add mod">
          <ac:chgData name="Lorenzo Rinaldi" userId="77d5bfdd-3e88-4678-a8ff-024fe85681f6" providerId="ADAL" clId="{A90D266A-ED4B-4C65-9B37-5EA644230C81}" dt="2023-07-21T14:52:58.909" v="946" actId="1036"/>
          <ac:spMkLst>
            <pc:docMk/>
            <pc:sldMk cId="2933312165" sldId="295"/>
            <ac:spMk id="32" creationId="{0F699681-1670-D81B-7357-33069F089DB8}"/>
          </ac:spMkLst>
        </pc:spChg>
        <pc:spChg chg="add mod">
          <ac:chgData name="Lorenzo Rinaldi" userId="77d5bfdd-3e88-4678-a8ff-024fe85681f6" providerId="ADAL" clId="{A90D266A-ED4B-4C65-9B37-5EA644230C81}" dt="2023-07-21T14:53:09.442" v="962" actId="1035"/>
          <ac:spMkLst>
            <pc:docMk/>
            <pc:sldMk cId="2933312165" sldId="295"/>
            <ac:spMk id="33" creationId="{C3DB9649-781F-D7B5-EF33-BFEAAC72C8DB}"/>
          </ac:spMkLst>
        </pc:spChg>
        <pc:spChg chg="add mod">
          <ac:chgData name="Lorenzo Rinaldi" userId="77d5bfdd-3e88-4678-a8ff-024fe85681f6" providerId="ADAL" clId="{A90D266A-ED4B-4C65-9B37-5EA644230C81}" dt="2023-07-21T14:53:09.442" v="962" actId="1035"/>
          <ac:spMkLst>
            <pc:docMk/>
            <pc:sldMk cId="2933312165" sldId="295"/>
            <ac:spMk id="34" creationId="{3ED310F1-C74B-1390-D5BD-4298A24AB4A0}"/>
          </ac:spMkLst>
        </pc:spChg>
        <pc:spChg chg="add mod">
          <ac:chgData name="Lorenzo Rinaldi" userId="77d5bfdd-3e88-4678-a8ff-024fe85681f6" providerId="ADAL" clId="{A90D266A-ED4B-4C65-9B37-5EA644230C81}" dt="2023-07-21T14:53:09.442" v="962" actId="1035"/>
          <ac:spMkLst>
            <pc:docMk/>
            <pc:sldMk cId="2933312165" sldId="295"/>
            <ac:spMk id="35" creationId="{ECF0F079-5630-813B-7865-B5A9C0A534D1}"/>
          </ac:spMkLst>
        </pc:spChg>
        <pc:spChg chg="add mod">
          <ac:chgData name="Lorenzo Rinaldi" userId="77d5bfdd-3e88-4678-a8ff-024fe85681f6" providerId="ADAL" clId="{A90D266A-ED4B-4C65-9B37-5EA644230C81}" dt="2023-07-21T14:53:09.442" v="962" actId="1035"/>
          <ac:spMkLst>
            <pc:docMk/>
            <pc:sldMk cId="2933312165" sldId="295"/>
            <ac:spMk id="36" creationId="{18553CB2-E015-59CD-59F3-875EE2C2A563}"/>
          </ac:spMkLst>
        </pc:spChg>
        <pc:spChg chg="del">
          <ac:chgData name="Lorenzo Rinaldi" userId="77d5bfdd-3e88-4678-a8ff-024fe85681f6" providerId="ADAL" clId="{A90D266A-ED4B-4C65-9B37-5EA644230C81}" dt="2023-07-21T14:51:29.008" v="868" actId="478"/>
          <ac:spMkLst>
            <pc:docMk/>
            <pc:sldMk cId="2933312165" sldId="295"/>
            <ac:spMk id="41" creationId="{D888EC52-AEEF-CDC0-AC8E-39650A7A2BFA}"/>
          </ac:spMkLst>
        </pc:spChg>
        <pc:spChg chg="del">
          <ac:chgData name="Lorenzo Rinaldi" userId="77d5bfdd-3e88-4678-a8ff-024fe85681f6" providerId="ADAL" clId="{A90D266A-ED4B-4C65-9B37-5EA644230C81}" dt="2023-07-21T14:51:29.008" v="868" actId="478"/>
          <ac:spMkLst>
            <pc:docMk/>
            <pc:sldMk cId="2933312165" sldId="295"/>
            <ac:spMk id="42" creationId="{5ADFA52A-8720-3A21-D4B8-0A5363FC2525}"/>
          </ac:spMkLst>
        </pc:spChg>
        <pc:picChg chg="add mod">
          <ac:chgData name="Lorenzo Rinaldi" userId="77d5bfdd-3e88-4678-a8ff-024fe85681f6" providerId="ADAL" clId="{A90D266A-ED4B-4C65-9B37-5EA644230C81}" dt="2023-07-21T14:52:58.909" v="946" actId="1036"/>
          <ac:picMkLst>
            <pc:docMk/>
            <pc:sldMk cId="2933312165" sldId="295"/>
            <ac:picMk id="20" creationId="{E94D1F7F-D757-13FA-D8FA-624C70E63CFC}"/>
          </ac:picMkLst>
        </pc:picChg>
        <pc:picChg chg="add mod">
          <ac:chgData name="Lorenzo Rinaldi" userId="77d5bfdd-3e88-4678-a8ff-024fe85681f6" providerId="ADAL" clId="{A90D266A-ED4B-4C65-9B37-5EA644230C81}" dt="2023-07-21T14:52:58.909" v="946" actId="1036"/>
          <ac:picMkLst>
            <pc:docMk/>
            <pc:sldMk cId="2933312165" sldId="295"/>
            <ac:picMk id="22" creationId="{E7BE18CD-A7DB-2B22-CF06-63E844027E76}"/>
          </ac:picMkLst>
        </pc:picChg>
      </pc:sldChg>
      <pc:sldChg chg="del">
        <pc:chgData name="Lorenzo Rinaldi" userId="77d5bfdd-3e88-4678-a8ff-024fe85681f6" providerId="ADAL" clId="{A90D266A-ED4B-4C65-9B37-5EA644230C81}" dt="2023-07-21T14:37:04.568" v="39" actId="47"/>
        <pc:sldMkLst>
          <pc:docMk/>
          <pc:sldMk cId="3427571278" sldId="295"/>
        </pc:sldMkLst>
      </pc:sldChg>
      <pc:sldChg chg="addSp delSp modSp add mod ord modAnim">
        <pc:chgData name="Lorenzo Rinaldi" userId="77d5bfdd-3e88-4678-a8ff-024fe85681f6" providerId="ADAL" clId="{A90D266A-ED4B-4C65-9B37-5EA644230C81}" dt="2023-07-21T14:52:09.488" v="875"/>
        <pc:sldMkLst>
          <pc:docMk/>
          <pc:sldMk cId="3153695113" sldId="296"/>
        </pc:sldMkLst>
        <pc:spChg chg="add mod">
          <ac:chgData name="Lorenzo Rinaldi" userId="77d5bfdd-3e88-4678-a8ff-024fe85681f6" providerId="ADAL" clId="{A90D266A-ED4B-4C65-9B37-5EA644230C81}" dt="2023-07-21T14:51:49.355" v="871" actId="1076"/>
          <ac:spMkLst>
            <pc:docMk/>
            <pc:sldMk cId="3153695113" sldId="296"/>
            <ac:spMk id="2" creationId="{2D063ACE-9481-F67C-55E8-CE4445BEF6B7}"/>
          </ac:spMkLst>
        </pc:spChg>
        <pc:spChg chg="add del mod">
          <ac:chgData name="Lorenzo Rinaldi" userId="77d5bfdd-3e88-4678-a8ff-024fe85681f6" providerId="ADAL" clId="{A90D266A-ED4B-4C65-9B37-5EA644230C81}" dt="2023-07-21T14:52:00.136" v="873" actId="478"/>
          <ac:spMkLst>
            <pc:docMk/>
            <pc:sldMk cId="3153695113" sldId="296"/>
            <ac:spMk id="4" creationId="{7B26ACF1-FBA6-589B-6237-0B7D7C4F0E53}"/>
          </ac:spMkLst>
        </pc:spChg>
      </pc:sldChg>
      <pc:sldChg chg="addSp modSp add mod">
        <pc:chgData name="Lorenzo Rinaldi" userId="77d5bfdd-3e88-4678-a8ff-024fe85681f6" providerId="ADAL" clId="{A90D266A-ED4B-4C65-9B37-5EA644230C81}" dt="2023-07-21T14:56:12.083" v="1132" actId="1037"/>
        <pc:sldMkLst>
          <pc:docMk/>
          <pc:sldMk cId="1880448825" sldId="297"/>
        </pc:sldMkLst>
        <pc:spChg chg="add mod">
          <ac:chgData name="Lorenzo Rinaldi" userId="77d5bfdd-3e88-4678-a8ff-024fe85681f6" providerId="ADAL" clId="{A90D266A-ED4B-4C65-9B37-5EA644230C81}" dt="2023-07-21T14:56:12.083" v="1132" actId="1037"/>
          <ac:spMkLst>
            <pc:docMk/>
            <pc:sldMk cId="1880448825" sldId="297"/>
            <ac:spMk id="2" creationId="{76A97557-0F23-4324-BAB8-D3C6AAB3E51D}"/>
          </ac:spMkLst>
        </pc:spChg>
        <pc:spChg chg="add mod">
          <ac:chgData name="Lorenzo Rinaldi" userId="77d5bfdd-3e88-4678-a8ff-024fe85681f6" providerId="ADAL" clId="{A90D266A-ED4B-4C65-9B37-5EA644230C81}" dt="2023-07-21T14:56:12.083" v="1132" actId="1037"/>
          <ac:spMkLst>
            <pc:docMk/>
            <pc:sldMk cId="1880448825" sldId="297"/>
            <ac:spMk id="4" creationId="{803879A5-A27D-03CB-F969-1CBBFC88C4D7}"/>
          </ac:spMkLst>
        </pc:spChg>
        <pc:spChg chg="mod">
          <ac:chgData name="Lorenzo Rinaldi" userId="77d5bfdd-3e88-4678-a8ff-024fe85681f6" providerId="ADAL" clId="{A90D266A-ED4B-4C65-9B37-5EA644230C81}" dt="2023-07-21T14:56:00.442" v="1106" actId="20577"/>
          <ac:spMkLst>
            <pc:docMk/>
            <pc:sldMk cId="1880448825" sldId="297"/>
            <ac:spMk id="9" creationId="{D65E6D98-BE8C-6B4C-B23E-6167300445AE}"/>
          </ac:spMkLst>
        </pc:spChg>
        <pc:picChg chg="add mod">
          <ac:chgData name="Lorenzo Rinaldi" userId="77d5bfdd-3e88-4678-a8ff-024fe85681f6" providerId="ADAL" clId="{A90D266A-ED4B-4C65-9B37-5EA644230C81}" dt="2023-07-21T14:56:12.083" v="1132" actId="1037"/>
          <ac:picMkLst>
            <pc:docMk/>
            <pc:sldMk cId="1880448825" sldId="297"/>
            <ac:picMk id="5" creationId="{912CDFE3-84BD-B25C-E7D6-D2A3FA2F21C9}"/>
          </ac:picMkLst>
        </pc:picChg>
      </pc:sldChg>
      <pc:sldChg chg="addSp modSp add mod ord modAnim">
        <pc:chgData name="Lorenzo Rinaldi" userId="77d5bfdd-3e88-4678-a8ff-024fe85681f6" providerId="ADAL" clId="{A90D266A-ED4B-4C65-9B37-5EA644230C81}" dt="2023-07-21T14:55:52.153" v="1070"/>
        <pc:sldMkLst>
          <pc:docMk/>
          <pc:sldMk cId="1015555219" sldId="298"/>
        </pc:sldMkLst>
        <pc:spChg chg="add mod">
          <ac:chgData name="Lorenzo Rinaldi" userId="77d5bfdd-3e88-4678-a8ff-024fe85681f6" providerId="ADAL" clId="{A90D266A-ED4B-4C65-9B37-5EA644230C81}" dt="2023-07-21T14:54:43.058" v="965" actId="1076"/>
          <ac:spMkLst>
            <pc:docMk/>
            <pc:sldMk cId="1015555219" sldId="298"/>
            <ac:spMk id="2" creationId="{7036F953-D6F2-989F-06F2-266E22E1F5A5}"/>
          </ac:spMkLst>
        </pc:spChg>
        <pc:spChg chg="add mod">
          <ac:chgData name="Lorenzo Rinaldi" userId="77d5bfdd-3e88-4678-a8ff-024fe85681f6" providerId="ADAL" clId="{A90D266A-ED4B-4C65-9B37-5EA644230C81}" dt="2023-07-21T14:54:54.735" v="990" actId="1035"/>
          <ac:spMkLst>
            <pc:docMk/>
            <pc:sldMk cId="1015555219" sldId="298"/>
            <ac:spMk id="4" creationId="{0E8E6BDC-8D87-AE3C-8409-82B3B6FBD0B2}"/>
          </ac:spMkLst>
        </pc:spChg>
        <pc:spChg chg="add mod">
          <ac:chgData name="Lorenzo Rinaldi" userId="77d5bfdd-3e88-4678-a8ff-024fe85681f6" providerId="ADAL" clId="{A90D266A-ED4B-4C65-9B37-5EA644230C81}" dt="2023-07-21T14:54:54.735" v="990" actId="1035"/>
          <ac:spMkLst>
            <pc:docMk/>
            <pc:sldMk cId="1015555219" sldId="298"/>
            <ac:spMk id="5" creationId="{651B920A-EDCA-BF55-9738-11DA1484D826}"/>
          </ac:spMkLst>
        </pc:spChg>
        <pc:spChg chg="add mod">
          <ac:chgData name="Lorenzo Rinaldi" userId="77d5bfdd-3e88-4678-a8ff-024fe85681f6" providerId="ADAL" clId="{A90D266A-ED4B-4C65-9B37-5EA644230C81}" dt="2023-07-21T14:54:54.735" v="990" actId="1035"/>
          <ac:spMkLst>
            <pc:docMk/>
            <pc:sldMk cId="1015555219" sldId="298"/>
            <ac:spMk id="6" creationId="{C9D9B995-A4EE-45BF-ADBC-AE48EA3FC9A0}"/>
          </ac:spMkLst>
        </pc:spChg>
        <pc:spChg chg="add mod">
          <ac:chgData name="Lorenzo Rinaldi" userId="77d5bfdd-3e88-4678-a8ff-024fe85681f6" providerId="ADAL" clId="{A90D266A-ED4B-4C65-9B37-5EA644230C81}" dt="2023-07-21T14:54:54.735" v="990" actId="1035"/>
          <ac:spMkLst>
            <pc:docMk/>
            <pc:sldMk cId="1015555219" sldId="298"/>
            <ac:spMk id="7" creationId="{926F9B16-0E32-0C3A-C200-97F75BB65BC4}"/>
          </ac:spMkLst>
        </pc:spChg>
        <pc:spChg chg="add mod">
          <ac:chgData name="Lorenzo Rinaldi" userId="77d5bfdd-3e88-4678-a8ff-024fe85681f6" providerId="ADAL" clId="{A90D266A-ED4B-4C65-9B37-5EA644230C81}" dt="2023-07-21T14:54:54.735" v="990" actId="1035"/>
          <ac:spMkLst>
            <pc:docMk/>
            <pc:sldMk cId="1015555219" sldId="298"/>
            <ac:spMk id="8" creationId="{8E6EB412-0B1D-1483-5C13-D9FD2C16CD50}"/>
          </ac:spMkLst>
        </pc:spChg>
        <pc:spChg chg="add mod">
          <ac:chgData name="Lorenzo Rinaldi" userId="77d5bfdd-3e88-4678-a8ff-024fe85681f6" providerId="ADAL" clId="{A90D266A-ED4B-4C65-9B37-5EA644230C81}" dt="2023-07-21T14:54:54.735" v="990" actId="1035"/>
          <ac:spMkLst>
            <pc:docMk/>
            <pc:sldMk cId="1015555219" sldId="298"/>
            <ac:spMk id="10" creationId="{65E73A5E-C846-E8A1-36AE-24F20B606450}"/>
          </ac:spMkLst>
        </pc:spChg>
        <pc:spChg chg="add mod">
          <ac:chgData name="Lorenzo Rinaldi" userId="77d5bfdd-3e88-4678-a8ff-024fe85681f6" providerId="ADAL" clId="{A90D266A-ED4B-4C65-9B37-5EA644230C81}" dt="2023-07-21T14:54:54.735" v="990" actId="1035"/>
          <ac:spMkLst>
            <pc:docMk/>
            <pc:sldMk cId="1015555219" sldId="298"/>
            <ac:spMk id="11" creationId="{2199ECBC-940F-5CD3-1D89-E4893A9618B8}"/>
          </ac:spMkLst>
        </pc:spChg>
        <pc:spChg chg="add mod">
          <ac:chgData name="Lorenzo Rinaldi" userId="77d5bfdd-3e88-4678-a8ff-024fe85681f6" providerId="ADAL" clId="{A90D266A-ED4B-4C65-9B37-5EA644230C81}" dt="2023-07-21T14:54:54.735" v="990" actId="1035"/>
          <ac:spMkLst>
            <pc:docMk/>
            <pc:sldMk cId="1015555219" sldId="298"/>
            <ac:spMk id="12" creationId="{71E6BED5-0F32-4008-D78A-C72E2301806B}"/>
          </ac:spMkLst>
        </pc:spChg>
        <pc:spChg chg="add mod">
          <ac:chgData name="Lorenzo Rinaldi" userId="77d5bfdd-3e88-4678-a8ff-024fe85681f6" providerId="ADAL" clId="{A90D266A-ED4B-4C65-9B37-5EA644230C81}" dt="2023-07-21T14:55:08.336" v="1029" actId="1035"/>
          <ac:spMkLst>
            <pc:docMk/>
            <pc:sldMk cId="1015555219" sldId="298"/>
            <ac:spMk id="14" creationId="{3B61C578-A3CC-B71B-D6D1-7A0B1085784F}"/>
          </ac:spMkLst>
        </pc:spChg>
        <pc:spChg chg="add mod">
          <ac:chgData name="Lorenzo Rinaldi" userId="77d5bfdd-3e88-4678-a8ff-024fe85681f6" providerId="ADAL" clId="{A90D266A-ED4B-4C65-9B37-5EA644230C81}" dt="2023-07-21T14:55:08.336" v="1029" actId="1035"/>
          <ac:spMkLst>
            <pc:docMk/>
            <pc:sldMk cId="1015555219" sldId="298"/>
            <ac:spMk id="15" creationId="{783B40A4-2336-F450-AD05-DB8FBBD4FF14}"/>
          </ac:spMkLst>
        </pc:spChg>
        <pc:spChg chg="add mod">
          <ac:chgData name="Lorenzo Rinaldi" userId="77d5bfdd-3e88-4678-a8ff-024fe85681f6" providerId="ADAL" clId="{A90D266A-ED4B-4C65-9B37-5EA644230C81}" dt="2023-07-21T14:55:08.336" v="1029" actId="1035"/>
          <ac:spMkLst>
            <pc:docMk/>
            <pc:sldMk cId="1015555219" sldId="298"/>
            <ac:spMk id="16" creationId="{C029D0C6-0230-DE5A-F295-9C5FBC9CE976}"/>
          </ac:spMkLst>
        </pc:spChg>
        <pc:spChg chg="add mod">
          <ac:chgData name="Lorenzo Rinaldi" userId="77d5bfdd-3e88-4678-a8ff-024fe85681f6" providerId="ADAL" clId="{A90D266A-ED4B-4C65-9B37-5EA644230C81}" dt="2023-07-21T14:55:08.336" v="1029" actId="1035"/>
          <ac:spMkLst>
            <pc:docMk/>
            <pc:sldMk cId="1015555219" sldId="298"/>
            <ac:spMk id="17" creationId="{B0E8E911-0A10-FFB5-0852-ED612B8D404C}"/>
          </ac:spMkLst>
        </pc:spChg>
        <pc:spChg chg="add mod">
          <ac:chgData name="Lorenzo Rinaldi" userId="77d5bfdd-3e88-4678-a8ff-024fe85681f6" providerId="ADAL" clId="{A90D266A-ED4B-4C65-9B37-5EA644230C81}" dt="2023-07-21T14:55:08.336" v="1029" actId="1035"/>
          <ac:spMkLst>
            <pc:docMk/>
            <pc:sldMk cId="1015555219" sldId="298"/>
            <ac:spMk id="18" creationId="{772BE53E-ABA8-F2A3-0C5C-029E8DDF097C}"/>
          </ac:spMkLst>
        </pc:spChg>
        <pc:spChg chg="add mod">
          <ac:chgData name="Lorenzo Rinaldi" userId="77d5bfdd-3e88-4678-a8ff-024fe85681f6" providerId="ADAL" clId="{A90D266A-ED4B-4C65-9B37-5EA644230C81}" dt="2023-07-21T14:55:08.336" v="1029" actId="1035"/>
          <ac:spMkLst>
            <pc:docMk/>
            <pc:sldMk cId="1015555219" sldId="298"/>
            <ac:spMk id="19" creationId="{C0AF7601-81C9-A86A-B470-8ED336684084}"/>
          </ac:spMkLst>
        </pc:spChg>
        <pc:spChg chg="add mod">
          <ac:chgData name="Lorenzo Rinaldi" userId="77d5bfdd-3e88-4678-a8ff-024fe85681f6" providerId="ADAL" clId="{A90D266A-ED4B-4C65-9B37-5EA644230C81}" dt="2023-07-21T14:55:08.336" v="1029" actId="1035"/>
          <ac:spMkLst>
            <pc:docMk/>
            <pc:sldMk cId="1015555219" sldId="298"/>
            <ac:spMk id="20" creationId="{F20B6C93-F5DE-DDCE-EFCD-08A2EF10A699}"/>
          </ac:spMkLst>
        </pc:spChg>
        <pc:spChg chg="add mod">
          <ac:chgData name="Lorenzo Rinaldi" userId="77d5bfdd-3e88-4678-a8ff-024fe85681f6" providerId="ADAL" clId="{A90D266A-ED4B-4C65-9B37-5EA644230C81}" dt="2023-07-21T14:55:08.336" v="1029" actId="1035"/>
          <ac:spMkLst>
            <pc:docMk/>
            <pc:sldMk cId="1015555219" sldId="298"/>
            <ac:spMk id="21" creationId="{990E3688-3D89-F98F-A02A-353299DFB3FD}"/>
          </ac:spMkLst>
        </pc:spChg>
        <pc:spChg chg="add mod">
          <ac:chgData name="Lorenzo Rinaldi" userId="77d5bfdd-3e88-4678-a8ff-024fe85681f6" providerId="ADAL" clId="{A90D266A-ED4B-4C65-9B37-5EA644230C81}" dt="2023-07-21T14:55:08.336" v="1029" actId="1035"/>
          <ac:spMkLst>
            <pc:docMk/>
            <pc:sldMk cId="1015555219" sldId="298"/>
            <ac:spMk id="22" creationId="{971B942A-E60E-6549-F0C7-83D0AC85EA5B}"/>
          </ac:spMkLst>
        </pc:spChg>
        <pc:spChg chg="add mod">
          <ac:chgData name="Lorenzo Rinaldi" userId="77d5bfdd-3e88-4678-a8ff-024fe85681f6" providerId="ADAL" clId="{A90D266A-ED4B-4C65-9B37-5EA644230C81}" dt="2023-07-21T14:55:08.336" v="1029" actId="1035"/>
          <ac:spMkLst>
            <pc:docMk/>
            <pc:sldMk cId="1015555219" sldId="298"/>
            <ac:spMk id="23" creationId="{891D716B-4573-B5E9-53AF-5CE82F8C3B2A}"/>
          </ac:spMkLst>
        </pc:spChg>
        <pc:spChg chg="add mod">
          <ac:chgData name="Lorenzo Rinaldi" userId="77d5bfdd-3e88-4678-a8ff-024fe85681f6" providerId="ADAL" clId="{A90D266A-ED4B-4C65-9B37-5EA644230C81}" dt="2023-07-21T14:55:42.160" v="1067" actId="14100"/>
          <ac:spMkLst>
            <pc:docMk/>
            <pc:sldMk cId="1015555219" sldId="298"/>
            <ac:spMk id="25" creationId="{38E42F94-835D-8795-9EE1-CB3D1835EF28}"/>
          </ac:spMkLst>
        </pc:spChg>
        <pc:spChg chg="add mod">
          <ac:chgData name="Lorenzo Rinaldi" userId="77d5bfdd-3e88-4678-a8ff-024fe85681f6" providerId="ADAL" clId="{A90D266A-ED4B-4C65-9B37-5EA644230C81}" dt="2023-07-21T14:55:27.865" v="1064" actId="164"/>
          <ac:spMkLst>
            <pc:docMk/>
            <pc:sldMk cId="1015555219" sldId="298"/>
            <ac:spMk id="26" creationId="{52E7A976-97E4-481D-CB84-69852F1412BA}"/>
          </ac:spMkLst>
        </pc:spChg>
        <pc:spChg chg="add mod">
          <ac:chgData name="Lorenzo Rinaldi" userId="77d5bfdd-3e88-4678-a8ff-024fe85681f6" providerId="ADAL" clId="{A90D266A-ED4B-4C65-9B37-5EA644230C81}" dt="2023-07-21T14:55:45.090" v="1068" actId="14100"/>
          <ac:spMkLst>
            <pc:docMk/>
            <pc:sldMk cId="1015555219" sldId="298"/>
            <ac:spMk id="27" creationId="{12378086-9BE4-E035-1C5B-252F0D5BCC44}"/>
          </ac:spMkLst>
        </pc:spChg>
        <pc:spChg chg="add mod">
          <ac:chgData name="Lorenzo Rinaldi" userId="77d5bfdd-3e88-4678-a8ff-024fe85681f6" providerId="ADAL" clId="{A90D266A-ED4B-4C65-9B37-5EA644230C81}" dt="2023-07-21T14:55:27.865" v="1064" actId="164"/>
          <ac:spMkLst>
            <pc:docMk/>
            <pc:sldMk cId="1015555219" sldId="298"/>
            <ac:spMk id="28" creationId="{4371BC72-E3F9-28B6-1A8F-95125E4A9B33}"/>
          </ac:spMkLst>
        </pc:spChg>
        <pc:spChg chg="add mod">
          <ac:chgData name="Lorenzo Rinaldi" userId="77d5bfdd-3e88-4678-a8ff-024fe85681f6" providerId="ADAL" clId="{A90D266A-ED4B-4C65-9B37-5EA644230C81}" dt="2023-07-21T14:55:27.865" v="1064" actId="164"/>
          <ac:spMkLst>
            <pc:docMk/>
            <pc:sldMk cId="1015555219" sldId="298"/>
            <ac:spMk id="29" creationId="{6EA146A0-1D1D-7E4B-6279-1DDE595876EA}"/>
          </ac:spMkLst>
        </pc:spChg>
        <pc:spChg chg="add mod">
          <ac:chgData name="Lorenzo Rinaldi" userId="77d5bfdd-3e88-4678-a8ff-024fe85681f6" providerId="ADAL" clId="{A90D266A-ED4B-4C65-9B37-5EA644230C81}" dt="2023-07-21T14:54:54.735" v="990" actId="1035"/>
          <ac:spMkLst>
            <pc:docMk/>
            <pc:sldMk cId="1015555219" sldId="298"/>
            <ac:spMk id="30" creationId="{653CBA26-DA12-C0DC-E236-44E3EFF93F3F}"/>
          </ac:spMkLst>
        </pc:spChg>
        <pc:spChg chg="add mod">
          <ac:chgData name="Lorenzo Rinaldi" userId="77d5bfdd-3e88-4678-a8ff-024fe85681f6" providerId="ADAL" clId="{A90D266A-ED4B-4C65-9B37-5EA644230C81}" dt="2023-07-21T14:54:54.735" v="990" actId="1035"/>
          <ac:spMkLst>
            <pc:docMk/>
            <pc:sldMk cId="1015555219" sldId="298"/>
            <ac:spMk id="31" creationId="{B6CD833F-FE0E-B8CB-6EB7-9E601AFB7F65}"/>
          </ac:spMkLst>
        </pc:spChg>
        <pc:spChg chg="add mod">
          <ac:chgData name="Lorenzo Rinaldi" userId="77d5bfdd-3e88-4678-a8ff-024fe85681f6" providerId="ADAL" clId="{A90D266A-ED4B-4C65-9B37-5EA644230C81}" dt="2023-07-21T14:54:54.735" v="990" actId="1035"/>
          <ac:spMkLst>
            <pc:docMk/>
            <pc:sldMk cId="1015555219" sldId="298"/>
            <ac:spMk id="33" creationId="{B9EF7A46-87A6-5904-8667-171B26A84A5C}"/>
          </ac:spMkLst>
        </pc:spChg>
        <pc:spChg chg="add mod">
          <ac:chgData name="Lorenzo Rinaldi" userId="77d5bfdd-3e88-4678-a8ff-024fe85681f6" providerId="ADAL" clId="{A90D266A-ED4B-4C65-9B37-5EA644230C81}" dt="2023-07-21T14:54:54.735" v="990" actId="1035"/>
          <ac:spMkLst>
            <pc:docMk/>
            <pc:sldMk cId="1015555219" sldId="298"/>
            <ac:spMk id="34" creationId="{B8C9F5E8-CAE1-0906-35CB-5EB571179726}"/>
          </ac:spMkLst>
        </pc:spChg>
        <pc:spChg chg="add mod">
          <ac:chgData name="Lorenzo Rinaldi" userId="77d5bfdd-3e88-4678-a8ff-024fe85681f6" providerId="ADAL" clId="{A90D266A-ED4B-4C65-9B37-5EA644230C81}" dt="2023-07-21T14:55:27.865" v="1064" actId="164"/>
          <ac:spMkLst>
            <pc:docMk/>
            <pc:sldMk cId="1015555219" sldId="298"/>
            <ac:spMk id="35" creationId="{98BB4095-C2F1-2D79-1F6A-BE2D2B51AD6F}"/>
          </ac:spMkLst>
        </pc:spChg>
        <pc:spChg chg="add mod">
          <ac:chgData name="Lorenzo Rinaldi" userId="77d5bfdd-3e88-4678-a8ff-024fe85681f6" providerId="ADAL" clId="{A90D266A-ED4B-4C65-9B37-5EA644230C81}" dt="2023-07-21T14:55:27.865" v="1064" actId="164"/>
          <ac:spMkLst>
            <pc:docMk/>
            <pc:sldMk cId="1015555219" sldId="298"/>
            <ac:spMk id="36" creationId="{11CABD8E-CA7C-07EC-4564-C87A10A4E5E2}"/>
          </ac:spMkLst>
        </pc:spChg>
        <pc:grpChg chg="add mod">
          <ac:chgData name="Lorenzo Rinaldi" userId="77d5bfdd-3e88-4678-a8ff-024fe85681f6" providerId="ADAL" clId="{A90D266A-ED4B-4C65-9B37-5EA644230C81}" dt="2023-07-21T14:55:37.298" v="1066" actId="1076"/>
          <ac:grpSpMkLst>
            <pc:docMk/>
            <pc:sldMk cId="1015555219" sldId="298"/>
            <ac:grpSpMk id="37" creationId="{8A1D8003-33C3-84C1-6553-7C57BAA87D82}"/>
          </ac:grpSpMkLst>
        </pc:grpChg>
        <pc:picChg chg="add mod">
          <ac:chgData name="Lorenzo Rinaldi" userId="77d5bfdd-3e88-4678-a8ff-024fe85681f6" providerId="ADAL" clId="{A90D266A-ED4B-4C65-9B37-5EA644230C81}" dt="2023-07-21T14:55:08.336" v="1029" actId="1035"/>
          <ac:picMkLst>
            <pc:docMk/>
            <pc:sldMk cId="1015555219" sldId="298"/>
            <ac:picMk id="13" creationId="{2EFC6955-1AC9-1546-5028-D89584E8F290}"/>
          </ac:picMkLst>
        </pc:picChg>
        <pc:picChg chg="add mod">
          <ac:chgData name="Lorenzo Rinaldi" userId="77d5bfdd-3e88-4678-a8ff-024fe85681f6" providerId="ADAL" clId="{A90D266A-ED4B-4C65-9B37-5EA644230C81}" dt="2023-07-21T14:55:27.865" v="1064" actId="164"/>
          <ac:picMkLst>
            <pc:docMk/>
            <pc:sldMk cId="1015555219" sldId="298"/>
            <ac:picMk id="24" creationId="{797D5427-9058-62D2-52FE-A87A7058F001}"/>
          </ac:picMkLst>
        </pc:picChg>
        <pc:cxnChg chg="add mod">
          <ac:chgData name="Lorenzo Rinaldi" userId="77d5bfdd-3e88-4678-a8ff-024fe85681f6" providerId="ADAL" clId="{A90D266A-ED4B-4C65-9B37-5EA644230C81}" dt="2023-07-21T14:54:54.735" v="990" actId="1035"/>
          <ac:cxnSpMkLst>
            <pc:docMk/>
            <pc:sldMk cId="1015555219" sldId="298"/>
            <ac:cxnSpMk id="32" creationId="{A7541A13-DFA3-2C73-CAF1-33351F904397}"/>
          </ac:cxnSpMkLst>
        </pc:cxnChg>
      </pc:sldChg>
    </pc:docChg>
  </pc:docChgLst>
  <pc:docChgLst>
    <pc:chgData name="Allington, Lucy" userId="0c3dcd08-4988-403f-8eba-f42e59c87b71" providerId="ADAL" clId="{5A8DB444-37D8-46AE-98F7-AD59E6EA8B3B}"/>
    <pc:docChg chg="modSld">
      <pc:chgData name="Allington, Lucy" userId="0c3dcd08-4988-403f-8eba-f42e59c87b71" providerId="ADAL" clId="{5A8DB444-37D8-46AE-98F7-AD59E6EA8B3B}" dt="2021-03-17T13:09:47.167" v="126" actId="20577"/>
      <pc:docMkLst>
        <pc:docMk/>
      </pc:docMkLst>
      <pc:sldChg chg="modSp mod">
        <pc:chgData name="Allington, Lucy" userId="0c3dcd08-4988-403f-8eba-f42e59c87b71" providerId="ADAL" clId="{5A8DB444-37D8-46AE-98F7-AD59E6EA8B3B}" dt="2021-03-17T13:09:22.441" v="1" actId="20577"/>
        <pc:sldMkLst>
          <pc:docMk/>
          <pc:sldMk cId="587726888" sldId="271"/>
        </pc:sldMkLst>
        <pc:spChg chg="mod">
          <ac:chgData name="Allington, Lucy" userId="0c3dcd08-4988-403f-8eba-f42e59c87b71" providerId="ADAL" clId="{5A8DB444-37D8-46AE-98F7-AD59E6EA8B3B}" dt="2021-03-17T13:09:22.441" v="1" actId="20577"/>
          <ac:spMkLst>
            <pc:docMk/>
            <pc:sldMk cId="587726888" sldId="271"/>
            <ac:spMk id="4" creationId="{00000000-0000-0000-0000-000000000000}"/>
          </ac:spMkLst>
        </pc:spChg>
      </pc:sldChg>
      <pc:sldChg chg="modSp mod modNotesTx">
        <pc:chgData name="Allington, Lucy" userId="0c3dcd08-4988-403f-8eba-f42e59c87b71" providerId="ADAL" clId="{5A8DB444-37D8-46AE-98F7-AD59E6EA8B3B}" dt="2021-03-17T13:09:47.167" v="126" actId="20577"/>
        <pc:sldMkLst>
          <pc:docMk/>
          <pc:sldMk cId="3688935345" sldId="278"/>
        </pc:sldMkLst>
        <pc:spChg chg="mod">
          <ac:chgData name="Allington, Lucy" userId="0c3dcd08-4988-403f-8eba-f42e59c87b71" providerId="ADAL" clId="{5A8DB444-37D8-46AE-98F7-AD59E6EA8B3B}" dt="2021-03-17T13:09:41.939" v="73" actId="20577"/>
          <ac:spMkLst>
            <pc:docMk/>
            <pc:sldMk cId="3688935345" sldId="278"/>
            <ac:spMk id="2" creationId="{00000000-0000-0000-0000-000000000000}"/>
          </ac:spMkLst>
        </pc:spChg>
      </pc:sldChg>
    </pc:docChg>
  </pc:docChgLst>
  <pc:docChgLst>
    <pc:chgData name="Lorenzo Rinaldi" userId="77d5bfdd-3e88-4678-a8ff-024fe85681f6" providerId="ADAL" clId="{34DE6C31-27BF-414F-A371-52538741F8E9}"/>
    <pc:docChg chg="undo custSel addSld delSld modSld sldOrd modMainMaster">
      <pc:chgData name="Lorenzo Rinaldi" userId="77d5bfdd-3e88-4678-a8ff-024fe85681f6" providerId="ADAL" clId="{34DE6C31-27BF-414F-A371-52538741F8E9}" dt="2023-08-04T12:42:57.373" v="1029" actId="478"/>
      <pc:docMkLst>
        <pc:docMk/>
      </pc:docMkLst>
      <pc:sldChg chg="modSp mod">
        <pc:chgData name="Lorenzo Rinaldi" userId="77d5bfdd-3e88-4678-a8ff-024fe85681f6" providerId="ADAL" clId="{34DE6C31-27BF-414F-A371-52538741F8E9}" dt="2023-07-21T15:02:02.593" v="40" actId="20577"/>
        <pc:sldMkLst>
          <pc:docMk/>
          <pc:sldMk cId="2559802330" sldId="256"/>
        </pc:sldMkLst>
        <pc:spChg chg="mod">
          <ac:chgData name="Lorenzo Rinaldi" userId="77d5bfdd-3e88-4678-a8ff-024fe85681f6" providerId="ADAL" clId="{34DE6C31-27BF-414F-A371-52538741F8E9}" dt="2023-07-21T15:02:02.593" v="40" actId="20577"/>
          <ac:spMkLst>
            <pc:docMk/>
            <pc:sldMk cId="2559802330" sldId="256"/>
            <ac:spMk id="6" creationId="{99DEA05E-3DE2-714D-9D7C-D14D82DB9D79}"/>
          </ac:spMkLst>
        </pc:spChg>
      </pc:sldChg>
      <pc:sldChg chg="delSp modSp mod">
        <pc:chgData name="Lorenzo Rinaldi" userId="77d5bfdd-3e88-4678-a8ff-024fe85681f6" providerId="ADAL" clId="{34DE6C31-27BF-414F-A371-52538741F8E9}" dt="2023-07-22T06:14:46.726" v="967" actId="478"/>
        <pc:sldMkLst>
          <pc:docMk/>
          <pc:sldMk cId="3688935345" sldId="278"/>
        </pc:sldMkLst>
        <pc:spChg chg="mod">
          <ac:chgData name="Lorenzo Rinaldi" userId="77d5bfdd-3e88-4678-a8ff-024fe85681f6" providerId="ADAL" clId="{34DE6C31-27BF-414F-A371-52538741F8E9}" dt="2023-07-21T15:02:48.210" v="45" actId="113"/>
          <ac:spMkLst>
            <pc:docMk/>
            <pc:sldMk cId="3688935345" sldId="278"/>
            <ac:spMk id="2" creationId="{00000000-0000-0000-0000-000000000000}"/>
          </ac:spMkLst>
        </pc:spChg>
        <pc:spChg chg="del">
          <ac:chgData name="Lorenzo Rinaldi" userId="77d5bfdd-3e88-4678-a8ff-024fe85681f6" providerId="ADAL" clId="{34DE6C31-27BF-414F-A371-52538741F8E9}" dt="2023-07-22T06:14:28.320" v="960" actId="478"/>
          <ac:spMkLst>
            <pc:docMk/>
            <pc:sldMk cId="3688935345" sldId="278"/>
            <ac:spMk id="6" creationId="{4BDB5223-6EB5-1046-88BB-84ED760A29CE}"/>
          </ac:spMkLst>
        </pc:spChg>
        <pc:picChg chg="del">
          <ac:chgData name="Lorenzo Rinaldi" userId="77d5bfdd-3e88-4678-a8ff-024fe85681f6" providerId="ADAL" clId="{34DE6C31-27BF-414F-A371-52538741F8E9}" dt="2023-07-22T06:14:46.726" v="967" actId="478"/>
          <ac:picMkLst>
            <pc:docMk/>
            <pc:sldMk cId="3688935345" sldId="278"/>
            <ac:picMk id="3" creationId="{2FDE5C26-D4A7-4A08-BEF4-A1958E075695}"/>
          </ac:picMkLst>
        </pc:picChg>
      </pc:sldChg>
      <pc:sldChg chg="del">
        <pc:chgData name="Lorenzo Rinaldi" userId="77d5bfdd-3e88-4678-a8ff-024fe85681f6" providerId="ADAL" clId="{34DE6C31-27BF-414F-A371-52538741F8E9}" dt="2023-07-21T15:03:02.175" v="46" actId="47"/>
        <pc:sldMkLst>
          <pc:docMk/>
          <pc:sldMk cId="562194632" sldId="279"/>
        </pc:sldMkLst>
      </pc:sldChg>
      <pc:sldChg chg="addSp delSp modSp add mod">
        <pc:chgData name="Lorenzo Rinaldi" userId="77d5bfdd-3e88-4678-a8ff-024fe85681f6" providerId="ADAL" clId="{34DE6C31-27BF-414F-A371-52538741F8E9}" dt="2023-07-22T06:14:45.217" v="966" actId="478"/>
        <pc:sldMkLst>
          <pc:docMk/>
          <pc:sldMk cId="3105644210" sldId="279"/>
        </pc:sldMkLst>
        <pc:spChg chg="del">
          <ac:chgData name="Lorenzo Rinaldi" userId="77d5bfdd-3e88-4678-a8ff-024fe85681f6" providerId="ADAL" clId="{34DE6C31-27BF-414F-A371-52538741F8E9}" dt="2023-07-21T15:03:07.897" v="48" actId="478"/>
          <ac:spMkLst>
            <pc:docMk/>
            <pc:sldMk cId="3105644210" sldId="279"/>
            <ac:spMk id="2" creationId="{00000000-0000-0000-0000-000000000000}"/>
          </ac:spMkLst>
        </pc:spChg>
        <pc:spChg chg="mod">
          <ac:chgData name="Lorenzo Rinaldi" userId="77d5bfdd-3e88-4678-a8ff-024fe85681f6" providerId="ADAL" clId="{34DE6C31-27BF-414F-A371-52538741F8E9}" dt="2023-07-21T15:04:28.929" v="60" actId="14100"/>
          <ac:spMkLst>
            <pc:docMk/>
            <pc:sldMk cId="3105644210" sldId="279"/>
            <ac:spMk id="4" creationId="{9AB3068C-1CCE-A7E9-790D-8ACFE0F1B133}"/>
          </ac:spMkLst>
        </pc:spChg>
        <pc:spChg chg="del">
          <ac:chgData name="Lorenzo Rinaldi" userId="77d5bfdd-3e88-4678-a8ff-024fe85681f6" providerId="ADAL" clId="{34DE6C31-27BF-414F-A371-52538741F8E9}" dt="2023-07-22T06:14:31.268" v="961" actId="478"/>
          <ac:spMkLst>
            <pc:docMk/>
            <pc:sldMk cId="3105644210" sldId="279"/>
            <ac:spMk id="6" creationId="{4BDB5223-6EB5-1046-88BB-84ED760A29CE}"/>
          </ac:spMkLst>
        </pc:spChg>
        <pc:spChg chg="add del mod">
          <ac:chgData name="Lorenzo Rinaldi" userId="77d5bfdd-3e88-4678-a8ff-024fe85681f6" providerId="ADAL" clId="{34DE6C31-27BF-414F-A371-52538741F8E9}" dt="2023-07-21T15:03:11.757" v="49" actId="478"/>
          <ac:spMkLst>
            <pc:docMk/>
            <pc:sldMk cId="3105644210" sldId="279"/>
            <ac:spMk id="7" creationId="{B2ED2DE0-D54F-CDF7-B320-A20893C8AFCF}"/>
          </ac:spMkLst>
        </pc:spChg>
        <pc:spChg chg="add mod">
          <ac:chgData name="Lorenzo Rinaldi" userId="77d5bfdd-3e88-4678-a8ff-024fe85681f6" providerId="ADAL" clId="{34DE6C31-27BF-414F-A371-52538741F8E9}" dt="2023-07-21T15:05:04.593" v="87" actId="1036"/>
          <ac:spMkLst>
            <pc:docMk/>
            <pc:sldMk cId="3105644210" sldId="279"/>
            <ac:spMk id="8" creationId="{F2FFB38D-A953-2603-D35F-2F1425178399}"/>
          </ac:spMkLst>
        </pc:spChg>
        <pc:spChg chg="add mod">
          <ac:chgData name="Lorenzo Rinaldi" userId="77d5bfdd-3e88-4678-a8ff-024fe85681f6" providerId="ADAL" clId="{34DE6C31-27BF-414F-A371-52538741F8E9}" dt="2023-07-21T15:05:04.593" v="87" actId="1036"/>
          <ac:spMkLst>
            <pc:docMk/>
            <pc:sldMk cId="3105644210" sldId="279"/>
            <ac:spMk id="10" creationId="{61BF001B-8D17-62A5-195F-8A30D22D6B43}"/>
          </ac:spMkLst>
        </pc:spChg>
        <pc:picChg chg="del">
          <ac:chgData name="Lorenzo Rinaldi" userId="77d5bfdd-3e88-4678-a8ff-024fe85681f6" providerId="ADAL" clId="{34DE6C31-27BF-414F-A371-52538741F8E9}" dt="2023-07-22T06:14:45.217" v="966" actId="478"/>
          <ac:picMkLst>
            <pc:docMk/>
            <pc:sldMk cId="3105644210" sldId="279"/>
            <ac:picMk id="3" creationId="{2FDE5C26-D4A7-4A08-BEF4-A1958E075695}"/>
          </ac:picMkLst>
        </pc:picChg>
        <pc:picChg chg="add mod">
          <ac:chgData name="Lorenzo Rinaldi" userId="77d5bfdd-3e88-4678-a8ff-024fe85681f6" providerId="ADAL" clId="{34DE6C31-27BF-414F-A371-52538741F8E9}" dt="2023-07-21T15:05:04.593" v="87" actId="1036"/>
          <ac:picMkLst>
            <pc:docMk/>
            <pc:sldMk cId="3105644210" sldId="279"/>
            <ac:picMk id="9" creationId="{7F941538-2FC5-C4F7-B043-10E2C89DA98C}"/>
          </ac:picMkLst>
        </pc:picChg>
      </pc:sldChg>
      <pc:sldChg chg="del">
        <pc:chgData name="Lorenzo Rinaldi" userId="77d5bfdd-3e88-4678-a8ff-024fe85681f6" providerId="ADAL" clId="{34DE6C31-27BF-414F-A371-52538741F8E9}" dt="2023-07-21T15:03:02.175" v="46" actId="47"/>
        <pc:sldMkLst>
          <pc:docMk/>
          <pc:sldMk cId="1355459684" sldId="280"/>
        </pc:sldMkLst>
      </pc:sldChg>
      <pc:sldChg chg="addSp delSp modSp add mod modAnim">
        <pc:chgData name="Lorenzo Rinaldi" userId="77d5bfdd-3e88-4678-a8ff-024fe85681f6" providerId="ADAL" clId="{34DE6C31-27BF-414F-A371-52538741F8E9}" dt="2023-07-22T06:14:41.662" v="964" actId="478"/>
        <pc:sldMkLst>
          <pc:docMk/>
          <pc:sldMk cId="2532603515" sldId="280"/>
        </pc:sldMkLst>
        <pc:spChg chg="add mod">
          <ac:chgData name="Lorenzo Rinaldi" userId="77d5bfdd-3e88-4678-a8ff-024fe85681f6" providerId="ADAL" clId="{34DE6C31-27BF-414F-A371-52538741F8E9}" dt="2023-07-21T15:07:37.707" v="206" actId="1076"/>
          <ac:spMkLst>
            <pc:docMk/>
            <pc:sldMk cId="2532603515" sldId="280"/>
            <ac:spMk id="2" creationId="{0B326F35-2390-A294-6884-70866C7CAD2E}"/>
          </ac:spMkLst>
        </pc:spChg>
        <pc:spChg chg="add mod">
          <ac:chgData name="Lorenzo Rinaldi" userId="77d5bfdd-3e88-4678-a8ff-024fe85681f6" providerId="ADAL" clId="{34DE6C31-27BF-414F-A371-52538741F8E9}" dt="2023-07-21T15:07:45.802" v="207" actId="1076"/>
          <ac:spMkLst>
            <pc:docMk/>
            <pc:sldMk cId="2532603515" sldId="280"/>
            <ac:spMk id="5" creationId="{2A93F403-C350-E202-700B-A030931C6B0D}"/>
          </ac:spMkLst>
        </pc:spChg>
        <pc:spChg chg="del">
          <ac:chgData name="Lorenzo Rinaldi" userId="77d5bfdd-3e88-4678-a8ff-024fe85681f6" providerId="ADAL" clId="{34DE6C31-27BF-414F-A371-52538741F8E9}" dt="2023-07-22T06:14:40.335" v="963" actId="478"/>
          <ac:spMkLst>
            <pc:docMk/>
            <pc:sldMk cId="2532603515" sldId="280"/>
            <ac:spMk id="6" creationId="{4BDB5223-6EB5-1046-88BB-84ED760A29CE}"/>
          </ac:spMkLst>
        </pc:spChg>
        <pc:spChg chg="add mod">
          <ac:chgData name="Lorenzo Rinaldi" userId="77d5bfdd-3e88-4678-a8ff-024fe85681f6" providerId="ADAL" clId="{34DE6C31-27BF-414F-A371-52538741F8E9}" dt="2023-07-21T15:07:58.822" v="223" actId="1037"/>
          <ac:spMkLst>
            <pc:docMk/>
            <pc:sldMk cId="2532603515" sldId="280"/>
            <ac:spMk id="7" creationId="{FEA6C428-BCD0-7FCD-EF8D-A54C9ECE6238}"/>
          </ac:spMkLst>
        </pc:spChg>
        <pc:spChg chg="del">
          <ac:chgData name="Lorenzo Rinaldi" userId="77d5bfdd-3e88-4678-a8ff-024fe85681f6" providerId="ADAL" clId="{34DE6C31-27BF-414F-A371-52538741F8E9}" dt="2023-07-21T15:05:16.322" v="89" actId="478"/>
          <ac:spMkLst>
            <pc:docMk/>
            <pc:sldMk cId="2532603515" sldId="280"/>
            <ac:spMk id="8" creationId="{F2FFB38D-A953-2603-D35F-2F1425178399}"/>
          </ac:spMkLst>
        </pc:spChg>
        <pc:spChg chg="del">
          <ac:chgData name="Lorenzo Rinaldi" userId="77d5bfdd-3e88-4678-a8ff-024fe85681f6" providerId="ADAL" clId="{34DE6C31-27BF-414F-A371-52538741F8E9}" dt="2023-07-21T15:05:16.322" v="89" actId="478"/>
          <ac:spMkLst>
            <pc:docMk/>
            <pc:sldMk cId="2532603515" sldId="280"/>
            <ac:spMk id="10" creationId="{61BF001B-8D17-62A5-195F-8A30D22D6B43}"/>
          </ac:spMkLst>
        </pc:spChg>
        <pc:spChg chg="add mod">
          <ac:chgData name="Lorenzo Rinaldi" userId="77d5bfdd-3e88-4678-a8ff-024fe85681f6" providerId="ADAL" clId="{34DE6C31-27BF-414F-A371-52538741F8E9}" dt="2023-07-21T15:07:58.822" v="223" actId="1037"/>
          <ac:spMkLst>
            <pc:docMk/>
            <pc:sldMk cId="2532603515" sldId="280"/>
            <ac:spMk id="12" creationId="{5FA36A61-BFCE-866A-22D6-A6B6549EDB41}"/>
          </ac:spMkLst>
        </pc:spChg>
        <pc:spChg chg="add mod">
          <ac:chgData name="Lorenzo Rinaldi" userId="77d5bfdd-3e88-4678-a8ff-024fe85681f6" providerId="ADAL" clId="{34DE6C31-27BF-414F-A371-52538741F8E9}" dt="2023-07-21T15:07:58.822" v="223" actId="1037"/>
          <ac:spMkLst>
            <pc:docMk/>
            <pc:sldMk cId="2532603515" sldId="280"/>
            <ac:spMk id="13" creationId="{35005C99-0A90-C76D-4AA8-F80C0797B3AE}"/>
          </ac:spMkLst>
        </pc:spChg>
        <pc:spChg chg="add mod">
          <ac:chgData name="Lorenzo Rinaldi" userId="77d5bfdd-3e88-4678-a8ff-024fe85681f6" providerId="ADAL" clId="{34DE6C31-27BF-414F-A371-52538741F8E9}" dt="2023-07-21T15:07:58.822" v="223" actId="1037"/>
          <ac:spMkLst>
            <pc:docMk/>
            <pc:sldMk cId="2532603515" sldId="280"/>
            <ac:spMk id="14" creationId="{E99451C3-28CB-571D-2BD9-10D535D0B682}"/>
          </ac:spMkLst>
        </pc:spChg>
        <pc:spChg chg="add mod">
          <ac:chgData name="Lorenzo Rinaldi" userId="77d5bfdd-3e88-4678-a8ff-024fe85681f6" providerId="ADAL" clId="{34DE6C31-27BF-414F-A371-52538741F8E9}" dt="2023-07-21T15:07:58.822" v="223" actId="1037"/>
          <ac:spMkLst>
            <pc:docMk/>
            <pc:sldMk cId="2532603515" sldId="280"/>
            <ac:spMk id="15" creationId="{DF7C5840-9C70-3B13-A00E-2E645ADD0924}"/>
          </ac:spMkLst>
        </pc:spChg>
        <pc:spChg chg="add mod">
          <ac:chgData name="Lorenzo Rinaldi" userId="77d5bfdd-3e88-4678-a8ff-024fe85681f6" providerId="ADAL" clId="{34DE6C31-27BF-414F-A371-52538741F8E9}" dt="2023-07-21T15:07:58.822" v="223" actId="1037"/>
          <ac:spMkLst>
            <pc:docMk/>
            <pc:sldMk cId="2532603515" sldId="280"/>
            <ac:spMk id="16" creationId="{9E95F797-20F7-9EAA-5995-C06EE7D6B23C}"/>
          </ac:spMkLst>
        </pc:spChg>
        <pc:spChg chg="add mod">
          <ac:chgData name="Lorenzo Rinaldi" userId="77d5bfdd-3e88-4678-a8ff-024fe85681f6" providerId="ADAL" clId="{34DE6C31-27BF-414F-A371-52538741F8E9}" dt="2023-07-21T15:07:58.822" v="223" actId="1037"/>
          <ac:spMkLst>
            <pc:docMk/>
            <pc:sldMk cId="2532603515" sldId="280"/>
            <ac:spMk id="17" creationId="{31F105AC-678D-E2DA-F597-85CC402A6635}"/>
          </ac:spMkLst>
        </pc:spChg>
        <pc:spChg chg="add mod">
          <ac:chgData name="Lorenzo Rinaldi" userId="77d5bfdd-3e88-4678-a8ff-024fe85681f6" providerId="ADAL" clId="{34DE6C31-27BF-414F-A371-52538741F8E9}" dt="2023-07-21T15:07:58.822" v="223" actId="1037"/>
          <ac:spMkLst>
            <pc:docMk/>
            <pc:sldMk cId="2532603515" sldId="280"/>
            <ac:spMk id="19" creationId="{AD94F495-07B5-A469-A38E-1AE101F717C5}"/>
          </ac:spMkLst>
        </pc:spChg>
        <pc:spChg chg="add mod">
          <ac:chgData name="Lorenzo Rinaldi" userId="77d5bfdd-3e88-4678-a8ff-024fe85681f6" providerId="ADAL" clId="{34DE6C31-27BF-414F-A371-52538741F8E9}" dt="2023-07-21T15:07:58.822" v="223" actId="1037"/>
          <ac:spMkLst>
            <pc:docMk/>
            <pc:sldMk cId="2532603515" sldId="280"/>
            <ac:spMk id="21" creationId="{BB4E9954-0890-C010-F6A7-16D155E2188C}"/>
          </ac:spMkLst>
        </pc:spChg>
        <pc:spChg chg="add mod">
          <ac:chgData name="Lorenzo Rinaldi" userId="77d5bfdd-3e88-4678-a8ff-024fe85681f6" providerId="ADAL" clId="{34DE6C31-27BF-414F-A371-52538741F8E9}" dt="2023-07-21T15:07:58.822" v="223" actId="1037"/>
          <ac:spMkLst>
            <pc:docMk/>
            <pc:sldMk cId="2532603515" sldId="280"/>
            <ac:spMk id="23" creationId="{D7357377-AC0B-6A48-57E2-59112FFD2C51}"/>
          </ac:spMkLst>
        </pc:spChg>
        <pc:spChg chg="add mod">
          <ac:chgData name="Lorenzo Rinaldi" userId="77d5bfdd-3e88-4678-a8ff-024fe85681f6" providerId="ADAL" clId="{34DE6C31-27BF-414F-A371-52538741F8E9}" dt="2023-07-21T15:07:58.822" v="223" actId="1037"/>
          <ac:spMkLst>
            <pc:docMk/>
            <pc:sldMk cId="2532603515" sldId="280"/>
            <ac:spMk id="25" creationId="{C4D36873-90DA-5753-CE4D-1230C566D546}"/>
          </ac:spMkLst>
        </pc:spChg>
        <pc:spChg chg="add mod">
          <ac:chgData name="Lorenzo Rinaldi" userId="77d5bfdd-3e88-4678-a8ff-024fe85681f6" providerId="ADAL" clId="{34DE6C31-27BF-414F-A371-52538741F8E9}" dt="2023-07-21T15:07:58.822" v="223" actId="1037"/>
          <ac:spMkLst>
            <pc:docMk/>
            <pc:sldMk cId="2532603515" sldId="280"/>
            <ac:spMk id="26" creationId="{A3512AC4-4A40-2EDC-C0E4-4B27A25F9E27}"/>
          </ac:spMkLst>
        </pc:spChg>
        <pc:spChg chg="add mod">
          <ac:chgData name="Lorenzo Rinaldi" userId="77d5bfdd-3e88-4678-a8ff-024fe85681f6" providerId="ADAL" clId="{34DE6C31-27BF-414F-A371-52538741F8E9}" dt="2023-07-21T15:07:58.822" v="223" actId="1037"/>
          <ac:spMkLst>
            <pc:docMk/>
            <pc:sldMk cId="2532603515" sldId="280"/>
            <ac:spMk id="27" creationId="{2DC40B01-5DF5-E687-CD1E-31FF8EB23FCD}"/>
          </ac:spMkLst>
        </pc:spChg>
        <pc:graphicFrameChg chg="add mod">
          <ac:chgData name="Lorenzo Rinaldi" userId="77d5bfdd-3e88-4678-a8ff-024fe85681f6" providerId="ADAL" clId="{34DE6C31-27BF-414F-A371-52538741F8E9}" dt="2023-07-21T15:07:58.822" v="223" actId="1037"/>
          <ac:graphicFrameMkLst>
            <pc:docMk/>
            <pc:sldMk cId="2532603515" sldId="280"/>
            <ac:graphicFrameMk id="11" creationId="{16BE1666-CCFD-77A7-D0E8-2F0DE372386D}"/>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18" creationId="{57315928-E274-AB2D-AD5D-777B613A50C4}"/>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0" creationId="{169C54CA-E34B-6B7F-C95B-166280FB58EB}"/>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2" creationId="{2FEDE211-F0E9-6BDF-C8C9-8879DB75376F}"/>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4" creationId="{6BD71F0F-4D55-1922-32E5-4F496AF27C03}"/>
          </ac:graphicFrameMkLst>
        </pc:graphicFrameChg>
        <pc:picChg chg="del">
          <ac:chgData name="Lorenzo Rinaldi" userId="77d5bfdd-3e88-4678-a8ff-024fe85681f6" providerId="ADAL" clId="{34DE6C31-27BF-414F-A371-52538741F8E9}" dt="2023-07-22T06:14:41.662" v="964" actId="478"/>
          <ac:picMkLst>
            <pc:docMk/>
            <pc:sldMk cId="2532603515" sldId="280"/>
            <ac:picMk id="3" creationId="{2FDE5C26-D4A7-4A08-BEF4-A1958E075695}"/>
          </ac:picMkLst>
        </pc:picChg>
        <pc:picChg chg="del">
          <ac:chgData name="Lorenzo Rinaldi" userId="77d5bfdd-3e88-4678-a8ff-024fe85681f6" providerId="ADAL" clId="{34DE6C31-27BF-414F-A371-52538741F8E9}" dt="2023-07-21T15:05:16.322" v="89" actId="478"/>
          <ac:picMkLst>
            <pc:docMk/>
            <pc:sldMk cId="2532603515" sldId="280"/>
            <ac:picMk id="9" creationId="{7F941538-2FC5-C4F7-B043-10E2C89DA98C}"/>
          </ac:picMkLst>
        </pc:picChg>
      </pc:sldChg>
      <pc:sldChg chg="del">
        <pc:chgData name="Lorenzo Rinaldi" userId="77d5bfdd-3e88-4678-a8ff-024fe85681f6" providerId="ADAL" clId="{34DE6C31-27BF-414F-A371-52538741F8E9}" dt="2023-07-21T15:03:02.175" v="46" actId="47"/>
        <pc:sldMkLst>
          <pc:docMk/>
          <pc:sldMk cId="665522800" sldId="281"/>
        </pc:sldMkLst>
      </pc:sldChg>
      <pc:sldChg chg="addSp delSp modSp add mod modAnim">
        <pc:chgData name="Lorenzo Rinaldi" userId="77d5bfdd-3e88-4678-a8ff-024fe85681f6" providerId="ADAL" clId="{34DE6C31-27BF-414F-A371-52538741F8E9}" dt="2023-07-22T06:14:43.937" v="965" actId="478"/>
        <pc:sldMkLst>
          <pc:docMk/>
          <pc:sldMk cId="2216614674" sldId="281"/>
        </pc:sldMkLst>
        <pc:spChg chg="add mod">
          <ac:chgData name="Lorenzo Rinaldi" userId="77d5bfdd-3e88-4678-a8ff-024fe85681f6" providerId="ADAL" clId="{34DE6C31-27BF-414F-A371-52538741F8E9}" dt="2023-07-21T15:05:43.777" v="92" actId="1076"/>
          <ac:spMkLst>
            <pc:docMk/>
            <pc:sldMk cId="2216614674" sldId="281"/>
            <ac:spMk id="2" creationId="{34AE5265-DA15-BDD3-149A-8391B77FDE96}"/>
          </ac:spMkLst>
        </pc:spChg>
        <pc:spChg chg="add mod">
          <ac:chgData name="Lorenzo Rinaldi" userId="77d5bfdd-3e88-4678-a8ff-024fe85681f6" providerId="ADAL" clId="{34DE6C31-27BF-414F-A371-52538741F8E9}" dt="2023-07-21T15:06:39.571" v="130" actId="1037"/>
          <ac:spMkLst>
            <pc:docMk/>
            <pc:sldMk cId="2216614674" sldId="281"/>
            <ac:spMk id="5" creationId="{55AF647B-3798-85BA-879B-841CEFF82EB7}"/>
          </ac:spMkLst>
        </pc:spChg>
        <pc:spChg chg="del mod">
          <ac:chgData name="Lorenzo Rinaldi" userId="77d5bfdd-3e88-4678-a8ff-024fe85681f6" providerId="ADAL" clId="{34DE6C31-27BF-414F-A371-52538741F8E9}" dt="2023-07-22T06:14:36.894" v="962" actId="478"/>
          <ac:spMkLst>
            <pc:docMk/>
            <pc:sldMk cId="2216614674" sldId="281"/>
            <ac:spMk id="6" creationId="{4BDB5223-6EB5-1046-88BB-84ED760A29CE}"/>
          </ac:spMkLst>
        </pc:spChg>
        <pc:spChg chg="add mod">
          <ac:chgData name="Lorenzo Rinaldi" userId="77d5bfdd-3e88-4678-a8ff-024fe85681f6" providerId="ADAL" clId="{34DE6C31-27BF-414F-A371-52538741F8E9}" dt="2023-07-21T15:07:11.835" v="195" actId="1036"/>
          <ac:spMkLst>
            <pc:docMk/>
            <pc:sldMk cId="2216614674" sldId="281"/>
            <ac:spMk id="8" creationId="{915C2014-60E3-E407-E8CD-EBAFB494E797}"/>
          </ac:spMkLst>
        </pc:spChg>
        <pc:spChg chg="add mod">
          <ac:chgData name="Lorenzo Rinaldi" userId="77d5bfdd-3e88-4678-a8ff-024fe85681f6" providerId="ADAL" clId="{34DE6C31-27BF-414F-A371-52538741F8E9}" dt="2023-07-21T15:06:39.571" v="130" actId="1037"/>
          <ac:spMkLst>
            <pc:docMk/>
            <pc:sldMk cId="2216614674" sldId="281"/>
            <ac:spMk id="11" creationId="{1C41B420-AB69-1916-2310-A54534E734CA}"/>
          </ac:spMkLst>
        </pc:spChg>
        <pc:spChg chg="add mod">
          <ac:chgData name="Lorenzo Rinaldi" userId="77d5bfdd-3e88-4678-a8ff-024fe85681f6" providerId="ADAL" clId="{34DE6C31-27BF-414F-A371-52538741F8E9}" dt="2023-07-21T15:06:39.571" v="130" actId="1037"/>
          <ac:spMkLst>
            <pc:docMk/>
            <pc:sldMk cId="2216614674" sldId="281"/>
            <ac:spMk id="12" creationId="{1F45DD33-AF46-5B2B-F1DD-EC0CA923ED92}"/>
          </ac:spMkLst>
        </pc:spChg>
        <pc:spChg chg="add mod">
          <ac:chgData name="Lorenzo Rinaldi" userId="77d5bfdd-3e88-4678-a8ff-024fe85681f6" providerId="ADAL" clId="{34DE6C31-27BF-414F-A371-52538741F8E9}" dt="2023-07-21T15:06:39.571" v="130" actId="1037"/>
          <ac:spMkLst>
            <pc:docMk/>
            <pc:sldMk cId="2216614674" sldId="281"/>
            <ac:spMk id="13" creationId="{81379942-9A51-A23D-3C28-D2ACD96CC8BD}"/>
          </ac:spMkLst>
        </pc:spChg>
        <pc:spChg chg="add mod">
          <ac:chgData name="Lorenzo Rinaldi" userId="77d5bfdd-3e88-4678-a8ff-024fe85681f6" providerId="ADAL" clId="{34DE6C31-27BF-414F-A371-52538741F8E9}" dt="2023-07-21T15:06:39.571" v="130" actId="1037"/>
          <ac:spMkLst>
            <pc:docMk/>
            <pc:sldMk cId="2216614674" sldId="281"/>
            <ac:spMk id="15" creationId="{29B1E29D-9349-25B4-DEB0-02F30BE114AA}"/>
          </ac:spMkLst>
        </pc:spChg>
        <pc:spChg chg="add mod">
          <ac:chgData name="Lorenzo Rinaldi" userId="77d5bfdd-3e88-4678-a8ff-024fe85681f6" providerId="ADAL" clId="{34DE6C31-27BF-414F-A371-52538741F8E9}" dt="2023-07-21T15:06:39.571" v="130" actId="1037"/>
          <ac:spMkLst>
            <pc:docMk/>
            <pc:sldMk cId="2216614674" sldId="281"/>
            <ac:spMk id="18" creationId="{6CD437AF-6835-FB8D-A876-9DA4F810A319}"/>
          </ac:spMkLst>
        </pc:spChg>
        <pc:spChg chg="add mod">
          <ac:chgData name="Lorenzo Rinaldi" userId="77d5bfdd-3e88-4678-a8ff-024fe85681f6" providerId="ADAL" clId="{34DE6C31-27BF-414F-A371-52538741F8E9}" dt="2023-07-21T15:06:39.571" v="130" actId="1037"/>
          <ac:spMkLst>
            <pc:docMk/>
            <pc:sldMk cId="2216614674" sldId="281"/>
            <ac:spMk id="19" creationId="{D16A247A-5B87-31FE-FD5D-01977EACC257}"/>
          </ac:spMkLst>
        </pc:spChg>
        <pc:spChg chg="add mod">
          <ac:chgData name="Lorenzo Rinaldi" userId="77d5bfdd-3e88-4678-a8ff-024fe85681f6" providerId="ADAL" clId="{34DE6C31-27BF-414F-A371-52538741F8E9}" dt="2023-07-21T15:06:39.571" v="130" actId="1037"/>
          <ac:spMkLst>
            <pc:docMk/>
            <pc:sldMk cId="2216614674" sldId="281"/>
            <ac:spMk id="20" creationId="{D7FFEB20-15A1-638B-4FCD-38C1B0CCCB58}"/>
          </ac:spMkLst>
        </pc:spChg>
        <pc:spChg chg="add mod">
          <ac:chgData name="Lorenzo Rinaldi" userId="77d5bfdd-3e88-4678-a8ff-024fe85681f6" providerId="ADAL" clId="{34DE6C31-27BF-414F-A371-52538741F8E9}" dt="2023-07-21T15:06:39.571" v="130" actId="1037"/>
          <ac:spMkLst>
            <pc:docMk/>
            <pc:sldMk cId="2216614674" sldId="281"/>
            <ac:spMk id="22" creationId="{59ACA026-261B-08C8-0863-6B46D6A24EBF}"/>
          </ac:spMkLst>
        </pc:spChg>
        <pc:spChg chg="add mod">
          <ac:chgData name="Lorenzo Rinaldi" userId="77d5bfdd-3e88-4678-a8ff-024fe85681f6" providerId="ADAL" clId="{34DE6C31-27BF-414F-A371-52538741F8E9}" dt="2023-07-21T15:06:39.571" v="130" actId="1037"/>
          <ac:spMkLst>
            <pc:docMk/>
            <pc:sldMk cId="2216614674" sldId="281"/>
            <ac:spMk id="23" creationId="{1AD6B038-137C-7EFE-C15B-26DE241BB84A}"/>
          </ac:spMkLst>
        </pc:spChg>
        <pc:spChg chg="add mod">
          <ac:chgData name="Lorenzo Rinaldi" userId="77d5bfdd-3e88-4678-a8ff-024fe85681f6" providerId="ADAL" clId="{34DE6C31-27BF-414F-A371-52538741F8E9}" dt="2023-07-21T15:06:39.571" v="130" actId="1037"/>
          <ac:spMkLst>
            <pc:docMk/>
            <pc:sldMk cId="2216614674" sldId="281"/>
            <ac:spMk id="24" creationId="{4F3903D8-D6CF-13F1-9C08-EAEDEBCAF2D0}"/>
          </ac:spMkLst>
        </pc:spChg>
        <pc:spChg chg="add mod">
          <ac:chgData name="Lorenzo Rinaldi" userId="77d5bfdd-3e88-4678-a8ff-024fe85681f6" providerId="ADAL" clId="{34DE6C31-27BF-414F-A371-52538741F8E9}" dt="2023-07-21T15:06:39.571" v="130" actId="1037"/>
          <ac:spMkLst>
            <pc:docMk/>
            <pc:sldMk cId="2216614674" sldId="281"/>
            <ac:spMk id="27" creationId="{649C4DC0-E59B-17A8-DB1B-1318F912289A}"/>
          </ac:spMkLst>
        </pc:spChg>
        <pc:spChg chg="add mod">
          <ac:chgData name="Lorenzo Rinaldi" userId="77d5bfdd-3e88-4678-a8ff-024fe85681f6" providerId="ADAL" clId="{34DE6C31-27BF-414F-A371-52538741F8E9}" dt="2023-07-21T15:06:39.571" v="130" actId="1037"/>
          <ac:spMkLst>
            <pc:docMk/>
            <pc:sldMk cId="2216614674" sldId="281"/>
            <ac:spMk id="28" creationId="{03F2EBD1-ADA2-7DC1-5DFE-F5968A04D53D}"/>
          </ac:spMkLst>
        </pc:spChg>
        <pc:spChg chg="add mod">
          <ac:chgData name="Lorenzo Rinaldi" userId="77d5bfdd-3e88-4678-a8ff-024fe85681f6" providerId="ADAL" clId="{34DE6C31-27BF-414F-A371-52538741F8E9}" dt="2023-07-21T15:06:39.571" v="130" actId="1037"/>
          <ac:spMkLst>
            <pc:docMk/>
            <pc:sldMk cId="2216614674" sldId="281"/>
            <ac:spMk id="29" creationId="{44493FB2-8958-0A16-8FEB-65324634624B}"/>
          </ac:spMkLst>
        </pc:spChg>
        <pc:spChg chg="add mod">
          <ac:chgData name="Lorenzo Rinaldi" userId="77d5bfdd-3e88-4678-a8ff-024fe85681f6" providerId="ADAL" clId="{34DE6C31-27BF-414F-A371-52538741F8E9}" dt="2023-07-21T15:06:39.571" v="130" actId="1037"/>
          <ac:spMkLst>
            <pc:docMk/>
            <pc:sldMk cId="2216614674" sldId="281"/>
            <ac:spMk id="31" creationId="{E9DDE1F8-7C45-790F-2A80-2850B1F1EB19}"/>
          </ac:spMkLst>
        </pc:spChg>
        <pc:spChg chg="add mod">
          <ac:chgData name="Lorenzo Rinaldi" userId="77d5bfdd-3e88-4678-a8ff-024fe85681f6" providerId="ADAL" clId="{34DE6C31-27BF-414F-A371-52538741F8E9}" dt="2023-07-21T15:06:39.571" v="130" actId="1037"/>
          <ac:spMkLst>
            <pc:docMk/>
            <pc:sldMk cId="2216614674" sldId="281"/>
            <ac:spMk id="34" creationId="{2839442A-45F5-1A2B-DDD8-08B5EDBF3A10}"/>
          </ac:spMkLst>
        </pc:spChg>
        <pc:spChg chg="add mod">
          <ac:chgData name="Lorenzo Rinaldi" userId="77d5bfdd-3e88-4678-a8ff-024fe85681f6" providerId="ADAL" clId="{34DE6C31-27BF-414F-A371-52538741F8E9}" dt="2023-07-21T15:06:39.571" v="130" actId="1037"/>
          <ac:spMkLst>
            <pc:docMk/>
            <pc:sldMk cId="2216614674" sldId="281"/>
            <ac:spMk id="35" creationId="{5185059F-11F3-CCC3-FC14-EE67A7928583}"/>
          </ac:spMkLst>
        </pc:spChg>
        <pc:spChg chg="add mod">
          <ac:chgData name="Lorenzo Rinaldi" userId="77d5bfdd-3e88-4678-a8ff-024fe85681f6" providerId="ADAL" clId="{34DE6C31-27BF-414F-A371-52538741F8E9}" dt="2023-07-21T15:06:39.571" v="130" actId="1037"/>
          <ac:spMkLst>
            <pc:docMk/>
            <pc:sldMk cId="2216614674" sldId="281"/>
            <ac:spMk id="36" creationId="{6A6C198F-34EB-B6E9-4857-363C0C54E88F}"/>
          </ac:spMkLst>
        </pc:spChg>
        <pc:spChg chg="add mod">
          <ac:chgData name="Lorenzo Rinaldi" userId="77d5bfdd-3e88-4678-a8ff-024fe85681f6" providerId="ADAL" clId="{34DE6C31-27BF-414F-A371-52538741F8E9}" dt="2023-07-21T15:06:39.571" v="130" actId="1037"/>
          <ac:spMkLst>
            <pc:docMk/>
            <pc:sldMk cId="2216614674" sldId="281"/>
            <ac:spMk id="39" creationId="{C46F6F8B-D848-37B2-CA53-3421065327EC}"/>
          </ac:spMkLst>
        </pc:spChg>
        <pc:spChg chg="add mod">
          <ac:chgData name="Lorenzo Rinaldi" userId="77d5bfdd-3e88-4678-a8ff-024fe85681f6" providerId="ADAL" clId="{34DE6C31-27BF-414F-A371-52538741F8E9}" dt="2023-07-21T15:06:39.571" v="130" actId="1037"/>
          <ac:spMkLst>
            <pc:docMk/>
            <pc:sldMk cId="2216614674" sldId="281"/>
            <ac:spMk id="40" creationId="{9253A7E3-49AB-752B-7973-8622489BB6F6}"/>
          </ac:spMkLst>
        </pc:spChg>
        <pc:spChg chg="add mod">
          <ac:chgData name="Lorenzo Rinaldi" userId="77d5bfdd-3e88-4678-a8ff-024fe85681f6" providerId="ADAL" clId="{34DE6C31-27BF-414F-A371-52538741F8E9}" dt="2023-07-21T15:06:39.571" v="130" actId="1037"/>
          <ac:spMkLst>
            <pc:docMk/>
            <pc:sldMk cId="2216614674" sldId="281"/>
            <ac:spMk id="41" creationId="{3BC4FF99-D6A8-5897-9A4A-F4403D23B6B9}"/>
          </ac:spMkLst>
        </pc:spChg>
        <pc:spChg chg="add mod">
          <ac:chgData name="Lorenzo Rinaldi" userId="77d5bfdd-3e88-4678-a8ff-024fe85681f6" providerId="ADAL" clId="{34DE6C31-27BF-414F-A371-52538741F8E9}" dt="2023-07-21T15:06:39.571" v="130" actId="1037"/>
          <ac:spMkLst>
            <pc:docMk/>
            <pc:sldMk cId="2216614674" sldId="281"/>
            <ac:spMk id="43" creationId="{8FE040F4-F468-0DD1-47C3-3919D1B8E052}"/>
          </ac:spMkLst>
        </pc:spChg>
        <pc:spChg chg="add mod">
          <ac:chgData name="Lorenzo Rinaldi" userId="77d5bfdd-3e88-4678-a8ff-024fe85681f6" providerId="ADAL" clId="{34DE6C31-27BF-414F-A371-52538741F8E9}" dt="2023-07-21T15:06:50.521" v="151" actId="1035"/>
          <ac:spMkLst>
            <pc:docMk/>
            <pc:sldMk cId="2216614674" sldId="281"/>
            <ac:spMk id="50" creationId="{54906440-6D51-4BAD-2AAE-31098CCE0883}"/>
          </ac:spMkLst>
        </pc:spChg>
        <pc:spChg chg="add mod">
          <ac:chgData name="Lorenzo Rinaldi" userId="77d5bfdd-3e88-4678-a8ff-024fe85681f6" providerId="ADAL" clId="{34DE6C31-27BF-414F-A371-52538741F8E9}" dt="2023-07-21T15:06:39.571" v="130" actId="1037"/>
          <ac:spMkLst>
            <pc:docMk/>
            <pc:sldMk cId="2216614674" sldId="281"/>
            <ac:spMk id="51" creationId="{9370EEBA-7102-288D-3DCA-374EFE607D2C}"/>
          </ac:spMkLst>
        </pc:spChg>
        <pc:spChg chg="add mod">
          <ac:chgData name="Lorenzo Rinaldi" userId="77d5bfdd-3e88-4678-a8ff-024fe85681f6" providerId="ADAL" clId="{34DE6C31-27BF-414F-A371-52538741F8E9}" dt="2023-07-21T15:06:39.571" v="130" actId="1037"/>
          <ac:spMkLst>
            <pc:docMk/>
            <pc:sldMk cId="2216614674" sldId="281"/>
            <ac:spMk id="52" creationId="{330CE277-4752-0415-D7CA-77BA95717582}"/>
          </ac:spMkLst>
        </pc:spChg>
        <pc:spChg chg="add mod">
          <ac:chgData name="Lorenzo Rinaldi" userId="77d5bfdd-3e88-4678-a8ff-024fe85681f6" providerId="ADAL" clId="{34DE6C31-27BF-414F-A371-52538741F8E9}" dt="2023-07-21T15:06:39.571" v="130" actId="1037"/>
          <ac:spMkLst>
            <pc:docMk/>
            <pc:sldMk cId="2216614674" sldId="281"/>
            <ac:spMk id="53" creationId="{8D58B4E3-21CF-BEFC-E53E-4616D5E0A2B8}"/>
          </ac:spMkLst>
        </pc:spChg>
        <pc:spChg chg="add mod">
          <ac:chgData name="Lorenzo Rinaldi" userId="77d5bfdd-3e88-4678-a8ff-024fe85681f6" providerId="ADAL" clId="{34DE6C31-27BF-414F-A371-52538741F8E9}" dt="2023-07-21T15:06:39.571" v="130" actId="1037"/>
          <ac:spMkLst>
            <pc:docMk/>
            <pc:sldMk cId="2216614674" sldId="281"/>
            <ac:spMk id="54" creationId="{5DA5DF75-163F-27F2-3DC3-0398B12CE0A0}"/>
          </ac:spMkLst>
        </pc:spChg>
        <pc:spChg chg="add mod">
          <ac:chgData name="Lorenzo Rinaldi" userId="77d5bfdd-3e88-4678-a8ff-024fe85681f6" providerId="ADAL" clId="{34DE6C31-27BF-414F-A371-52538741F8E9}" dt="2023-07-21T15:06:39.571" v="130" actId="1037"/>
          <ac:spMkLst>
            <pc:docMk/>
            <pc:sldMk cId="2216614674" sldId="281"/>
            <ac:spMk id="55" creationId="{6F5D238A-57E5-6B40-E42D-F345B77A19CE}"/>
          </ac:spMkLst>
        </pc:spChg>
        <pc:spChg chg="add mod">
          <ac:chgData name="Lorenzo Rinaldi" userId="77d5bfdd-3e88-4678-a8ff-024fe85681f6" providerId="ADAL" clId="{34DE6C31-27BF-414F-A371-52538741F8E9}" dt="2023-07-21T15:06:39.571" v="130" actId="1037"/>
          <ac:spMkLst>
            <pc:docMk/>
            <pc:sldMk cId="2216614674" sldId="281"/>
            <ac:spMk id="56" creationId="{25E467E5-500D-58D9-3C27-FC0DE291A2FD}"/>
          </ac:spMkLst>
        </pc:spChg>
        <pc:spChg chg="add mod">
          <ac:chgData name="Lorenzo Rinaldi" userId="77d5bfdd-3e88-4678-a8ff-024fe85681f6" providerId="ADAL" clId="{34DE6C31-27BF-414F-A371-52538741F8E9}" dt="2023-07-21T15:07:47.628" v="208"/>
          <ac:spMkLst>
            <pc:docMk/>
            <pc:sldMk cId="2216614674" sldId="281"/>
            <ac:spMk id="64" creationId="{5E8B4CDA-5C74-2CDA-D75B-9040B54CD045}"/>
          </ac:spMkLst>
        </pc:spChg>
        <pc:picChg chg="del">
          <ac:chgData name="Lorenzo Rinaldi" userId="77d5bfdd-3e88-4678-a8ff-024fe85681f6" providerId="ADAL" clId="{34DE6C31-27BF-414F-A371-52538741F8E9}" dt="2023-07-22T06:14:43.937" v="965" actId="478"/>
          <ac:picMkLst>
            <pc:docMk/>
            <pc:sldMk cId="2216614674" sldId="281"/>
            <ac:picMk id="3" creationId="{2FDE5C26-D4A7-4A08-BEF4-A1958E075695}"/>
          </ac:picMkLst>
        </pc:picChg>
        <pc:picChg chg="add mod">
          <ac:chgData name="Lorenzo Rinaldi" userId="77d5bfdd-3e88-4678-a8ff-024fe85681f6" providerId="ADAL" clId="{34DE6C31-27BF-414F-A371-52538741F8E9}" dt="2023-07-21T15:07:06.330" v="156" actId="1076"/>
          <ac:picMkLst>
            <pc:docMk/>
            <pc:sldMk cId="2216614674" sldId="281"/>
            <ac:picMk id="9" creationId="{4F8595DB-ADF7-2BB8-9F06-1FB3F0B32B6A}"/>
          </ac:picMkLst>
        </pc:picChg>
        <pc:picChg chg="add mod">
          <ac:chgData name="Lorenzo Rinaldi" userId="77d5bfdd-3e88-4678-a8ff-024fe85681f6" providerId="ADAL" clId="{34DE6C31-27BF-414F-A371-52538741F8E9}" dt="2023-07-21T15:06:39.571" v="130" actId="1037"/>
          <ac:picMkLst>
            <pc:docMk/>
            <pc:sldMk cId="2216614674" sldId="281"/>
            <ac:picMk id="60" creationId="{F1B934CC-BBC7-EAE7-D02E-22D24064F6DC}"/>
          </ac:picMkLst>
        </pc:picChg>
        <pc:picChg chg="add mod">
          <ac:chgData name="Lorenzo Rinaldi" userId="77d5bfdd-3e88-4678-a8ff-024fe85681f6" providerId="ADAL" clId="{34DE6C31-27BF-414F-A371-52538741F8E9}" dt="2023-07-21T15:06:39.571" v="130" actId="1037"/>
          <ac:picMkLst>
            <pc:docMk/>
            <pc:sldMk cId="2216614674" sldId="281"/>
            <ac:picMk id="61" creationId="{1C4C3DC9-7698-F77A-6E5E-B55522972589}"/>
          </ac:picMkLst>
        </pc:picChg>
        <pc:picChg chg="add mod">
          <ac:chgData name="Lorenzo Rinaldi" userId="77d5bfdd-3e88-4678-a8ff-024fe85681f6" providerId="ADAL" clId="{34DE6C31-27BF-414F-A371-52538741F8E9}" dt="2023-07-21T15:06:39.571" v="130" actId="1037"/>
          <ac:picMkLst>
            <pc:docMk/>
            <pc:sldMk cId="2216614674" sldId="281"/>
            <ac:picMk id="62" creationId="{98323A9A-3FF6-021C-4E21-A08749723523}"/>
          </ac:picMkLst>
        </pc:picChg>
        <pc:cxnChg chg="add mod">
          <ac:chgData name="Lorenzo Rinaldi" userId="77d5bfdd-3e88-4678-a8ff-024fe85681f6" providerId="ADAL" clId="{34DE6C31-27BF-414F-A371-52538741F8E9}" dt="2023-07-21T15:06:39.571" v="130" actId="1037"/>
          <ac:cxnSpMkLst>
            <pc:docMk/>
            <pc:sldMk cId="2216614674" sldId="281"/>
            <ac:cxnSpMk id="7" creationId="{966CFAB6-DB49-1111-CDA7-81F0C85F593C}"/>
          </ac:cxnSpMkLst>
        </pc:cxnChg>
        <pc:cxnChg chg="add mod">
          <ac:chgData name="Lorenzo Rinaldi" userId="77d5bfdd-3e88-4678-a8ff-024fe85681f6" providerId="ADAL" clId="{34DE6C31-27BF-414F-A371-52538741F8E9}" dt="2023-07-21T15:06:39.571" v="130" actId="1037"/>
          <ac:cxnSpMkLst>
            <pc:docMk/>
            <pc:sldMk cId="2216614674" sldId="281"/>
            <ac:cxnSpMk id="10" creationId="{4B68D3D3-3F37-4633-E4CD-FE3B8CF89F08}"/>
          </ac:cxnSpMkLst>
        </pc:cxnChg>
        <pc:cxnChg chg="add mod">
          <ac:chgData name="Lorenzo Rinaldi" userId="77d5bfdd-3e88-4678-a8ff-024fe85681f6" providerId="ADAL" clId="{34DE6C31-27BF-414F-A371-52538741F8E9}" dt="2023-07-21T15:06:39.571" v="130" actId="1037"/>
          <ac:cxnSpMkLst>
            <pc:docMk/>
            <pc:sldMk cId="2216614674" sldId="281"/>
            <ac:cxnSpMk id="14" creationId="{C194CF7E-3197-2764-CA63-ABD8B113F50C}"/>
          </ac:cxnSpMkLst>
        </pc:cxnChg>
        <pc:cxnChg chg="add mod">
          <ac:chgData name="Lorenzo Rinaldi" userId="77d5bfdd-3e88-4678-a8ff-024fe85681f6" providerId="ADAL" clId="{34DE6C31-27BF-414F-A371-52538741F8E9}" dt="2023-07-21T15:06:39.571" v="130" actId="1037"/>
          <ac:cxnSpMkLst>
            <pc:docMk/>
            <pc:sldMk cId="2216614674" sldId="281"/>
            <ac:cxnSpMk id="16" creationId="{CEB68A41-A822-09D7-6B0F-C069A785468C}"/>
          </ac:cxnSpMkLst>
        </pc:cxnChg>
        <pc:cxnChg chg="add mod">
          <ac:chgData name="Lorenzo Rinaldi" userId="77d5bfdd-3e88-4678-a8ff-024fe85681f6" providerId="ADAL" clId="{34DE6C31-27BF-414F-A371-52538741F8E9}" dt="2023-07-21T15:06:39.571" v="130" actId="1037"/>
          <ac:cxnSpMkLst>
            <pc:docMk/>
            <pc:sldMk cId="2216614674" sldId="281"/>
            <ac:cxnSpMk id="17" creationId="{ECF1D4D3-A367-C9A0-DD32-6945060F9E6E}"/>
          </ac:cxnSpMkLst>
        </pc:cxnChg>
        <pc:cxnChg chg="add mod">
          <ac:chgData name="Lorenzo Rinaldi" userId="77d5bfdd-3e88-4678-a8ff-024fe85681f6" providerId="ADAL" clId="{34DE6C31-27BF-414F-A371-52538741F8E9}" dt="2023-07-21T15:06:39.571" v="130" actId="1037"/>
          <ac:cxnSpMkLst>
            <pc:docMk/>
            <pc:sldMk cId="2216614674" sldId="281"/>
            <ac:cxnSpMk id="21" creationId="{19D3794D-19C6-7B0F-FE80-2D50A7938ABD}"/>
          </ac:cxnSpMkLst>
        </pc:cxnChg>
        <pc:cxnChg chg="add mod">
          <ac:chgData name="Lorenzo Rinaldi" userId="77d5bfdd-3e88-4678-a8ff-024fe85681f6" providerId="ADAL" clId="{34DE6C31-27BF-414F-A371-52538741F8E9}" dt="2023-07-21T15:06:39.571" v="130" actId="1037"/>
          <ac:cxnSpMkLst>
            <pc:docMk/>
            <pc:sldMk cId="2216614674" sldId="281"/>
            <ac:cxnSpMk id="25" creationId="{19CA3CEB-C1CF-33DA-BAB8-12F7A2E2FD69}"/>
          </ac:cxnSpMkLst>
        </pc:cxnChg>
        <pc:cxnChg chg="add mod">
          <ac:chgData name="Lorenzo Rinaldi" userId="77d5bfdd-3e88-4678-a8ff-024fe85681f6" providerId="ADAL" clId="{34DE6C31-27BF-414F-A371-52538741F8E9}" dt="2023-07-21T15:06:39.571" v="130" actId="1037"/>
          <ac:cxnSpMkLst>
            <pc:docMk/>
            <pc:sldMk cId="2216614674" sldId="281"/>
            <ac:cxnSpMk id="26" creationId="{64888E42-C7A4-7626-8FF6-34F5F1E2A396}"/>
          </ac:cxnSpMkLst>
        </pc:cxnChg>
        <pc:cxnChg chg="add mod">
          <ac:chgData name="Lorenzo Rinaldi" userId="77d5bfdd-3e88-4678-a8ff-024fe85681f6" providerId="ADAL" clId="{34DE6C31-27BF-414F-A371-52538741F8E9}" dt="2023-07-21T15:06:39.571" v="130" actId="1037"/>
          <ac:cxnSpMkLst>
            <pc:docMk/>
            <pc:sldMk cId="2216614674" sldId="281"/>
            <ac:cxnSpMk id="30" creationId="{CF0AAA80-7D4E-4B50-5B1B-3324A915E73C}"/>
          </ac:cxnSpMkLst>
        </pc:cxnChg>
        <pc:cxnChg chg="add mod">
          <ac:chgData name="Lorenzo Rinaldi" userId="77d5bfdd-3e88-4678-a8ff-024fe85681f6" providerId="ADAL" clId="{34DE6C31-27BF-414F-A371-52538741F8E9}" dt="2023-07-21T15:06:39.571" v="130" actId="1037"/>
          <ac:cxnSpMkLst>
            <pc:docMk/>
            <pc:sldMk cId="2216614674" sldId="281"/>
            <ac:cxnSpMk id="32" creationId="{4A55483D-DB26-7E78-56B2-33CA05879FDE}"/>
          </ac:cxnSpMkLst>
        </pc:cxnChg>
        <pc:cxnChg chg="add mod">
          <ac:chgData name="Lorenzo Rinaldi" userId="77d5bfdd-3e88-4678-a8ff-024fe85681f6" providerId="ADAL" clId="{34DE6C31-27BF-414F-A371-52538741F8E9}" dt="2023-07-21T15:06:39.571" v="130" actId="1037"/>
          <ac:cxnSpMkLst>
            <pc:docMk/>
            <pc:sldMk cId="2216614674" sldId="281"/>
            <ac:cxnSpMk id="33" creationId="{EFED9246-1939-2623-AECA-C9FEB37448B7}"/>
          </ac:cxnSpMkLst>
        </pc:cxnChg>
        <pc:cxnChg chg="add mod">
          <ac:chgData name="Lorenzo Rinaldi" userId="77d5bfdd-3e88-4678-a8ff-024fe85681f6" providerId="ADAL" clId="{34DE6C31-27BF-414F-A371-52538741F8E9}" dt="2023-07-21T15:06:39.571" v="130" actId="1037"/>
          <ac:cxnSpMkLst>
            <pc:docMk/>
            <pc:sldMk cId="2216614674" sldId="281"/>
            <ac:cxnSpMk id="37" creationId="{DED4EEE0-BA82-6493-EC93-CD18BFCCE20D}"/>
          </ac:cxnSpMkLst>
        </pc:cxnChg>
        <pc:cxnChg chg="add mod">
          <ac:chgData name="Lorenzo Rinaldi" userId="77d5bfdd-3e88-4678-a8ff-024fe85681f6" providerId="ADAL" clId="{34DE6C31-27BF-414F-A371-52538741F8E9}" dt="2023-07-21T15:06:39.571" v="130" actId="1037"/>
          <ac:cxnSpMkLst>
            <pc:docMk/>
            <pc:sldMk cId="2216614674" sldId="281"/>
            <ac:cxnSpMk id="38" creationId="{20FA593C-0965-A20A-1A21-B4FCA1E856BD}"/>
          </ac:cxnSpMkLst>
        </pc:cxnChg>
        <pc:cxnChg chg="add mod">
          <ac:chgData name="Lorenzo Rinaldi" userId="77d5bfdd-3e88-4678-a8ff-024fe85681f6" providerId="ADAL" clId="{34DE6C31-27BF-414F-A371-52538741F8E9}" dt="2023-07-21T15:06:39.571" v="130" actId="1037"/>
          <ac:cxnSpMkLst>
            <pc:docMk/>
            <pc:sldMk cId="2216614674" sldId="281"/>
            <ac:cxnSpMk id="42" creationId="{12278AA9-6F1A-227F-3C6F-E5FC2D61EF09}"/>
          </ac:cxnSpMkLst>
        </pc:cxnChg>
        <pc:cxnChg chg="add mod">
          <ac:chgData name="Lorenzo Rinaldi" userId="77d5bfdd-3e88-4678-a8ff-024fe85681f6" providerId="ADAL" clId="{34DE6C31-27BF-414F-A371-52538741F8E9}" dt="2023-07-21T15:06:39.571" v="130" actId="1037"/>
          <ac:cxnSpMkLst>
            <pc:docMk/>
            <pc:sldMk cId="2216614674" sldId="281"/>
            <ac:cxnSpMk id="44" creationId="{48D030C9-A619-376C-1D25-EE820424961A}"/>
          </ac:cxnSpMkLst>
        </pc:cxnChg>
        <pc:cxnChg chg="add mod">
          <ac:chgData name="Lorenzo Rinaldi" userId="77d5bfdd-3e88-4678-a8ff-024fe85681f6" providerId="ADAL" clId="{34DE6C31-27BF-414F-A371-52538741F8E9}" dt="2023-07-21T15:06:56.499" v="152" actId="14100"/>
          <ac:cxnSpMkLst>
            <pc:docMk/>
            <pc:sldMk cId="2216614674" sldId="281"/>
            <ac:cxnSpMk id="45" creationId="{24DEA1DB-7EC8-7E56-2E7C-6BC06A8D0436}"/>
          </ac:cxnSpMkLst>
        </pc:cxnChg>
        <pc:cxnChg chg="add mod">
          <ac:chgData name="Lorenzo Rinaldi" userId="77d5bfdd-3e88-4678-a8ff-024fe85681f6" providerId="ADAL" clId="{34DE6C31-27BF-414F-A371-52538741F8E9}" dt="2023-07-21T15:06:39.571" v="130" actId="1037"/>
          <ac:cxnSpMkLst>
            <pc:docMk/>
            <pc:sldMk cId="2216614674" sldId="281"/>
            <ac:cxnSpMk id="46" creationId="{A0254F23-7645-D26F-2D43-0FEE478E9377}"/>
          </ac:cxnSpMkLst>
        </pc:cxnChg>
        <pc:cxnChg chg="add mod">
          <ac:chgData name="Lorenzo Rinaldi" userId="77d5bfdd-3e88-4678-a8ff-024fe85681f6" providerId="ADAL" clId="{34DE6C31-27BF-414F-A371-52538741F8E9}" dt="2023-07-21T15:06:39.571" v="130" actId="1037"/>
          <ac:cxnSpMkLst>
            <pc:docMk/>
            <pc:sldMk cId="2216614674" sldId="281"/>
            <ac:cxnSpMk id="47" creationId="{CC937E26-30DF-B580-6620-B97F43BE513B}"/>
          </ac:cxnSpMkLst>
        </pc:cxnChg>
        <pc:cxnChg chg="add mod">
          <ac:chgData name="Lorenzo Rinaldi" userId="77d5bfdd-3e88-4678-a8ff-024fe85681f6" providerId="ADAL" clId="{34DE6C31-27BF-414F-A371-52538741F8E9}" dt="2023-07-21T15:06:39.571" v="130" actId="1037"/>
          <ac:cxnSpMkLst>
            <pc:docMk/>
            <pc:sldMk cId="2216614674" sldId="281"/>
            <ac:cxnSpMk id="48" creationId="{7FE7B44D-DD36-9EBF-17C5-6344D960CE65}"/>
          </ac:cxnSpMkLst>
        </pc:cxnChg>
        <pc:cxnChg chg="add mod">
          <ac:chgData name="Lorenzo Rinaldi" userId="77d5bfdd-3e88-4678-a8ff-024fe85681f6" providerId="ADAL" clId="{34DE6C31-27BF-414F-A371-52538741F8E9}" dt="2023-07-21T15:06:39.571" v="130" actId="1037"/>
          <ac:cxnSpMkLst>
            <pc:docMk/>
            <pc:sldMk cId="2216614674" sldId="281"/>
            <ac:cxnSpMk id="49" creationId="{6FAB5F23-1DB3-DC7F-BEB9-15F62427EB4A}"/>
          </ac:cxnSpMkLst>
        </pc:cxnChg>
        <pc:cxnChg chg="add mod">
          <ac:chgData name="Lorenzo Rinaldi" userId="77d5bfdd-3e88-4678-a8ff-024fe85681f6" providerId="ADAL" clId="{34DE6C31-27BF-414F-A371-52538741F8E9}" dt="2023-07-21T15:06:39.571" v="130" actId="1037"/>
          <ac:cxnSpMkLst>
            <pc:docMk/>
            <pc:sldMk cId="2216614674" sldId="281"/>
            <ac:cxnSpMk id="57" creationId="{3985DC85-8569-9111-A1EF-63B46CCFE188}"/>
          </ac:cxnSpMkLst>
        </pc:cxnChg>
        <pc:cxnChg chg="add mod">
          <ac:chgData name="Lorenzo Rinaldi" userId="77d5bfdd-3e88-4678-a8ff-024fe85681f6" providerId="ADAL" clId="{34DE6C31-27BF-414F-A371-52538741F8E9}" dt="2023-07-21T15:06:39.571" v="130" actId="1037"/>
          <ac:cxnSpMkLst>
            <pc:docMk/>
            <pc:sldMk cId="2216614674" sldId="281"/>
            <ac:cxnSpMk id="58" creationId="{A7E81182-6802-F001-22E3-EFF3831E391B}"/>
          </ac:cxnSpMkLst>
        </pc:cxnChg>
        <pc:cxnChg chg="add mod">
          <ac:chgData name="Lorenzo Rinaldi" userId="77d5bfdd-3e88-4678-a8ff-024fe85681f6" providerId="ADAL" clId="{34DE6C31-27BF-414F-A371-52538741F8E9}" dt="2023-07-21T15:06:39.571" v="130" actId="1037"/>
          <ac:cxnSpMkLst>
            <pc:docMk/>
            <pc:sldMk cId="2216614674" sldId="281"/>
            <ac:cxnSpMk id="59" creationId="{93803712-04AD-FD0A-556C-FC638E3C836E}"/>
          </ac:cxnSpMkLst>
        </pc:cxnChg>
      </pc:sldChg>
      <pc:sldChg chg="addSp delSp modSp add del">
        <pc:chgData name="Lorenzo Rinaldi" userId="77d5bfdd-3e88-4678-a8ff-024fe85681f6" providerId="ADAL" clId="{34DE6C31-27BF-414F-A371-52538741F8E9}" dt="2023-07-21T15:09:04.626" v="236" actId="47"/>
        <pc:sldMkLst>
          <pc:docMk/>
          <pc:sldMk cId="886317972" sldId="282"/>
        </pc:sldMkLst>
        <pc:spChg chg="add del mod">
          <ac:chgData name="Lorenzo Rinaldi" userId="77d5bfdd-3e88-4678-a8ff-024fe85681f6" providerId="ADAL" clId="{34DE6C31-27BF-414F-A371-52538741F8E9}" dt="2023-07-21T15:08:20.677" v="226"/>
          <ac:spMkLst>
            <pc:docMk/>
            <pc:sldMk cId="886317972" sldId="282"/>
            <ac:spMk id="2" creationId="{0CBB3304-D19E-31F9-6171-E70B7D5B2299}"/>
          </ac:spMkLst>
        </pc:spChg>
      </pc:sldChg>
      <pc:sldChg chg="del">
        <pc:chgData name="Lorenzo Rinaldi" userId="77d5bfdd-3e88-4678-a8ff-024fe85681f6" providerId="ADAL" clId="{34DE6C31-27BF-414F-A371-52538741F8E9}" dt="2023-07-21T15:03:02.175" v="46" actId="47"/>
        <pc:sldMkLst>
          <pc:docMk/>
          <pc:sldMk cId="1474976860" sldId="282"/>
        </pc:sldMkLst>
      </pc:sldChg>
      <pc:sldChg chg="delSp modSp add mod">
        <pc:chgData name="Lorenzo Rinaldi" userId="77d5bfdd-3e88-4678-a8ff-024fe85681f6" providerId="ADAL" clId="{34DE6C31-27BF-414F-A371-52538741F8E9}" dt="2023-07-22T06:14:51.541" v="969" actId="478"/>
        <pc:sldMkLst>
          <pc:docMk/>
          <pc:sldMk cId="856966453" sldId="283"/>
        </pc:sldMkLst>
        <pc:spChg chg="mod">
          <ac:chgData name="Lorenzo Rinaldi" userId="77d5bfdd-3e88-4678-a8ff-024fe85681f6" providerId="ADAL" clId="{34DE6C31-27BF-414F-A371-52538741F8E9}" dt="2023-07-21T15:08:39.587" v="230"/>
          <ac:spMkLst>
            <pc:docMk/>
            <pc:sldMk cId="856966453" sldId="283"/>
            <ac:spMk id="2" creationId="{0B326F35-2390-A294-6884-70866C7CAD2E}"/>
          </ac:spMkLst>
        </pc:spChg>
        <pc:spChg chg="del">
          <ac:chgData name="Lorenzo Rinaldi" userId="77d5bfdd-3e88-4678-a8ff-024fe85681f6" providerId="ADAL" clId="{34DE6C31-27BF-414F-A371-52538741F8E9}" dt="2023-07-22T06:14:50.774" v="968" actId="478"/>
          <ac:spMkLst>
            <pc:docMk/>
            <pc:sldMk cId="856966453" sldId="283"/>
            <ac:spMk id="6" creationId="{4BDB5223-6EB5-1046-88BB-84ED760A29CE}"/>
          </ac:spMkLst>
        </pc:spChg>
        <pc:picChg chg="del">
          <ac:chgData name="Lorenzo Rinaldi" userId="77d5bfdd-3e88-4678-a8ff-024fe85681f6" providerId="ADAL" clId="{34DE6C31-27BF-414F-A371-52538741F8E9}" dt="2023-07-22T06:14:51.541" v="969" actId="478"/>
          <ac:picMkLst>
            <pc:docMk/>
            <pc:sldMk cId="856966453" sldId="283"/>
            <ac:picMk id="3" creationId="{2FDE5C26-D4A7-4A08-BEF4-A1958E075695}"/>
          </ac:picMkLst>
        </pc:picChg>
      </pc:sldChg>
      <pc:sldChg chg="del">
        <pc:chgData name="Lorenzo Rinaldi" userId="77d5bfdd-3e88-4678-a8ff-024fe85681f6" providerId="ADAL" clId="{34DE6C31-27BF-414F-A371-52538741F8E9}" dt="2023-07-21T15:03:02.175" v="46" actId="47"/>
        <pc:sldMkLst>
          <pc:docMk/>
          <pc:sldMk cId="1728444362" sldId="283"/>
        </pc:sldMkLst>
      </pc:sldChg>
      <pc:sldChg chg="addSp delSp modSp add mod modAnim">
        <pc:chgData name="Lorenzo Rinaldi" userId="77d5bfdd-3e88-4678-a8ff-024fe85681f6" providerId="ADAL" clId="{34DE6C31-27BF-414F-A371-52538741F8E9}" dt="2023-07-22T06:14:53.811" v="971" actId="478"/>
        <pc:sldMkLst>
          <pc:docMk/>
          <pc:sldMk cId="1479858776" sldId="284"/>
        </pc:sldMkLst>
        <pc:spChg chg="add mod">
          <ac:chgData name="Lorenzo Rinaldi" userId="77d5bfdd-3e88-4678-a8ff-024fe85681f6" providerId="ADAL" clId="{34DE6C31-27BF-414F-A371-52538741F8E9}" dt="2023-07-21T15:09:25.303" v="239" actId="1076"/>
          <ac:spMkLst>
            <pc:docMk/>
            <pc:sldMk cId="1479858776" sldId="284"/>
            <ac:spMk id="2" creationId="{7BA54DAF-C867-1B51-E81A-8AFD26270F4F}"/>
          </ac:spMkLst>
        </pc:spChg>
        <pc:spChg chg="mod">
          <ac:chgData name="Lorenzo Rinaldi" userId="77d5bfdd-3e88-4678-a8ff-024fe85681f6" providerId="ADAL" clId="{34DE6C31-27BF-414F-A371-52538741F8E9}" dt="2023-07-21T15:09:01.824" v="235" actId="14100"/>
          <ac:spMkLst>
            <pc:docMk/>
            <pc:sldMk cId="1479858776" sldId="284"/>
            <ac:spMk id="4" creationId="{9AB3068C-1CCE-A7E9-790D-8ACFE0F1B133}"/>
          </ac:spMkLst>
        </pc:spChg>
        <pc:spChg chg="del">
          <ac:chgData name="Lorenzo Rinaldi" userId="77d5bfdd-3e88-4678-a8ff-024fe85681f6" providerId="ADAL" clId="{34DE6C31-27BF-414F-A371-52538741F8E9}" dt="2023-07-22T06:14:53.407" v="970" actId="478"/>
          <ac:spMkLst>
            <pc:docMk/>
            <pc:sldMk cId="1479858776" sldId="284"/>
            <ac:spMk id="6" creationId="{4BDB5223-6EB5-1046-88BB-84ED760A29CE}"/>
          </ac:spMkLst>
        </pc:spChg>
        <pc:spChg chg="add mod">
          <ac:chgData name="Lorenzo Rinaldi" userId="77d5bfdd-3e88-4678-a8ff-024fe85681f6" providerId="ADAL" clId="{34DE6C31-27BF-414F-A371-52538741F8E9}" dt="2023-07-21T15:09:25.303" v="239" actId="1076"/>
          <ac:spMkLst>
            <pc:docMk/>
            <pc:sldMk cId="1479858776" sldId="284"/>
            <ac:spMk id="7" creationId="{12781CF3-B9A3-967E-6F1E-039FACB06DBD}"/>
          </ac:spMkLst>
        </pc:spChg>
        <pc:spChg chg="add mod">
          <ac:chgData name="Lorenzo Rinaldi" userId="77d5bfdd-3e88-4678-a8ff-024fe85681f6" providerId="ADAL" clId="{34DE6C31-27BF-414F-A371-52538741F8E9}" dt="2023-07-21T15:09:25.303" v="239" actId="1076"/>
          <ac:spMkLst>
            <pc:docMk/>
            <pc:sldMk cId="1479858776" sldId="284"/>
            <ac:spMk id="8" creationId="{9C3DC389-27BF-DA77-1E8B-98CCD7F13237}"/>
          </ac:spMkLst>
        </pc:spChg>
        <pc:spChg chg="add mod">
          <ac:chgData name="Lorenzo Rinaldi" userId="77d5bfdd-3e88-4678-a8ff-024fe85681f6" providerId="ADAL" clId="{34DE6C31-27BF-414F-A371-52538741F8E9}" dt="2023-07-21T15:09:25.303" v="239" actId="1076"/>
          <ac:spMkLst>
            <pc:docMk/>
            <pc:sldMk cId="1479858776" sldId="284"/>
            <ac:spMk id="9" creationId="{521D9017-E5C1-C63F-A74A-217101A74A7F}"/>
          </ac:spMkLst>
        </pc:spChg>
        <pc:spChg chg="add mod">
          <ac:chgData name="Lorenzo Rinaldi" userId="77d5bfdd-3e88-4678-a8ff-024fe85681f6" providerId="ADAL" clId="{34DE6C31-27BF-414F-A371-52538741F8E9}" dt="2023-07-21T15:09:34.426" v="250" actId="1036"/>
          <ac:spMkLst>
            <pc:docMk/>
            <pc:sldMk cId="1479858776" sldId="284"/>
            <ac:spMk id="10" creationId="{5D4901B5-C5E4-2526-E867-FBFD380687C3}"/>
          </ac:spMkLst>
        </pc:spChg>
        <pc:spChg chg="add mod">
          <ac:chgData name="Lorenzo Rinaldi" userId="77d5bfdd-3e88-4678-a8ff-024fe85681f6" providerId="ADAL" clId="{34DE6C31-27BF-414F-A371-52538741F8E9}" dt="2023-07-21T15:09:34.426" v="250" actId="1036"/>
          <ac:spMkLst>
            <pc:docMk/>
            <pc:sldMk cId="1479858776" sldId="284"/>
            <ac:spMk id="11" creationId="{9FBD9EE1-A510-6F06-626F-BE4037DE24DA}"/>
          </ac:spMkLst>
        </pc:spChg>
        <pc:spChg chg="add mod">
          <ac:chgData name="Lorenzo Rinaldi" userId="77d5bfdd-3e88-4678-a8ff-024fe85681f6" providerId="ADAL" clId="{34DE6C31-27BF-414F-A371-52538741F8E9}" dt="2023-07-21T15:09:25.303" v="239" actId="1076"/>
          <ac:spMkLst>
            <pc:docMk/>
            <pc:sldMk cId="1479858776" sldId="284"/>
            <ac:spMk id="12" creationId="{5770F43A-DC29-D581-2270-58CD7CAB69CC}"/>
          </ac:spMkLst>
        </pc:spChg>
        <pc:spChg chg="add mod">
          <ac:chgData name="Lorenzo Rinaldi" userId="77d5bfdd-3e88-4678-a8ff-024fe85681f6" providerId="ADAL" clId="{34DE6C31-27BF-414F-A371-52538741F8E9}" dt="2023-07-21T15:09:25.303" v="239" actId="1076"/>
          <ac:spMkLst>
            <pc:docMk/>
            <pc:sldMk cId="1479858776" sldId="284"/>
            <ac:spMk id="13" creationId="{00A26DCD-3B9B-6951-EDFE-A7EF2CFE8412}"/>
          </ac:spMkLst>
        </pc:spChg>
        <pc:spChg chg="add mod">
          <ac:chgData name="Lorenzo Rinaldi" userId="77d5bfdd-3e88-4678-a8ff-024fe85681f6" providerId="ADAL" clId="{34DE6C31-27BF-414F-A371-52538741F8E9}" dt="2023-07-21T15:09:25.303" v="239" actId="1076"/>
          <ac:spMkLst>
            <pc:docMk/>
            <pc:sldMk cId="1479858776" sldId="284"/>
            <ac:spMk id="14" creationId="{C44A2ABF-A8DA-00F1-2A34-560E5852C912}"/>
          </ac:spMkLst>
        </pc:spChg>
        <pc:spChg chg="add mod">
          <ac:chgData name="Lorenzo Rinaldi" userId="77d5bfdd-3e88-4678-a8ff-024fe85681f6" providerId="ADAL" clId="{34DE6C31-27BF-414F-A371-52538741F8E9}" dt="2023-07-21T15:09:25.303" v="239" actId="1076"/>
          <ac:spMkLst>
            <pc:docMk/>
            <pc:sldMk cId="1479858776" sldId="284"/>
            <ac:spMk id="15" creationId="{4C322B0B-23DF-1091-1CC5-289AF701BB68}"/>
          </ac:spMkLst>
        </pc:spChg>
        <pc:spChg chg="add mod">
          <ac:chgData name="Lorenzo Rinaldi" userId="77d5bfdd-3e88-4678-a8ff-024fe85681f6" providerId="ADAL" clId="{34DE6C31-27BF-414F-A371-52538741F8E9}" dt="2023-07-21T15:09:25.303" v="239" actId="1076"/>
          <ac:spMkLst>
            <pc:docMk/>
            <pc:sldMk cId="1479858776" sldId="284"/>
            <ac:spMk id="16" creationId="{52310750-3759-F8E2-FCA1-BA7F79B13DE3}"/>
          </ac:spMkLst>
        </pc:spChg>
        <pc:spChg chg="add mod">
          <ac:chgData name="Lorenzo Rinaldi" userId="77d5bfdd-3e88-4678-a8ff-024fe85681f6" providerId="ADAL" clId="{34DE6C31-27BF-414F-A371-52538741F8E9}" dt="2023-07-21T15:09:25.303" v="239" actId="1076"/>
          <ac:spMkLst>
            <pc:docMk/>
            <pc:sldMk cId="1479858776" sldId="284"/>
            <ac:spMk id="18" creationId="{EF3F5CB4-003A-7838-E2D7-C723E4EE9072}"/>
          </ac:spMkLst>
        </pc:spChg>
        <pc:spChg chg="add mod">
          <ac:chgData name="Lorenzo Rinaldi" userId="77d5bfdd-3e88-4678-a8ff-024fe85681f6" providerId="ADAL" clId="{34DE6C31-27BF-414F-A371-52538741F8E9}" dt="2023-07-21T15:09:25.303" v="239" actId="1076"/>
          <ac:spMkLst>
            <pc:docMk/>
            <pc:sldMk cId="1479858776" sldId="284"/>
            <ac:spMk id="19" creationId="{505569C2-8DD6-9918-7E57-46BCB0EB827A}"/>
          </ac:spMkLst>
        </pc:spChg>
        <pc:spChg chg="add mod">
          <ac:chgData name="Lorenzo Rinaldi" userId="77d5bfdd-3e88-4678-a8ff-024fe85681f6" providerId="ADAL" clId="{34DE6C31-27BF-414F-A371-52538741F8E9}" dt="2023-07-21T15:09:25.303" v="239" actId="1076"/>
          <ac:spMkLst>
            <pc:docMk/>
            <pc:sldMk cId="1479858776" sldId="284"/>
            <ac:spMk id="20" creationId="{88524A96-DC30-B301-390B-FA47022D791F}"/>
          </ac:spMkLst>
        </pc:spChg>
        <pc:spChg chg="add mod">
          <ac:chgData name="Lorenzo Rinaldi" userId="77d5bfdd-3e88-4678-a8ff-024fe85681f6" providerId="ADAL" clId="{34DE6C31-27BF-414F-A371-52538741F8E9}" dt="2023-07-21T15:09:25.303" v="239" actId="1076"/>
          <ac:spMkLst>
            <pc:docMk/>
            <pc:sldMk cId="1479858776" sldId="284"/>
            <ac:spMk id="21" creationId="{D5556869-37F5-98DB-0E22-626E59C1DB63}"/>
          </ac:spMkLst>
        </pc:spChg>
        <pc:spChg chg="add mod">
          <ac:chgData name="Lorenzo Rinaldi" userId="77d5bfdd-3e88-4678-a8ff-024fe85681f6" providerId="ADAL" clId="{34DE6C31-27BF-414F-A371-52538741F8E9}" dt="2023-07-21T15:09:25.303" v="239" actId="1076"/>
          <ac:spMkLst>
            <pc:docMk/>
            <pc:sldMk cId="1479858776" sldId="284"/>
            <ac:spMk id="22" creationId="{D78285C2-CB2E-38FF-2BB6-B1904B9D3AED}"/>
          </ac:spMkLst>
        </pc:spChg>
        <pc:spChg chg="add mod">
          <ac:chgData name="Lorenzo Rinaldi" userId="77d5bfdd-3e88-4678-a8ff-024fe85681f6" providerId="ADAL" clId="{34DE6C31-27BF-414F-A371-52538741F8E9}" dt="2023-07-21T15:09:25.303" v="239" actId="1076"/>
          <ac:spMkLst>
            <pc:docMk/>
            <pc:sldMk cId="1479858776" sldId="284"/>
            <ac:spMk id="23" creationId="{F8D91BC6-2E3B-300C-2593-4A3AC93CA703}"/>
          </ac:spMkLst>
        </pc:spChg>
        <pc:spChg chg="add mod">
          <ac:chgData name="Lorenzo Rinaldi" userId="77d5bfdd-3e88-4678-a8ff-024fe85681f6" providerId="ADAL" clId="{34DE6C31-27BF-414F-A371-52538741F8E9}" dt="2023-07-21T15:09:25.303" v="239" actId="1076"/>
          <ac:spMkLst>
            <pc:docMk/>
            <pc:sldMk cId="1479858776" sldId="284"/>
            <ac:spMk id="24" creationId="{2DD02C24-31FC-9A84-39C2-8323E426B696}"/>
          </ac:spMkLst>
        </pc:spChg>
        <pc:spChg chg="add mod">
          <ac:chgData name="Lorenzo Rinaldi" userId="77d5bfdd-3e88-4678-a8ff-024fe85681f6" providerId="ADAL" clId="{34DE6C31-27BF-414F-A371-52538741F8E9}" dt="2023-07-21T15:09:25.303" v="239" actId="1076"/>
          <ac:spMkLst>
            <pc:docMk/>
            <pc:sldMk cId="1479858776" sldId="284"/>
            <ac:spMk id="25" creationId="{1332E79A-CF83-E50C-91C2-1CE96B707FB4}"/>
          </ac:spMkLst>
        </pc:spChg>
        <pc:spChg chg="add mod">
          <ac:chgData name="Lorenzo Rinaldi" userId="77d5bfdd-3e88-4678-a8ff-024fe85681f6" providerId="ADAL" clId="{34DE6C31-27BF-414F-A371-52538741F8E9}" dt="2023-07-21T15:09:25.303" v="239" actId="1076"/>
          <ac:spMkLst>
            <pc:docMk/>
            <pc:sldMk cId="1479858776" sldId="284"/>
            <ac:spMk id="26" creationId="{C62F6813-7B2C-279C-A004-2E3C27DA9579}"/>
          </ac:spMkLst>
        </pc:spChg>
        <pc:spChg chg="add mod">
          <ac:chgData name="Lorenzo Rinaldi" userId="77d5bfdd-3e88-4678-a8ff-024fe85681f6" providerId="ADAL" clId="{34DE6C31-27BF-414F-A371-52538741F8E9}" dt="2023-07-21T15:09:25.303" v="239" actId="1076"/>
          <ac:spMkLst>
            <pc:docMk/>
            <pc:sldMk cId="1479858776" sldId="284"/>
            <ac:spMk id="29" creationId="{1F8CBB27-1B5D-7EBA-FCEE-FD9B09A8FF7B}"/>
          </ac:spMkLst>
        </pc:spChg>
        <pc:picChg chg="del">
          <ac:chgData name="Lorenzo Rinaldi" userId="77d5bfdd-3e88-4678-a8ff-024fe85681f6" providerId="ADAL" clId="{34DE6C31-27BF-414F-A371-52538741F8E9}" dt="2023-07-22T06:14:53.811" v="971" actId="478"/>
          <ac:picMkLst>
            <pc:docMk/>
            <pc:sldMk cId="1479858776" sldId="284"/>
            <ac:picMk id="3" creationId="{2FDE5C26-D4A7-4A08-BEF4-A1958E075695}"/>
          </ac:picMkLst>
        </pc:picChg>
        <pc:cxnChg chg="add mod">
          <ac:chgData name="Lorenzo Rinaldi" userId="77d5bfdd-3e88-4678-a8ff-024fe85681f6" providerId="ADAL" clId="{34DE6C31-27BF-414F-A371-52538741F8E9}" dt="2023-07-21T15:09:25.303" v="239" actId="1076"/>
          <ac:cxnSpMkLst>
            <pc:docMk/>
            <pc:sldMk cId="1479858776" sldId="284"/>
            <ac:cxnSpMk id="5" creationId="{F2B409AD-02C0-3079-552C-16383D675232}"/>
          </ac:cxnSpMkLst>
        </pc:cxnChg>
        <pc:cxnChg chg="add mod">
          <ac:chgData name="Lorenzo Rinaldi" userId="77d5bfdd-3e88-4678-a8ff-024fe85681f6" providerId="ADAL" clId="{34DE6C31-27BF-414F-A371-52538741F8E9}" dt="2023-07-21T15:09:25.303" v="239" actId="1076"/>
          <ac:cxnSpMkLst>
            <pc:docMk/>
            <pc:sldMk cId="1479858776" sldId="284"/>
            <ac:cxnSpMk id="17" creationId="{70BA9092-7228-465B-F3AA-30B659288701}"/>
          </ac:cxnSpMkLst>
        </pc:cxnChg>
        <pc:cxnChg chg="add mod">
          <ac:chgData name="Lorenzo Rinaldi" userId="77d5bfdd-3e88-4678-a8ff-024fe85681f6" providerId="ADAL" clId="{34DE6C31-27BF-414F-A371-52538741F8E9}" dt="2023-07-21T15:09:25.303" v="239" actId="1076"/>
          <ac:cxnSpMkLst>
            <pc:docMk/>
            <pc:sldMk cId="1479858776" sldId="284"/>
            <ac:cxnSpMk id="27" creationId="{B19AA7F7-3F52-AF4D-8A68-37BFE397F9BA}"/>
          </ac:cxnSpMkLst>
        </pc:cxnChg>
        <pc:cxnChg chg="add mod">
          <ac:chgData name="Lorenzo Rinaldi" userId="77d5bfdd-3e88-4678-a8ff-024fe85681f6" providerId="ADAL" clId="{34DE6C31-27BF-414F-A371-52538741F8E9}" dt="2023-07-21T15:09:25.303" v="239" actId="1076"/>
          <ac:cxnSpMkLst>
            <pc:docMk/>
            <pc:sldMk cId="1479858776" sldId="284"/>
            <ac:cxnSpMk id="28" creationId="{B6004B3B-9D62-15A7-E501-D10EBDABC873}"/>
          </ac:cxnSpMkLst>
        </pc:cxnChg>
        <pc:cxnChg chg="add mod">
          <ac:chgData name="Lorenzo Rinaldi" userId="77d5bfdd-3e88-4678-a8ff-024fe85681f6" providerId="ADAL" clId="{34DE6C31-27BF-414F-A371-52538741F8E9}" dt="2023-07-21T15:09:25.303" v="239" actId="1076"/>
          <ac:cxnSpMkLst>
            <pc:docMk/>
            <pc:sldMk cId="1479858776" sldId="284"/>
            <ac:cxnSpMk id="30" creationId="{8D7934C3-3D0F-6D08-DBFC-432E0A18DF51}"/>
          </ac:cxnSpMkLst>
        </pc:cxnChg>
      </pc:sldChg>
      <pc:sldChg chg="del">
        <pc:chgData name="Lorenzo Rinaldi" userId="77d5bfdd-3e88-4678-a8ff-024fe85681f6" providerId="ADAL" clId="{34DE6C31-27BF-414F-A371-52538741F8E9}" dt="2023-07-21T15:03:02.175" v="46" actId="47"/>
        <pc:sldMkLst>
          <pc:docMk/>
          <pc:sldMk cId="3014673689" sldId="284"/>
        </pc:sldMkLst>
      </pc:sldChg>
      <pc:sldChg chg="del">
        <pc:chgData name="Lorenzo Rinaldi" userId="77d5bfdd-3e88-4678-a8ff-024fe85681f6" providerId="ADAL" clId="{34DE6C31-27BF-414F-A371-52538741F8E9}" dt="2023-07-21T15:03:02.175" v="46" actId="47"/>
        <pc:sldMkLst>
          <pc:docMk/>
          <pc:sldMk cId="644930247" sldId="285"/>
        </pc:sldMkLst>
      </pc:sldChg>
      <pc:sldChg chg="addSp delSp modSp add mod modAnim">
        <pc:chgData name="Lorenzo Rinaldi" userId="77d5bfdd-3e88-4678-a8ff-024fe85681f6" providerId="ADAL" clId="{34DE6C31-27BF-414F-A371-52538741F8E9}" dt="2023-07-22T06:14:56.332" v="973" actId="478"/>
        <pc:sldMkLst>
          <pc:docMk/>
          <pc:sldMk cId="2122996369" sldId="285"/>
        </pc:sldMkLst>
        <pc:spChg chg="add mod">
          <ac:chgData name="Lorenzo Rinaldi" userId="77d5bfdd-3e88-4678-a8ff-024fe85681f6" providerId="ADAL" clId="{34DE6C31-27BF-414F-A371-52538741F8E9}" dt="2023-07-21T15:09:53.081" v="253" actId="1076"/>
          <ac:spMkLst>
            <pc:docMk/>
            <pc:sldMk cId="2122996369" sldId="285"/>
            <ac:spMk id="2" creationId="{D0081DE3-8B93-CE91-B6A5-1A06336B4303}"/>
          </ac:spMkLst>
        </pc:spChg>
        <pc:spChg chg="add mod">
          <ac:chgData name="Lorenzo Rinaldi" userId="77d5bfdd-3e88-4678-a8ff-024fe85681f6" providerId="ADAL" clId="{34DE6C31-27BF-414F-A371-52538741F8E9}" dt="2023-07-21T15:09:53.081" v="253" actId="1076"/>
          <ac:spMkLst>
            <pc:docMk/>
            <pc:sldMk cId="2122996369" sldId="285"/>
            <ac:spMk id="5" creationId="{FF6A564D-993A-37C1-3848-3FBAC47CDF4F}"/>
          </ac:spMkLst>
        </pc:spChg>
        <pc:spChg chg="del">
          <ac:chgData name="Lorenzo Rinaldi" userId="77d5bfdd-3e88-4678-a8ff-024fe85681f6" providerId="ADAL" clId="{34DE6C31-27BF-414F-A371-52538741F8E9}" dt="2023-07-22T06:14:55.679" v="972" actId="478"/>
          <ac:spMkLst>
            <pc:docMk/>
            <pc:sldMk cId="2122996369" sldId="285"/>
            <ac:spMk id="6" creationId="{4BDB5223-6EB5-1046-88BB-84ED760A29CE}"/>
          </ac:spMkLst>
        </pc:spChg>
        <pc:spChg chg="add mod">
          <ac:chgData name="Lorenzo Rinaldi" userId="77d5bfdd-3e88-4678-a8ff-024fe85681f6" providerId="ADAL" clId="{34DE6C31-27BF-414F-A371-52538741F8E9}" dt="2023-07-21T15:09:53.081" v="253" actId="1076"/>
          <ac:spMkLst>
            <pc:docMk/>
            <pc:sldMk cId="2122996369" sldId="285"/>
            <ac:spMk id="7" creationId="{16FC3C93-D177-7182-7AB7-5CD894AF6ADD}"/>
          </ac:spMkLst>
        </pc:spChg>
        <pc:spChg chg="add mod">
          <ac:chgData name="Lorenzo Rinaldi" userId="77d5bfdd-3e88-4678-a8ff-024fe85681f6" providerId="ADAL" clId="{34DE6C31-27BF-414F-A371-52538741F8E9}" dt="2023-07-21T15:09:53.081" v="253" actId="1076"/>
          <ac:spMkLst>
            <pc:docMk/>
            <pc:sldMk cId="2122996369" sldId="285"/>
            <ac:spMk id="8" creationId="{18E90ED4-D328-10B0-3809-01B71D8C5363}"/>
          </ac:spMkLst>
        </pc:spChg>
        <pc:spChg chg="add mod">
          <ac:chgData name="Lorenzo Rinaldi" userId="77d5bfdd-3e88-4678-a8ff-024fe85681f6" providerId="ADAL" clId="{34DE6C31-27BF-414F-A371-52538741F8E9}" dt="2023-07-21T15:09:53.081" v="253" actId="1076"/>
          <ac:spMkLst>
            <pc:docMk/>
            <pc:sldMk cId="2122996369" sldId="285"/>
            <ac:spMk id="10" creationId="{0FF1C2EE-18A3-D28E-F5FD-1329045533CA}"/>
          </ac:spMkLst>
        </pc:spChg>
        <pc:spChg chg="add mod">
          <ac:chgData name="Lorenzo Rinaldi" userId="77d5bfdd-3e88-4678-a8ff-024fe85681f6" providerId="ADAL" clId="{34DE6C31-27BF-414F-A371-52538741F8E9}" dt="2023-07-21T15:09:53.081" v="253" actId="1076"/>
          <ac:spMkLst>
            <pc:docMk/>
            <pc:sldMk cId="2122996369" sldId="285"/>
            <ac:spMk id="11" creationId="{DB1DE85A-1963-308F-BB5E-12D44D836F92}"/>
          </ac:spMkLst>
        </pc:spChg>
        <pc:spChg chg="add mod">
          <ac:chgData name="Lorenzo Rinaldi" userId="77d5bfdd-3e88-4678-a8ff-024fe85681f6" providerId="ADAL" clId="{34DE6C31-27BF-414F-A371-52538741F8E9}" dt="2023-07-21T15:09:53.081" v="253" actId="1076"/>
          <ac:spMkLst>
            <pc:docMk/>
            <pc:sldMk cId="2122996369" sldId="285"/>
            <ac:spMk id="12" creationId="{594A83FB-890E-03B0-038B-BA1B9B7B882F}"/>
          </ac:spMkLst>
        </pc:spChg>
        <pc:spChg chg="add mod">
          <ac:chgData name="Lorenzo Rinaldi" userId="77d5bfdd-3e88-4678-a8ff-024fe85681f6" providerId="ADAL" clId="{34DE6C31-27BF-414F-A371-52538741F8E9}" dt="2023-07-21T15:09:53.081" v="253" actId="1076"/>
          <ac:spMkLst>
            <pc:docMk/>
            <pc:sldMk cId="2122996369" sldId="285"/>
            <ac:spMk id="13" creationId="{D29C3D61-6319-5427-DB7B-B22B4F57B6AA}"/>
          </ac:spMkLst>
        </pc:spChg>
        <pc:spChg chg="add mod">
          <ac:chgData name="Lorenzo Rinaldi" userId="77d5bfdd-3e88-4678-a8ff-024fe85681f6" providerId="ADAL" clId="{34DE6C31-27BF-414F-A371-52538741F8E9}" dt="2023-07-21T15:09:53.081" v="253" actId="1076"/>
          <ac:spMkLst>
            <pc:docMk/>
            <pc:sldMk cId="2122996369" sldId="285"/>
            <ac:spMk id="14" creationId="{74386A5D-280C-4412-1324-5FD218FF247E}"/>
          </ac:spMkLst>
        </pc:spChg>
        <pc:spChg chg="add mod">
          <ac:chgData name="Lorenzo Rinaldi" userId="77d5bfdd-3e88-4678-a8ff-024fe85681f6" providerId="ADAL" clId="{34DE6C31-27BF-414F-A371-52538741F8E9}" dt="2023-07-21T15:09:53.081" v="253" actId="1076"/>
          <ac:spMkLst>
            <pc:docMk/>
            <pc:sldMk cId="2122996369" sldId="285"/>
            <ac:spMk id="15" creationId="{6138F9FC-7351-9AD9-9910-84BC373186F7}"/>
          </ac:spMkLst>
        </pc:spChg>
        <pc:spChg chg="add mod">
          <ac:chgData name="Lorenzo Rinaldi" userId="77d5bfdd-3e88-4678-a8ff-024fe85681f6" providerId="ADAL" clId="{34DE6C31-27BF-414F-A371-52538741F8E9}" dt="2023-07-21T15:09:53.081" v="253" actId="1076"/>
          <ac:spMkLst>
            <pc:docMk/>
            <pc:sldMk cId="2122996369" sldId="285"/>
            <ac:spMk id="22" creationId="{48670503-F3EE-9DB1-6C2A-BD5B6701685F}"/>
          </ac:spMkLst>
        </pc:spChg>
        <pc:spChg chg="add mod">
          <ac:chgData name="Lorenzo Rinaldi" userId="77d5bfdd-3e88-4678-a8ff-024fe85681f6" providerId="ADAL" clId="{34DE6C31-27BF-414F-A371-52538741F8E9}" dt="2023-07-21T15:09:53.081" v="253" actId="1076"/>
          <ac:spMkLst>
            <pc:docMk/>
            <pc:sldMk cId="2122996369" sldId="285"/>
            <ac:spMk id="23" creationId="{EA279152-9B71-38CA-9AD4-C4C0C5A69067}"/>
          </ac:spMkLst>
        </pc:spChg>
        <pc:spChg chg="add mod">
          <ac:chgData name="Lorenzo Rinaldi" userId="77d5bfdd-3e88-4678-a8ff-024fe85681f6" providerId="ADAL" clId="{34DE6C31-27BF-414F-A371-52538741F8E9}" dt="2023-07-21T15:09:53.081" v="253" actId="1076"/>
          <ac:spMkLst>
            <pc:docMk/>
            <pc:sldMk cId="2122996369" sldId="285"/>
            <ac:spMk id="24" creationId="{D8521A10-6F59-ADE9-B5A3-68300E731EF4}"/>
          </ac:spMkLst>
        </pc:spChg>
        <pc:spChg chg="add mod">
          <ac:chgData name="Lorenzo Rinaldi" userId="77d5bfdd-3e88-4678-a8ff-024fe85681f6" providerId="ADAL" clId="{34DE6C31-27BF-414F-A371-52538741F8E9}" dt="2023-07-21T15:09:53.081" v="253" actId="1076"/>
          <ac:spMkLst>
            <pc:docMk/>
            <pc:sldMk cId="2122996369" sldId="285"/>
            <ac:spMk id="25" creationId="{F81BB9E9-BE4E-7765-1FBE-C33410ACE818}"/>
          </ac:spMkLst>
        </pc:spChg>
        <pc:spChg chg="add mod">
          <ac:chgData name="Lorenzo Rinaldi" userId="77d5bfdd-3e88-4678-a8ff-024fe85681f6" providerId="ADAL" clId="{34DE6C31-27BF-414F-A371-52538741F8E9}" dt="2023-07-21T15:09:53.081" v="253" actId="1076"/>
          <ac:spMkLst>
            <pc:docMk/>
            <pc:sldMk cId="2122996369" sldId="285"/>
            <ac:spMk id="26" creationId="{8BF34FAC-60CF-A2A4-7B34-3B4B79B84ADE}"/>
          </ac:spMkLst>
        </pc:spChg>
        <pc:spChg chg="add mod">
          <ac:chgData name="Lorenzo Rinaldi" userId="77d5bfdd-3e88-4678-a8ff-024fe85681f6" providerId="ADAL" clId="{34DE6C31-27BF-414F-A371-52538741F8E9}" dt="2023-07-21T15:09:53.081" v="253" actId="1076"/>
          <ac:spMkLst>
            <pc:docMk/>
            <pc:sldMk cId="2122996369" sldId="285"/>
            <ac:spMk id="27" creationId="{50562B27-48A7-F8DF-822E-20DE11FE4AED}"/>
          </ac:spMkLst>
        </pc:spChg>
        <pc:spChg chg="add mod">
          <ac:chgData name="Lorenzo Rinaldi" userId="77d5bfdd-3e88-4678-a8ff-024fe85681f6" providerId="ADAL" clId="{34DE6C31-27BF-414F-A371-52538741F8E9}" dt="2023-07-21T15:09:53.081" v="253" actId="1076"/>
          <ac:spMkLst>
            <pc:docMk/>
            <pc:sldMk cId="2122996369" sldId="285"/>
            <ac:spMk id="28" creationId="{BB9EE2D1-064B-ED50-CA3E-FC318B259445}"/>
          </ac:spMkLst>
        </pc:spChg>
        <pc:spChg chg="add mod">
          <ac:chgData name="Lorenzo Rinaldi" userId="77d5bfdd-3e88-4678-a8ff-024fe85681f6" providerId="ADAL" clId="{34DE6C31-27BF-414F-A371-52538741F8E9}" dt="2023-07-21T15:09:53.081" v="253" actId="1076"/>
          <ac:spMkLst>
            <pc:docMk/>
            <pc:sldMk cId="2122996369" sldId="285"/>
            <ac:spMk id="33" creationId="{334B4985-DE11-C2E0-C2F2-CD5B54711449}"/>
          </ac:spMkLst>
        </pc:spChg>
        <pc:spChg chg="add mod">
          <ac:chgData name="Lorenzo Rinaldi" userId="77d5bfdd-3e88-4678-a8ff-024fe85681f6" providerId="ADAL" clId="{34DE6C31-27BF-414F-A371-52538741F8E9}" dt="2023-07-21T15:09:53.081" v="253" actId="1076"/>
          <ac:spMkLst>
            <pc:docMk/>
            <pc:sldMk cId="2122996369" sldId="285"/>
            <ac:spMk id="35" creationId="{AB8A898D-C803-4071-40FD-19E1975C1977}"/>
          </ac:spMkLst>
        </pc:spChg>
        <pc:spChg chg="add mod">
          <ac:chgData name="Lorenzo Rinaldi" userId="77d5bfdd-3e88-4678-a8ff-024fe85681f6" providerId="ADAL" clId="{34DE6C31-27BF-414F-A371-52538741F8E9}" dt="2023-07-21T15:09:53.081" v="253" actId="1076"/>
          <ac:spMkLst>
            <pc:docMk/>
            <pc:sldMk cId="2122996369" sldId="285"/>
            <ac:spMk id="37" creationId="{658D4CDE-B2BA-462B-9876-98839A191693}"/>
          </ac:spMkLst>
        </pc:spChg>
        <pc:spChg chg="add mod">
          <ac:chgData name="Lorenzo Rinaldi" userId="77d5bfdd-3e88-4678-a8ff-024fe85681f6" providerId="ADAL" clId="{34DE6C31-27BF-414F-A371-52538741F8E9}" dt="2023-07-21T15:09:53.081" v="253" actId="1076"/>
          <ac:spMkLst>
            <pc:docMk/>
            <pc:sldMk cId="2122996369" sldId="285"/>
            <ac:spMk id="38" creationId="{F2BA3CDF-243D-F5CF-399D-1E2F32D6583B}"/>
          </ac:spMkLst>
        </pc:spChg>
        <pc:picChg chg="del">
          <ac:chgData name="Lorenzo Rinaldi" userId="77d5bfdd-3e88-4678-a8ff-024fe85681f6" providerId="ADAL" clId="{34DE6C31-27BF-414F-A371-52538741F8E9}" dt="2023-07-22T06:14:56.332" v="973" actId="478"/>
          <ac:picMkLst>
            <pc:docMk/>
            <pc:sldMk cId="2122996369" sldId="285"/>
            <ac:picMk id="3" creationId="{2FDE5C26-D4A7-4A08-BEF4-A1958E075695}"/>
          </ac:picMkLst>
        </pc:picChg>
        <pc:cxnChg chg="add mod">
          <ac:chgData name="Lorenzo Rinaldi" userId="77d5bfdd-3e88-4678-a8ff-024fe85681f6" providerId="ADAL" clId="{34DE6C31-27BF-414F-A371-52538741F8E9}" dt="2023-07-21T15:09:53.081" v="253" actId="1076"/>
          <ac:cxnSpMkLst>
            <pc:docMk/>
            <pc:sldMk cId="2122996369" sldId="285"/>
            <ac:cxnSpMk id="9" creationId="{F9756623-D708-0B08-9379-F66B7DF1D84D}"/>
          </ac:cxnSpMkLst>
        </pc:cxnChg>
        <pc:cxnChg chg="add mod">
          <ac:chgData name="Lorenzo Rinaldi" userId="77d5bfdd-3e88-4678-a8ff-024fe85681f6" providerId="ADAL" clId="{34DE6C31-27BF-414F-A371-52538741F8E9}" dt="2023-07-21T15:09:53.081" v="253" actId="1076"/>
          <ac:cxnSpMkLst>
            <pc:docMk/>
            <pc:sldMk cId="2122996369" sldId="285"/>
            <ac:cxnSpMk id="16" creationId="{56B234B7-2992-AAC7-CE90-1EC529F49E89}"/>
          </ac:cxnSpMkLst>
        </pc:cxnChg>
        <pc:cxnChg chg="add mod">
          <ac:chgData name="Lorenzo Rinaldi" userId="77d5bfdd-3e88-4678-a8ff-024fe85681f6" providerId="ADAL" clId="{34DE6C31-27BF-414F-A371-52538741F8E9}" dt="2023-07-21T15:09:53.081" v="253" actId="1076"/>
          <ac:cxnSpMkLst>
            <pc:docMk/>
            <pc:sldMk cId="2122996369" sldId="285"/>
            <ac:cxnSpMk id="17" creationId="{911581FA-3C6D-4A8A-2E6A-1EEC062343BF}"/>
          </ac:cxnSpMkLst>
        </pc:cxnChg>
        <pc:cxnChg chg="add mod">
          <ac:chgData name="Lorenzo Rinaldi" userId="77d5bfdd-3e88-4678-a8ff-024fe85681f6" providerId="ADAL" clId="{34DE6C31-27BF-414F-A371-52538741F8E9}" dt="2023-07-21T15:09:53.081" v="253" actId="1076"/>
          <ac:cxnSpMkLst>
            <pc:docMk/>
            <pc:sldMk cId="2122996369" sldId="285"/>
            <ac:cxnSpMk id="18" creationId="{768F06B2-20C4-9D54-E2EC-6C85F695395A}"/>
          </ac:cxnSpMkLst>
        </pc:cxnChg>
        <pc:cxnChg chg="add mod">
          <ac:chgData name="Lorenzo Rinaldi" userId="77d5bfdd-3e88-4678-a8ff-024fe85681f6" providerId="ADAL" clId="{34DE6C31-27BF-414F-A371-52538741F8E9}" dt="2023-07-21T15:09:53.081" v="253" actId="1076"/>
          <ac:cxnSpMkLst>
            <pc:docMk/>
            <pc:sldMk cId="2122996369" sldId="285"/>
            <ac:cxnSpMk id="19" creationId="{806B7BB7-27FE-75C9-7DB2-F5A137B4A98C}"/>
          </ac:cxnSpMkLst>
        </pc:cxnChg>
        <pc:cxnChg chg="add mod">
          <ac:chgData name="Lorenzo Rinaldi" userId="77d5bfdd-3e88-4678-a8ff-024fe85681f6" providerId="ADAL" clId="{34DE6C31-27BF-414F-A371-52538741F8E9}" dt="2023-07-21T15:09:53.081" v="253" actId="1076"/>
          <ac:cxnSpMkLst>
            <pc:docMk/>
            <pc:sldMk cId="2122996369" sldId="285"/>
            <ac:cxnSpMk id="20" creationId="{61106CD9-1115-9324-BB18-1735D3A096B8}"/>
          </ac:cxnSpMkLst>
        </pc:cxnChg>
        <pc:cxnChg chg="add mod">
          <ac:chgData name="Lorenzo Rinaldi" userId="77d5bfdd-3e88-4678-a8ff-024fe85681f6" providerId="ADAL" clId="{34DE6C31-27BF-414F-A371-52538741F8E9}" dt="2023-07-21T15:09:53.081" v="253" actId="1076"/>
          <ac:cxnSpMkLst>
            <pc:docMk/>
            <pc:sldMk cId="2122996369" sldId="285"/>
            <ac:cxnSpMk id="21" creationId="{90FFCEA6-F6D9-5387-7CB5-3FCA957F323B}"/>
          </ac:cxnSpMkLst>
        </pc:cxnChg>
        <pc:cxnChg chg="add mod">
          <ac:chgData name="Lorenzo Rinaldi" userId="77d5bfdd-3e88-4678-a8ff-024fe85681f6" providerId="ADAL" clId="{34DE6C31-27BF-414F-A371-52538741F8E9}" dt="2023-07-21T15:09:53.081" v="253" actId="1076"/>
          <ac:cxnSpMkLst>
            <pc:docMk/>
            <pc:sldMk cId="2122996369" sldId="285"/>
            <ac:cxnSpMk id="29" creationId="{6A5154A2-38C0-19F3-CB15-05CDDD1EE76E}"/>
          </ac:cxnSpMkLst>
        </pc:cxnChg>
        <pc:cxnChg chg="add mod">
          <ac:chgData name="Lorenzo Rinaldi" userId="77d5bfdd-3e88-4678-a8ff-024fe85681f6" providerId="ADAL" clId="{34DE6C31-27BF-414F-A371-52538741F8E9}" dt="2023-07-21T15:09:53.081" v="253" actId="1076"/>
          <ac:cxnSpMkLst>
            <pc:docMk/>
            <pc:sldMk cId="2122996369" sldId="285"/>
            <ac:cxnSpMk id="30" creationId="{F4971215-E3D5-6F13-82B5-B086ED58F389}"/>
          </ac:cxnSpMkLst>
        </pc:cxnChg>
        <pc:cxnChg chg="add mod">
          <ac:chgData name="Lorenzo Rinaldi" userId="77d5bfdd-3e88-4678-a8ff-024fe85681f6" providerId="ADAL" clId="{34DE6C31-27BF-414F-A371-52538741F8E9}" dt="2023-07-21T15:09:53.081" v="253" actId="1076"/>
          <ac:cxnSpMkLst>
            <pc:docMk/>
            <pc:sldMk cId="2122996369" sldId="285"/>
            <ac:cxnSpMk id="31" creationId="{B511168D-5674-24F9-1B58-81BD33BE830A}"/>
          </ac:cxnSpMkLst>
        </pc:cxnChg>
        <pc:cxnChg chg="add mod">
          <ac:chgData name="Lorenzo Rinaldi" userId="77d5bfdd-3e88-4678-a8ff-024fe85681f6" providerId="ADAL" clId="{34DE6C31-27BF-414F-A371-52538741F8E9}" dt="2023-07-21T15:09:53.081" v="253" actId="1076"/>
          <ac:cxnSpMkLst>
            <pc:docMk/>
            <pc:sldMk cId="2122996369" sldId="285"/>
            <ac:cxnSpMk id="32" creationId="{75215EAF-C835-A14C-BDAB-2C4B90FD0C2A}"/>
          </ac:cxnSpMkLst>
        </pc:cxnChg>
        <pc:cxnChg chg="add mod">
          <ac:chgData name="Lorenzo Rinaldi" userId="77d5bfdd-3e88-4678-a8ff-024fe85681f6" providerId="ADAL" clId="{34DE6C31-27BF-414F-A371-52538741F8E9}" dt="2023-07-21T15:09:53.081" v="253" actId="1076"/>
          <ac:cxnSpMkLst>
            <pc:docMk/>
            <pc:sldMk cId="2122996369" sldId="285"/>
            <ac:cxnSpMk id="34" creationId="{7A3D7B3D-2D46-75F4-BD46-1C6598A757C8}"/>
          </ac:cxnSpMkLst>
        </pc:cxnChg>
        <pc:cxnChg chg="add mod">
          <ac:chgData name="Lorenzo Rinaldi" userId="77d5bfdd-3e88-4678-a8ff-024fe85681f6" providerId="ADAL" clId="{34DE6C31-27BF-414F-A371-52538741F8E9}" dt="2023-07-21T15:09:53.081" v="253" actId="1076"/>
          <ac:cxnSpMkLst>
            <pc:docMk/>
            <pc:sldMk cId="2122996369" sldId="285"/>
            <ac:cxnSpMk id="36" creationId="{FC11918B-E10E-5954-D322-2BD6C2ECE967}"/>
          </ac:cxnSpMkLst>
        </pc:cxnChg>
      </pc:sldChg>
      <pc:sldChg chg="del">
        <pc:chgData name="Lorenzo Rinaldi" userId="77d5bfdd-3e88-4678-a8ff-024fe85681f6" providerId="ADAL" clId="{34DE6C31-27BF-414F-A371-52538741F8E9}" dt="2023-07-21T15:03:02.175" v="46" actId="47"/>
        <pc:sldMkLst>
          <pc:docMk/>
          <pc:sldMk cId="1589856972" sldId="286"/>
        </pc:sldMkLst>
      </pc:sldChg>
      <pc:sldChg chg="addSp delSp modSp add mod">
        <pc:chgData name="Lorenzo Rinaldi" userId="77d5bfdd-3e88-4678-a8ff-024fe85681f6" providerId="ADAL" clId="{34DE6C31-27BF-414F-A371-52538741F8E9}" dt="2023-07-22T06:15:02.767" v="977" actId="478"/>
        <pc:sldMkLst>
          <pc:docMk/>
          <pc:sldMk cId="2271916245" sldId="286"/>
        </pc:sldMkLst>
        <pc:spChg chg="add mod">
          <ac:chgData name="Lorenzo Rinaldi" userId="77d5bfdd-3e88-4678-a8ff-024fe85681f6" providerId="ADAL" clId="{34DE6C31-27BF-414F-A371-52538741F8E9}" dt="2023-07-21T15:11:05.987" v="285" actId="1076"/>
          <ac:spMkLst>
            <pc:docMk/>
            <pc:sldMk cId="2271916245" sldId="286"/>
            <ac:spMk id="2" creationId="{326B6FD7-85B7-B757-7AC2-1C7E943E8DDA}"/>
          </ac:spMkLst>
        </pc:spChg>
        <pc:spChg chg="mod">
          <ac:chgData name="Lorenzo Rinaldi" userId="77d5bfdd-3e88-4678-a8ff-024fe85681f6" providerId="ADAL" clId="{34DE6C31-27BF-414F-A371-52538741F8E9}" dt="2023-07-21T15:10:49.704" v="282" actId="20577"/>
          <ac:spMkLst>
            <pc:docMk/>
            <pc:sldMk cId="2271916245" sldId="286"/>
            <ac:spMk id="4" creationId="{9AB3068C-1CCE-A7E9-790D-8ACFE0F1B133}"/>
          </ac:spMkLst>
        </pc:spChg>
        <pc:spChg chg="add mod">
          <ac:chgData name="Lorenzo Rinaldi" userId="77d5bfdd-3e88-4678-a8ff-024fe85681f6" providerId="ADAL" clId="{34DE6C31-27BF-414F-A371-52538741F8E9}" dt="2023-07-21T15:11:05.987" v="285" actId="1076"/>
          <ac:spMkLst>
            <pc:docMk/>
            <pc:sldMk cId="2271916245" sldId="286"/>
            <ac:spMk id="5" creationId="{4704E27B-C135-4D2E-5464-5B085DFE4844}"/>
          </ac:spMkLst>
        </pc:spChg>
        <pc:spChg chg="del">
          <ac:chgData name="Lorenzo Rinaldi" userId="77d5bfdd-3e88-4678-a8ff-024fe85681f6" providerId="ADAL" clId="{34DE6C31-27BF-414F-A371-52538741F8E9}" dt="2023-07-22T06:15:02.183" v="976" actId="478"/>
          <ac:spMkLst>
            <pc:docMk/>
            <pc:sldMk cId="2271916245" sldId="286"/>
            <ac:spMk id="6" creationId="{4BDB5223-6EB5-1046-88BB-84ED760A29CE}"/>
          </ac:spMkLst>
        </pc:spChg>
        <pc:spChg chg="add mod">
          <ac:chgData name="Lorenzo Rinaldi" userId="77d5bfdd-3e88-4678-a8ff-024fe85681f6" providerId="ADAL" clId="{34DE6C31-27BF-414F-A371-52538741F8E9}" dt="2023-07-21T15:11:05.987" v="285" actId="1076"/>
          <ac:spMkLst>
            <pc:docMk/>
            <pc:sldMk cId="2271916245" sldId="286"/>
            <ac:spMk id="7" creationId="{139243F0-8E8F-D322-0471-484703E18051}"/>
          </ac:spMkLst>
        </pc:spChg>
        <pc:spChg chg="add mod">
          <ac:chgData name="Lorenzo Rinaldi" userId="77d5bfdd-3e88-4678-a8ff-024fe85681f6" providerId="ADAL" clId="{34DE6C31-27BF-414F-A371-52538741F8E9}" dt="2023-07-21T15:11:05.987" v="285" actId="1076"/>
          <ac:spMkLst>
            <pc:docMk/>
            <pc:sldMk cId="2271916245" sldId="286"/>
            <ac:spMk id="10" creationId="{32C47877-A959-47B0-B73C-6658329A5444}"/>
          </ac:spMkLst>
        </pc:spChg>
        <pc:spChg chg="add mod">
          <ac:chgData name="Lorenzo Rinaldi" userId="77d5bfdd-3e88-4678-a8ff-024fe85681f6" providerId="ADAL" clId="{34DE6C31-27BF-414F-A371-52538741F8E9}" dt="2023-07-21T15:11:05.987" v="285" actId="1076"/>
          <ac:spMkLst>
            <pc:docMk/>
            <pc:sldMk cId="2271916245" sldId="286"/>
            <ac:spMk id="11" creationId="{F03EA42D-6BC0-943F-3D15-02719DF6477C}"/>
          </ac:spMkLst>
        </pc:spChg>
        <pc:spChg chg="add mod">
          <ac:chgData name="Lorenzo Rinaldi" userId="77d5bfdd-3e88-4678-a8ff-024fe85681f6" providerId="ADAL" clId="{34DE6C31-27BF-414F-A371-52538741F8E9}" dt="2023-07-21T15:11:05.987" v="285" actId="1076"/>
          <ac:spMkLst>
            <pc:docMk/>
            <pc:sldMk cId="2271916245" sldId="286"/>
            <ac:spMk id="12" creationId="{F18BC358-6CB6-E90C-62FA-635161776546}"/>
          </ac:spMkLst>
        </pc:spChg>
        <pc:spChg chg="add mod">
          <ac:chgData name="Lorenzo Rinaldi" userId="77d5bfdd-3e88-4678-a8ff-024fe85681f6" providerId="ADAL" clId="{34DE6C31-27BF-414F-A371-52538741F8E9}" dt="2023-07-21T15:11:05.987" v="285" actId="1076"/>
          <ac:spMkLst>
            <pc:docMk/>
            <pc:sldMk cId="2271916245" sldId="286"/>
            <ac:spMk id="14" creationId="{40918AE4-D369-1130-70C3-2C0C46783790}"/>
          </ac:spMkLst>
        </pc:spChg>
        <pc:spChg chg="add mod">
          <ac:chgData name="Lorenzo Rinaldi" userId="77d5bfdd-3e88-4678-a8ff-024fe85681f6" providerId="ADAL" clId="{34DE6C31-27BF-414F-A371-52538741F8E9}" dt="2023-07-21T15:11:05.987" v="285" actId="1076"/>
          <ac:spMkLst>
            <pc:docMk/>
            <pc:sldMk cId="2271916245" sldId="286"/>
            <ac:spMk id="15" creationId="{FF71E342-7DD7-5D4C-E7F2-8A5789EE3D01}"/>
          </ac:spMkLst>
        </pc:spChg>
        <pc:spChg chg="add mod">
          <ac:chgData name="Lorenzo Rinaldi" userId="77d5bfdd-3e88-4678-a8ff-024fe85681f6" providerId="ADAL" clId="{34DE6C31-27BF-414F-A371-52538741F8E9}" dt="2023-07-21T15:11:05.987" v="285" actId="1076"/>
          <ac:spMkLst>
            <pc:docMk/>
            <pc:sldMk cId="2271916245" sldId="286"/>
            <ac:spMk id="18" creationId="{3DCEE7A2-4119-09BC-C705-8581A4BA0E3F}"/>
          </ac:spMkLst>
        </pc:spChg>
        <pc:spChg chg="add mod">
          <ac:chgData name="Lorenzo Rinaldi" userId="77d5bfdd-3e88-4678-a8ff-024fe85681f6" providerId="ADAL" clId="{34DE6C31-27BF-414F-A371-52538741F8E9}" dt="2023-07-21T15:11:05.987" v="285" actId="1076"/>
          <ac:spMkLst>
            <pc:docMk/>
            <pc:sldMk cId="2271916245" sldId="286"/>
            <ac:spMk id="19" creationId="{EF743F06-0A8D-A5C0-FB5B-2BDFD44A0181}"/>
          </ac:spMkLst>
        </pc:spChg>
        <pc:spChg chg="add mod">
          <ac:chgData name="Lorenzo Rinaldi" userId="77d5bfdd-3e88-4678-a8ff-024fe85681f6" providerId="ADAL" clId="{34DE6C31-27BF-414F-A371-52538741F8E9}" dt="2023-07-21T15:11:05.987" v="285" actId="1076"/>
          <ac:spMkLst>
            <pc:docMk/>
            <pc:sldMk cId="2271916245" sldId="286"/>
            <ac:spMk id="20" creationId="{160D460C-8156-C01F-EF16-A78B505B1D2B}"/>
          </ac:spMkLst>
        </pc:spChg>
        <pc:picChg chg="del">
          <ac:chgData name="Lorenzo Rinaldi" userId="77d5bfdd-3e88-4678-a8ff-024fe85681f6" providerId="ADAL" clId="{34DE6C31-27BF-414F-A371-52538741F8E9}" dt="2023-07-22T06:15:02.767" v="977" actId="478"/>
          <ac:picMkLst>
            <pc:docMk/>
            <pc:sldMk cId="2271916245" sldId="286"/>
            <ac:picMk id="3" creationId="{2FDE5C26-D4A7-4A08-BEF4-A1958E075695}"/>
          </ac:picMkLst>
        </pc:picChg>
        <pc:picChg chg="add mod">
          <ac:chgData name="Lorenzo Rinaldi" userId="77d5bfdd-3e88-4678-a8ff-024fe85681f6" providerId="ADAL" clId="{34DE6C31-27BF-414F-A371-52538741F8E9}" dt="2023-07-21T15:11:05.987" v="285" actId="1076"/>
          <ac:picMkLst>
            <pc:docMk/>
            <pc:sldMk cId="2271916245" sldId="286"/>
            <ac:picMk id="22" creationId="{A53D2A45-F9D6-4557-7564-5B73884E1FED}"/>
          </ac:picMkLst>
        </pc:picChg>
        <pc:picChg chg="add mod">
          <ac:chgData name="Lorenzo Rinaldi" userId="77d5bfdd-3e88-4678-a8ff-024fe85681f6" providerId="ADAL" clId="{34DE6C31-27BF-414F-A371-52538741F8E9}" dt="2023-07-21T15:11:05.987" v="285" actId="1076"/>
          <ac:picMkLst>
            <pc:docMk/>
            <pc:sldMk cId="2271916245" sldId="286"/>
            <ac:picMk id="23" creationId="{CFB945CF-B856-51FE-EEB7-91789C1E3FBA}"/>
          </ac:picMkLst>
        </pc:picChg>
        <pc:picChg chg="add mod">
          <ac:chgData name="Lorenzo Rinaldi" userId="77d5bfdd-3e88-4678-a8ff-024fe85681f6" providerId="ADAL" clId="{34DE6C31-27BF-414F-A371-52538741F8E9}" dt="2023-07-21T15:11:05.987" v="285" actId="1076"/>
          <ac:picMkLst>
            <pc:docMk/>
            <pc:sldMk cId="2271916245" sldId="286"/>
            <ac:picMk id="24" creationId="{3B030E82-9F27-51B9-5B17-7FFC5DD02B48}"/>
          </ac:picMkLst>
        </pc:picChg>
        <pc:picChg chg="add mod">
          <ac:chgData name="Lorenzo Rinaldi" userId="77d5bfdd-3e88-4678-a8ff-024fe85681f6" providerId="ADAL" clId="{34DE6C31-27BF-414F-A371-52538741F8E9}" dt="2023-07-21T15:11:05.987" v="285" actId="1076"/>
          <ac:picMkLst>
            <pc:docMk/>
            <pc:sldMk cId="2271916245" sldId="286"/>
            <ac:picMk id="25" creationId="{66057E0E-9749-5B22-C09E-8E1C82917FA3}"/>
          </ac:picMkLst>
        </pc:picChg>
        <pc:cxnChg chg="add mod">
          <ac:chgData name="Lorenzo Rinaldi" userId="77d5bfdd-3e88-4678-a8ff-024fe85681f6" providerId="ADAL" clId="{34DE6C31-27BF-414F-A371-52538741F8E9}" dt="2023-07-21T15:11:05.987" v="285" actId="1076"/>
          <ac:cxnSpMkLst>
            <pc:docMk/>
            <pc:sldMk cId="2271916245" sldId="286"/>
            <ac:cxnSpMk id="8" creationId="{45CA3AC8-452F-EC16-9E8A-5AD450393234}"/>
          </ac:cxnSpMkLst>
        </pc:cxnChg>
        <pc:cxnChg chg="add mod">
          <ac:chgData name="Lorenzo Rinaldi" userId="77d5bfdd-3e88-4678-a8ff-024fe85681f6" providerId="ADAL" clId="{34DE6C31-27BF-414F-A371-52538741F8E9}" dt="2023-07-21T15:11:05.987" v="285" actId="1076"/>
          <ac:cxnSpMkLst>
            <pc:docMk/>
            <pc:sldMk cId="2271916245" sldId="286"/>
            <ac:cxnSpMk id="9" creationId="{A675F865-F02A-E981-AAB2-0A9C13A8A840}"/>
          </ac:cxnSpMkLst>
        </pc:cxnChg>
        <pc:cxnChg chg="add mod">
          <ac:chgData name="Lorenzo Rinaldi" userId="77d5bfdd-3e88-4678-a8ff-024fe85681f6" providerId="ADAL" clId="{34DE6C31-27BF-414F-A371-52538741F8E9}" dt="2023-07-21T15:11:05.987" v="285" actId="1076"/>
          <ac:cxnSpMkLst>
            <pc:docMk/>
            <pc:sldMk cId="2271916245" sldId="286"/>
            <ac:cxnSpMk id="13" creationId="{0FE18A2F-B4C3-A420-53AD-A8B649A62522}"/>
          </ac:cxnSpMkLst>
        </pc:cxnChg>
        <pc:cxnChg chg="add mod">
          <ac:chgData name="Lorenzo Rinaldi" userId="77d5bfdd-3e88-4678-a8ff-024fe85681f6" providerId="ADAL" clId="{34DE6C31-27BF-414F-A371-52538741F8E9}" dt="2023-07-21T15:11:05.987" v="285" actId="1076"/>
          <ac:cxnSpMkLst>
            <pc:docMk/>
            <pc:sldMk cId="2271916245" sldId="286"/>
            <ac:cxnSpMk id="16" creationId="{8FAE2584-A24D-6E7B-82F9-F720DCE77D40}"/>
          </ac:cxnSpMkLst>
        </pc:cxnChg>
        <pc:cxnChg chg="add mod">
          <ac:chgData name="Lorenzo Rinaldi" userId="77d5bfdd-3e88-4678-a8ff-024fe85681f6" providerId="ADAL" clId="{34DE6C31-27BF-414F-A371-52538741F8E9}" dt="2023-07-21T15:11:05.987" v="285" actId="1076"/>
          <ac:cxnSpMkLst>
            <pc:docMk/>
            <pc:sldMk cId="2271916245" sldId="286"/>
            <ac:cxnSpMk id="17" creationId="{0F3C1334-94EF-5902-A317-518AD7470F9F}"/>
          </ac:cxnSpMkLst>
        </pc:cxnChg>
        <pc:cxnChg chg="add mod">
          <ac:chgData name="Lorenzo Rinaldi" userId="77d5bfdd-3e88-4678-a8ff-024fe85681f6" providerId="ADAL" clId="{34DE6C31-27BF-414F-A371-52538741F8E9}" dt="2023-07-21T15:11:05.987" v="285" actId="1076"/>
          <ac:cxnSpMkLst>
            <pc:docMk/>
            <pc:sldMk cId="2271916245" sldId="286"/>
            <ac:cxnSpMk id="21" creationId="{86989783-7B1A-04B0-3F19-C61ADFAB9039}"/>
          </ac:cxnSpMkLst>
        </pc:cxnChg>
      </pc:sldChg>
      <pc:sldChg chg="del">
        <pc:chgData name="Lorenzo Rinaldi" userId="77d5bfdd-3e88-4678-a8ff-024fe85681f6" providerId="ADAL" clId="{34DE6C31-27BF-414F-A371-52538741F8E9}" dt="2023-07-21T15:03:02.175" v="46" actId="47"/>
        <pc:sldMkLst>
          <pc:docMk/>
          <pc:sldMk cId="1036633618" sldId="287"/>
        </pc:sldMkLst>
      </pc:sldChg>
      <pc:sldChg chg="addSp delSp modSp add mod ord modAnim">
        <pc:chgData name="Lorenzo Rinaldi" userId="77d5bfdd-3e88-4678-a8ff-024fe85681f6" providerId="ADAL" clId="{34DE6C31-27BF-414F-A371-52538741F8E9}" dt="2023-07-22T06:14:59.399" v="975" actId="478"/>
        <pc:sldMkLst>
          <pc:docMk/>
          <pc:sldMk cId="3027297724" sldId="287"/>
        </pc:sldMkLst>
        <pc:spChg chg="add mod">
          <ac:chgData name="Lorenzo Rinaldi" userId="77d5bfdd-3e88-4678-a8ff-024fe85681f6" providerId="ADAL" clId="{34DE6C31-27BF-414F-A371-52538741F8E9}" dt="2023-07-21T15:10:09.802" v="257" actId="1076"/>
          <ac:spMkLst>
            <pc:docMk/>
            <pc:sldMk cId="3027297724" sldId="287"/>
            <ac:spMk id="2" creationId="{7C7E524D-6473-6FFA-E020-28479801397C}"/>
          </ac:spMkLst>
        </pc:spChg>
        <pc:spChg chg="del">
          <ac:chgData name="Lorenzo Rinaldi" userId="77d5bfdd-3e88-4678-a8ff-024fe85681f6" providerId="ADAL" clId="{34DE6C31-27BF-414F-A371-52538741F8E9}" dt="2023-07-22T06:14:59.399" v="975" actId="478"/>
          <ac:spMkLst>
            <pc:docMk/>
            <pc:sldMk cId="3027297724" sldId="287"/>
            <ac:spMk id="6" creationId="{4BDB5223-6EB5-1046-88BB-84ED760A29CE}"/>
          </ac:spMkLst>
        </pc:spChg>
        <pc:spChg chg="add mod">
          <ac:chgData name="Lorenzo Rinaldi" userId="77d5bfdd-3e88-4678-a8ff-024fe85681f6" providerId="ADAL" clId="{34DE6C31-27BF-414F-A371-52538741F8E9}" dt="2023-07-21T15:10:09.802" v="257" actId="1076"/>
          <ac:spMkLst>
            <pc:docMk/>
            <pc:sldMk cId="3027297724" sldId="287"/>
            <ac:spMk id="7" creationId="{0B6CD0E6-EE08-F8C7-FDD1-8FE540ADCF9D}"/>
          </ac:spMkLst>
        </pc:spChg>
        <pc:spChg chg="add mod">
          <ac:chgData name="Lorenzo Rinaldi" userId="77d5bfdd-3e88-4678-a8ff-024fe85681f6" providerId="ADAL" clId="{34DE6C31-27BF-414F-A371-52538741F8E9}" dt="2023-07-21T15:10:09.802" v="257" actId="1076"/>
          <ac:spMkLst>
            <pc:docMk/>
            <pc:sldMk cId="3027297724" sldId="287"/>
            <ac:spMk id="8" creationId="{B336E001-FD57-C58F-138B-13B18A5D5775}"/>
          </ac:spMkLst>
        </pc:spChg>
        <pc:spChg chg="add mod">
          <ac:chgData name="Lorenzo Rinaldi" userId="77d5bfdd-3e88-4678-a8ff-024fe85681f6" providerId="ADAL" clId="{34DE6C31-27BF-414F-A371-52538741F8E9}" dt="2023-07-21T15:10:09.802" v="257" actId="1076"/>
          <ac:spMkLst>
            <pc:docMk/>
            <pc:sldMk cId="3027297724" sldId="287"/>
            <ac:spMk id="9" creationId="{D02F5982-3176-F377-477C-E63C2B70F52A}"/>
          </ac:spMkLst>
        </pc:spChg>
        <pc:spChg chg="add mod">
          <ac:chgData name="Lorenzo Rinaldi" userId="77d5bfdd-3e88-4678-a8ff-024fe85681f6" providerId="ADAL" clId="{34DE6C31-27BF-414F-A371-52538741F8E9}" dt="2023-07-21T15:10:09.802" v="257" actId="1076"/>
          <ac:spMkLst>
            <pc:docMk/>
            <pc:sldMk cId="3027297724" sldId="287"/>
            <ac:spMk id="10" creationId="{CDDF8F61-385B-E2DF-DEF6-2B920D501195}"/>
          </ac:spMkLst>
        </pc:spChg>
        <pc:spChg chg="add mod">
          <ac:chgData name="Lorenzo Rinaldi" userId="77d5bfdd-3e88-4678-a8ff-024fe85681f6" providerId="ADAL" clId="{34DE6C31-27BF-414F-A371-52538741F8E9}" dt="2023-07-21T15:10:09.802" v="257" actId="1076"/>
          <ac:spMkLst>
            <pc:docMk/>
            <pc:sldMk cId="3027297724" sldId="287"/>
            <ac:spMk id="16" creationId="{E64FDDBB-4B5E-1B0D-644A-D5FBDF0DC466}"/>
          </ac:spMkLst>
        </pc:spChg>
        <pc:spChg chg="add mod">
          <ac:chgData name="Lorenzo Rinaldi" userId="77d5bfdd-3e88-4678-a8ff-024fe85681f6" providerId="ADAL" clId="{34DE6C31-27BF-414F-A371-52538741F8E9}" dt="2023-07-21T15:10:09.802" v="257" actId="1076"/>
          <ac:spMkLst>
            <pc:docMk/>
            <pc:sldMk cId="3027297724" sldId="287"/>
            <ac:spMk id="17" creationId="{60C57939-3054-8CD1-0C08-5B8CAADAAF12}"/>
          </ac:spMkLst>
        </pc:spChg>
        <pc:spChg chg="add mod">
          <ac:chgData name="Lorenzo Rinaldi" userId="77d5bfdd-3e88-4678-a8ff-024fe85681f6" providerId="ADAL" clId="{34DE6C31-27BF-414F-A371-52538741F8E9}" dt="2023-07-21T15:10:09.802" v="257" actId="1076"/>
          <ac:spMkLst>
            <pc:docMk/>
            <pc:sldMk cId="3027297724" sldId="287"/>
            <ac:spMk id="18" creationId="{4FAC43CC-0E18-0093-D315-537B7822D2EF}"/>
          </ac:spMkLst>
        </pc:spChg>
        <pc:spChg chg="add mod">
          <ac:chgData name="Lorenzo Rinaldi" userId="77d5bfdd-3e88-4678-a8ff-024fe85681f6" providerId="ADAL" clId="{34DE6C31-27BF-414F-A371-52538741F8E9}" dt="2023-07-21T15:10:09.802" v="257" actId="1076"/>
          <ac:spMkLst>
            <pc:docMk/>
            <pc:sldMk cId="3027297724" sldId="287"/>
            <ac:spMk id="19" creationId="{B0E34BAE-787A-B587-9892-A93801FBFA35}"/>
          </ac:spMkLst>
        </pc:spChg>
        <pc:spChg chg="add mod">
          <ac:chgData name="Lorenzo Rinaldi" userId="77d5bfdd-3e88-4678-a8ff-024fe85681f6" providerId="ADAL" clId="{34DE6C31-27BF-414F-A371-52538741F8E9}" dt="2023-07-21T15:10:09.802" v="257" actId="1076"/>
          <ac:spMkLst>
            <pc:docMk/>
            <pc:sldMk cId="3027297724" sldId="287"/>
            <ac:spMk id="20" creationId="{3D9D7205-98CF-C756-1070-EB324DDFB672}"/>
          </ac:spMkLst>
        </pc:spChg>
        <pc:spChg chg="add mod">
          <ac:chgData name="Lorenzo Rinaldi" userId="77d5bfdd-3e88-4678-a8ff-024fe85681f6" providerId="ADAL" clId="{34DE6C31-27BF-414F-A371-52538741F8E9}" dt="2023-07-21T15:10:09.802" v="257" actId="1076"/>
          <ac:spMkLst>
            <pc:docMk/>
            <pc:sldMk cId="3027297724" sldId="287"/>
            <ac:spMk id="21" creationId="{DB0F0419-4348-74AB-4A13-200F17775EDC}"/>
          </ac:spMkLst>
        </pc:spChg>
        <pc:spChg chg="add mod">
          <ac:chgData name="Lorenzo Rinaldi" userId="77d5bfdd-3e88-4678-a8ff-024fe85681f6" providerId="ADAL" clId="{34DE6C31-27BF-414F-A371-52538741F8E9}" dt="2023-07-21T15:10:09.802" v="257" actId="1076"/>
          <ac:spMkLst>
            <pc:docMk/>
            <pc:sldMk cId="3027297724" sldId="287"/>
            <ac:spMk id="22" creationId="{2E4B360F-7C0D-B54B-050E-21CDF9A0A95A}"/>
          </ac:spMkLst>
        </pc:spChg>
        <pc:spChg chg="add mod">
          <ac:chgData name="Lorenzo Rinaldi" userId="77d5bfdd-3e88-4678-a8ff-024fe85681f6" providerId="ADAL" clId="{34DE6C31-27BF-414F-A371-52538741F8E9}" dt="2023-07-21T15:10:09.802" v="257" actId="1076"/>
          <ac:spMkLst>
            <pc:docMk/>
            <pc:sldMk cId="3027297724" sldId="287"/>
            <ac:spMk id="26" creationId="{6084C6BA-B7A9-2DBB-047E-1CAA4D9A4A0D}"/>
          </ac:spMkLst>
        </pc:spChg>
        <pc:spChg chg="add mod">
          <ac:chgData name="Lorenzo Rinaldi" userId="77d5bfdd-3e88-4678-a8ff-024fe85681f6" providerId="ADAL" clId="{34DE6C31-27BF-414F-A371-52538741F8E9}" dt="2023-07-21T15:10:09.802" v="257" actId="1076"/>
          <ac:spMkLst>
            <pc:docMk/>
            <pc:sldMk cId="3027297724" sldId="287"/>
            <ac:spMk id="28" creationId="{90AA7AC5-6BDA-4697-3DE5-1FA563DA6A1D}"/>
          </ac:spMkLst>
        </pc:spChg>
        <pc:spChg chg="add mod">
          <ac:chgData name="Lorenzo Rinaldi" userId="77d5bfdd-3e88-4678-a8ff-024fe85681f6" providerId="ADAL" clId="{34DE6C31-27BF-414F-A371-52538741F8E9}" dt="2023-07-21T15:10:09.802" v="257" actId="1076"/>
          <ac:spMkLst>
            <pc:docMk/>
            <pc:sldMk cId="3027297724" sldId="287"/>
            <ac:spMk id="29" creationId="{EBF26C97-10E6-932B-1DC7-0D5893193557}"/>
          </ac:spMkLst>
        </pc:spChg>
        <pc:spChg chg="add mod">
          <ac:chgData name="Lorenzo Rinaldi" userId="77d5bfdd-3e88-4678-a8ff-024fe85681f6" providerId="ADAL" clId="{34DE6C31-27BF-414F-A371-52538741F8E9}" dt="2023-07-21T15:10:09.802" v="257" actId="1076"/>
          <ac:spMkLst>
            <pc:docMk/>
            <pc:sldMk cId="3027297724" sldId="287"/>
            <ac:spMk id="30" creationId="{3B7EEF74-36DD-0CF0-18FD-6E282CDF5748}"/>
          </ac:spMkLst>
        </pc:spChg>
        <pc:spChg chg="add mod">
          <ac:chgData name="Lorenzo Rinaldi" userId="77d5bfdd-3e88-4678-a8ff-024fe85681f6" providerId="ADAL" clId="{34DE6C31-27BF-414F-A371-52538741F8E9}" dt="2023-07-21T15:10:09.802" v="257" actId="1076"/>
          <ac:spMkLst>
            <pc:docMk/>
            <pc:sldMk cId="3027297724" sldId="287"/>
            <ac:spMk id="32" creationId="{4F4D6B23-FE11-7ABE-CC3C-A25DAC6CE493}"/>
          </ac:spMkLst>
        </pc:spChg>
        <pc:spChg chg="add mod">
          <ac:chgData name="Lorenzo Rinaldi" userId="77d5bfdd-3e88-4678-a8ff-024fe85681f6" providerId="ADAL" clId="{34DE6C31-27BF-414F-A371-52538741F8E9}" dt="2023-07-21T15:10:09.802" v="257" actId="1076"/>
          <ac:spMkLst>
            <pc:docMk/>
            <pc:sldMk cId="3027297724" sldId="287"/>
            <ac:spMk id="34" creationId="{BD625C01-9097-60A9-553E-DE3163399729}"/>
          </ac:spMkLst>
        </pc:spChg>
        <pc:spChg chg="add mod">
          <ac:chgData name="Lorenzo Rinaldi" userId="77d5bfdd-3e88-4678-a8ff-024fe85681f6" providerId="ADAL" clId="{34DE6C31-27BF-414F-A371-52538741F8E9}" dt="2023-07-21T15:10:09.802" v="257" actId="1076"/>
          <ac:spMkLst>
            <pc:docMk/>
            <pc:sldMk cId="3027297724" sldId="287"/>
            <ac:spMk id="35" creationId="{5902D300-C298-7072-C2DD-40FA81532DE0}"/>
          </ac:spMkLst>
        </pc:spChg>
        <pc:spChg chg="add mod">
          <ac:chgData name="Lorenzo Rinaldi" userId="77d5bfdd-3e88-4678-a8ff-024fe85681f6" providerId="ADAL" clId="{34DE6C31-27BF-414F-A371-52538741F8E9}" dt="2023-07-21T15:10:09.802" v="257" actId="1076"/>
          <ac:spMkLst>
            <pc:docMk/>
            <pc:sldMk cId="3027297724" sldId="287"/>
            <ac:spMk id="36" creationId="{72AFBAE5-5777-19EE-6FEE-A761732FFFD8}"/>
          </ac:spMkLst>
        </pc:spChg>
        <pc:spChg chg="add mod">
          <ac:chgData name="Lorenzo Rinaldi" userId="77d5bfdd-3e88-4678-a8ff-024fe85681f6" providerId="ADAL" clId="{34DE6C31-27BF-414F-A371-52538741F8E9}" dt="2023-07-21T15:10:09.802" v="257" actId="1076"/>
          <ac:spMkLst>
            <pc:docMk/>
            <pc:sldMk cId="3027297724" sldId="287"/>
            <ac:spMk id="37" creationId="{8B5501B0-AD42-9013-910B-AC07FF2AB063}"/>
          </ac:spMkLst>
        </pc:spChg>
        <pc:spChg chg="add mod">
          <ac:chgData name="Lorenzo Rinaldi" userId="77d5bfdd-3e88-4678-a8ff-024fe85681f6" providerId="ADAL" clId="{34DE6C31-27BF-414F-A371-52538741F8E9}" dt="2023-07-21T15:10:09.802" v="257" actId="1076"/>
          <ac:spMkLst>
            <pc:docMk/>
            <pc:sldMk cId="3027297724" sldId="287"/>
            <ac:spMk id="38" creationId="{50846927-A350-6407-8C00-87B13B2BB3AC}"/>
          </ac:spMkLst>
        </pc:spChg>
        <pc:spChg chg="add mod">
          <ac:chgData name="Lorenzo Rinaldi" userId="77d5bfdd-3e88-4678-a8ff-024fe85681f6" providerId="ADAL" clId="{34DE6C31-27BF-414F-A371-52538741F8E9}" dt="2023-07-21T15:10:09.802" v="257" actId="1076"/>
          <ac:spMkLst>
            <pc:docMk/>
            <pc:sldMk cId="3027297724" sldId="287"/>
            <ac:spMk id="39" creationId="{D69746C4-1B44-0B0C-8D36-9800F39DA068}"/>
          </ac:spMkLst>
        </pc:spChg>
        <pc:spChg chg="add mod">
          <ac:chgData name="Lorenzo Rinaldi" userId="77d5bfdd-3e88-4678-a8ff-024fe85681f6" providerId="ADAL" clId="{34DE6C31-27BF-414F-A371-52538741F8E9}" dt="2023-07-21T15:10:09.802" v="257" actId="1076"/>
          <ac:spMkLst>
            <pc:docMk/>
            <pc:sldMk cId="3027297724" sldId="287"/>
            <ac:spMk id="40" creationId="{DBE5B7C6-7401-A0C9-8670-BD3653719845}"/>
          </ac:spMkLst>
        </pc:spChg>
        <pc:spChg chg="add mod">
          <ac:chgData name="Lorenzo Rinaldi" userId="77d5bfdd-3e88-4678-a8ff-024fe85681f6" providerId="ADAL" clId="{34DE6C31-27BF-414F-A371-52538741F8E9}" dt="2023-07-21T15:10:09.802" v="257" actId="1076"/>
          <ac:spMkLst>
            <pc:docMk/>
            <pc:sldMk cId="3027297724" sldId="287"/>
            <ac:spMk id="41" creationId="{60C30BE0-E4B8-EFA4-E0E7-8D9FAF482913}"/>
          </ac:spMkLst>
        </pc:spChg>
        <pc:spChg chg="add mod">
          <ac:chgData name="Lorenzo Rinaldi" userId="77d5bfdd-3e88-4678-a8ff-024fe85681f6" providerId="ADAL" clId="{34DE6C31-27BF-414F-A371-52538741F8E9}" dt="2023-07-21T15:10:09.802" v="257" actId="1076"/>
          <ac:spMkLst>
            <pc:docMk/>
            <pc:sldMk cId="3027297724" sldId="287"/>
            <ac:spMk id="42" creationId="{853F0E24-1565-CBDE-3FBD-0E5E4280A722}"/>
          </ac:spMkLst>
        </pc:spChg>
        <pc:spChg chg="add mod">
          <ac:chgData name="Lorenzo Rinaldi" userId="77d5bfdd-3e88-4678-a8ff-024fe85681f6" providerId="ADAL" clId="{34DE6C31-27BF-414F-A371-52538741F8E9}" dt="2023-07-21T15:10:09.802" v="257" actId="1076"/>
          <ac:spMkLst>
            <pc:docMk/>
            <pc:sldMk cId="3027297724" sldId="287"/>
            <ac:spMk id="43" creationId="{AFD375FE-9579-14E1-76DD-B5B6A1F4F1FF}"/>
          </ac:spMkLst>
        </pc:spChg>
        <pc:spChg chg="add mod">
          <ac:chgData name="Lorenzo Rinaldi" userId="77d5bfdd-3e88-4678-a8ff-024fe85681f6" providerId="ADAL" clId="{34DE6C31-27BF-414F-A371-52538741F8E9}" dt="2023-07-21T15:10:09.802" v="257" actId="1076"/>
          <ac:spMkLst>
            <pc:docMk/>
            <pc:sldMk cId="3027297724" sldId="287"/>
            <ac:spMk id="45" creationId="{CCB975F8-C3C8-1734-506E-ACFE7F30BC09}"/>
          </ac:spMkLst>
        </pc:spChg>
        <pc:spChg chg="add mod">
          <ac:chgData name="Lorenzo Rinaldi" userId="77d5bfdd-3e88-4678-a8ff-024fe85681f6" providerId="ADAL" clId="{34DE6C31-27BF-414F-A371-52538741F8E9}" dt="2023-07-21T15:10:16.714" v="259" actId="14100"/>
          <ac:spMkLst>
            <pc:docMk/>
            <pc:sldMk cId="3027297724" sldId="287"/>
            <ac:spMk id="47" creationId="{9EAD5E90-4B05-E14C-E23E-88EDA1C9F083}"/>
          </ac:spMkLst>
        </pc:spChg>
        <pc:spChg chg="add mod">
          <ac:chgData name="Lorenzo Rinaldi" userId="77d5bfdd-3e88-4678-a8ff-024fe85681f6" providerId="ADAL" clId="{34DE6C31-27BF-414F-A371-52538741F8E9}" dt="2023-07-21T15:10:23.531" v="276" actId="1035"/>
          <ac:spMkLst>
            <pc:docMk/>
            <pc:sldMk cId="3027297724" sldId="287"/>
            <ac:spMk id="49" creationId="{FBA877BA-2569-0868-A66A-0F27D6EC8117}"/>
          </ac:spMkLst>
        </pc:spChg>
        <pc:picChg chg="del">
          <ac:chgData name="Lorenzo Rinaldi" userId="77d5bfdd-3e88-4678-a8ff-024fe85681f6" providerId="ADAL" clId="{34DE6C31-27BF-414F-A371-52538741F8E9}" dt="2023-07-22T06:14:57.930" v="974" actId="478"/>
          <ac:picMkLst>
            <pc:docMk/>
            <pc:sldMk cId="3027297724" sldId="287"/>
            <ac:picMk id="3" creationId="{2FDE5C26-D4A7-4A08-BEF4-A1958E075695}"/>
          </ac:picMkLst>
        </pc:picChg>
        <pc:cxnChg chg="add mod">
          <ac:chgData name="Lorenzo Rinaldi" userId="77d5bfdd-3e88-4678-a8ff-024fe85681f6" providerId="ADAL" clId="{34DE6C31-27BF-414F-A371-52538741F8E9}" dt="2023-07-21T15:10:09.802" v="257" actId="1076"/>
          <ac:cxnSpMkLst>
            <pc:docMk/>
            <pc:sldMk cId="3027297724" sldId="287"/>
            <ac:cxnSpMk id="5" creationId="{835E57F5-C8AF-C173-A99B-3951F00EEEC9}"/>
          </ac:cxnSpMkLst>
        </pc:cxnChg>
        <pc:cxnChg chg="add mod">
          <ac:chgData name="Lorenzo Rinaldi" userId="77d5bfdd-3e88-4678-a8ff-024fe85681f6" providerId="ADAL" clId="{34DE6C31-27BF-414F-A371-52538741F8E9}" dt="2023-07-21T15:10:09.802" v="257" actId="1076"/>
          <ac:cxnSpMkLst>
            <pc:docMk/>
            <pc:sldMk cId="3027297724" sldId="287"/>
            <ac:cxnSpMk id="11" creationId="{F837BC1C-A616-2E02-952F-5F817B4C0B25}"/>
          </ac:cxnSpMkLst>
        </pc:cxnChg>
        <pc:cxnChg chg="add mod">
          <ac:chgData name="Lorenzo Rinaldi" userId="77d5bfdd-3e88-4678-a8ff-024fe85681f6" providerId="ADAL" clId="{34DE6C31-27BF-414F-A371-52538741F8E9}" dt="2023-07-21T15:10:09.802" v="257" actId="1076"/>
          <ac:cxnSpMkLst>
            <pc:docMk/>
            <pc:sldMk cId="3027297724" sldId="287"/>
            <ac:cxnSpMk id="12" creationId="{F8FCB514-E799-4974-DF44-8094251B2D8E}"/>
          </ac:cxnSpMkLst>
        </pc:cxnChg>
        <pc:cxnChg chg="add mod">
          <ac:chgData name="Lorenzo Rinaldi" userId="77d5bfdd-3e88-4678-a8ff-024fe85681f6" providerId="ADAL" clId="{34DE6C31-27BF-414F-A371-52538741F8E9}" dt="2023-07-21T15:10:09.802" v="257" actId="1076"/>
          <ac:cxnSpMkLst>
            <pc:docMk/>
            <pc:sldMk cId="3027297724" sldId="287"/>
            <ac:cxnSpMk id="13" creationId="{BFADCE45-8805-E8B8-8A96-CBBEE7752771}"/>
          </ac:cxnSpMkLst>
        </pc:cxnChg>
        <pc:cxnChg chg="add mod">
          <ac:chgData name="Lorenzo Rinaldi" userId="77d5bfdd-3e88-4678-a8ff-024fe85681f6" providerId="ADAL" clId="{34DE6C31-27BF-414F-A371-52538741F8E9}" dt="2023-07-21T15:10:09.802" v="257" actId="1076"/>
          <ac:cxnSpMkLst>
            <pc:docMk/>
            <pc:sldMk cId="3027297724" sldId="287"/>
            <ac:cxnSpMk id="14" creationId="{1EF2D82D-67F7-DFC3-33FC-60F3FE56115A}"/>
          </ac:cxnSpMkLst>
        </pc:cxnChg>
        <pc:cxnChg chg="add mod">
          <ac:chgData name="Lorenzo Rinaldi" userId="77d5bfdd-3e88-4678-a8ff-024fe85681f6" providerId="ADAL" clId="{34DE6C31-27BF-414F-A371-52538741F8E9}" dt="2023-07-21T15:10:09.802" v="257" actId="1076"/>
          <ac:cxnSpMkLst>
            <pc:docMk/>
            <pc:sldMk cId="3027297724" sldId="287"/>
            <ac:cxnSpMk id="15" creationId="{8D4DB840-0A05-E29A-7777-DA8D510A0593}"/>
          </ac:cxnSpMkLst>
        </pc:cxnChg>
        <pc:cxnChg chg="add mod">
          <ac:chgData name="Lorenzo Rinaldi" userId="77d5bfdd-3e88-4678-a8ff-024fe85681f6" providerId="ADAL" clId="{34DE6C31-27BF-414F-A371-52538741F8E9}" dt="2023-07-21T15:10:09.802" v="257" actId="1076"/>
          <ac:cxnSpMkLst>
            <pc:docMk/>
            <pc:sldMk cId="3027297724" sldId="287"/>
            <ac:cxnSpMk id="23" creationId="{995CE1C0-450A-3B06-542E-E9CBE3CB3963}"/>
          </ac:cxnSpMkLst>
        </pc:cxnChg>
        <pc:cxnChg chg="add mod">
          <ac:chgData name="Lorenzo Rinaldi" userId="77d5bfdd-3e88-4678-a8ff-024fe85681f6" providerId="ADAL" clId="{34DE6C31-27BF-414F-A371-52538741F8E9}" dt="2023-07-21T15:10:09.802" v="257" actId="1076"/>
          <ac:cxnSpMkLst>
            <pc:docMk/>
            <pc:sldMk cId="3027297724" sldId="287"/>
            <ac:cxnSpMk id="24" creationId="{5E31B049-EE69-B39A-B19E-D47AF8D1163E}"/>
          </ac:cxnSpMkLst>
        </pc:cxnChg>
        <pc:cxnChg chg="add mod">
          <ac:chgData name="Lorenzo Rinaldi" userId="77d5bfdd-3e88-4678-a8ff-024fe85681f6" providerId="ADAL" clId="{34DE6C31-27BF-414F-A371-52538741F8E9}" dt="2023-07-21T15:10:09.802" v="257" actId="1076"/>
          <ac:cxnSpMkLst>
            <pc:docMk/>
            <pc:sldMk cId="3027297724" sldId="287"/>
            <ac:cxnSpMk id="25" creationId="{EEB20C80-41D0-475E-E03D-84E13FF6FED1}"/>
          </ac:cxnSpMkLst>
        </pc:cxnChg>
        <pc:cxnChg chg="add mod">
          <ac:chgData name="Lorenzo Rinaldi" userId="77d5bfdd-3e88-4678-a8ff-024fe85681f6" providerId="ADAL" clId="{34DE6C31-27BF-414F-A371-52538741F8E9}" dt="2023-07-21T15:10:09.802" v="257" actId="1076"/>
          <ac:cxnSpMkLst>
            <pc:docMk/>
            <pc:sldMk cId="3027297724" sldId="287"/>
            <ac:cxnSpMk id="27" creationId="{1DD8D3C0-56E7-96F5-5658-97851AA8B6E6}"/>
          </ac:cxnSpMkLst>
        </pc:cxnChg>
        <pc:cxnChg chg="add mod">
          <ac:chgData name="Lorenzo Rinaldi" userId="77d5bfdd-3e88-4678-a8ff-024fe85681f6" providerId="ADAL" clId="{34DE6C31-27BF-414F-A371-52538741F8E9}" dt="2023-07-21T15:10:09.802" v="257" actId="1076"/>
          <ac:cxnSpMkLst>
            <pc:docMk/>
            <pc:sldMk cId="3027297724" sldId="287"/>
            <ac:cxnSpMk id="31" creationId="{B6291998-4EA3-AF97-B832-D8BE55D61968}"/>
          </ac:cxnSpMkLst>
        </pc:cxnChg>
        <pc:cxnChg chg="add mod">
          <ac:chgData name="Lorenzo Rinaldi" userId="77d5bfdd-3e88-4678-a8ff-024fe85681f6" providerId="ADAL" clId="{34DE6C31-27BF-414F-A371-52538741F8E9}" dt="2023-07-21T15:10:09.802" v="257" actId="1076"/>
          <ac:cxnSpMkLst>
            <pc:docMk/>
            <pc:sldMk cId="3027297724" sldId="287"/>
            <ac:cxnSpMk id="33" creationId="{B91C7A2E-C80A-0B6A-33CF-98330F878DB6}"/>
          </ac:cxnSpMkLst>
        </pc:cxnChg>
        <pc:cxnChg chg="add mod">
          <ac:chgData name="Lorenzo Rinaldi" userId="77d5bfdd-3e88-4678-a8ff-024fe85681f6" providerId="ADAL" clId="{34DE6C31-27BF-414F-A371-52538741F8E9}" dt="2023-07-21T15:10:09.802" v="257" actId="1076"/>
          <ac:cxnSpMkLst>
            <pc:docMk/>
            <pc:sldMk cId="3027297724" sldId="287"/>
            <ac:cxnSpMk id="44" creationId="{E3A1AFD6-007F-903E-8032-AED929ED060E}"/>
          </ac:cxnSpMkLst>
        </pc:cxnChg>
        <pc:cxnChg chg="add mod">
          <ac:chgData name="Lorenzo Rinaldi" userId="77d5bfdd-3e88-4678-a8ff-024fe85681f6" providerId="ADAL" clId="{34DE6C31-27BF-414F-A371-52538741F8E9}" dt="2023-07-21T15:10:09.802" v="257" actId="1076"/>
          <ac:cxnSpMkLst>
            <pc:docMk/>
            <pc:sldMk cId="3027297724" sldId="287"/>
            <ac:cxnSpMk id="46" creationId="{385F0E48-827D-06A8-EE2E-8C7E8A41E138}"/>
          </ac:cxnSpMkLst>
        </pc:cxnChg>
        <pc:cxnChg chg="add mod">
          <ac:chgData name="Lorenzo Rinaldi" userId="77d5bfdd-3e88-4678-a8ff-024fe85681f6" providerId="ADAL" clId="{34DE6C31-27BF-414F-A371-52538741F8E9}" dt="2023-07-21T15:10:09.802" v="257" actId="1076"/>
          <ac:cxnSpMkLst>
            <pc:docMk/>
            <pc:sldMk cId="3027297724" sldId="287"/>
            <ac:cxnSpMk id="48" creationId="{17839585-3BD8-30FC-521C-0593E5C7BE1E}"/>
          </ac:cxnSpMkLst>
        </pc:cxnChg>
      </pc:sldChg>
      <pc:sldChg chg="addSp delSp modSp add mod modAnim">
        <pc:chgData name="Lorenzo Rinaldi" userId="77d5bfdd-3e88-4678-a8ff-024fe85681f6" providerId="ADAL" clId="{34DE6C31-27BF-414F-A371-52538741F8E9}" dt="2023-07-22T06:15:13.095" v="985" actId="478"/>
        <pc:sldMkLst>
          <pc:docMk/>
          <pc:sldMk cId="1653647307" sldId="288"/>
        </pc:sldMkLst>
        <pc:spChg chg="add mod">
          <ac:chgData name="Lorenzo Rinaldi" userId="77d5bfdd-3e88-4678-a8ff-024fe85681f6" providerId="ADAL" clId="{34DE6C31-27BF-414F-A371-52538741F8E9}" dt="2023-07-21T15:13:45.300" v="358" actId="1076"/>
          <ac:spMkLst>
            <pc:docMk/>
            <pc:sldMk cId="1653647307" sldId="288"/>
            <ac:spMk id="2" creationId="{444FAC33-D48A-7CE5-5C15-E3D23BA76F44}"/>
          </ac:spMkLst>
        </pc:spChg>
        <pc:spChg chg="add mod">
          <ac:chgData name="Lorenzo Rinaldi" userId="77d5bfdd-3e88-4678-a8ff-024fe85681f6" providerId="ADAL" clId="{34DE6C31-27BF-414F-A371-52538741F8E9}" dt="2023-07-21T15:14:29.641" v="434" actId="1037"/>
          <ac:spMkLst>
            <pc:docMk/>
            <pc:sldMk cId="1653647307" sldId="288"/>
            <ac:spMk id="5" creationId="{9E93A0C0-A49C-00DD-FDBD-0EDA6A19F3E4}"/>
          </ac:spMkLst>
        </pc:spChg>
        <pc:spChg chg="del mod">
          <ac:chgData name="Lorenzo Rinaldi" userId="77d5bfdd-3e88-4678-a8ff-024fe85681f6" providerId="ADAL" clId="{34DE6C31-27BF-414F-A371-52538741F8E9}" dt="2023-07-22T06:15:13.095" v="985" actId="478"/>
          <ac:spMkLst>
            <pc:docMk/>
            <pc:sldMk cId="1653647307" sldId="288"/>
            <ac:spMk id="6" creationId="{4BDB5223-6EB5-1046-88BB-84ED760A29CE}"/>
          </ac:spMkLst>
        </pc:spChg>
        <pc:spChg chg="add mod">
          <ac:chgData name="Lorenzo Rinaldi" userId="77d5bfdd-3e88-4678-a8ff-024fe85681f6" providerId="ADAL" clId="{34DE6C31-27BF-414F-A371-52538741F8E9}" dt="2023-07-21T15:14:29.641" v="434" actId="1037"/>
          <ac:spMkLst>
            <pc:docMk/>
            <pc:sldMk cId="1653647307" sldId="288"/>
            <ac:spMk id="7" creationId="{27285A77-1D6D-AE4C-4835-503E813541DF}"/>
          </ac:spMkLst>
        </pc:spChg>
        <pc:spChg chg="add mod">
          <ac:chgData name="Lorenzo Rinaldi" userId="77d5bfdd-3e88-4678-a8ff-024fe85681f6" providerId="ADAL" clId="{34DE6C31-27BF-414F-A371-52538741F8E9}" dt="2023-07-21T15:14:29.641" v="434" actId="1037"/>
          <ac:spMkLst>
            <pc:docMk/>
            <pc:sldMk cId="1653647307" sldId="288"/>
            <ac:spMk id="8" creationId="{EC2A4AEC-5141-7A37-85B8-CA0D7888B22A}"/>
          </ac:spMkLst>
        </pc:spChg>
        <pc:spChg chg="add mod">
          <ac:chgData name="Lorenzo Rinaldi" userId="77d5bfdd-3e88-4678-a8ff-024fe85681f6" providerId="ADAL" clId="{34DE6C31-27BF-414F-A371-52538741F8E9}" dt="2023-07-21T15:14:29.641" v="434" actId="1037"/>
          <ac:spMkLst>
            <pc:docMk/>
            <pc:sldMk cId="1653647307" sldId="288"/>
            <ac:spMk id="9" creationId="{0CA0EC50-9D95-1553-C11C-519E12AD3783}"/>
          </ac:spMkLst>
        </pc:spChg>
        <pc:spChg chg="add mod">
          <ac:chgData name="Lorenzo Rinaldi" userId="77d5bfdd-3e88-4678-a8ff-024fe85681f6" providerId="ADAL" clId="{34DE6C31-27BF-414F-A371-52538741F8E9}" dt="2023-07-21T15:14:29.641" v="434" actId="1037"/>
          <ac:spMkLst>
            <pc:docMk/>
            <pc:sldMk cId="1653647307" sldId="288"/>
            <ac:spMk id="10" creationId="{2DB48811-92D0-52BE-B5A4-D0DC4835AA4C}"/>
          </ac:spMkLst>
        </pc:spChg>
        <pc:spChg chg="add mod">
          <ac:chgData name="Lorenzo Rinaldi" userId="77d5bfdd-3e88-4678-a8ff-024fe85681f6" providerId="ADAL" clId="{34DE6C31-27BF-414F-A371-52538741F8E9}" dt="2023-07-21T15:14:29.641" v="434" actId="1037"/>
          <ac:spMkLst>
            <pc:docMk/>
            <pc:sldMk cId="1653647307" sldId="288"/>
            <ac:spMk id="11" creationId="{16904CB4-8E56-C98E-D337-D1B0D5B96308}"/>
          </ac:spMkLst>
        </pc:spChg>
        <pc:spChg chg="add mod">
          <ac:chgData name="Lorenzo Rinaldi" userId="77d5bfdd-3e88-4678-a8ff-024fe85681f6" providerId="ADAL" clId="{34DE6C31-27BF-414F-A371-52538741F8E9}" dt="2023-07-21T15:14:29.641" v="434" actId="1037"/>
          <ac:spMkLst>
            <pc:docMk/>
            <pc:sldMk cId="1653647307" sldId="288"/>
            <ac:spMk id="12" creationId="{462048EA-C5AE-64D4-B1E4-DBF0DA96BD64}"/>
          </ac:spMkLst>
        </pc:spChg>
        <pc:spChg chg="add mod">
          <ac:chgData name="Lorenzo Rinaldi" userId="77d5bfdd-3e88-4678-a8ff-024fe85681f6" providerId="ADAL" clId="{34DE6C31-27BF-414F-A371-52538741F8E9}" dt="2023-07-21T15:14:29.641" v="434" actId="1037"/>
          <ac:spMkLst>
            <pc:docMk/>
            <pc:sldMk cId="1653647307" sldId="288"/>
            <ac:spMk id="13" creationId="{9FA442B8-3083-66DF-8D39-B953179983FC}"/>
          </ac:spMkLst>
        </pc:spChg>
        <pc:spChg chg="add mod">
          <ac:chgData name="Lorenzo Rinaldi" userId="77d5bfdd-3e88-4678-a8ff-024fe85681f6" providerId="ADAL" clId="{34DE6C31-27BF-414F-A371-52538741F8E9}" dt="2023-07-21T15:14:29.641" v="434" actId="1037"/>
          <ac:spMkLst>
            <pc:docMk/>
            <pc:sldMk cId="1653647307" sldId="288"/>
            <ac:spMk id="14" creationId="{83A9A5F1-EECE-C719-1E9E-CFA3C8F65F3D}"/>
          </ac:spMkLst>
        </pc:spChg>
        <pc:spChg chg="add mod">
          <ac:chgData name="Lorenzo Rinaldi" userId="77d5bfdd-3e88-4678-a8ff-024fe85681f6" providerId="ADAL" clId="{34DE6C31-27BF-414F-A371-52538741F8E9}" dt="2023-07-21T15:14:29.641" v="434" actId="1037"/>
          <ac:spMkLst>
            <pc:docMk/>
            <pc:sldMk cId="1653647307" sldId="288"/>
            <ac:spMk id="15" creationId="{3988009F-C4F1-F767-1F89-1FBE1167A3F9}"/>
          </ac:spMkLst>
        </pc:spChg>
        <pc:picChg chg="del">
          <ac:chgData name="Lorenzo Rinaldi" userId="77d5bfdd-3e88-4678-a8ff-024fe85681f6" providerId="ADAL" clId="{34DE6C31-27BF-414F-A371-52538741F8E9}" dt="2023-07-22T06:15:11.783" v="984" actId="478"/>
          <ac:picMkLst>
            <pc:docMk/>
            <pc:sldMk cId="1653647307" sldId="288"/>
            <ac:picMk id="3" creationId="{2FDE5C26-D4A7-4A08-BEF4-A1958E075695}"/>
          </ac:picMkLst>
        </pc:picChg>
        <pc:picChg chg="add del mod">
          <ac:chgData name="Lorenzo Rinaldi" userId="77d5bfdd-3e88-4678-a8ff-024fe85681f6" providerId="ADAL" clId="{34DE6C31-27BF-414F-A371-52538741F8E9}" dt="2023-07-21T15:13:49.985" v="360" actId="478"/>
          <ac:picMkLst>
            <pc:docMk/>
            <pc:sldMk cId="1653647307" sldId="288"/>
            <ac:picMk id="16" creationId="{62E742E8-63C2-5085-6BF1-762EF77333EF}"/>
          </ac:picMkLst>
        </pc:picChg>
        <pc:picChg chg="add mod">
          <ac:chgData name="Lorenzo Rinaldi" userId="77d5bfdd-3e88-4678-a8ff-024fe85681f6" providerId="ADAL" clId="{34DE6C31-27BF-414F-A371-52538741F8E9}" dt="2023-07-21T15:13:55.710" v="363"/>
          <ac:picMkLst>
            <pc:docMk/>
            <pc:sldMk cId="1653647307" sldId="288"/>
            <ac:picMk id="17" creationId="{BDCBE8EA-E277-28D6-ED0C-12812F751DDE}"/>
          </ac:picMkLst>
        </pc:picChg>
      </pc:sldChg>
      <pc:sldChg chg="del">
        <pc:chgData name="Lorenzo Rinaldi" userId="77d5bfdd-3e88-4678-a8ff-024fe85681f6" providerId="ADAL" clId="{34DE6C31-27BF-414F-A371-52538741F8E9}" dt="2023-07-21T15:03:02.175" v="46" actId="47"/>
        <pc:sldMkLst>
          <pc:docMk/>
          <pc:sldMk cId="3731054057" sldId="288"/>
        </pc:sldMkLst>
      </pc:sldChg>
      <pc:sldChg chg="addSp delSp modSp add mod ord modAnim">
        <pc:chgData name="Lorenzo Rinaldi" userId="77d5bfdd-3e88-4678-a8ff-024fe85681f6" providerId="ADAL" clId="{34DE6C31-27BF-414F-A371-52538741F8E9}" dt="2023-07-22T06:15:05.064" v="979" actId="478"/>
        <pc:sldMkLst>
          <pc:docMk/>
          <pc:sldMk cId="93442043" sldId="289"/>
        </pc:sldMkLst>
        <pc:spChg chg="add mod">
          <ac:chgData name="Lorenzo Rinaldi" userId="77d5bfdd-3e88-4678-a8ff-024fe85681f6" providerId="ADAL" clId="{34DE6C31-27BF-414F-A371-52538741F8E9}" dt="2023-07-21T15:11:25.090" v="288" actId="1076"/>
          <ac:spMkLst>
            <pc:docMk/>
            <pc:sldMk cId="93442043" sldId="289"/>
            <ac:spMk id="2" creationId="{25EC03A7-B86C-2518-5956-562782ABA8F9}"/>
          </ac:spMkLst>
        </pc:spChg>
        <pc:spChg chg="add mod">
          <ac:chgData name="Lorenzo Rinaldi" userId="77d5bfdd-3e88-4678-a8ff-024fe85681f6" providerId="ADAL" clId="{34DE6C31-27BF-414F-A371-52538741F8E9}" dt="2023-07-21T15:11:25.090" v="288" actId="1076"/>
          <ac:spMkLst>
            <pc:docMk/>
            <pc:sldMk cId="93442043" sldId="289"/>
            <ac:spMk id="5" creationId="{7B43F825-339E-57AB-01B2-B9E5E69C28E0}"/>
          </ac:spMkLst>
        </pc:spChg>
        <pc:spChg chg="del">
          <ac:chgData name="Lorenzo Rinaldi" userId="77d5bfdd-3e88-4678-a8ff-024fe85681f6" providerId="ADAL" clId="{34DE6C31-27BF-414F-A371-52538741F8E9}" dt="2023-07-22T06:15:04.544" v="978" actId="478"/>
          <ac:spMkLst>
            <pc:docMk/>
            <pc:sldMk cId="93442043" sldId="289"/>
            <ac:spMk id="6" creationId="{4BDB5223-6EB5-1046-88BB-84ED760A29CE}"/>
          </ac:spMkLst>
        </pc:spChg>
        <pc:spChg chg="add mod">
          <ac:chgData name="Lorenzo Rinaldi" userId="77d5bfdd-3e88-4678-a8ff-024fe85681f6" providerId="ADAL" clId="{34DE6C31-27BF-414F-A371-52538741F8E9}" dt="2023-07-21T15:11:25.090" v="288" actId="1076"/>
          <ac:spMkLst>
            <pc:docMk/>
            <pc:sldMk cId="93442043" sldId="289"/>
            <ac:spMk id="7" creationId="{C3B7F158-762F-AC82-AEA7-482FDB5F33FD}"/>
          </ac:spMkLst>
        </pc:spChg>
        <pc:spChg chg="add mod">
          <ac:chgData name="Lorenzo Rinaldi" userId="77d5bfdd-3e88-4678-a8ff-024fe85681f6" providerId="ADAL" clId="{34DE6C31-27BF-414F-A371-52538741F8E9}" dt="2023-07-21T15:11:25.090" v="288" actId="1076"/>
          <ac:spMkLst>
            <pc:docMk/>
            <pc:sldMk cId="93442043" sldId="289"/>
            <ac:spMk id="8" creationId="{BDDD5FE4-DD9E-CBA7-E112-44068E866AE8}"/>
          </ac:spMkLst>
        </pc:spChg>
        <pc:spChg chg="add mod">
          <ac:chgData name="Lorenzo Rinaldi" userId="77d5bfdd-3e88-4678-a8ff-024fe85681f6" providerId="ADAL" clId="{34DE6C31-27BF-414F-A371-52538741F8E9}" dt="2023-07-21T15:11:25.090" v="288" actId="1076"/>
          <ac:spMkLst>
            <pc:docMk/>
            <pc:sldMk cId="93442043" sldId="289"/>
            <ac:spMk id="9" creationId="{EAD3D758-29F7-DAEA-C433-F58B773EB46E}"/>
          </ac:spMkLst>
        </pc:spChg>
        <pc:spChg chg="add mod">
          <ac:chgData name="Lorenzo Rinaldi" userId="77d5bfdd-3e88-4678-a8ff-024fe85681f6" providerId="ADAL" clId="{34DE6C31-27BF-414F-A371-52538741F8E9}" dt="2023-07-21T15:11:25.090" v="288" actId="1076"/>
          <ac:spMkLst>
            <pc:docMk/>
            <pc:sldMk cId="93442043" sldId="289"/>
            <ac:spMk id="10" creationId="{6E181A85-3400-B2FF-D473-A88D68AE346B}"/>
          </ac:spMkLst>
        </pc:spChg>
        <pc:spChg chg="add mod">
          <ac:chgData name="Lorenzo Rinaldi" userId="77d5bfdd-3e88-4678-a8ff-024fe85681f6" providerId="ADAL" clId="{34DE6C31-27BF-414F-A371-52538741F8E9}" dt="2023-07-21T15:11:25.090" v="288" actId="1076"/>
          <ac:spMkLst>
            <pc:docMk/>
            <pc:sldMk cId="93442043" sldId="289"/>
            <ac:spMk id="12" creationId="{066CB205-4422-AD6E-6689-7F61EA00388E}"/>
          </ac:spMkLst>
        </pc:spChg>
        <pc:spChg chg="add mod">
          <ac:chgData name="Lorenzo Rinaldi" userId="77d5bfdd-3e88-4678-a8ff-024fe85681f6" providerId="ADAL" clId="{34DE6C31-27BF-414F-A371-52538741F8E9}" dt="2023-07-21T15:11:25.090" v="288" actId="1076"/>
          <ac:spMkLst>
            <pc:docMk/>
            <pc:sldMk cId="93442043" sldId="289"/>
            <ac:spMk id="13" creationId="{602B8494-7206-600C-D3A2-A4217A8647CB}"/>
          </ac:spMkLst>
        </pc:spChg>
        <pc:spChg chg="add mod">
          <ac:chgData name="Lorenzo Rinaldi" userId="77d5bfdd-3e88-4678-a8ff-024fe85681f6" providerId="ADAL" clId="{34DE6C31-27BF-414F-A371-52538741F8E9}" dt="2023-07-21T15:11:25.090" v="288" actId="1076"/>
          <ac:spMkLst>
            <pc:docMk/>
            <pc:sldMk cId="93442043" sldId="289"/>
            <ac:spMk id="14" creationId="{48191D40-6EC2-4F40-6EE6-CB7D51647ED5}"/>
          </ac:spMkLst>
        </pc:spChg>
        <pc:spChg chg="add mod">
          <ac:chgData name="Lorenzo Rinaldi" userId="77d5bfdd-3e88-4678-a8ff-024fe85681f6" providerId="ADAL" clId="{34DE6C31-27BF-414F-A371-52538741F8E9}" dt="2023-07-21T15:11:25.090" v="288" actId="1076"/>
          <ac:spMkLst>
            <pc:docMk/>
            <pc:sldMk cId="93442043" sldId="289"/>
            <ac:spMk id="19" creationId="{6035F94C-6529-4A5B-F9D9-A5A40E1BBB52}"/>
          </ac:spMkLst>
        </pc:spChg>
        <pc:spChg chg="add mod">
          <ac:chgData name="Lorenzo Rinaldi" userId="77d5bfdd-3e88-4678-a8ff-024fe85681f6" providerId="ADAL" clId="{34DE6C31-27BF-414F-A371-52538741F8E9}" dt="2023-07-21T15:11:25.090" v="288" actId="1076"/>
          <ac:spMkLst>
            <pc:docMk/>
            <pc:sldMk cId="93442043" sldId="289"/>
            <ac:spMk id="20" creationId="{A9EF91DE-8504-F59A-4C9F-718CC589EC7A}"/>
          </ac:spMkLst>
        </pc:spChg>
        <pc:picChg chg="del">
          <ac:chgData name="Lorenzo Rinaldi" userId="77d5bfdd-3e88-4678-a8ff-024fe85681f6" providerId="ADAL" clId="{34DE6C31-27BF-414F-A371-52538741F8E9}" dt="2023-07-22T06:15:05.064" v="979" actId="478"/>
          <ac:picMkLst>
            <pc:docMk/>
            <pc:sldMk cId="93442043" sldId="289"/>
            <ac:picMk id="3" creationId="{2FDE5C26-D4A7-4A08-BEF4-A1958E075695}"/>
          </ac:picMkLst>
        </pc:picChg>
        <pc:picChg chg="add mod">
          <ac:chgData name="Lorenzo Rinaldi" userId="77d5bfdd-3e88-4678-a8ff-024fe85681f6" providerId="ADAL" clId="{34DE6C31-27BF-414F-A371-52538741F8E9}" dt="2023-07-21T15:11:25.090" v="288" actId="1076"/>
          <ac:picMkLst>
            <pc:docMk/>
            <pc:sldMk cId="93442043" sldId="289"/>
            <ac:picMk id="21" creationId="{D3AC189B-8F5F-7453-EB9B-52E3E7479F9D}"/>
          </ac:picMkLst>
        </pc:picChg>
        <pc:picChg chg="add mod">
          <ac:chgData name="Lorenzo Rinaldi" userId="77d5bfdd-3e88-4678-a8ff-024fe85681f6" providerId="ADAL" clId="{34DE6C31-27BF-414F-A371-52538741F8E9}" dt="2023-07-21T15:11:25.090" v="288" actId="1076"/>
          <ac:picMkLst>
            <pc:docMk/>
            <pc:sldMk cId="93442043" sldId="289"/>
            <ac:picMk id="22" creationId="{51EAEC61-6214-55AF-4132-2DA05584C9C5}"/>
          </ac:picMkLst>
        </pc:picChg>
        <pc:picChg chg="add mod">
          <ac:chgData name="Lorenzo Rinaldi" userId="77d5bfdd-3e88-4678-a8ff-024fe85681f6" providerId="ADAL" clId="{34DE6C31-27BF-414F-A371-52538741F8E9}" dt="2023-07-21T15:11:25.090" v="288" actId="1076"/>
          <ac:picMkLst>
            <pc:docMk/>
            <pc:sldMk cId="93442043" sldId="289"/>
            <ac:picMk id="23" creationId="{66C07396-9CBD-1AC5-9D2A-512EE6B94E05}"/>
          </ac:picMkLst>
        </pc:picChg>
        <pc:cxnChg chg="add mod">
          <ac:chgData name="Lorenzo Rinaldi" userId="77d5bfdd-3e88-4678-a8ff-024fe85681f6" providerId="ADAL" clId="{34DE6C31-27BF-414F-A371-52538741F8E9}" dt="2023-07-21T15:11:25.090" v="288" actId="1076"/>
          <ac:cxnSpMkLst>
            <pc:docMk/>
            <pc:sldMk cId="93442043" sldId="289"/>
            <ac:cxnSpMk id="11" creationId="{21C54A82-B830-983A-B764-215090306152}"/>
          </ac:cxnSpMkLst>
        </pc:cxnChg>
        <pc:cxnChg chg="add mod">
          <ac:chgData name="Lorenzo Rinaldi" userId="77d5bfdd-3e88-4678-a8ff-024fe85681f6" providerId="ADAL" clId="{34DE6C31-27BF-414F-A371-52538741F8E9}" dt="2023-07-21T15:11:25.090" v="288" actId="1076"/>
          <ac:cxnSpMkLst>
            <pc:docMk/>
            <pc:sldMk cId="93442043" sldId="289"/>
            <ac:cxnSpMk id="15" creationId="{96D428E0-4A4C-C001-1D59-96B79AF27189}"/>
          </ac:cxnSpMkLst>
        </pc:cxnChg>
        <pc:cxnChg chg="add mod">
          <ac:chgData name="Lorenzo Rinaldi" userId="77d5bfdd-3e88-4678-a8ff-024fe85681f6" providerId="ADAL" clId="{34DE6C31-27BF-414F-A371-52538741F8E9}" dt="2023-07-21T15:11:25.090" v="288" actId="1076"/>
          <ac:cxnSpMkLst>
            <pc:docMk/>
            <pc:sldMk cId="93442043" sldId="289"/>
            <ac:cxnSpMk id="16" creationId="{925F59CE-36A5-4112-869B-C269C3FDAD89}"/>
          </ac:cxnSpMkLst>
        </pc:cxnChg>
        <pc:cxnChg chg="add mod">
          <ac:chgData name="Lorenzo Rinaldi" userId="77d5bfdd-3e88-4678-a8ff-024fe85681f6" providerId="ADAL" clId="{34DE6C31-27BF-414F-A371-52538741F8E9}" dt="2023-07-21T15:11:25.090" v="288" actId="1076"/>
          <ac:cxnSpMkLst>
            <pc:docMk/>
            <pc:sldMk cId="93442043" sldId="289"/>
            <ac:cxnSpMk id="17" creationId="{9B6EFFB9-9873-201B-7156-F4731DEBC0DF}"/>
          </ac:cxnSpMkLst>
        </pc:cxnChg>
        <pc:cxnChg chg="add mod">
          <ac:chgData name="Lorenzo Rinaldi" userId="77d5bfdd-3e88-4678-a8ff-024fe85681f6" providerId="ADAL" clId="{34DE6C31-27BF-414F-A371-52538741F8E9}" dt="2023-07-21T15:11:25.090" v="288" actId="1076"/>
          <ac:cxnSpMkLst>
            <pc:docMk/>
            <pc:sldMk cId="93442043" sldId="289"/>
            <ac:cxnSpMk id="18" creationId="{57BBAACB-DD57-1CFC-EEDD-A7BD8CDC524B}"/>
          </ac:cxnSpMkLst>
        </pc:cxnChg>
      </pc:sldChg>
      <pc:sldChg chg="del">
        <pc:chgData name="Lorenzo Rinaldi" userId="77d5bfdd-3e88-4678-a8ff-024fe85681f6" providerId="ADAL" clId="{34DE6C31-27BF-414F-A371-52538741F8E9}" dt="2023-07-21T15:03:02.175" v="46" actId="47"/>
        <pc:sldMkLst>
          <pc:docMk/>
          <pc:sldMk cId="2089913847" sldId="289"/>
        </pc:sldMkLst>
      </pc:sldChg>
      <pc:sldChg chg="del">
        <pc:chgData name="Lorenzo Rinaldi" userId="77d5bfdd-3e88-4678-a8ff-024fe85681f6" providerId="ADAL" clId="{34DE6C31-27BF-414F-A371-52538741F8E9}" dt="2023-07-21T15:03:02.175" v="46" actId="47"/>
        <pc:sldMkLst>
          <pc:docMk/>
          <pc:sldMk cId="1831913461" sldId="290"/>
        </pc:sldMkLst>
      </pc:sldChg>
      <pc:sldChg chg="addSp delSp modSp add mod ord modAnim">
        <pc:chgData name="Lorenzo Rinaldi" userId="77d5bfdd-3e88-4678-a8ff-024fe85681f6" providerId="ADAL" clId="{34DE6C31-27BF-414F-A371-52538741F8E9}" dt="2023-07-22T06:15:07.469" v="981" actId="478"/>
        <pc:sldMkLst>
          <pc:docMk/>
          <pc:sldMk cId="2985743448" sldId="290"/>
        </pc:sldMkLst>
        <pc:spChg chg="add mod">
          <ac:chgData name="Lorenzo Rinaldi" userId="77d5bfdd-3e88-4678-a8ff-024fe85681f6" providerId="ADAL" clId="{34DE6C31-27BF-414F-A371-52538741F8E9}" dt="2023-07-21T15:12:11.206" v="297" actId="1076"/>
          <ac:spMkLst>
            <pc:docMk/>
            <pc:sldMk cId="2985743448" sldId="290"/>
            <ac:spMk id="2" creationId="{A0F1DA4F-94DD-7958-9A6C-5EF16EA58C25}"/>
          </ac:spMkLst>
        </pc:spChg>
        <pc:spChg chg="add mod">
          <ac:chgData name="Lorenzo Rinaldi" userId="77d5bfdd-3e88-4678-a8ff-024fe85681f6" providerId="ADAL" clId="{34DE6C31-27BF-414F-A371-52538741F8E9}" dt="2023-07-21T15:12:27.987" v="318" actId="1036"/>
          <ac:spMkLst>
            <pc:docMk/>
            <pc:sldMk cId="2985743448" sldId="290"/>
            <ac:spMk id="5" creationId="{211EB426-13C2-3BCE-D812-D69E75E35D4A}"/>
          </ac:spMkLst>
        </pc:spChg>
        <pc:spChg chg="del">
          <ac:chgData name="Lorenzo Rinaldi" userId="77d5bfdd-3e88-4678-a8ff-024fe85681f6" providerId="ADAL" clId="{34DE6C31-27BF-414F-A371-52538741F8E9}" dt="2023-07-22T06:15:07.032" v="980" actId="478"/>
          <ac:spMkLst>
            <pc:docMk/>
            <pc:sldMk cId="2985743448" sldId="290"/>
            <ac:spMk id="6" creationId="{4BDB5223-6EB5-1046-88BB-84ED760A29CE}"/>
          </ac:spMkLst>
        </pc:spChg>
        <pc:spChg chg="add mod">
          <ac:chgData name="Lorenzo Rinaldi" userId="77d5bfdd-3e88-4678-a8ff-024fe85681f6" providerId="ADAL" clId="{34DE6C31-27BF-414F-A371-52538741F8E9}" dt="2023-07-21T15:12:27.987" v="318" actId="1036"/>
          <ac:spMkLst>
            <pc:docMk/>
            <pc:sldMk cId="2985743448" sldId="290"/>
            <ac:spMk id="7" creationId="{AA517671-A162-1C13-4ACB-0A282488075D}"/>
          </ac:spMkLst>
        </pc:spChg>
        <pc:spChg chg="add mod">
          <ac:chgData name="Lorenzo Rinaldi" userId="77d5bfdd-3e88-4678-a8ff-024fe85681f6" providerId="ADAL" clId="{34DE6C31-27BF-414F-A371-52538741F8E9}" dt="2023-07-21T15:12:27.987" v="318" actId="1036"/>
          <ac:spMkLst>
            <pc:docMk/>
            <pc:sldMk cId="2985743448" sldId="290"/>
            <ac:spMk id="8" creationId="{08BC0AD5-3B93-27B0-3C05-F097DFCFF156}"/>
          </ac:spMkLst>
        </pc:spChg>
        <pc:spChg chg="add mod">
          <ac:chgData name="Lorenzo Rinaldi" userId="77d5bfdd-3e88-4678-a8ff-024fe85681f6" providerId="ADAL" clId="{34DE6C31-27BF-414F-A371-52538741F8E9}" dt="2023-07-21T15:12:27.987" v="318" actId="1036"/>
          <ac:spMkLst>
            <pc:docMk/>
            <pc:sldMk cId="2985743448" sldId="290"/>
            <ac:spMk id="12" creationId="{9BADEC67-554B-4606-8D10-3430759D4CCA}"/>
          </ac:spMkLst>
        </pc:spChg>
        <pc:spChg chg="add mod">
          <ac:chgData name="Lorenzo Rinaldi" userId="77d5bfdd-3e88-4678-a8ff-024fe85681f6" providerId="ADAL" clId="{34DE6C31-27BF-414F-A371-52538741F8E9}" dt="2023-07-21T15:12:27.987" v="318" actId="1036"/>
          <ac:spMkLst>
            <pc:docMk/>
            <pc:sldMk cId="2985743448" sldId="290"/>
            <ac:spMk id="13" creationId="{34C7739D-1478-7FB9-944C-19D8F832CAF9}"/>
          </ac:spMkLst>
        </pc:spChg>
        <pc:spChg chg="add mod">
          <ac:chgData name="Lorenzo Rinaldi" userId="77d5bfdd-3e88-4678-a8ff-024fe85681f6" providerId="ADAL" clId="{34DE6C31-27BF-414F-A371-52538741F8E9}" dt="2023-07-21T15:12:27.987" v="318" actId="1036"/>
          <ac:spMkLst>
            <pc:docMk/>
            <pc:sldMk cId="2985743448" sldId="290"/>
            <ac:spMk id="17" creationId="{DB026CB7-BD7A-8FA2-E7CC-358854208905}"/>
          </ac:spMkLst>
        </pc:spChg>
        <pc:spChg chg="add mod">
          <ac:chgData name="Lorenzo Rinaldi" userId="77d5bfdd-3e88-4678-a8ff-024fe85681f6" providerId="ADAL" clId="{34DE6C31-27BF-414F-A371-52538741F8E9}" dt="2023-07-21T15:12:27.987" v="318" actId="1036"/>
          <ac:spMkLst>
            <pc:docMk/>
            <pc:sldMk cId="2985743448" sldId="290"/>
            <ac:spMk id="18" creationId="{3D44BB09-4376-5A93-B919-A2A9085B8FFA}"/>
          </ac:spMkLst>
        </pc:spChg>
        <pc:spChg chg="add mod">
          <ac:chgData name="Lorenzo Rinaldi" userId="77d5bfdd-3e88-4678-a8ff-024fe85681f6" providerId="ADAL" clId="{34DE6C31-27BF-414F-A371-52538741F8E9}" dt="2023-07-21T15:12:27.987" v="318" actId="1036"/>
          <ac:spMkLst>
            <pc:docMk/>
            <pc:sldMk cId="2985743448" sldId="290"/>
            <ac:spMk id="20" creationId="{4FA037C0-24D6-78B5-85D9-63F4B81F218D}"/>
          </ac:spMkLst>
        </pc:spChg>
        <pc:spChg chg="add mod">
          <ac:chgData name="Lorenzo Rinaldi" userId="77d5bfdd-3e88-4678-a8ff-024fe85681f6" providerId="ADAL" clId="{34DE6C31-27BF-414F-A371-52538741F8E9}" dt="2023-07-21T15:12:27.987" v="318" actId="1036"/>
          <ac:spMkLst>
            <pc:docMk/>
            <pc:sldMk cId="2985743448" sldId="290"/>
            <ac:spMk id="21" creationId="{FF73E89E-94C0-3BB2-5ABA-44A8501BDE85}"/>
          </ac:spMkLst>
        </pc:spChg>
        <pc:spChg chg="add mod">
          <ac:chgData name="Lorenzo Rinaldi" userId="77d5bfdd-3e88-4678-a8ff-024fe85681f6" providerId="ADAL" clId="{34DE6C31-27BF-414F-A371-52538741F8E9}" dt="2023-07-21T15:12:27.987" v="318" actId="1036"/>
          <ac:spMkLst>
            <pc:docMk/>
            <pc:sldMk cId="2985743448" sldId="290"/>
            <ac:spMk id="25" creationId="{45B6E389-A00C-D94D-5778-A171D66B8376}"/>
          </ac:spMkLst>
        </pc:spChg>
        <pc:spChg chg="add mod">
          <ac:chgData name="Lorenzo Rinaldi" userId="77d5bfdd-3e88-4678-a8ff-024fe85681f6" providerId="ADAL" clId="{34DE6C31-27BF-414F-A371-52538741F8E9}" dt="2023-07-21T15:12:27.987" v="318" actId="1036"/>
          <ac:spMkLst>
            <pc:docMk/>
            <pc:sldMk cId="2985743448" sldId="290"/>
            <ac:spMk id="26" creationId="{9373BD6F-5B5E-DB67-D105-7E82084BA22C}"/>
          </ac:spMkLst>
        </pc:spChg>
        <pc:spChg chg="add mod">
          <ac:chgData name="Lorenzo Rinaldi" userId="77d5bfdd-3e88-4678-a8ff-024fe85681f6" providerId="ADAL" clId="{34DE6C31-27BF-414F-A371-52538741F8E9}" dt="2023-07-21T15:12:27.987" v="318" actId="1036"/>
          <ac:spMkLst>
            <pc:docMk/>
            <pc:sldMk cId="2985743448" sldId="290"/>
            <ac:spMk id="30" creationId="{4B7352AA-FA91-7F34-A51A-28A5E7787870}"/>
          </ac:spMkLst>
        </pc:spChg>
        <pc:spChg chg="add mod">
          <ac:chgData name="Lorenzo Rinaldi" userId="77d5bfdd-3e88-4678-a8ff-024fe85681f6" providerId="ADAL" clId="{34DE6C31-27BF-414F-A371-52538741F8E9}" dt="2023-07-21T15:12:27.987" v="318" actId="1036"/>
          <ac:spMkLst>
            <pc:docMk/>
            <pc:sldMk cId="2985743448" sldId="290"/>
            <ac:spMk id="31" creationId="{EDCF92BD-5466-8735-17B9-E211945698B8}"/>
          </ac:spMkLst>
        </pc:spChg>
        <pc:spChg chg="add mod">
          <ac:chgData name="Lorenzo Rinaldi" userId="77d5bfdd-3e88-4678-a8ff-024fe85681f6" providerId="ADAL" clId="{34DE6C31-27BF-414F-A371-52538741F8E9}" dt="2023-07-21T15:12:27.987" v="318" actId="1036"/>
          <ac:spMkLst>
            <pc:docMk/>
            <pc:sldMk cId="2985743448" sldId="290"/>
            <ac:spMk id="32" creationId="{C10B9F65-13BD-8DA4-8FBF-791947DF3C62}"/>
          </ac:spMkLst>
        </pc:spChg>
        <pc:spChg chg="add mod">
          <ac:chgData name="Lorenzo Rinaldi" userId="77d5bfdd-3e88-4678-a8ff-024fe85681f6" providerId="ADAL" clId="{34DE6C31-27BF-414F-A371-52538741F8E9}" dt="2023-07-21T15:12:27.987" v="318" actId="1036"/>
          <ac:spMkLst>
            <pc:docMk/>
            <pc:sldMk cId="2985743448" sldId="290"/>
            <ac:spMk id="33" creationId="{0E8ACD2F-6419-311C-FD57-559DB9AFDF61}"/>
          </ac:spMkLst>
        </pc:spChg>
        <pc:spChg chg="add mod">
          <ac:chgData name="Lorenzo Rinaldi" userId="77d5bfdd-3e88-4678-a8ff-024fe85681f6" providerId="ADAL" clId="{34DE6C31-27BF-414F-A371-52538741F8E9}" dt="2023-07-21T15:12:48.923" v="346" actId="1035"/>
          <ac:spMkLst>
            <pc:docMk/>
            <pc:sldMk cId="2985743448" sldId="290"/>
            <ac:spMk id="40" creationId="{3E3F00C2-B3DA-C723-0117-96EAB624BDCA}"/>
          </ac:spMkLst>
        </pc:spChg>
        <pc:spChg chg="add mod">
          <ac:chgData name="Lorenzo Rinaldi" userId="77d5bfdd-3e88-4678-a8ff-024fe85681f6" providerId="ADAL" clId="{34DE6C31-27BF-414F-A371-52538741F8E9}" dt="2023-07-21T15:12:42.143" v="331" actId="1035"/>
          <ac:spMkLst>
            <pc:docMk/>
            <pc:sldMk cId="2985743448" sldId="290"/>
            <ac:spMk id="41" creationId="{AF68152B-8865-EA99-7677-F0FF25DB2A6D}"/>
          </ac:spMkLst>
        </pc:spChg>
        <pc:spChg chg="add mod">
          <ac:chgData name="Lorenzo Rinaldi" userId="77d5bfdd-3e88-4678-a8ff-024fe85681f6" providerId="ADAL" clId="{34DE6C31-27BF-414F-A371-52538741F8E9}" dt="2023-07-21T15:12:42.143" v="331" actId="1035"/>
          <ac:spMkLst>
            <pc:docMk/>
            <pc:sldMk cId="2985743448" sldId="290"/>
            <ac:spMk id="42" creationId="{55B9D651-EB7F-2E23-75FE-F000A5784440}"/>
          </ac:spMkLst>
        </pc:spChg>
        <pc:spChg chg="add mod">
          <ac:chgData name="Lorenzo Rinaldi" userId="77d5bfdd-3e88-4678-a8ff-024fe85681f6" providerId="ADAL" clId="{34DE6C31-27BF-414F-A371-52538741F8E9}" dt="2023-07-21T15:12:42.143" v="331" actId="1035"/>
          <ac:spMkLst>
            <pc:docMk/>
            <pc:sldMk cId="2985743448" sldId="290"/>
            <ac:spMk id="43" creationId="{CA1AEE56-F307-AD48-33E7-E6BB4C5E7650}"/>
          </ac:spMkLst>
        </pc:spChg>
        <pc:spChg chg="add mod">
          <ac:chgData name="Lorenzo Rinaldi" userId="77d5bfdd-3e88-4678-a8ff-024fe85681f6" providerId="ADAL" clId="{34DE6C31-27BF-414F-A371-52538741F8E9}" dt="2023-07-21T15:12:42.143" v="331" actId="1035"/>
          <ac:spMkLst>
            <pc:docMk/>
            <pc:sldMk cId="2985743448" sldId="290"/>
            <ac:spMk id="44" creationId="{0FFDDD19-BED3-93BA-BB85-17CF0DBD4092}"/>
          </ac:spMkLst>
        </pc:spChg>
        <pc:spChg chg="add mod">
          <ac:chgData name="Lorenzo Rinaldi" userId="77d5bfdd-3e88-4678-a8ff-024fe85681f6" providerId="ADAL" clId="{34DE6C31-27BF-414F-A371-52538741F8E9}" dt="2023-07-21T15:12:42.143" v="331" actId="1035"/>
          <ac:spMkLst>
            <pc:docMk/>
            <pc:sldMk cId="2985743448" sldId="290"/>
            <ac:spMk id="45" creationId="{01D6F504-1013-2B84-3798-DA2F7EC3E268}"/>
          </ac:spMkLst>
        </pc:spChg>
        <pc:graphicFrameChg chg="add mod">
          <ac:chgData name="Lorenzo Rinaldi" userId="77d5bfdd-3e88-4678-a8ff-024fe85681f6" providerId="ADAL" clId="{34DE6C31-27BF-414F-A371-52538741F8E9}" dt="2023-07-21T15:12:48.923" v="346" actId="1035"/>
          <ac:graphicFrameMkLst>
            <pc:docMk/>
            <pc:sldMk cId="2985743448" sldId="290"/>
            <ac:graphicFrameMk id="34" creationId="{04A0E876-0CC8-F787-7DD2-E31A795B61D9}"/>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5" creationId="{A69D9182-BBCE-983F-1F2F-623CF935FB05}"/>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6" creationId="{802E02DC-04AB-FF86-9DAB-9FF9B2A04A31}"/>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7" creationId="{B6AE692F-AE8C-D139-76AA-DFC59569CAA3}"/>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8" creationId="{0877EB59-C8C5-2177-0889-4472EAAE0152}"/>
          </ac:graphicFrameMkLst>
        </pc:graphicFrameChg>
        <pc:picChg chg="del">
          <ac:chgData name="Lorenzo Rinaldi" userId="77d5bfdd-3e88-4678-a8ff-024fe85681f6" providerId="ADAL" clId="{34DE6C31-27BF-414F-A371-52538741F8E9}" dt="2023-07-22T06:15:07.469" v="981" actId="478"/>
          <ac:picMkLst>
            <pc:docMk/>
            <pc:sldMk cId="2985743448" sldId="290"/>
            <ac:picMk id="3" creationId="{2FDE5C26-D4A7-4A08-BEF4-A1958E075695}"/>
          </ac:picMkLst>
        </pc:picChg>
        <pc:picChg chg="add mod">
          <ac:chgData name="Lorenzo Rinaldi" userId="77d5bfdd-3e88-4678-a8ff-024fe85681f6" providerId="ADAL" clId="{34DE6C31-27BF-414F-A371-52538741F8E9}" dt="2023-07-21T15:12:48.923" v="346" actId="1035"/>
          <ac:picMkLst>
            <pc:docMk/>
            <pc:sldMk cId="2985743448" sldId="290"/>
            <ac:picMk id="9" creationId="{1E21FEE8-3603-C340-617A-23951B4D1DBD}"/>
          </ac:picMkLst>
        </pc:picChg>
        <pc:picChg chg="add mod">
          <ac:chgData name="Lorenzo Rinaldi" userId="77d5bfdd-3e88-4678-a8ff-024fe85681f6" providerId="ADAL" clId="{34DE6C31-27BF-414F-A371-52538741F8E9}" dt="2023-07-21T15:12:48.923" v="346" actId="1035"/>
          <ac:picMkLst>
            <pc:docMk/>
            <pc:sldMk cId="2985743448" sldId="290"/>
            <ac:picMk id="10" creationId="{F3BC1A75-DD20-8FA8-B3A4-C6D87FE0E755}"/>
          </ac:picMkLst>
        </pc:picChg>
        <pc:picChg chg="add mod">
          <ac:chgData name="Lorenzo Rinaldi" userId="77d5bfdd-3e88-4678-a8ff-024fe85681f6" providerId="ADAL" clId="{34DE6C31-27BF-414F-A371-52538741F8E9}" dt="2023-07-21T15:12:48.923" v="346" actId="1035"/>
          <ac:picMkLst>
            <pc:docMk/>
            <pc:sldMk cId="2985743448" sldId="290"/>
            <ac:picMk id="39" creationId="{0AEF5321-DE87-882C-0D6E-077C9CC57C6D}"/>
          </ac:picMkLst>
        </pc:picChg>
        <pc:picChg chg="add mod">
          <ac:chgData name="Lorenzo Rinaldi" userId="77d5bfdd-3e88-4678-a8ff-024fe85681f6" providerId="ADAL" clId="{34DE6C31-27BF-414F-A371-52538741F8E9}" dt="2023-07-21T15:12:53.984" v="347" actId="14100"/>
          <ac:picMkLst>
            <pc:docMk/>
            <pc:sldMk cId="2985743448" sldId="290"/>
            <ac:picMk id="46" creationId="{46453777-41A4-AFF9-D5FD-25E7A45DF3AD}"/>
          </ac:picMkLst>
        </pc:picChg>
        <pc:cxnChg chg="add mod">
          <ac:chgData name="Lorenzo Rinaldi" userId="77d5bfdd-3e88-4678-a8ff-024fe85681f6" providerId="ADAL" clId="{34DE6C31-27BF-414F-A371-52538741F8E9}" dt="2023-07-21T15:12:27.987" v="318" actId="1036"/>
          <ac:cxnSpMkLst>
            <pc:docMk/>
            <pc:sldMk cId="2985743448" sldId="290"/>
            <ac:cxnSpMk id="11" creationId="{C9E36E3D-5B7A-F2DB-85C0-46C50F51BE11}"/>
          </ac:cxnSpMkLst>
        </pc:cxnChg>
        <pc:cxnChg chg="add mod">
          <ac:chgData name="Lorenzo Rinaldi" userId="77d5bfdd-3e88-4678-a8ff-024fe85681f6" providerId="ADAL" clId="{34DE6C31-27BF-414F-A371-52538741F8E9}" dt="2023-07-21T15:12:27.987" v="318" actId="1036"/>
          <ac:cxnSpMkLst>
            <pc:docMk/>
            <pc:sldMk cId="2985743448" sldId="290"/>
            <ac:cxnSpMk id="14" creationId="{E86821B9-A117-C690-F17F-CAB9A5D836D1}"/>
          </ac:cxnSpMkLst>
        </pc:cxnChg>
        <pc:cxnChg chg="add mod">
          <ac:chgData name="Lorenzo Rinaldi" userId="77d5bfdd-3e88-4678-a8ff-024fe85681f6" providerId="ADAL" clId="{34DE6C31-27BF-414F-A371-52538741F8E9}" dt="2023-07-21T15:12:27.987" v="318" actId="1036"/>
          <ac:cxnSpMkLst>
            <pc:docMk/>
            <pc:sldMk cId="2985743448" sldId="290"/>
            <ac:cxnSpMk id="15" creationId="{745F8371-5DE3-C2C6-D5C6-D14A32A82EB5}"/>
          </ac:cxnSpMkLst>
        </pc:cxnChg>
        <pc:cxnChg chg="add mod">
          <ac:chgData name="Lorenzo Rinaldi" userId="77d5bfdd-3e88-4678-a8ff-024fe85681f6" providerId="ADAL" clId="{34DE6C31-27BF-414F-A371-52538741F8E9}" dt="2023-07-21T15:12:27.987" v="318" actId="1036"/>
          <ac:cxnSpMkLst>
            <pc:docMk/>
            <pc:sldMk cId="2985743448" sldId="290"/>
            <ac:cxnSpMk id="16" creationId="{4CD67349-C3E8-256B-DED8-6B04D392331E}"/>
          </ac:cxnSpMkLst>
        </pc:cxnChg>
        <pc:cxnChg chg="add mod">
          <ac:chgData name="Lorenzo Rinaldi" userId="77d5bfdd-3e88-4678-a8ff-024fe85681f6" providerId="ADAL" clId="{34DE6C31-27BF-414F-A371-52538741F8E9}" dt="2023-07-21T15:12:27.987" v="318" actId="1036"/>
          <ac:cxnSpMkLst>
            <pc:docMk/>
            <pc:sldMk cId="2985743448" sldId="290"/>
            <ac:cxnSpMk id="19" creationId="{846C203B-5C64-5A4D-73EE-545B868105E1}"/>
          </ac:cxnSpMkLst>
        </pc:cxnChg>
        <pc:cxnChg chg="add mod">
          <ac:chgData name="Lorenzo Rinaldi" userId="77d5bfdd-3e88-4678-a8ff-024fe85681f6" providerId="ADAL" clId="{34DE6C31-27BF-414F-A371-52538741F8E9}" dt="2023-07-21T15:12:27.987" v="318" actId="1036"/>
          <ac:cxnSpMkLst>
            <pc:docMk/>
            <pc:sldMk cId="2985743448" sldId="290"/>
            <ac:cxnSpMk id="22" creationId="{28B6EF99-592F-0B78-CBDE-AF7514B0B183}"/>
          </ac:cxnSpMkLst>
        </pc:cxnChg>
        <pc:cxnChg chg="add mod">
          <ac:chgData name="Lorenzo Rinaldi" userId="77d5bfdd-3e88-4678-a8ff-024fe85681f6" providerId="ADAL" clId="{34DE6C31-27BF-414F-A371-52538741F8E9}" dt="2023-07-21T15:12:27.987" v="318" actId="1036"/>
          <ac:cxnSpMkLst>
            <pc:docMk/>
            <pc:sldMk cId="2985743448" sldId="290"/>
            <ac:cxnSpMk id="23" creationId="{5141DE7E-16E4-F349-48A0-33D257044556}"/>
          </ac:cxnSpMkLst>
        </pc:cxnChg>
        <pc:cxnChg chg="add mod">
          <ac:chgData name="Lorenzo Rinaldi" userId="77d5bfdd-3e88-4678-a8ff-024fe85681f6" providerId="ADAL" clId="{34DE6C31-27BF-414F-A371-52538741F8E9}" dt="2023-07-21T15:12:27.987" v="318" actId="1036"/>
          <ac:cxnSpMkLst>
            <pc:docMk/>
            <pc:sldMk cId="2985743448" sldId="290"/>
            <ac:cxnSpMk id="24" creationId="{FA5F36F7-43CF-1ECC-48C1-0C26D2ED6A3F}"/>
          </ac:cxnSpMkLst>
        </pc:cxnChg>
        <pc:cxnChg chg="add mod">
          <ac:chgData name="Lorenzo Rinaldi" userId="77d5bfdd-3e88-4678-a8ff-024fe85681f6" providerId="ADAL" clId="{34DE6C31-27BF-414F-A371-52538741F8E9}" dt="2023-07-21T15:12:27.987" v="318" actId="1036"/>
          <ac:cxnSpMkLst>
            <pc:docMk/>
            <pc:sldMk cId="2985743448" sldId="290"/>
            <ac:cxnSpMk id="27" creationId="{834236F9-6964-2786-CD9C-6B00A406B7D1}"/>
          </ac:cxnSpMkLst>
        </pc:cxnChg>
        <pc:cxnChg chg="add mod">
          <ac:chgData name="Lorenzo Rinaldi" userId="77d5bfdd-3e88-4678-a8ff-024fe85681f6" providerId="ADAL" clId="{34DE6C31-27BF-414F-A371-52538741F8E9}" dt="2023-07-21T15:12:27.987" v="318" actId="1036"/>
          <ac:cxnSpMkLst>
            <pc:docMk/>
            <pc:sldMk cId="2985743448" sldId="290"/>
            <ac:cxnSpMk id="28" creationId="{584B13D0-57A9-A9FB-434A-8EA51B622999}"/>
          </ac:cxnSpMkLst>
        </pc:cxnChg>
        <pc:cxnChg chg="add mod">
          <ac:chgData name="Lorenzo Rinaldi" userId="77d5bfdd-3e88-4678-a8ff-024fe85681f6" providerId="ADAL" clId="{34DE6C31-27BF-414F-A371-52538741F8E9}" dt="2023-07-21T15:12:27.987" v="318" actId="1036"/>
          <ac:cxnSpMkLst>
            <pc:docMk/>
            <pc:sldMk cId="2985743448" sldId="290"/>
            <ac:cxnSpMk id="29" creationId="{F079C54C-9C8D-87C5-C923-1DA6280EBAA1}"/>
          </ac:cxnSpMkLst>
        </pc:cxnChg>
      </pc:sldChg>
      <pc:sldChg chg="addSp delSp modSp add mod ord modAnim">
        <pc:chgData name="Lorenzo Rinaldi" userId="77d5bfdd-3e88-4678-a8ff-024fe85681f6" providerId="ADAL" clId="{34DE6C31-27BF-414F-A371-52538741F8E9}" dt="2023-07-22T06:15:09.854" v="983" actId="478"/>
        <pc:sldMkLst>
          <pc:docMk/>
          <pc:sldMk cId="2537376812" sldId="291"/>
        </pc:sldMkLst>
        <pc:spChg chg="add mod">
          <ac:chgData name="Lorenzo Rinaldi" userId="77d5bfdd-3e88-4678-a8ff-024fe85681f6" providerId="ADAL" clId="{34DE6C31-27BF-414F-A371-52538741F8E9}" dt="2023-07-21T15:13:14.174" v="352" actId="1076"/>
          <ac:spMkLst>
            <pc:docMk/>
            <pc:sldMk cId="2537376812" sldId="291"/>
            <ac:spMk id="2" creationId="{11740C58-630D-1133-6B1B-033E5EE515C5}"/>
          </ac:spMkLst>
        </pc:spChg>
        <pc:spChg chg="del">
          <ac:chgData name="Lorenzo Rinaldi" userId="77d5bfdd-3e88-4678-a8ff-024fe85681f6" providerId="ADAL" clId="{34DE6C31-27BF-414F-A371-52538741F8E9}" dt="2023-07-22T06:15:09.360" v="982" actId="478"/>
          <ac:spMkLst>
            <pc:docMk/>
            <pc:sldMk cId="2537376812" sldId="291"/>
            <ac:spMk id="6" creationId="{4BDB5223-6EB5-1046-88BB-84ED760A29CE}"/>
          </ac:spMkLst>
        </pc:spChg>
        <pc:picChg chg="del">
          <ac:chgData name="Lorenzo Rinaldi" userId="77d5bfdd-3e88-4678-a8ff-024fe85681f6" providerId="ADAL" clId="{34DE6C31-27BF-414F-A371-52538741F8E9}" dt="2023-07-22T06:15:09.854" v="983" actId="478"/>
          <ac:picMkLst>
            <pc:docMk/>
            <pc:sldMk cId="2537376812" sldId="291"/>
            <ac:picMk id="3" creationId="{2FDE5C26-D4A7-4A08-BEF4-A1958E075695}"/>
          </ac:picMkLst>
        </pc:picChg>
      </pc:sldChg>
      <pc:sldChg chg="del">
        <pc:chgData name="Lorenzo Rinaldi" userId="77d5bfdd-3e88-4678-a8ff-024fe85681f6" providerId="ADAL" clId="{34DE6C31-27BF-414F-A371-52538741F8E9}" dt="2023-07-21T15:03:02.175" v="46" actId="47"/>
        <pc:sldMkLst>
          <pc:docMk/>
          <pc:sldMk cId="2874664159" sldId="291"/>
        </pc:sldMkLst>
      </pc:sldChg>
      <pc:sldChg chg="del">
        <pc:chgData name="Lorenzo Rinaldi" userId="77d5bfdd-3e88-4678-a8ff-024fe85681f6" providerId="ADAL" clId="{34DE6C31-27BF-414F-A371-52538741F8E9}" dt="2023-07-21T15:03:02.175" v="46" actId="47"/>
        <pc:sldMkLst>
          <pc:docMk/>
          <pc:sldMk cId="992640502" sldId="292"/>
        </pc:sldMkLst>
      </pc:sldChg>
      <pc:sldChg chg="addSp delSp modSp add mod modAnim">
        <pc:chgData name="Lorenzo Rinaldi" userId="77d5bfdd-3e88-4678-a8ff-024fe85681f6" providerId="ADAL" clId="{34DE6C31-27BF-414F-A371-52538741F8E9}" dt="2023-07-22T06:15:15.526" v="987" actId="478"/>
        <pc:sldMkLst>
          <pc:docMk/>
          <pc:sldMk cId="2569404156" sldId="292"/>
        </pc:sldMkLst>
        <pc:spChg chg="add mod">
          <ac:chgData name="Lorenzo Rinaldi" userId="77d5bfdd-3e88-4678-a8ff-024fe85681f6" providerId="ADAL" clId="{34DE6C31-27BF-414F-A371-52538741F8E9}" dt="2023-07-21T15:14:47.692" v="437" actId="1076"/>
          <ac:spMkLst>
            <pc:docMk/>
            <pc:sldMk cId="2569404156" sldId="292"/>
            <ac:spMk id="5" creationId="{90D05DCF-BFAB-9303-10C4-5CFE4291C246}"/>
          </ac:spMkLst>
        </pc:spChg>
        <pc:spChg chg="del mod">
          <ac:chgData name="Lorenzo Rinaldi" userId="77d5bfdd-3e88-4678-a8ff-024fe85681f6" providerId="ADAL" clId="{34DE6C31-27BF-414F-A371-52538741F8E9}" dt="2023-07-22T06:15:15.029" v="986" actId="478"/>
          <ac:spMkLst>
            <pc:docMk/>
            <pc:sldMk cId="2569404156" sldId="292"/>
            <ac:spMk id="6" creationId="{4BDB5223-6EB5-1046-88BB-84ED760A29CE}"/>
          </ac:spMkLst>
        </pc:spChg>
        <pc:spChg chg="add mod">
          <ac:chgData name="Lorenzo Rinaldi" userId="77d5bfdd-3e88-4678-a8ff-024fe85681f6" providerId="ADAL" clId="{34DE6C31-27BF-414F-A371-52538741F8E9}" dt="2023-07-21T15:15:16.746" v="488" actId="1035"/>
          <ac:spMkLst>
            <pc:docMk/>
            <pc:sldMk cId="2569404156" sldId="292"/>
            <ac:spMk id="7" creationId="{523F121F-6D95-2F68-D9E9-9D802A2BCB71}"/>
          </ac:spMkLst>
        </pc:spChg>
        <pc:spChg chg="add mod">
          <ac:chgData name="Lorenzo Rinaldi" userId="77d5bfdd-3e88-4678-a8ff-024fe85681f6" providerId="ADAL" clId="{34DE6C31-27BF-414F-A371-52538741F8E9}" dt="2023-07-21T15:15:21.971" v="506" actId="1035"/>
          <ac:spMkLst>
            <pc:docMk/>
            <pc:sldMk cId="2569404156" sldId="292"/>
            <ac:spMk id="8" creationId="{587787F6-0408-12DB-7D14-CD1610FAC249}"/>
          </ac:spMkLst>
        </pc:spChg>
        <pc:spChg chg="add mod">
          <ac:chgData name="Lorenzo Rinaldi" userId="77d5bfdd-3e88-4678-a8ff-024fe85681f6" providerId="ADAL" clId="{34DE6C31-27BF-414F-A371-52538741F8E9}" dt="2023-07-21T15:15:11.213" v="481" actId="1036"/>
          <ac:spMkLst>
            <pc:docMk/>
            <pc:sldMk cId="2569404156" sldId="292"/>
            <ac:spMk id="9" creationId="{DA31EA8D-DE62-1B99-5D56-E59FDDC51743}"/>
          </ac:spMkLst>
        </pc:spChg>
        <pc:spChg chg="add mod">
          <ac:chgData name="Lorenzo Rinaldi" userId="77d5bfdd-3e88-4678-a8ff-024fe85681f6" providerId="ADAL" clId="{34DE6C31-27BF-414F-A371-52538741F8E9}" dt="2023-07-21T15:15:11.213" v="481" actId="1036"/>
          <ac:spMkLst>
            <pc:docMk/>
            <pc:sldMk cId="2569404156" sldId="292"/>
            <ac:spMk id="10" creationId="{9E2CB89F-5DB5-7831-EABE-C20D753BF6A8}"/>
          </ac:spMkLst>
        </pc:spChg>
        <pc:spChg chg="add mod">
          <ac:chgData name="Lorenzo Rinaldi" userId="77d5bfdd-3e88-4678-a8ff-024fe85681f6" providerId="ADAL" clId="{34DE6C31-27BF-414F-A371-52538741F8E9}" dt="2023-07-21T15:15:11.213" v="481" actId="1036"/>
          <ac:spMkLst>
            <pc:docMk/>
            <pc:sldMk cId="2569404156" sldId="292"/>
            <ac:spMk id="12" creationId="{561B0DD9-243F-F638-8FDF-219EDDF225A3}"/>
          </ac:spMkLst>
        </pc:spChg>
        <pc:spChg chg="add mod">
          <ac:chgData name="Lorenzo Rinaldi" userId="77d5bfdd-3e88-4678-a8ff-024fe85681f6" providerId="ADAL" clId="{34DE6C31-27BF-414F-A371-52538741F8E9}" dt="2023-07-21T15:15:11.213" v="481" actId="1036"/>
          <ac:spMkLst>
            <pc:docMk/>
            <pc:sldMk cId="2569404156" sldId="292"/>
            <ac:spMk id="13" creationId="{B0445839-CE93-5912-B711-7EAE854F0BEB}"/>
          </ac:spMkLst>
        </pc:spChg>
        <pc:spChg chg="add mod">
          <ac:chgData name="Lorenzo Rinaldi" userId="77d5bfdd-3e88-4678-a8ff-024fe85681f6" providerId="ADAL" clId="{34DE6C31-27BF-414F-A371-52538741F8E9}" dt="2023-07-21T15:15:11.213" v="481" actId="1036"/>
          <ac:spMkLst>
            <pc:docMk/>
            <pc:sldMk cId="2569404156" sldId="292"/>
            <ac:spMk id="14" creationId="{6B74A0FB-AEAF-EE08-08E3-15962C7699A8}"/>
          </ac:spMkLst>
        </pc:spChg>
        <pc:spChg chg="add mod">
          <ac:chgData name="Lorenzo Rinaldi" userId="77d5bfdd-3e88-4678-a8ff-024fe85681f6" providerId="ADAL" clId="{34DE6C31-27BF-414F-A371-52538741F8E9}" dt="2023-07-21T15:15:21.971" v="506" actId="1035"/>
          <ac:spMkLst>
            <pc:docMk/>
            <pc:sldMk cId="2569404156" sldId="292"/>
            <ac:spMk id="15" creationId="{0294A866-71C2-A86D-7210-CBEB6C46D078}"/>
          </ac:spMkLst>
        </pc:spChg>
        <pc:spChg chg="add mod">
          <ac:chgData name="Lorenzo Rinaldi" userId="77d5bfdd-3e88-4678-a8ff-024fe85681f6" providerId="ADAL" clId="{34DE6C31-27BF-414F-A371-52538741F8E9}" dt="2023-07-21T15:15:11.213" v="481" actId="1036"/>
          <ac:spMkLst>
            <pc:docMk/>
            <pc:sldMk cId="2569404156" sldId="292"/>
            <ac:spMk id="16" creationId="{9FBCE893-2EF9-F509-9B3E-F06A741AAAA4}"/>
          </ac:spMkLst>
        </pc:spChg>
        <pc:spChg chg="add mod">
          <ac:chgData name="Lorenzo Rinaldi" userId="77d5bfdd-3e88-4678-a8ff-024fe85681f6" providerId="ADAL" clId="{34DE6C31-27BF-414F-A371-52538741F8E9}" dt="2023-07-21T15:15:11.213" v="481" actId="1036"/>
          <ac:spMkLst>
            <pc:docMk/>
            <pc:sldMk cId="2569404156" sldId="292"/>
            <ac:spMk id="17" creationId="{C671EA0F-5ECF-1940-ED78-DAA85CFE993F}"/>
          </ac:spMkLst>
        </pc:spChg>
        <pc:spChg chg="add mod">
          <ac:chgData name="Lorenzo Rinaldi" userId="77d5bfdd-3e88-4678-a8ff-024fe85681f6" providerId="ADAL" clId="{34DE6C31-27BF-414F-A371-52538741F8E9}" dt="2023-07-21T15:15:21.971" v="506" actId="1035"/>
          <ac:spMkLst>
            <pc:docMk/>
            <pc:sldMk cId="2569404156" sldId="292"/>
            <ac:spMk id="18" creationId="{3A14CD60-24D0-0EBC-1E05-C7E1AAC6863C}"/>
          </ac:spMkLst>
        </pc:spChg>
        <pc:spChg chg="add mod">
          <ac:chgData name="Lorenzo Rinaldi" userId="77d5bfdd-3e88-4678-a8ff-024fe85681f6" providerId="ADAL" clId="{34DE6C31-27BF-414F-A371-52538741F8E9}" dt="2023-07-21T15:15:21.971" v="506" actId="1035"/>
          <ac:spMkLst>
            <pc:docMk/>
            <pc:sldMk cId="2569404156" sldId="292"/>
            <ac:spMk id="19" creationId="{7F1037FE-56E8-CDFD-42A7-2364B96B3A58}"/>
          </ac:spMkLst>
        </pc:spChg>
        <pc:spChg chg="add mod">
          <ac:chgData name="Lorenzo Rinaldi" userId="77d5bfdd-3e88-4678-a8ff-024fe85681f6" providerId="ADAL" clId="{34DE6C31-27BF-414F-A371-52538741F8E9}" dt="2023-07-21T15:15:21.971" v="506" actId="1035"/>
          <ac:spMkLst>
            <pc:docMk/>
            <pc:sldMk cId="2569404156" sldId="292"/>
            <ac:spMk id="21" creationId="{0B5EC47B-6D08-1517-AF2D-EE19A95D56A1}"/>
          </ac:spMkLst>
        </pc:spChg>
        <pc:spChg chg="add mod">
          <ac:chgData name="Lorenzo Rinaldi" userId="77d5bfdd-3e88-4678-a8ff-024fe85681f6" providerId="ADAL" clId="{34DE6C31-27BF-414F-A371-52538741F8E9}" dt="2023-07-21T15:15:21.971" v="506" actId="1035"/>
          <ac:spMkLst>
            <pc:docMk/>
            <pc:sldMk cId="2569404156" sldId="292"/>
            <ac:spMk id="23" creationId="{8DF0065E-0F7D-F77F-6719-96A9A794A0A5}"/>
          </ac:spMkLst>
        </pc:spChg>
        <pc:spChg chg="add mod">
          <ac:chgData name="Lorenzo Rinaldi" userId="77d5bfdd-3e88-4678-a8ff-024fe85681f6" providerId="ADAL" clId="{34DE6C31-27BF-414F-A371-52538741F8E9}" dt="2023-07-21T15:15:21.971" v="506" actId="1035"/>
          <ac:spMkLst>
            <pc:docMk/>
            <pc:sldMk cId="2569404156" sldId="292"/>
            <ac:spMk id="24" creationId="{99AABAE8-6769-76B4-99CD-6792B11D85D7}"/>
          </ac:spMkLst>
        </pc:spChg>
        <pc:spChg chg="add mod">
          <ac:chgData name="Lorenzo Rinaldi" userId="77d5bfdd-3e88-4678-a8ff-024fe85681f6" providerId="ADAL" clId="{34DE6C31-27BF-414F-A371-52538741F8E9}" dt="2023-07-21T15:15:21.971" v="506" actId="1035"/>
          <ac:spMkLst>
            <pc:docMk/>
            <pc:sldMk cId="2569404156" sldId="292"/>
            <ac:spMk id="25" creationId="{30B9C990-0BEE-193B-B050-73D93A4B29C4}"/>
          </ac:spMkLst>
        </pc:spChg>
        <pc:spChg chg="add mod">
          <ac:chgData name="Lorenzo Rinaldi" userId="77d5bfdd-3e88-4678-a8ff-024fe85681f6" providerId="ADAL" clId="{34DE6C31-27BF-414F-A371-52538741F8E9}" dt="2023-07-21T15:15:21.971" v="506" actId="1035"/>
          <ac:spMkLst>
            <pc:docMk/>
            <pc:sldMk cId="2569404156" sldId="292"/>
            <ac:spMk id="26" creationId="{F18F0114-D64F-07D0-B208-65E94C7B3484}"/>
          </ac:spMkLst>
        </pc:spChg>
        <pc:spChg chg="add mod">
          <ac:chgData name="Lorenzo Rinaldi" userId="77d5bfdd-3e88-4678-a8ff-024fe85681f6" providerId="ADAL" clId="{34DE6C31-27BF-414F-A371-52538741F8E9}" dt="2023-07-21T15:15:21.971" v="506" actId="1035"/>
          <ac:spMkLst>
            <pc:docMk/>
            <pc:sldMk cId="2569404156" sldId="292"/>
            <ac:spMk id="27" creationId="{054AAEAE-D35B-0E2B-495B-38F3E71EDEC5}"/>
          </ac:spMkLst>
        </pc:spChg>
        <pc:picChg chg="add del mod">
          <ac:chgData name="Lorenzo Rinaldi" userId="77d5bfdd-3e88-4678-a8ff-024fe85681f6" providerId="ADAL" clId="{34DE6C31-27BF-414F-A371-52538741F8E9}" dt="2023-07-21T15:13:54.951" v="362"/>
          <ac:picMkLst>
            <pc:docMk/>
            <pc:sldMk cId="2569404156" sldId="292"/>
            <ac:picMk id="2" creationId="{6E04EFF0-9E73-75CD-95FE-6DE52DB12791}"/>
          </ac:picMkLst>
        </pc:picChg>
        <pc:picChg chg="del">
          <ac:chgData name="Lorenzo Rinaldi" userId="77d5bfdd-3e88-4678-a8ff-024fe85681f6" providerId="ADAL" clId="{34DE6C31-27BF-414F-A371-52538741F8E9}" dt="2023-07-22T06:15:15.526" v="987" actId="478"/>
          <ac:picMkLst>
            <pc:docMk/>
            <pc:sldMk cId="2569404156" sldId="292"/>
            <ac:picMk id="3" creationId="{2FDE5C26-D4A7-4A08-BEF4-A1958E075695}"/>
          </ac:picMkLst>
        </pc:picChg>
        <pc:cxnChg chg="add mod">
          <ac:chgData name="Lorenzo Rinaldi" userId="77d5bfdd-3e88-4678-a8ff-024fe85681f6" providerId="ADAL" clId="{34DE6C31-27BF-414F-A371-52538741F8E9}" dt="2023-07-21T15:15:11.213" v="481" actId="1036"/>
          <ac:cxnSpMkLst>
            <pc:docMk/>
            <pc:sldMk cId="2569404156" sldId="292"/>
            <ac:cxnSpMk id="11" creationId="{C2EB7DE2-9415-58EE-0D3A-514B965BFB0A}"/>
          </ac:cxnSpMkLst>
        </pc:cxnChg>
        <pc:cxnChg chg="add mod">
          <ac:chgData name="Lorenzo Rinaldi" userId="77d5bfdd-3e88-4678-a8ff-024fe85681f6" providerId="ADAL" clId="{34DE6C31-27BF-414F-A371-52538741F8E9}" dt="2023-07-21T15:15:21.971" v="506" actId="1035"/>
          <ac:cxnSpMkLst>
            <pc:docMk/>
            <pc:sldMk cId="2569404156" sldId="292"/>
            <ac:cxnSpMk id="20" creationId="{9D9176B0-34D1-64FD-7FBD-8605822C39AE}"/>
          </ac:cxnSpMkLst>
        </pc:cxnChg>
        <pc:cxnChg chg="add mod">
          <ac:chgData name="Lorenzo Rinaldi" userId="77d5bfdd-3e88-4678-a8ff-024fe85681f6" providerId="ADAL" clId="{34DE6C31-27BF-414F-A371-52538741F8E9}" dt="2023-07-21T15:15:21.971" v="506" actId="1035"/>
          <ac:cxnSpMkLst>
            <pc:docMk/>
            <pc:sldMk cId="2569404156" sldId="292"/>
            <ac:cxnSpMk id="22" creationId="{78065C87-417E-16A3-9DCB-278434E4370E}"/>
          </ac:cxnSpMkLst>
        </pc:cxnChg>
      </pc:sldChg>
      <pc:sldChg chg="del">
        <pc:chgData name="Lorenzo Rinaldi" userId="77d5bfdd-3e88-4678-a8ff-024fe85681f6" providerId="ADAL" clId="{34DE6C31-27BF-414F-A371-52538741F8E9}" dt="2023-07-21T15:03:02.175" v="46" actId="47"/>
        <pc:sldMkLst>
          <pc:docMk/>
          <pc:sldMk cId="538212375" sldId="293"/>
        </pc:sldMkLst>
      </pc:sldChg>
      <pc:sldChg chg="addSp delSp modSp add mod modAnim">
        <pc:chgData name="Lorenzo Rinaldi" userId="77d5bfdd-3e88-4678-a8ff-024fe85681f6" providerId="ADAL" clId="{34DE6C31-27BF-414F-A371-52538741F8E9}" dt="2023-07-22T06:15:18.339" v="989" actId="478"/>
        <pc:sldMkLst>
          <pc:docMk/>
          <pc:sldMk cId="3481672703" sldId="293"/>
        </pc:sldMkLst>
        <pc:spChg chg="add mod">
          <ac:chgData name="Lorenzo Rinaldi" userId="77d5bfdd-3e88-4678-a8ff-024fe85681f6" providerId="ADAL" clId="{34DE6C31-27BF-414F-A371-52538741F8E9}" dt="2023-07-21T15:16:17.676" v="514" actId="6549"/>
          <ac:spMkLst>
            <pc:docMk/>
            <pc:sldMk cId="3481672703" sldId="293"/>
            <ac:spMk id="2" creationId="{77AC3052-6A6A-EED8-1938-0C1A141F408A}"/>
          </ac:spMkLst>
        </pc:spChg>
        <pc:spChg chg="add mod">
          <ac:chgData name="Lorenzo Rinaldi" userId="77d5bfdd-3e88-4678-a8ff-024fe85681f6" providerId="ADAL" clId="{34DE6C31-27BF-414F-A371-52538741F8E9}" dt="2023-07-21T15:16:37.260" v="562" actId="1037"/>
          <ac:spMkLst>
            <pc:docMk/>
            <pc:sldMk cId="3481672703" sldId="293"/>
            <ac:spMk id="5" creationId="{E669119D-F002-A58B-B2D3-C2E34BE59230}"/>
          </ac:spMkLst>
        </pc:spChg>
        <pc:spChg chg="del">
          <ac:chgData name="Lorenzo Rinaldi" userId="77d5bfdd-3e88-4678-a8ff-024fe85681f6" providerId="ADAL" clId="{34DE6C31-27BF-414F-A371-52538741F8E9}" dt="2023-07-22T06:15:17.799" v="988" actId="478"/>
          <ac:spMkLst>
            <pc:docMk/>
            <pc:sldMk cId="3481672703" sldId="293"/>
            <ac:spMk id="6" creationId="{4BDB5223-6EB5-1046-88BB-84ED760A29CE}"/>
          </ac:spMkLst>
        </pc:spChg>
        <pc:spChg chg="add mod">
          <ac:chgData name="Lorenzo Rinaldi" userId="77d5bfdd-3e88-4678-a8ff-024fe85681f6" providerId="ADAL" clId="{34DE6C31-27BF-414F-A371-52538741F8E9}" dt="2023-07-21T15:16:37.260" v="562" actId="1037"/>
          <ac:spMkLst>
            <pc:docMk/>
            <pc:sldMk cId="3481672703" sldId="293"/>
            <ac:spMk id="7" creationId="{EFBC34CD-4B80-DCEC-B3F5-85A03872D989}"/>
          </ac:spMkLst>
        </pc:spChg>
        <pc:spChg chg="add mod">
          <ac:chgData name="Lorenzo Rinaldi" userId="77d5bfdd-3e88-4678-a8ff-024fe85681f6" providerId="ADAL" clId="{34DE6C31-27BF-414F-A371-52538741F8E9}" dt="2023-07-21T15:16:37.260" v="562" actId="1037"/>
          <ac:spMkLst>
            <pc:docMk/>
            <pc:sldMk cId="3481672703" sldId="293"/>
            <ac:spMk id="10" creationId="{6B05E192-A9F6-F047-E3A8-6C0A290237B9}"/>
          </ac:spMkLst>
        </pc:spChg>
        <pc:spChg chg="add mod">
          <ac:chgData name="Lorenzo Rinaldi" userId="77d5bfdd-3e88-4678-a8ff-024fe85681f6" providerId="ADAL" clId="{34DE6C31-27BF-414F-A371-52538741F8E9}" dt="2023-07-21T15:16:37.260" v="562" actId="1037"/>
          <ac:spMkLst>
            <pc:docMk/>
            <pc:sldMk cId="3481672703" sldId="293"/>
            <ac:spMk id="11" creationId="{91E5306A-2A0E-4DB2-1E51-9B5E5DDD700B}"/>
          </ac:spMkLst>
        </pc:spChg>
        <pc:spChg chg="add mod">
          <ac:chgData name="Lorenzo Rinaldi" userId="77d5bfdd-3e88-4678-a8ff-024fe85681f6" providerId="ADAL" clId="{34DE6C31-27BF-414F-A371-52538741F8E9}" dt="2023-07-21T15:16:37.260" v="562" actId="1037"/>
          <ac:spMkLst>
            <pc:docMk/>
            <pc:sldMk cId="3481672703" sldId="293"/>
            <ac:spMk id="12" creationId="{33DB0701-8833-41CA-502E-2290D844D847}"/>
          </ac:spMkLst>
        </pc:spChg>
        <pc:spChg chg="add mod">
          <ac:chgData name="Lorenzo Rinaldi" userId="77d5bfdd-3e88-4678-a8ff-024fe85681f6" providerId="ADAL" clId="{34DE6C31-27BF-414F-A371-52538741F8E9}" dt="2023-07-21T15:16:37.260" v="562" actId="1037"/>
          <ac:spMkLst>
            <pc:docMk/>
            <pc:sldMk cId="3481672703" sldId="293"/>
            <ac:spMk id="13" creationId="{7845C9E8-E698-C000-F96D-BA92E0E3A555}"/>
          </ac:spMkLst>
        </pc:spChg>
        <pc:spChg chg="add mod">
          <ac:chgData name="Lorenzo Rinaldi" userId="77d5bfdd-3e88-4678-a8ff-024fe85681f6" providerId="ADAL" clId="{34DE6C31-27BF-414F-A371-52538741F8E9}" dt="2023-07-21T15:16:27.553" v="541" actId="1035"/>
          <ac:spMkLst>
            <pc:docMk/>
            <pc:sldMk cId="3481672703" sldId="293"/>
            <ac:spMk id="14" creationId="{34DE073F-102E-3D0A-768A-01350ACD82DA}"/>
          </ac:spMkLst>
        </pc:spChg>
        <pc:spChg chg="add mod">
          <ac:chgData name="Lorenzo Rinaldi" userId="77d5bfdd-3e88-4678-a8ff-024fe85681f6" providerId="ADAL" clId="{34DE6C31-27BF-414F-A371-52538741F8E9}" dt="2023-07-21T15:16:27.553" v="541" actId="1035"/>
          <ac:spMkLst>
            <pc:docMk/>
            <pc:sldMk cId="3481672703" sldId="293"/>
            <ac:spMk id="15" creationId="{17B66C7D-E900-A12C-C4AF-525F54701FD9}"/>
          </ac:spMkLst>
        </pc:spChg>
        <pc:graphicFrameChg chg="add mod">
          <ac:chgData name="Lorenzo Rinaldi" userId="77d5bfdd-3e88-4678-a8ff-024fe85681f6" providerId="ADAL" clId="{34DE6C31-27BF-414F-A371-52538741F8E9}" dt="2023-07-21T15:16:37.260" v="562" actId="1037"/>
          <ac:graphicFrameMkLst>
            <pc:docMk/>
            <pc:sldMk cId="3481672703" sldId="293"/>
            <ac:graphicFrameMk id="8" creationId="{85452F72-A74D-79B0-00E3-99CC190D75EB}"/>
          </ac:graphicFrameMkLst>
        </pc:graphicFrameChg>
        <pc:graphicFrameChg chg="add mod">
          <ac:chgData name="Lorenzo Rinaldi" userId="77d5bfdd-3e88-4678-a8ff-024fe85681f6" providerId="ADAL" clId="{34DE6C31-27BF-414F-A371-52538741F8E9}" dt="2023-07-21T15:16:37.260" v="562" actId="1037"/>
          <ac:graphicFrameMkLst>
            <pc:docMk/>
            <pc:sldMk cId="3481672703" sldId="293"/>
            <ac:graphicFrameMk id="9" creationId="{8C9ADFE3-1616-B58F-C30F-0B51B4BD7C3F}"/>
          </ac:graphicFrameMkLst>
        </pc:graphicFrameChg>
        <pc:picChg chg="del">
          <ac:chgData name="Lorenzo Rinaldi" userId="77d5bfdd-3e88-4678-a8ff-024fe85681f6" providerId="ADAL" clId="{34DE6C31-27BF-414F-A371-52538741F8E9}" dt="2023-07-22T06:15:18.339" v="989" actId="478"/>
          <ac:picMkLst>
            <pc:docMk/>
            <pc:sldMk cId="3481672703" sldId="293"/>
            <ac:picMk id="3" creationId="{2FDE5C26-D4A7-4A08-BEF4-A1958E075695}"/>
          </ac:picMkLst>
        </pc:picChg>
        <pc:picChg chg="add del mod">
          <ac:chgData name="Lorenzo Rinaldi" userId="77d5bfdd-3e88-4678-a8ff-024fe85681f6" providerId="ADAL" clId="{34DE6C31-27BF-414F-A371-52538741F8E9}" dt="2023-07-21T15:16:05.888" v="511" actId="478"/>
          <ac:picMkLst>
            <pc:docMk/>
            <pc:sldMk cId="3481672703" sldId="293"/>
            <ac:picMk id="16" creationId="{C0DEF885-3487-8667-0E16-DE132E5A39EB}"/>
          </ac:picMkLst>
        </pc:picChg>
        <pc:picChg chg="add mod">
          <ac:chgData name="Lorenzo Rinaldi" userId="77d5bfdd-3e88-4678-a8ff-024fe85681f6" providerId="ADAL" clId="{34DE6C31-27BF-414F-A371-52538741F8E9}" dt="2023-07-21T15:16:14.372" v="513" actId="1076"/>
          <ac:picMkLst>
            <pc:docMk/>
            <pc:sldMk cId="3481672703" sldId="293"/>
            <ac:picMk id="17" creationId="{42F5D7E8-D566-57DA-72D8-3D7264E085D7}"/>
          </ac:picMkLst>
        </pc:picChg>
      </pc:sldChg>
      <pc:sldChg chg="addSp delSp modSp add mod modAnim">
        <pc:chgData name="Lorenzo Rinaldi" userId="77d5bfdd-3e88-4678-a8ff-024fe85681f6" providerId="ADAL" clId="{34DE6C31-27BF-414F-A371-52538741F8E9}" dt="2023-07-22T06:15:20.634" v="991" actId="478"/>
        <pc:sldMkLst>
          <pc:docMk/>
          <pc:sldMk cId="969113816" sldId="294"/>
        </pc:sldMkLst>
        <pc:spChg chg="add mod">
          <ac:chgData name="Lorenzo Rinaldi" userId="77d5bfdd-3e88-4678-a8ff-024fe85681f6" providerId="ADAL" clId="{34DE6C31-27BF-414F-A371-52538741F8E9}" dt="2023-07-21T15:16:56.273" v="566" actId="1076"/>
          <ac:spMkLst>
            <pc:docMk/>
            <pc:sldMk cId="969113816" sldId="294"/>
            <ac:spMk id="2" creationId="{D7DE57BB-4EEE-EB38-80C9-40470C25DA4B}"/>
          </ac:spMkLst>
        </pc:spChg>
        <pc:spChg chg="add mod">
          <ac:chgData name="Lorenzo Rinaldi" userId="77d5bfdd-3e88-4678-a8ff-024fe85681f6" providerId="ADAL" clId="{34DE6C31-27BF-414F-A371-52538741F8E9}" dt="2023-07-21T15:17:01.982" v="581" actId="1035"/>
          <ac:spMkLst>
            <pc:docMk/>
            <pc:sldMk cId="969113816" sldId="294"/>
            <ac:spMk id="5" creationId="{077902A2-DD9E-9B26-8FC0-FD820EC43E28}"/>
          </ac:spMkLst>
        </pc:spChg>
        <pc:spChg chg="del">
          <ac:chgData name="Lorenzo Rinaldi" userId="77d5bfdd-3e88-4678-a8ff-024fe85681f6" providerId="ADAL" clId="{34DE6C31-27BF-414F-A371-52538741F8E9}" dt="2023-07-22T06:15:20.188" v="990" actId="478"/>
          <ac:spMkLst>
            <pc:docMk/>
            <pc:sldMk cId="969113816" sldId="294"/>
            <ac:spMk id="6" creationId="{4BDB5223-6EB5-1046-88BB-84ED760A29CE}"/>
          </ac:spMkLst>
        </pc:spChg>
        <pc:spChg chg="add mod">
          <ac:chgData name="Lorenzo Rinaldi" userId="77d5bfdd-3e88-4678-a8ff-024fe85681f6" providerId="ADAL" clId="{34DE6C31-27BF-414F-A371-52538741F8E9}" dt="2023-07-21T15:17:01.982" v="581" actId="1035"/>
          <ac:spMkLst>
            <pc:docMk/>
            <pc:sldMk cId="969113816" sldId="294"/>
            <ac:spMk id="7" creationId="{10EFED22-32EB-E384-854C-B73C6DC2C604}"/>
          </ac:spMkLst>
        </pc:spChg>
        <pc:spChg chg="add mod">
          <ac:chgData name="Lorenzo Rinaldi" userId="77d5bfdd-3e88-4678-a8ff-024fe85681f6" providerId="ADAL" clId="{34DE6C31-27BF-414F-A371-52538741F8E9}" dt="2023-07-21T15:17:01.982" v="581" actId="1035"/>
          <ac:spMkLst>
            <pc:docMk/>
            <pc:sldMk cId="969113816" sldId="294"/>
            <ac:spMk id="8" creationId="{432BBF04-BC07-CAED-78B7-C0FBD1350E3B}"/>
          </ac:spMkLst>
        </pc:spChg>
        <pc:spChg chg="add mod">
          <ac:chgData name="Lorenzo Rinaldi" userId="77d5bfdd-3e88-4678-a8ff-024fe85681f6" providerId="ADAL" clId="{34DE6C31-27BF-414F-A371-52538741F8E9}" dt="2023-07-21T15:17:01.982" v="581" actId="1035"/>
          <ac:spMkLst>
            <pc:docMk/>
            <pc:sldMk cId="969113816" sldId="294"/>
            <ac:spMk id="9" creationId="{4BBEFD6F-16F8-B226-7037-18E26D411108}"/>
          </ac:spMkLst>
        </pc:spChg>
        <pc:spChg chg="add mod">
          <ac:chgData name="Lorenzo Rinaldi" userId="77d5bfdd-3e88-4678-a8ff-024fe85681f6" providerId="ADAL" clId="{34DE6C31-27BF-414F-A371-52538741F8E9}" dt="2023-07-21T15:17:01.982" v="581" actId="1035"/>
          <ac:spMkLst>
            <pc:docMk/>
            <pc:sldMk cId="969113816" sldId="294"/>
            <ac:spMk id="11" creationId="{7A6FCBDA-B8DD-002B-65B2-6C550DE302A9}"/>
          </ac:spMkLst>
        </pc:spChg>
        <pc:spChg chg="add mod">
          <ac:chgData name="Lorenzo Rinaldi" userId="77d5bfdd-3e88-4678-a8ff-024fe85681f6" providerId="ADAL" clId="{34DE6C31-27BF-414F-A371-52538741F8E9}" dt="2023-07-21T15:17:01.982" v="581" actId="1035"/>
          <ac:spMkLst>
            <pc:docMk/>
            <pc:sldMk cId="969113816" sldId="294"/>
            <ac:spMk id="12" creationId="{AFDBDA15-DB9D-A5F7-B034-5AF4ACD1F42D}"/>
          </ac:spMkLst>
        </pc:spChg>
        <pc:picChg chg="del">
          <ac:chgData name="Lorenzo Rinaldi" userId="77d5bfdd-3e88-4678-a8ff-024fe85681f6" providerId="ADAL" clId="{34DE6C31-27BF-414F-A371-52538741F8E9}" dt="2023-07-22T06:15:20.634" v="991" actId="478"/>
          <ac:picMkLst>
            <pc:docMk/>
            <pc:sldMk cId="969113816" sldId="294"/>
            <ac:picMk id="3" creationId="{2FDE5C26-D4A7-4A08-BEF4-A1958E075695}"/>
          </ac:picMkLst>
        </pc:picChg>
        <pc:picChg chg="add mod">
          <ac:chgData name="Lorenzo Rinaldi" userId="77d5bfdd-3e88-4678-a8ff-024fe85681f6" providerId="ADAL" clId="{34DE6C31-27BF-414F-A371-52538741F8E9}" dt="2023-07-21T15:17:01.982" v="581" actId="1035"/>
          <ac:picMkLst>
            <pc:docMk/>
            <pc:sldMk cId="969113816" sldId="294"/>
            <ac:picMk id="10" creationId="{22FC1F1B-87A0-FE90-1B3A-A05380E92651}"/>
          </ac:picMkLst>
        </pc:picChg>
        <pc:picChg chg="add mod">
          <ac:chgData name="Lorenzo Rinaldi" userId="77d5bfdd-3e88-4678-a8ff-024fe85681f6" providerId="ADAL" clId="{34DE6C31-27BF-414F-A371-52538741F8E9}" dt="2023-07-21T15:17:08.984" v="604" actId="1035"/>
          <ac:picMkLst>
            <pc:docMk/>
            <pc:sldMk cId="969113816" sldId="294"/>
            <ac:picMk id="13" creationId="{7EF21D35-5CAC-E988-0E65-3967F961E07C}"/>
          </ac:picMkLst>
        </pc:picChg>
      </pc:sldChg>
      <pc:sldChg chg="del">
        <pc:chgData name="Lorenzo Rinaldi" userId="77d5bfdd-3e88-4678-a8ff-024fe85681f6" providerId="ADAL" clId="{34DE6C31-27BF-414F-A371-52538741F8E9}" dt="2023-07-21T15:03:02.175" v="46" actId="47"/>
        <pc:sldMkLst>
          <pc:docMk/>
          <pc:sldMk cId="4150678755" sldId="294"/>
        </pc:sldMkLst>
      </pc:sldChg>
      <pc:sldChg chg="addSp delSp modSp add mod modAnim">
        <pc:chgData name="Lorenzo Rinaldi" userId="77d5bfdd-3e88-4678-a8ff-024fe85681f6" providerId="ADAL" clId="{34DE6C31-27BF-414F-A371-52538741F8E9}" dt="2023-07-22T06:15:23.241" v="993" actId="478"/>
        <pc:sldMkLst>
          <pc:docMk/>
          <pc:sldMk cId="378712407" sldId="295"/>
        </pc:sldMkLst>
        <pc:spChg chg="add mod">
          <ac:chgData name="Lorenzo Rinaldi" userId="77d5bfdd-3e88-4678-a8ff-024fe85681f6" providerId="ADAL" clId="{34DE6C31-27BF-414F-A371-52538741F8E9}" dt="2023-07-21T15:17:36.077" v="617" actId="1076"/>
          <ac:spMkLst>
            <pc:docMk/>
            <pc:sldMk cId="378712407" sldId="295"/>
            <ac:spMk id="2" creationId="{029FB81E-9E7E-1F23-2B71-334A12E5A0EB}"/>
          </ac:spMkLst>
        </pc:spChg>
        <pc:spChg chg="add mod">
          <ac:chgData name="Lorenzo Rinaldi" userId="77d5bfdd-3e88-4678-a8ff-024fe85681f6" providerId="ADAL" clId="{34DE6C31-27BF-414F-A371-52538741F8E9}" dt="2023-07-21T15:17:50.688" v="641" actId="1035"/>
          <ac:spMkLst>
            <pc:docMk/>
            <pc:sldMk cId="378712407" sldId="295"/>
            <ac:spMk id="5" creationId="{EB22446C-06F8-158C-D9E7-C52542C96459}"/>
          </ac:spMkLst>
        </pc:spChg>
        <pc:spChg chg="del">
          <ac:chgData name="Lorenzo Rinaldi" userId="77d5bfdd-3e88-4678-a8ff-024fe85681f6" providerId="ADAL" clId="{34DE6C31-27BF-414F-A371-52538741F8E9}" dt="2023-07-22T06:15:22.726" v="992" actId="478"/>
          <ac:spMkLst>
            <pc:docMk/>
            <pc:sldMk cId="378712407" sldId="295"/>
            <ac:spMk id="6" creationId="{4BDB5223-6EB5-1046-88BB-84ED760A29CE}"/>
          </ac:spMkLst>
        </pc:spChg>
        <pc:spChg chg="add mod">
          <ac:chgData name="Lorenzo Rinaldi" userId="77d5bfdd-3e88-4678-a8ff-024fe85681f6" providerId="ADAL" clId="{34DE6C31-27BF-414F-A371-52538741F8E9}" dt="2023-07-21T15:17:50.688" v="641" actId="1035"/>
          <ac:spMkLst>
            <pc:docMk/>
            <pc:sldMk cId="378712407" sldId="295"/>
            <ac:spMk id="7" creationId="{B738E73D-A35F-8AB8-D847-344327F0EF7A}"/>
          </ac:spMkLst>
        </pc:spChg>
        <pc:spChg chg="add mod">
          <ac:chgData name="Lorenzo Rinaldi" userId="77d5bfdd-3e88-4678-a8ff-024fe85681f6" providerId="ADAL" clId="{34DE6C31-27BF-414F-A371-52538741F8E9}" dt="2023-07-21T15:17:50.688" v="641" actId="1035"/>
          <ac:spMkLst>
            <pc:docMk/>
            <pc:sldMk cId="378712407" sldId="295"/>
            <ac:spMk id="8" creationId="{5AD30289-14C3-C7AE-99DF-F9026E85266F}"/>
          </ac:spMkLst>
        </pc:spChg>
        <pc:spChg chg="add mod">
          <ac:chgData name="Lorenzo Rinaldi" userId="77d5bfdd-3e88-4678-a8ff-024fe85681f6" providerId="ADAL" clId="{34DE6C31-27BF-414F-A371-52538741F8E9}" dt="2023-07-21T15:17:50.688" v="641" actId="1035"/>
          <ac:spMkLst>
            <pc:docMk/>
            <pc:sldMk cId="378712407" sldId="295"/>
            <ac:spMk id="9" creationId="{54E5F77B-30E6-3026-7056-1E42EBCF7784}"/>
          </ac:spMkLst>
        </pc:spChg>
        <pc:spChg chg="add mod">
          <ac:chgData name="Lorenzo Rinaldi" userId="77d5bfdd-3e88-4678-a8ff-024fe85681f6" providerId="ADAL" clId="{34DE6C31-27BF-414F-A371-52538741F8E9}" dt="2023-07-21T15:17:50.688" v="641" actId="1035"/>
          <ac:spMkLst>
            <pc:docMk/>
            <pc:sldMk cId="378712407" sldId="295"/>
            <ac:spMk id="10" creationId="{A11D0B28-F68C-E0CA-7E67-22D4FF3527EF}"/>
          </ac:spMkLst>
        </pc:spChg>
        <pc:spChg chg="add mod">
          <ac:chgData name="Lorenzo Rinaldi" userId="77d5bfdd-3e88-4678-a8ff-024fe85681f6" providerId="ADAL" clId="{34DE6C31-27BF-414F-A371-52538741F8E9}" dt="2023-07-21T15:17:50.688" v="641" actId="1035"/>
          <ac:spMkLst>
            <pc:docMk/>
            <pc:sldMk cId="378712407" sldId="295"/>
            <ac:spMk id="11" creationId="{9240F800-C433-8B0E-4AC4-FA26BD212930}"/>
          </ac:spMkLst>
        </pc:spChg>
        <pc:spChg chg="add mod">
          <ac:chgData name="Lorenzo Rinaldi" userId="77d5bfdd-3e88-4678-a8ff-024fe85681f6" providerId="ADAL" clId="{34DE6C31-27BF-414F-A371-52538741F8E9}" dt="2023-07-21T15:17:50.688" v="641" actId="1035"/>
          <ac:spMkLst>
            <pc:docMk/>
            <pc:sldMk cId="378712407" sldId="295"/>
            <ac:spMk id="12" creationId="{94D1247D-CFA2-A07D-6FAB-FB20BA0A1728}"/>
          </ac:spMkLst>
        </pc:spChg>
        <pc:spChg chg="add mod">
          <ac:chgData name="Lorenzo Rinaldi" userId="77d5bfdd-3e88-4678-a8ff-024fe85681f6" providerId="ADAL" clId="{34DE6C31-27BF-414F-A371-52538741F8E9}" dt="2023-07-21T15:17:50.688" v="641" actId="1035"/>
          <ac:spMkLst>
            <pc:docMk/>
            <pc:sldMk cId="378712407" sldId="295"/>
            <ac:spMk id="13" creationId="{6CCFA877-37AB-6B3B-7887-5D71B69ECC57}"/>
          </ac:spMkLst>
        </pc:spChg>
        <pc:spChg chg="add mod">
          <ac:chgData name="Lorenzo Rinaldi" userId="77d5bfdd-3e88-4678-a8ff-024fe85681f6" providerId="ADAL" clId="{34DE6C31-27BF-414F-A371-52538741F8E9}" dt="2023-07-21T15:17:50.688" v="641" actId="1035"/>
          <ac:spMkLst>
            <pc:docMk/>
            <pc:sldMk cId="378712407" sldId="295"/>
            <ac:spMk id="14" creationId="{EBCC7E05-27B7-AF5B-8204-CB77E133E73A}"/>
          </ac:spMkLst>
        </pc:spChg>
        <pc:spChg chg="add mod">
          <ac:chgData name="Lorenzo Rinaldi" userId="77d5bfdd-3e88-4678-a8ff-024fe85681f6" providerId="ADAL" clId="{34DE6C31-27BF-414F-A371-52538741F8E9}" dt="2023-07-21T15:17:50.688" v="641" actId="1035"/>
          <ac:spMkLst>
            <pc:docMk/>
            <pc:sldMk cId="378712407" sldId="295"/>
            <ac:spMk id="15" creationId="{A2449D3B-4F44-F85D-C742-791DACEFFB9E}"/>
          </ac:spMkLst>
        </pc:spChg>
        <pc:spChg chg="add mod">
          <ac:chgData name="Lorenzo Rinaldi" userId="77d5bfdd-3e88-4678-a8ff-024fe85681f6" providerId="ADAL" clId="{34DE6C31-27BF-414F-A371-52538741F8E9}" dt="2023-07-21T15:17:50.688" v="641" actId="1035"/>
          <ac:spMkLst>
            <pc:docMk/>
            <pc:sldMk cId="378712407" sldId="295"/>
            <ac:spMk id="16" creationId="{9FED774A-7360-78D9-0F29-B4CF3F172C03}"/>
          </ac:spMkLst>
        </pc:spChg>
        <pc:spChg chg="add mod">
          <ac:chgData name="Lorenzo Rinaldi" userId="77d5bfdd-3e88-4678-a8ff-024fe85681f6" providerId="ADAL" clId="{34DE6C31-27BF-414F-A371-52538741F8E9}" dt="2023-07-21T15:17:50.688" v="641" actId="1035"/>
          <ac:spMkLst>
            <pc:docMk/>
            <pc:sldMk cId="378712407" sldId="295"/>
            <ac:spMk id="17" creationId="{5B0B256B-0F95-D863-749F-79390F49FF02}"/>
          </ac:spMkLst>
        </pc:spChg>
        <pc:spChg chg="add mod">
          <ac:chgData name="Lorenzo Rinaldi" userId="77d5bfdd-3e88-4678-a8ff-024fe85681f6" providerId="ADAL" clId="{34DE6C31-27BF-414F-A371-52538741F8E9}" dt="2023-07-21T15:17:50.688" v="641" actId="1035"/>
          <ac:spMkLst>
            <pc:docMk/>
            <pc:sldMk cId="378712407" sldId="295"/>
            <ac:spMk id="18" creationId="{2389EF42-917D-02A3-5FCC-EEE6BC671299}"/>
          </ac:spMkLst>
        </pc:spChg>
        <pc:spChg chg="add mod">
          <ac:chgData name="Lorenzo Rinaldi" userId="77d5bfdd-3e88-4678-a8ff-024fe85681f6" providerId="ADAL" clId="{34DE6C31-27BF-414F-A371-52538741F8E9}" dt="2023-07-21T15:17:50.688" v="641" actId="1035"/>
          <ac:spMkLst>
            <pc:docMk/>
            <pc:sldMk cId="378712407" sldId="295"/>
            <ac:spMk id="19" creationId="{563045BA-5A90-6A63-2540-6429060DC69C}"/>
          </ac:spMkLst>
        </pc:spChg>
        <pc:spChg chg="add mod">
          <ac:chgData name="Lorenzo Rinaldi" userId="77d5bfdd-3e88-4678-a8ff-024fe85681f6" providerId="ADAL" clId="{34DE6C31-27BF-414F-A371-52538741F8E9}" dt="2023-07-21T15:17:50.688" v="641" actId="1035"/>
          <ac:spMkLst>
            <pc:docMk/>
            <pc:sldMk cId="378712407" sldId="295"/>
            <ac:spMk id="20" creationId="{6734A922-5747-54B7-5226-CCE1B7D20DAC}"/>
          </ac:spMkLst>
        </pc:spChg>
        <pc:spChg chg="add mod">
          <ac:chgData name="Lorenzo Rinaldi" userId="77d5bfdd-3e88-4678-a8ff-024fe85681f6" providerId="ADAL" clId="{34DE6C31-27BF-414F-A371-52538741F8E9}" dt="2023-07-21T15:17:50.688" v="641" actId="1035"/>
          <ac:spMkLst>
            <pc:docMk/>
            <pc:sldMk cId="378712407" sldId="295"/>
            <ac:spMk id="21" creationId="{D9F2110D-6B65-8DEA-7E95-942CE9521E56}"/>
          </ac:spMkLst>
        </pc:spChg>
        <pc:spChg chg="add mod">
          <ac:chgData name="Lorenzo Rinaldi" userId="77d5bfdd-3e88-4678-a8ff-024fe85681f6" providerId="ADAL" clId="{34DE6C31-27BF-414F-A371-52538741F8E9}" dt="2023-07-21T15:17:50.688" v="641" actId="1035"/>
          <ac:spMkLst>
            <pc:docMk/>
            <pc:sldMk cId="378712407" sldId="295"/>
            <ac:spMk id="22" creationId="{D2A8388E-B81C-AD3E-267C-6B43DA2F7FFE}"/>
          </ac:spMkLst>
        </pc:spChg>
        <pc:spChg chg="add mod">
          <ac:chgData name="Lorenzo Rinaldi" userId="77d5bfdd-3e88-4678-a8ff-024fe85681f6" providerId="ADAL" clId="{34DE6C31-27BF-414F-A371-52538741F8E9}" dt="2023-07-21T15:17:50.688" v="641" actId="1035"/>
          <ac:spMkLst>
            <pc:docMk/>
            <pc:sldMk cId="378712407" sldId="295"/>
            <ac:spMk id="23" creationId="{C854B8AE-E941-B6F1-B5E8-3C560E78B051}"/>
          </ac:spMkLst>
        </pc:spChg>
        <pc:spChg chg="add mod">
          <ac:chgData name="Lorenzo Rinaldi" userId="77d5bfdd-3e88-4678-a8ff-024fe85681f6" providerId="ADAL" clId="{34DE6C31-27BF-414F-A371-52538741F8E9}" dt="2023-07-21T15:17:50.688" v="641" actId="1035"/>
          <ac:spMkLst>
            <pc:docMk/>
            <pc:sldMk cId="378712407" sldId="295"/>
            <ac:spMk id="26" creationId="{66265C4E-4E6D-4D8D-AABF-4218F240BCF7}"/>
          </ac:spMkLst>
        </pc:spChg>
        <pc:spChg chg="add mod">
          <ac:chgData name="Lorenzo Rinaldi" userId="77d5bfdd-3e88-4678-a8ff-024fe85681f6" providerId="ADAL" clId="{34DE6C31-27BF-414F-A371-52538741F8E9}" dt="2023-07-21T15:17:50.688" v="641" actId="1035"/>
          <ac:spMkLst>
            <pc:docMk/>
            <pc:sldMk cId="378712407" sldId="295"/>
            <ac:spMk id="27" creationId="{4BD59C3C-BE50-667F-AE59-5A1D40136D76}"/>
          </ac:spMkLst>
        </pc:spChg>
        <pc:spChg chg="add mod">
          <ac:chgData name="Lorenzo Rinaldi" userId="77d5bfdd-3e88-4678-a8ff-024fe85681f6" providerId="ADAL" clId="{34DE6C31-27BF-414F-A371-52538741F8E9}" dt="2023-07-21T15:17:50.688" v="641" actId="1035"/>
          <ac:spMkLst>
            <pc:docMk/>
            <pc:sldMk cId="378712407" sldId="295"/>
            <ac:spMk id="30" creationId="{57559806-3174-FC74-8EFF-773DA6545AA0}"/>
          </ac:spMkLst>
        </pc:spChg>
        <pc:spChg chg="add mod">
          <ac:chgData name="Lorenzo Rinaldi" userId="77d5bfdd-3e88-4678-a8ff-024fe85681f6" providerId="ADAL" clId="{34DE6C31-27BF-414F-A371-52538741F8E9}" dt="2023-07-21T15:17:50.688" v="641" actId="1035"/>
          <ac:spMkLst>
            <pc:docMk/>
            <pc:sldMk cId="378712407" sldId="295"/>
            <ac:spMk id="31" creationId="{B193567E-5CDA-D0E2-C2ED-F112F402C554}"/>
          </ac:spMkLst>
        </pc:spChg>
        <pc:spChg chg="add mod">
          <ac:chgData name="Lorenzo Rinaldi" userId="77d5bfdd-3e88-4678-a8ff-024fe85681f6" providerId="ADAL" clId="{34DE6C31-27BF-414F-A371-52538741F8E9}" dt="2023-07-21T15:17:50.688" v="641" actId="1035"/>
          <ac:spMkLst>
            <pc:docMk/>
            <pc:sldMk cId="378712407" sldId="295"/>
            <ac:spMk id="32" creationId="{5266B6BF-DA1A-D5BF-D9D6-4802BEB8BA10}"/>
          </ac:spMkLst>
        </pc:spChg>
        <pc:spChg chg="add mod">
          <ac:chgData name="Lorenzo Rinaldi" userId="77d5bfdd-3e88-4678-a8ff-024fe85681f6" providerId="ADAL" clId="{34DE6C31-27BF-414F-A371-52538741F8E9}" dt="2023-07-21T15:17:50.688" v="641" actId="1035"/>
          <ac:spMkLst>
            <pc:docMk/>
            <pc:sldMk cId="378712407" sldId="295"/>
            <ac:spMk id="33" creationId="{7A65DDF0-3D80-414C-1714-EA0BA6A5CAC8}"/>
          </ac:spMkLst>
        </pc:spChg>
        <pc:spChg chg="add mod">
          <ac:chgData name="Lorenzo Rinaldi" userId="77d5bfdd-3e88-4678-a8ff-024fe85681f6" providerId="ADAL" clId="{34DE6C31-27BF-414F-A371-52538741F8E9}" dt="2023-07-21T15:17:50.688" v="641" actId="1035"/>
          <ac:spMkLst>
            <pc:docMk/>
            <pc:sldMk cId="378712407" sldId="295"/>
            <ac:spMk id="34" creationId="{3AE975E9-914B-A003-D523-EC4BD8921F82}"/>
          </ac:spMkLst>
        </pc:spChg>
        <pc:spChg chg="add mod">
          <ac:chgData name="Lorenzo Rinaldi" userId="77d5bfdd-3e88-4678-a8ff-024fe85681f6" providerId="ADAL" clId="{34DE6C31-27BF-414F-A371-52538741F8E9}" dt="2023-07-21T15:17:50.688" v="641" actId="1035"/>
          <ac:spMkLst>
            <pc:docMk/>
            <pc:sldMk cId="378712407" sldId="295"/>
            <ac:spMk id="35" creationId="{89ECEB4B-EE44-8DD9-A98F-2D407AF5F216}"/>
          </ac:spMkLst>
        </pc:spChg>
        <pc:picChg chg="del mod">
          <ac:chgData name="Lorenzo Rinaldi" userId="77d5bfdd-3e88-4678-a8ff-024fe85681f6" providerId="ADAL" clId="{34DE6C31-27BF-414F-A371-52538741F8E9}" dt="2023-07-22T06:15:23.241" v="993" actId="478"/>
          <ac:picMkLst>
            <pc:docMk/>
            <pc:sldMk cId="378712407" sldId="295"/>
            <ac:picMk id="3" creationId="{2FDE5C26-D4A7-4A08-BEF4-A1958E075695}"/>
          </ac:picMkLst>
        </pc:picChg>
        <pc:cxnChg chg="add mod">
          <ac:chgData name="Lorenzo Rinaldi" userId="77d5bfdd-3e88-4678-a8ff-024fe85681f6" providerId="ADAL" clId="{34DE6C31-27BF-414F-A371-52538741F8E9}" dt="2023-07-21T15:17:50.688" v="641" actId="1035"/>
          <ac:cxnSpMkLst>
            <pc:docMk/>
            <pc:sldMk cId="378712407" sldId="295"/>
            <ac:cxnSpMk id="24" creationId="{A92438DA-D397-0533-DC92-D1ED6EAEDD32}"/>
          </ac:cxnSpMkLst>
        </pc:cxnChg>
        <pc:cxnChg chg="add mod">
          <ac:chgData name="Lorenzo Rinaldi" userId="77d5bfdd-3e88-4678-a8ff-024fe85681f6" providerId="ADAL" clId="{34DE6C31-27BF-414F-A371-52538741F8E9}" dt="2023-07-21T15:17:50.688" v="641" actId="1035"/>
          <ac:cxnSpMkLst>
            <pc:docMk/>
            <pc:sldMk cId="378712407" sldId="295"/>
            <ac:cxnSpMk id="25" creationId="{917FB29C-4376-49D6-D581-E911D1FDBF16}"/>
          </ac:cxnSpMkLst>
        </pc:cxnChg>
        <pc:cxnChg chg="add mod">
          <ac:chgData name="Lorenzo Rinaldi" userId="77d5bfdd-3e88-4678-a8ff-024fe85681f6" providerId="ADAL" clId="{34DE6C31-27BF-414F-A371-52538741F8E9}" dt="2023-07-21T15:17:50.688" v="641" actId="1035"/>
          <ac:cxnSpMkLst>
            <pc:docMk/>
            <pc:sldMk cId="378712407" sldId="295"/>
            <ac:cxnSpMk id="28" creationId="{CE82A735-52FA-D872-4A19-A21E060D4250}"/>
          </ac:cxnSpMkLst>
        </pc:cxnChg>
        <pc:cxnChg chg="add mod">
          <ac:chgData name="Lorenzo Rinaldi" userId="77d5bfdd-3e88-4678-a8ff-024fe85681f6" providerId="ADAL" clId="{34DE6C31-27BF-414F-A371-52538741F8E9}" dt="2023-07-21T15:17:50.688" v="641" actId="1035"/>
          <ac:cxnSpMkLst>
            <pc:docMk/>
            <pc:sldMk cId="378712407" sldId="295"/>
            <ac:cxnSpMk id="29" creationId="{2D5D65A0-050B-EE51-8957-E8B1CFCA21EE}"/>
          </ac:cxnSpMkLst>
        </pc:cxnChg>
      </pc:sldChg>
      <pc:sldChg chg="del">
        <pc:chgData name="Lorenzo Rinaldi" userId="77d5bfdd-3e88-4678-a8ff-024fe85681f6" providerId="ADAL" clId="{34DE6C31-27BF-414F-A371-52538741F8E9}" dt="2023-07-21T15:03:02.175" v="46" actId="47"/>
        <pc:sldMkLst>
          <pc:docMk/>
          <pc:sldMk cId="2933312165" sldId="295"/>
        </pc:sldMkLst>
      </pc:sldChg>
      <pc:sldChg chg="addSp delSp modSp add mod modAnim">
        <pc:chgData name="Lorenzo Rinaldi" userId="77d5bfdd-3e88-4678-a8ff-024fe85681f6" providerId="ADAL" clId="{34DE6C31-27BF-414F-A371-52538741F8E9}" dt="2023-07-22T06:15:25.493" v="995" actId="478"/>
        <pc:sldMkLst>
          <pc:docMk/>
          <pc:sldMk cId="3126000849" sldId="296"/>
        </pc:sldMkLst>
        <pc:spChg chg="add mod">
          <ac:chgData name="Lorenzo Rinaldi" userId="77d5bfdd-3e88-4678-a8ff-024fe85681f6" providerId="ADAL" clId="{34DE6C31-27BF-414F-A371-52538741F8E9}" dt="2023-07-21T15:19:58.175" v="643" actId="1076"/>
          <ac:spMkLst>
            <pc:docMk/>
            <pc:sldMk cId="3126000849" sldId="296"/>
            <ac:spMk id="2" creationId="{C2F5FC31-0EB1-FAA0-C81B-31505DA67FDA}"/>
          </ac:spMkLst>
        </pc:spChg>
        <pc:spChg chg="add mod">
          <ac:chgData name="Lorenzo Rinaldi" userId="77d5bfdd-3e88-4678-a8ff-024fe85681f6" providerId="ADAL" clId="{34DE6C31-27BF-414F-A371-52538741F8E9}" dt="2023-07-21T15:19:58.175" v="643" actId="1076"/>
          <ac:spMkLst>
            <pc:docMk/>
            <pc:sldMk cId="3126000849" sldId="296"/>
            <ac:spMk id="5" creationId="{DBDA9CBB-0734-D37B-93A3-D130E2FBDBE8}"/>
          </ac:spMkLst>
        </pc:spChg>
        <pc:spChg chg="del">
          <ac:chgData name="Lorenzo Rinaldi" userId="77d5bfdd-3e88-4678-a8ff-024fe85681f6" providerId="ADAL" clId="{34DE6C31-27BF-414F-A371-52538741F8E9}" dt="2023-07-22T06:15:25.043" v="994" actId="478"/>
          <ac:spMkLst>
            <pc:docMk/>
            <pc:sldMk cId="3126000849" sldId="296"/>
            <ac:spMk id="6" creationId="{4BDB5223-6EB5-1046-88BB-84ED760A29CE}"/>
          </ac:spMkLst>
        </pc:spChg>
        <pc:spChg chg="add mod">
          <ac:chgData name="Lorenzo Rinaldi" userId="77d5bfdd-3e88-4678-a8ff-024fe85681f6" providerId="ADAL" clId="{34DE6C31-27BF-414F-A371-52538741F8E9}" dt="2023-07-21T15:19:58.175" v="643" actId="1076"/>
          <ac:spMkLst>
            <pc:docMk/>
            <pc:sldMk cId="3126000849" sldId="296"/>
            <ac:spMk id="7" creationId="{0B970D0E-7C91-7B75-EC8F-63A26120A111}"/>
          </ac:spMkLst>
        </pc:spChg>
        <pc:picChg chg="del">
          <ac:chgData name="Lorenzo Rinaldi" userId="77d5bfdd-3e88-4678-a8ff-024fe85681f6" providerId="ADAL" clId="{34DE6C31-27BF-414F-A371-52538741F8E9}" dt="2023-07-22T06:15:25.493" v="995" actId="478"/>
          <ac:picMkLst>
            <pc:docMk/>
            <pc:sldMk cId="3126000849" sldId="296"/>
            <ac:picMk id="3" creationId="{2FDE5C26-D4A7-4A08-BEF4-A1958E075695}"/>
          </ac:picMkLst>
        </pc:picChg>
        <pc:picChg chg="add mod">
          <ac:chgData name="Lorenzo Rinaldi" userId="77d5bfdd-3e88-4678-a8ff-024fe85681f6" providerId="ADAL" clId="{34DE6C31-27BF-414F-A371-52538741F8E9}" dt="2023-07-21T15:19:58.175" v="643" actId="1076"/>
          <ac:picMkLst>
            <pc:docMk/>
            <pc:sldMk cId="3126000849" sldId="296"/>
            <ac:picMk id="9" creationId="{2FD4FEC9-CA65-DE65-5917-2F19E99AD650}"/>
          </ac:picMkLst>
        </pc:picChg>
        <pc:picChg chg="add mod">
          <ac:chgData name="Lorenzo Rinaldi" userId="77d5bfdd-3e88-4678-a8ff-024fe85681f6" providerId="ADAL" clId="{34DE6C31-27BF-414F-A371-52538741F8E9}" dt="2023-07-21T15:19:58.175" v="643" actId="1076"/>
          <ac:picMkLst>
            <pc:docMk/>
            <pc:sldMk cId="3126000849" sldId="296"/>
            <ac:picMk id="10" creationId="{A48D4893-BEA6-89B5-1BD5-C908F3372729}"/>
          </ac:picMkLst>
        </pc:picChg>
        <pc:cxnChg chg="add mod">
          <ac:chgData name="Lorenzo Rinaldi" userId="77d5bfdd-3e88-4678-a8ff-024fe85681f6" providerId="ADAL" clId="{34DE6C31-27BF-414F-A371-52538741F8E9}" dt="2023-07-21T15:19:58.175" v="643" actId="1076"/>
          <ac:cxnSpMkLst>
            <pc:docMk/>
            <pc:sldMk cId="3126000849" sldId="296"/>
            <ac:cxnSpMk id="8" creationId="{5DD44732-825E-553A-9730-0EFCA91AE8BE}"/>
          </ac:cxnSpMkLst>
        </pc:cxnChg>
      </pc:sldChg>
      <pc:sldChg chg="del">
        <pc:chgData name="Lorenzo Rinaldi" userId="77d5bfdd-3e88-4678-a8ff-024fe85681f6" providerId="ADAL" clId="{34DE6C31-27BF-414F-A371-52538741F8E9}" dt="2023-07-21T15:03:02.175" v="46" actId="47"/>
        <pc:sldMkLst>
          <pc:docMk/>
          <pc:sldMk cId="3153695113" sldId="296"/>
        </pc:sldMkLst>
      </pc:sldChg>
      <pc:sldChg chg="del">
        <pc:chgData name="Lorenzo Rinaldi" userId="77d5bfdd-3e88-4678-a8ff-024fe85681f6" providerId="ADAL" clId="{34DE6C31-27BF-414F-A371-52538741F8E9}" dt="2023-07-21T15:03:02.175" v="46" actId="47"/>
        <pc:sldMkLst>
          <pc:docMk/>
          <pc:sldMk cId="1880448825" sldId="297"/>
        </pc:sldMkLst>
      </pc:sldChg>
      <pc:sldChg chg="addSp delSp modSp add mod modAnim">
        <pc:chgData name="Lorenzo Rinaldi" userId="77d5bfdd-3e88-4678-a8ff-024fe85681f6" providerId="ADAL" clId="{34DE6C31-27BF-414F-A371-52538741F8E9}" dt="2023-07-22T06:15:27.854" v="997" actId="478"/>
        <pc:sldMkLst>
          <pc:docMk/>
          <pc:sldMk cId="4164207749" sldId="297"/>
        </pc:sldMkLst>
        <pc:spChg chg="del">
          <ac:chgData name="Lorenzo Rinaldi" userId="77d5bfdd-3e88-4678-a8ff-024fe85681f6" providerId="ADAL" clId="{34DE6C31-27BF-414F-A371-52538741F8E9}" dt="2023-07-21T15:20:18.732" v="646" actId="478"/>
          <ac:spMkLst>
            <pc:docMk/>
            <pc:sldMk cId="4164207749" sldId="297"/>
            <ac:spMk id="2" creationId="{C2F5FC31-0EB1-FAA0-C81B-31505DA67FDA}"/>
          </ac:spMkLst>
        </pc:spChg>
        <pc:spChg chg="del">
          <ac:chgData name="Lorenzo Rinaldi" userId="77d5bfdd-3e88-4678-a8ff-024fe85681f6" providerId="ADAL" clId="{34DE6C31-27BF-414F-A371-52538741F8E9}" dt="2023-07-21T15:20:18.732" v="646" actId="478"/>
          <ac:spMkLst>
            <pc:docMk/>
            <pc:sldMk cId="4164207749" sldId="297"/>
            <ac:spMk id="5" creationId="{DBDA9CBB-0734-D37B-93A3-D130E2FBDBE8}"/>
          </ac:spMkLst>
        </pc:spChg>
        <pc:spChg chg="del">
          <ac:chgData name="Lorenzo Rinaldi" userId="77d5bfdd-3e88-4678-a8ff-024fe85681f6" providerId="ADAL" clId="{34DE6C31-27BF-414F-A371-52538741F8E9}" dt="2023-07-22T06:15:27.498" v="996" actId="478"/>
          <ac:spMkLst>
            <pc:docMk/>
            <pc:sldMk cId="4164207749" sldId="297"/>
            <ac:spMk id="6" creationId="{4BDB5223-6EB5-1046-88BB-84ED760A29CE}"/>
          </ac:spMkLst>
        </pc:spChg>
        <pc:spChg chg="del">
          <ac:chgData name="Lorenzo Rinaldi" userId="77d5bfdd-3e88-4678-a8ff-024fe85681f6" providerId="ADAL" clId="{34DE6C31-27BF-414F-A371-52538741F8E9}" dt="2023-07-21T15:20:18.732" v="646" actId="478"/>
          <ac:spMkLst>
            <pc:docMk/>
            <pc:sldMk cId="4164207749" sldId="297"/>
            <ac:spMk id="7" creationId="{0B970D0E-7C91-7B75-EC8F-63A26120A111}"/>
          </ac:spMkLst>
        </pc:spChg>
        <pc:spChg chg="add mod">
          <ac:chgData name="Lorenzo Rinaldi" userId="77d5bfdd-3e88-4678-a8ff-024fe85681f6" providerId="ADAL" clId="{34DE6C31-27BF-414F-A371-52538741F8E9}" dt="2023-07-21T15:20:35.356" v="656" actId="1076"/>
          <ac:spMkLst>
            <pc:docMk/>
            <pc:sldMk cId="4164207749" sldId="297"/>
            <ac:spMk id="11" creationId="{D4301E69-A514-98F0-988E-D7AF8432BDD8}"/>
          </ac:spMkLst>
        </pc:spChg>
        <pc:spChg chg="add mod">
          <ac:chgData name="Lorenzo Rinaldi" userId="77d5bfdd-3e88-4678-a8ff-024fe85681f6" providerId="ADAL" clId="{34DE6C31-27BF-414F-A371-52538741F8E9}" dt="2023-07-21T15:20:35.356" v="656" actId="1076"/>
          <ac:spMkLst>
            <pc:docMk/>
            <pc:sldMk cId="4164207749" sldId="297"/>
            <ac:spMk id="12" creationId="{7C971FA8-9E84-8005-2F50-59241922A37A}"/>
          </ac:spMkLst>
        </pc:spChg>
        <pc:spChg chg="add mod">
          <ac:chgData name="Lorenzo Rinaldi" userId="77d5bfdd-3e88-4678-a8ff-024fe85681f6" providerId="ADAL" clId="{34DE6C31-27BF-414F-A371-52538741F8E9}" dt="2023-07-21T15:20:35.356" v="656" actId="1076"/>
          <ac:spMkLst>
            <pc:docMk/>
            <pc:sldMk cId="4164207749" sldId="297"/>
            <ac:spMk id="13" creationId="{AD7D6A81-3DE7-5594-EFAA-96E4D92E96D2}"/>
          </ac:spMkLst>
        </pc:spChg>
        <pc:spChg chg="add mod">
          <ac:chgData name="Lorenzo Rinaldi" userId="77d5bfdd-3e88-4678-a8ff-024fe85681f6" providerId="ADAL" clId="{34DE6C31-27BF-414F-A371-52538741F8E9}" dt="2023-07-21T15:20:50.064" v="676" actId="1035"/>
          <ac:spMkLst>
            <pc:docMk/>
            <pc:sldMk cId="4164207749" sldId="297"/>
            <ac:spMk id="14" creationId="{07B573B7-7D8C-D14A-69DE-3A5E90B55187}"/>
          </ac:spMkLst>
        </pc:spChg>
        <pc:spChg chg="add mod">
          <ac:chgData name="Lorenzo Rinaldi" userId="77d5bfdd-3e88-4678-a8ff-024fe85681f6" providerId="ADAL" clId="{34DE6C31-27BF-414F-A371-52538741F8E9}" dt="2023-07-21T15:20:50.064" v="676" actId="1035"/>
          <ac:spMkLst>
            <pc:docMk/>
            <pc:sldMk cId="4164207749" sldId="297"/>
            <ac:spMk id="15" creationId="{2BDCFB64-08AF-5FD9-E580-1E2A8368A4A2}"/>
          </ac:spMkLst>
        </pc:spChg>
        <pc:spChg chg="add mod">
          <ac:chgData name="Lorenzo Rinaldi" userId="77d5bfdd-3e88-4678-a8ff-024fe85681f6" providerId="ADAL" clId="{34DE6C31-27BF-414F-A371-52538741F8E9}" dt="2023-07-21T15:20:50.064" v="676" actId="1035"/>
          <ac:spMkLst>
            <pc:docMk/>
            <pc:sldMk cId="4164207749" sldId="297"/>
            <ac:spMk id="16" creationId="{2D7E8C35-8A64-7516-69CF-0ED0C9CB4921}"/>
          </ac:spMkLst>
        </pc:spChg>
        <pc:spChg chg="add mod">
          <ac:chgData name="Lorenzo Rinaldi" userId="77d5bfdd-3e88-4678-a8ff-024fe85681f6" providerId="ADAL" clId="{34DE6C31-27BF-414F-A371-52538741F8E9}" dt="2023-07-21T15:20:50.064" v="676" actId="1035"/>
          <ac:spMkLst>
            <pc:docMk/>
            <pc:sldMk cId="4164207749" sldId="297"/>
            <ac:spMk id="17" creationId="{94A53FE8-4A80-E088-DB4E-B8ED47C387B5}"/>
          </ac:spMkLst>
        </pc:spChg>
        <pc:spChg chg="add mod">
          <ac:chgData name="Lorenzo Rinaldi" userId="77d5bfdd-3e88-4678-a8ff-024fe85681f6" providerId="ADAL" clId="{34DE6C31-27BF-414F-A371-52538741F8E9}" dt="2023-07-21T15:20:50.064" v="676" actId="1035"/>
          <ac:spMkLst>
            <pc:docMk/>
            <pc:sldMk cId="4164207749" sldId="297"/>
            <ac:spMk id="18" creationId="{FD570D2C-6D72-620E-54AD-40AA6CD6F4FC}"/>
          </ac:spMkLst>
        </pc:spChg>
        <pc:spChg chg="add mod">
          <ac:chgData name="Lorenzo Rinaldi" userId="77d5bfdd-3e88-4678-a8ff-024fe85681f6" providerId="ADAL" clId="{34DE6C31-27BF-414F-A371-52538741F8E9}" dt="2023-07-21T15:20:50.064" v="676" actId="1035"/>
          <ac:spMkLst>
            <pc:docMk/>
            <pc:sldMk cId="4164207749" sldId="297"/>
            <ac:spMk id="19" creationId="{D2A1EE1F-1627-D7BD-B914-71A422D98F85}"/>
          </ac:spMkLst>
        </pc:spChg>
        <pc:spChg chg="add mod">
          <ac:chgData name="Lorenzo Rinaldi" userId="77d5bfdd-3e88-4678-a8ff-024fe85681f6" providerId="ADAL" clId="{34DE6C31-27BF-414F-A371-52538741F8E9}" dt="2023-07-21T15:20:50.064" v="676" actId="1035"/>
          <ac:spMkLst>
            <pc:docMk/>
            <pc:sldMk cId="4164207749" sldId="297"/>
            <ac:spMk id="20" creationId="{4C39EA66-3A46-9A7D-79D7-9817DAE695FE}"/>
          </ac:spMkLst>
        </pc:spChg>
        <pc:spChg chg="add mod">
          <ac:chgData name="Lorenzo Rinaldi" userId="77d5bfdd-3e88-4678-a8ff-024fe85681f6" providerId="ADAL" clId="{34DE6C31-27BF-414F-A371-52538741F8E9}" dt="2023-07-21T15:20:50.064" v="676" actId="1035"/>
          <ac:spMkLst>
            <pc:docMk/>
            <pc:sldMk cId="4164207749" sldId="297"/>
            <ac:spMk id="22" creationId="{845E7463-3291-3583-B623-1742A648C253}"/>
          </ac:spMkLst>
        </pc:spChg>
        <pc:spChg chg="add mod">
          <ac:chgData name="Lorenzo Rinaldi" userId="77d5bfdd-3e88-4678-a8ff-024fe85681f6" providerId="ADAL" clId="{34DE6C31-27BF-414F-A371-52538741F8E9}" dt="2023-07-21T15:20:50.064" v="676" actId="1035"/>
          <ac:spMkLst>
            <pc:docMk/>
            <pc:sldMk cId="4164207749" sldId="297"/>
            <ac:spMk id="23" creationId="{28367761-7CCB-F273-242D-52B6B9A094F8}"/>
          </ac:spMkLst>
        </pc:spChg>
        <pc:picChg chg="del">
          <ac:chgData name="Lorenzo Rinaldi" userId="77d5bfdd-3e88-4678-a8ff-024fe85681f6" providerId="ADAL" clId="{34DE6C31-27BF-414F-A371-52538741F8E9}" dt="2023-07-22T06:15:27.854" v="997" actId="478"/>
          <ac:picMkLst>
            <pc:docMk/>
            <pc:sldMk cId="4164207749" sldId="297"/>
            <ac:picMk id="3" creationId="{2FDE5C26-D4A7-4A08-BEF4-A1958E075695}"/>
          </ac:picMkLst>
        </pc:picChg>
        <pc:picChg chg="del">
          <ac:chgData name="Lorenzo Rinaldi" userId="77d5bfdd-3e88-4678-a8ff-024fe85681f6" providerId="ADAL" clId="{34DE6C31-27BF-414F-A371-52538741F8E9}" dt="2023-07-21T15:20:18.732" v="646" actId="478"/>
          <ac:picMkLst>
            <pc:docMk/>
            <pc:sldMk cId="4164207749" sldId="297"/>
            <ac:picMk id="9" creationId="{2FD4FEC9-CA65-DE65-5917-2F19E99AD650}"/>
          </ac:picMkLst>
        </pc:picChg>
        <pc:picChg chg="del">
          <ac:chgData name="Lorenzo Rinaldi" userId="77d5bfdd-3e88-4678-a8ff-024fe85681f6" providerId="ADAL" clId="{34DE6C31-27BF-414F-A371-52538741F8E9}" dt="2023-07-21T15:20:18.732" v="646" actId="478"/>
          <ac:picMkLst>
            <pc:docMk/>
            <pc:sldMk cId="4164207749" sldId="297"/>
            <ac:picMk id="10" creationId="{A48D4893-BEA6-89B5-1BD5-C908F3372729}"/>
          </ac:picMkLst>
        </pc:picChg>
        <pc:picChg chg="add mod">
          <ac:chgData name="Lorenzo Rinaldi" userId="77d5bfdd-3e88-4678-a8ff-024fe85681f6" providerId="ADAL" clId="{34DE6C31-27BF-414F-A371-52538741F8E9}" dt="2023-07-21T15:20:50.064" v="676" actId="1035"/>
          <ac:picMkLst>
            <pc:docMk/>
            <pc:sldMk cId="4164207749" sldId="297"/>
            <ac:picMk id="21" creationId="{88F2080F-EE60-C2D0-0C58-BB800E8CA0D8}"/>
          </ac:picMkLst>
        </pc:picChg>
        <pc:cxnChg chg="del">
          <ac:chgData name="Lorenzo Rinaldi" userId="77d5bfdd-3e88-4678-a8ff-024fe85681f6" providerId="ADAL" clId="{34DE6C31-27BF-414F-A371-52538741F8E9}" dt="2023-07-21T15:20:18.732" v="646" actId="478"/>
          <ac:cxnSpMkLst>
            <pc:docMk/>
            <pc:sldMk cId="4164207749" sldId="297"/>
            <ac:cxnSpMk id="8" creationId="{5DD44732-825E-553A-9730-0EFCA91AE8BE}"/>
          </ac:cxnSpMkLst>
        </pc:cxnChg>
      </pc:sldChg>
      <pc:sldChg chg="del">
        <pc:chgData name="Lorenzo Rinaldi" userId="77d5bfdd-3e88-4678-a8ff-024fe85681f6" providerId="ADAL" clId="{34DE6C31-27BF-414F-A371-52538741F8E9}" dt="2023-07-21T15:03:02.175" v="46" actId="47"/>
        <pc:sldMkLst>
          <pc:docMk/>
          <pc:sldMk cId="1015555219" sldId="298"/>
        </pc:sldMkLst>
      </pc:sldChg>
      <pc:sldChg chg="addSp delSp modSp add mod modAnim">
        <pc:chgData name="Lorenzo Rinaldi" userId="77d5bfdd-3e88-4678-a8ff-024fe85681f6" providerId="ADAL" clId="{34DE6C31-27BF-414F-A371-52538741F8E9}" dt="2023-07-22T06:15:30.666" v="999" actId="478"/>
        <pc:sldMkLst>
          <pc:docMk/>
          <pc:sldMk cId="1233140586" sldId="298"/>
        </pc:sldMkLst>
        <pc:spChg chg="add mod">
          <ac:chgData name="Lorenzo Rinaldi" userId="77d5bfdd-3e88-4678-a8ff-024fe85681f6" providerId="ADAL" clId="{34DE6C31-27BF-414F-A371-52538741F8E9}" dt="2023-07-21T15:21:15.930" v="681" actId="1076"/>
          <ac:spMkLst>
            <pc:docMk/>
            <pc:sldMk cId="1233140586" sldId="298"/>
            <ac:spMk id="2" creationId="{39711633-66FA-12E6-7895-BFA48AFEDD0A}"/>
          </ac:spMkLst>
        </pc:spChg>
        <pc:spChg chg="add mod">
          <ac:chgData name="Lorenzo Rinaldi" userId="77d5bfdd-3e88-4678-a8ff-024fe85681f6" providerId="ADAL" clId="{34DE6C31-27BF-414F-A371-52538741F8E9}" dt="2023-07-21T15:21:37.265" v="727" actId="1036"/>
          <ac:spMkLst>
            <pc:docMk/>
            <pc:sldMk cId="1233140586" sldId="298"/>
            <ac:spMk id="5" creationId="{B29DA632-1789-1940-326C-ADA8D6156166}"/>
          </ac:spMkLst>
        </pc:spChg>
        <pc:spChg chg="del">
          <ac:chgData name="Lorenzo Rinaldi" userId="77d5bfdd-3e88-4678-a8ff-024fe85681f6" providerId="ADAL" clId="{34DE6C31-27BF-414F-A371-52538741F8E9}" dt="2023-07-22T06:15:30.253" v="998" actId="478"/>
          <ac:spMkLst>
            <pc:docMk/>
            <pc:sldMk cId="1233140586" sldId="298"/>
            <ac:spMk id="6" creationId="{4BDB5223-6EB5-1046-88BB-84ED760A29CE}"/>
          </ac:spMkLst>
        </pc:spChg>
        <pc:spChg chg="add mod">
          <ac:chgData name="Lorenzo Rinaldi" userId="77d5bfdd-3e88-4678-a8ff-024fe85681f6" providerId="ADAL" clId="{34DE6C31-27BF-414F-A371-52538741F8E9}" dt="2023-07-21T15:21:37.265" v="727" actId="1036"/>
          <ac:spMkLst>
            <pc:docMk/>
            <pc:sldMk cId="1233140586" sldId="298"/>
            <ac:spMk id="7" creationId="{8CAED5B6-1CEC-DF06-FA18-8A9DAE541FF7}"/>
          </ac:spMkLst>
        </pc:spChg>
        <pc:spChg chg="add mod">
          <ac:chgData name="Lorenzo Rinaldi" userId="77d5bfdd-3e88-4678-a8ff-024fe85681f6" providerId="ADAL" clId="{34DE6C31-27BF-414F-A371-52538741F8E9}" dt="2023-07-21T15:21:37.265" v="727" actId="1036"/>
          <ac:spMkLst>
            <pc:docMk/>
            <pc:sldMk cId="1233140586" sldId="298"/>
            <ac:spMk id="8" creationId="{CE3C48EC-6B2D-C10B-5D6E-78AA67A32FE9}"/>
          </ac:spMkLst>
        </pc:spChg>
        <pc:spChg chg="add mod">
          <ac:chgData name="Lorenzo Rinaldi" userId="77d5bfdd-3e88-4678-a8ff-024fe85681f6" providerId="ADAL" clId="{34DE6C31-27BF-414F-A371-52538741F8E9}" dt="2023-07-21T15:21:37.265" v="727" actId="1036"/>
          <ac:spMkLst>
            <pc:docMk/>
            <pc:sldMk cId="1233140586" sldId="298"/>
            <ac:spMk id="9" creationId="{11125EE5-E6C7-CFCF-64C4-F14F2F43C0F7}"/>
          </ac:spMkLst>
        </pc:spChg>
        <pc:spChg chg="add mod">
          <ac:chgData name="Lorenzo Rinaldi" userId="77d5bfdd-3e88-4678-a8ff-024fe85681f6" providerId="ADAL" clId="{34DE6C31-27BF-414F-A371-52538741F8E9}" dt="2023-07-21T15:21:37.265" v="727" actId="1036"/>
          <ac:spMkLst>
            <pc:docMk/>
            <pc:sldMk cId="1233140586" sldId="298"/>
            <ac:spMk id="10" creationId="{8B908BF7-038B-973B-E826-B19BFFF2A3AD}"/>
          </ac:spMkLst>
        </pc:spChg>
        <pc:spChg chg="del">
          <ac:chgData name="Lorenzo Rinaldi" userId="77d5bfdd-3e88-4678-a8ff-024fe85681f6" providerId="ADAL" clId="{34DE6C31-27BF-414F-A371-52538741F8E9}" dt="2023-07-21T15:21:02.756" v="679" actId="478"/>
          <ac:spMkLst>
            <pc:docMk/>
            <pc:sldMk cId="1233140586" sldId="298"/>
            <ac:spMk id="11" creationId="{D4301E69-A514-98F0-988E-D7AF8432BDD8}"/>
          </ac:spMkLst>
        </pc:spChg>
        <pc:spChg chg="del">
          <ac:chgData name="Lorenzo Rinaldi" userId="77d5bfdd-3e88-4678-a8ff-024fe85681f6" providerId="ADAL" clId="{34DE6C31-27BF-414F-A371-52538741F8E9}" dt="2023-07-21T15:21:02.756" v="679" actId="478"/>
          <ac:spMkLst>
            <pc:docMk/>
            <pc:sldMk cId="1233140586" sldId="298"/>
            <ac:spMk id="12" creationId="{7C971FA8-9E84-8005-2F50-59241922A37A}"/>
          </ac:spMkLst>
        </pc:spChg>
        <pc:spChg chg="del">
          <ac:chgData name="Lorenzo Rinaldi" userId="77d5bfdd-3e88-4678-a8ff-024fe85681f6" providerId="ADAL" clId="{34DE6C31-27BF-414F-A371-52538741F8E9}" dt="2023-07-21T15:21:02.756" v="679" actId="478"/>
          <ac:spMkLst>
            <pc:docMk/>
            <pc:sldMk cId="1233140586" sldId="298"/>
            <ac:spMk id="13" creationId="{AD7D6A81-3DE7-5594-EFAA-96E4D92E96D2}"/>
          </ac:spMkLst>
        </pc:spChg>
        <pc:spChg chg="del">
          <ac:chgData name="Lorenzo Rinaldi" userId="77d5bfdd-3e88-4678-a8ff-024fe85681f6" providerId="ADAL" clId="{34DE6C31-27BF-414F-A371-52538741F8E9}" dt="2023-07-21T15:21:02.756" v="679" actId="478"/>
          <ac:spMkLst>
            <pc:docMk/>
            <pc:sldMk cId="1233140586" sldId="298"/>
            <ac:spMk id="14" creationId="{07B573B7-7D8C-D14A-69DE-3A5E90B55187}"/>
          </ac:spMkLst>
        </pc:spChg>
        <pc:spChg chg="del">
          <ac:chgData name="Lorenzo Rinaldi" userId="77d5bfdd-3e88-4678-a8ff-024fe85681f6" providerId="ADAL" clId="{34DE6C31-27BF-414F-A371-52538741F8E9}" dt="2023-07-21T15:21:02.756" v="679" actId="478"/>
          <ac:spMkLst>
            <pc:docMk/>
            <pc:sldMk cId="1233140586" sldId="298"/>
            <ac:spMk id="15" creationId="{2BDCFB64-08AF-5FD9-E580-1E2A8368A4A2}"/>
          </ac:spMkLst>
        </pc:spChg>
        <pc:spChg chg="del">
          <ac:chgData name="Lorenzo Rinaldi" userId="77d5bfdd-3e88-4678-a8ff-024fe85681f6" providerId="ADAL" clId="{34DE6C31-27BF-414F-A371-52538741F8E9}" dt="2023-07-21T15:21:02.756" v="679" actId="478"/>
          <ac:spMkLst>
            <pc:docMk/>
            <pc:sldMk cId="1233140586" sldId="298"/>
            <ac:spMk id="16" creationId="{2D7E8C35-8A64-7516-69CF-0ED0C9CB4921}"/>
          </ac:spMkLst>
        </pc:spChg>
        <pc:spChg chg="del">
          <ac:chgData name="Lorenzo Rinaldi" userId="77d5bfdd-3e88-4678-a8ff-024fe85681f6" providerId="ADAL" clId="{34DE6C31-27BF-414F-A371-52538741F8E9}" dt="2023-07-21T15:21:02.756" v="679" actId="478"/>
          <ac:spMkLst>
            <pc:docMk/>
            <pc:sldMk cId="1233140586" sldId="298"/>
            <ac:spMk id="17" creationId="{94A53FE8-4A80-E088-DB4E-B8ED47C387B5}"/>
          </ac:spMkLst>
        </pc:spChg>
        <pc:spChg chg="del">
          <ac:chgData name="Lorenzo Rinaldi" userId="77d5bfdd-3e88-4678-a8ff-024fe85681f6" providerId="ADAL" clId="{34DE6C31-27BF-414F-A371-52538741F8E9}" dt="2023-07-21T15:21:02.756" v="679" actId="478"/>
          <ac:spMkLst>
            <pc:docMk/>
            <pc:sldMk cId="1233140586" sldId="298"/>
            <ac:spMk id="18" creationId="{FD570D2C-6D72-620E-54AD-40AA6CD6F4FC}"/>
          </ac:spMkLst>
        </pc:spChg>
        <pc:spChg chg="del">
          <ac:chgData name="Lorenzo Rinaldi" userId="77d5bfdd-3e88-4678-a8ff-024fe85681f6" providerId="ADAL" clId="{34DE6C31-27BF-414F-A371-52538741F8E9}" dt="2023-07-21T15:21:02.756" v="679" actId="478"/>
          <ac:spMkLst>
            <pc:docMk/>
            <pc:sldMk cId="1233140586" sldId="298"/>
            <ac:spMk id="19" creationId="{D2A1EE1F-1627-D7BD-B914-71A422D98F85}"/>
          </ac:spMkLst>
        </pc:spChg>
        <pc:spChg chg="del">
          <ac:chgData name="Lorenzo Rinaldi" userId="77d5bfdd-3e88-4678-a8ff-024fe85681f6" providerId="ADAL" clId="{34DE6C31-27BF-414F-A371-52538741F8E9}" dt="2023-07-21T15:21:02.756" v="679" actId="478"/>
          <ac:spMkLst>
            <pc:docMk/>
            <pc:sldMk cId="1233140586" sldId="298"/>
            <ac:spMk id="20" creationId="{4C39EA66-3A46-9A7D-79D7-9817DAE695FE}"/>
          </ac:spMkLst>
        </pc:spChg>
        <pc:spChg chg="del">
          <ac:chgData name="Lorenzo Rinaldi" userId="77d5bfdd-3e88-4678-a8ff-024fe85681f6" providerId="ADAL" clId="{34DE6C31-27BF-414F-A371-52538741F8E9}" dt="2023-07-21T15:21:02.756" v="679" actId="478"/>
          <ac:spMkLst>
            <pc:docMk/>
            <pc:sldMk cId="1233140586" sldId="298"/>
            <ac:spMk id="22" creationId="{845E7463-3291-3583-B623-1742A648C253}"/>
          </ac:spMkLst>
        </pc:spChg>
        <pc:spChg chg="del">
          <ac:chgData name="Lorenzo Rinaldi" userId="77d5bfdd-3e88-4678-a8ff-024fe85681f6" providerId="ADAL" clId="{34DE6C31-27BF-414F-A371-52538741F8E9}" dt="2023-07-21T15:21:02.756" v="679" actId="478"/>
          <ac:spMkLst>
            <pc:docMk/>
            <pc:sldMk cId="1233140586" sldId="298"/>
            <ac:spMk id="23" creationId="{28367761-7CCB-F273-242D-52B6B9A094F8}"/>
          </ac:spMkLst>
        </pc:spChg>
        <pc:spChg chg="add mod">
          <ac:chgData name="Lorenzo Rinaldi" userId="77d5bfdd-3e88-4678-a8ff-024fe85681f6" providerId="ADAL" clId="{34DE6C31-27BF-414F-A371-52538741F8E9}" dt="2023-07-21T15:21:37.265" v="727" actId="1036"/>
          <ac:spMkLst>
            <pc:docMk/>
            <pc:sldMk cId="1233140586" sldId="298"/>
            <ac:spMk id="24" creationId="{2281BD08-5EAD-F99F-EC66-580D0C829E9D}"/>
          </ac:spMkLst>
        </pc:spChg>
        <pc:spChg chg="add mod">
          <ac:chgData name="Lorenzo Rinaldi" userId="77d5bfdd-3e88-4678-a8ff-024fe85681f6" providerId="ADAL" clId="{34DE6C31-27BF-414F-A371-52538741F8E9}" dt="2023-07-21T15:21:37.265" v="727" actId="1036"/>
          <ac:spMkLst>
            <pc:docMk/>
            <pc:sldMk cId="1233140586" sldId="298"/>
            <ac:spMk id="25" creationId="{F3A89D00-85B3-AC27-2FE8-1ED7A8ABCF9F}"/>
          </ac:spMkLst>
        </pc:spChg>
        <pc:spChg chg="add mod">
          <ac:chgData name="Lorenzo Rinaldi" userId="77d5bfdd-3e88-4678-a8ff-024fe85681f6" providerId="ADAL" clId="{34DE6C31-27BF-414F-A371-52538741F8E9}" dt="2023-07-21T15:21:37.265" v="727" actId="1036"/>
          <ac:spMkLst>
            <pc:docMk/>
            <pc:sldMk cId="1233140586" sldId="298"/>
            <ac:spMk id="26" creationId="{B8854574-9FC4-8480-1E1E-FF41B3C23D38}"/>
          </ac:spMkLst>
        </pc:spChg>
        <pc:spChg chg="add mod">
          <ac:chgData name="Lorenzo Rinaldi" userId="77d5bfdd-3e88-4678-a8ff-024fe85681f6" providerId="ADAL" clId="{34DE6C31-27BF-414F-A371-52538741F8E9}" dt="2023-07-21T15:21:37.265" v="727" actId="1036"/>
          <ac:spMkLst>
            <pc:docMk/>
            <pc:sldMk cId="1233140586" sldId="298"/>
            <ac:spMk id="27" creationId="{275B228A-97F8-2953-5833-6ABE748D1B31}"/>
          </ac:spMkLst>
        </pc:spChg>
        <pc:spChg chg="add mod">
          <ac:chgData name="Lorenzo Rinaldi" userId="77d5bfdd-3e88-4678-a8ff-024fe85681f6" providerId="ADAL" clId="{34DE6C31-27BF-414F-A371-52538741F8E9}" dt="2023-07-21T15:21:37.265" v="727" actId="1036"/>
          <ac:spMkLst>
            <pc:docMk/>
            <pc:sldMk cId="1233140586" sldId="298"/>
            <ac:spMk id="28" creationId="{9B277375-3B56-07D3-E526-AC91A9A1ABB7}"/>
          </ac:spMkLst>
        </pc:spChg>
        <pc:spChg chg="add mod">
          <ac:chgData name="Lorenzo Rinaldi" userId="77d5bfdd-3e88-4678-a8ff-024fe85681f6" providerId="ADAL" clId="{34DE6C31-27BF-414F-A371-52538741F8E9}" dt="2023-07-21T15:21:37.265" v="727" actId="1036"/>
          <ac:spMkLst>
            <pc:docMk/>
            <pc:sldMk cId="1233140586" sldId="298"/>
            <ac:spMk id="29" creationId="{19A4A1D5-41DF-862D-E7F8-E1E0885E74C6}"/>
          </ac:spMkLst>
        </pc:spChg>
        <pc:spChg chg="add mod">
          <ac:chgData name="Lorenzo Rinaldi" userId="77d5bfdd-3e88-4678-a8ff-024fe85681f6" providerId="ADAL" clId="{34DE6C31-27BF-414F-A371-52538741F8E9}" dt="2023-07-21T15:21:37.265" v="727" actId="1036"/>
          <ac:spMkLst>
            <pc:docMk/>
            <pc:sldMk cId="1233140586" sldId="298"/>
            <ac:spMk id="30" creationId="{5AA52A0D-2D55-A666-ED37-BCBA590BA7BE}"/>
          </ac:spMkLst>
        </pc:spChg>
        <pc:spChg chg="add mod">
          <ac:chgData name="Lorenzo Rinaldi" userId="77d5bfdd-3e88-4678-a8ff-024fe85681f6" providerId="ADAL" clId="{34DE6C31-27BF-414F-A371-52538741F8E9}" dt="2023-07-21T15:21:37.265" v="727" actId="1036"/>
          <ac:spMkLst>
            <pc:docMk/>
            <pc:sldMk cId="1233140586" sldId="298"/>
            <ac:spMk id="32" creationId="{8818F227-690D-0405-5100-CD047774CBE4}"/>
          </ac:spMkLst>
        </pc:spChg>
        <pc:spChg chg="add mod">
          <ac:chgData name="Lorenzo Rinaldi" userId="77d5bfdd-3e88-4678-a8ff-024fe85681f6" providerId="ADAL" clId="{34DE6C31-27BF-414F-A371-52538741F8E9}" dt="2023-07-21T15:21:37.265" v="727" actId="1036"/>
          <ac:spMkLst>
            <pc:docMk/>
            <pc:sldMk cId="1233140586" sldId="298"/>
            <ac:spMk id="33" creationId="{021CE15D-75E2-A378-E62B-DCA28C9255FE}"/>
          </ac:spMkLst>
        </pc:spChg>
        <pc:spChg chg="add mod">
          <ac:chgData name="Lorenzo Rinaldi" userId="77d5bfdd-3e88-4678-a8ff-024fe85681f6" providerId="ADAL" clId="{34DE6C31-27BF-414F-A371-52538741F8E9}" dt="2023-07-21T15:21:37.265" v="727" actId="1036"/>
          <ac:spMkLst>
            <pc:docMk/>
            <pc:sldMk cId="1233140586" sldId="298"/>
            <ac:spMk id="34" creationId="{D608FB2D-4022-53F9-0A14-2561971D5B5B}"/>
          </ac:spMkLst>
        </pc:spChg>
        <pc:spChg chg="add mod">
          <ac:chgData name="Lorenzo Rinaldi" userId="77d5bfdd-3e88-4678-a8ff-024fe85681f6" providerId="ADAL" clId="{34DE6C31-27BF-414F-A371-52538741F8E9}" dt="2023-07-21T15:21:37.265" v="727" actId="1036"/>
          <ac:spMkLst>
            <pc:docMk/>
            <pc:sldMk cId="1233140586" sldId="298"/>
            <ac:spMk id="35" creationId="{285B8BD1-53EB-8729-5F5B-1FFE04376833}"/>
          </ac:spMkLst>
        </pc:spChg>
        <pc:picChg chg="del">
          <ac:chgData name="Lorenzo Rinaldi" userId="77d5bfdd-3e88-4678-a8ff-024fe85681f6" providerId="ADAL" clId="{34DE6C31-27BF-414F-A371-52538741F8E9}" dt="2023-07-22T06:15:30.666" v="999" actId="478"/>
          <ac:picMkLst>
            <pc:docMk/>
            <pc:sldMk cId="1233140586" sldId="298"/>
            <ac:picMk id="3" creationId="{2FDE5C26-D4A7-4A08-BEF4-A1958E075695}"/>
          </ac:picMkLst>
        </pc:picChg>
        <pc:picChg chg="del">
          <ac:chgData name="Lorenzo Rinaldi" userId="77d5bfdd-3e88-4678-a8ff-024fe85681f6" providerId="ADAL" clId="{34DE6C31-27BF-414F-A371-52538741F8E9}" dt="2023-07-21T15:21:02.756" v="679" actId="478"/>
          <ac:picMkLst>
            <pc:docMk/>
            <pc:sldMk cId="1233140586" sldId="298"/>
            <ac:picMk id="21" creationId="{88F2080F-EE60-C2D0-0C58-BB800E8CA0D8}"/>
          </ac:picMkLst>
        </pc:picChg>
        <pc:picChg chg="add mod">
          <ac:chgData name="Lorenzo Rinaldi" userId="77d5bfdd-3e88-4678-a8ff-024fe85681f6" providerId="ADAL" clId="{34DE6C31-27BF-414F-A371-52538741F8E9}" dt="2023-07-21T15:21:37.265" v="727" actId="1036"/>
          <ac:picMkLst>
            <pc:docMk/>
            <pc:sldMk cId="1233140586" sldId="298"/>
            <ac:picMk id="31" creationId="{647EAABC-AA04-338A-C1E3-9D279E627CFD}"/>
          </ac:picMkLst>
        </pc:picChg>
      </pc:sldChg>
      <pc:sldChg chg="addSp delSp modSp add mod modAnim">
        <pc:chgData name="Lorenzo Rinaldi" userId="77d5bfdd-3e88-4678-a8ff-024fe85681f6" providerId="ADAL" clId="{34DE6C31-27BF-414F-A371-52538741F8E9}" dt="2023-07-22T06:15:33.006" v="1001" actId="478"/>
        <pc:sldMkLst>
          <pc:docMk/>
          <pc:sldMk cId="2017787597" sldId="299"/>
        </pc:sldMkLst>
        <pc:spChg chg="del">
          <ac:chgData name="Lorenzo Rinaldi" userId="77d5bfdd-3e88-4678-a8ff-024fe85681f6" providerId="ADAL" clId="{34DE6C31-27BF-414F-A371-52538741F8E9}" dt="2023-07-21T15:40:14.779" v="730" actId="478"/>
          <ac:spMkLst>
            <pc:docMk/>
            <pc:sldMk cId="2017787597" sldId="299"/>
            <ac:spMk id="2" creationId="{39711633-66FA-12E6-7895-BFA48AFEDD0A}"/>
          </ac:spMkLst>
        </pc:spChg>
        <pc:spChg chg="del">
          <ac:chgData name="Lorenzo Rinaldi" userId="77d5bfdd-3e88-4678-a8ff-024fe85681f6" providerId="ADAL" clId="{34DE6C31-27BF-414F-A371-52538741F8E9}" dt="2023-07-21T15:40:14.779" v="730" actId="478"/>
          <ac:spMkLst>
            <pc:docMk/>
            <pc:sldMk cId="2017787597" sldId="299"/>
            <ac:spMk id="5" creationId="{B29DA632-1789-1940-326C-ADA8D6156166}"/>
          </ac:spMkLst>
        </pc:spChg>
        <pc:spChg chg="del">
          <ac:chgData name="Lorenzo Rinaldi" userId="77d5bfdd-3e88-4678-a8ff-024fe85681f6" providerId="ADAL" clId="{34DE6C31-27BF-414F-A371-52538741F8E9}" dt="2023-07-22T06:15:32.623" v="1000" actId="478"/>
          <ac:spMkLst>
            <pc:docMk/>
            <pc:sldMk cId="2017787597" sldId="299"/>
            <ac:spMk id="6" creationId="{4BDB5223-6EB5-1046-88BB-84ED760A29CE}"/>
          </ac:spMkLst>
        </pc:spChg>
        <pc:spChg chg="del">
          <ac:chgData name="Lorenzo Rinaldi" userId="77d5bfdd-3e88-4678-a8ff-024fe85681f6" providerId="ADAL" clId="{34DE6C31-27BF-414F-A371-52538741F8E9}" dt="2023-07-21T15:40:14.779" v="730" actId="478"/>
          <ac:spMkLst>
            <pc:docMk/>
            <pc:sldMk cId="2017787597" sldId="299"/>
            <ac:spMk id="7" creationId="{8CAED5B6-1CEC-DF06-FA18-8A9DAE541FF7}"/>
          </ac:spMkLst>
        </pc:spChg>
        <pc:spChg chg="del">
          <ac:chgData name="Lorenzo Rinaldi" userId="77d5bfdd-3e88-4678-a8ff-024fe85681f6" providerId="ADAL" clId="{34DE6C31-27BF-414F-A371-52538741F8E9}" dt="2023-07-21T15:40:14.779" v="730" actId="478"/>
          <ac:spMkLst>
            <pc:docMk/>
            <pc:sldMk cId="2017787597" sldId="299"/>
            <ac:spMk id="8" creationId="{CE3C48EC-6B2D-C10B-5D6E-78AA67A32FE9}"/>
          </ac:spMkLst>
        </pc:spChg>
        <pc:spChg chg="del">
          <ac:chgData name="Lorenzo Rinaldi" userId="77d5bfdd-3e88-4678-a8ff-024fe85681f6" providerId="ADAL" clId="{34DE6C31-27BF-414F-A371-52538741F8E9}" dt="2023-07-21T15:40:14.779" v="730" actId="478"/>
          <ac:spMkLst>
            <pc:docMk/>
            <pc:sldMk cId="2017787597" sldId="299"/>
            <ac:spMk id="9" creationId="{11125EE5-E6C7-CFCF-64C4-F14F2F43C0F7}"/>
          </ac:spMkLst>
        </pc:spChg>
        <pc:spChg chg="del">
          <ac:chgData name="Lorenzo Rinaldi" userId="77d5bfdd-3e88-4678-a8ff-024fe85681f6" providerId="ADAL" clId="{34DE6C31-27BF-414F-A371-52538741F8E9}" dt="2023-07-21T15:40:14.779" v="730" actId="478"/>
          <ac:spMkLst>
            <pc:docMk/>
            <pc:sldMk cId="2017787597" sldId="299"/>
            <ac:spMk id="10" creationId="{8B908BF7-038B-973B-E826-B19BFFF2A3AD}"/>
          </ac:spMkLst>
        </pc:spChg>
        <pc:spChg chg="add mod">
          <ac:chgData name="Lorenzo Rinaldi" userId="77d5bfdd-3e88-4678-a8ff-024fe85681f6" providerId="ADAL" clId="{34DE6C31-27BF-414F-A371-52538741F8E9}" dt="2023-07-21T15:40:28.619" v="732" actId="1076"/>
          <ac:spMkLst>
            <pc:docMk/>
            <pc:sldMk cId="2017787597" sldId="299"/>
            <ac:spMk id="11" creationId="{767A7A6E-E443-9D79-088B-C570F1E03D5D}"/>
          </ac:spMkLst>
        </pc:spChg>
        <pc:spChg chg="add mod">
          <ac:chgData name="Lorenzo Rinaldi" userId="77d5bfdd-3e88-4678-a8ff-024fe85681f6" providerId="ADAL" clId="{34DE6C31-27BF-414F-A371-52538741F8E9}" dt="2023-07-21T15:40:28.619" v="732" actId="1076"/>
          <ac:spMkLst>
            <pc:docMk/>
            <pc:sldMk cId="2017787597" sldId="299"/>
            <ac:spMk id="12" creationId="{120402C1-76D8-01A4-DE14-38CBA05B7600}"/>
          </ac:spMkLst>
        </pc:spChg>
        <pc:spChg chg="add mod">
          <ac:chgData name="Lorenzo Rinaldi" userId="77d5bfdd-3e88-4678-a8ff-024fe85681f6" providerId="ADAL" clId="{34DE6C31-27BF-414F-A371-52538741F8E9}" dt="2023-07-21T15:40:28.619" v="732" actId="1076"/>
          <ac:spMkLst>
            <pc:docMk/>
            <pc:sldMk cId="2017787597" sldId="299"/>
            <ac:spMk id="13" creationId="{D741D589-5ED5-5783-8F9F-A449A4DF3809}"/>
          </ac:spMkLst>
        </pc:spChg>
        <pc:spChg chg="add mod">
          <ac:chgData name="Lorenzo Rinaldi" userId="77d5bfdd-3e88-4678-a8ff-024fe85681f6" providerId="ADAL" clId="{34DE6C31-27BF-414F-A371-52538741F8E9}" dt="2023-07-21T15:40:28.619" v="732" actId="1076"/>
          <ac:spMkLst>
            <pc:docMk/>
            <pc:sldMk cId="2017787597" sldId="299"/>
            <ac:spMk id="14" creationId="{2F619065-DC0B-37AA-8A43-025A383C0CFD}"/>
          </ac:spMkLst>
        </pc:spChg>
        <pc:spChg chg="add mod">
          <ac:chgData name="Lorenzo Rinaldi" userId="77d5bfdd-3e88-4678-a8ff-024fe85681f6" providerId="ADAL" clId="{34DE6C31-27BF-414F-A371-52538741F8E9}" dt="2023-07-21T15:40:28.619" v="732" actId="1076"/>
          <ac:spMkLst>
            <pc:docMk/>
            <pc:sldMk cId="2017787597" sldId="299"/>
            <ac:spMk id="15" creationId="{E5558220-164C-7A54-3121-20B9FF8A7283}"/>
          </ac:spMkLst>
        </pc:spChg>
        <pc:spChg chg="add mod">
          <ac:chgData name="Lorenzo Rinaldi" userId="77d5bfdd-3e88-4678-a8ff-024fe85681f6" providerId="ADAL" clId="{34DE6C31-27BF-414F-A371-52538741F8E9}" dt="2023-07-21T15:40:28.619" v="732" actId="1076"/>
          <ac:spMkLst>
            <pc:docMk/>
            <pc:sldMk cId="2017787597" sldId="299"/>
            <ac:spMk id="16" creationId="{FBBCB91D-E334-C6EC-A72C-10A220FD87CD}"/>
          </ac:spMkLst>
        </pc:spChg>
        <pc:spChg chg="add mod">
          <ac:chgData name="Lorenzo Rinaldi" userId="77d5bfdd-3e88-4678-a8ff-024fe85681f6" providerId="ADAL" clId="{34DE6C31-27BF-414F-A371-52538741F8E9}" dt="2023-07-21T15:40:28.619" v="732" actId="1076"/>
          <ac:spMkLst>
            <pc:docMk/>
            <pc:sldMk cId="2017787597" sldId="299"/>
            <ac:spMk id="17" creationId="{FC41113C-2E6F-D510-4A84-0E6F49B87777}"/>
          </ac:spMkLst>
        </pc:spChg>
        <pc:spChg chg="add mod">
          <ac:chgData name="Lorenzo Rinaldi" userId="77d5bfdd-3e88-4678-a8ff-024fe85681f6" providerId="ADAL" clId="{34DE6C31-27BF-414F-A371-52538741F8E9}" dt="2023-07-21T15:40:28.619" v="732" actId="1076"/>
          <ac:spMkLst>
            <pc:docMk/>
            <pc:sldMk cId="2017787597" sldId="299"/>
            <ac:spMk id="18" creationId="{E1E01E53-BFCC-CD3F-CB29-E8727C08D811}"/>
          </ac:spMkLst>
        </pc:spChg>
        <pc:spChg chg="add mod">
          <ac:chgData name="Lorenzo Rinaldi" userId="77d5bfdd-3e88-4678-a8ff-024fe85681f6" providerId="ADAL" clId="{34DE6C31-27BF-414F-A371-52538741F8E9}" dt="2023-07-21T15:40:28.619" v="732" actId="1076"/>
          <ac:spMkLst>
            <pc:docMk/>
            <pc:sldMk cId="2017787597" sldId="299"/>
            <ac:spMk id="19" creationId="{1E062DB8-E983-BE29-E8F4-94A78AB29DE5}"/>
          </ac:spMkLst>
        </pc:spChg>
        <pc:spChg chg="add mod">
          <ac:chgData name="Lorenzo Rinaldi" userId="77d5bfdd-3e88-4678-a8ff-024fe85681f6" providerId="ADAL" clId="{34DE6C31-27BF-414F-A371-52538741F8E9}" dt="2023-07-21T15:40:28.619" v="732" actId="1076"/>
          <ac:spMkLst>
            <pc:docMk/>
            <pc:sldMk cId="2017787597" sldId="299"/>
            <ac:spMk id="20" creationId="{FB460490-8178-8AB3-55A9-1E172FA27F9B}"/>
          </ac:spMkLst>
        </pc:spChg>
        <pc:spChg chg="add mod">
          <ac:chgData name="Lorenzo Rinaldi" userId="77d5bfdd-3e88-4678-a8ff-024fe85681f6" providerId="ADAL" clId="{34DE6C31-27BF-414F-A371-52538741F8E9}" dt="2023-07-21T15:40:28.619" v="732" actId="1076"/>
          <ac:spMkLst>
            <pc:docMk/>
            <pc:sldMk cId="2017787597" sldId="299"/>
            <ac:spMk id="21" creationId="{0E967508-5FE1-0207-B491-D5611A7F370D}"/>
          </ac:spMkLst>
        </pc:spChg>
        <pc:spChg chg="add mod">
          <ac:chgData name="Lorenzo Rinaldi" userId="77d5bfdd-3e88-4678-a8ff-024fe85681f6" providerId="ADAL" clId="{34DE6C31-27BF-414F-A371-52538741F8E9}" dt="2023-07-21T15:40:28.619" v="732" actId="1076"/>
          <ac:spMkLst>
            <pc:docMk/>
            <pc:sldMk cId="2017787597" sldId="299"/>
            <ac:spMk id="22" creationId="{22EF3C8C-F7FA-9427-F187-3B2D4A3C95FB}"/>
          </ac:spMkLst>
        </pc:spChg>
        <pc:spChg chg="add mod">
          <ac:chgData name="Lorenzo Rinaldi" userId="77d5bfdd-3e88-4678-a8ff-024fe85681f6" providerId="ADAL" clId="{34DE6C31-27BF-414F-A371-52538741F8E9}" dt="2023-07-21T15:40:28.619" v="732" actId="1076"/>
          <ac:spMkLst>
            <pc:docMk/>
            <pc:sldMk cId="2017787597" sldId="299"/>
            <ac:spMk id="23" creationId="{67883457-1E0C-4E48-5957-EE3990A5BD01}"/>
          </ac:spMkLst>
        </pc:spChg>
        <pc:spChg chg="del">
          <ac:chgData name="Lorenzo Rinaldi" userId="77d5bfdd-3e88-4678-a8ff-024fe85681f6" providerId="ADAL" clId="{34DE6C31-27BF-414F-A371-52538741F8E9}" dt="2023-07-21T15:40:14.779" v="730" actId="478"/>
          <ac:spMkLst>
            <pc:docMk/>
            <pc:sldMk cId="2017787597" sldId="299"/>
            <ac:spMk id="24" creationId="{2281BD08-5EAD-F99F-EC66-580D0C829E9D}"/>
          </ac:spMkLst>
        </pc:spChg>
        <pc:spChg chg="del">
          <ac:chgData name="Lorenzo Rinaldi" userId="77d5bfdd-3e88-4678-a8ff-024fe85681f6" providerId="ADAL" clId="{34DE6C31-27BF-414F-A371-52538741F8E9}" dt="2023-07-21T15:40:14.779" v="730" actId="478"/>
          <ac:spMkLst>
            <pc:docMk/>
            <pc:sldMk cId="2017787597" sldId="299"/>
            <ac:spMk id="25" creationId="{F3A89D00-85B3-AC27-2FE8-1ED7A8ABCF9F}"/>
          </ac:spMkLst>
        </pc:spChg>
        <pc:spChg chg="del">
          <ac:chgData name="Lorenzo Rinaldi" userId="77d5bfdd-3e88-4678-a8ff-024fe85681f6" providerId="ADAL" clId="{34DE6C31-27BF-414F-A371-52538741F8E9}" dt="2023-07-21T15:40:14.779" v="730" actId="478"/>
          <ac:spMkLst>
            <pc:docMk/>
            <pc:sldMk cId="2017787597" sldId="299"/>
            <ac:spMk id="26" creationId="{B8854574-9FC4-8480-1E1E-FF41B3C23D38}"/>
          </ac:spMkLst>
        </pc:spChg>
        <pc:spChg chg="del">
          <ac:chgData name="Lorenzo Rinaldi" userId="77d5bfdd-3e88-4678-a8ff-024fe85681f6" providerId="ADAL" clId="{34DE6C31-27BF-414F-A371-52538741F8E9}" dt="2023-07-21T15:40:14.779" v="730" actId="478"/>
          <ac:spMkLst>
            <pc:docMk/>
            <pc:sldMk cId="2017787597" sldId="299"/>
            <ac:spMk id="27" creationId="{275B228A-97F8-2953-5833-6ABE748D1B31}"/>
          </ac:spMkLst>
        </pc:spChg>
        <pc:spChg chg="del">
          <ac:chgData name="Lorenzo Rinaldi" userId="77d5bfdd-3e88-4678-a8ff-024fe85681f6" providerId="ADAL" clId="{34DE6C31-27BF-414F-A371-52538741F8E9}" dt="2023-07-21T15:40:14.779" v="730" actId="478"/>
          <ac:spMkLst>
            <pc:docMk/>
            <pc:sldMk cId="2017787597" sldId="299"/>
            <ac:spMk id="28" creationId="{9B277375-3B56-07D3-E526-AC91A9A1ABB7}"/>
          </ac:spMkLst>
        </pc:spChg>
        <pc:spChg chg="del">
          <ac:chgData name="Lorenzo Rinaldi" userId="77d5bfdd-3e88-4678-a8ff-024fe85681f6" providerId="ADAL" clId="{34DE6C31-27BF-414F-A371-52538741F8E9}" dt="2023-07-21T15:40:14.779" v="730" actId="478"/>
          <ac:spMkLst>
            <pc:docMk/>
            <pc:sldMk cId="2017787597" sldId="299"/>
            <ac:spMk id="29" creationId="{19A4A1D5-41DF-862D-E7F8-E1E0885E74C6}"/>
          </ac:spMkLst>
        </pc:spChg>
        <pc:spChg chg="del">
          <ac:chgData name="Lorenzo Rinaldi" userId="77d5bfdd-3e88-4678-a8ff-024fe85681f6" providerId="ADAL" clId="{34DE6C31-27BF-414F-A371-52538741F8E9}" dt="2023-07-21T15:40:14.779" v="730" actId="478"/>
          <ac:spMkLst>
            <pc:docMk/>
            <pc:sldMk cId="2017787597" sldId="299"/>
            <ac:spMk id="30" creationId="{5AA52A0D-2D55-A666-ED37-BCBA590BA7BE}"/>
          </ac:spMkLst>
        </pc:spChg>
        <pc:spChg chg="del">
          <ac:chgData name="Lorenzo Rinaldi" userId="77d5bfdd-3e88-4678-a8ff-024fe85681f6" providerId="ADAL" clId="{34DE6C31-27BF-414F-A371-52538741F8E9}" dt="2023-07-21T15:40:14.779" v="730" actId="478"/>
          <ac:spMkLst>
            <pc:docMk/>
            <pc:sldMk cId="2017787597" sldId="299"/>
            <ac:spMk id="32" creationId="{8818F227-690D-0405-5100-CD047774CBE4}"/>
          </ac:spMkLst>
        </pc:spChg>
        <pc:spChg chg="del">
          <ac:chgData name="Lorenzo Rinaldi" userId="77d5bfdd-3e88-4678-a8ff-024fe85681f6" providerId="ADAL" clId="{34DE6C31-27BF-414F-A371-52538741F8E9}" dt="2023-07-21T15:40:14.779" v="730" actId="478"/>
          <ac:spMkLst>
            <pc:docMk/>
            <pc:sldMk cId="2017787597" sldId="299"/>
            <ac:spMk id="33" creationId="{021CE15D-75E2-A378-E62B-DCA28C9255FE}"/>
          </ac:spMkLst>
        </pc:spChg>
        <pc:spChg chg="del">
          <ac:chgData name="Lorenzo Rinaldi" userId="77d5bfdd-3e88-4678-a8ff-024fe85681f6" providerId="ADAL" clId="{34DE6C31-27BF-414F-A371-52538741F8E9}" dt="2023-07-21T15:40:14.779" v="730" actId="478"/>
          <ac:spMkLst>
            <pc:docMk/>
            <pc:sldMk cId="2017787597" sldId="299"/>
            <ac:spMk id="34" creationId="{D608FB2D-4022-53F9-0A14-2561971D5B5B}"/>
          </ac:spMkLst>
        </pc:spChg>
        <pc:spChg chg="del">
          <ac:chgData name="Lorenzo Rinaldi" userId="77d5bfdd-3e88-4678-a8ff-024fe85681f6" providerId="ADAL" clId="{34DE6C31-27BF-414F-A371-52538741F8E9}" dt="2023-07-21T15:40:14.779" v="730" actId="478"/>
          <ac:spMkLst>
            <pc:docMk/>
            <pc:sldMk cId="2017787597" sldId="299"/>
            <ac:spMk id="35" creationId="{285B8BD1-53EB-8729-5F5B-1FFE04376833}"/>
          </ac:spMkLst>
        </pc:spChg>
        <pc:spChg chg="add mod">
          <ac:chgData name="Lorenzo Rinaldi" userId="77d5bfdd-3e88-4678-a8ff-024fe85681f6" providerId="ADAL" clId="{34DE6C31-27BF-414F-A371-52538741F8E9}" dt="2023-07-21T15:40:28.619" v="732" actId="1076"/>
          <ac:spMkLst>
            <pc:docMk/>
            <pc:sldMk cId="2017787597" sldId="299"/>
            <ac:spMk id="36" creationId="{7CFB3A53-BB05-B02E-5536-08A06DB2F4B5}"/>
          </ac:spMkLst>
        </pc:spChg>
        <pc:spChg chg="add mod">
          <ac:chgData name="Lorenzo Rinaldi" userId="77d5bfdd-3e88-4678-a8ff-024fe85681f6" providerId="ADAL" clId="{34DE6C31-27BF-414F-A371-52538741F8E9}" dt="2023-07-21T15:40:28.619" v="732" actId="1076"/>
          <ac:spMkLst>
            <pc:docMk/>
            <pc:sldMk cId="2017787597" sldId="299"/>
            <ac:spMk id="37" creationId="{545C59A0-ECB6-6113-4CD9-2D4BF087D852}"/>
          </ac:spMkLst>
        </pc:spChg>
        <pc:spChg chg="add mod">
          <ac:chgData name="Lorenzo Rinaldi" userId="77d5bfdd-3e88-4678-a8ff-024fe85681f6" providerId="ADAL" clId="{34DE6C31-27BF-414F-A371-52538741F8E9}" dt="2023-07-21T15:40:28.619" v="732" actId="1076"/>
          <ac:spMkLst>
            <pc:docMk/>
            <pc:sldMk cId="2017787597" sldId="299"/>
            <ac:spMk id="38" creationId="{A5FF1E32-B856-05A5-BEA8-F506784B2A0F}"/>
          </ac:spMkLst>
        </pc:spChg>
        <pc:spChg chg="add mod">
          <ac:chgData name="Lorenzo Rinaldi" userId="77d5bfdd-3e88-4678-a8ff-024fe85681f6" providerId="ADAL" clId="{34DE6C31-27BF-414F-A371-52538741F8E9}" dt="2023-07-21T15:40:28.619" v="732" actId="1076"/>
          <ac:spMkLst>
            <pc:docMk/>
            <pc:sldMk cId="2017787597" sldId="299"/>
            <ac:spMk id="39" creationId="{D25B63D6-2D63-6503-60B3-108B75F9F877}"/>
          </ac:spMkLst>
        </pc:spChg>
        <pc:spChg chg="add mod">
          <ac:chgData name="Lorenzo Rinaldi" userId="77d5bfdd-3e88-4678-a8ff-024fe85681f6" providerId="ADAL" clId="{34DE6C31-27BF-414F-A371-52538741F8E9}" dt="2023-07-21T15:40:28.619" v="732" actId="1076"/>
          <ac:spMkLst>
            <pc:docMk/>
            <pc:sldMk cId="2017787597" sldId="299"/>
            <ac:spMk id="40" creationId="{87A5C70D-FF86-0F80-1CAA-20FEA17DEAD6}"/>
          </ac:spMkLst>
        </pc:spChg>
        <pc:spChg chg="add mod">
          <ac:chgData name="Lorenzo Rinaldi" userId="77d5bfdd-3e88-4678-a8ff-024fe85681f6" providerId="ADAL" clId="{34DE6C31-27BF-414F-A371-52538741F8E9}" dt="2023-07-21T15:40:28.619" v="732" actId="1076"/>
          <ac:spMkLst>
            <pc:docMk/>
            <pc:sldMk cId="2017787597" sldId="299"/>
            <ac:spMk id="41" creationId="{D5293854-853C-CEE4-B92F-B9CE657459E0}"/>
          </ac:spMkLst>
        </pc:spChg>
        <pc:spChg chg="add mod">
          <ac:chgData name="Lorenzo Rinaldi" userId="77d5bfdd-3e88-4678-a8ff-024fe85681f6" providerId="ADAL" clId="{34DE6C31-27BF-414F-A371-52538741F8E9}" dt="2023-07-21T15:40:28.619" v="732" actId="1076"/>
          <ac:spMkLst>
            <pc:docMk/>
            <pc:sldMk cId="2017787597" sldId="299"/>
            <ac:spMk id="42" creationId="{65DE5730-5EBA-F456-CA60-9A5BC5DD2D28}"/>
          </ac:spMkLst>
        </pc:spChg>
        <pc:spChg chg="add mod">
          <ac:chgData name="Lorenzo Rinaldi" userId="77d5bfdd-3e88-4678-a8ff-024fe85681f6" providerId="ADAL" clId="{34DE6C31-27BF-414F-A371-52538741F8E9}" dt="2023-07-21T15:40:28.619" v="732" actId="1076"/>
          <ac:spMkLst>
            <pc:docMk/>
            <pc:sldMk cId="2017787597" sldId="299"/>
            <ac:spMk id="44" creationId="{915907F8-FD0F-D7DF-B370-4664673649C8}"/>
          </ac:spMkLst>
        </pc:spChg>
        <pc:spChg chg="add mod">
          <ac:chgData name="Lorenzo Rinaldi" userId="77d5bfdd-3e88-4678-a8ff-024fe85681f6" providerId="ADAL" clId="{34DE6C31-27BF-414F-A371-52538741F8E9}" dt="2023-07-21T15:40:28.619" v="732" actId="1076"/>
          <ac:spMkLst>
            <pc:docMk/>
            <pc:sldMk cId="2017787597" sldId="299"/>
            <ac:spMk id="45" creationId="{F43DAEDA-C9C5-CFAF-015A-54B1CD93C111}"/>
          </ac:spMkLst>
        </pc:spChg>
        <pc:spChg chg="add mod">
          <ac:chgData name="Lorenzo Rinaldi" userId="77d5bfdd-3e88-4678-a8ff-024fe85681f6" providerId="ADAL" clId="{34DE6C31-27BF-414F-A371-52538741F8E9}" dt="2023-07-21T15:40:28.619" v="732" actId="1076"/>
          <ac:spMkLst>
            <pc:docMk/>
            <pc:sldMk cId="2017787597" sldId="299"/>
            <ac:spMk id="46" creationId="{E3C584D9-732E-7EDF-6A1D-1D9AE5E5B443}"/>
          </ac:spMkLst>
        </pc:spChg>
        <pc:spChg chg="add mod">
          <ac:chgData name="Lorenzo Rinaldi" userId="77d5bfdd-3e88-4678-a8ff-024fe85681f6" providerId="ADAL" clId="{34DE6C31-27BF-414F-A371-52538741F8E9}" dt="2023-07-21T15:40:28.619" v="732" actId="1076"/>
          <ac:spMkLst>
            <pc:docMk/>
            <pc:sldMk cId="2017787597" sldId="299"/>
            <ac:spMk id="47" creationId="{1BC6B26A-C2AD-B17B-1D93-2C6BA74F0975}"/>
          </ac:spMkLst>
        </pc:spChg>
        <pc:spChg chg="add mod">
          <ac:chgData name="Lorenzo Rinaldi" userId="77d5bfdd-3e88-4678-a8ff-024fe85681f6" providerId="ADAL" clId="{34DE6C31-27BF-414F-A371-52538741F8E9}" dt="2023-07-21T15:40:28.619" v="732" actId="1076"/>
          <ac:spMkLst>
            <pc:docMk/>
            <pc:sldMk cId="2017787597" sldId="299"/>
            <ac:spMk id="48" creationId="{5F4AE1E3-BD55-062D-6A18-D5373A2F559E}"/>
          </ac:spMkLst>
        </pc:spChg>
        <pc:spChg chg="add mod">
          <ac:chgData name="Lorenzo Rinaldi" userId="77d5bfdd-3e88-4678-a8ff-024fe85681f6" providerId="ADAL" clId="{34DE6C31-27BF-414F-A371-52538741F8E9}" dt="2023-07-21T15:40:28.619" v="732" actId="1076"/>
          <ac:spMkLst>
            <pc:docMk/>
            <pc:sldMk cId="2017787597" sldId="299"/>
            <ac:spMk id="49" creationId="{986F6D1A-ABC8-C547-FF93-A912E9B3562F}"/>
          </ac:spMkLst>
        </pc:spChg>
        <pc:picChg chg="del">
          <ac:chgData name="Lorenzo Rinaldi" userId="77d5bfdd-3e88-4678-a8ff-024fe85681f6" providerId="ADAL" clId="{34DE6C31-27BF-414F-A371-52538741F8E9}" dt="2023-07-22T06:15:33.006" v="1001" actId="478"/>
          <ac:picMkLst>
            <pc:docMk/>
            <pc:sldMk cId="2017787597" sldId="299"/>
            <ac:picMk id="3" creationId="{2FDE5C26-D4A7-4A08-BEF4-A1958E075695}"/>
          </ac:picMkLst>
        </pc:picChg>
        <pc:picChg chg="del">
          <ac:chgData name="Lorenzo Rinaldi" userId="77d5bfdd-3e88-4678-a8ff-024fe85681f6" providerId="ADAL" clId="{34DE6C31-27BF-414F-A371-52538741F8E9}" dt="2023-07-21T15:40:14.779" v="730" actId="478"/>
          <ac:picMkLst>
            <pc:docMk/>
            <pc:sldMk cId="2017787597" sldId="299"/>
            <ac:picMk id="31" creationId="{647EAABC-AA04-338A-C1E3-9D279E627CFD}"/>
          </ac:picMkLst>
        </pc:picChg>
        <pc:cxnChg chg="add mod">
          <ac:chgData name="Lorenzo Rinaldi" userId="77d5bfdd-3e88-4678-a8ff-024fe85681f6" providerId="ADAL" clId="{34DE6C31-27BF-414F-A371-52538741F8E9}" dt="2023-07-21T15:40:28.619" v="732" actId="1076"/>
          <ac:cxnSpMkLst>
            <pc:docMk/>
            <pc:sldMk cId="2017787597" sldId="299"/>
            <ac:cxnSpMk id="43" creationId="{E003F8C6-6CC9-097B-C7AC-BC8EAD22B59C}"/>
          </ac:cxnSpMkLst>
        </pc:cxnChg>
      </pc:sldChg>
      <pc:sldChg chg="addSp delSp modSp add mod modAnim">
        <pc:chgData name="Lorenzo Rinaldi" userId="77d5bfdd-3e88-4678-a8ff-024fe85681f6" providerId="ADAL" clId="{34DE6C31-27BF-414F-A371-52538741F8E9}" dt="2023-07-22T06:15:35.234" v="1003" actId="478"/>
        <pc:sldMkLst>
          <pc:docMk/>
          <pc:sldMk cId="1863855364" sldId="300"/>
        </pc:sldMkLst>
        <pc:spChg chg="add del mod">
          <ac:chgData name="Lorenzo Rinaldi" userId="77d5bfdd-3e88-4678-a8ff-024fe85681f6" providerId="ADAL" clId="{34DE6C31-27BF-414F-A371-52538741F8E9}" dt="2023-07-21T15:41:24.175" v="744" actId="478"/>
          <ac:spMkLst>
            <pc:docMk/>
            <pc:sldMk cId="1863855364" sldId="300"/>
            <ac:spMk id="2" creationId="{988FF68F-048C-534B-1917-96D42C50A580}"/>
          </ac:spMkLst>
        </pc:spChg>
        <pc:spChg chg="mod">
          <ac:chgData name="Lorenzo Rinaldi" userId="77d5bfdd-3e88-4678-a8ff-024fe85681f6" providerId="ADAL" clId="{34DE6C31-27BF-414F-A371-52538741F8E9}" dt="2023-07-21T15:41:18.050" v="743" actId="20577"/>
          <ac:spMkLst>
            <pc:docMk/>
            <pc:sldMk cId="1863855364" sldId="300"/>
            <ac:spMk id="4" creationId="{9AB3068C-1CCE-A7E9-790D-8ACFE0F1B133}"/>
          </ac:spMkLst>
        </pc:spChg>
        <pc:spChg chg="add del mod">
          <ac:chgData name="Lorenzo Rinaldi" userId="77d5bfdd-3e88-4678-a8ff-024fe85681f6" providerId="ADAL" clId="{34DE6C31-27BF-414F-A371-52538741F8E9}" dt="2023-07-21T15:41:24.175" v="744" actId="478"/>
          <ac:spMkLst>
            <pc:docMk/>
            <pc:sldMk cId="1863855364" sldId="300"/>
            <ac:spMk id="5" creationId="{AEE7C660-0532-1AC6-25D7-E0AC117C2D07}"/>
          </ac:spMkLst>
        </pc:spChg>
        <pc:spChg chg="del">
          <ac:chgData name="Lorenzo Rinaldi" userId="77d5bfdd-3e88-4678-a8ff-024fe85681f6" providerId="ADAL" clId="{34DE6C31-27BF-414F-A371-52538741F8E9}" dt="2023-07-22T06:15:34.742" v="1002" actId="478"/>
          <ac:spMkLst>
            <pc:docMk/>
            <pc:sldMk cId="1863855364" sldId="300"/>
            <ac:spMk id="6" creationId="{4BDB5223-6EB5-1046-88BB-84ED760A29CE}"/>
          </ac:spMkLst>
        </pc:spChg>
        <pc:spChg chg="add del mod">
          <ac:chgData name="Lorenzo Rinaldi" userId="77d5bfdd-3e88-4678-a8ff-024fe85681f6" providerId="ADAL" clId="{34DE6C31-27BF-414F-A371-52538741F8E9}" dt="2023-07-21T15:41:24.175" v="744" actId="478"/>
          <ac:spMkLst>
            <pc:docMk/>
            <pc:sldMk cId="1863855364" sldId="300"/>
            <ac:spMk id="7" creationId="{1B13A2D1-376D-ECFF-5D96-6ED4C833DB67}"/>
          </ac:spMkLst>
        </pc:spChg>
        <pc:spChg chg="add del mod">
          <ac:chgData name="Lorenzo Rinaldi" userId="77d5bfdd-3e88-4678-a8ff-024fe85681f6" providerId="ADAL" clId="{34DE6C31-27BF-414F-A371-52538741F8E9}" dt="2023-07-21T15:41:24.175" v="744" actId="478"/>
          <ac:spMkLst>
            <pc:docMk/>
            <pc:sldMk cId="1863855364" sldId="300"/>
            <ac:spMk id="8" creationId="{022B3DF2-055B-2C4B-2438-8A495E22B1BF}"/>
          </ac:spMkLst>
        </pc:spChg>
        <pc:spChg chg="add del mod">
          <ac:chgData name="Lorenzo Rinaldi" userId="77d5bfdd-3e88-4678-a8ff-024fe85681f6" providerId="ADAL" clId="{34DE6C31-27BF-414F-A371-52538741F8E9}" dt="2023-07-21T15:41:24.175" v="744" actId="478"/>
          <ac:spMkLst>
            <pc:docMk/>
            <pc:sldMk cId="1863855364" sldId="300"/>
            <ac:spMk id="9" creationId="{A1317275-40A9-467D-F106-9C81E6661E57}"/>
          </ac:spMkLst>
        </pc:spChg>
        <pc:spChg chg="add mod">
          <ac:chgData name="Lorenzo Rinaldi" userId="77d5bfdd-3e88-4678-a8ff-024fe85681f6" providerId="ADAL" clId="{34DE6C31-27BF-414F-A371-52538741F8E9}" dt="2023-07-21T15:41:33.541" v="746" actId="1076"/>
          <ac:spMkLst>
            <pc:docMk/>
            <pc:sldMk cId="1863855364" sldId="300"/>
            <ac:spMk id="10" creationId="{16ACA722-AE77-4050-5D88-CC86B71D4B40}"/>
          </ac:spMkLst>
        </pc:spChg>
        <pc:spChg chg="del">
          <ac:chgData name="Lorenzo Rinaldi" userId="77d5bfdd-3e88-4678-a8ff-024fe85681f6" providerId="ADAL" clId="{34DE6C31-27BF-414F-A371-52538741F8E9}" dt="2023-07-21T15:40:54.589" v="736" actId="478"/>
          <ac:spMkLst>
            <pc:docMk/>
            <pc:sldMk cId="1863855364" sldId="300"/>
            <ac:spMk id="11" creationId="{767A7A6E-E443-9D79-088B-C570F1E03D5D}"/>
          </ac:spMkLst>
        </pc:spChg>
        <pc:spChg chg="del">
          <ac:chgData name="Lorenzo Rinaldi" userId="77d5bfdd-3e88-4678-a8ff-024fe85681f6" providerId="ADAL" clId="{34DE6C31-27BF-414F-A371-52538741F8E9}" dt="2023-07-21T15:40:54.589" v="736" actId="478"/>
          <ac:spMkLst>
            <pc:docMk/>
            <pc:sldMk cId="1863855364" sldId="300"/>
            <ac:spMk id="12" creationId="{120402C1-76D8-01A4-DE14-38CBA05B7600}"/>
          </ac:spMkLst>
        </pc:spChg>
        <pc:spChg chg="del">
          <ac:chgData name="Lorenzo Rinaldi" userId="77d5bfdd-3e88-4678-a8ff-024fe85681f6" providerId="ADAL" clId="{34DE6C31-27BF-414F-A371-52538741F8E9}" dt="2023-07-21T15:40:54.589" v="736" actId="478"/>
          <ac:spMkLst>
            <pc:docMk/>
            <pc:sldMk cId="1863855364" sldId="300"/>
            <ac:spMk id="13" creationId="{D741D589-5ED5-5783-8F9F-A449A4DF3809}"/>
          </ac:spMkLst>
        </pc:spChg>
        <pc:spChg chg="del">
          <ac:chgData name="Lorenzo Rinaldi" userId="77d5bfdd-3e88-4678-a8ff-024fe85681f6" providerId="ADAL" clId="{34DE6C31-27BF-414F-A371-52538741F8E9}" dt="2023-07-21T15:40:54.589" v="736" actId="478"/>
          <ac:spMkLst>
            <pc:docMk/>
            <pc:sldMk cId="1863855364" sldId="300"/>
            <ac:spMk id="14" creationId="{2F619065-DC0B-37AA-8A43-025A383C0CFD}"/>
          </ac:spMkLst>
        </pc:spChg>
        <pc:spChg chg="del">
          <ac:chgData name="Lorenzo Rinaldi" userId="77d5bfdd-3e88-4678-a8ff-024fe85681f6" providerId="ADAL" clId="{34DE6C31-27BF-414F-A371-52538741F8E9}" dt="2023-07-21T15:40:54.589" v="736" actId="478"/>
          <ac:spMkLst>
            <pc:docMk/>
            <pc:sldMk cId="1863855364" sldId="300"/>
            <ac:spMk id="15" creationId="{E5558220-164C-7A54-3121-20B9FF8A7283}"/>
          </ac:spMkLst>
        </pc:spChg>
        <pc:spChg chg="del">
          <ac:chgData name="Lorenzo Rinaldi" userId="77d5bfdd-3e88-4678-a8ff-024fe85681f6" providerId="ADAL" clId="{34DE6C31-27BF-414F-A371-52538741F8E9}" dt="2023-07-21T15:40:54.589" v="736" actId="478"/>
          <ac:spMkLst>
            <pc:docMk/>
            <pc:sldMk cId="1863855364" sldId="300"/>
            <ac:spMk id="16" creationId="{FBBCB91D-E334-C6EC-A72C-10A220FD87CD}"/>
          </ac:spMkLst>
        </pc:spChg>
        <pc:spChg chg="del">
          <ac:chgData name="Lorenzo Rinaldi" userId="77d5bfdd-3e88-4678-a8ff-024fe85681f6" providerId="ADAL" clId="{34DE6C31-27BF-414F-A371-52538741F8E9}" dt="2023-07-21T15:40:54.589" v="736" actId="478"/>
          <ac:spMkLst>
            <pc:docMk/>
            <pc:sldMk cId="1863855364" sldId="300"/>
            <ac:spMk id="17" creationId="{FC41113C-2E6F-D510-4A84-0E6F49B87777}"/>
          </ac:spMkLst>
        </pc:spChg>
        <pc:spChg chg="del">
          <ac:chgData name="Lorenzo Rinaldi" userId="77d5bfdd-3e88-4678-a8ff-024fe85681f6" providerId="ADAL" clId="{34DE6C31-27BF-414F-A371-52538741F8E9}" dt="2023-07-21T15:40:54.589" v="736" actId="478"/>
          <ac:spMkLst>
            <pc:docMk/>
            <pc:sldMk cId="1863855364" sldId="300"/>
            <ac:spMk id="18" creationId="{E1E01E53-BFCC-CD3F-CB29-E8727C08D811}"/>
          </ac:spMkLst>
        </pc:spChg>
        <pc:spChg chg="del">
          <ac:chgData name="Lorenzo Rinaldi" userId="77d5bfdd-3e88-4678-a8ff-024fe85681f6" providerId="ADAL" clId="{34DE6C31-27BF-414F-A371-52538741F8E9}" dt="2023-07-21T15:40:54.589" v="736" actId="478"/>
          <ac:spMkLst>
            <pc:docMk/>
            <pc:sldMk cId="1863855364" sldId="300"/>
            <ac:spMk id="19" creationId="{1E062DB8-E983-BE29-E8F4-94A78AB29DE5}"/>
          </ac:spMkLst>
        </pc:spChg>
        <pc:spChg chg="del">
          <ac:chgData name="Lorenzo Rinaldi" userId="77d5bfdd-3e88-4678-a8ff-024fe85681f6" providerId="ADAL" clId="{34DE6C31-27BF-414F-A371-52538741F8E9}" dt="2023-07-21T15:40:54.589" v="736" actId="478"/>
          <ac:spMkLst>
            <pc:docMk/>
            <pc:sldMk cId="1863855364" sldId="300"/>
            <ac:spMk id="20" creationId="{FB460490-8178-8AB3-55A9-1E172FA27F9B}"/>
          </ac:spMkLst>
        </pc:spChg>
        <pc:spChg chg="del">
          <ac:chgData name="Lorenzo Rinaldi" userId="77d5bfdd-3e88-4678-a8ff-024fe85681f6" providerId="ADAL" clId="{34DE6C31-27BF-414F-A371-52538741F8E9}" dt="2023-07-21T15:40:54.589" v="736" actId="478"/>
          <ac:spMkLst>
            <pc:docMk/>
            <pc:sldMk cId="1863855364" sldId="300"/>
            <ac:spMk id="21" creationId="{0E967508-5FE1-0207-B491-D5611A7F370D}"/>
          </ac:spMkLst>
        </pc:spChg>
        <pc:spChg chg="del">
          <ac:chgData name="Lorenzo Rinaldi" userId="77d5bfdd-3e88-4678-a8ff-024fe85681f6" providerId="ADAL" clId="{34DE6C31-27BF-414F-A371-52538741F8E9}" dt="2023-07-21T15:40:54.589" v="736" actId="478"/>
          <ac:spMkLst>
            <pc:docMk/>
            <pc:sldMk cId="1863855364" sldId="300"/>
            <ac:spMk id="22" creationId="{22EF3C8C-F7FA-9427-F187-3B2D4A3C95FB}"/>
          </ac:spMkLst>
        </pc:spChg>
        <pc:spChg chg="del">
          <ac:chgData name="Lorenzo Rinaldi" userId="77d5bfdd-3e88-4678-a8ff-024fe85681f6" providerId="ADAL" clId="{34DE6C31-27BF-414F-A371-52538741F8E9}" dt="2023-07-21T15:40:54.589" v="736" actId="478"/>
          <ac:spMkLst>
            <pc:docMk/>
            <pc:sldMk cId="1863855364" sldId="300"/>
            <ac:spMk id="23" creationId="{67883457-1E0C-4E48-5957-EE3990A5BD01}"/>
          </ac:spMkLst>
        </pc:spChg>
        <pc:spChg chg="add mod">
          <ac:chgData name="Lorenzo Rinaldi" userId="77d5bfdd-3e88-4678-a8ff-024fe85681f6" providerId="ADAL" clId="{34DE6C31-27BF-414F-A371-52538741F8E9}" dt="2023-07-21T15:41:33.541" v="746" actId="1076"/>
          <ac:spMkLst>
            <pc:docMk/>
            <pc:sldMk cId="1863855364" sldId="300"/>
            <ac:spMk id="24" creationId="{6C8767B9-F2C2-69CF-AF03-C37A1A4B3B04}"/>
          </ac:spMkLst>
        </pc:spChg>
        <pc:spChg chg="add mod">
          <ac:chgData name="Lorenzo Rinaldi" userId="77d5bfdd-3e88-4678-a8ff-024fe85681f6" providerId="ADAL" clId="{34DE6C31-27BF-414F-A371-52538741F8E9}" dt="2023-07-21T15:41:33.541" v="746" actId="1076"/>
          <ac:spMkLst>
            <pc:docMk/>
            <pc:sldMk cId="1863855364" sldId="300"/>
            <ac:spMk id="25" creationId="{62D151CA-5CA2-8CD0-D00E-7C7A8DE90968}"/>
          </ac:spMkLst>
        </pc:spChg>
        <pc:spChg chg="add mod">
          <ac:chgData name="Lorenzo Rinaldi" userId="77d5bfdd-3e88-4678-a8ff-024fe85681f6" providerId="ADAL" clId="{34DE6C31-27BF-414F-A371-52538741F8E9}" dt="2023-07-21T15:41:33.541" v="746" actId="1076"/>
          <ac:spMkLst>
            <pc:docMk/>
            <pc:sldMk cId="1863855364" sldId="300"/>
            <ac:spMk id="26" creationId="{7AEFCF12-0D7D-6CE3-CFC6-06F5CBB410F2}"/>
          </ac:spMkLst>
        </pc:spChg>
        <pc:spChg chg="add mod">
          <ac:chgData name="Lorenzo Rinaldi" userId="77d5bfdd-3e88-4678-a8ff-024fe85681f6" providerId="ADAL" clId="{34DE6C31-27BF-414F-A371-52538741F8E9}" dt="2023-07-21T15:41:33.541" v="746" actId="1076"/>
          <ac:spMkLst>
            <pc:docMk/>
            <pc:sldMk cId="1863855364" sldId="300"/>
            <ac:spMk id="28" creationId="{A5F534AF-49BF-A373-470A-063ED71F6983}"/>
          </ac:spMkLst>
        </pc:spChg>
        <pc:spChg chg="add mod">
          <ac:chgData name="Lorenzo Rinaldi" userId="77d5bfdd-3e88-4678-a8ff-024fe85681f6" providerId="ADAL" clId="{34DE6C31-27BF-414F-A371-52538741F8E9}" dt="2023-07-21T15:41:33.541" v="746" actId="1076"/>
          <ac:spMkLst>
            <pc:docMk/>
            <pc:sldMk cId="1863855364" sldId="300"/>
            <ac:spMk id="29" creationId="{5CD3E276-3EA4-AB1D-5F9F-5FFAD16A92B9}"/>
          </ac:spMkLst>
        </pc:spChg>
        <pc:spChg chg="add mod">
          <ac:chgData name="Lorenzo Rinaldi" userId="77d5bfdd-3e88-4678-a8ff-024fe85681f6" providerId="ADAL" clId="{34DE6C31-27BF-414F-A371-52538741F8E9}" dt="2023-07-21T15:41:33.541" v="746" actId="1076"/>
          <ac:spMkLst>
            <pc:docMk/>
            <pc:sldMk cId="1863855364" sldId="300"/>
            <ac:spMk id="31" creationId="{1B2E5439-4C6A-B4EC-EA3E-3DDEC94A07E3}"/>
          </ac:spMkLst>
        </pc:spChg>
        <pc:spChg chg="add mod">
          <ac:chgData name="Lorenzo Rinaldi" userId="77d5bfdd-3e88-4678-a8ff-024fe85681f6" providerId="ADAL" clId="{34DE6C31-27BF-414F-A371-52538741F8E9}" dt="2023-07-21T15:41:33.541" v="746" actId="1076"/>
          <ac:spMkLst>
            <pc:docMk/>
            <pc:sldMk cId="1863855364" sldId="300"/>
            <ac:spMk id="32" creationId="{4CEF8D89-BC45-3770-5DB0-2040AF4222EC}"/>
          </ac:spMkLst>
        </pc:spChg>
        <pc:spChg chg="add mod">
          <ac:chgData name="Lorenzo Rinaldi" userId="77d5bfdd-3e88-4678-a8ff-024fe85681f6" providerId="ADAL" clId="{34DE6C31-27BF-414F-A371-52538741F8E9}" dt="2023-07-21T15:41:33.541" v="746" actId="1076"/>
          <ac:spMkLst>
            <pc:docMk/>
            <pc:sldMk cId="1863855364" sldId="300"/>
            <ac:spMk id="34" creationId="{F7BD05B2-295C-C30E-E6A3-66E9E5C66FC5}"/>
          </ac:spMkLst>
        </pc:spChg>
        <pc:spChg chg="del">
          <ac:chgData name="Lorenzo Rinaldi" userId="77d5bfdd-3e88-4678-a8ff-024fe85681f6" providerId="ADAL" clId="{34DE6C31-27BF-414F-A371-52538741F8E9}" dt="2023-07-21T15:40:54.589" v="736" actId="478"/>
          <ac:spMkLst>
            <pc:docMk/>
            <pc:sldMk cId="1863855364" sldId="300"/>
            <ac:spMk id="36" creationId="{7CFB3A53-BB05-B02E-5536-08A06DB2F4B5}"/>
          </ac:spMkLst>
        </pc:spChg>
        <pc:spChg chg="del">
          <ac:chgData name="Lorenzo Rinaldi" userId="77d5bfdd-3e88-4678-a8ff-024fe85681f6" providerId="ADAL" clId="{34DE6C31-27BF-414F-A371-52538741F8E9}" dt="2023-07-21T15:40:54.589" v="736" actId="478"/>
          <ac:spMkLst>
            <pc:docMk/>
            <pc:sldMk cId="1863855364" sldId="300"/>
            <ac:spMk id="37" creationId="{545C59A0-ECB6-6113-4CD9-2D4BF087D852}"/>
          </ac:spMkLst>
        </pc:spChg>
        <pc:spChg chg="del">
          <ac:chgData name="Lorenzo Rinaldi" userId="77d5bfdd-3e88-4678-a8ff-024fe85681f6" providerId="ADAL" clId="{34DE6C31-27BF-414F-A371-52538741F8E9}" dt="2023-07-21T15:40:54.589" v="736" actId="478"/>
          <ac:spMkLst>
            <pc:docMk/>
            <pc:sldMk cId="1863855364" sldId="300"/>
            <ac:spMk id="38" creationId="{A5FF1E32-B856-05A5-BEA8-F506784B2A0F}"/>
          </ac:spMkLst>
        </pc:spChg>
        <pc:spChg chg="del">
          <ac:chgData name="Lorenzo Rinaldi" userId="77d5bfdd-3e88-4678-a8ff-024fe85681f6" providerId="ADAL" clId="{34DE6C31-27BF-414F-A371-52538741F8E9}" dt="2023-07-21T15:40:54.589" v="736" actId="478"/>
          <ac:spMkLst>
            <pc:docMk/>
            <pc:sldMk cId="1863855364" sldId="300"/>
            <ac:spMk id="39" creationId="{D25B63D6-2D63-6503-60B3-108B75F9F877}"/>
          </ac:spMkLst>
        </pc:spChg>
        <pc:spChg chg="del">
          <ac:chgData name="Lorenzo Rinaldi" userId="77d5bfdd-3e88-4678-a8ff-024fe85681f6" providerId="ADAL" clId="{34DE6C31-27BF-414F-A371-52538741F8E9}" dt="2023-07-21T15:40:54.589" v="736" actId="478"/>
          <ac:spMkLst>
            <pc:docMk/>
            <pc:sldMk cId="1863855364" sldId="300"/>
            <ac:spMk id="40" creationId="{87A5C70D-FF86-0F80-1CAA-20FEA17DEAD6}"/>
          </ac:spMkLst>
        </pc:spChg>
        <pc:spChg chg="del">
          <ac:chgData name="Lorenzo Rinaldi" userId="77d5bfdd-3e88-4678-a8ff-024fe85681f6" providerId="ADAL" clId="{34DE6C31-27BF-414F-A371-52538741F8E9}" dt="2023-07-21T15:40:54.589" v="736" actId="478"/>
          <ac:spMkLst>
            <pc:docMk/>
            <pc:sldMk cId="1863855364" sldId="300"/>
            <ac:spMk id="41" creationId="{D5293854-853C-CEE4-B92F-B9CE657459E0}"/>
          </ac:spMkLst>
        </pc:spChg>
        <pc:spChg chg="del">
          <ac:chgData name="Lorenzo Rinaldi" userId="77d5bfdd-3e88-4678-a8ff-024fe85681f6" providerId="ADAL" clId="{34DE6C31-27BF-414F-A371-52538741F8E9}" dt="2023-07-21T15:40:54.589" v="736" actId="478"/>
          <ac:spMkLst>
            <pc:docMk/>
            <pc:sldMk cId="1863855364" sldId="300"/>
            <ac:spMk id="42" creationId="{65DE5730-5EBA-F456-CA60-9A5BC5DD2D28}"/>
          </ac:spMkLst>
        </pc:spChg>
        <pc:spChg chg="del">
          <ac:chgData name="Lorenzo Rinaldi" userId="77d5bfdd-3e88-4678-a8ff-024fe85681f6" providerId="ADAL" clId="{34DE6C31-27BF-414F-A371-52538741F8E9}" dt="2023-07-21T15:40:54.589" v="736" actId="478"/>
          <ac:spMkLst>
            <pc:docMk/>
            <pc:sldMk cId="1863855364" sldId="300"/>
            <ac:spMk id="44" creationId="{915907F8-FD0F-D7DF-B370-4664673649C8}"/>
          </ac:spMkLst>
        </pc:spChg>
        <pc:spChg chg="del">
          <ac:chgData name="Lorenzo Rinaldi" userId="77d5bfdd-3e88-4678-a8ff-024fe85681f6" providerId="ADAL" clId="{34DE6C31-27BF-414F-A371-52538741F8E9}" dt="2023-07-21T15:40:54.589" v="736" actId="478"/>
          <ac:spMkLst>
            <pc:docMk/>
            <pc:sldMk cId="1863855364" sldId="300"/>
            <ac:spMk id="45" creationId="{F43DAEDA-C9C5-CFAF-015A-54B1CD93C111}"/>
          </ac:spMkLst>
        </pc:spChg>
        <pc:spChg chg="del">
          <ac:chgData name="Lorenzo Rinaldi" userId="77d5bfdd-3e88-4678-a8ff-024fe85681f6" providerId="ADAL" clId="{34DE6C31-27BF-414F-A371-52538741F8E9}" dt="2023-07-21T15:40:54.589" v="736" actId="478"/>
          <ac:spMkLst>
            <pc:docMk/>
            <pc:sldMk cId="1863855364" sldId="300"/>
            <ac:spMk id="46" creationId="{E3C584D9-732E-7EDF-6A1D-1D9AE5E5B443}"/>
          </ac:spMkLst>
        </pc:spChg>
        <pc:spChg chg="del">
          <ac:chgData name="Lorenzo Rinaldi" userId="77d5bfdd-3e88-4678-a8ff-024fe85681f6" providerId="ADAL" clId="{34DE6C31-27BF-414F-A371-52538741F8E9}" dt="2023-07-21T15:40:54.589" v="736" actId="478"/>
          <ac:spMkLst>
            <pc:docMk/>
            <pc:sldMk cId="1863855364" sldId="300"/>
            <ac:spMk id="47" creationId="{1BC6B26A-C2AD-B17B-1D93-2C6BA74F0975}"/>
          </ac:spMkLst>
        </pc:spChg>
        <pc:spChg chg="del">
          <ac:chgData name="Lorenzo Rinaldi" userId="77d5bfdd-3e88-4678-a8ff-024fe85681f6" providerId="ADAL" clId="{34DE6C31-27BF-414F-A371-52538741F8E9}" dt="2023-07-21T15:40:54.589" v="736" actId="478"/>
          <ac:spMkLst>
            <pc:docMk/>
            <pc:sldMk cId="1863855364" sldId="300"/>
            <ac:spMk id="48" creationId="{5F4AE1E3-BD55-062D-6A18-D5373A2F559E}"/>
          </ac:spMkLst>
        </pc:spChg>
        <pc:spChg chg="del">
          <ac:chgData name="Lorenzo Rinaldi" userId="77d5bfdd-3e88-4678-a8ff-024fe85681f6" providerId="ADAL" clId="{34DE6C31-27BF-414F-A371-52538741F8E9}" dt="2023-07-21T15:40:54.589" v="736" actId="478"/>
          <ac:spMkLst>
            <pc:docMk/>
            <pc:sldMk cId="1863855364" sldId="300"/>
            <ac:spMk id="49" creationId="{986F6D1A-ABC8-C547-FF93-A912E9B3562F}"/>
          </ac:spMkLst>
        </pc:spChg>
        <pc:spChg chg="add mod">
          <ac:chgData name="Lorenzo Rinaldi" userId="77d5bfdd-3e88-4678-a8ff-024fe85681f6" providerId="ADAL" clId="{34DE6C31-27BF-414F-A371-52538741F8E9}" dt="2023-07-21T15:41:33.541" v="746" actId="1076"/>
          <ac:spMkLst>
            <pc:docMk/>
            <pc:sldMk cId="1863855364" sldId="300"/>
            <ac:spMk id="50" creationId="{3F18CD47-7637-D319-7029-1ACB3E329CD6}"/>
          </ac:spMkLst>
        </pc:spChg>
        <pc:picChg chg="del">
          <ac:chgData name="Lorenzo Rinaldi" userId="77d5bfdd-3e88-4678-a8ff-024fe85681f6" providerId="ADAL" clId="{34DE6C31-27BF-414F-A371-52538741F8E9}" dt="2023-07-22T06:15:35.234" v="1003" actId="478"/>
          <ac:picMkLst>
            <pc:docMk/>
            <pc:sldMk cId="1863855364" sldId="300"/>
            <ac:picMk id="3" creationId="{2FDE5C26-D4A7-4A08-BEF4-A1958E075695}"/>
          </ac:picMkLst>
        </pc:picChg>
        <pc:cxnChg chg="add mod">
          <ac:chgData name="Lorenzo Rinaldi" userId="77d5bfdd-3e88-4678-a8ff-024fe85681f6" providerId="ADAL" clId="{34DE6C31-27BF-414F-A371-52538741F8E9}" dt="2023-07-21T15:41:33.541" v="746" actId="1076"/>
          <ac:cxnSpMkLst>
            <pc:docMk/>
            <pc:sldMk cId="1863855364" sldId="300"/>
            <ac:cxnSpMk id="27" creationId="{78EA6908-A2B1-DD8E-30D5-AEC9405218FF}"/>
          </ac:cxnSpMkLst>
        </pc:cxnChg>
        <pc:cxnChg chg="add mod">
          <ac:chgData name="Lorenzo Rinaldi" userId="77d5bfdd-3e88-4678-a8ff-024fe85681f6" providerId="ADAL" clId="{34DE6C31-27BF-414F-A371-52538741F8E9}" dt="2023-07-21T15:41:33.541" v="746" actId="1076"/>
          <ac:cxnSpMkLst>
            <pc:docMk/>
            <pc:sldMk cId="1863855364" sldId="300"/>
            <ac:cxnSpMk id="30" creationId="{857A8596-6AF6-4E84-6B2C-C4081387FDC6}"/>
          </ac:cxnSpMkLst>
        </pc:cxnChg>
        <pc:cxnChg chg="add mod">
          <ac:chgData name="Lorenzo Rinaldi" userId="77d5bfdd-3e88-4678-a8ff-024fe85681f6" providerId="ADAL" clId="{34DE6C31-27BF-414F-A371-52538741F8E9}" dt="2023-07-21T15:41:33.541" v="746" actId="1076"/>
          <ac:cxnSpMkLst>
            <pc:docMk/>
            <pc:sldMk cId="1863855364" sldId="300"/>
            <ac:cxnSpMk id="33" creationId="{F20CDFB0-1A84-E806-E353-0E41D20ADBBC}"/>
          </ac:cxnSpMkLst>
        </pc:cxnChg>
        <pc:cxnChg chg="add mod">
          <ac:chgData name="Lorenzo Rinaldi" userId="77d5bfdd-3e88-4678-a8ff-024fe85681f6" providerId="ADAL" clId="{34DE6C31-27BF-414F-A371-52538741F8E9}" dt="2023-07-21T15:41:33.541" v="746" actId="1076"/>
          <ac:cxnSpMkLst>
            <pc:docMk/>
            <pc:sldMk cId="1863855364" sldId="300"/>
            <ac:cxnSpMk id="35" creationId="{2810EF4A-20A4-6E5A-1C37-B15388883F7E}"/>
          </ac:cxnSpMkLst>
        </pc:cxnChg>
        <pc:cxnChg chg="del">
          <ac:chgData name="Lorenzo Rinaldi" userId="77d5bfdd-3e88-4678-a8ff-024fe85681f6" providerId="ADAL" clId="{34DE6C31-27BF-414F-A371-52538741F8E9}" dt="2023-07-21T15:40:54.589" v="736" actId="478"/>
          <ac:cxnSpMkLst>
            <pc:docMk/>
            <pc:sldMk cId="1863855364" sldId="300"/>
            <ac:cxnSpMk id="43" creationId="{E003F8C6-6CC9-097B-C7AC-BC8EAD22B59C}"/>
          </ac:cxnSpMkLst>
        </pc:cxnChg>
      </pc:sldChg>
      <pc:sldChg chg="addSp delSp modSp add mod modAnim">
        <pc:chgData name="Lorenzo Rinaldi" userId="77d5bfdd-3e88-4678-a8ff-024fe85681f6" providerId="ADAL" clId="{34DE6C31-27BF-414F-A371-52538741F8E9}" dt="2023-07-22T06:15:37.739" v="1005" actId="478"/>
        <pc:sldMkLst>
          <pc:docMk/>
          <pc:sldMk cId="2706823943" sldId="301"/>
        </pc:sldMkLst>
        <pc:spChg chg="add mod">
          <ac:chgData name="Lorenzo Rinaldi" userId="77d5bfdd-3e88-4678-a8ff-024fe85681f6" providerId="ADAL" clId="{34DE6C31-27BF-414F-A371-52538741F8E9}" dt="2023-07-21T15:42:30.994" v="772" actId="1036"/>
          <ac:spMkLst>
            <pc:docMk/>
            <pc:sldMk cId="2706823943" sldId="301"/>
            <ac:spMk id="2" creationId="{CF454936-752B-8CD5-247C-AAC1877B25AF}"/>
          </ac:spMkLst>
        </pc:spChg>
        <pc:spChg chg="add mod">
          <ac:chgData name="Lorenzo Rinaldi" userId="77d5bfdd-3e88-4678-a8ff-024fe85681f6" providerId="ADAL" clId="{34DE6C31-27BF-414F-A371-52538741F8E9}" dt="2023-07-21T15:42:25.820" v="755" actId="1076"/>
          <ac:spMkLst>
            <pc:docMk/>
            <pc:sldMk cId="2706823943" sldId="301"/>
            <ac:spMk id="5" creationId="{B5A7810F-834F-313E-FD5C-200CAB8AA5D9}"/>
          </ac:spMkLst>
        </pc:spChg>
        <pc:spChg chg="del">
          <ac:chgData name="Lorenzo Rinaldi" userId="77d5bfdd-3e88-4678-a8ff-024fe85681f6" providerId="ADAL" clId="{34DE6C31-27BF-414F-A371-52538741F8E9}" dt="2023-07-22T06:15:36.991" v="1004" actId="478"/>
          <ac:spMkLst>
            <pc:docMk/>
            <pc:sldMk cId="2706823943" sldId="301"/>
            <ac:spMk id="6" creationId="{4BDB5223-6EB5-1046-88BB-84ED760A29CE}"/>
          </ac:spMkLst>
        </pc:spChg>
        <pc:spChg chg="add mod">
          <ac:chgData name="Lorenzo Rinaldi" userId="77d5bfdd-3e88-4678-a8ff-024fe85681f6" providerId="ADAL" clId="{34DE6C31-27BF-414F-A371-52538741F8E9}" dt="2023-07-21T15:42:25.820" v="755" actId="1076"/>
          <ac:spMkLst>
            <pc:docMk/>
            <pc:sldMk cId="2706823943" sldId="301"/>
            <ac:spMk id="7" creationId="{3604EAB9-7CD5-2B02-4ECA-58D4358B489C}"/>
          </ac:spMkLst>
        </pc:spChg>
        <pc:spChg chg="add mod">
          <ac:chgData name="Lorenzo Rinaldi" userId="77d5bfdd-3e88-4678-a8ff-024fe85681f6" providerId="ADAL" clId="{34DE6C31-27BF-414F-A371-52538741F8E9}" dt="2023-07-21T15:42:25.820" v="755" actId="1076"/>
          <ac:spMkLst>
            <pc:docMk/>
            <pc:sldMk cId="2706823943" sldId="301"/>
            <ac:spMk id="8" creationId="{0418A235-DAA7-61C5-D1DE-5784842A0D9A}"/>
          </ac:spMkLst>
        </pc:spChg>
        <pc:spChg chg="add mod">
          <ac:chgData name="Lorenzo Rinaldi" userId="77d5bfdd-3e88-4678-a8ff-024fe85681f6" providerId="ADAL" clId="{34DE6C31-27BF-414F-A371-52538741F8E9}" dt="2023-07-21T15:42:25.820" v="755" actId="1076"/>
          <ac:spMkLst>
            <pc:docMk/>
            <pc:sldMk cId="2706823943" sldId="301"/>
            <ac:spMk id="9" creationId="{FB3B3B8F-FAA0-B8D4-0D6F-E3D4D921B2DC}"/>
          </ac:spMkLst>
        </pc:spChg>
        <pc:spChg chg="del">
          <ac:chgData name="Lorenzo Rinaldi" userId="77d5bfdd-3e88-4678-a8ff-024fe85681f6" providerId="ADAL" clId="{34DE6C31-27BF-414F-A371-52538741F8E9}" dt="2023-07-21T15:42:05.022" v="750" actId="478"/>
          <ac:spMkLst>
            <pc:docMk/>
            <pc:sldMk cId="2706823943" sldId="301"/>
            <ac:spMk id="10" creationId="{16ACA722-AE77-4050-5D88-CC86B71D4B40}"/>
          </ac:spMkLst>
        </pc:spChg>
        <pc:spChg chg="add mod">
          <ac:chgData name="Lorenzo Rinaldi" userId="77d5bfdd-3e88-4678-a8ff-024fe85681f6" providerId="ADAL" clId="{34DE6C31-27BF-414F-A371-52538741F8E9}" dt="2023-07-21T15:42:25.820" v="755" actId="1076"/>
          <ac:spMkLst>
            <pc:docMk/>
            <pc:sldMk cId="2706823943" sldId="301"/>
            <ac:spMk id="11" creationId="{4B38FC35-1F3B-FB2F-53FD-C984AF5984CF}"/>
          </ac:spMkLst>
        </pc:spChg>
        <pc:spChg chg="add mod">
          <ac:chgData name="Lorenzo Rinaldi" userId="77d5bfdd-3e88-4678-a8ff-024fe85681f6" providerId="ADAL" clId="{34DE6C31-27BF-414F-A371-52538741F8E9}" dt="2023-07-21T15:42:25.820" v="755" actId="1076"/>
          <ac:spMkLst>
            <pc:docMk/>
            <pc:sldMk cId="2706823943" sldId="301"/>
            <ac:spMk id="12" creationId="{12577B09-C1E1-95DE-59AE-19D0DD5C4A61}"/>
          </ac:spMkLst>
        </pc:spChg>
        <pc:spChg chg="add mod">
          <ac:chgData name="Lorenzo Rinaldi" userId="77d5bfdd-3e88-4678-a8ff-024fe85681f6" providerId="ADAL" clId="{34DE6C31-27BF-414F-A371-52538741F8E9}" dt="2023-07-21T15:42:25.820" v="755" actId="1076"/>
          <ac:spMkLst>
            <pc:docMk/>
            <pc:sldMk cId="2706823943" sldId="301"/>
            <ac:spMk id="13" creationId="{E7D31721-9D3C-0662-E103-3AC45E7D5F75}"/>
          </ac:spMkLst>
        </pc:spChg>
        <pc:spChg chg="add mod">
          <ac:chgData name="Lorenzo Rinaldi" userId="77d5bfdd-3e88-4678-a8ff-024fe85681f6" providerId="ADAL" clId="{34DE6C31-27BF-414F-A371-52538741F8E9}" dt="2023-07-21T15:42:25.820" v="755" actId="1076"/>
          <ac:spMkLst>
            <pc:docMk/>
            <pc:sldMk cId="2706823943" sldId="301"/>
            <ac:spMk id="14" creationId="{9B3DC11A-EA8C-CF91-4B60-6B04AC0D8D2A}"/>
          </ac:spMkLst>
        </pc:spChg>
        <pc:spChg chg="add mod">
          <ac:chgData name="Lorenzo Rinaldi" userId="77d5bfdd-3e88-4678-a8ff-024fe85681f6" providerId="ADAL" clId="{34DE6C31-27BF-414F-A371-52538741F8E9}" dt="2023-07-21T15:42:25.820" v="755" actId="1076"/>
          <ac:spMkLst>
            <pc:docMk/>
            <pc:sldMk cId="2706823943" sldId="301"/>
            <ac:spMk id="15" creationId="{C5F754A0-908F-0DFE-2C80-D6DA412FE854}"/>
          </ac:spMkLst>
        </pc:spChg>
        <pc:spChg chg="add mod">
          <ac:chgData name="Lorenzo Rinaldi" userId="77d5bfdd-3e88-4678-a8ff-024fe85681f6" providerId="ADAL" clId="{34DE6C31-27BF-414F-A371-52538741F8E9}" dt="2023-07-21T15:42:25.820" v="755" actId="1076"/>
          <ac:spMkLst>
            <pc:docMk/>
            <pc:sldMk cId="2706823943" sldId="301"/>
            <ac:spMk id="16" creationId="{0890989B-CD4B-0CBD-3F26-B9891A271498}"/>
          </ac:spMkLst>
        </pc:spChg>
        <pc:spChg chg="add mod">
          <ac:chgData name="Lorenzo Rinaldi" userId="77d5bfdd-3e88-4678-a8ff-024fe85681f6" providerId="ADAL" clId="{34DE6C31-27BF-414F-A371-52538741F8E9}" dt="2023-07-21T15:42:25.820" v="755" actId="1076"/>
          <ac:spMkLst>
            <pc:docMk/>
            <pc:sldMk cId="2706823943" sldId="301"/>
            <ac:spMk id="17" creationId="{A5BCF0A7-DA47-422D-9D41-71C9F4BDFE13}"/>
          </ac:spMkLst>
        </pc:spChg>
        <pc:spChg chg="add mod">
          <ac:chgData name="Lorenzo Rinaldi" userId="77d5bfdd-3e88-4678-a8ff-024fe85681f6" providerId="ADAL" clId="{34DE6C31-27BF-414F-A371-52538741F8E9}" dt="2023-07-21T15:42:25.820" v="755" actId="1076"/>
          <ac:spMkLst>
            <pc:docMk/>
            <pc:sldMk cId="2706823943" sldId="301"/>
            <ac:spMk id="18" creationId="{138687C8-34C1-1F94-630B-F848F76222BD}"/>
          </ac:spMkLst>
        </pc:spChg>
        <pc:spChg chg="add mod">
          <ac:chgData name="Lorenzo Rinaldi" userId="77d5bfdd-3e88-4678-a8ff-024fe85681f6" providerId="ADAL" clId="{34DE6C31-27BF-414F-A371-52538741F8E9}" dt="2023-07-21T15:42:25.820" v="755" actId="1076"/>
          <ac:spMkLst>
            <pc:docMk/>
            <pc:sldMk cId="2706823943" sldId="301"/>
            <ac:spMk id="19" creationId="{F9DD659A-DA9D-94C0-F5AF-196C5ACBE2F8}"/>
          </ac:spMkLst>
        </pc:spChg>
        <pc:spChg chg="add mod">
          <ac:chgData name="Lorenzo Rinaldi" userId="77d5bfdd-3e88-4678-a8ff-024fe85681f6" providerId="ADAL" clId="{34DE6C31-27BF-414F-A371-52538741F8E9}" dt="2023-07-21T15:42:25.820" v="755" actId="1076"/>
          <ac:spMkLst>
            <pc:docMk/>
            <pc:sldMk cId="2706823943" sldId="301"/>
            <ac:spMk id="20" creationId="{E9DEF20A-C928-5744-2673-C8F273FA09A5}"/>
          </ac:spMkLst>
        </pc:spChg>
        <pc:spChg chg="add mod">
          <ac:chgData name="Lorenzo Rinaldi" userId="77d5bfdd-3e88-4678-a8ff-024fe85681f6" providerId="ADAL" clId="{34DE6C31-27BF-414F-A371-52538741F8E9}" dt="2023-07-21T15:42:25.820" v="755" actId="1076"/>
          <ac:spMkLst>
            <pc:docMk/>
            <pc:sldMk cId="2706823943" sldId="301"/>
            <ac:spMk id="21" creationId="{E5908570-D160-9F4F-B4FF-E2352DE3F344}"/>
          </ac:spMkLst>
        </pc:spChg>
        <pc:spChg chg="add mod">
          <ac:chgData name="Lorenzo Rinaldi" userId="77d5bfdd-3e88-4678-a8ff-024fe85681f6" providerId="ADAL" clId="{34DE6C31-27BF-414F-A371-52538741F8E9}" dt="2023-07-21T15:42:25.820" v="755" actId="1076"/>
          <ac:spMkLst>
            <pc:docMk/>
            <pc:sldMk cId="2706823943" sldId="301"/>
            <ac:spMk id="22" creationId="{548821C0-854C-F9EF-4256-95E965715CF3}"/>
          </ac:spMkLst>
        </pc:spChg>
        <pc:spChg chg="add mod">
          <ac:chgData name="Lorenzo Rinaldi" userId="77d5bfdd-3e88-4678-a8ff-024fe85681f6" providerId="ADAL" clId="{34DE6C31-27BF-414F-A371-52538741F8E9}" dt="2023-07-21T15:42:25.820" v="755" actId="1076"/>
          <ac:spMkLst>
            <pc:docMk/>
            <pc:sldMk cId="2706823943" sldId="301"/>
            <ac:spMk id="23" creationId="{066A02D6-BA94-F40B-FA40-A884DB3D7263}"/>
          </ac:spMkLst>
        </pc:spChg>
        <pc:spChg chg="del">
          <ac:chgData name="Lorenzo Rinaldi" userId="77d5bfdd-3e88-4678-a8ff-024fe85681f6" providerId="ADAL" clId="{34DE6C31-27BF-414F-A371-52538741F8E9}" dt="2023-07-21T15:42:03.155" v="749" actId="478"/>
          <ac:spMkLst>
            <pc:docMk/>
            <pc:sldMk cId="2706823943" sldId="301"/>
            <ac:spMk id="24" creationId="{6C8767B9-F2C2-69CF-AF03-C37A1A4B3B04}"/>
          </ac:spMkLst>
        </pc:spChg>
        <pc:spChg chg="del">
          <ac:chgData name="Lorenzo Rinaldi" userId="77d5bfdd-3e88-4678-a8ff-024fe85681f6" providerId="ADAL" clId="{34DE6C31-27BF-414F-A371-52538741F8E9}" dt="2023-07-21T15:42:03.155" v="749" actId="478"/>
          <ac:spMkLst>
            <pc:docMk/>
            <pc:sldMk cId="2706823943" sldId="301"/>
            <ac:spMk id="25" creationId="{62D151CA-5CA2-8CD0-D00E-7C7A8DE90968}"/>
          </ac:spMkLst>
        </pc:spChg>
        <pc:spChg chg="del">
          <ac:chgData name="Lorenzo Rinaldi" userId="77d5bfdd-3e88-4678-a8ff-024fe85681f6" providerId="ADAL" clId="{34DE6C31-27BF-414F-A371-52538741F8E9}" dt="2023-07-21T15:42:03.155" v="749" actId="478"/>
          <ac:spMkLst>
            <pc:docMk/>
            <pc:sldMk cId="2706823943" sldId="301"/>
            <ac:spMk id="26" creationId="{7AEFCF12-0D7D-6CE3-CFC6-06F5CBB410F2}"/>
          </ac:spMkLst>
        </pc:spChg>
        <pc:spChg chg="del">
          <ac:chgData name="Lorenzo Rinaldi" userId="77d5bfdd-3e88-4678-a8ff-024fe85681f6" providerId="ADAL" clId="{34DE6C31-27BF-414F-A371-52538741F8E9}" dt="2023-07-21T15:42:03.155" v="749" actId="478"/>
          <ac:spMkLst>
            <pc:docMk/>
            <pc:sldMk cId="2706823943" sldId="301"/>
            <ac:spMk id="28" creationId="{A5F534AF-49BF-A373-470A-063ED71F6983}"/>
          </ac:spMkLst>
        </pc:spChg>
        <pc:spChg chg="del">
          <ac:chgData name="Lorenzo Rinaldi" userId="77d5bfdd-3e88-4678-a8ff-024fe85681f6" providerId="ADAL" clId="{34DE6C31-27BF-414F-A371-52538741F8E9}" dt="2023-07-21T15:42:03.155" v="749" actId="478"/>
          <ac:spMkLst>
            <pc:docMk/>
            <pc:sldMk cId="2706823943" sldId="301"/>
            <ac:spMk id="29" creationId="{5CD3E276-3EA4-AB1D-5F9F-5FFAD16A92B9}"/>
          </ac:spMkLst>
        </pc:spChg>
        <pc:spChg chg="del">
          <ac:chgData name="Lorenzo Rinaldi" userId="77d5bfdd-3e88-4678-a8ff-024fe85681f6" providerId="ADAL" clId="{34DE6C31-27BF-414F-A371-52538741F8E9}" dt="2023-07-21T15:42:03.155" v="749" actId="478"/>
          <ac:spMkLst>
            <pc:docMk/>
            <pc:sldMk cId="2706823943" sldId="301"/>
            <ac:spMk id="31" creationId="{1B2E5439-4C6A-B4EC-EA3E-3DDEC94A07E3}"/>
          </ac:spMkLst>
        </pc:spChg>
        <pc:spChg chg="del">
          <ac:chgData name="Lorenzo Rinaldi" userId="77d5bfdd-3e88-4678-a8ff-024fe85681f6" providerId="ADAL" clId="{34DE6C31-27BF-414F-A371-52538741F8E9}" dt="2023-07-21T15:42:03.155" v="749" actId="478"/>
          <ac:spMkLst>
            <pc:docMk/>
            <pc:sldMk cId="2706823943" sldId="301"/>
            <ac:spMk id="32" creationId="{4CEF8D89-BC45-3770-5DB0-2040AF4222EC}"/>
          </ac:spMkLst>
        </pc:spChg>
        <pc:spChg chg="del">
          <ac:chgData name="Lorenzo Rinaldi" userId="77d5bfdd-3e88-4678-a8ff-024fe85681f6" providerId="ADAL" clId="{34DE6C31-27BF-414F-A371-52538741F8E9}" dt="2023-07-21T15:42:03.155" v="749" actId="478"/>
          <ac:spMkLst>
            <pc:docMk/>
            <pc:sldMk cId="2706823943" sldId="301"/>
            <ac:spMk id="34" creationId="{F7BD05B2-295C-C30E-E6A3-66E9E5C66FC5}"/>
          </ac:spMkLst>
        </pc:spChg>
        <pc:spChg chg="add mod">
          <ac:chgData name="Lorenzo Rinaldi" userId="77d5bfdd-3e88-4678-a8ff-024fe85681f6" providerId="ADAL" clId="{34DE6C31-27BF-414F-A371-52538741F8E9}" dt="2023-07-21T15:42:25.820" v="755" actId="1076"/>
          <ac:spMkLst>
            <pc:docMk/>
            <pc:sldMk cId="2706823943" sldId="301"/>
            <ac:spMk id="36" creationId="{FCA3CBDA-7974-326B-6481-A109874F1940}"/>
          </ac:spMkLst>
        </pc:spChg>
        <pc:spChg chg="add mod">
          <ac:chgData name="Lorenzo Rinaldi" userId="77d5bfdd-3e88-4678-a8ff-024fe85681f6" providerId="ADAL" clId="{34DE6C31-27BF-414F-A371-52538741F8E9}" dt="2023-07-21T15:42:25.820" v="755" actId="1076"/>
          <ac:spMkLst>
            <pc:docMk/>
            <pc:sldMk cId="2706823943" sldId="301"/>
            <ac:spMk id="37" creationId="{779D1C45-6DD6-402E-D3D9-CE153C9A46E1}"/>
          </ac:spMkLst>
        </pc:spChg>
        <pc:spChg chg="add mod">
          <ac:chgData name="Lorenzo Rinaldi" userId="77d5bfdd-3e88-4678-a8ff-024fe85681f6" providerId="ADAL" clId="{34DE6C31-27BF-414F-A371-52538741F8E9}" dt="2023-07-21T15:42:25.820" v="755" actId="1076"/>
          <ac:spMkLst>
            <pc:docMk/>
            <pc:sldMk cId="2706823943" sldId="301"/>
            <ac:spMk id="38" creationId="{28F41D75-2F9C-2333-2F01-49661019BF2C}"/>
          </ac:spMkLst>
        </pc:spChg>
        <pc:spChg chg="add mod">
          <ac:chgData name="Lorenzo Rinaldi" userId="77d5bfdd-3e88-4678-a8ff-024fe85681f6" providerId="ADAL" clId="{34DE6C31-27BF-414F-A371-52538741F8E9}" dt="2023-07-21T15:42:25.820" v="755" actId="1076"/>
          <ac:spMkLst>
            <pc:docMk/>
            <pc:sldMk cId="2706823943" sldId="301"/>
            <ac:spMk id="39" creationId="{45B73957-18C2-69CD-4FCB-A0CE7C829145}"/>
          </ac:spMkLst>
        </pc:spChg>
        <pc:spChg chg="add mod">
          <ac:chgData name="Lorenzo Rinaldi" userId="77d5bfdd-3e88-4678-a8ff-024fe85681f6" providerId="ADAL" clId="{34DE6C31-27BF-414F-A371-52538741F8E9}" dt="2023-07-21T15:42:25.820" v="755" actId="1076"/>
          <ac:spMkLst>
            <pc:docMk/>
            <pc:sldMk cId="2706823943" sldId="301"/>
            <ac:spMk id="40" creationId="{B190841E-1DFD-706A-BB02-8FF55993642E}"/>
          </ac:spMkLst>
        </pc:spChg>
        <pc:spChg chg="add mod">
          <ac:chgData name="Lorenzo Rinaldi" userId="77d5bfdd-3e88-4678-a8ff-024fe85681f6" providerId="ADAL" clId="{34DE6C31-27BF-414F-A371-52538741F8E9}" dt="2023-07-21T15:42:25.820" v="755" actId="1076"/>
          <ac:spMkLst>
            <pc:docMk/>
            <pc:sldMk cId="2706823943" sldId="301"/>
            <ac:spMk id="41" creationId="{3FA9B1C2-02A4-DC97-BC72-15C6B6BB7D51}"/>
          </ac:spMkLst>
        </pc:spChg>
        <pc:spChg chg="add mod">
          <ac:chgData name="Lorenzo Rinaldi" userId="77d5bfdd-3e88-4678-a8ff-024fe85681f6" providerId="ADAL" clId="{34DE6C31-27BF-414F-A371-52538741F8E9}" dt="2023-07-21T15:42:25.820" v="755" actId="1076"/>
          <ac:spMkLst>
            <pc:docMk/>
            <pc:sldMk cId="2706823943" sldId="301"/>
            <ac:spMk id="42" creationId="{E9C4EE81-B555-145D-F2A9-9F3D1EAAC15B}"/>
          </ac:spMkLst>
        </pc:spChg>
        <pc:spChg chg="add mod">
          <ac:chgData name="Lorenzo Rinaldi" userId="77d5bfdd-3e88-4678-a8ff-024fe85681f6" providerId="ADAL" clId="{34DE6C31-27BF-414F-A371-52538741F8E9}" dt="2023-07-21T15:42:25.820" v="755" actId="1076"/>
          <ac:spMkLst>
            <pc:docMk/>
            <pc:sldMk cId="2706823943" sldId="301"/>
            <ac:spMk id="43" creationId="{802605B4-03E8-6F82-8F84-188433BAD74D}"/>
          </ac:spMkLst>
        </pc:spChg>
        <pc:spChg chg="add mod">
          <ac:chgData name="Lorenzo Rinaldi" userId="77d5bfdd-3e88-4678-a8ff-024fe85681f6" providerId="ADAL" clId="{34DE6C31-27BF-414F-A371-52538741F8E9}" dt="2023-07-21T15:42:25.820" v="755" actId="1076"/>
          <ac:spMkLst>
            <pc:docMk/>
            <pc:sldMk cId="2706823943" sldId="301"/>
            <ac:spMk id="44" creationId="{0C5C717F-620C-BDAE-EA2E-0B1DEDFD0637}"/>
          </ac:spMkLst>
        </pc:spChg>
        <pc:spChg chg="add mod">
          <ac:chgData name="Lorenzo Rinaldi" userId="77d5bfdd-3e88-4678-a8ff-024fe85681f6" providerId="ADAL" clId="{34DE6C31-27BF-414F-A371-52538741F8E9}" dt="2023-07-21T15:42:25.820" v="755" actId="1076"/>
          <ac:spMkLst>
            <pc:docMk/>
            <pc:sldMk cId="2706823943" sldId="301"/>
            <ac:spMk id="45" creationId="{71B9C2F3-85B6-8981-41E6-5ECBC9B51B97}"/>
          </ac:spMkLst>
        </pc:spChg>
        <pc:spChg chg="add mod">
          <ac:chgData name="Lorenzo Rinaldi" userId="77d5bfdd-3e88-4678-a8ff-024fe85681f6" providerId="ADAL" clId="{34DE6C31-27BF-414F-A371-52538741F8E9}" dt="2023-07-21T15:42:25.820" v="755" actId="1076"/>
          <ac:spMkLst>
            <pc:docMk/>
            <pc:sldMk cId="2706823943" sldId="301"/>
            <ac:spMk id="46" creationId="{B9F3E922-0D2C-F559-DF1D-1ECA5DD52AA7}"/>
          </ac:spMkLst>
        </pc:spChg>
        <pc:spChg chg="add mod">
          <ac:chgData name="Lorenzo Rinaldi" userId="77d5bfdd-3e88-4678-a8ff-024fe85681f6" providerId="ADAL" clId="{34DE6C31-27BF-414F-A371-52538741F8E9}" dt="2023-07-21T15:42:25.820" v="755" actId="1076"/>
          <ac:spMkLst>
            <pc:docMk/>
            <pc:sldMk cId="2706823943" sldId="301"/>
            <ac:spMk id="47" creationId="{6C509FB1-9640-CF4B-23F9-25677C6D9853}"/>
          </ac:spMkLst>
        </pc:spChg>
        <pc:spChg chg="add mod">
          <ac:chgData name="Lorenzo Rinaldi" userId="77d5bfdd-3e88-4678-a8ff-024fe85681f6" providerId="ADAL" clId="{34DE6C31-27BF-414F-A371-52538741F8E9}" dt="2023-07-21T15:42:25.820" v="755" actId="1076"/>
          <ac:spMkLst>
            <pc:docMk/>
            <pc:sldMk cId="2706823943" sldId="301"/>
            <ac:spMk id="48" creationId="{5B818C9C-E0EE-8E3B-D7D1-0244B70FB0E0}"/>
          </ac:spMkLst>
        </pc:spChg>
        <pc:spChg chg="add mod">
          <ac:chgData name="Lorenzo Rinaldi" userId="77d5bfdd-3e88-4678-a8ff-024fe85681f6" providerId="ADAL" clId="{34DE6C31-27BF-414F-A371-52538741F8E9}" dt="2023-07-21T15:42:25.820" v="755" actId="1076"/>
          <ac:spMkLst>
            <pc:docMk/>
            <pc:sldMk cId="2706823943" sldId="301"/>
            <ac:spMk id="49" creationId="{CBFD1D1F-EDEA-5F94-1F4D-B9BD101592EC}"/>
          </ac:spMkLst>
        </pc:spChg>
        <pc:spChg chg="del">
          <ac:chgData name="Lorenzo Rinaldi" userId="77d5bfdd-3e88-4678-a8ff-024fe85681f6" providerId="ADAL" clId="{34DE6C31-27BF-414F-A371-52538741F8E9}" dt="2023-07-21T15:42:03.155" v="749" actId="478"/>
          <ac:spMkLst>
            <pc:docMk/>
            <pc:sldMk cId="2706823943" sldId="301"/>
            <ac:spMk id="50" creationId="{3F18CD47-7637-D319-7029-1ACB3E329CD6}"/>
          </ac:spMkLst>
        </pc:spChg>
        <pc:spChg chg="add mod">
          <ac:chgData name="Lorenzo Rinaldi" userId="77d5bfdd-3e88-4678-a8ff-024fe85681f6" providerId="ADAL" clId="{34DE6C31-27BF-414F-A371-52538741F8E9}" dt="2023-07-21T15:42:25.820" v="755" actId="1076"/>
          <ac:spMkLst>
            <pc:docMk/>
            <pc:sldMk cId="2706823943" sldId="301"/>
            <ac:spMk id="51" creationId="{5512E431-1914-6F73-3738-94C9A682889E}"/>
          </ac:spMkLst>
        </pc:spChg>
        <pc:spChg chg="add mod">
          <ac:chgData name="Lorenzo Rinaldi" userId="77d5bfdd-3e88-4678-a8ff-024fe85681f6" providerId="ADAL" clId="{34DE6C31-27BF-414F-A371-52538741F8E9}" dt="2023-07-21T15:42:25.820" v="755" actId="1076"/>
          <ac:spMkLst>
            <pc:docMk/>
            <pc:sldMk cId="2706823943" sldId="301"/>
            <ac:spMk id="52" creationId="{E97C4E82-B19C-60D7-34FF-4B57C46EBD55}"/>
          </ac:spMkLst>
        </pc:spChg>
        <pc:spChg chg="add mod">
          <ac:chgData name="Lorenzo Rinaldi" userId="77d5bfdd-3e88-4678-a8ff-024fe85681f6" providerId="ADAL" clId="{34DE6C31-27BF-414F-A371-52538741F8E9}" dt="2023-07-21T15:42:25.820" v="755" actId="1076"/>
          <ac:spMkLst>
            <pc:docMk/>
            <pc:sldMk cId="2706823943" sldId="301"/>
            <ac:spMk id="53" creationId="{C6B71887-6D37-D399-CFF8-224B9A9E5BCC}"/>
          </ac:spMkLst>
        </pc:spChg>
        <pc:spChg chg="add mod">
          <ac:chgData name="Lorenzo Rinaldi" userId="77d5bfdd-3e88-4678-a8ff-024fe85681f6" providerId="ADAL" clId="{34DE6C31-27BF-414F-A371-52538741F8E9}" dt="2023-07-21T15:42:25.820" v="755" actId="1076"/>
          <ac:spMkLst>
            <pc:docMk/>
            <pc:sldMk cId="2706823943" sldId="301"/>
            <ac:spMk id="54" creationId="{89FE45BA-6873-2D95-138A-EED5F6D78FE7}"/>
          </ac:spMkLst>
        </pc:spChg>
        <pc:spChg chg="add mod">
          <ac:chgData name="Lorenzo Rinaldi" userId="77d5bfdd-3e88-4678-a8ff-024fe85681f6" providerId="ADAL" clId="{34DE6C31-27BF-414F-A371-52538741F8E9}" dt="2023-07-21T15:42:25.820" v="755" actId="1076"/>
          <ac:spMkLst>
            <pc:docMk/>
            <pc:sldMk cId="2706823943" sldId="301"/>
            <ac:spMk id="55" creationId="{0E3AF964-2100-FBF6-F421-A2A9AABAE252}"/>
          </ac:spMkLst>
        </pc:spChg>
        <pc:spChg chg="add mod">
          <ac:chgData name="Lorenzo Rinaldi" userId="77d5bfdd-3e88-4678-a8ff-024fe85681f6" providerId="ADAL" clId="{34DE6C31-27BF-414F-A371-52538741F8E9}" dt="2023-07-21T15:42:25.820" v="755" actId="1076"/>
          <ac:spMkLst>
            <pc:docMk/>
            <pc:sldMk cId="2706823943" sldId="301"/>
            <ac:spMk id="56" creationId="{0986EB0B-5997-AA0C-9414-31B497AF6830}"/>
          </ac:spMkLst>
        </pc:spChg>
        <pc:spChg chg="add mod">
          <ac:chgData name="Lorenzo Rinaldi" userId="77d5bfdd-3e88-4678-a8ff-024fe85681f6" providerId="ADAL" clId="{34DE6C31-27BF-414F-A371-52538741F8E9}" dt="2023-07-21T15:42:25.820" v="755" actId="1076"/>
          <ac:spMkLst>
            <pc:docMk/>
            <pc:sldMk cId="2706823943" sldId="301"/>
            <ac:spMk id="57" creationId="{19ADADB3-73F7-C03F-A2A5-FF07471A4A6B}"/>
          </ac:spMkLst>
        </pc:spChg>
        <pc:spChg chg="add mod">
          <ac:chgData name="Lorenzo Rinaldi" userId="77d5bfdd-3e88-4678-a8ff-024fe85681f6" providerId="ADAL" clId="{34DE6C31-27BF-414F-A371-52538741F8E9}" dt="2023-07-21T15:42:25.820" v="755" actId="1076"/>
          <ac:spMkLst>
            <pc:docMk/>
            <pc:sldMk cId="2706823943" sldId="301"/>
            <ac:spMk id="58" creationId="{5539A6EF-741C-7FFF-3E51-96CC7A2EFAA2}"/>
          </ac:spMkLst>
        </pc:spChg>
        <pc:spChg chg="add mod">
          <ac:chgData name="Lorenzo Rinaldi" userId="77d5bfdd-3e88-4678-a8ff-024fe85681f6" providerId="ADAL" clId="{34DE6C31-27BF-414F-A371-52538741F8E9}" dt="2023-07-21T15:42:25.820" v="755" actId="1076"/>
          <ac:spMkLst>
            <pc:docMk/>
            <pc:sldMk cId="2706823943" sldId="301"/>
            <ac:spMk id="59" creationId="{F1DAEC70-BA10-273F-6AB3-47D3CC913905}"/>
          </ac:spMkLst>
        </pc:spChg>
        <pc:spChg chg="add mod">
          <ac:chgData name="Lorenzo Rinaldi" userId="77d5bfdd-3e88-4678-a8ff-024fe85681f6" providerId="ADAL" clId="{34DE6C31-27BF-414F-A371-52538741F8E9}" dt="2023-07-21T15:42:25.820" v="755" actId="1076"/>
          <ac:spMkLst>
            <pc:docMk/>
            <pc:sldMk cId="2706823943" sldId="301"/>
            <ac:spMk id="60" creationId="{0E132BDE-C209-94ED-6FE3-4C5A2E5BB969}"/>
          </ac:spMkLst>
        </pc:spChg>
        <pc:spChg chg="add mod">
          <ac:chgData name="Lorenzo Rinaldi" userId="77d5bfdd-3e88-4678-a8ff-024fe85681f6" providerId="ADAL" clId="{34DE6C31-27BF-414F-A371-52538741F8E9}" dt="2023-07-21T15:42:25.820" v="755" actId="1076"/>
          <ac:spMkLst>
            <pc:docMk/>
            <pc:sldMk cId="2706823943" sldId="301"/>
            <ac:spMk id="61" creationId="{3D93DA1A-6A92-4152-DDBB-B48E98FA3BEF}"/>
          </ac:spMkLst>
        </pc:spChg>
        <pc:spChg chg="add mod">
          <ac:chgData name="Lorenzo Rinaldi" userId="77d5bfdd-3e88-4678-a8ff-024fe85681f6" providerId="ADAL" clId="{34DE6C31-27BF-414F-A371-52538741F8E9}" dt="2023-07-21T15:42:25.820" v="755" actId="1076"/>
          <ac:spMkLst>
            <pc:docMk/>
            <pc:sldMk cId="2706823943" sldId="301"/>
            <ac:spMk id="62" creationId="{2E855C21-E385-4A72-2464-65EAFB715964}"/>
          </ac:spMkLst>
        </pc:spChg>
        <pc:spChg chg="add mod">
          <ac:chgData name="Lorenzo Rinaldi" userId="77d5bfdd-3e88-4678-a8ff-024fe85681f6" providerId="ADAL" clId="{34DE6C31-27BF-414F-A371-52538741F8E9}" dt="2023-07-21T15:42:25.820" v="755" actId="1076"/>
          <ac:spMkLst>
            <pc:docMk/>
            <pc:sldMk cId="2706823943" sldId="301"/>
            <ac:spMk id="63" creationId="{370309A3-DEC8-4162-7146-05895DD8C01B}"/>
          </ac:spMkLst>
        </pc:spChg>
        <pc:spChg chg="add mod">
          <ac:chgData name="Lorenzo Rinaldi" userId="77d5bfdd-3e88-4678-a8ff-024fe85681f6" providerId="ADAL" clId="{34DE6C31-27BF-414F-A371-52538741F8E9}" dt="2023-07-21T15:42:25.820" v="755" actId="1076"/>
          <ac:spMkLst>
            <pc:docMk/>
            <pc:sldMk cId="2706823943" sldId="301"/>
            <ac:spMk id="64" creationId="{E0108B6C-951F-1B60-1CB7-F0970782486E}"/>
          </ac:spMkLst>
        </pc:spChg>
        <pc:spChg chg="add mod">
          <ac:chgData name="Lorenzo Rinaldi" userId="77d5bfdd-3e88-4678-a8ff-024fe85681f6" providerId="ADAL" clId="{34DE6C31-27BF-414F-A371-52538741F8E9}" dt="2023-07-21T15:42:25.820" v="755" actId="1076"/>
          <ac:spMkLst>
            <pc:docMk/>
            <pc:sldMk cId="2706823943" sldId="301"/>
            <ac:spMk id="65" creationId="{25E90D1A-768F-A564-42D4-7A128BF43F11}"/>
          </ac:spMkLst>
        </pc:spChg>
        <pc:spChg chg="add mod">
          <ac:chgData name="Lorenzo Rinaldi" userId="77d5bfdd-3e88-4678-a8ff-024fe85681f6" providerId="ADAL" clId="{34DE6C31-27BF-414F-A371-52538741F8E9}" dt="2023-07-21T15:42:25.820" v="755" actId="1076"/>
          <ac:spMkLst>
            <pc:docMk/>
            <pc:sldMk cId="2706823943" sldId="301"/>
            <ac:spMk id="66" creationId="{102B1D7F-146C-A9FA-F6FF-E8CD2DCD340A}"/>
          </ac:spMkLst>
        </pc:spChg>
        <pc:spChg chg="add mod">
          <ac:chgData name="Lorenzo Rinaldi" userId="77d5bfdd-3e88-4678-a8ff-024fe85681f6" providerId="ADAL" clId="{34DE6C31-27BF-414F-A371-52538741F8E9}" dt="2023-07-21T15:42:25.820" v="755" actId="1076"/>
          <ac:spMkLst>
            <pc:docMk/>
            <pc:sldMk cId="2706823943" sldId="301"/>
            <ac:spMk id="67" creationId="{2F04CA21-6064-F269-3C86-0B0F701DF6F1}"/>
          </ac:spMkLst>
        </pc:spChg>
        <pc:spChg chg="add mod">
          <ac:chgData name="Lorenzo Rinaldi" userId="77d5bfdd-3e88-4678-a8ff-024fe85681f6" providerId="ADAL" clId="{34DE6C31-27BF-414F-A371-52538741F8E9}" dt="2023-07-21T15:42:25.820" v="755" actId="1076"/>
          <ac:spMkLst>
            <pc:docMk/>
            <pc:sldMk cId="2706823943" sldId="301"/>
            <ac:spMk id="68" creationId="{148F71A8-2B3F-D9EB-E8F5-CC07099716E0}"/>
          </ac:spMkLst>
        </pc:spChg>
        <pc:spChg chg="add mod">
          <ac:chgData name="Lorenzo Rinaldi" userId="77d5bfdd-3e88-4678-a8ff-024fe85681f6" providerId="ADAL" clId="{34DE6C31-27BF-414F-A371-52538741F8E9}" dt="2023-07-21T15:42:25.820" v="755" actId="1076"/>
          <ac:spMkLst>
            <pc:docMk/>
            <pc:sldMk cId="2706823943" sldId="301"/>
            <ac:spMk id="69" creationId="{CCCF7851-A13A-8038-6A5E-6EA87E2972D2}"/>
          </ac:spMkLst>
        </pc:spChg>
        <pc:spChg chg="add mod">
          <ac:chgData name="Lorenzo Rinaldi" userId="77d5bfdd-3e88-4678-a8ff-024fe85681f6" providerId="ADAL" clId="{34DE6C31-27BF-414F-A371-52538741F8E9}" dt="2023-07-21T15:42:25.820" v="755" actId="1076"/>
          <ac:spMkLst>
            <pc:docMk/>
            <pc:sldMk cId="2706823943" sldId="301"/>
            <ac:spMk id="70" creationId="{7AE13958-2300-3550-8809-46E2C263DD02}"/>
          </ac:spMkLst>
        </pc:spChg>
        <pc:spChg chg="add mod">
          <ac:chgData name="Lorenzo Rinaldi" userId="77d5bfdd-3e88-4678-a8ff-024fe85681f6" providerId="ADAL" clId="{34DE6C31-27BF-414F-A371-52538741F8E9}" dt="2023-07-21T15:42:25.820" v="755" actId="1076"/>
          <ac:spMkLst>
            <pc:docMk/>
            <pc:sldMk cId="2706823943" sldId="301"/>
            <ac:spMk id="71" creationId="{676E85CA-EE09-7DF6-1E56-DF6340F5E4D9}"/>
          </ac:spMkLst>
        </pc:spChg>
        <pc:spChg chg="add mod">
          <ac:chgData name="Lorenzo Rinaldi" userId="77d5bfdd-3e88-4678-a8ff-024fe85681f6" providerId="ADAL" clId="{34DE6C31-27BF-414F-A371-52538741F8E9}" dt="2023-07-21T15:42:25.820" v="755" actId="1076"/>
          <ac:spMkLst>
            <pc:docMk/>
            <pc:sldMk cId="2706823943" sldId="301"/>
            <ac:spMk id="72" creationId="{6E17B8E0-BD24-D77A-4DC5-DB12A8C8F109}"/>
          </ac:spMkLst>
        </pc:spChg>
        <pc:spChg chg="add mod">
          <ac:chgData name="Lorenzo Rinaldi" userId="77d5bfdd-3e88-4678-a8ff-024fe85681f6" providerId="ADAL" clId="{34DE6C31-27BF-414F-A371-52538741F8E9}" dt="2023-07-21T15:42:25.820" v="755" actId="1076"/>
          <ac:spMkLst>
            <pc:docMk/>
            <pc:sldMk cId="2706823943" sldId="301"/>
            <ac:spMk id="73" creationId="{5A49503C-4B82-5290-E2BB-CA94E7DEB8D0}"/>
          </ac:spMkLst>
        </pc:spChg>
        <pc:spChg chg="add mod">
          <ac:chgData name="Lorenzo Rinaldi" userId="77d5bfdd-3e88-4678-a8ff-024fe85681f6" providerId="ADAL" clId="{34DE6C31-27BF-414F-A371-52538741F8E9}" dt="2023-07-21T15:42:25.820" v="755" actId="1076"/>
          <ac:spMkLst>
            <pc:docMk/>
            <pc:sldMk cId="2706823943" sldId="301"/>
            <ac:spMk id="74" creationId="{6C8C5E9B-30FD-183C-30F3-4A151288FFD1}"/>
          </ac:spMkLst>
        </pc:spChg>
        <pc:spChg chg="add mod">
          <ac:chgData name="Lorenzo Rinaldi" userId="77d5bfdd-3e88-4678-a8ff-024fe85681f6" providerId="ADAL" clId="{34DE6C31-27BF-414F-A371-52538741F8E9}" dt="2023-07-21T15:42:25.820" v="755" actId="1076"/>
          <ac:spMkLst>
            <pc:docMk/>
            <pc:sldMk cId="2706823943" sldId="301"/>
            <ac:spMk id="75" creationId="{FBD12DA4-C73B-A9A1-CF79-259A1AB99484}"/>
          </ac:spMkLst>
        </pc:spChg>
        <pc:spChg chg="add mod">
          <ac:chgData name="Lorenzo Rinaldi" userId="77d5bfdd-3e88-4678-a8ff-024fe85681f6" providerId="ADAL" clId="{34DE6C31-27BF-414F-A371-52538741F8E9}" dt="2023-07-21T15:42:25.820" v="755" actId="1076"/>
          <ac:spMkLst>
            <pc:docMk/>
            <pc:sldMk cId="2706823943" sldId="301"/>
            <ac:spMk id="76" creationId="{3DCE5534-E0FF-D3DD-B706-B9738F51CBE1}"/>
          </ac:spMkLst>
        </pc:spChg>
        <pc:spChg chg="add mod">
          <ac:chgData name="Lorenzo Rinaldi" userId="77d5bfdd-3e88-4678-a8ff-024fe85681f6" providerId="ADAL" clId="{34DE6C31-27BF-414F-A371-52538741F8E9}" dt="2023-07-21T15:42:25.820" v="755" actId="1076"/>
          <ac:spMkLst>
            <pc:docMk/>
            <pc:sldMk cId="2706823943" sldId="301"/>
            <ac:spMk id="77" creationId="{7351EF03-65CA-CD9A-7FC8-DE4DBACB5E96}"/>
          </ac:spMkLst>
        </pc:spChg>
        <pc:spChg chg="add mod">
          <ac:chgData name="Lorenzo Rinaldi" userId="77d5bfdd-3e88-4678-a8ff-024fe85681f6" providerId="ADAL" clId="{34DE6C31-27BF-414F-A371-52538741F8E9}" dt="2023-07-21T15:42:25.820" v="755" actId="1076"/>
          <ac:spMkLst>
            <pc:docMk/>
            <pc:sldMk cId="2706823943" sldId="301"/>
            <ac:spMk id="78" creationId="{33CBDC10-39C5-F79B-690C-54DFD9364E72}"/>
          </ac:spMkLst>
        </pc:spChg>
        <pc:spChg chg="add mod">
          <ac:chgData name="Lorenzo Rinaldi" userId="77d5bfdd-3e88-4678-a8ff-024fe85681f6" providerId="ADAL" clId="{34DE6C31-27BF-414F-A371-52538741F8E9}" dt="2023-07-21T15:42:25.820" v="755" actId="1076"/>
          <ac:spMkLst>
            <pc:docMk/>
            <pc:sldMk cId="2706823943" sldId="301"/>
            <ac:spMk id="79" creationId="{5C067981-72D6-9BFD-3312-00CA81606F3D}"/>
          </ac:spMkLst>
        </pc:spChg>
        <pc:picChg chg="del">
          <ac:chgData name="Lorenzo Rinaldi" userId="77d5bfdd-3e88-4678-a8ff-024fe85681f6" providerId="ADAL" clId="{34DE6C31-27BF-414F-A371-52538741F8E9}" dt="2023-07-22T06:15:37.739" v="1005" actId="478"/>
          <ac:picMkLst>
            <pc:docMk/>
            <pc:sldMk cId="2706823943" sldId="301"/>
            <ac:picMk id="3" creationId="{2FDE5C26-D4A7-4A08-BEF4-A1958E075695}"/>
          </ac:picMkLst>
        </pc:picChg>
        <pc:cxnChg chg="del">
          <ac:chgData name="Lorenzo Rinaldi" userId="77d5bfdd-3e88-4678-a8ff-024fe85681f6" providerId="ADAL" clId="{34DE6C31-27BF-414F-A371-52538741F8E9}" dt="2023-07-21T15:42:03.155" v="749" actId="478"/>
          <ac:cxnSpMkLst>
            <pc:docMk/>
            <pc:sldMk cId="2706823943" sldId="301"/>
            <ac:cxnSpMk id="27" creationId="{78EA6908-A2B1-DD8E-30D5-AEC9405218FF}"/>
          </ac:cxnSpMkLst>
        </pc:cxnChg>
        <pc:cxnChg chg="del">
          <ac:chgData name="Lorenzo Rinaldi" userId="77d5bfdd-3e88-4678-a8ff-024fe85681f6" providerId="ADAL" clId="{34DE6C31-27BF-414F-A371-52538741F8E9}" dt="2023-07-21T15:42:03.155" v="749" actId="478"/>
          <ac:cxnSpMkLst>
            <pc:docMk/>
            <pc:sldMk cId="2706823943" sldId="301"/>
            <ac:cxnSpMk id="30" creationId="{857A8596-6AF6-4E84-6B2C-C4081387FDC6}"/>
          </ac:cxnSpMkLst>
        </pc:cxnChg>
        <pc:cxnChg chg="del">
          <ac:chgData name="Lorenzo Rinaldi" userId="77d5bfdd-3e88-4678-a8ff-024fe85681f6" providerId="ADAL" clId="{34DE6C31-27BF-414F-A371-52538741F8E9}" dt="2023-07-21T15:42:03.155" v="749" actId="478"/>
          <ac:cxnSpMkLst>
            <pc:docMk/>
            <pc:sldMk cId="2706823943" sldId="301"/>
            <ac:cxnSpMk id="33" creationId="{F20CDFB0-1A84-E806-E353-0E41D20ADBBC}"/>
          </ac:cxnSpMkLst>
        </pc:cxnChg>
        <pc:cxnChg chg="del">
          <ac:chgData name="Lorenzo Rinaldi" userId="77d5bfdd-3e88-4678-a8ff-024fe85681f6" providerId="ADAL" clId="{34DE6C31-27BF-414F-A371-52538741F8E9}" dt="2023-07-21T15:42:03.155" v="749" actId="478"/>
          <ac:cxnSpMkLst>
            <pc:docMk/>
            <pc:sldMk cId="2706823943" sldId="301"/>
            <ac:cxnSpMk id="35" creationId="{2810EF4A-20A4-6E5A-1C37-B15388883F7E}"/>
          </ac:cxnSpMkLst>
        </pc:cxnChg>
      </pc:sldChg>
      <pc:sldChg chg="addSp delSp modSp add mod modAnim">
        <pc:chgData name="Lorenzo Rinaldi" userId="77d5bfdd-3e88-4678-a8ff-024fe85681f6" providerId="ADAL" clId="{34DE6C31-27BF-414F-A371-52538741F8E9}" dt="2023-07-22T06:15:47.452" v="1011" actId="478"/>
        <pc:sldMkLst>
          <pc:docMk/>
          <pc:sldMk cId="3262113102" sldId="302"/>
        </pc:sldMkLst>
        <pc:spChg chg="add del mod">
          <ac:chgData name="Lorenzo Rinaldi" userId="77d5bfdd-3e88-4678-a8ff-024fe85681f6" providerId="ADAL" clId="{34DE6C31-27BF-414F-A371-52538741F8E9}" dt="2023-07-21T15:42:17.997" v="753"/>
          <ac:spMkLst>
            <pc:docMk/>
            <pc:sldMk cId="3262113102" sldId="302"/>
            <ac:spMk id="2" creationId="{135BB07F-53D6-CEFF-2123-DF5C1D15A835}"/>
          </ac:spMkLst>
        </pc:spChg>
        <pc:spChg chg="add del mod">
          <ac:chgData name="Lorenzo Rinaldi" userId="77d5bfdd-3e88-4678-a8ff-024fe85681f6" providerId="ADAL" clId="{34DE6C31-27BF-414F-A371-52538741F8E9}" dt="2023-07-21T15:42:17.997" v="753"/>
          <ac:spMkLst>
            <pc:docMk/>
            <pc:sldMk cId="3262113102" sldId="302"/>
            <ac:spMk id="5" creationId="{891D5DCC-287A-8830-A0AA-D142B8E33686}"/>
          </ac:spMkLst>
        </pc:spChg>
        <pc:spChg chg="del">
          <ac:chgData name="Lorenzo Rinaldi" userId="77d5bfdd-3e88-4678-a8ff-024fe85681f6" providerId="ADAL" clId="{34DE6C31-27BF-414F-A371-52538741F8E9}" dt="2023-07-22T06:15:46.782" v="1010" actId="478"/>
          <ac:spMkLst>
            <pc:docMk/>
            <pc:sldMk cId="3262113102" sldId="302"/>
            <ac:spMk id="6" creationId="{4BDB5223-6EB5-1046-88BB-84ED760A29CE}"/>
          </ac:spMkLst>
        </pc:spChg>
        <pc:spChg chg="add del mod">
          <ac:chgData name="Lorenzo Rinaldi" userId="77d5bfdd-3e88-4678-a8ff-024fe85681f6" providerId="ADAL" clId="{34DE6C31-27BF-414F-A371-52538741F8E9}" dt="2023-07-21T15:42:17.997" v="753"/>
          <ac:spMkLst>
            <pc:docMk/>
            <pc:sldMk cId="3262113102" sldId="302"/>
            <ac:spMk id="7" creationId="{05BBA292-DB4D-85F9-6A46-3633CD4AAEC3}"/>
          </ac:spMkLst>
        </pc:spChg>
        <pc:spChg chg="add del mod">
          <ac:chgData name="Lorenzo Rinaldi" userId="77d5bfdd-3e88-4678-a8ff-024fe85681f6" providerId="ADAL" clId="{34DE6C31-27BF-414F-A371-52538741F8E9}" dt="2023-07-21T15:42:17.997" v="753"/>
          <ac:spMkLst>
            <pc:docMk/>
            <pc:sldMk cId="3262113102" sldId="302"/>
            <ac:spMk id="8" creationId="{E46AA2DB-EF51-2E5D-AFA9-048AD2B0A224}"/>
          </ac:spMkLst>
        </pc:spChg>
        <pc:spChg chg="add del mod">
          <ac:chgData name="Lorenzo Rinaldi" userId="77d5bfdd-3e88-4678-a8ff-024fe85681f6" providerId="ADAL" clId="{34DE6C31-27BF-414F-A371-52538741F8E9}" dt="2023-07-21T15:42:17.997" v="753"/>
          <ac:spMkLst>
            <pc:docMk/>
            <pc:sldMk cId="3262113102" sldId="302"/>
            <ac:spMk id="9" creationId="{DD6AEFA2-93E7-07C6-3434-FBFC8C3F5B08}"/>
          </ac:spMkLst>
        </pc:spChg>
        <pc:spChg chg="add del mod">
          <ac:chgData name="Lorenzo Rinaldi" userId="77d5bfdd-3e88-4678-a8ff-024fe85681f6" providerId="ADAL" clId="{34DE6C31-27BF-414F-A371-52538741F8E9}" dt="2023-07-21T15:42:17.997" v="753"/>
          <ac:spMkLst>
            <pc:docMk/>
            <pc:sldMk cId="3262113102" sldId="302"/>
            <ac:spMk id="10" creationId="{54F8F017-A099-8722-E925-BF4CA78AE238}"/>
          </ac:spMkLst>
        </pc:spChg>
        <pc:spChg chg="add del mod">
          <ac:chgData name="Lorenzo Rinaldi" userId="77d5bfdd-3e88-4678-a8ff-024fe85681f6" providerId="ADAL" clId="{34DE6C31-27BF-414F-A371-52538741F8E9}" dt="2023-07-21T15:42:17.997" v="753"/>
          <ac:spMkLst>
            <pc:docMk/>
            <pc:sldMk cId="3262113102" sldId="302"/>
            <ac:spMk id="11" creationId="{C1CC6E93-B272-79CB-6DAD-3FE09F548DE6}"/>
          </ac:spMkLst>
        </pc:spChg>
        <pc:spChg chg="add del mod">
          <ac:chgData name="Lorenzo Rinaldi" userId="77d5bfdd-3e88-4678-a8ff-024fe85681f6" providerId="ADAL" clId="{34DE6C31-27BF-414F-A371-52538741F8E9}" dt="2023-07-21T15:42:17.997" v="753"/>
          <ac:spMkLst>
            <pc:docMk/>
            <pc:sldMk cId="3262113102" sldId="302"/>
            <ac:spMk id="12" creationId="{FF173484-884C-058B-EB5F-03BDF8600B25}"/>
          </ac:spMkLst>
        </pc:spChg>
        <pc:spChg chg="add del mod">
          <ac:chgData name="Lorenzo Rinaldi" userId="77d5bfdd-3e88-4678-a8ff-024fe85681f6" providerId="ADAL" clId="{34DE6C31-27BF-414F-A371-52538741F8E9}" dt="2023-07-21T15:42:17.997" v="753"/>
          <ac:spMkLst>
            <pc:docMk/>
            <pc:sldMk cId="3262113102" sldId="302"/>
            <ac:spMk id="13" creationId="{35F5BD86-8C1B-06F4-E5D6-D077B919859C}"/>
          </ac:spMkLst>
        </pc:spChg>
        <pc:spChg chg="add del mod">
          <ac:chgData name="Lorenzo Rinaldi" userId="77d5bfdd-3e88-4678-a8ff-024fe85681f6" providerId="ADAL" clId="{34DE6C31-27BF-414F-A371-52538741F8E9}" dt="2023-07-21T15:42:17.997" v="753"/>
          <ac:spMkLst>
            <pc:docMk/>
            <pc:sldMk cId="3262113102" sldId="302"/>
            <ac:spMk id="14" creationId="{5E2EAD8D-5B3B-765B-6F35-BB36963E422D}"/>
          </ac:spMkLst>
        </pc:spChg>
        <pc:spChg chg="add del mod">
          <ac:chgData name="Lorenzo Rinaldi" userId="77d5bfdd-3e88-4678-a8ff-024fe85681f6" providerId="ADAL" clId="{34DE6C31-27BF-414F-A371-52538741F8E9}" dt="2023-07-21T15:42:17.997" v="753"/>
          <ac:spMkLst>
            <pc:docMk/>
            <pc:sldMk cId="3262113102" sldId="302"/>
            <ac:spMk id="15" creationId="{17EE5CED-FE92-9624-1DFC-4C86D01F7E0B}"/>
          </ac:spMkLst>
        </pc:spChg>
        <pc:spChg chg="add del mod">
          <ac:chgData name="Lorenzo Rinaldi" userId="77d5bfdd-3e88-4678-a8ff-024fe85681f6" providerId="ADAL" clId="{34DE6C31-27BF-414F-A371-52538741F8E9}" dt="2023-07-21T15:42:17.997" v="753"/>
          <ac:spMkLst>
            <pc:docMk/>
            <pc:sldMk cId="3262113102" sldId="302"/>
            <ac:spMk id="16" creationId="{F88771B8-D4D9-FBA2-1175-956984B65B3F}"/>
          </ac:spMkLst>
        </pc:spChg>
        <pc:spChg chg="add del mod">
          <ac:chgData name="Lorenzo Rinaldi" userId="77d5bfdd-3e88-4678-a8ff-024fe85681f6" providerId="ADAL" clId="{34DE6C31-27BF-414F-A371-52538741F8E9}" dt="2023-07-21T15:42:17.997" v="753"/>
          <ac:spMkLst>
            <pc:docMk/>
            <pc:sldMk cId="3262113102" sldId="302"/>
            <ac:spMk id="17" creationId="{A4D9C13D-1F78-670D-398C-1CDBE752AC8A}"/>
          </ac:spMkLst>
        </pc:spChg>
        <pc:spChg chg="add del mod">
          <ac:chgData name="Lorenzo Rinaldi" userId="77d5bfdd-3e88-4678-a8ff-024fe85681f6" providerId="ADAL" clId="{34DE6C31-27BF-414F-A371-52538741F8E9}" dt="2023-07-21T15:42:17.997" v="753"/>
          <ac:spMkLst>
            <pc:docMk/>
            <pc:sldMk cId="3262113102" sldId="302"/>
            <ac:spMk id="18" creationId="{F23DD490-8254-8C1B-FD56-6FFF4DE3E85C}"/>
          </ac:spMkLst>
        </pc:spChg>
        <pc:spChg chg="add del mod">
          <ac:chgData name="Lorenzo Rinaldi" userId="77d5bfdd-3e88-4678-a8ff-024fe85681f6" providerId="ADAL" clId="{34DE6C31-27BF-414F-A371-52538741F8E9}" dt="2023-07-21T15:42:17.997" v="753"/>
          <ac:spMkLst>
            <pc:docMk/>
            <pc:sldMk cId="3262113102" sldId="302"/>
            <ac:spMk id="19" creationId="{2F4366B1-6CF0-0F6A-8A09-6FD9F0EB21EB}"/>
          </ac:spMkLst>
        </pc:spChg>
        <pc:spChg chg="add del mod">
          <ac:chgData name="Lorenzo Rinaldi" userId="77d5bfdd-3e88-4678-a8ff-024fe85681f6" providerId="ADAL" clId="{34DE6C31-27BF-414F-A371-52538741F8E9}" dt="2023-07-21T15:42:17.997" v="753"/>
          <ac:spMkLst>
            <pc:docMk/>
            <pc:sldMk cId="3262113102" sldId="302"/>
            <ac:spMk id="20" creationId="{A962E06D-78E7-7CA7-406C-74AB48D42D4C}"/>
          </ac:spMkLst>
        </pc:spChg>
        <pc:spChg chg="add del mod">
          <ac:chgData name="Lorenzo Rinaldi" userId="77d5bfdd-3e88-4678-a8ff-024fe85681f6" providerId="ADAL" clId="{34DE6C31-27BF-414F-A371-52538741F8E9}" dt="2023-07-21T15:42:17.997" v="753"/>
          <ac:spMkLst>
            <pc:docMk/>
            <pc:sldMk cId="3262113102" sldId="302"/>
            <ac:spMk id="21" creationId="{FBDD0F98-2BDE-5C26-3B45-0CAD54955A84}"/>
          </ac:spMkLst>
        </pc:spChg>
        <pc:spChg chg="add del mod">
          <ac:chgData name="Lorenzo Rinaldi" userId="77d5bfdd-3e88-4678-a8ff-024fe85681f6" providerId="ADAL" clId="{34DE6C31-27BF-414F-A371-52538741F8E9}" dt="2023-07-21T15:42:17.997" v="753"/>
          <ac:spMkLst>
            <pc:docMk/>
            <pc:sldMk cId="3262113102" sldId="302"/>
            <ac:spMk id="22" creationId="{3BE4DAB8-C476-4F51-535E-2E32910BAD3E}"/>
          </ac:spMkLst>
        </pc:spChg>
        <pc:spChg chg="add del mod">
          <ac:chgData name="Lorenzo Rinaldi" userId="77d5bfdd-3e88-4678-a8ff-024fe85681f6" providerId="ADAL" clId="{34DE6C31-27BF-414F-A371-52538741F8E9}" dt="2023-07-21T15:42:17.997" v="753"/>
          <ac:spMkLst>
            <pc:docMk/>
            <pc:sldMk cId="3262113102" sldId="302"/>
            <ac:spMk id="23" creationId="{BB6A4B68-F5F6-8812-5C72-0055996F8889}"/>
          </ac:spMkLst>
        </pc:spChg>
        <pc:spChg chg="add del mod">
          <ac:chgData name="Lorenzo Rinaldi" userId="77d5bfdd-3e88-4678-a8ff-024fe85681f6" providerId="ADAL" clId="{34DE6C31-27BF-414F-A371-52538741F8E9}" dt="2023-07-21T15:42:17.997" v="753"/>
          <ac:spMkLst>
            <pc:docMk/>
            <pc:sldMk cId="3262113102" sldId="302"/>
            <ac:spMk id="24" creationId="{EC127D91-F6F4-1E50-A099-FD4DFBF98A3E}"/>
          </ac:spMkLst>
        </pc:spChg>
        <pc:spChg chg="add del mod">
          <ac:chgData name="Lorenzo Rinaldi" userId="77d5bfdd-3e88-4678-a8ff-024fe85681f6" providerId="ADAL" clId="{34DE6C31-27BF-414F-A371-52538741F8E9}" dt="2023-07-21T15:42:17.997" v="753"/>
          <ac:spMkLst>
            <pc:docMk/>
            <pc:sldMk cId="3262113102" sldId="302"/>
            <ac:spMk id="25" creationId="{4D447839-C99A-6FF6-E45B-942A7DFC7C1F}"/>
          </ac:spMkLst>
        </pc:spChg>
        <pc:spChg chg="add del mod">
          <ac:chgData name="Lorenzo Rinaldi" userId="77d5bfdd-3e88-4678-a8ff-024fe85681f6" providerId="ADAL" clId="{34DE6C31-27BF-414F-A371-52538741F8E9}" dt="2023-07-21T15:42:17.997" v="753"/>
          <ac:spMkLst>
            <pc:docMk/>
            <pc:sldMk cId="3262113102" sldId="302"/>
            <ac:spMk id="26" creationId="{BFB675D4-D3FE-0BDB-0601-FF31C4738ED4}"/>
          </ac:spMkLst>
        </pc:spChg>
        <pc:spChg chg="add del mod">
          <ac:chgData name="Lorenzo Rinaldi" userId="77d5bfdd-3e88-4678-a8ff-024fe85681f6" providerId="ADAL" clId="{34DE6C31-27BF-414F-A371-52538741F8E9}" dt="2023-07-21T15:42:17.997" v="753"/>
          <ac:spMkLst>
            <pc:docMk/>
            <pc:sldMk cId="3262113102" sldId="302"/>
            <ac:spMk id="27" creationId="{84D2F696-C660-E3BD-9C76-C9E4DD51B87E}"/>
          </ac:spMkLst>
        </pc:spChg>
        <pc:spChg chg="add del mod">
          <ac:chgData name="Lorenzo Rinaldi" userId="77d5bfdd-3e88-4678-a8ff-024fe85681f6" providerId="ADAL" clId="{34DE6C31-27BF-414F-A371-52538741F8E9}" dt="2023-07-21T15:42:17.997" v="753"/>
          <ac:spMkLst>
            <pc:docMk/>
            <pc:sldMk cId="3262113102" sldId="302"/>
            <ac:spMk id="28" creationId="{FCEC0A7F-E61B-264E-A320-4919A5F2E87A}"/>
          </ac:spMkLst>
        </pc:spChg>
        <pc:spChg chg="add del mod">
          <ac:chgData name="Lorenzo Rinaldi" userId="77d5bfdd-3e88-4678-a8ff-024fe85681f6" providerId="ADAL" clId="{34DE6C31-27BF-414F-A371-52538741F8E9}" dt="2023-07-21T15:42:17.997" v="753"/>
          <ac:spMkLst>
            <pc:docMk/>
            <pc:sldMk cId="3262113102" sldId="302"/>
            <ac:spMk id="29" creationId="{DD354D35-CB3B-D226-AFC8-B4E933BFCAAA}"/>
          </ac:spMkLst>
        </pc:spChg>
        <pc:spChg chg="add del mod">
          <ac:chgData name="Lorenzo Rinaldi" userId="77d5bfdd-3e88-4678-a8ff-024fe85681f6" providerId="ADAL" clId="{34DE6C31-27BF-414F-A371-52538741F8E9}" dt="2023-07-21T15:42:17.997" v="753"/>
          <ac:spMkLst>
            <pc:docMk/>
            <pc:sldMk cId="3262113102" sldId="302"/>
            <ac:spMk id="30" creationId="{C26B5669-266A-2AB7-31C5-1571F5E4A9DC}"/>
          </ac:spMkLst>
        </pc:spChg>
        <pc:spChg chg="add del mod">
          <ac:chgData name="Lorenzo Rinaldi" userId="77d5bfdd-3e88-4678-a8ff-024fe85681f6" providerId="ADAL" clId="{34DE6C31-27BF-414F-A371-52538741F8E9}" dt="2023-07-21T15:42:17.997" v="753"/>
          <ac:spMkLst>
            <pc:docMk/>
            <pc:sldMk cId="3262113102" sldId="302"/>
            <ac:spMk id="31" creationId="{4EB0F91F-6C52-3FC7-A87F-3B72DE785437}"/>
          </ac:spMkLst>
        </pc:spChg>
        <pc:spChg chg="add del mod">
          <ac:chgData name="Lorenzo Rinaldi" userId="77d5bfdd-3e88-4678-a8ff-024fe85681f6" providerId="ADAL" clId="{34DE6C31-27BF-414F-A371-52538741F8E9}" dt="2023-07-21T15:42:17.997" v="753"/>
          <ac:spMkLst>
            <pc:docMk/>
            <pc:sldMk cId="3262113102" sldId="302"/>
            <ac:spMk id="32" creationId="{E0B58623-96F6-AC7B-BAA2-3AE20796DE70}"/>
          </ac:spMkLst>
        </pc:spChg>
        <pc:spChg chg="add del mod">
          <ac:chgData name="Lorenzo Rinaldi" userId="77d5bfdd-3e88-4678-a8ff-024fe85681f6" providerId="ADAL" clId="{34DE6C31-27BF-414F-A371-52538741F8E9}" dt="2023-07-21T15:42:17.997" v="753"/>
          <ac:spMkLst>
            <pc:docMk/>
            <pc:sldMk cId="3262113102" sldId="302"/>
            <ac:spMk id="33" creationId="{03CCDE9A-2192-AAB9-277D-75A7AE635190}"/>
          </ac:spMkLst>
        </pc:spChg>
        <pc:spChg chg="add del mod">
          <ac:chgData name="Lorenzo Rinaldi" userId="77d5bfdd-3e88-4678-a8ff-024fe85681f6" providerId="ADAL" clId="{34DE6C31-27BF-414F-A371-52538741F8E9}" dt="2023-07-21T15:42:17.997" v="753"/>
          <ac:spMkLst>
            <pc:docMk/>
            <pc:sldMk cId="3262113102" sldId="302"/>
            <ac:spMk id="34" creationId="{EABF05E1-AD76-C762-31C6-960A49FA457C}"/>
          </ac:spMkLst>
        </pc:spChg>
        <pc:spChg chg="add del mod">
          <ac:chgData name="Lorenzo Rinaldi" userId="77d5bfdd-3e88-4678-a8ff-024fe85681f6" providerId="ADAL" clId="{34DE6C31-27BF-414F-A371-52538741F8E9}" dt="2023-07-21T15:42:17.997" v="753"/>
          <ac:spMkLst>
            <pc:docMk/>
            <pc:sldMk cId="3262113102" sldId="302"/>
            <ac:spMk id="35" creationId="{1A230927-0BBB-548A-0192-3E65FF7D4481}"/>
          </ac:spMkLst>
        </pc:spChg>
        <pc:spChg chg="add del mod">
          <ac:chgData name="Lorenzo Rinaldi" userId="77d5bfdd-3e88-4678-a8ff-024fe85681f6" providerId="ADAL" clId="{34DE6C31-27BF-414F-A371-52538741F8E9}" dt="2023-07-21T15:42:17.997" v="753"/>
          <ac:spMkLst>
            <pc:docMk/>
            <pc:sldMk cId="3262113102" sldId="302"/>
            <ac:spMk id="36" creationId="{91D597D0-341B-5333-E2A3-836D595CFB47}"/>
          </ac:spMkLst>
        </pc:spChg>
        <pc:spChg chg="add del mod">
          <ac:chgData name="Lorenzo Rinaldi" userId="77d5bfdd-3e88-4678-a8ff-024fe85681f6" providerId="ADAL" clId="{34DE6C31-27BF-414F-A371-52538741F8E9}" dt="2023-07-21T15:42:17.997" v="753"/>
          <ac:spMkLst>
            <pc:docMk/>
            <pc:sldMk cId="3262113102" sldId="302"/>
            <ac:spMk id="37" creationId="{0CD6DBB2-9C95-B4AF-5AEE-B652062C3850}"/>
          </ac:spMkLst>
        </pc:spChg>
        <pc:spChg chg="add del mod">
          <ac:chgData name="Lorenzo Rinaldi" userId="77d5bfdd-3e88-4678-a8ff-024fe85681f6" providerId="ADAL" clId="{34DE6C31-27BF-414F-A371-52538741F8E9}" dt="2023-07-21T15:42:17.997" v="753"/>
          <ac:spMkLst>
            <pc:docMk/>
            <pc:sldMk cId="3262113102" sldId="302"/>
            <ac:spMk id="38" creationId="{29454D6F-6DD6-CFDB-E718-94E08E08AFD6}"/>
          </ac:spMkLst>
        </pc:spChg>
        <pc:spChg chg="add del mod">
          <ac:chgData name="Lorenzo Rinaldi" userId="77d5bfdd-3e88-4678-a8ff-024fe85681f6" providerId="ADAL" clId="{34DE6C31-27BF-414F-A371-52538741F8E9}" dt="2023-07-21T15:42:17.997" v="753"/>
          <ac:spMkLst>
            <pc:docMk/>
            <pc:sldMk cId="3262113102" sldId="302"/>
            <ac:spMk id="39" creationId="{07A6A85B-15D5-3D02-4FD8-386C20931044}"/>
          </ac:spMkLst>
        </pc:spChg>
        <pc:spChg chg="add del mod">
          <ac:chgData name="Lorenzo Rinaldi" userId="77d5bfdd-3e88-4678-a8ff-024fe85681f6" providerId="ADAL" clId="{34DE6C31-27BF-414F-A371-52538741F8E9}" dt="2023-07-21T15:42:17.997" v="753"/>
          <ac:spMkLst>
            <pc:docMk/>
            <pc:sldMk cId="3262113102" sldId="302"/>
            <ac:spMk id="40" creationId="{D0C6B0CB-FBB4-1405-10C4-4E8BD68E93FC}"/>
          </ac:spMkLst>
        </pc:spChg>
        <pc:spChg chg="add del mod">
          <ac:chgData name="Lorenzo Rinaldi" userId="77d5bfdd-3e88-4678-a8ff-024fe85681f6" providerId="ADAL" clId="{34DE6C31-27BF-414F-A371-52538741F8E9}" dt="2023-07-21T15:42:17.997" v="753"/>
          <ac:spMkLst>
            <pc:docMk/>
            <pc:sldMk cId="3262113102" sldId="302"/>
            <ac:spMk id="41" creationId="{EAAD78A3-0B11-3A42-670A-6F53F8C44E53}"/>
          </ac:spMkLst>
        </pc:spChg>
        <pc:spChg chg="add del mod">
          <ac:chgData name="Lorenzo Rinaldi" userId="77d5bfdd-3e88-4678-a8ff-024fe85681f6" providerId="ADAL" clId="{34DE6C31-27BF-414F-A371-52538741F8E9}" dt="2023-07-21T15:42:17.997" v="753"/>
          <ac:spMkLst>
            <pc:docMk/>
            <pc:sldMk cId="3262113102" sldId="302"/>
            <ac:spMk id="42" creationId="{468DB66E-D88A-706F-EB06-D2601F6C52AA}"/>
          </ac:spMkLst>
        </pc:spChg>
        <pc:spChg chg="add del mod">
          <ac:chgData name="Lorenzo Rinaldi" userId="77d5bfdd-3e88-4678-a8ff-024fe85681f6" providerId="ADAL" clId="{34DE6C31-27BF-414F-A371-52538741F8E9}" dt="2023-07-21T15:42:17.997" v="753"/>
          <ac:spMkLst>
            <pc:docMk/>
            <pc:sldMk cId="3262113102" sldId="302"/>
            <ac:spMk id="43" creationId="{D8533F15-5B0D-BEC1-BD08-750DCB498FCA}"/>
          </ac:spMkLst>
        </pc:spChg>
        <pc:spChg chg="add del mod">
          <ac:chgData name="Lorenzo Rinaldi" userId="77d5bfdd-3e88-4678-a8ff-024fe85681f6" providerId="ADAL" clId="{34DE6C31-27BF-414F-A371-52538741F8E9}" dt="2023-07-21T15:42:17.997" v="753"/>
          <ac:spMkLst>
            <pc:docMk/>
            <pc:sldMk cId="3262113102" sldId="302"/>
            <ac:spMk id="44" creationId="{60EA74D6-5758-F628-0B8C-007000C8B82B}"/>
          </ac:spMkLst>
        </pc:spChg>
        <pc:spChg chg="add del mod">
          <ac:chgData name="Lorenzo Rinaldi" userId="77d5bfdd-3e88-4678-a8ff-024fe85681f6" providerId="ADAL" clId="{34DE6C31-27BF-414F-A371-52538741F8E9}" dt="2023-07-21T15:42:17.997" v="753"/>
          <ac:spMkLst>
            <pc:docMk/>
            <pc:sldMk cId="3262113102" sldId="302"/>
            <ac:spMk id="45" creationId="{F527F7C2-63EB-0A36-31B7-40437AA9AB44}"/>
          </ac:spMkLst>
        </pc:spChg>
        <pc:spChg chg="add del mod">
          <ac:chgData name="Lorenzo Rinaldi" userId="77d5bfdd-3e88-4678-a8ff-024fe85681f6" providerId="ADAL" clId="{34DE6C31-27BF-414F-A371-52538741F8E9}" dt="2023-07-21T15:42:17.997" v="753"/>
          <ac:spMkLst>
            <pc:docMk/>
            <pc:sldMk cId="3262113102" sldId="302"/>
            <ac:spMk id="46" creationId="{5D43A5E2-12A1-796C-9E12-814DC59AD8BC}"/>
          </ac:spMkLst>
        </pc:spChg>
        <pc:spChg chg="add del mod">
          <ac:chgData name="Lorenzo Rinaldi" userId="77d5bfdd-3e88-4678-a8ff-024fe85681f6" providerId="ADAL" clId="{34DE6C31-27BF-414F-A371-52538741F8E9}" dt="2023-07-21T15:42:17.997" v="753"/>
          <ac:spMkLst>
            <pc:docMk/>
            <pc:sldMk cId="3262113102" sldId="302"/>
            <ac:spMk id="47" creationId="{5D2DCC5E-CB47-6407-79A8-6CC45ED6D7D5}"/>
          </ac:spMkLst>
        </pc:spChg>
        <pc:spChg chg="add del mod">
          <ac:chgData name="Lorenzo Rinaldi" userId="77d5bfdd-3e88-4678-a8ff-024fe85681f6" providerId="ADAL" clId="{34DE6C31-27BF-414F-A371-52538741F8E9}" dt="2023-07-21T15:42:17.997" v="753"/>
          <ac:spMkLst>
            <pc:docMk/>
            <pc:sldMk cId="3262113102" sldId="302"/>
            <ac:spMk id="48" creationId="{7742D98F-AC72-1948-3ADE-AF9B27EA7090}"/>
          </ac:spMkLst>
        </pc:spChg>
        <pc:spChg chg="add del mod">
          <ac:chgData name="Lorenzo Rinaldi" userId="77d5bfdd-3e88-4678-a8ff-024fe85681f6" providerId="ADAL" clId="{34DE6C31-27BF-414F-A371-52538741F8E9}" dt="2023-07-21T15:42:17.997" v="753"/>
          <ac:spMkLst>
            <pc:docMk/>
            <pc:sldMk cId="3262113102" sldId="302"/>
            <ac:spMk id="49" creationId="{34156684-D753-AA4B-1B56-F9024341284F}"/>
          </ac:spMkLst>
        </pc:spChg>
        <pc:spChg chg="add del mod">
          <ac:chgData name="Lorenzo Rinaldi" userId="77d5bfdd-3e88-4678-a8ff-024fe85681f6" providerId="ADAL" clId="{34DE6C31-27BF-414F-A371-52538741F8E9}" dt="2023-07-21T15:42:17.997" v="753"/>
          <ac:spMkLst>
            <pc:docMk/>
            <pc:sldMk cId="3262113102" sldId="302"/>
            <ac:spMk id="50" creationId="{F25108F6-3FE8-2C0E-8A8E-A972CB840494}"/>
          </ac:spMkLst>
        </pc:spChg>
        <pc:spChg chg="add del mod">
          <ac:chgData name="Lorenzo Rinaldi" userId="77d5bfdd-3e88-4678-a8ff-024fe85681f6" providerId="ADAL" clId="{34DE6C31-27BF-414F-A371-52538741F8E9}" dt="2023-07-21T15:42:17.997" v="753"/>
          <ac:spMkLst>
            <pc:docMk/>
            <pc:sldMk cId="3262113102" sldId="302"/>
            <ac:spMk id="51" creationId="{4D158394-A5A0-E45B-523A-9A78CA29AA63}"/>
          </ac:spMkLst>
        </pc:spChg>
        <pc:spChg chg="add del mod">
          <ac:chgData name="Lorenzo Rinaldi" userId="77d5bfdd-3e88-4678-a8ff-024fe85681f6" providerId="ADAL" clId="{34DE6C31-27BF-414F-A371-52538741F8E9}" dt="2023-07-21T15:42:17.997" v="753"/>
          <ac:spMkLst>
            <pc:docMk/>
            <pc:sldMk cId="3262113102" sldId="302"/>
            <ac:spMk id="52" creationId="{1B4202BB-5BAC-7EC3-F4E9-A438A051ABCD}"/>
          </ac:spMkLst>
        </pc:spChg>
        <pc:spChg chg="add del mod">
          <ac:chgData name="Lorenzo Rinaldi" userId="77d5bfdd-3e88-4678-a8ff-024fe85681f6" providerId="ADAL" clId="{34DE6C31-27BF-414F-A371-52538741F8E9}" dt="2023-07-21T15:42:17.997" v="753"/>
          <ac:spMkLst>
            <pc:docMk/>
            <pc:sldMk cId="3262113102" sldId="302"/>
            <ac:spMk id="53" creationId="{9968CDBD-A26E-2CE4-872E-48D07EF8790C}"/>
          </ac:spMkLst>
        </pc:spChg>
        <pc:spChg chg="add del mod">
          <ac:chgData name="Lorenzo Rinaldi" userId="77d5bfdd-3e88-4678-a8ff-024fe85681f6" providerId="ADAL" clId="{34DE6C31-27BF-414F-A371-52538741F8E9}" dt="2023-07-21T15:42:17.997" v="753"/>
          <ac:spMkLst>
            <pc:docMk/>
            <pc:sldMk cId="3262113102" sldId="302"/>
            <ac:spMk id="54" creationId="{1B6A18C0-E982-3FB3-9CEF-595A5E8CC5DC}"/>
          </ac:spMkLst>
        </pc:spChg>
        <pc:spChg chg="add del mod">
          <ac:chgData name="Lorenzo Rinaldi" userId="77d5bfdd-3e88-4678-a8ff-024fe85681f6" providerId="ADAL" clId="{34DE6C31-27BF-414F-A371-52538741F8E9}" dt="2023-07-21T15:42:17.997" v="753"/>
          <ac:spMkLst>
            <pc:docMk/>
            <pc:sldMk cId="3262113102" sldId="302"/>
            <ac:spMk id="55" creationId="{8B2B09FD-868E-D81B-59DF-8B8755DF2A53}"/>
          </ac:spMkLst>
        </pc:spChg>
        <pc:spChg chg="add del mod">
          <ac:chgData name="Lorenzo Rinaldi" userId="77d5bfdd-3e88-4678-a8ff-024fe85681f6" providerId="ADAL" clId="{34DE6C31-27BF-414F-A371-52538741F8E9}" dt="2023-07-21T15:42:17.997" v="753"/>
          <ac:spMkLst>
            <pc:docMk/>
            <pc:sldMk cId="3262113102" sldId="302"/>
            <ac:spMk id="56" creationId="{718C2C34-E923-4586-27F1-EF2A639B86E5}"/>
          </ac:spMkLst>
        </pc:spChg>
        <pc:spChg chg="add del mod">
          <ac:chgData name="Lorenzo Rinaldi" userId="77d5bfdd-3e88-4678-a8ff-024fe85681f6" providerId="ADAL" clId="{34DE6C31-27BF-414F-A371-52538741F8E9}" dt="2023-07-21T15:42:17.997" v="753"/>
          <ac:spMkLst>
            <pc:docMk/>
            <pc:sldMk cId="3262113102" sldId="302"/>
            <ac:spMk id="57" creationId="{BFF54F81-BE18-D915-AA0C-C3448F970ED3}"/>
          </ac:spMkLst>
        </pc:spChg>
        <pc:spChg chg="add del mod">
          <ac:chgData name="Lorenzo Rinaldi" userId="77d5bfdd-3e88-4678-a8ff-024fe85681f6" providerId="ADAL" clId="{34DE6C31-27BF-414F-A371-52538741F8E9}" dt="2023-07-21T15:42:17.997" v="753"/>
          <ac:spMkLst>
            <pc:docMk/>
            <pc:sldMk cId="3262113102" sldId="302"/>
            <ac:spMk id="58" creationId="{8BD432E3-9D66-9B4F-2FDC-BF1DD1D7063A}"/>
          </ac:spMkLst>
        </pc:spChg>
        <pc:spChg chg="add del mod">
          <ac:chgData name="Lorenzo Rinaldi" userId="77d5bfdd-3e88-4678-a8ff-024fe85681f6" providerId="ADAL" clId="{34DE6C31-27BF-414F-A371-52538741F8E9}" dt="2023-07-21T15:42:17.997" v="753"/>
          <ac:spMkLst>
            <pc:docMk/>
            <pc:sldMk cId="3262113102" sldId="302"/>
            <ac:spMk id="59" creationId="{43DBC13C-0616-473F-9195-6D307268C557}"/>
          </ac:spMkLst>
        </pc:spChg>
        <pc:spChg chg="add del mod">
          <ac:chgData name="Lorenzo Rinaldi" userId="77d5bfdd-3e88-4678-a8ff-024fe85681f6" providerId="ADAL" clId="{34DE6C31-27BF-414F-A371-52538741F8E9}" dt="2023-07-21T15:42:17.997" v="753"/>
          <ac:spMkLst>
            <pc:docMk/>
            <pc:sldMk cId="3262113102" sldId="302"/>
            <ac:spMk id="60" creationId="{35674420-C802-C7A8-74C6-A9A1E7D4641B}"/>
          </ac:spMkLst>
        </pc:spChg>
        <pc:spChg chg="add del mod">
          <ac:chgData name="Lorenzo Rinaldi" userId="77d5bfdd-3e88-4678-a8ff-024fe85681f6" providerId="ADAL" clId="{34DE6C31-27BF-414F-A371-52538741F8E9}" dt="2023-07-21T15:42:17.997" v="753"/>
          <ac:spMkLst>
            <pc:docMk/>
            <pc:sldMk cId="3262113102" sldId="302"/>
            <ac:spMk id="61" creationId="{8410D6A5-DE92-97E5-58F6-B38A87A2A1C8}"/>
          </ac:spMkLst>
        </pc:spChg>
        <pc:spChg chg="add del mod">
          <ac:chgData name="Lorenzo Rinaldi" userId="77d5bfdd-3e88-4678-a8ff-024fe85681f6" providerId="ADAL" clId="{34DE6C31-27BF-414F-A371-52538741F8E9}" dt="2023-07-21T15:42:17.997" v="753"/>
          <ac:spMkLst>
            <pc:docMk/>
            <pc:sldMk cId="3262113102" sldId="302"/>
            <ac:spMk id="62" creationId="{EDB6D347-CCBF-4FF2-B7DD-14DE24AAB599}"/>
          </ac:spMkLst>
        </pc:spChg>
        <pc:spChg chg="add del mod">
          <ac:chgData name="Lorenzo Rinaldi" userId="77d5bfdd-3e88-4678-a8ff-024fe85681f6" providerId="ADAL" clId="{34DE6C31-27BF-414F-A371-52538741F8E9}" dt="2023-07-21T15:42:17.997" v="753"/>
          <ac:spMkLst>
            <pc:docMk/>
            <pc:sldMk cId="3262113102" sldId="302"/>
            <ac:spMk id="63" creationId="{14305717-3BEA-F8E8-E0FE-355958B66625}"/>
          </ac:spMkLst>
        </pc:spChg>
        <pc:spChg chg="add del mod">
          <ac:chgData name="Lorenzo Rinaldi" userId="77d5bfdd-3e88-4678-a8ff-024fe85681f6" providerId="ADAL" clId="{34DE6C31-27BF-414F-A371-52538741F8E9}" dt="2023-07-21T15:42:17.997" v="753"/>
          <ac:spMkLst>
            <pc:docMk/>
            <pc:sldMk cId="3262113102" sldId="302"/>
            <ac:spMk id="64" creationId="{BDF448AF-768D-20E3-46D9-9297D92084E2}"/>
          </ac:spMkLst>
        </pc:spChg>
        <pc:spChg chg="add del mod">
          <ac:chgData name="Lorenzo Rinaldi" userId="77d5bfdd-3e88-4678-a8ff-024fe85681f6" providerId="ADAL" clId="{34DE6C31-27BF-414F-A371-52538741F8E9}" dt="2023-07-21T15:42:17.997" v="753"/>
          <ac:spMkLst>
            <pc:docMk/>
            <pc:sldMk cId="3262113102" sldId="302"/>
            <ac:spMk id="65" creationId="{3FAB0ED4-CA9A-B190-C277-EC86650804AC}"/>
          </ac:spMkLst>
        </pc:spChg>
        <pc:spChg chg="add mod">
          <ac:chgData name="Lorenzo Rinaldi" userId="77d5bfdd-3e88-4678-a8ff-024fe85681f6" providerId="ADAL" clId="{34DE6C31-27BF-414F-A371-52538741F8E9}" dt="2023-07-21T15:44:32.035" v="837" actId="1035"/>
          <ac:spMkLst>
            <pc:docMk/>
            <pc:sldMk cId="3262113102" sldId="302"/>
            <ac:spMk id="66" creationId="{C36F34AC-26AD-728A-3D8B-8CBE5C1D0B5F}"/>
          </ac:spMkLst>
        </pc:spChg>
        <pc:spChg chg="add mod">
          <ac:chgData name="Lorenzo Rinaldi" userId="77d5bfdd-3e88-4678-a8ff-024fe85681f6" providerId="ADAL" clId="{34DE6C31-27BF-414F-A371-52538741F8E9}" dt="2023-07-21T15:44:23.127" v="827" actId="1076"/>
          <ac:spMkLst>
            <pc:docMk/>
            <pc:sldMk cId="3262113102" sldId="302"/>
            <ac:spMk id="67" creationId="{3887BDC7-5D6F-713F-AAA3-83B25DE47A8B}"/>
          </ac:spMkLst>
        </pc:spChg>
        <pc:spChg chg="add mod">
          <ac:chgData name="Lorenzo Rinaldi" userId="77d5bfdd-3e88-4678-a8ff-024fe85681f6" providerId="ADAL" clId="{34DE6C31-27BF-414F-A371-52538741F8E9}" dt="2023-07-21T15:44:32.035" v="837" actId="1035"/>
          <ac:spMkLst>
            <pc:docMk/>
            <pc:sldMk cId="3262113102" sldId="302"/>
            <ac:spMk id="68" creationId="{58C4B9A3-6F2E-D43E-45C2-EDC31376059E}"/>
          </ac:spMkLst>
        </pc:spChg>
        <pc:spChg chg="add mod">
          <ac:chgData name="Lorenzo Rinaldi" userId="77d5bfdd-3e88-4678-a8ff-024fe85681f6" providerId="ADAL" clId="{34DE6C31-27BF-414F-A371-52538741F8E9}" dt="2023-07-21T15:44:32.035" v="837" actId="1035"/>
          <ac:spMkLst>
            <pc:docMk/>
            <pc:sldMk cId="3262113102" sldId="302"/>
            <ac:spMk id="69" creationId="{D6C5F029-38EE-3B4E-03A3-B87BAAB193CE}"/>
          </ac:spMkLst>
        </pc:spChg>
        <pc:spChg chg="add mod">
          <ac:chgData name="Lorenzo Rinaldi" userId="77d5bfdd-3e88-4678-a8ff-024fe85681f6" providerId="ADAL" clId="{34DE6C31-27BF-414F-A371-52538741F8E9}" dt="2023-07-21T15:44:32.035" v="837" actId="1035"/>
          <ac:spMkLst>
            <pc:docMk/>
            <pc:sldMk cId="3262113102" sldId="302"/>
            <ac:spMk id="70" creationId="{00739290-4A2C-582B-8AF3-F99A9A017B53}"/>
          </ac:spMkLst>
        </pc:spChg>
        <pc:spChg chg="add mod">
          <ac:chgData name="Lorenzo Rinaldi" userId="77d5bfdd-3e88-4678-a8ff-024fe85681f6" providerId="ADAL" clId="{34DE6C31-27BF-414F-A371-52538741F8E9}" dt="2023-07-21T15:44:32.035" v="837" actId="1035"/>
          <ac:spMkLst>
            <pc:docMk/>
            <pc:sldMk cId="3262113102" sldId="302"/>
            <ac:spMk id="71" creationId="{75F7C80F-7501-46EA-2D7F-0E4B949388A8}"/>
          </ac:spMkLst>
        </pc:spChg>
        <pc:spChg chg="add mod">
          <ac:chgData name="Lorenzo Rinaldi" userId="77d5bfdd-3e88-4678-a8ff-024fe85681f6" providerId="ADAL" clId="{34DE6C31-27BF-414F-A371-52538741F8E9}" dt="2023-07-21T15:44:32.035" v="837" actId="1035"/>
          <ac:spMkLst>
            <pc:docMk/>
            <pc:sldMk cId="3262113102" sldId="302"/>
            <ac:spMk id="72" creationId="{6EC5A128-36DF-2477-BCDB-6049A9AEC18E}"/>
          </ac:spMkLst>
        </pc:spChg>
        <pc:spChg chg="add mod">
          <ac:chgData name="Lorenzo Rinaldi" userId="77d5bfdd-3e88-4678-a8ff-024fe85681f6" providerId="ADAL" clId="{34DE6C31-27BF-414F-A371-52538741F8E9}" dt="2023-07-21T15:44:32.035" v="837" actId="1035"/>
          <ac:spMkLst>
            <pc:docMk/>
            <pc:sldMk cId="3262113102" sldId="302"/>
            <ac:spMk id="73" creationId="{ED1955B1-9FC3-5BD3-6550-D03A73EE9E59}"/>
          </ac:spMkLst>
        </pc:spChg>
        <pc:spChg chg="add mod">
          <ac:chgData name="Lorenzo Rinaldi" userId="77d5bfdd-3e88-4678-a8ff-024fe85681f6" providerId="ADAL" clId="{34DE6C31-27BF-414F-A371-52538741F8E9}" dt="2023-07-21T15:44:32.035" v="837" actId="1035"/>
          <ac:spMkLst>
            <pc:docMk/>
            <pc:sldMk cId="3262113102" sldId="302"/>
            <ac:spMk id="74" creationId="{58BEF6AC-16FA-B871-2EA2-341C91FC8533}"/>
          </ac:spMkLst>
        </pc:spChg>
        <pc:spChg chg="add mod">
          <ac:chgData name="Lorenzo Rinaldi" userId="77d5bfdd-3e88-4678-a8ff-024fe85681f6" providerId="ADAL" clId="{34DE6C31-27BF-414F-A371-52538741F8E9}" dt="2023-07-21T15:44:32.035" v="837" actId="1035"/>
          <ac:spMkLst>
            <pc:docMk/>
            <pc:sldMk cId="3262113102" sldId="302"/>
            <ac:spMk id="75" creationId="{2D4D6425-1CDE-9CB7-CF09-68882E8442B7}"/>
          </ac:spMkLst>
        </pc:spChg>
        <pc:spChg chg="add mod">
          <ac:chgData name="Lorenzo Rinaldi" userId="77d5bfdd-3e88-4678-a8ff-024fe85681f6" providerId="ADAL" clId="{34DE6C31-27BF-414F-A371-52538741F8E9}" dt="2023-07-21T15:44:32.035" v="837" actId="1035"/>
          <ac:spMkLst>
            <pc:docMk/>
            <pc:sldMk cId="3262113102" sldId="302"/>
            <ac:spMk id="76" creationId="{EB3E1353-1811-6830-C593-19637A66D9B4}"/>
          </ac:spMkLst>
        </pc:spChg>
        <pc:spChg chg="add mod">
          <ac:chgData name="Lorenzo Rinaldi" userId="77d5bfdd-3e88-4678-a8ff-024fe85681f6" providerId="ADAL" clId="{34DE6C31-27BF-414F-A371-52538741F8E9}" dt="2023-07-21T15:44:32.035" v="837" actId="1035"/>
          <ac:spMkLst>
            <pc:docMk/>
            <pc:sldMk cId="3262113102" sldId="302"/>
            <ac:spMk id="77" creationId="{C0AC1973-E218-DBA8-CB53-13EF3E923C88}"/>
          </ac:spMkLst>
        </pc:spChg>
        <pc:spChg chg="add mod">
          <ac:chgData name="Lorenzo Rinaldi" userId="77d5bfdd-3e88-4678-a8ff-024fe85681f6" providerId="ADAL" clId="{34DE6C31-27BF-414F-A371-52538741F8E9}" dt="2023-07-21T15:44:32.035" v="837" actId="1035"/>
          <ac:spMkLst>
            <pc:docMk/>
            <pc:sldMk cId="3262113102" sldId="302"/>
            <ac:spMk id="78" creationId="{AD32BBAB-090A-B1DF-C981-87527358C332}"/>
          </ac:spMkLst>
        </pc:spChg>
        <pc:spChg chg="add mod">
          <ac:chgData name="Lorenzo Rinaldi" userId="77d5bfdd-3e88-4678-a8ff-024fe85681f6" providerId="ADAL" clId="{34DE6C31-27BF-414F-A371-52538741F8E9}" dt="2023-07-21T15:44:32.035" v="837" actId="1035"/>
          <ac:spMkLst>
            <pc:docMk/>
            <pc:sldMk cId="3262113102" sldId="302"/>
            <ac:spMk id="79" creationId="{AA3445AE-59D4-93CE-0902-95898A46FB5B}"/>
          </ac:spMkLst>
        </pc:spChg>
        <pc:spChg chg="add mod">
          <ac:chgData name="Lorenzo Rinaldi" userId="77d5bfdd-3e88-4678-a8ff-024fe85681f6" providerId="ADAL" clId="{34DE6C31-27BF-414F-A371-52538741F8E9}" dt="2023-07-21T15:44:32.035" v="837" actId="1035"/>
          <ac:spMkLst>
            <pc:docMk/>
            <pc:sldMk cId="3262113102" sldId="302"/>
            <ac:spMk id="80" creationId="{8CFB1F49-6567-7C05-89EC-9FDF38DE739D}"/>
          </ac:spMkLst>
        </pc:spChg>
        <pc:spChg chg="add mod">
          <ac:chgData name="Lorenzo Rinaldi" userId="77d5bfdd-3e88-4678-a8ff-024fe85681f6" providerId="ADAL" clId="{34DE6C31-27BF-414F-A371-52538741F8E9}" dt="2023-07-21T15:44:32.035" v="837" actId="1035"/>
          <ac:spMkLst>
            <pc:docMk/>
            <pc:sldMk cId="3262113102" sldId="302"/>
            <ac:spMk id="81" creationId="{D5352385-C7CA-0551-02A9-137226CC0E07}"/>
          </ac:spMkLst>
        </pc:spChg>
        <pc:spChg chg="add mod">
          <ac:chgData name="Lorenzo Rinaldi" userId="77d5bfdd-3e88-4678-a8ff-024fe85681f6" providerId="ADAL" clId="{34DE6C31-27BF-414F-A371-52538741F8E9}" dt="2023-07-21T15:44:32.035" v="837" actId="1035"/>
          <ac:spMkLst>
            <pc:docMk/>
            <pc:sldMk cId="3262113102" sldId="302"/>
            <ac:spMk id="82" creationId="{7F4175E6-7316-D306-B5F1-929CD7D04097}"/>
          </ac:spMkLst>
        </pc:spChg>
        <pc:spChg chg="add mod">
          <ac:chgData name="Lorenzo Rinaldi" userId="77d5bfdd-3e88-4678-a8ff-024fe85681f6" providerId="ADAL" clId="{34DE6C31-27BF-414F-A371-52538741F8E9}" dt="2023-07-21T15:44:32.035" v="837" actId="1035"/>
          <ac:spMkLst>
            <pc:docMk/>
            <pc:sldMk cId="3262113102" sldId="302"/>
            <ac:spMk id="83" creationId="{F1C00289-B80C-D78F-0C8E-92C284988886}"/>
          </ac:spMkLst>
        </pc:spChg>
        <pc:spChg chg="add mod">
          <ac:chgData name="Lorenzo Rinaldi" userId="77d5bfdd-3e88-4678-a8ff-024fe85681f6" providerId="ADAL" clId="{34DE6C31-27BF-414F-A371-52538741F8E9}" dt="2023-07-21T15:44:32.035" v="837" actId="1035"/>
          <ac:spMkLst>
            <pc:docMk/>
            <pc:sldMk cId="3262113102" sldId="302"/>
            <ac:spMk id="84" creationId="{F066910F-16C3-63E3-257F-D50F81DEFED5}"/>
          </ac:spMkLst>
        </pc:spChg>
        <pc:spChg chg="add mod">
          <ac:chgData name="Lorenzo Rinaldi" userId="77d5bfdd-3e88-4678-a8ff-024fe85681f6" providerId="ADAL" clId="{34DE6C31-27BF-414F-A371-52538741F8E9}" dt="2023-07-21T15:44:32.035" v="837" actId="1035"/>
          <ac:spMkLst>
            <pc:docMk/>
            <pc:sldMk cId="3262113102" sldId="302"/>
            <ac:spMk id="85" creationId="{910CE7AC-69FE-2E11-DFD8-438A7A16F28F}"/>
          </ac:spMkLst>
        </pc:spChg>
        <pc:spChg chg="add mod">
          <ac:chgData name="Lorenzo Rinaldi" userId="77d5bfdd-3e88-4678-a8ff-024fe85681f6" providerId="ADAL" clId="{34DE6C31-27BF-414F-A371-52538741F8E9}" dt="2023-07-21T15:44:32.035" v="837" actId="1035"/>
          <ac:spMkLst>
            <pc:docMk/>
            <pc:sldMk cId="3262113102" sldId="302"/>
            <ac:spMk id="86" creationId="{143B5BB0-8DEF-4123-1D23-51EF0C0B8F8F}"/>
          </ac:spMkLst>
        </pc:spChg>
        <pc:spChg chg="add mod">
          <ac:chgData name="Lorenzo Rinaldi" userId="77d5bfdd-3e88-4678-a8ff-024fe85681f6" providerId="ADAL" clId="{34DE6C31-27BF-414F-A371-52538741F8E9}" dt="2023-07-21T15:44:32.035" v="837" actId="1035"/>
          <ac:spMkLst>
            <pc:docMk/>
            <pc:sldMk cId="3262113102" sldId="302"/>
            <ac:spMk id="87" creationId="{A1513157-3920-1B8B-6F60-DE61FDDAB659}"/>
          </ac:spMkLst>
        </pc:spChg>
        <pc:spChg chg="add mod">
          <ac:chgData name="Lorenzo Rinaldi" userId="77d5bfdd-3e88-4678-a8ff-024fe85681f6" providerId="ADAL" clId="{34DE6C31-27BF-414F-A371-52538741F8E9}" dt="2023-07-21T15:44:32.035" v="837" actId="1035"/>
          <ac:spMkLst>
            <pc:docMk/>
            <pc:sldMk cId="3262113102" sldId="302"/>
            <ac:spMk id="88" creationId="{97D75284-03AE-1090-CAF8-719D7E8B2CCA}"/>
          </ac:spMkLst>
        </pc:spChg>
        <pc:spChg chg="add mod">
          <ac:chgData name="Lorenzo Rinaldi" userId="77d5bfdd-3e88-4678-a8ff-024fe85681f6" providerId="ADAL" clId="{34DE6C31-27BF-414F-A371-52538741F8E9}" dt="2023-07-21T15:44:32.035" v="837" actId="1035"/>
          <ac:spMkLst>
            <pc:docMk/>
            <pc:sldMk cId="3262113102" sldId="302"/>
            <ac:spMk id="89" creationId="{D4465FED-769E-1E04-83CE-F29838F9B7A8}"/>
          </ac:spMkLst>
        </pc:spChg>
        <pc:spChg chg="add mod">
          <ac:chgData name="Lorenzo Rinaldi" userId="77d5bfdd-3e88-4678-a8ff-024fe85681f6" providerId="ADAL" clId="{34DE6C31-27BF-414F-A371-52538741F8E9}" dt="2023-07-21T15:44:32.035" v="837" actId="1035"/>
          <ac:spMkLst>
            <pc:docMk/>
            <pc:sldMk cId="3262113102" sldId="302"/>
            <ac:spMk id="90" creationId="{A79211E0-12D6-82CB-8081-7275C5552FD5}"/>
          </ac:spMkLst>
        </pc:spChg>
        <pc:spChg chg="add mod">
          <ac:chgData name="Lorenzo Rinaldi" userId="77d5bfdd-3e88-4678-a8ff-024fe85681f6" providerId="ADAL" clId="{34DE6C31-27BF-414F-A371-52538741F8E9}" dt="2023-07-21T15:44:32.035" v="837" actId="1035"/>
          <ac:spMkLst>
            <pc:docMk/>
            <pc:sldMk cId="3262113102" sldId="302"/>
            <ac:spMk id="91" creationId="{F70B08F8-D48F-DF3C-8A19-4654BCBC7A21}"/>
          </ac:spMkLst>
        </pc:spChg>
        <pc:spChg chg="add mod">
          <ac:chgData name="Lorenzo Rinaldi" userId="77d5bfdd-3e88-4678-a8ff-024fe85681f6" providerId="ADAL" clId="{34DE6C31-27BF-414F-A371-52538741F8E9}" dt="2023-07-21T15:44:32.035" v="837" actId="1035"/>
          <ac:spMkLst>
            <pc:docMk/>
            <pc:sldMk cId="3262113102" sldId="302"/>
            <ac:spMk id="92" creationId="{4AB8FC60-E2C4-D186-7A26-39ECA4DDB401}"/>
          </ac:spMkLst>
        </pc:spChg>
        <pc:spChg chg="add mod">
          <ac:chgData name="Lorenzo Rinaldi" userId="77d5bfdd-3e88-4678-a8ff-024fe85681f6" providerId="ADAL" clId="{34DE6C31-27BF-414F-A371-52538741F8E9}" dt="2023-07-21T15:44:32.035" v="837" actId="1035"/>
          <ac:spMkLst>
            <pc:docMk/>
            <pc:sldMk cId="3262113102" sldId="302"/>
            <ac:spMk id="93" creationId="{40AE50CC-52FE-3C74-CD2B-EE92AC3D33A1}"/>
          </ac:spMkLst>
        </pc:spChg>
        <pc:spChg chg="add mod">
          <ac:chgData name="Lorenzo Rinaldi" userId="77d5bfdd-3e88-4678-a8ff-024fe85681f6" providerId="ADAL" clId="{34DE6C31-27BF-414F-A371-52538741F8E9}" dt="2023-07-21T15:44:32.035" v="837" actId="1035"/>
          <ac:spMkLst>
            <pc:docMk/>
            <pc:sldMk cId="3262113102" sldId="302"/>
            <ac:spMk id="94" creationId="{5C934229-B883-5E08-CF65-A3188908CF5C}"/>
          </ac:spMkLst>
        </pc:spChg>
        <pc:spChg chg="add mod">
          <ac:chgData name="Lorenzo Rinaldi" userId="77d5bfdd-3e88-4678-a8ff-024fe85681f6" providerId="ADAL" clId="{34DE6C31-27BF-414F-A371-52538741F8E9}" dt="2023-07-21T15:44:32.035" v="837" actId="1035"/>
          <ac:spMkLst>
            <pc:docMk/>
            <pc:sldMk cId="3262113102" sldId="302"/>
            <ac:spMk id="95" creationId="{3DEDBF6D-AB94-F135-6293-CDD855DD9C4F}"/>
          </ac:spMkLst>
        </pc:spChg>
        <pc:spChg chg="add mod">
          <ac:chgData name="Lorenzo Rinaldi" userId="77d5bfdd-3e88-4678-a8ff-024fe85681f6" providerId="ADAL" clId="{34DE6C31-27BF-414F-A371-52538741F8E9}" dt="2023-07-21T15:44:32.035" v="837" actId="1035"/>
          <ac:spMkLst>
            <pc:docMk/>
            <pc:sldMk cId="3262113102" sldId="302"/>
            <ac:spMk id="96" creationId="{01E98ECA-4C04-4573-6DAE-27B95779BD1F}"/>
          </ac:spMkLst>
        </pc:spChg>
        <pc:spChg chg="add mod">
          <ac:chgData name="Lorenzo Rinaldi" userId="77d5bfdd-3e88-4678-a8ff-024fe85681f6" providerId="ADAL" clId="{34DE6C31-27BF-414F-A371-52538741F8E9}" dt="2023-07-21T15:44:32.035" v="837" actId="1035"/>
          <ac:spMkLst>
            <pc:docMk/>
            <pc:sldMk cId="3262113102" sldId="302"/>
            <ac:spMk id="97" creationId="{4F776CF7-6DFA-9F97-DCA3-03EF80477EDD}"/>
          </ac:spMkLst>
        </pc:spChg>
        <pc:picChg chg="del">
          <ac:chgData name="Lorenzo Rinaldi" userId="77d5bfdd-3e88-4678-a8ff-024fe85681f6" providerId="ADAL" clId="{34DE6C31-27BF-414F-A371-52538741F8E9}" dt="2023-07-22T06:15:47.452" v="1011" actId="478"/>
          <ac:picMkLst>
            <pc:docMk/>
            <pc:sldMk cId="3262113102" sldId="302"/>
            <ac:picMk id="3" creationId="{2FDE5C26-D4A7-4A08-BEF4-A1958E075695}"/>
          </ac:picMkLst>
        </pc:picChg>
      </pc:sldChg>
      <pc:sldChg chg="addSp delSp modSp add mod ord modAnim">
        <pc:chgData name="Lorenzo Rinaldi" userId="77d5bfdd-3e88-4678-a8ff-024fe85681f6" providerId="ADAL" clId="{34DE6C31-27BF-414F-A371-52538741F8E9}" dt="2023-07-22T06:15:40.500" v="1007" actId="478"/>
        <pc:sldMkLst>
          <pc:docMk/>
          <pc:sldMk cId="2330463256" sldId="303"/>
        </pc:sldMkLst>
        <pc:spChg chg="add mod">
          <ac:chgData name="Lorenzo Rinaldi" userId="77d5bfdd-3e88-4678-a8ff-024fe85681f6" providerId="ADAL" clId="{34DE6C31-27BF-414F-A371-52538741F8E9}" dt="2023-07-21T15:43:04.108" v="776" actId="1076"/>
          <ac:spMkLst>
            <pc:docMk/>
            <pc:sldMk cId="2330463256" sldId="303"/>
            <ac:spMk id="2" creationId="{7FD0CB7A-B64A-D0F5-451E-916AE8A345A4}"/>
          </ac:spMkLst>
        </pc:spChg>
        <pc:spChg chg="del">
          <ac:chgData name="Lorenzo Rinaldi" userId="77d5bfdd-3e88-4678-a8ff-024fe85681f6" providerId="ADAL" clId="{34DE6C31-27BF-414F-A371-52538741F8E9}" dt="2023-07-22T06:15:39.759" v="1006" actId="478"/>
          <ac:spMkLst>
            <pc:docMk/>
            <pc:sldMk cId="2330463256" sldId="303"/>
            <ac:spMk id="6" creationId="{4BDB5223-6EB5-1046-88BB-84ED760A29CE}"/>
          </ac:spMkLst>
        </pc:spChg>
        <pc:spChg chg="add mod">
          <ac:chgData name="Lorenzo Rinaldi" userId="77d5bfdd-3e88-4678-a8ff-024fe85681f6" providerId="ADAL" clId="{34DE6C31-27BF-414F-A371-52538741F8E9}" dt="2023-07-21T15:43:04.108" v="776" actId="1076"/>
          <ac:spMkLst>
            <pc:docMk/>
            <pc:sldMk cId="2330463256" sldId="303"/>
            <ac:spMk id="16" creationId="{C0EC4FAB-5B7D-DF2F-63B4-00BB87483335}"/>
          </ac:spMkLst>
        </pc:spChg>
        <pc:spChg chg="add mod">
          <ac:chgData name="Lorenzo Rinaldi" userId="77d5bfdd-3e88-4678-a8ff-024fe85681f6" providerId="ADAL" clId="{34DE6C31-27BF-414F-A371-52538741F8E9}" dt="2023-07-21T15:43:04.108" v="776" actId="1076"/>
          <ac:spMkLst>
            <pc:docMk/>
            <pc:sldMk cId="2330463256" sldId="303"/>
            <ac:spMk id="17" creationId="{4740416C-D6D2-89CB-8FE0-30BDB3D1BE18}"/>
          </ac:spMkLst>
        </pc:spChg>
        <pc:spChg chg="add mod">
          <ac:chgData name="Lorenzo Rinaldi" userId="77d5bfdd-3e88-4678-a8ff-024fe85681f6" providerId="ADAL" clId="{34DE6C31-27BF-414F-A371-52538741F8E9}" dt="2023-07-21T15:43:20.051" v="807" actId="1035"/>
          <ac:spMkLst>
            <pc:docMk/>
            <pc:sldMk cId="2330463256" sldId="303"/>
            <ac:spMk id="18" creationId="{8D66150F-BE20-C8C4-9B19-29AAD78EF9B7}"/>
          </ac:spMkLst>
        </pc:spChg>
        <pc:spChg chg="add mod">
          <ac:chgData name="Lorenzo Rinaldi" userId="77d5bfdd-3e88-4678-a8ff-024fe85681f6" providerId="ADAL" clId="{34DE6C31-27BF-414F-A371-52538741F8E9}" dt="2023-07-21T15:43:36.469" v="816" actId="1035"/>
          <ac:spMkLst>
            <pc:docMk/>
            <pc:sldMk cId="2330463256" sldId="303"/>
            <ac:spMk id="19" creationId="{F91C4341-7A78-0E32-FD4E-B34C35BA6A16}"/>
          </ac:spMkLst>
        </pc:spChg>
        <pc:spChg chg="add mod">
          <ac:chgData name="Lorenzo Rinaldi" userId="77d5bfdd-3e88-4678-a8ff-024fe85681f6" providerId="ADAL" clId="{34DE6C31-27BF-414F-A371-52538741F8E9}" dt="2023-07-21T15:43:36.469" v="816" actId="1035"/>
          <ac:spMkLst>
            <pc:docMk/>
            <pc:sldMk cId="2330463256" sldId="303"/>
            <ac:spMk id="20" creationId="{60FD2D12-E61F-67E5-23B8-7601D3F25D1F}"/>
          </ac:spMkLst>
        </pc:spChg>
        <pc:spChg chg="add mod">
          <ac:chgData name="Lorenzo Rinaldi" userId="77d5bfdd-3e88-4678-a8ff-024fe85681f6" providerId="ADAL" clId="{34DE6C31-27BF-414F-A371-52538741F8E9}" dt="2023-07-21T15:43:36.469" v="816" actId="1035"/>
          <ac:spMkLst>
            <pc:docMk/>
            <pc:sldMk cId="2330463256" sldId="303"/>
            <ac:spMk id="21" creationId="{3F3AB89C-39AC-77BF-97F3-3FEFEDA2AB2D}"/>
          </ac:spMkLst>
        </pc:spChg>
        <pc:spChg chg="add mod">
          <ac:chgData name="Lorenzo Rinaldi" userId="77d5bfdd-3e88-4678-a8ff-024fe85681f6" providerId="ADAL" clId="{34DE6C31-27BF-414F-A371-52538741F8E9}" dt="2023-07-21T15:43:36.469" v="816" actId="1035"/>
          <ac:spMkLst>
            <pc:docMk/>
            <pc:sldMk cId="2330463256" sldId="303"/>
            <ac:spMk id="22" creationId="{E2364C8B-F9F8-3E29-B1D5-3575D60C4FD9}"/>
          </ac:spMkLst>
        </pc:spChg>
        <pc:spChg chg="add mod">
          <ac:chgData name="Lorenzo Rinaldi" userId="77d5bfdd-3e88-4678-a8ff-024fe85681f6" providerId="ADAL" clId="{34DE6C31-27BF-414F-A371-52538741F8E9}" dt="2023-07-21T15:43:36.469" v="816" actId="1035"/>
          <ac:spMkLst>
            <pc:docMk/>
            <pc:sldMk cId="2330463256" sldId="303"/>
            <ac:spMk id="23" creationId="{FDAFC1CC-15C6-5EC5-FC2A-9EBAE1BD96B3}"/>
          </ac:spMkLst>
        </pc:spChg>
        <pc:spChg chg="add mod">
          <ac:chgData name="Lorenzo Rinaldi" userId="77d5bfdd-3e88-4678-a8ff-024fe85681f6" providerId="ADAL" clId="{34DE6C31-27BF-414F-A371-52538741F8E9}" dt="2023-07-21T15:43:36.469" v="816" actId="1035"/>
          <ac:spMkLst>
            <pc:docMk/>
            <pc:sldMk cId="2330463256" sldId="303"/>
            <ac:spMk id="24" creationId="{7E54861A-380E-C77A-EB5E-97BA1E21CB82}"/>
          </ac:spMkLst>
        </pc:spChg>
        <pc:spChg chg="add mod">
          <ac:chgData name="Lorenzo Rinaldi" userId="77d5bfdd-3e88-4678-a8ff-024fe85681f6" providerId="ADAL" clId="{34DE6C31-27BF-414F-A371-52538741F8E9}" dt="2023-07-21T15:43:36.469" v="816" actId="1035"/>
          <ac:spMkLst>
            <pc:docMk/>
            <pc:sldMk cId="2330463256" sldId="303"/>
            <ac:spMk id="25" creationId="{7229A0F0-F221-789B-6D03-0C0CE1BD2162}"/>
          </ac:spMkLst>
        </pc:spChg>
        <pc:spChg chg="add mod">
          <ac:chgData name="Lorenzo Rinaldi" userId="77d5bfdd-3e88-4678-a8ff-024fe85681f6" providerId="ADAL" clId="{34DE6C31-27BF-414F-A371-52538741F8E9}" dt="2023-07-21T15:43:36.469" v="816" actId="1035"/>
          <ac:spMkLst>
            <pc:docMk/>
            <pc:sldMk cId="2330463256" sldId="303"/>
            <ac:spMk id="26" creationId="{A07AA69E-6974-7AE0-E85F-029634E9AAB9}"/>
          </ac:spMkLst>
        </pc:spChg>
        <pc:spChg chg="add mod">
          <ac:chgData name="Lorenzo Rinaldi" userId="77d5bfdd-3e88-4678-a8ff-024fe85681f6" providerId="ADAL" clId="{34DE6C31-27BF-414F-A371-52538741F8E9}" dt="2023-07-21T15:43:36.469" v="816" actId="1035"/>
          <ac:spMkLst>
            <pc:docMk/>
            <pc:sldMk cId="2330463256" sldId="303"/>
            <ac:spMk id="27" creationId="{4F00E426-0A2D-F8DD-DF23-D9BE16634C06}"/>
          </ac:spMkLst>
        </pc:spChg>
        <pc:spChg chg="add mod">
          <ac:chgData name="Lorenzo Rinaldi" userId="77d5bfdd-3e88-4678-a8ff-024fe85681f6" providerId="ADAL" clId="{34DE6C31-27BF-414F-A371-52538741F8E9}" dt="2023-07-21T15:43:36.469" v="816" actId="1035"/>
          <ac:spMkLst>
            <pc:docMk/>
            <pc:sldMk cId="2330463256" sldId="303"/>
            <ac:spMk id="28" creationId="{EEE51D5E-4B0C-9ECE-232B-0EA1C9BBA154}"/>
          </ac:spMkLst>
        </pc:spChg>
        <pc:spChg chg="add mod">
          <ac:chgData name="Lorenzo Rinaldi" userId="77d5bfdd-3e88-4678-a8ff-024fe85681f6" providerId="ADAL" clId="{34DE6C31-27BF-414F-A371-52538741F8E9}" dt="2023-07-21T15:43:36.469" v="816" actId="1035"/>
          <ac:spMkLst>
            <pc:docMk/>
            <pc:sldMk cId="2330463256" sldId="303"/>
            <ac:spMk id="29" creationId="{16D3759D-516A-6C05-6FD7-8258A2ACFFD7}"/>
          </ac:spMkLst>
        </pc:spChg>
        <pc:spChg chg="add mod">
          <ac:chgData name="Lorenzo Rinaldi" userId="77d5bfdd-3e88-4678-a8ff-024fe85681f6" providerId="ADAL" clId="{34DE6C31-27BF-414F-A371-52538741F8E9}" dt="2023-07-21T15:43:36.469" v="816" actId="1035"/>
          <ac:spMkLst>
            <pc:docMk/>
            <pc:sldMk cId="2330463256" sldId="303"/>
            <ac:spMk id="30" creationId="{29573C9F-6E3D-110D-D93D-8B86DE1670D3}"/>
          </ac:spMkLst>
        </pc:spChg>
        <pc:spChg chg="add mod">
          <ac:chgData name="Lorenzo Rinaldi" userId="77d5bfdd-3e88-4678-a8ff-024fe85681f6" providerId="ADAL" clId="{34DE6C31-27BF-414F-A371-52538741F8E9}" dt="2023-07-21T15:43:36.469" v="816" actId="1035"/>
          <ac:spMkLst>
            <pc:docMk/>
            <pc:sldMk cId="2330463256" sldId="303"/>
            <ac:spMk id="31" creationId="{CCE294CA-78E3-4361-1EB8-547FA5280FCC}"/>
          </ac:spMkLst>
        </pc:spChg>
        <pc:spChg chg="add mod">
          <ac:chgData name="Lorenzo Rinaldi" userId="77d5bfdd-3e88-4678-a8ff-024fe85681f6" providerId="ADAL" clId="{34DE6C31-27BF-414F-A371-52538741F8E9}" dt="2023-07-21T15:43:36.469" v="816" actId="1035"/>
          <ac:spMkLst>
            <pc:docMk/>
            <pc:sldMk cId="2330463256" sldId="303"/>
            <ac:spMk id="32" creationId="{252AFBBA-5E76-B927-D011-51BFD4D0585F}"/>
          </ac:spMkLst>
        </pc:spChg>
        <pc:spChg chg="add mod">
          <ac:chgData name="Lorenzo Rinaldi" userId="77d5bfdd-3e88-4678-a8ff-024fe85681f6" providerId="ADAL" clId="{34DE6C31-27BF-414F-A371-52538741F8E9}" dt="2023-07-21T15:43:36.469" v="816" actId="1035"/>
          <ac:spMkLst>
            <pc:docMk/>
            <pc:sldMk cId="2330463256" sldId="303"/>
            <ac:spMk id="33" creationId="{58F8736A-987B-86B6-C404-A28B35E7E759}"/>
          </ac:spMkLst>
        </pc:spChg>
        <pc:spChg chg="add mod">
          <ac:chgData name="Lorenzo Rinaldi" userId="77d5bfdd-3e88-4678-a8ff-024fe85681f6" providerId="ADAL" clId="{34DE6C31-27BF-414F-A371-52538741F8E9}" dt="2023-07-21T15:43:36.469" v="816" actId="1035"/>
          <ac:spMkLst>
            <pc:docMk/>
            <pc:sldMk cId="2330463256" sldId="303"/>
            <ac:spMk id="34" creationId="{FD18E44A-AF38-AC23-C65D-3C5FB795AB9C}"/>
          </ac:spMkLst>
        </pc:spChg>
        <pc:spChg chg="add mod">
          <ac:chgData name="Lorenzo Rinaldi" userId="77d5bfdd-3e88-4678-a8ff-024fe85681f6" providerId="ADAL" clId="{34DE6C31-27BF-414F-A371-52538741F8E9}" dt="2023-07-21T15:43:36.469" v="816" actId="1035"/>
          <ac:spMkLst>
            <pc:docMk/>
            <pc:sldMk cId="2330463256" sldId="303"/>
            <ac:spMk id="35" creationId="{A42550E0-FB85-08D5-3279-E4F0AEA6AF99}"/>
          </ac:spMkLst>
        </pc:spChg>
        <pc:spChg chg="add mod">
          <ac:chgData name="Lorenzo Rinaldi" userId="77d5bfdd-3e88-4678-a8ff-024fe85681f6" providerId="ADAL" clId="{34DE6C31-27BF-414F-A371-52538741F8E9}" dt="2023-07-21T15:43:36.469" v="816" actId="1035"/>
          <ac:spMkLst>
            <pc:docMk/>
            <pc:sldMk cId="2330463256" sldId="303"/>
            <ac:spMk id="36" creationId="{5F706C78-CEA7-A668-04DC-11E8AB2E2B21}"/>
          </ac:spMkLst>
        </pc:spChg>
        <pc:picChg chg="del">
          <ac:chgData name="Lorenzo Rinaldi" userId="77d5bfdd-3e88-4678-a8ff-024fe85681f6" providerId="ADAL" clId="{34DE6C31-27BF-414F-A371-52538741F8E9}" dt="2023-07-22T06:15:40.500" v="1007" actId="478"/>
          <ac:picMkLst>
            <pc:docMk/>
            <pc:sldMk cId="2330463256" sldId="303"/>
            <ac:picMk id="3" creationId="{2FDE5C26-D4A7-4A08-BEF4-A1958E075695}"/>
          </ac:picMkLst>
        </pc:picChg>
        <pc:picChg chg="add mod">
          <ac:chgData name="Lorenzo Rinaldi" userId="77d5bfdd-3e88-4678-a8ff-024fe85681f6" providerId="ADAL" clId="{34DE6C31-27BF-414F-A371-52538741F8E9}" dt="2023-07-21T15:43:04.108" v="776" actId="1076"/>
          <ac:picMkLst>
            <pc:docMk/>
            <pc:sldMk cId="2330463256" sldId="303"/>
            <ac:picMk id="5" creationId="{86C789AA-506F-F540-F9C2-23212B47F26C}"/>
          </ac:picMkLst>
        </pc:picChg>
        <pc:picChg chg="add mod">
          <ac:chgData name="Lorenzo Rinaldi" userId="77d5bfdd-3e88-4678-a8ff-024fe85681f6" providerId="ADAL" clId="{34DE6C31-27BF-414F-A371-52538741F8E9}" dt="2023-07-21T15:43:04.108" v="776" actId="1076"/>
          <ac:picMkLst>
            <pc:docMk/>
            <pc:sldMk cId="2330463256" sldId="303"/>
            <ac:picMk id="7" creationId="{E1F20BBF-2D0E-82BD-CF1A-8AC059886327}"/>
          </ac:picMkLst>
        </pc:picChg>
        <pc:picChg chg="add mod">
          <ac:chgData name="Lorenzo Rinaldi" userId="77d5bfdd-3e88-4678-a8ff-024fe85681f6" providerId="ADAL" clId="{34DE6C31-27BF-414F-A371-52538741F8E9}" dt="2023-07-21T15:43:04.108" v="776" actId="1076"/>
          <ac:picMkLst>
            <pc:docMk/>
            <pc:sldMk cId="2330463256" sldId="303"/>
            <ac:picMk id="8" creationId="{82229D3E-7DBC-54B5-6FCF-940756C998E9}"/>
          </ac:picMkLst>
        </pc:picChg>
        <pc:picChg chg="add mod">
          <ac:chgData name="Lorenzo Rinaldi" userId="77d5bfdd-3e88-4678-a8ff-024fe85681f6" providerId="ADAL" clId="{34DE6C31-27BF-414F-A371-52538741F8E9}" dt="2023-07-21T15:43:04.108" v="776" actId="1076"/>
          <ac:picMkLst>
            <pc:docMk/>
            <pc:sldMk cId="2330463256" sldId="303"/>
            <ac:picMk id="9" creationId="{1F05B264-9A25-0BCC-8A78-AFFB5AA5A0C2}"/>
          </ac:picMkLst>
        </pc:picChg>
        <pc:picChg chg="add mod">
          <ac:chgData name="Lorenzo Rinaldi" userId="77d5bfdd-3e88-4678-a8ff-024fe85681f6" providerId="ADAL" clId="{34DE6C31-27BF-414F-A371-52538741F8E9}" dt="2023-07-21T15:43:20.051" v="807" actId="1035"/>
          <ac:picMkLst>
            <pc:docMk/>
            <pc:sldMk cId="2330463256" sldId="303"/>
            <ac:picMk id="10" creationId="{1AF561BF-6C17-BD5C-7013-030C899F2C11}"/>
          </ac:picMkLst>
        </pc:picChg>
        <pc:picChg chg="add mod">
          <ac:chgData name="Lorenzo Rinaldi" userId="77d5bfdd-3e88-4678-a8ff-024fe85681f6" providerId="ADAL" clId="{34DE6C31-27BF-414F-A371-52538741F8E9}" dt="2023-07-21T15:43:20.051" v="807" actId="1035"/>
          <ac:picMkLst>
            <pc:docMk/>
            <pc:sldMk cId="2330463256" sldId="303"/>
            <ac:picMk id="11" creationId="{60D1CB0F-4E19-0985-974F-1808DBFFB2DA}"/>
          </ac:picMkLst>
        </pc:picChg>
        <pc:picChg chg="add mod">
          <ac:chgData name="Lorenzo Rinaldi" userId="77d5bfdd-3e88-4678-a8ff-024fe85681f6" providerId="ADAL" clId="{34DE6C31-27BF-414F-A371-52538741F8E9}" dt="2023-07-21T15:43:20.051" v="807" actId="1035"/>
          <ac:picMkLst>
            <pc:docMk/>
            <pc:sldMk cId="2330463256" sldId="303"/>
            <ac:picMk id="12" creationId="{DD1344AA-85DF-38A7-BEE8-B041A4BBCABD}"/>
          </ac:picMkLst>
        </pc:picChg>
        <pc:picChg chg="add mod">
          <ac:chgData name="Lorenzo Rinaldi" userId="77d5bfdd-3e88-4678-a8ff-024fe85681f6" providerId="ADAL" clId="{34DE6C31-27BF-414F-A371-52538741F8E9}" dt="2023-07-21T15:43:04.108" v="776" actId="1076"/>
          <ac:picMkLst>
            <pc:docMk/>
            <pc:sldMk cId="2330463256" sldId="303"/>
            <ac:picMk id="13" creationId="{D4C64126-656C-9444-66E9-03DA70777274}"/>
          </ac:picMkLst>
        </pc:picChg>
        <pc:picChg chg="add mod">
          <ac:chgData name="Lorenzo Rinaldi" userId="77d5bfdd-3e88-4678-a8ff-024fe85681f6" providerId="ADAL" clId="{34DE6C31-27BF-414F-A371-52538741F8E9}" dt="2023-07-21T15:43:04.108" v="776" actId="1076"/>
          <ac:picMkLst>
            <pc:docMk/>
            <pc:sldMk cId="2330463256" sldId="303"/>
            <ac:picMk id="14" creationId="{88781A3E-497E-AC74-2361-7E10E0FC0E0E}"/>
          </ac:picMkLst>
        </pc:picChg>
        <pc:picChg chg="add mod">
          <ac:chgData name="Lorenzo Rinaldi" userId="77d5bfdd-3e88-4678-a8ff-024fe85681f6" providerId="ADAL" clId="{34DE6C31-27BF-414F-A371-52538741F8E9}" dt="2023-07-21T15:43:04.108" v="776" actId="1076"/>
          <ac:picMkLst>
            <pc:docMk/>
            <pc:sldMk cId="2330463256" sldId="303"/>
            <ac:picMk id="15" creationId="{515960BA-4BE9-E3E6-2249-6D5B444EB031}"/>
          </ac:picMkLst>
        </pc:picChg>
      </pc:sldChg>
      <pc:sldChg chg="addSp delSp modSp add mod ord modAnim">
        <pc:chgData name="Lorenzo Rinaldi" userId="77d5bfdd-3e88-4678-a8ff-024fe85681f6" providerId="ADAL" clId="{34DE6C31-27BF-414F-A371-52538741F8E9}" dt="2023-07-22T06:15:43.837" v="1009" actId="478"/>
        <pc:sldMkLst>
          <pc:docMk/>
          <pc:sldMk cId="1524662580" sldId="304"/>
        </pc:sldMkLst>
        <pc:spChg chg="add mod">
          <ac:chgData name="Lorenzo Rinaldi" userId="77d5bfdd-3e88-4678-a8ff-024fe85681f6" providerId="ADAL" clId="{34DE6C31-27BF-414F-A371-52538741F8E9}" dt="2023-07-21T15:43:54.304" v="821" actId="1076"/>
          <ac:spMkLst>
            <pc:docMk/>
            <pc:sldMk cId="1524662580" sldId="304"/>
            <ac:spMk id="2" creationId="{4830ED0C-15B8-2A38-6F83-71CD26F9A66A}"/>
          </ac:spMkLst>
        </pc:spChg>
        <pc:spChg chg="add mod">
          <ac:chgData name="Lorenzo Rinaldi" userId="77d5bfdd-3e88-4678-a8ff-024fe85681f6" providerId="ADAL" clId="{34DE6C31-27BF-414F-A371-52538741F8E9}" dt="2023-07-21T15:43:54.304" v="821" actId="1076"/>
          <ac:spMkLst>
            <pc:docMk/>
            <pc:sldMk cId="1524662580" sldId="304"/>
            <ac:spMk id="5" creationId="{F72C616F-8A33-EC2E-A5EF-D9301EA106A1}"/>
          </ac:spMkLst>
        </pc:spChg>
        <pc:spChg chg="del">
          <ac:chgData name="Lorenzo Rinaldi" userId="77d5bfdd-3e88-4678-a8ff-024fe85681f6" providerId="ADAL" clId="{34DE6C31-27BF-414F-A371-52538741F8E9}" dt="2023-07-22T06:15:43.837" v="1009" actId="478"/>
          <ac:spMkLst>
            <pc:docMk/>
            <pc:sldMk cId="1524662580" sldId="304"/>
            <ac:spMk id="6" creationId="{4BDB5223-6EB5-1046-88BB-84ED760A29CE}"/>
          </ac:spMkLst>
        </pc:spChg>
        <pc:spChg chg="add mod">
          <ac:chgData name="Lorenzo Rinaldi" userId="77d5bfdd-3e88-4678-a8ff-024fe85681f6" providerId="ADAL" clId="{34DE6C31-27BF-414F-A371-52538741F8E9}" dt="2023-07-21T15:43:54.304" v="821" actId="1076"/>
          <ac:spMkLst>
            <pc:docMk/>
            <pc:sldMk cId="1524662580" sldId="304"/>
            <ac:spMk id="7" creationId="{9B1F6190-F23D-9E31-ADCB-1E00DFCF4798}"/>
          </ac:spMkLst>
        </pc:spChg>
        <pc:spChg chg="add mod">
          <ac:chgData name="Lorenzo Rinaldi" userId="77d5bfdd-3e88-4678-a8ff-024fe85681f6" providerId="ADAL" clId="{34DE6C31-27BF-414F-A371-52538741F8E9}" dt="2023-07-21T15:43:54.304" v="821" actId="1076"/>
          <ac:spMkLst>
            <pc:docMk/>
            <pc:sldMk cId="1524662580" sldId="304"/>
            <ac:spMk id="8" creationId="{30F2057F-EF4D-5A63-7AFE-71FDD396146C}"/>
          </ac:spMkLst>
        </pc:spChg>
        <pc:spChg chg="add mod">
          <ac:chgData name="Lorenzo Rinaldi" userId="77d5bfdd-3e88-4678-a8ff-024fe85681f6" providerId="ADAL" clId="{34DE6C31-27BF-414F-A371-52538741F8E9}" dt="2023-07-21T15:43:54.304" v="821" actId="1076"/>
          <ac:spMkLst>
            <pc:docMk/>
            <pc:sldMk cId="1524662580" sldId="304"/>
            <ac:spMk id="9" creationId="{E70B6AB9-7196-E38D-65EB-57AF5BF724AE}"/>
          </ac:spMkLst>
        </pc:spChg>
        <pc:spChg chg="add mod">
          <ac:chgData name="Lorenzo Rinaldi" userId="77d5bfdd-3e88-4678-a8ff-024fe85681f6" providerId="ADAL" clId="{34DE6C31-27BF-414F-A371-52538741F8E9}" dt="2023-07-21T15:43:54.304" v="821" actId="1076"/>
          <ac:spMkLst>
            <pc:docMk/>
            <pc:sldMk cId="1524662580" sldId="304"/>
            <ac:spMk id="10" creationId="{C37D65A8-3790-E357-9A1E-1A3B39816B8E}"/>
          </ac:spMkLst>
        </pc:spChg>
        <pc:spChg chg="add mod">
          <ac:chgData name="Lorenzo Rinaldi" userId="77d5bfdd-3e88-4678-a8ff-024fe85681f6" providerId="ADAL" clId="{34DE6C31-27BF-414F-A371-52538741F8E9}" dt="2023-07-21T15:43:54.304" v="821" actId="1076"/>
          <ac:spMkLst>
            <pc:docMk/>
            <pc:sldMk cId="1524662580" sldId="304"/>
            <ac:spMk id="11" creationId="{ED05FB5A-1835-20D8-4946-394926D6702A}"/>
          </ac:spMkLst>
        </pc:spChg>
        <pc:spChg chg="add mod">
          <ac:chgData name="Lorenzo Rinaldi" userId="77d5bfdd-3e88-4678-a8ff-024fe85681f6" providerId="ADAL" clId="{34DE6C31-27BF-414F-A371-52538741F8E9}" dt="2023-07-21T15:43:54.304" v="821" actId="1076"/>
          <ac:spMkLst>
            <pc:docMk/>
            <pc:sldMk cId="1524662580" sldId="304"/>
            <ac:spMk id="12" creationId="{EF2CF57F-D575-19F0-6C66-ACD03A0CF80D}"/>
          </ac:spMkLst>
        </pc:spChg>
        <pc:spChg chg="add mod">
          <ac:chgData name="Lorenzo Rinaldi" userId="77d5bfdd-3e88-4678-a8ff-024fe85681f6" providerId="ADAL" clId="{34DE6C31-27BF-414F-A371-52538741F8E9}" dt="2023-07-21T15:43:54.304" v="821" actId="1076"/>
          <ac:spMkLst>
            <pc:docMk/>
            <pc:sldMk cId="1524662580" sldId="304"/>
            <ac:spMk id="13" creationId="{7505B716-AF4C-38C6-C800-6B2ECDBF543B}"/>
          </ac:spMkLst>
        </pc:spChg>
        <pc:spChg chg="add mod">
          <ac:chgData name="Lorenzo Rinaldi" userId="77d5bfdd-3e88-4678-a8ff-024fe85681f6" providerId="ADAL" clId="{34DE6C31-27BF-414F-A371-52538741F8E9}" dt="2023-07-21T15:43:54.304" v="821" actId="1076"/>
          <ac:spMkLst>
            <pc:docMk/>
            <pc:sldMk cId="1524662580" sldId="304"/>
            <ac:spMk id="14" creationId="{FF2ABF4A-D48F-A332-881F-299884D1711E}"/>
          </ac:spMkLst>
        </pc:spChg>
        <pc:spChg chg="add mod">
          <ac:chgData name="Lorenzo Rinaldi" userId="77d5bfdd-3e88-4678-a8ff-024fe85681f6" providerId="ADAL" clId="{34DE6C31-27BF-414F-A371-52538741F8E9}" dt="2023-07-21T15:43:54.304" v="821" actId="1076"/>
          <ac:spMkLst>
            <pc:docMk/>
            <pc:sldMk cId="1524662580" sldId="304"/>
            <ac:spMk id="15" creationId="{B0993D07-60D2-58F4-3710-B670228DEE0C}"/>
          </ac:spMkLst>
        </pc:spChg>
        <pc:spChg chg="add mod">
          <ac:chgData name="Lorenzo Rinaldi" userId="77d5bfdd-3e88-4678-a8ff-024fe85681f6" providerId="ADAL" clId="{34DE6C31-27BF-414F-A371-52538741F8E9}" dt="2023-07-21T15:43:54.304" v="821" actId="1076"/>
          <ac:spMkLst>
            <pc:docMk/>
            <pc:sldMk cId="1524662580" sldId="304"/>
            <ac:spMk id="16" creationId="{9C00D59B-F582-62C7-DEF8-02368DFDA582}"/>
          </ac:spMkLst>
        </pc:spChg>
        <pc:spChg chg="add mod">
          <ac:chgData name="Lorenzo Rinaldi" userId="77d5bfdd-3e88-4678-a8ff-024fe85681f6" providerId="ADAL" clId="{34DE6C31-27BF-414F-A371-52538741F8E9}" dt="2023-07-21T15:43:54.304" v="821" actId="1076"/>
          <ac:spMkLst>
            <pc:docMk/>
            <pc:sldMk cId="1524662580" sldId="304"/>
            <ac:spMk id="17" creationId="{184CA2BC-57FB-A0CA-6209-DF754CBF6D4E}"/>
          </ac:spMkLst>
        </pc:spChg>
        <pc:spChg chg="add mod">
          <ac:chgData name="Lorenzo Rinaldi" userId="77d5bfdd-3e88-4678-a8ff-024fe85681f6" providerId="ADAL" clId="{34DE6C31-27BF-414F-A371-52538741F8E9}" dt="2023-07-21T15:43:54.304" v="821" actId="1076"/>
          <ac:spMkLst>
            <pc:docMk/>
            <pc:sldMk cId="1524662580" sldId="304"/>
            <ac:spMk id="18" creationId="{6DB74C4F-942A-FF57-4B76-43C141003D9B}"/>
          </ac:spMkLst>
        </pc:spChg>
        <pc:spChg chg="add mod">
          <ac:chgData name="Lorenzo Rinaldi" userId="77d5bfdd-3e88-4678-a8ff-024fe85681f6" providerId="ADAL" clId="{34DE6C31-27BF-414F-A371-52538741F8E9}" dt="2023-07-21T15:43:54.304" v="821" actId="1076"/>
          <ac:spMkLst>
            <pc:docMk/>
            <pc:sldMk cId="1524662580" sldId="304"/>
            <ac:spMk id="19" creationId="{23BB1091-EC4D-3B1A-5241-3120CA19506A}"/>
          </ac:spMkLst>
        </pc:spChg>
        <pc:spChg chg="add mod">
          <ac:chgData name="Lorenzo Rinaldi" userId="77d5bfdd-3e88-4678-a8ff-024fe85681f6" providerId="ADAL" clId="{34DE6C31-27BF-414F-A371-52538741F8E9}" dt="2023-07-21T15:43:54.304" v="821" actId="1076"/>
          <ac:spMkLst>
            <pc:docMk/>
            <pc:sldMk cId="1524662580" sldId="304"/>
            <ac:spMk id="20" creationId="{7D9F75ED-8FE2-DDEE-AF7B-057FBB8E4B92}"/>
          </ac:spMkLst>
        </pc:spChg>
        <pc:spChg chg="add mod">
          <ac:chgData name="Lorenzo Rinaldi" userId="77d5bfdd-3e88-4678-a8ff-024fe85681f6" providerId="ADAL" clId="{34DE6C31-27BF-414F-A371-52538741F8E9}" dt="2023-07-21T15:43:54.304" v="821" actId="1076"/>
          <ac:spMkLst>
            <pc:docMk/>
            <pc:sldMk cId="1524662580" sldId="304"/>
            <ac:spMk id="21" creationId="{0B836842-5BB3-086D-3275-9A61C11E10E4}"/>
          </ac:spMkLst>
        </pc:spChg>
        <pc:spChg chg="add mod">
          <ac:chgData name="Lorenzo Rinaldi" userId="77d5bfdd-3e88-4678-a8ff-024fe85681f6" providerId="ADAL" clId="{34DE6C31-27BF-414F-A371-52538741F8E9}" dt="2023-07-21T15:43:54.304" v="821" actId="1076"/>
          <ac:spMkLst>
            <pc:docMk/>
            <pc:sldMk cId="1524662580" sldId="304"/>
            <ac:spMk id="22" creationId="{9784DA5F-B94E-415B-2DC7-26D03E7294EF}"/>
          </ac:spMkLst>
        </pc:spChg>
        <pc:spChg chg="add mod">
          <ac:chgData name="Lorenzo Rinaldi" userId="77d5bfdd-3e88-4678-a8ff-024fe85681f6" providerId="ADAL" clId="{34DE6C31-27BF-414F-A371-52538741F8E9}" dt="2023-07-21T15:43:54.304" v="821" actId="1076"/>
          <ac:spMkLst>
            <pc:docMk/>
            <pc:sldMk cId="1524662580" sldId="304"/>
            <ac:spMk id="23" creationId="{C56ACEFB-97CA-DF5A-28B5-1D748424AACC}"/>
          </ac:spMkLst>
        </pc:spChg>
        <pc:spChg chg="add mod">
          <ac:chgData name="Lorenzo Rinaldi" userId="77d5bfdd-3e88-4678-a8ff-024fe85681f6" providerId="ADAL" clId="{34DE6C31-27BF-414F-A371-52538741F8E9}" dt="2023-07-21T15:43:54.304" v="821" actId="1076"/>
          <ac:spMkLst>
            <pc:docMk/>
            <pc:sldMk cId="1524662580" sldId="304"/>
            <ac:spMk id="24" creationId="{B7106791-60CE-B37E-8DF2-A8A47DD9D30D}"/>
          </ac:spMkLst>
        </pc:spChg>
        <pc:spChg chg="add mod">
          <ac:chgData name="Lorenzo Rinaldi" userId="77d5bfdd-3e88-4678-a8ff-024fe85681f6" providerId="ADAL" clId="{34DE6C31-27BF-414F-A371-52538741F8E9}" dt="2023-07-21T15:43:54.304" v="821" actId="1076"/>
          <ac:spMkLst>
            <pc:docMk/>
            <pc:sldMk cId="1524662580" sldId="304"/>
            <ac:spMk id="25" creationId="{0A422E99-ABBC-685C-521F-45822F46F3AF}"/>
          </ac:spMkLst>
        </pc:spChg>
        <pc:spChg chg="add mod">
          <ac:chgData name="Lorenzo Rinaldi" userId="77d5bfdd-3e88-4678-a8ff-024fe85681f6" providerId="ADAL" clId="{34DE6C31-27BF-414F-A371-52538741F8E9}" dt="2023-07-21T15:43:54.304" v="821" actId="1076"/>
          <ac:spMkLst>
            <pc:docMk/>
            <pc:sldMk cId="1524662580" sldId="304"/>
            <ac:spMk id="26" creationId="{6CE01BB5-25AA-2A8A-863F-1552C676791B}"/>
          </ac:spMkLst>
        </pc:spChg>
        <pc:spChg chg="add mod">
          <ac:chgData name="Lorenzo Rinaldi" userId="77d5bfdd-3e88-4678-a8ff-024fe85681f6" providerId="ADAL" clId="{34DE6C31-27BF-414F-A371-52538741F8E9}" dt="2023-07-21T15:43:54.304" v="821" actId="1076"/>
          <ac:spMkLst>
            <pc:docMk/>
            <pc:sldMk cId="1524662580" sldId="304"/>
            <ac:spMk id="27" creationId="{A6535AC4-8814-2C74-9A66-853B926CF678}"/>
          </ac:spMkLst>
        </pc:spChg>
        <pc:spChg chg="add mod">
          <ac:chgData name="Lorenzo Rinaldi" userId="77d5bfdd-3e88-4678-a8ff-024fe85681f6" providerId="ADAL" clId="{34DE6C31-27BF-414F-A371-52538741F8E9}" dt="2023-07-21T15:43:54.304" v="821" actId="1076"/>
          <ac:spMkLst>
            <pc:docMk/>
            <pc:sldMk cId="1524662580" sldId="304"/>
            <ac:spMk id="28" creationId="{DD22F069-3626-B30A-D9F9-EA3F30580C2F}"/>
          </ac:spMkLst>
        </pc:spChg>
        <pc:spChg chg="add mod">
          <ac:chgData name="Lorenzo Rinaldi" userId="77d5bfdd-3e88-4678-a8ff-024fe85681f6" providerId="ADAL" clId="{34DE6C31-27BF-414F-A371-52538741F8E9}" dt="2023-07-21T15:43:54.304" v="821" actId="1076"/>
          <ac:spMkLst>
            <pc:docMk/>
            <pc:sldMk cId="1524662580" sldId="304"/>
            <ac:spMk id="29" creationId="{2E7ED154-BEBF-AB85-28B4-D44260D6BE3A}"/>
          </ac:spMkLst>
        </pc:spChg>
        <pc:spChg chg="add mod">
          <ac:chgData name="Lorenzo Rinaldi" userId="77d5bfdd-3e88-4678-a8ff-024fe85681f6" providerId="ADAL" clId="{34DE6C31-27BF-414F-A371-52538741F8E9}" dt="2023-07-21T15:43:54.304" v="821" actId="1076"/>
          <ac:spMkLst>
            <pc:docMk/>
            <pc:sldMk cId="1524662580" sldId="304"/>
            <ac:spMk id="30" creationId="{C5582C8B-20A1-5061-455F-36AE68BA008E}"/>
          </ac:spMkLst>
        </pc:spChg>
        <pc:spChg chg="add mod">
          <ac:chgData name="Lorenzo Rinaldi" userId="77d5bfdd-3e88-4678-a8ff-024fe85681f6" providerId="ADAL" clId="{34DE6C31-27BF-414F-A371-52538741F8E9}" dt="2023-07-21T15:43:54.304" v="821" actId="1076"/>
          <ac:spMkLst>
            <pc:docMk/>
            <pc:sldMk cId="1524662580" sldId="304"/>
            <ac:spMk id="31" creationId="{04351CA7-F2C6-E019-16F9-77A250AE2BFD}"/>
          </ac:spMkLst>
        </pc:spChg>
        <pc:spChg chg="add mod">
          <ac:chgData name="Lorenzo Rinaldi" userId="77d5bfdd-3e88-4678-a8ff-024fe85681f6" providerId="ADAL" clId="{34DE6C31-27BF-414F-A371-52538741F8E9}" dt="2023-07-21T15:43:54.304" v="821" actId="1076"/>
          <ac:spMkLst>
            <pc:docMk/>
            <pc:sldMk cId="1524662580" sldId="304"/>
            <ac:spMk id="32" creationId="{4EAFC629-B71D-337E-F7DE-E9F40EF08BAD}"/>
          </ac:spMkLst>
        </pc:spChg>
        <pc:spChg chg="add mod">
          <ac:chgData name="Lorenzo Rinaldi" userId="77d5bfdd-3e88-4678-a8ff-024fe85681f6" providerId="ADAL" clId="{34DE6C31-27BF-414F-A371-52538741F8E9}" dt="2023-07-21T15:43:54.304" v="821" actId="1076"/>
          <ac:spMkLst>
            <pc:docMk/>
            <pc:sldMk cId="1524662580" sldId="304"/>
            <ac:spMk id="33" creationId="{41022399-1D7F-FE8E-3A0D-ADBCB22AAC0E}"/>
          </ac:spMkLst>
        </pc:spChg>
        <pc:spChg chg="add mod">
          <ac:chgData name="Lorenzo Rinaldi" userId="77d5bfdd-3e88-4678-a8ff-024fe85681f6" providerId="ADAL" clId="{34DE6C31-27BF-414F-A371-52538741F8E9}" dt="2023-07-21T15:43:54.304" v="821" actId="1076"/>
          <ac:spMkLst>
            <pc:docMk/>
            <pc:sldMk cId="1524662580" sldId="304"/>
            <ac:spMk id="34" creationId="{96C9F76E-88D3-C0EF-20AF-534A2842CABB}"/>
          </ac:spMkLst>
        </pc:spChg>
        <pc:spChg chg="add mod">
          <ac:chgData name="Lorenzo Rinaldi" userId="77d5bfdd-3e88-4678-a8ff-024fe85681f6" providerId="ADAL" clId="{34DE6C31-27BF-414F-A371-52538741F8E9}" dt="2023-07-21T15:43:54.304" v="821" actId="1076"/>
          <ac:spMkLst>
            <pc:docMk/>
            <pc:sldMk cId="1524662580" sldId="304"/>
            <ac:spMk id="35" creationId="{69919DB7-CCC8-4600-F1C5-C68543C0A231}"/>
          </ac:spMkLst>
        </pc:spChg>
        <pc:spChg chg="add mod">
          <ac:chgData name="Lorenzo Rinaldi" userId="77d5bfdd-3e88-4678-a8ff-024fe85681f6" providerId="ADAL" clId="{34DE6C31-27BF-414F-A371-52538741F8E9}" dt="2023-07-21T15:43:54.304" v="821" actId="1076"/>
          <ac:spMkLst>
            <pc:docMk/>
            <pc:sldMk cId="1524662580" sldId="304"/>
            <ac:spMk id="36" creationId="{5BDBEEC5-6878-B0D4-0768-E8B84818024A}"/>
          </ac:spMkLst>
        </pc:spChg>
        <pc:spChg chg="add mod">
          <ac:chgData name="Lorenzo Rinaldi" userId="77d5bfdd-3e88-4678-a8ff-024fe85681f6" providerId="ADAL" clId="{34DE6C31-27BF-414F-A371-52538741F8E9}" dt="2023-07-21T15:43:54.304" v="821" actId="1076"/>
          <ac:spMkLst>
            <pc:docMk/>
            <pc:sldMk cId="1524662580" sldId="304"/>
            <ac:spMk id="37" creationId="{FA56C496-D93C-E981-7644-EF4B9051EEE3}"/>
          </ac:spMkLst>
        </pc:spChg>
        <pc:spChg chg="add mod">
          <ac:chgData name="Lorenzo Rinaldi" userId="77d5bfdd-3e88-4678-a8ff-024fe85681f6" providerId="ADAL" clId="{34DE6C31-27BF-414F-A371-52538741F8E9}" dt="2023-07-21T15:43:54.304" v="821" actId="1076"/>
          <ac:spMkLst>
            <pc:docMk/>
            <pc:sldMk cId="1524662580" sldId="304"/>
            <ac:spMk id="38" creationId="{957A8D6B-08F5-689D-3B83-278FA3AD26AF}"/>
          </ac:spMkLst>
        </pc:spChg>
        <pc:spChg chg="add mod">
          <ac:chgData name="Lorenzo Rinaldi" userId="77d5bfdd-3e88-4678-a8ff-024fe85681f6" providerId="ADAL" clId="{34DE6C31-27BF-414F-A371-52538741F8E9}" dt="2023-07-21T15:43:54.304" v="821" actId="1076"/>
          <ac:spMkLst>
            <pc:docMk/>
            <pc:sldMk cId="1524662580" sldId="304"/>
            <ac:spMk id="39" creationId="{0747A8D8-B854-9736-E1C7-579122937738}"/>
          </ac:spMkLst>
        </pc:spChg>
        <pc:picChg chg="del">
          <ac:chgData name="Lorenzo Rinaldi" userId="77d5bfdd-3e88-4678-a8ff-024fe85681f6" providerId="ADAL" clId="{34DE6C31-27BF-414F-A371-52538741F8E9}" dt="2023-07-22T06:15:42.592" v="1008" actId="478"/>
          <ac:picMkLst>
            <pc:docMk/>
            <pc:sldMk cId="1524662580" sldId="304"/>
            <ac:picMk id="3" creationId="{2FDE5C26-D4A7-4A08-BEF4-A1958E075695}"/>
          </ac:picMkLst>
        </pc:picChg>
      </pc:sldChg>
      <pc:sldChg chg="addSp delSp modSp add mod modAnim">
        <pc:chgData name="Lorenzo Rinaldi" userId="77d5bfdd-3e88-4678-a8ff-024fe85681f6" providerId="ADAL" clId="{34DE6C31-27BF-414F-A371-52538741F8E9}" dt="2023-07-22T06:15:50.197" v="1013" actId="478"/>
        <pc:sldMkLst>
          <pc:docMk/>
          <pc:sldMk cId="2320292005" sldId="305"/>
        </pc:sldMkLst>
        <pc:spChg chg="add mod">
          <ac:chgData name="Lorenzo Rinaldi" userId="77d5bfdd-3e88-4678-a8ff-024fe85681f6" providerId="ADAL" clId="{34DE6C31-27BF-414F-A371-52538741F8E9}" dt="2023-07-21T15:44:57.688" v="845" actId="1076"/>
          <ac:spMkLst>
            <pc:docMk/>
            <pc:sldMk cId="2320292005" sldId="305"/>
            <ac:spMk id="2" creationId="{FFA3DA20-9A8B-BA8B-8AB6-78EC802EF1D5}"/>
          </ac:spMkLst>
        </pc:spChg>
        <pc:spChg chg="add mod">
          <ac:chgData name="Lorenzo Rinaldi" userId="77d5bfdd-3e88-4678-a8ff-024fe85681f6" providerId="ADAL" clId="{34DE6C31-27BF-414F-A371-52538741F8E9}" dt="2023-07-21T15:44:57.688" v="845" actId="1076"/>
          <ac:spMkLst>
            <pc:docMk/>
            <pc:sldMk cId="2320292005" sldId="305"/>
            <ac:spMk id="5" creationId="{C0DC977B-2035-C707-CFB9-50D24654F897}"/>
          </ac:spMkLst>
        </pc:spChg>
        <pc:spChg chg="del">
          <ac:chgData name="Lorenzo Rinaldi" userId="77d5bfdd-3e88-4678-a8ff-024fe85681f6" providerId="ADAL" clId="{34DE6C31-27BF-414F-A371-52538741F8E9}" dt="2023-07-22T06:15:49.747" v="1012" actId="478"/>
          <ac:spMkLst>
            <pc:docMk/>
            <pc:sldMk cId="2320292005" sldId="305"/>
            <ac:spMk id="6" creationId="{4BDB5223-6EB5-1046-88BB-84ED760A29CE}"/>
          </ac:spMkLst>
        </pc:spChg>
        <pc:spChg chg="add mod">
          <ac:chgData name="Lorenzo Rinaldi" userId="77d5bfdd-3e88-4678-a8ff-024fe85681f6" providerId="ADAL" clId="{34DE6C31-27BF-414F-A371-52538741F8E9}" dt="2023-07-21T15:44:57.688" v="845" actId="1076"/>
          <ac:spMkLst>
            <pc:docMk/>
            <pc:sldMk cId="2320292005" sldId="305"/>
            <ac:spMk id="7" creationId="{F9D25BC9-5AC2-75CC-0038-ED01D4CEC010}"/>
          </ac:spMkLst>
        </pc:spChg>
        <pc:spChg chg="add mod">
          <ac:chgData name="Lorenzo Rinaldi" userId="77d5bfdd-3e88-4678-a8ff-024fe85681f6" providerId="ADAL" clId="{34DE6C31-27BF-414F-A371-52538741F8E9}" dt="2023-07-21T15:44:57.688" v="845" actId="1076"/>
          <ac:spMkLst>
            <pc:docMk/>
            <pc:sldMk cId="2320292005" sldId="305"/>
            <ac:spMk id="8" creationId="{E0500AD6-4ECD-639C-D51B-DC85BA8CC5FE}"/>
          </ac:spMkLst>
        </pc:spChg>
        <pc:spChg chg="add mod">
          <ac:chgData name="Lorenzo Rinaldi" userId="77d5bfdd-3e88-4678-a8ff-024fe85681f6" providerId="ADAL" clId="{34DE6C31-27BF-414F-A371-52538741F8E9}" dt="2023-07-21T15:44:57.688" v="845" actId="1076"/>
          <ac:spMkLst>
            <pc:docMk/>
            <pc:sldMk cId="2320292005" sldId="305"/>
            <ac:spMk id="9" creationId="{C9826428-F2E2-831F-07EE-2204B7ECAE19}"/>
          </ac:spMkLst>
        </pc:spChg>
        <pc:spChg chg="add mod">
          <ac:chgData name="Lorenzo Rinaldi" userId="77d5bfdd-3e88-4678-a8ff-024fe85681f6" providerId="ADAL" clId="{34DE6C31-27BF-414F-A371-52538741F8E9}" dt="2023-07-21T15:44:57.688" v="845" actId="1076"/>
          <ac:spMkLst>
            <pc:docMk/>
            <pc:sldMk cId="2320292005" sldId="305"/>
            <ac:spMk id="10" creationId="{40D2D17A-27F0-8140-656C-E01200EB784C}"/>
          </ac:spMkLst>
        </pc:spChg>
        <pc:spChg chg="add mod">
          <ac:chgData name="Lorenzo Rinaldi" userId="77d5bfdd-3e88-4678-a8ff-024fe85681f6" providerId="ADAL" clId="{34DE6C31-27BF-414F-A371-52538741F8E9}" dt="2023-07-21T15:44:57.688" v="845" actId="1076"/>
          <ac:spMkLst>
            <pc:docMk/>
            <pc:sldMk cId="2320292005" sldId="305"/>
            <ac:spMk id="11" creationId="{0008F268-344F-E8C3-07BD-107E8CB9DA51}"/>
          </ac:spMkLst>
        </pc:spChg>
        <pc:spChg chg="add mod">
          <ac:chgData name="Lorenzo Rinaldi" userId="77d5bfdd-3e88-4678-a8ff-024fe85681f6" providerId="ADAL" clId="{34DE6C31-27BF-414F-A371-52538741F8E9}" dt="2023-07-21T15:44:57.688" v="845" actId="1076"/>
          <ac:spMkLst>
            <pc:docMk/>
            <pc:sldMk cId="2320292005" sldId="305"/>
            <ac:spMk id="12" creationId="{9EF9EF05-2768-C9BF-2A52-A57A2BAB22EB}"/>
          </ac:spMkLst>
        </pc:spChg>
        <pc:spChg chg="add mod">
          <ac:chgData name="Lorenzo Rinaldi" userId="77d5bfdd-3e88-4678-a8ff-024fe85681f6" providerId="ADAL" clId="{34DE6C31-27BF-414F-A371-52538741F8E9}" dt="2023-07-21T15:44:57.688" v="845" actId="1076"/>
          <ac:spMkLst>
            <pc:docMk/>
            <pc:sldMk cId="2320292005" sldId="305"/>
            <ac:spMk id="13" creationId="{C8042A4C-D22F-F00E-86AC-161AC651F3CE}"/>
          </ac:spMkLst>
        </pc:spChg>
        <pc:spChg chg="add mod">
          <ac:chgData name="Lorenzo Rinaldi" userId="77d5bfdd-3e88-4678-a8ff-024fe85681f6" providerId="ADAL" clId="{34DE6C31-27BF-414F-A371-52538741F8E9}" dt="2023-07-21T15:44:57.688" v="845" actId="1076"/>
          <ac:spMkLst>
            <pc:docMk/>
            <pc:sldMk cId="2320292005" sldId="305"/>
            <ac:spMk id="14" creationId="{9757CE18-C17F-B403-1413-36F29D9BA158}"/>
          </ac:spMkLst>
        </pc:spChg>
        <pc:spChg chg="add mod">
          <ac:chgData name="Lorenzo Rinaldi" userId="77d5bfdd-3e88-4678-a8ff-024fe85681f6" providerId="ADAL" clId="{34DE6C31-27BF-414F-A371-52538741F8E9}" dt="2023-07-21T15:44:57.688" v="845" actId="1076"/>
          <ac:spMkLst>
            <pc:docMk/>
            <pc:sldMk cId="2320292005" sldId="305"/>
            <ac:spMk id="15" creationId="{861DF768-7DCF-7507-D682-7CB77E13C86D}"/>
          </ac:spMkLst>
        </pc:spChg>
        <pc:spChg chg="add mod">
          <ac:chgData name="Lorenzo Rinaldi" userId="77d5bfdd-3e88-4678-a8ff-024fe85681f6" providerId="ADAL" clId="{34DE6C31-27BF-414F-A371-52538741F8E9}" dt="2023-07-21T15:45:03.164" v="855" actId="1035"/>
          <ac:spMkLst>
            <pc:docMk/>
            <pc:sldMk cId="2320292005" sldId="305"/>
            <ac:spMk id="16" creationId="{4EC1D139-FD83-4558-8A5D-1BCB6A0162A5}"/>
          </ac:spMkLst>
        </pc:spChg>
        <pc:spChg chg="add mod">
          <ac:chgData name="Lorenzo Rinaldi" userId="77d5bfdd-3e88-4678-a8ff-024fe85681f6" providerId="ADAL" clId="{34DE6C31-27BF-414F-A371-52538741F8E9}" dt="2023-07-21T15:45:03.164" v="855" actId="1035"/>
          <ac:spMkLst>
            <pc:docMk/>
            <pc:sldMk cId="2320292005" sldId="305"/>
            <ac:spMk id="17" creationId="{C84D40B6-E8A6-0CF2-E8CF-F2B3741A16AE}"/>
          </ac:spMkLst>
        </pc:spChg>
        <pc:spChg chg="add mod">
          <ac:chgData name="Lorenzo Rinaldi" userId="77d5bfdd-3e88-4678-a8ff-024fe85681f6" providerId="ADAL" clId="{34DE6C31-27BF-414F-A371-52538741F8E9}" dt="2023-07-21T15:44:57.688" v="845" actId="1076"/>
          <ac:spMkLst>
            <pc:docMk/>
            <pc:sldMk cId="2320292005" sldId="305"/>
            <ac:spMk id="18" creationId="{D656E73C-1381-7E61-AC1B-35BDFE64B85E}"/>
          </ac:spMkLst>
        </pc:spChg>
        <pc:spChg chg="add mod">
          <ac:chgData name="Lorenzo Rinaldi" userId="77d5bfdd-3e88-4678-a8ff-024fe85681f6" providerId="ADAL" clId="{34DE6C31-27BF-414F-A371-52538741F8E9}" dt="2023-07-21T15:45:03.164" v="855" actId="1035"/>
          <ac:spMkLst>
            <pc:docMk/>
            <pc:sldMk cId="2320292005" sldId="305"/>
            <ac:spMk id="19" creationId="{428C4A83-4D3A-C247-72B3-5D85D783CA4D}"/>
          </ac:spMkLst>
        </pc:spChg>
        <pc:spChg chg="add mod">
          <ac:chgData name="Lorenzo Rinaldi" userId="77d5bfdd-3e88-4678-a8ff-024fe85681f6" providerId="ADAL" clId="{34DE6C31-27BF-414F-A371-52538741F8E9}" dt="2023-07-21T15:45:03.164" v="855" actId="1035"/>
          <ac:spMkLst>
            <pc:docMk/>
            <pc:sldMk cId="2320292005" sldId="305"/>
            <ac:spMk id="20" creationId="{AB96D4F2-1515-1954-FFA8-1F3C54D226D2}"/>
          </ac:spMkLst>
        </pc:spChg>
        <pc:spChg chg="add mod">
          <ac:chgData name="Lorenzo Rinaldi" userId="77d5bfdd-3e88-4678-a8ff-024fe85681f6" providerId="ADAL" clId="{34DE6C31-27BF-414F-A371-52538741F8E9}" dt="2023-07-21T15:45:03.164" v="855" actId="1035"/>
          <ac:spMkLst>
            <pc:docMk/>
            <pc:sldMk cId="2320292005" sldId="305"/>
            <ac:spMk id="21" creationId="{2147B08A-9E60-2894-ECF7-1711AB78730D}"/>
          </ac:spMkLst>
        </pc:spChg>
        <pc:spChg chg="add mod">
          <ac:chgData name="Lorenzo Rinaldi" userId="77d5bfdd-3e88-4678-a8ff-024fe85681f6" providerId="ADAL" clId="{34DE6C31-27BF-414F-A371-52538741F8E9}" dt="2023-07-21T15:45:03.164" v="855" actId="1035"/>
          <ac:spMkLst>
            <pc:docMk/>
            <pc:sldMk cId="2320292005" sldId="305"/>
            <ac:spMk id="22" creationId="{F0DCF07D-84C6-D3C2-E4B5-3831CF71961E}"/>
          </ac:spMkLst>
        </pc:spChg>
        <pc:spChg chg="add mod">
          <ac:chgData name="Lorenzo Rinaldi" userId="77d5bfdd-3e88-4678-a8ff-024fe85681f6" providerId="ADAL" clId="{34DE6C31-27BF-414F-A371-52538741F8E9}" dt="2023-07-21T15:45:03.164" v="855" actId="1035"/>
          <ac:spMkLst>
            <pc:docMk/>
            <pc:sldMk cId="2320292005" sldId="305"/>
            <ac:spMk id="23" creationId="{E81BE388-DE5F-602B-8234-E886378C1E35}"/>
          </ac:spMkLst>
        </pc:spChg>
        <pc:spChg chg="add mod">
          <ac:chgData name="Lorenzo Rinaldi" userId="77d5bfdd-3e88-4678-a8ff-024fe85681f6" providerId="ADAL" clId="{34DE6C31-27BF-414F-A371-52538741F8E9}" dt="2023-07-21T15:45:03.164" v="855" actId="1035"/>
          <ac:spMkLst>
            <pc:docMk/>
            <pc:sldMk cId="2320292005" sldId="305"/>
            <ac:spMk id="24" creationId="{893AC1D9-7341-D00B-E725-29AA1A018E47}"/>
          </ac:spMkLst>
        </pc:spChg>
        <pc:spChg chg="add mod">
          <ac:chgData name="Lorenzo Rinaldi" userId="77d5bfdd-3e88-4678-a8ff-024fe85681f6" providerId="ADAL" clId="{34DE6C31-27BF-414F-A371-52538741F8E9}" dt="2023-07-21T15:45:03.164" v="855" actId="1035"/>
          <ac:spMkLst>
            <pc:docMk/>
            <pc:sldMk cId="2320292005" sldId="305"/>
            <ac:spMk id="25" creationId="{C92BBB31-7428-AF6D-C4D0-2AC89E494913}"/>
          </ac:spMkLst>
        </pc:spChg>
        <pc:spChg chg="add mod">
          <ac:chgData name="Lorenzo Rinaldi" userId="77d5bfdd-3e88-4678-a8ff-024fe85681f6" providerId="ADAL" clId="{34DE6C31-27BF-414F-A371-52538741F8E9}" dt="2023-07-21T15:45:03.164" v="855" actId="1035"/>
          <ac:spMkLst>
            <pc:docMk/>
            <pc:sldMk cId="2320292005" sldId="305"/>
            <ac:spMk id="26" creationId="{3273FC0F-EE60-4634-5257-81D0C7D4D0EE}"/>
          </ac:spMkLst>
        </pc:spChg>
        <pc:spChg chg="add mod">
          <ac:chgData name="Lorenzo Rinaldi" userId="77d5bfdd-3e88-4678-a8ff-024fe85681f6" providerId="ADAL" clId="{34DE6C31-27BF-414F-A371-52538741F8E9}" dt="2023-07-21T15:45:03.164" v="855" actId="1035"/>
          <ac:spMkLst>
            <pc:docMk/>
            <pc:sldMk cId="2320292005" sldId="305"/>
            <ac:spMk id="27" creationId="{C142B488-89C1-4D19-80E7-7487AC301915}"/>
          </ac:spMkLst>
        </pc:spChg>
        <pc:picChg chg="del">
          <ac:chgData name="Lorenzo Rinaldi" userId="77d5bfdd-3e88-4678-a8ff-024fe85681f6" providerId="ADAL" clId="{34DE6C31-27BF-414F-A371-52538741F8E9}" dt="2023-07-22T06:15:50.197" v="1013" actId="478"/>
          <ac:picMkLst>
            <pc:docMk/>
            <pc:sldMk cId="2320292005" sldId="305"/>
            <ac:picMk id="3" creationId="{2FDE5C26-D4A7-4A08-BEF4-A1958E075695}"/>
          </ac:picMkLst>
        </pc:picChg>
      </pc:sldChg>
      <pc:sldChg chg="addSp delSp modSp add mod modAnim">
        <pc:chgData name="Lorenzo Rinaldi" userId="77d5bfdd-3e88-4678-a8ff-024fe85681f6" providerId="ADAL" clId="{34DE6C31-27BF-414F-A371-52538741F8E9}" dt="2023-07-22T06:15:53.121" v="1015" actId="478"/>
        <pc:sldMkLst>
          <pc:docMk/>
          <pc:sldMk cId="1784417190" sldId="306"/>
        </pc:sldMkLst>
        <pc:spChg chg="add mod">
          <ac:chgData name="Lorenzo Rinaldi" userId="77d5bfdd-3e88-4678-a8ff-024fe85681f6" providerId="ADAL" clId="{34DE6C31-27BF-414F-A371-52538741F8E9}" dt="2023-07-21T15:45:35.968" v="876" actId="20577"/>
          <ac:spMkLst>
            <pc:docMk/>
            <pc:sldMk cId="1784417190" sldId="306"/>
            <ac:spMk id="2" creationId="{14194C8A-DD60-8E7F-2BF2-B6273086CB19}"/>
          </ac:spMkLst>
        </pc:spChg>
        <pc:spChg chg="add mod">
          <ac:chgData name="Lorenzo Rinaldi" userId="77d5bfdd-3e88-4678-a8ff-024fe85681f6" providerId="ADAL" clId="{34DE6C31-27BF-414F-A371-52538741F8E9}" dt="2023-07-21T15:45:22.547" v="858" actId="1076"/>
          <ac:spMkLst>
            <pc:docMk/>
            <pc:sldMk cId="1784417190" sldId="306"/>
            <ac:spMk id="5" creationId="{7C117149-42F8-F695-13C1-E6317888A569}"/>
          </ac:spMkLst>
        </pc:spChg>
        <pc:spChg chg="del">
          <ac:chgData name="Lorenzo Rinaldi" userId="77d5bfdd-3e88-4678-a8ff-024fe85681f6" providerId="ADAL" clId="{34DE6C31-27BF-414F-A371-52538741F8E9}" dt="2023-07-22T06:15:52.723" v="1014" actId="478"/>
          <ac:spMkLst>
            <pc:docMk/>
            <pc:sldMk cId="1784417190" sldId="306"/>
            <ac:spMk id="6" creationId="{4BDB5223-6EB5-1046-88BB-84ED760A29CE}"/>
          </ac:spMkLst>
        </pc:spChg>
        <pc:spChg chg="add mod">
          <ac:chgData name="Lorenzo Rinaldi" userId="77d5bfdd-3e88-4678-a8ff-024fe85681f6" providerId="ADAL" clId="{34DE6C31-27BF-414F-A371-52538741F8E9}" dt="2023-07-21T15:45:22.547" v="858" actId="1076"/>
          <ac:spMkLst>
            <pc:docMk/>
            <pc:sldMk cId="1784417190" sldId="306"/>
            <ac:spMk id="7" creationId="{D11B8CA2-00A3-2B8D-EF4E-5D501BE144DD}"/>
          </ac:spMkLst>
        </pc:spChg>
        <pc:spChg chg="add mod">
          <ac:chgData name="Lorenzo Rinaldi" userId="77d5bfdd-3e88-4678-a8ff-024fe85681f6" providerId="ADAL" clId="{34DE6C31-27BF-414F-A371-52538741F8E9}" dt="2023-07-21T15:45:22.547" v="858" actId="1076"/>
          <ac:spMkLst>
            <pc:docMk/>
            <pc:sldMk cId="1784417190" sldId="306"/>
            <ac:spMk id="8" creationId="{10108E95-4536-8044-B21A-4584D2B48DA9}"/>
          </ac:spMkLst>
        </pc:spChg>
        <pc:spChg chg="add mod">
          <ac:chgData name="Lorenzo Rinaldi" userId="77d5bfdd-3e88-4678-a8ff-024fe85681f6" providerId="ADAL" clId="{34DE6C31-27BF-414F-A371-52538741F8E9}" dt="2023-07-21T15:45:22.547" v="858" actId="1076"/>
          <ac:spMkLst>
            <pc:docMk/>
            <pc:sldMk cId="1784417190" sldId="306"/>
            <ac:spMk id="9" creationId="{BE8CFB0A-362D-E4E3-9A41-B0959A2EAB8E}"/>
          </ac:spMkLst>
        </pc:spChg>
        <pc:spChg chg="add mod">
          <ac:chgData name="Lorenzo Rinaldi" userId="77d5bfdd-3e88-4678-a8ff-024fe85681f6" providerId="ADAL" clId="{34DE6C31-27BF-414F-A371-52538741F8E9}" dt="2023-07-21T15:45:22.547" v="858" actId="1076"/>
          <ac:spMkLst>
            <pc:docMk/>
            <pc:sldMk cId="1784417190" sldId="306"/>
            <ac:spMk id="10" creationId="{25E131B5-2172-9188-11DF-A8E343D85FD5}"/>
          </ac:spMkLst>
        </pc:spChg>
        <pc:spChg chg="add mod">
          <ac:chgData name="Lorenzo Rinaldi" userId="77d5bfdd-3e88-4678-a8ff-024fe85681f6" providerId="ADAL" clId="{34DE6C31-27BF-414F-A371-52538741F8E9}" dt="2023-07-21T15:45:22.547" v="858" actId="1076"/>
          <ac:spMkLst>
            <pc:docMk/>
            <pc:sldMk cId="1784417190" sldId="306"/>
            <ac:spMk id="11" creationId="{6B1BED4F-2E05-C94B-6C35-F88042B059C1}"/>
          </ac:spMkLst>
        </pc:spChg>
        <pc:spChg chg="add mod">
          <ac:chgData name="Lorenzo Rinaldi" userId="77d5bfdd-3e88-4678-a8ff-024fe85681f6" providerId="ADAL" clId="{34DE6C31-27BF-414F-A371-52538741F8E9}" dt="2023-07-21T15:45:22.547" v="858" actId="1076"/>
          <ac:spMkLst>
            <pc:docMk/>
            <pc:sldMk cId="1784417190" sldId="306"/>
            <ac:spMk id="12" creationId="{63F40C43-FDE2-44DB-3983-FE90D8D46557}"/>
          </ac:spMkLst>
        </pc:spChg>
        <pc:spChg chg="add mod">
          <ac:chgData name="Lorenzo Rinaldi" userId="77d5bfdd-3e88-4678-a8ff-024fe85681f6" providerId="ADAL" clId="{34DE6C31-27BF-414F-A371-52538741F8E9}" dt="2023-07-21T15:45:32.897" v="875" actId="1035"/>
          <ac:spMkLst>
            <pc:docMk/>
            <pc:sldMk cId="1784417190" sldId="306"/>
            <ac:spMk id="13" creationId="{BA8DC60B-B3A7-1D70-ED1E-B331C2ED4682}"/>
          </ac:spMkLst>
        </pc:spChg>
        <pc:spChg chg="add mod">
          <ac:chgData name="Lorenzo Rinaldi" userId="77d5bfdd-3e88-4678-a8ff-024fe85681f6" providerId="ADAL" clId="{34DE6C31-27BF-414F-A371-52538741F8E9}" dt="2023-07-21T15:45:32.897" v="875" actId="1035"/>
          <ac:spMkLst>
            <pc:docMk/>
            <pc:sldMk cId="1784417190" sldId="306"/>
            <ac:spMk id="14" creationId="{2CE3AC60-95BA-DC11-3D31-DE559F93DA4C}"/>
          </ac:spMkLst>
        </pc:spChg>
        <pc:spChg chg="add mod">
          <ac:chgData name="Lorenzo Rinaldi" userId="77d5bfdd-3e88-4678-a8ff-024fe85681f6" providerId="ADAL" clId="{34DE6C31-27BF-414F-A371-52538741F8E9}" dt="2023-07-21T15:45:51.214" v="885" actId="1035"/>
          <ac:spMkLst>
            <pc:docMk/>
            <pc:sldMk cId="1784417190" sldId="306"/>
            <ac:spMk id="15" creationId="{1728FA4F-7D61-472E-8A26-5041E1659C4D}"/>
          </ac:spMkLst>
        </pc:spChg>
        <pc:spChg chg="add mod">
          <ac:chgData name="Lorenzo Rinaldi" userId="77d5bfdd-3e88-4678-a8ff-024fe85681f6" providerId="ADAL" clId="{34DE6C31-27BF-414F-A371-52538741F8E9}" dt="2023-07-21T15:45:51.214" v="885" actId="1035"/>
          <ac:spMkLst>
            <pc:docMk/>
            <pc:sldMk cId="1784417190" sldId="306"/>
            <ac:spMk id="16" creationId="{BE9FBC16-0FFB-5F71-C29C-6550AE8CDC85}"/>
          </ac:spMkLst>
        </pc:spChg>
        <pc:spChg chg="add mod">
          <ac:chgData name="Lorenzo Rinaldi" userId="77d5bfdd-3e88-4678-a8ff-024fe85681f6" providerId="ADAL" clId="{34DE6C31-27BF-414F-A371-52538741F8E9}" dt="2023-07-21T15:45:51.214" v="885" actId="1035"/>
          <ac:spMkLst>
            <pc:docMk/>
            <pc:sldMk cId="1784417190" sldId="306"/>
            <ac:spMk id="17" creationId="{1C07775D-B3FF-5D96-6BEF-F4318B07A37A}"/>
          </ac:spMkLst>
        </pc:spChg>
        <pc:spChg chg="add mod">
          <ac:chgData name="Lorenzo Rinaldi" userId="77d5bfdd-3e88-4678-a8ff-024fe85681f6" providerId="ADAL" clId="{34DE6C31-27BF-414F-A371-52538741F8E9}" dt="2023-07-21T15:45:51.214" v="885" actId="1035"/>
          <ac:spMkLst>
            <pc:docMk/>
            <pc:sldMk cId="1784417190" sldId="306"/>
            <ac:spMk id="18" creationId="{2EE168A3-2C3E-B6CE-D219-024D2B69F290}"/>
          </ac:spMkLst>
        </pc:spChg>
        <pc:spChg chg="add mod">
          <ac:chgData name="Lorenzo Rinaldi" userId="77d5bfdd-3e88-4678-a8ff-024fe85681f6" providerId="ADAL" clId="{34DE6C31-27BF-414F-A371-52538741F8E9}" dt="2023-07-21T15:45:51.214" v="885" actId="1035"/>
          <ac:spMkLst>
            <pc:docMk/>
            <pc:sldMk cId="1784417190" sldId="306"/>
            <ac:spMk id="19" creationId="{38F2E6D3-9E71-F11D-C4FA-A8A2378E0602}"/>
          </ac:spMkLst>
        </pc:spChg>
        <pc:spChg chg="add mod">
          <ac:chgData name="Lorenzo Rinaldi" userId="77d5bfdd-3e88-4678-a8ff-024fe85681f6" providerId="ADAL" clId="{34DE6C31-27BF-414F-A371-52538741F8E9}" dt="2023-07-21T15:45:51.214" v="885" actId="1035"/>
          <ac:spMkLst>
            <pc:docMk/>
            <pc:sldMk cId="1784417190" sldId="306"/>
            <ac:spMk id="20" creationId="{EFAA23D0-C4C2-B2BF-57B0-CBAA558E3798}"/>
          </ac:spMkLst>
        </pc:spChg>
        <pc:spChg chg="add mod">
          <ac:chgData name="Lorenzo Rinaldi" userId="77d5bfdd-3e88-4678-a8ff-024fe85681f6" providerId="ADAL" clId="{34DE6C31-27BF-414F-A371-52538741F8E9}" dt="2023-07-21T15:45:51.214" v="885" actId="1035"/>
          <ac:spMkLst>
            <pc:docMk/>
            <pc:sldMk cId="1784417190" sldId="306"/>
            <ac:spMk id="21" creationId="{4559A7E7-1675-35BA-0FE5-356BEAB338D9}"/>
          </ac:spMkLst>
        </pc:spChg>
        <pc:picChg chg="del">
          <ac:chgData name="Lorenzo Rinaldi" userId="77d5bfdd-3e88-4678-a8ff-024fe85681f6" providerId="ADAL" clId="{34DE6C31-27BF-414F-A371-52538741F8E9}" dt="2023-07-22T06:15:53.121" v="1015" actId="478"/>
          <ac:picMkLst>
            <pc:docMk/>
            <pc:sldMk cId="1784417190" sldId="306"/>
            <ac:picMk id="3" creationId="{2FDE5C26-D4A7-4A08-BEF4-A1958E075695}"/>
          </ac:picMkLst>
        </pc:picChg>
      </pc:sldChg>
      <pc:sldChg chg="addSp delSp modSp add mod modAnim">
        <pc:chgData name="Lorenzo Rinaldi" userId="77d5bfdd-3e88-4678-a8ff-024fe85681f6" providerId="ADAL" clId="{34DE6C31-27BF-414F-A371-52538741F8E9}" dt="2023-07-22T06:15:56.544" v="1017" actId="478"/>
        <pc:sldMkLst>
          <pc:docMk/>
          <pc:sldMk cId="3339981254" sldId="307"/>
        </pc:sldMkLst>
        <pc:spChg chg="add mod">
          <ac:chgData name="Lorenzo Rinaldi" userId="77d5bfdd-3e88-4678-a8ff-024fe85681f6" providerId="ADAL" clId="{34DE6C31-27BF-414F-A371-52538741F8E9}" dt="2023-07-21T15:47:39.422" v="888" actId="1076"/>
          <ac:spMkLst>
            <pc:docMk/>
            <pc:sldMk cId="3339981254" sldId="307"/>
            <ac:spMk id="2" creationId="{B82C60D5-95AD-0694-C77B-DE9FF1282A14}"/>
          </ac:spMkLst>
        </pc:spChg>
        <pc:spChg chg="add mod">
          <ac:chgData name="Lorenzo Rinaldi" userId="77d5bfdd-3e88-4678-a8ff-024fe85681f6" providerId="ADAL" clId="{34DE6C31-27BF-414F-A371-52538741F8E9}" dt="2023-07-21T15:47:54.904" v="917" actId="1035"/>
          <ac:spMkLst>
            <pc:docMk/>
            <pc:sldMk cId="3339981254" sldId="307"/>
            <ac:spMk id="5" creationId="{473C3F5F-7340-8733-C487-7B1D6C9FD41E}"/>
          </ac:spMkLst>
        </pc:spChg>
        <pc:spChg chg="del">
          <ac:chgData name="Lorenzo Rinaldi" userId="77d5bfdd-3e88-4678-a8ff-024fe85681f6" providerId="ADAL" clId="{34DE6C31-27BF-414F-A371-52538741F8E9}" dt="2023-07-22T06:15:56.544" v="1017" actId="478"/>
          <ac:spMkLst>
            <pc:docMk/>
            <pc:sldMk cId="3339981254" sldId="307"/>
            <ac:spMk id="6" creationId="{4BDB5223-6EB5-1046-88BB-84ED760A29CE}"/>
          </ac:spMkLst>
        </pc:spChg>
        <pc:spChg chg="add mod">
          <ac:chgData name="Lorenzo Rinaldi" userId="77d5bfdd-3e88-4678-a8ff-024fe85681f6" providerId="ADAL" clId="{34DE6C31-27BF-414F-A371-52538741F8E9}" dt="2023-07-21T15:47:54.904" v="917" actId="1035"/>
          <ac:spMkLst>
            <pc:docMk/>
            <pc:sldMk cId="3339981254" sldId="307"/>
            <ac:spMk id="7" creationId="{70909548-4ADE-DD45-31CB-89FE47868294}"/>
          </ac:spMkLst>
        </pc:spChg>
        <pc:spChg chg="add mod">
          <ac:chgData name="Lorenzo Rinaldi" userId="77d5bfdd-3e88-4678-a8ff-024fe85681f6" providerId="ADAL" clId="{34DE6C31-27BF-414F-A371-52538741F8E9}" dt="2023-07-21T15:47:54.904" v="917" actId="1035"/>
          <ac:spMkLst>
            <pc:docMk/>
            <pc:sldMk cId="3339981254" sldId="307"/>
            <ac:spMk id="8" creationId="{DDC61300-4AD0-B99E-8653-68DC6DD1A65F}"/>
          </ac:spMkLst>
        </pc:spChg>
        <pc:spChg chg="add mod">
          <ac:chgData name="Lorenzo Rinaldi" userId="77d5bfdd-3e88-4678-a8ff-024fe85681f6" providerId="ADAL" clId="{34DE6C31-27BF-414F-A371-52538741F8E9}" dt="2023-07-21T15:47:54.904" v="917" actId="1035"/>
          <ac:spMkLst>
            <pc:docMk/>
            <pc:sldMk cId="3339981254" sldId="307"/>
            <ac:spMk id="9" creationId="{4B7F5770-EEAE-6AE1-7F11-8399D69B34FC}"/>
          </ac:spMkLst>
        </pc:spChg>
        <pc:spChg chg="add mod">
          <ac:chgData name="Lorenzo Rinaldi" userId="77d5bfdd-3e88-4678-a8ff-024fe85681f6" providerId="ADAL" clId="{34DE6C31-27BF-414F-A371-52538741F8E9}" dt="2023-07-21T15:47:54.904" v="917" actId="1035"/>
          <ac:spMkLst>
            <pc:docMk/>
            <pc:sldMk cId="3339981254" sldId="307"/>
            <ac:spMk id="10" creationId="{CCCBADC1-2215-94B5-8CAE-C73BDB691076}"/>
          </ac:spMkLst>
        </pc:spChg>
        <pc:spChg chg="add mod">
          <ac:chgData name="Lorenzo Rinaldi" userId="77d5bfdd-3e88-4678-a8ff-024fe85681f6" providerId="ADAL" clId="{34DE6C31-27BF-414F-A371-52538741F8E9}" dt="2023-07-21T15:47:54.904" v="917" actId="1035"/>
          <ac:spMkLst>
            <pc:docMk/>
            <pc:sldMk cId="3339981254" sldId="307"/>
            <ac:spMk id="11" creationId="{F0651C84-BC77-D748-9F86-3ADDA2CBD23A}"/>
          </ac:spMkLst>
        </pc:spChg>
        <pc:spChg chg="add mod">
          <ac:chgData name="Lorenzo Rinaldi" userId="77d5bfdd-3e88-4678-a8ff-024fe85681f6" providerId="ADAL" clId="{34DE6C31-27BF-414F-A371-52538741F8E9}" dt="2023-07-21T15:47:54.904" v="917" actId="1035"/>
          <ac:spMkLst>
            <pc:docMk/>
            <pc:sldMk cId="3339981254" sldId="307"/>
            <ac:spMk id="12" creationId="{198B5077-0B0D-5766-3E71-5C9020DF6A3E}"/>
          </ac:spMkLst>
        </pc:spChg>
        <pc:spChg chg="add mod">
          <ac:chgData name="Lorenzo Rinaldi" userId="77d5bfdd-3e88-4678-a8ff-024fe85681f6" providerId="ADAL" clId="{34DE6C31-27BF-414F-A371-52538741F8E9}" dt="2023-07-21T15:47:54.904" v="917" actId="1035"/>
          <ac:spMkLst>
            <pc:docMk/>
            <pc:sldMk cId="3339981254" sldId="307"/>
            <ac:spMk id="13" creationId="{71BCAAEA-1412-6D2B-ECA8-7D613F624321}"/>
          </ac:spMkLst>
        </pc:spChg>
        <pc:spChg chg="add mod">
          <ac:chgData name="Lorenzo Rinaldi" userId="77d5bfdd-3e88-4678-a8ff-024fe85681f6" providerId="ADAL" clId="{34DE6C31-27BF-414F-A371-52538741F8E9}" dt="2023-07-21T15:47:54.904" v="917" actId="1035"/>
          <ac:spMkLst>
            <pc:docMk/>
            <pc:sldMk cId="3339981254" sldId="307"/>
            <ac:spMk id="14" creationId="{CB788B3A-9868-B6A3-F47C-0D87067A5596}"/>
          </ac:spMkLst>
        </pc:spChg>
        <pc:spChg chg="add mod">
          <ac:chgData name="Lorenzo Rinaldi" userId="77d5bfdd-3e88-4678-a8ff-024fe85681f6" providerId="ADAL" clId="{34DE6C31-27BF-414F-A371-52538741F8E9}" dt="2023-07-21T15:47:54.904" v="917" actId="1035"/>
          <ac:spMkLst>
            <pc:docMk/>
            <pc:sldMk cId="3339981254" sldId="307"/>
            <ac:spMk id="15" creationId="{04554BDB-B5BB-8FA1-5463-78F09580D4F7}"/>
          </ac:spMkLst>
        </pc:spChg>
        <pc:spChg chg="add mod">
          <ac:chgData name="Lorenzo Rinaldi" userId="77d5bfdd-3e88-4678-a8ff-024fe85681f6" providerId="ADAL" clId="{34DE6C31-27BF-414F-A371-52538741F8E9}" dt="2023-07-21T15:47:54.904" v="917" actId="1035"/>
          <ac:spMkLst>
            <pc:docMk/>
            <pc:sldMk cId="3339981254" sldId="307"/>
            <ac:spMk id="16" creationId="{6A21495D-6B24-98A6-E542-3E1CC6CFB057}"/>
          </ac:spMkLst>
        </pc:spChg>
        <pc:spChg chg="add mod">
          <ac:chgData name="Lorenzo Rinaldi" userId="77d5bfdd-3e88-4678-a8ff-024fe85681f6" providerId="ADAL" clId="{34DE6C31-27BF-414F-A371-52538741F8E9}" dt="2023-07-21T15:47:54.904" v="917" actId="1035"/>
          <ac:spMkLst>
            <pc:docMk/>
            <pc:sldMk cId="3339981254" sldId="307"/>
            <ac:spMk id="17" creationId="{5BE2C353-EABE-CF72-CB5D-CF407E3EC07E}"/>
          </ac:spMkLst>
        </pc:spChg>
        <pc:spChg chg="add mod">
          <ac:chgData name="Lorenzo Rinaldi" userId="77d5bfdd-3e88-4678-a8ff-024fe85681f6" providerId="ADAL" clId="{34DE6C31-27BF-414F-A371-52538741F8E9}" dt="2023-07-21T15:47:54.904" v="917" actId="1035"/>
          <ac:spMkLst>
            <pc:docMk/>
            <pc:sldMk cId="3339981254" sldId="307"/>
            <ac:spMk id="18" creationId="{79EC4590-49B5-5ECB-3DB8-28430163D200}"/>
          </ac:spMkLst>
        </pc:spChg>
        <pc:spChg chg="add mod">
          <ac:chgData name="Lorenzo Rinaldi" userId="77d5bfdd-3e88-4678-a8ff-024fe85681f6" providerId="ADAL" clId="{34DE6C31-27BF-414F-A371-52538741F8E9}" dt="2023-07-21T15:47:54.904" v="917" actId="1035"/>
          <ac:spMkLst>
            <pc:docMk/>
            <pc:sldMk cId="3339981254" sldId="307"/>
            <ac:spMk id="19" creationId="{EA91AAA6-15BF-9433-6485-67318F60E46D}"/>
          </ac:spMkLst>
        </pc:spChg>
        <pc:spChg chg="add mod">
          <ac:chgData name="Lorenzo Rinaldi" userId="77d5bfdd-3e88-4678-a8ff-024fe85681f6" providerId="ADAL" clId="{34DE6C31-27BF-414F-A371-52538741F8E9}" dt="2023-07-21T15:47:54.904" v="917" actId="1035"/>
          <ac:spMkLst>
            <pc:docMk/>
            <pc:sldMk cId="3339981254" sldId="307"/>
            <ac:spMk id="20" creationId="{9D78A639-832E-DC83-BECC-24E8ADF57E12}"/>
          </ac:spMkLst>
        </pc:spChg>
        <pc:spChg chg="add mod">
          <ac:chgData name="Lorenzo Rinaldi" userId="77d5bfdd-3e88-4678-a8ff-024fe85681f6" providerId="ADAL" clId="{34DE6C31-27BF-414F-A371-52538741F8E9}" dt="2023-07-21T15:47:54.904" v="917" actId="1035"/>
          <ac:spMkLst>
            <pc:docMk/>
            <pc:sldMk cId="3339981254" sldId="307"/>
            <ac:spMk id="21" creationId="{04801C38-0E9B-4B26-7B48-ED84BCA7CE7F}"/>
          </ac:spMkLst>
        </pc:spChg>
        <pc:spChg chg="add mod">
          <ac:chgData name="Lorenzo Rinaldi" userId="77d5bfdd-3e88-4678-a8ff-024fe85681f6" providerId="ADAL" clId="{34DE6C31-27BF-414F-A371-52538741F8E9}" dt="2023-07-21T15:47:54.904" v="917" actId="1035"/>
          <ac:spMkLst>
            <pc:docMk/>
            <pc:sldMk cId="3339981254" sldId="307"/>
            <ac:spMk id="22" creationId="{C4665CD7-477B-832C-B4EE-26698028FE3C}"/>
          </ac:spMkLst>
        </pc:spChg>
        <pc:spChg chg="add mod">
          <ac:chgData name="Lorenzo Rinaldi" userId="77d5bfdd-3e88-4678-a8ff-024fe85681f6" providerId="ADAL" clId="{34DE6C31-27BF-414F-A371-52538741F8E9}" dt="2023-07-21T15:47:54.904" v="917" actId="1035"/>
          <ac:spMkLst>
            <pc:docMk/>
            <pc:sldMk cId="3339981254" sldId="307"/>
            <ac:spMk id="23" creationId="{24493987-4EBB-9527-4EB8-C10624D7E1C1}"/>
          </ac:spMkLst>
        </pc:spChg>
        <pc:spChg chg="add mod">
          <ac:chgData name="Lorenzo Rinaldi" userId="77d5bfdd-3e88-4678-a8ff-024fe85681f6" providerId="ADAL" clId="{34DE6C31-27BF-414F-A371-52538741F8E9}" dt="2023-07-21T15:47:54.904" v="917" actId="1035"/>
          <ac:spMkLst>
            <pc:docMk/>
            <pc:sldMk cId="3339981254" sldId="307"/>
            <ac:spMk id="24" creationId="{33DF0BAF-3BE2-00EC-A0F5-8F280F7473C0}"/>
          </ac:spMkLst>
        </pc:spChg>
        <pc:spChg chg="add mod">
          <ac:chgData name="Lorenzo Rinaldi" userId="77d5bfdd-3e88-4678-a8ff-024fe85681f6" providerId="ADAL" clId="{34DE6C31-27BF-414F-A371-52538741F8E9}" dt="2023-07-21T15:47:54.904" v="917" actId="1035"/>
          <ac:spMkLst>
            <pc:docMk/>
            <pc:sldMk cId="3339981254" sldId="307"/>
            <ac:spMk id="26" creationId="{04341DE5-E3B5-D286-F2A2-6D0F778BC53C}"/>
          </ac:spMkLst>
        </pc:spChg>
        <pc:spChg chg="add mod">
          <ac:chgData name="Lorenzo Rinaldi" userId="77d5bfdd-3e88-4678-a8ff-024fe85681f6" providerId="ADAL" clId="{34DE6C31-27BF-414F-A371-52538741F8E9}" dt="2023-07-21T15:47:54.904" v="917" actId="1035"/>
          <ac:spMkLst>
            <pc:docMk/>
            <pc:sldMk cId="3339981254" sldId="307"/>
            <ac:spMk id="27" creationId="{9C7D54EA-9F5A-DE88-6A81-FB473F13ABAC}"/>
          </ac:spMkLst>
        </pc:spChg>
        <pc:spChg chg="add mod">
          <ac:chgData name="Lorenzo Rinaldi" userId="77d5bfdd-3e88-4678-a8ff-024fe85681f6" providerId="ADAL" clId="{34DE6C31-27BF-414F-A371-52538741F8E9}" dt="2023-07-21T15:47:54.904" v="917" actId="1035"/>
          <ac:spMkLst>
            <pc:docMk/>
            <pc:sldMk cId="3339981254" sldId="307"/>
            <ac:spMk id="28" creationId="{E4960E64-EAC8-9FB8-E8DE-F6C7A75C600E}"/>
          </ac:spMkLst>
        </pc:spChg>
        <pc:picChg chg="del">
          <ac:chgData name="Lorenzo Rinaldi" userId="77d5bfdd-3e88-4678-a8ff-024fe85681f6" providerId="ADAL" clId="{34DE6C31-27BF-414F-A371-52538741F8E9}" dt="2023-07-22T06:15:55.494" v="1016" actId="478"/>
          <ac:picMkLst>
            <pc:docMk/>
            <pc:sldMk cId="3339981254" sldId="307"/>
            <ac:picMk id="3" creationId="{2FDE5C26-D4A7-4A08-BEF4-A1958E075695}"/>
          </ac:picMkLst>
        </pc:picChg>
        <pc:cxnChg chg="add mod">
          <ac:chgData name="Lorenzo Rinaldi" userId="77d5bfdd-3e88-4678-a8ff-024fe85681f6" providerId="ADAL" clId="{34DE6C31-27BF-414F-A371-52538741F8E9}" dt="2023-07-21T15:47:54.904" v="917" actId="1035"/>
          <ac:cxnSpMkLst>
            <pc:docMk/>
            <pc:sldMk cId="3339981254" sldId="307"/>
            <ac:cxnSpMk id="25" creationId="{E3F70533-0703-A144-1074-19BFCC96EA10}"/>
          </ac:cxnSpMkLst>
        </pc:cxnChg>
      </pc:sldChg>
      <pc:sldChg chg="addSp delSp modSp add mod modAnim">
        <pc:chgData name="Lorenzo Rinaldi" userId="77d5bfdd-3e88-4678-a8ff-024fe85681f6" providerId="ADAL" clId="{34DE6C31-27BF-414F-A371-52538741F8E9}" dt="2023-07-22T06:15:59.488" v="1019" actId="478"/>
        <pc:sldMkLst>
          <pc:docMk/>
          <pc:sldMk cId="2956030958" sldId="308"/>
        </pc:sldMkLst>
        <pc:spChg chg="add mod">
          <ac:chgData name="Lorenzo Rinaldi" userId="77d5bfdd-3e88-4678-a8ff-024fe85681f6" providerId="ADAL" clId="{34DE6C31-27BF-414F-A371-52538741F8E9}" dt="2023-07-21T15:48:10.716" v="920" actId="1076"/>
          <ac:spMkLst>
            <pc:docMk/>
            <pc:sldMk cId="2956030958" sldId="308"/>
            <ac:spMk id="2" creationId="{BD35DEF6-6153-1C1F-30CA-C92CD978D76D}"/>
          </ac:spMkLst>
        </pc:spChg>
        <pc:spChg chg="del">
          <ac:chgData name="Lorenzo Rinaldi" userId="77d5bfdd-3e88-4678-a8ff-024fe85681f6" providerId="ADAL" clId="{34DE6C31-27BF-414F-A371-52538741F8E9}" dt="2023-07-22T06:15:59.488" v="1019" actId="478"/>
          <ac:spMkLst>
            <pc:docMk/>
            <pc:sldMk cId="2956030958" sldId="308"/>
            <ac:spMk id="6" creationId="{4BDB5223-6EB5-1046-88BB-84ED760A29CE}"/>
          </ac:spMkLst>
        </pc:spChg>
        <pc:picChg chg="del">
          <ac:chgData name="Lorenzo Rinaldi" userId="77d5bfdd-3e88-4678-a8ff-024fe85681f6" providerId="ADAL" clId="{34DE6C31-27BF-414F-A371-52538741F8E9}" dt="2023-07-22T06:15:58.275" v="1018" actId="478"/>
          <ac:picMkLst>
            <pc:docMk/>
            <pc:sldMk cId="2956030958" sldId="308"/>
            <ac:picMk id="3" creationId="{2FDE5C26-D4A7-4A08-BEF4-A1958E075695}"/>
          </ac:picMkLst>
        </pc:picChg>
      </pc:sldChg>
      <pc:sldChg chg="addSp delSp modSp add mod modAnim">
        <pc:chgData name="Lorenzo Rinaldi" userId="77d5bfdd-3e88-4678-a8ff-024fe85681f6" providerId="ADAL" clId="{34DE6C31-27BF-414F-A371-52538741F8E9}" dt="2023-07-22T06:16:03.224" v="1021" actId="478"/>
        <pc:sldMkLst>
          <pc:docMk/>
          <pc:sldMk cId="2132517909" sldId="309"/>
        </pc:sldMkLst>
        <pc:spChg chg="add mod">
          <ac:chgData name="Lorenzo Rinaldi" userId="77d5bfdd-3e88-4678-a8ff-024fe85681f6" providerId="ADAL" clId="{34DE6C31-27BF-414F-A371-52538741F8E9}" dt="2023-07-21T15:48:40.277" v="925" actId="1076"/>
          <ac:spMkLst>
            <pc:docMk/>
            <pc:sldMk cId="2132517909" sldId="309"/>
            <ac:spMk id="2" creationId="{65600EB6-AF1E-FEDF-E604-EE58CA492BA3}"/>
          </ac:spMkLst>
        </pc:spChg>
        <pc:spChg chg="mod">
          <ac:chgData name="Lorenzo Rinaldi" userId="77d5bfdd-3e88-4678-a8ff-024fe85681f6" providerId="ADAL" clId="{34DE6C31-27BF-414F-A371-52538741F8E9}" dt="2023-07-21T15:48:27.112" v="923" actId="20577"/>
          <ac:spMkLst>
            <pc:docMk/>
            <pc:sldMk cId="2132517909" sldId="309"/>
            <ac:spMk id="4" creationId="{9AB3068C-1CCE-A7E9-790D-8ACFE0F1B133}"/>
          </ac:spMkLst>
        </pc:spChg>
        <pc:spChg chg="add mod">
          <ac:chgData name="Lorenzo Rinaldi" userId="77d5bfdd-3e88-4678-a8ff-024fe85681f6" providerId="ADAL" clId="{34DE6C31-27BF-414F-A371-52538741F8E9}" dt="2023-07-21T15:48:40.277" v="925" actId="1076"/>
          <ac:spMkLst>
            <pc:docMk/>
            <pc:sldMk cId="2132517909" sldId="309"/>
            <ac:spMk id="5" creationId="{E98DA316-927D-1ED3-3E1B-E42E9153A6B3}"/>
          </ac:spMkLst>
        </pc:spChg>
        <pc:spChg chg="del">
          <ac:chgData name="Lorenzo Rinaldi" userId="77d5bfdd-3e88-4678-a8ff-024fe85681f6" providerId="ADAL" clId="{34DE6C31-27BF-414F-A371-52538741F8E9}" dt="2023-07-22T06:16:03.224" v="1021" actId="478"/>
          <ac:spMkLst>
            <pc:docMk/>
            <pc:sldMk cId="2132517909" sldId="309"/>
            <ac:spMk id="6" creationId="{4BDB5223-6EB5-1046-88BB-84ED760A29CE}"/>
          </ac:spMkLst>
        </pc:spChg>
        <pc:spChg chg="add mod">
          <ac:chgData name="Lorenzo Rinaldi" userId="77d5bfdd-3e88-4678-a8ff-024fe85681f6" providerId="ADAL" clId="{34DE6C31-27BF-414F-A371-52538741F8E9}" dt="2023-07-21T15:48:40.277" v="925" actId="1076"/>
          <ac:spMkLst>
            <pc:docMk/>
            <pc:sldMk cId="2132517909" sldId="309"/>
            <ac:spMk id="7" creationId="{DA0DD8BA-129D-B5F3-35D8-A76E0451807F}"/>
          </ac:spMkLst>
        </pc:spChg>
        <pc:picChg chg="del">
          <ac:chgData name="Lorenzo Rinaldi" userId="77d5bfdd-3e88-4678-a8ff-024fe85681f6" providerId="ADAL" clId="{34DE6C31-27BF-414F-A371-52538741F8E9}" dt="2023-07-22T06:16:01.924" v="1020" actId="478"/>
          <ac:picMkLst>
            <pc:docMk/>
            <pc:sldMk cId="2132517909" sldId="309"/>
            <ac:picMk id="3" creationId="{2FDE5C26-D4A7-4A08-BEF4-A1958E075695}"/>
          </ac:picMkLst>
        </pc:picChg>
      </pc:sldChg>
      <pc:sldChg chg="modSp add del mod ord">
        <pc:chgData name="Lorenzo Rinaldi" userId="77d5bfdd-3e88-4678-a8ff-024fe85681f6" providerId="ADAL" clId="{34DE6C31-27BF-414F-A371-52538741F8E9}" dt="2023-07-21T15:49:11.684" v="933" actId="47"/>
        <pc:sldMkLst>
          <pc:docMk/>
          <pc:sldMk cId="554846428" sldId="310"/>
        </pc:sldMkLst>
        <pc:spChg chg="mod">
          <ac:chgData name="Lorenzo Rinaldi" userId="77d5bfdd-3e88-4678-a8ff-024fe85681f6" providerId="ADAL" clId="{34DE6C31-27BF-414F-A371-52538741F8E9}" dt="2023-07-21T15:48:49.164" v="927"/>
          <ac:spMkLst>
            <pc:docMk/>
            <pc:sldMk cId="554846428" sldId="310"/>
            <ac:spMk id="4" creationId="{9AB3068C-1CCE-A7E9-790D-8ACFE0F1B133}"/>
          </ac:spMkLst>
        </pc:spChg>
      </pc:sldChg>
      <pc:sldChg chg="addSp delSp modSp add mod">
        <pc:chgData name="Lorenzo Rinaldi" userId="77d5bfdd-3e88-4678-a8ff-024fe85681f6" providerId="ADAL" clId="{34DE6C31-27BF-414F-A371-52538741F8E9}" dt="2023-07-22T06:16:06.059" v="1023" actId="478"/>
        <pc:sldMkLst>
          <pc:docMk/>
          <pc:sldMk cId="2683579136" sldId="311"/>
        </pc:sldMkLst>
        <pc:spChg chg="add mod">
          <ac:chgData name="Lorenzo Rinaldi" userId="77d5bfdd-3e88-4678-a8ff-024fe85681f6" providerId="ADAL" clId="{34DE6C31-27BF-414F-A371-52538741F8E9}" dt="2023-07-21T15:49:00.336" v="930" actId="1076"/>
          <ac:spMkLst>
            <pc:docMk/>
            <pc:sldMk cId="2683579136" sldId="311"/>
            <ac:spMk id="2" creationId="{CFF2AC0A-715B-5786-253E-6A93EED55B0E}"/>
          </ac:spMkLst>
        </pc:spChg>
        <pc:spChg chg="del">
          <ac:chgData name="Lorenzo Rinaldi" userId="77d5bfdd-3e88-4678-a8ff-024fe85681f6" providerId="ADAL" clId="{34DE6C31-27BF-414F-A371-52538741F8E9}" dt="2023-07-22T06:16:05.476" v="1022" actId="478"/>
          <ac:spMkLst>
            <pc:docMk/>
            <pc:sldMk cId="2683579136" sldId="311"/>
            <ac:spMk id="6" creationId="{4BDB5223-6EB5-1046-88BB-84ED760A29CE}"/>
          </ac:spMkLst>
        </pc:spChg>
        <pc:picChg chg="del">
          <ac:chgData name="Lorenzo Rinaldi" userId="77d5bfdd-3e88-4678-a8ff-024fe85681f6" providerId="ADAL" clId="{34DE6C31-27BF-414F-A371-52538741F8E9}" dt="2023-07-22T06:16:06.059" v="1023" actId="478"/>
          <ac:picMkLst>
            <pc:docMk/>
            <pc:sldMk cId="2683579136" sldId="311"/>
            <ac:picMk id="3" creationId="{2FDE5C26-D4A7-4A08-BEF4-A1958E075695}"/>
          </ac:picMkLst>
        </pc:picChg>
      </pc:sldChg>
      <pc:sldChg chg="addSp delSp modSp add mod">
        <pc:chgData name="Lorenzo Rinaldi" userId="77d5bfdd-3e88-4678-a8ff-024fe85681f6" providerId="ADAL" clId="{34DE6C31-27BF-414F-A371-52538741F8E9}" dt="2023-07-22T06:16:10.672" v="1025" actId="478"/>
        <pc:sldMkLst>
          <pc:docMk/>
          <pc:sldMk cId="4272638587" sldId="312"/>
        </pc:sldMkLst>
        <pc:spChg chg="del">
          <ac:chgData name="Lorenzo Rinaldi" userId="77d5bfdd-3e88-4678-a8ff-024fe85681f6" providerId="ADAL" clId="{34DE6C31-27BF-414F-A371-52538741F8E9}" dt="2023-07-21T15:49:24.726" v="935" actId="478"/>
          <ac:spMkLst>
            <pc:docMk/>
            <pc:sldMk cId="4272638587" sldId="312"/>
            <ac:spMk id="2" creationId="{CFF2AC0A-715B-5786-253E-6A93EED55B0E}"/>
          </ac:spMkLst>
        </pc:spChg>
        <pc:spChg chg="mod">
          <ac:chgData name="Lorenzo Rinaldi" userId="77d5bfdd-3e88-4678-a8ff-024fe85681f6" providerId="ADAL" clId="{34DE6C31-27BF-414F-A371-52538741F8E9}" dt="2023-07-21T15:49:31.817" v="957" actId="20577"/>
          <ac:spMkLst>
            <pc:docMk/>
            <pc:sldMk cId="4272638587" sldId="312"/>
            <ac:spMk id="4" creationId="{9AB3068C-1CCE-A7E9-790D-8ACFE0F1B133}"/>
          </ac:spMkLst>
        </pc:spChg>
        <pc:spChg chg="add mod">
          <ac:chgData name="Lorenzo Rinaldi" userId="77d5bfdd-3e88-4678-a8ff-024fe85681f6" providerId="ADAL" clId="{34DE6C31-27BF-414F-A371-52538741F8E9}" dt="2023-07-21T15:49:39.695" v="959" actId="1076"/>
          <ac:spMkLst>
            <pc:docMk/>
            <pc:sldMk cId="4272638587" sldId="312"/>
            <ac:spMk id="5" creationId="{CA103F9E-2A30-9B4F-B99D-FD64FC75D5B4}"/>
          </ac:spMkLst>
        </pc:spChg>
        <pc:spChg chg="del">
          <ac:chgData name="Lorenzo Rinaldi" userId="77d5bfdd-3e88-4678-a8ff-024fe85681f6" providerId="ADAL" clId="{34DE6C31-27BF-414F-A371-52538741F8E9}" dt="2023-07-22T06:16:08.894" v="1024" actId="478"/>
          <ac:spMkLst>
            <pc:docMk/>
            <pc:sldMk cId="4272638587" sldId="312"/>
            <ac:spMk id="6" creationId="{4BDB5223-6EB5-1046-88BB-84ED760A29CE}"/>
          </ac:spMkLst>
        </pc:spChg>
        <pc:picChg chg="del">
          <ac:chgData name="Lorenzo Rinaldi" userId="77d5bfdd-3e88-4678-a8ff-024fe85681f6" providerId="ADAL" clId="{34DE6C31-27BF-414F-A371-52538741F8E9}" dt="2023-07-22T06:16:10.672" v="1025" actId="478"/>
          <ac:picMkLst>
            <pc:docMk/>
            <pc:sldMk cId="4272638587" sldId="312"/>
            <ac:picMk id="3" creationId="{2FDE5C26-D4A7-4A08-BEF4-A1958E075695}"/>
          </ac:picMkLst>
        </pc:picChg>
      </pc:sldChg>
      <pc:sldMasterChg chg="addSp delSp modSp mod">
        <pc:chgData name="Lorenzo Rinaldi" userId="77d5bfdd-3e88-4678-a8ff-024fe85681f6" providerId="ADAL" clId="{34DE6C31-27BF-414F-A371-52538741F8E9}" dt="2023-08-04T12:42:57.373" v="1029" actId="478"/>
        <pc:sldMasterMkLst>
          <pc:docMk/>
          <pc:sldMasterMk cId="4116179830" sldId="2147483648"/>
        </pc:sldMasterMkLst>
        <pc:spChg chg="add del mod">
          <ac:chgData name="Lorenzo Rinaldi" userId="77d5bfdd-3e88-4678-a8ff-024fe85681f6" providerId="ADAL" clId="{34DE6C31-27BF-414F-A371-52538741F8E9}" dt="2023-08-04T12:42:56.639" v="1028" actId="478"/>
          <ac:spMkLst>
            <pc:docMk/>
            <pc:sldMasterMk cId="4116179830" sldId="2147483648"/>
            <ac:spMk id="8" creationId="{6B92B9F0-DFA7-3062-94F5-AF1912C2AFD9}"/>
          </ac:spMkLst>
        </pc:spChg>
        <pc:picChg chg="add mod">
          <ac:chgData name="Lorenzo Rinaldi" userId="77d5bfdd-3e88-4678-a8ff-024fe85681f6" providerId="ADAL" clId="{34DE6C31-27BF-414F-A371-52538741F8E9}" dt="2023-07-22T06:16:15.631" v="1026"/>
          <ac:picMkLst>
            <pc:docMk/>
            <pc:sldMasterMk cId="4116179830" sldId="2147483648"/>
            <ac:picMk id="7" creationId="{FE8EA5CF-1745-DD6E-7474-E17A8699927E}"/>
          </ac:picMkLst>
        </pc:picChg>
        <pc:picChg chg="add del mod">
          <ac:chgData name="Lorenzo Rinaldi" userId="77d5bfdd-3e88-4678-a8ff-024fe85681f6" providerId="ADAL" clId="{34DE6C31-27BF-414F-A371-52538741F8E9}" dt="2023-08-04T12:42:57.373" v="1029" actId="478"/>
          <ac:picMkLst>
            <pc:docMk/>
            <pc:sldMasterMk cId="4116179830" sldId="2147483648"/>
            <ac:picMk id="9" creationId="{9EA5E5F3-47C1-E11A-258B-033F860E851A}"/>
          </ac:picMkLst>
        </pc:picChg>
      </pc:sldMasterChg>
    </pc:docChg>
  </pc:docChgLst>
  <pc:docChgLst>
    <pc:chgData name="Lorenzo Rinaldi" userId="77d5bfdd-3e88-4678-a8ff-024fe85681f6" providerId="ADAL" clId="{1001B1A9-F285-447A-83CB-4EC708BC818D}"/>
    <pc:docChg chg="undo redo custSel addSld modSld sldOrd">
      <pc:chgData name="Lorenzo Rinaldi" userId="77d5bfdd-3e88-4678-a8ff-024fe85681f6" providerId="ADAL" clId="{1001B1A9-F285-447A-83CB-4EC708BC818D}" dt="2023-07-21T14:28:04.704" v="1067"/>
      <pc:docMkLst>
        <pc:docMk/>
      </pc:docMkLst>
      <pc:sldChg chg="modSp mod">
        <pc:chgData name="Lorenzo Rinaldi" userId="77d5bfdd-3e88-4678-a8ff-024fe85681f6" providerId="ADAL" clId="{1001B1A9-F285-447A-83CB-4EC708BC818D}" dt="2023-07-21T14:24:46.523" v="1017"/>
        <pc:sldMkLst>
          <pc:docMk/>
          <pc:sldMk cId="2559802330" sldId="256"/>
        </pc:sldMkLst>
        <pc:spChg chg="mod">
          <ac:chgData name="Lorenzo Rinaldi" userId="77d5bfdd-3e88-4678-a8ff-024fe85681f6" providerId="ADAL" clId="{1001B1A9-F285-447A-83CB-4EC708BC818D}" dt="2023-07-21T14:24:46.523" v="1017"/>
          <ac:spMkLst>
            <pc:docMk/>
            <pc:sldMk cId="2559802330" sldId="256"/>
            <ac:spMk id="5" creationId="{7A64E691-7814-FE47-A332-0A7257AB0132}"/>
          </ac:spMkLst>
        </pc:spChg>
        <pc:spChg chg="mod">
          <ac:chgData name="Lorenzo Rinaldi" userId="77d5bfdd-3e88-4678-a8ff-024fe85681f6" providerId="ADAL" clId="{1001B1A9-F285-447A-83CB-4EC708BC818D}" dt="2023-07-21T13:45:26.066" v="65" actId="14100"/>
          <ac:spMkLst>
            <pc:docMk/>
            <pc:sldMk cId="2559802330" sldId="256"/>
            <ac:spMk id="6" creationId="{99DEA05E-3DE2-714D-9D7C-D14D82DB9D79}"/>
          </ac:spMkLst>
        </pc:spChg>
      </pc:sldChg>
      <pc:sldChg chg="addSp delSp modSp mod">
        <pc:chgData name="Lorenzo Rinaldi" userId="77d5bfdd-3e88-4678-a8ff-024fe85681f6" providerId="ADAL" clId="{1001B1A9-F285-447A-83CB-4EC708BC818D}" dt="2023-07-21T14:23:11.633" v="993" actId="27636"/>
        <pc:sldMkLst>
          <pc:docMk/>
          <pc:sldMk cId="3688935345" sldId="278"/>
        </pc:sldMkLst>
        <pc:spChg chg="mod">
          <ac:chgData name="Lorenzo Rinaldi" userId="77d5bfdd-3e88-4678-a8ff-024fe85681f6" providerId="ADAL" clId="{1001B1A9-F285-447A-83CB-4EC708BC818D}" dt="2023-07-21T14:23:11.633" v="993" actId="27636"/>
          <ac:spMkLst>
            <pc:docMk/>
            <pc:sldMk cId="3688935345" sldId="278"/>
            <ac:spMk id="2" creationId="{00000000-0000-0000-0000-000000000000}"/>
          </ac:spMkLst>
        </pc:spChg>
        <pc:spChg chg="add mod">
          <ac:chgData name="Lorenzo Rinaldi" userId="77d5bfdd-3e88-4678-a8ff-024fe85681f6" providerId="ADAL" clId="{1001B1A9-F285-447A-83CB-4EC708BC818D}" dt="2023-07-21T14:06:49.435" v="396" actId="552"/>
          <ac:spMkLst>
            <pc:docMk/>
            <pc:sldMk cId="3688935345" sldId="278"/>
            <ac:spMk id="4" creationId="{9AB3068C-1CCE-A7E9-790D-8ACFE0F1B133}"/>
          </ac:spMkLst>
        </pc:spChg>
        <pc:spChg chg="del mod">
          <ac:chgData name="Lorenzo Rinaldi" userId="77d5bfdd-3e88-4678-a8ff-024fe85681f6" providerId="ADAL" clId="{1001B1A9-F285-447A-83CB-4EC708BC818D}" dt="2023-07-21T14:06:38.573" v="369" actId="478"/>
          <ac:spMkLst>
            <pc:docMk/>
            <pc:sldMk cId="3688935345" sldId="278"/>
            <ac:spMk id="9" creationId="{D65E6D98-BE8C-6B4C-B23E-6167300445AE}"/>
          </ac:spMkLst>
        </pc:spChg>
        <pc:picChg chg="add del">
          <ac:chgData name="Lorenzo Rinaldi" userId="77d5bfdd-3e88-4678-a8ff-024fe85681f6" providerId="ADAL" clId="{1001B1A9-F285-447A-83CB-4EC708BC818D}" dt="2023-07-21T13:58:17.818" v="191" actId="478"/>
          <ac:picMkLst>
            <pc:docMk/>
            <pc:sldMk cId="3688935345" sldId="278"/>
            <ac:picMk id="3" creationId="{2FDE5C26-D4A7-4A08-BEF4-A1958E075695}"/>
          </ac:picMkLst>
        </pc:picChg>
      </pc:sldChg>
      <pc:sldChg chg="addSp delSp modSp add mod modAnim">
        <pc:chgData name="Lorenzo Rinaldi" userId="77d5bfdd-3e88-4678-a8ff-024fe85681f6" providerId="ADAL" clId="{1001B1A9-F285-447A-83CB-4EC708BC818D}" dt="2023-07-21T14:14:07.519" v="556"/>
        <pc:sldMkLst>
          <pc:docMk/>
          <pc:sldMk cId="562194632" sldId="279"/>
        </pc:sldMkLst>
        <pc:spChg chg="del">
          <ac:chgData name="Lorenzo Rinaldi" userId="77d5bfdd-3e88-4678-a8ff-024fe85681f6" providerId="ADAL" clId="{1001B1A9-F285-447A-83CB-4EC708BC818D}" dt="2023-07-21T14:04:43.847" v="318" actId="478"/>
          <ac:spMkLst>
            <pc:docMk/>
            <pc:sldMk cId="562194632" sldId="279"/>
            <ac:spMk id="2" creationId="{00000000-0000-0000-0000-000000000000}"/>
          </ac:spMkLst>
        </pc:spChg>
        <pc:spChg chg="add del mod">
          <ac:chgData name="Lorenzo Rinaldi" userId="77d5bfdd-3e88-4678-a8ff-024fe85681f6" providerId="ADAL" clId="{1001B1A9-F285-447A-83CB-4EC708BC818D}" dt="2023-07-21T14:04:47.091" v="319" actId="478"/>
          <ac:spMkLst>
            <pc:docMk/>
            <pc:sldMk cId="562194632" sldId="279"/>
            <ac:spMk id="5" creationId="{E511A2A5-6DE7-047B-27C7-BE477F7C0A2D}"/>
          </ac:spMkLst>
        </pc:spChg>
        <pc:spChg chg="add del mod">
          <ac:chgData name="Lorenzo Rinaldi" userId="77d5bfdd-3e88-4678-a8ff-024fe85681f6" providerId="ADAL" clId="{1001B1A9-F285-447A-83CB-4EC708BC818D}" dt="2023-07-21T14:04:53.285" v="321"/>
          <ac:spMkLst>
            <pc:docMk/>
            <pc:sldMk cId="562194632" sldId="279"/>
            <ac:spMk id="7" creationId="{DB7FC836-5D69-1645-4EA5-FA6B26226A67}"/>
          </ac:spMkLst>
        </pc:spChg>
        <pc:spChg chg="mod">
          <ac:chgData name="Lorenzo Rinaldi" userId="77d5bfdd-3e88-4678-a8ff-024fe85681f6" providerId="ADAL" clId="{1001B1A9-F285-447A-83CB-4EC708BC818D}" dt="2023-07-21T14:07:06.290" v="400" actId="20577"/>
          <ac:spMkLst>
            <pc:docMk/>
            <pc:sldMk cId="562194632" sldId="279"/>
            <ac:spMk id="9" creationId="{D65E6D98-BE8C-6B4C-B23E-6167300445AE}"/>
          </ac:spMkLst>
        </pc:spChg>
        <pc:spChg chg="add del mod">
          <ac:chgData name="Lorenzo Rinaldi" userId="77d5bfdd-3e88-4678-a8ff-024fe85681f6" providerId="ADAL" clId="{1001B1A9-F285-447A-83CB-4EC708BC818D}" dt="2023-07-21T14:04:53.285" v="321"/>
          <ac:spMkLst>
            <pc:docMk/>
            <pc:sldMk cId="562194632" sldId="279"/>
            <ac:spMk id="10" creationId="{3D646981-09A5-790D-7A22-627CED7B4F26}"/>
          </ac:spMkLst>
        </pc:spChg>
        <pc:spChg chg="add del mod">
          <ac:chgData name="Lorenzo Rinaldi" userId="77d5bfdd-3e88-4678-a8ff-024fe85681f6" providerId="ADAL" clId="{1001B1A9-F285-447A-83CB-4EC708BC818D}" dt="2023-07-21T14:04:53.285" v="321"/>
          <ac:spMkLst>
            <pc:docMk/>
            <pc:sldMk cId="562194632" sldId="279"/>
            <ac:spMk id="11" creationId="{90E18304-290B-3839-07ED-890B17CAF8C7}"/>
          </ac:spMkLst>
        </pc:spChg>
        <pc:spChg chg="add mod">
          <ac:chgData name="Lorenzo Rinaldi" userId="77d5bfdd-3e88-4678-a8ff-024fe85681f6" providerId="ADAL" clId="{1001B1A9-F285-447A-83CB-4EC708BC818D}" dt="2023-07-21T14:06:27.908" v="367" actId="14100"/>
          <ac:spMkLst>
            <pc:docMk/>
            <pc:sldMk cId="562194632" sldId="279"/>
            <ac:spMk id="13" creationId="{23503A06-6C80-97FC-3986-0012C1A855B4}"/>
          </ac:spMkLst>
        </pc:spChg>
        <pc:spChg chg="add mod">
          <ac:chgData name="Lorenzo Rinaldi" userId="77d5bfdd-3e88-4678-a8ff-024fe85681f6" providerId="ADAL" clId="{1001B1A9-F285-447A-83CB-4EC708BC818D}" dt="2023-07-21T14:06:27.477" v="365" actId="14100"/>
          <ac:spMkLst>
            <pc:docMk/>
            <pc:sldMk cId="562194632" sldId="279"/>
            <ac:spMk id="15" creationId="{12A85EB0-D8DC-371B-423D-91F11DBCE454}"/>
          </ac:spMkLst>
        </pc:spChg>
        <pc:spChg chg="add mod">
          <ac:chgData name="Lorenzo Rinaldi" userId="77d5bfdd-3e88-4678-a8ff-024fe85681f6" providerId="ADAL" clId="{1001B1A9-F285-447A-83CB-4EC708BC818D}" dt="2023-07-21T14:05:07.493" v="326" actId="1076"/>
          <ac:spMkLst>
            <pc:docMk/>
            <pc:sldMk cId="562194632" sldId="279"/>
            <ac:spMk id="16" creationId="{5E59DE5A-D6F8-F0BD-2E83-2FB540CD1BCC}"/>
          </ac:spMkLst>
        </pc:spChg>
        <pc:picChg chg="mod">
          <ac:chgData name="Lorenzo Rinaldi" userId="77d5bfdd-3e88-4678-a8ff-024fe85681f6" providerId="ADAL" clId="{1001B1A9-F285-447A-83CB-4EC708BC818D}" dt="2023-07-21T14:06:20.084" v="360" actId="1076"/>
          <ac:picMkLst>
            <pc:docMk/>
            <pc:sldMk cId="562194632" sldId="279"/>
            <ac:picMk id="3" creationId="{2FDE5C26-D4A7-4A08-BEF4-A1958E075695}"/>
          </ac:picMkLst>
        </pc:picChg>
        <pc:picChg chg="add del mod">
          <ac:chgData name="Lorenzo Rinaldi" userId="77d5bfdd-3e88-4678-a8ff-024fe85681f6" providerId="ADAL" clId="{1001B1A9-F285-447A-83CB-4EC708BC818D}" dt="2023-07-21T14:04:53.285" v="321"/>
          <ac:picMkLst>
            <pc:docMk/>
            <pc:sldMk cId="562194632" sldId="279"/>
            <ac:picMk id="8" creationId="{A482E691-C6F0-DFC7-2E08-7D3E408C3C4D}"/>
          </ac:picMkLst>
        </pc:picChg>
        <pc:picChg chg="add del mod">
          <ac:chgData name="Lorenzo Rinaldi" userId="77d5bfdd-3e88-4678-a8ff-024fe85681f6" providerId="ADAL" clId="{1001B1A9-F285-447A-83CB-4EC708BC818D}" dt="2023-07-21T14:04:53.285" v="321"/>
          <ac:picMkLst>
            <pc:docMk/>
            <pc:sldMk cId="562194632" sldId="279"/>
            <ac:picMk id="12" creationId="{F866ED0A-AF83-F0D1-C733-2A0508DEFE07}"/>
          </ac:picMkLst>
        </pc:picChg>
        <pc:picChg chg="add mod">
          <ac:chgData name="Lorenzo Rinaldi" userId="77d5bfdd-3e88-4678-a8ff-024fe85681f6" providerId="ADAL" clId="{1001B1A9-F285-447A-83CB-4EC708BC818D}" dt="2023-07-21T14:05:22.090" v="355" actId="1036"/>
          <ac:picMkLst>
            <pc:docMk/>
            <pc:sldMk cId="562194632" sldId="279"/>
            <ac:picMk id="14" creationId="{868638F6-9F34-82AD-0AD5-9BEECE795620}"/>
          </ac:picMkLst>
        </pc:picChg>
        <pc:picChg chg="add mod">
          <ac:chgData name="Lorenzo Rinaldi" userId="77d5bfdd-3e88-4678-a8ff-024fe85681f6" providerId="ADAL" clId="{1001B1A9-F285-447A-83CB-4EC708BC818D}" dt="2023-07-21T14:05:22.090" v="355" actId="1036"/>
          <ac:picMkLst>
            <pc:docMk/>
            <pc:sldMk cId="562194632" sldId="279"/>
            <ac:picMk id="17" creationId="{9E478521-476F-DB48-4978-A7C34FB9EDDC}"/>
          </ac:picMkLst>
        </pc:picChg>
      </pc:sldChg>
      <pc:sldChg chg="addSp delSp modSp add mod modAnim">
        <pc:chgData name="Lorenzo Rinaldi" userId="77d5bfdd-3e88-4678-a8ff-024fe85681f6" providerId="ADAL" clId="{1001B1A9-F285-447A-83CB-4EC708BC818D}" dt="2023-07-21T14:14:11.459" v="557"/>
        <pc:sldMkLst>
          <pc:docMk/>
          <pc:sldMk cId="3475113151" sldId="280"/>
        </pc:sldMkLst>
        <pc:spChg chg="add mod">
          <ac:chgData name="Lorenzo Rinaldi" userId="77d5bfdd-3e88-4678-a8ff-024fe85681f6" providerId="ADAL" clId="{1001B1A9-F285-447A-83CB-4EC708BC818D}" dt="2023-07-21T14:07:39.901" v="409" actId="403"/>
          <ac:spMkLst>
            <pc:docMk/>
            <pc:sldMk cId="3475113151" sldId="280"/>
            <ac:spMk id="2" creationId="{DE8EFD9E-FE64-3351-4662-86A42E364958}"/>
          </ac:spMkLst>
        </pc:spChg>
        <pc:spChg chg="del">
          <ac:chgData name="Lorenzo Rinaldi" userId="77d5bfdd-3e88-4678-a8ff-024fe85681f6" providerId="ADAL" clId="{1001B1A9-F285-447A-83CB-4EC708BC818D}" dt="2023-07-21T14:07:13.904" v="402" actId="478"/>
          <ac:spMkLst>
            <pc:docMk/>
            <pc:sldMk cId="3475113151" sldId="280"/>
            <ac:spMk id="13" creationId="{23503A06-6C80-97FC-3986-0012C1A855B4}"/>
          </ac:spMkLst>
        </pc:spChg>
        <pc:spChg chg="del">
          <ac:chgData name="Lorenzo Rinaldi" userId="77d5bfdd-3e88-4678-a8ff-024fe85681f6" providerId="ADAL" clId="{1001B1A9-F285-447A-83CB-4EC708BC818D}" dt="2023-07-21T14:07:13.904" v="402" actId="478"/>
          <ac:spMkLst>
            <pc:docMk/>
            <pc:sldMk cId="3475113151" sldId="280"/>
            <ac:spMk id="15" creationId="{12A85EB0-D8DC-371B-423D-91F11DBCE454}"/>
          </ac:spMkLst>
        </pc:spChg>
        <pc:spChg chg="del">
          <ac:chgData name="Lorenzo Rinaldi" userId="77d5bfdd-3e88-4678-a8ff-024fe85681f6" providerId="ADAL" clId="{1001B1A9-F285-447A-83CB-4EC708BC818D}" dt="2023-07-21T14:07:13.904" v="402" actId="478"/>
          <ac:spMkLst>
            <pc:docMk/>
            <pc:sldMk cId="3475113151" sldId="280"/>
            <ac:spMk id="16" creationId="{5E59DE5A-D6F8-F0BD-2E83-2FB540CD1BCC}"/>
          </ac:spMkLst>
        </pc:spChg>
        <pc:picChg chg="add mod">
          <ac:chgData name="Lorenzo Rinaldi" userId="77d5bfdd-3e88-4678-a8ff-024fe85681f6" providerId="ADAL" clId="{1001B1A9-F285-447A-83CB-4EC708BC818D}" dt="2023-07-21T14:07:45.809" v="411" actId="1076"/>
          <ac:picMkLst>
            <pc:docMk/>
            <pc:sldMk cId="3475113151" sldId="280"/>
            <ac:picMk id="4" creationId="{C1635926-49AE-D2EC-B354-623B5CE676DC}"/>
          </ac:picMkLst>
        </pc:picChg>
        <pc:picChg chg="del">
          <ac:chgData name="Lorenzo Rinaldi" userId="77d5bfdd-3e88-4678-a8ff-024fe85681f6" providerId="ADAL" clId="{1001B1A9-F285-447A-83CB-4EC708BC818D}" dt="2023-07-21T14:07:13.904" v="402" actId="478"/>
          <ac:picMkLst>
            <pc:docMk/>
            <pc:sldMk cId="3475113151" sldId="280"/>
            <ac:picMk id="14" creationId="{868638F6-9F34-82AD-0AD5-9BEECE795620}"/>
          </ac:picMkLst>
        </pc:picChg>
        <pc:picChg chg="del">
          <ac:chgData name="Lorenzo Rinaldi" userId="77d5bfdd-3e88-4678-a8ff-024fe85681f6" providerId="ADAL" clId="{1001B1A9-F285-447A-83CB-4EC708BC818D}" dt="2023-07-21T14:07:13.904" v="402" actId="478"/>
          <ac:picMkLst>
            <pc:docMk/>
            <pc:sldMk cId="3475113151" sldId="280"/>
            <ac:picMk id="17" creationId="{9E478521-476F-DB48-4978-A7C34FB9EDDC}"/>
          </ac:picMkLst>
        </pc:picChg>
      </pc:sldChg>
      <pc:sldChg chg="addSp delSp modSp add mod delAnim modAnim">
        <pc:chgData name="Lorenzo Rinaldi" userId="77d5bfdd-3e88-4678-a8ff-024fe85681f6" providerId="ADAL" clId="{1001B1A9-F285-447A-83CB-4EC708BC818D}" dt="2023-07-21T14:14:16.951" v="558"/>
        <pc:sldMkLst>
          <pc:docMk/>
          <pc:sldMk cId="814990731" sldId="281"/>
        </pc:sldMkLst>
        <pc:spChg chg="del">
          <ac:chgData name="Lorenzo Rinaldi" userId="77d5bfdd-3e88-4678-a8ff-024fe85681f6" providerId="ADAL" clId="{1001B1A9-F285-447A-83CB-4EC708BC818D}" dt="2023-07-21T14:07:58.233" v="413" actId="478"/>
          <ac:spMkLst>
            <pc:docMk/>
            <pc:sldMk cId="814990731" sldId="281"/>
            <ac:spMk id="2" creationId="{DE8EFD9E-FE64-3351-4662-86A42E364958}"/>
          </ac:spMkLst>
        </pc:spChg>
        <pc:spChg chg="add mod">
          <ac:chgData name="Lorenzo Rinaldi" userId="77d5bfdd-3e88-4678-a8ff-024fe85681f6" providerId="ADAL" clId="{1001B1A9-F285-447A-83CB-4EC708BC818D}" dt="2023-07-21T14:08:01.636" v="415" actId="1076"/>
          <ac:spMkLst>
            <pc:docMk/>
            <pc:sldMk cId="814990731" sldId="281"/>
            <ac:spMk id="5" creationId="{346E6E78-6690-D18A-E6BD-FE71EB86DAFE}"/>
          </ac:spMkLst>
        </pc:spChg>
        <pc:picChg chg="del">
          <ac:chgData name="Lorenzo Rinaldi" userId="77d5bfdd-3e88-4678-a8ff-024fe85681f6" providerId="ADAL" clId="{1001B1A9-F285-447A-83CB-4EC708BC818D}" dt="2023-07-21T14:08:04.860" v="416" actId="478"/>
          <ac:picMkLst>
            <pc:docMk/>
            <pc:sldMk cId="814990731" sldId="281"/>
            <ac:picMk id="4" creationId="{C1635926-49AE-D2EC-B354-623B5CE676DC}"/>
          </ac:picMkLst>
        </pc:picChg>
        <pc:picChg chg="add mod">
          <ac:chgData name="Lorenzo Rinaldi" userId="77d5bfdd-3e88-4678-a8ff-024fe85681f6" providerId="ADAL" clId="{1001B1A9-F285-447A-83CB-4EC708BC818D}" dt="2023-07-21T14:08:07.747" v="418" actId="1076"/>
          <ac:picMkLst>
            <pc:docMk/>
            <pc:sldMk cId="814990731" sldId="281"/>
            <ac:picMk id="7" creationId="{6F27628D-11F2-3B87-CC2D-B42F37C0C2B4}"/>
          </ac:picMkLst>
        </pc:picChg>
      </pc:sldChg>
      <pc:sldChg chg="addSp delSp modSp add mod delAnim modAnim">
        <pc:chgData name="Lorenzo Rinaldi" userId="77d5bfdd-3e88-4678-a8ff-024fe85681f6" providerId="ADAL" clId="{1001B1A9-F285-447A-83CB-4EC708BC818D}" dt="2023-07-21T14:14:20.692" v="559"/>
        <pc:sldMkLst>
          <pc:docMk/>
          <pc:sldMk cId="1525948855" sldId="282"/>
        </pc:sldMkLst>
        <pc:spChg chg="add mod">
          <ac:chgData name="Lorenzo Rinaldi" userId="77d5bfdd-3e88-4678-a8ff-024fe85681f6" providerId="ADAL" clId="{1001B1A9-F285-447A-83CB-4EC708BC818D}" dt="2023-07-21T14:09:50.683" v="422" actId="1076"/>
          <ac:spMkLst>
            <pc:docMk/>
            <pc:sldMk cId="1525948855" sldId="282"/>
            <ac:spMk id="2" creationId="{D8DA2AB2-30F8-0A5A-CAC8-1C0480ED1309}"/>
          </ac:spMkLst>
        </pc:spChg>
        <pc:spChg chg="del">
          <ac:chgData name="Lorenzo Rinaldi" userId="77d5bfdd-3e88-4678-a8ff-024fe85681f6" providerId="ADAL" clId="{1001B1A9-F285-447A-83CB-4EC708BC818D}" dt="2023-07-21T14:09:46.287" v="420" actId="478"/>
          <ac:spMkLst>
            <pc:docMk/>
            <pc:sldMk cId="1525948855" sldId="282"/>
            <ac:spMk id="5" creationId="{346E6E78-6690-D18A-E6BD-FE71EB86DAFE}"/>
          </ac:spMkLst>
        </pc:spChg>
        <pc:picChg chg="add mod">
          <ac:chgData name="Lorenzo Rinaldi" userId="77d5bfdd-3e88-4678-a8ff-024fe85681f6" providerId="ADAL" clId="{1001B1A9-F285-447A-83CB-4EC708BC818D}" dt="2023-07-21T14:09:55.732" v="424"/>
          <ac:picMkLst>
            <pc:docMk/>
            <pc:sldMk cId="1525948855" sldId="282"/>
            <ac:picMk id="4" creationId="{A190FA98-146E-3FE5-FEF3-5F2BE0B24512}"/>
          </ac:picMkLst>
        </pc:picChg>
        <pc:picChg chg="del">
          <ac:chgData name="Lorenzo Rinaldi" userId="77d5bfdd-3e88-4678-a8ff-024fe85681f6" providerId="ADAL" clId="{1001B1A9-F285-447A-83CB-4EC708BC818D}" dt="2023-07-21T14:09:55.425" v="423" actId="478"/>
          <ac:picMkLst>
            <pc:docMk/>
            <pc:sldMk cId="1525948855" sldId="282"/>
            <ac:picMk id="7" creationId="{6F27628D-11F2-3B87-CC2D-B42F37C0C2B4}"/>
          </ac:picMkLst>
        </pc:picChg>
        <pc:picChg chg="add del mod">
          <ac:chgData name="Lorenzo Rinaldi" userId="77d5bfdd-3e88-4678-a8ff-024fe85681f6" providerId="ADAL" clId="{1001B1A9-F285-447A-83CB-4EC708BC818D}" dt="2023-07-21T14:10:15.472" v="426"/>
          <ac:picMkLst>
            <pc:docMk/>
            <pc:sldMk cId="1525948855" sldId="282"/>
            <ac:picMk id="8" creationId="{86CD4E84-CD45-DD17-3F02-435327E94503}"/>
          </ac:picMkLst>
        </pc:picChg>
        <pc:picChg chg="add del mod">
          <ac:chgData name="Lorenzo Rinaldi" userId="77d5bfdd-3e88-4678-a8ff-024fe85681f6" providerId="ADAL" clId="{1001B1A9-F285-447A-83CB-4EC708BC818D}" dt="2023-07-21T14:10:17.879" v="428"/>
          <ac:picMkLst>
            <pc:docMk/>
            <pc:sldMk cId="1525948855" sldId="282"/>
            <ac:picMk id="10" creationId="{B4F476D6-2859-7DCE-2830-A2CE02AC6C76}"/>
          </ac:picMkLst>
        </pc:picChg>
      </pc:sldChg>
      <pc:sldChg chg="addSp delSp modSp add mod delAnim modAnim">
        <pc:chgData name="Lorenzo Rinaldi" userId="77d5bfdd-3e88-4678-a8ff-024fe85681f6" providerId="ADAL" clId="{1001B1A9-F285-447A-83CB-4EC708BC818D}" dt="2023-07-21T14:14:25.382" v="560"/>
        <pc:sldMkLst>
          <pc:docMk/>
          <pc:sldMk cId="1154836104" sldId="283"/>
        </pc:sldMkLst>
        <pc:spChg chg="del">
          <ac:chgData name="Lorenzo Rinaldi" userId="77d5bfdd-3e88-4678-a8ff-024fe85681f6" providerId="ADAL" clId="{1001B1A9-F285-447A-83CB-4EC708BC818D}" dt="2023-07-21T14:10:23.179" v="430" actId="478"/>
          <ac:spMkLst>
            <pc:docMk/>
            <pc:sldMk cId="1154836104" sldId="283"/>
            <ac:spMk id="2" creationId="{D8DA2AB2-30F8-0A5A-CAC8-1C0480ED1309}"/>
          </ac:spMkLst>
        </pc:spChg>
        <pc:spChg chg="add mod">
          <ac:chgData name="Lorenzo Rinaldi" userId="77d5bfdd-3e88-4678-a8ff-024fe85681f6" providerId="ADAL" clId="{1001B1A9-F285-447A-83CB-4EC708BC818D}" dt="2023-07-21T14:11:03.560" v="442" actId="14100"/>
          <ac:spMkLst>
            <pc:docMk/>
            <pc:sldMk cId="1154836104" sldId="283"/>
            <ac:spMk id="5" creationId="{55D0C306-ABF8-21BE-00AF-D621D075E645}"/>
          </ac:spMkLst>
        </pc:spChg>
        <pc:picChg chg="mod">
          <ac:chgData name="Lorenzo Rinaldi" userId="77d5bfdd-3e88-4678-a8ff-024fe85681f6" providerId="ADAL" clId="{1001B1A9-F285-447A-83CB-4EC708BC818D}" dt="2023-07-21T14:10:57.718" v="440" actId="14100"/>
          <ac:picMkLst>
            <pc:docMk/>
            <pc:sldMk cId="1154836104" sldId="283"/>
            <ac:picMk id="3" creationId="{2FDE5C26-D4A7-4A08-BEF4-A1958E075695}"/>
          </ac:picMkLst>
        </pc:picChg>
        <pc:picChg chg="del">
          <ac:chgData name="Lorenzo Rinaldi" userId="77d5bfdd-3e88-4678-a8ff-024fe85681f6" providerId="ADAL" clId="{1001B1A9-F285-447A-83CB-4EC708BC818D}" dt="2023-07-21T14:10:23.179" v="430" actId="478"/>
          <ac:picMkLst>
            <pc:docMk/>
            <pc:sldMk cId="1154836104" sldId="283"/>
            <ac:picMk id="4" creationId="{A190FA98-146E-3FE5-FEF3-5F2BE0B24512}"/>
          </ac:picMkLst>
        </pc:picChg>
        <pc:picChg chg="add mod">
          <ac:chgData name="Lorenzo Rinaldi" userId="77d5bfdd-3e88-4678-a8ff-024fe85681f6" providerId="ADAL" clId="{1001B1A9-F285-447A-83CB-4EC708BC818D}" dt="2023-07-21T14:11:07.955" v="443" actId="1076"/>
          <ac:picMkLst>
            <pc:docMk/>
            <pc:sldMk cId="1154836104" sldId="283"/>
            <ac:picMk id="7" creationId="{B431B0B2-FB0D-A592-7DFC-834DD80C6484}"/>
          </ac:picMkLst>
        </pc:picChg>
      </pc:sldChg>
      <pc:sldChg chg="addSp delSp modSp add mod delAnim modAnim">
        <pc:chgData name="Lorenzo Rinaldi" userId="77d5bfdd-3e88-4678-a8ff-024fe85681f6" providerId="ADAL" clId="{1001B1A9-F285-447A-83CB-4EC708BC818D}" dt="2023-07-21T14:14:29.038" v="561"/>
        <pc:sldMkLst>
          <pc:docMk/>
          <pc:sldMk cId="3576602481" sldId="284"/>
        </pc:sldMkLst>
        <pc:spChg chg="add mod">
          <ac:chgData name="Lorenzo Rinaldi" userId="77d5bfdd-3e88-4678-a8ff-024fe85681f6" providerId="ADAL" clId="{1001B1A9-F285-447A-83CB-4EC708BC818D}" dt="2023-07-21T14:11:26.225" v="448" actId="1076"/>
          <ac:spMkLst>
            <pc:docMk/>
            <pc:sldMk cId="3576602481" sldId="284"/>
            <ac:spMk id="2" creationId="{4E6444B5-1765-C50A-69DC-DBE373AB4D0E}"/>
          </ac:spMkLst>
        </pc:spChg>
        <pc:spChg chg="del">
          <ac:chgData name="Lorenzo Rinaldi" userId="77d5bfdd-3e88-4678-a8ff-024fe85681f6" providerId="ADAL" clId="{1001B1A9-F285-447A-83CB-4EC708BC818D}" dt="2023-07-21T14:11:18.825" v="445" actId="478"/>
          <ac:spMkLst>
            <pc:docMk/>
            <pc:sldMk cId="3576602481" sldId="284"/>
            <ac:spMk id="5" creationId="{55D0C306-ABF8-21BE-00AF-D621D075E645}"/>
          </ac:spMkLst>
        </pc:spChg>
        <pc:picChg chg="add mod">
          <ac:chgData name="Lorenzo Rinaldi" userId="77d5bfdd-3e88-4678-a8ff-024fe85681f6" providerId="ADAL" clId="{1001B1A9-F285-447A-83CB-4EC708BC818D}" dt="2023-07-21T14:11:29.767" v="449"/>
          <ac:picMkLst>
            <pc:docMk/>
            <pc:sldMk cId="3576602481" sldId="284"/>
            <ac:picMk id="4" creationId="{DD4E41A1-B145-45E0-0448-55918C9A159E}"/>
          </ac:picMkLst>
        </pc:picChg>
        <pc:picChg chg="del">
          <ac:chgData name="Lorenzo Rinaldi" userId="77d5bfdd-3e88-4678-a8ff-024fe85681f6" providerId="ADAL" clId="{1001B1A9-F285-447A-83CB-4EC708BC818D}" dt="2023-07-21T14:11:21.717" v="447" actId="478"/>
          <ac:picMkLst>
            <pc:docMk/>
            <pc:sldMk cId="3576602481" sldId="284"/>
            <ac:picMk id="7" creationId="{B431B0B2-FB0D-A592-7DFC-834DD80C6484}"/>
          </ac:picMkLst>
        </pc:picChg>
      </pc:sldChg>
      <pc:sldChg chg="addSp delSp modSp add mod delAnim modAnim">
        <pc:chgData name="Lorenzo Rinaldi" userId="77d5bfdd-3e88-4678-a8ff-024fe85681f6" providerId="ADAL" clId="{1001B1A9-F285-447A-83CB-4EC708BC818D}" dt="2023-07-21T14:14:33.088" v="562"/>
        <pc:sldMkLst>
          <pc:docMk/>
          <pc:sldMk cId="3584675274" sldId="285"/>
        </pc:sldMkLst>
        <pc:spChg chg="del">
          <ac:chgData name="Lorenzo Rinaldi" userId="77d5bfdd-3e88-4678-a8ff-024fe85681f6" providerId="ADAL" clId="{1001B1A9-F285-447A-83CB-4EC708BC818D}" dt="2023-07-21T14:11:50.712" v="456" actId="478"/>
          <ac:spMkLst>
            <pc:docMk/>
            <pc:sldMk cId="3584675274" sldId="285"/>
            <ac:spMk id="2" creationId="{4E6444B5-1765-C50A-69DC-DBE373AB4D0E}"/>
          </ac:spMkLst>
        </pc:spChg>
        <pc:spChg chg="add mod">
          <ac:chgData name="Lorenzo Rinaldi" userId="77d5bfdd-3e88-4678-a8ff-024fe85681f6" providerId="ADAL" clId="{1001B1A9-F285-447A-83CB-4EC708BC818D}" dt="2023-07-21T14:12:08.596" v="463" actId="20577"/>
          <ac:spMkLst>
            <pc:docMk/>
            <pc:sldMk cId="3584675274" sldId="285"/>
            <ac:spMk id="7" creationId="{CF56B595-2BC4-DCE9-A122-CE8350DCC84A}"/>
          </ac:spMkLst>
        </pc:spChg>
        <pc:spChg chg="mod">
          <ac:chgData name="Lorenzo Rinaldi" userId="77d5bfdd-3e88-4678-a8ff-024fe85681f6" providerId="ADAL" clId="{1001B1A9-F285-447A-83CB-4EC708BC818D}" dt="2023-07-21T14:11:47.881" v="455" actId="20577"/>
          <ac:spMkLst>
            <pc:docMk/>
            <pc:sldMk cId="3584675274" sldId="285"/>
            <ac:spMk id="9" creationId="{D65E6D98-BE8C-6B4C-B23E-6167300445AE}"/>
          </ac:spMkLst>
        </pc:spChg>
        <pc:picChg chg="del">
          <ac:chgData name="Lorenzo Rinaldi" userId="77d5bfdd-3e88-4678-a8ff-024fe85681f6" providerId="ADAL" clId="{1001B1A9-F285-447A-83CB-4EC708BC818D}" dt="2023-07-21T14:11:50.712" v="456" actId="478"/>
          <ac:picMkLst>
            <pc:docMk/>
            <pc:sldMk cId="3584675274" sldId="285"/>
            <ac:picMk id="4" creationId="{DD4E41A1-B145-45E0-0448-55918C9A159E}"/>
          </ac:picMkLst>
        </pc:picChg>
        <pc:picChg chg="add mod">
          <ac:chgData name="Lorenzo Rinaldi" userId="77d5bfdd-3e88-4678-a8ff-024fe85681f6" providerId="ADAL" clId="{1001B1A9-F285-447A-83CB-4EC708BC818D}" dt="2023-07-21T14:11:56.105" v="458" actId="1076"/>
          <ac:picMkLst>
            <pc:docMk/>
            <pc:sldMk cId="3584675274" sldId="285"/>
            <ac:picMk id="5" creationId="{E0338E2F-392F-124A-F3FB-0C333CCFCA7A}"/>
          </ac:picMkLst>
        </pc:picChg>
      </pc:sldChg>
      <pc:sldChg chg="addSp delSp modSp add mod delAnim modAnim">
        <pc:chgData name="Lorenzo Rinaldi" userId="77d5bfdd-3e88-4678-a8ff-024fe85681f6" providerId="ADAL" clId="{1001B1A9-F285-447A-83CB-4EC708BC818D}" dt="2023-07-21T14:14:37.372" v="563"/>
        <pc:sldMkLst>
          <pc:docMk/>
          <pc:sldMk cId="3760302651" sldId="286"/>
        </pc:sldMkLst>
        <pc:spChg chg="add mod">
          <ac:chgData name="Lorenzo Rinaldi" userId="77d5bfdd-3e88-4678-a8ff-024fe85681f6" providerId="ADAL" clId="{1001B1A9-F285-447A-83CB-4EC708BC818D}" dt="2023-07-21T14:12:39.845" v="470" actId="1076"/>
          <ac:spMkLst>
            <pc:docMk/>
            <pc:sldMk cId="3760302651" sldId="286"/>
            <ac:spMk id="4" creationId="{50DE1F56-20BE-CE7C-D5AC-E36018E1F555}"/>
          </ac:spMkLst>
        </pc:spChg>
        <pc:spChg chg="del">
          <ac:chgData name="Lorenzo Rinaldi" userId="77d5bfdd-3e88-4678-a8ff-024fe85681f6" providerId="ADAL" clId="{1001B1A9-F285-447A-83CB-4EC708BC818D}" dt="2023-07-21T14:12:21.806" v="465" actId="478"/>
          <ac:spMkLst>
            <pc:docMk/>
            <pc:sldMk cId="3760302651" sldId="286"/>
            <ac:spMk id="7" creationId="{CF56B595-2BC4-DCE9-A122-CE8350DCC84A}"/>
          </ac:spMkLst>
        </pc:spChg>
        <pc:spChg chg="add mod">
          <ac:chgData name="Lorenzo Rinaldi" userId="77d5bfdd-3e88-4678-a8ff-024fe85681f6" providerId="ADAL" clId="{1001B1A9-F285-447A-83CB-4EC708BC818D}" dt="2023-07-21T14:13:10.437" v="478" actId="1076"/>
          <ac:spMkLst>
            <pc:docMk/>
            <pc:sldMk cId="3760302651" sldId="286"/>
            <ac:spMk id="8" creationId="{3BC0D5CF-4421-2A15-99F8-5015782E8EC1}"/>
          </ac:spMkLst>
        </pc:spChg>
        <pc:spChg chg="add del mod">
          <ac:chgData name="Lorenzo Rinaldi" userId="77d5bfdd-3e88-4678-a8ff-024fe85681f6" providerId="ADAL" clId="{1001B1A9-F285-447A-83CB-4EC708BC818D}" dt="2023-07-21T14:13:25.348" v="480"/>
          <ac:spMkLst>
            <pc:docMk/>
            <pc:sldMk cId="3760302651" sldId="286"/>
            <ac:spMk id="10" creationId="{427CCED6-AFA8-15E2-F2AC-B89C0B8157EE}"/>
          </ac:spMkLst>
        </pc:spChg>
        <pc:picChg chg="add mod">
          <ac:chgData name="Lorenzo Rinaldi" userId="77d5bfdd-3e88-4678-a8ff-024fe85681f6" providerId="ADAL" clId="{1001B1A9-F285-447A-83CB-4EC708BC818D}" dt="2023-07-21T14:13:01.192" v="476" actId="14100"/>
          <ac:picMkLst>
            <pc:docMk/>
            <pc:sldMk cId="3760302651" sldId="286"/>
            <ac:picMk id="2" creationId="{2E46A830-06D3-29E4-5A9C-E48EC8438759}"/>
          </ac:picMkLst>
        </pc:picChg>
        <pc:picChg chg="del">
          <ac:chgData name="Lorenzo Rinaldi" userId="77d5bfdd-3e88-4678-a8ff-024fe85681f6" providerId="ADAL" clId="{1001B1A9-F285-447A-83CB-4EC708BC818D}" dt="2023-07-21T14:12:21.806" v="465" actId="478"/>
          <ac:picMkLst>
            <pc:docMk/>
            <pc:sldMk cId="3760302651" sldId="286"/>
            <ac:picMk id="5" creationId="{E0338E2F-392F-124A-F3FB-0C333CCFCA7A}"/>
          </ac:picMkLst>
        </pc:picChg>
      </pc:sldChg>
      <pc:sldChg chg="addSp delSp modSp add mod delAnim modAnim">
        <pc:chgData name="Lorenzo Rinaldi" userId="77d5bfdd-3e88-4678-a8ff-024fe85681f6" providerId="ADAL" clId="{1001B1A9-F285-447A-83CB-4EC708BC818D}" dt="2023-07-21T14:14:41.407" v="564"/>
        <pc:sldMkLst>
          <pc:docMk/>
          <pc:sldMk cId="3774605737" sldId="287"/>
        </pc:sldMkLst>
        <pc:spChg chg="del">
          <ac:chgData name="Lorenzo Rinaldi" userId="77d5bfdd-3e88-4678-a8ff-024fe85681f6" providerId="ADAL" clId="{1001B1A9-F285-447A-83CB-4EC708BC818D}" dt="2023-07-21T14:13:30.482" v="482" actId="478"/>
          <ac:spMkLst>
            <pc:docMk/>
            <pc:sldMk cId="3774605737" sldId="287"/>
            <ac:spMk id="4" creationId="{50DE1F56-20BE-CE7C-D5AC-E36018E1F555}"/>
          </ac:spMkLst>
        </pc:spChg>
        <pc:spChg chg="add mod">
          <ac:chgData name="Lorenzo Rinaldi" userId="77d5bfdd-3e88-4678-a8ff-024fe85681f6" providerId="ADAL" clId="{1001B1A9-F285-447A-83CB-4EC708BC818D}" dt="2023-07-21T14:13:47.781" v="547" actId="1035"/>
          <ac:spMkLst>
            <pc:docMk/>
            <pc:sldMk cId="3774605737" sldId="287"/>
            <ac:spMk id="5" creationId="{CBA328FB-0CBB-80D6-166F-43CCFB42BACF}"/>
          </ac:spMkLst>
        </pc:spChg>
        <pc:spChg chg="add mod">
          <ac:chgData name="Lorenzo Rinaldi" userId="77d5bfdd-3e88-4678-a8ff-024fe85681f6" providerId="ADAL" clId="{1001B1A9-F285-447A-83CB-4EC708BC818D}" dt="2023-07-21T14:13:47.781" v="547" actId="1035"/>
          <ac:spMkLst>
            <pc:docMk/>
            <pc:sldMk cId="3774605737" sldId="287"/>
            <ac:spMk id="7" creationId="{9BF81FBB-18E0-8C99-3CA6-8AA636B86E8C}"/>
          </ac:spMkLst>
        </pc:spChg>
        <pc:spChg chg="del">
          <ac:chgData name="Lorenzo Rinaldi" userId="77d5bfdd-3e88-4678-a8ff-024fe85681f6" providerId="ADAL" clId="{1001B1A9-F285-447A-83CB-4EC708BC818D}" dt="2023-07-21T14:13:30.482" v="482" actId="478"/>
          <ac:spMkLst>
            <pc:docMk/>
            <pc:sldMk cId="3774605737" sldId="287"/>
            <ac:spMk id="8" creationId="{3BC0D5CF-4421-2A15-99F8-5015782E8EC1}"/>
          </ac:spMkLst>
        </pc:spChg>
        <pc:spChg chg="add mod">
          <ac:chgData name="Lorenzo Rinaldi" userId="77d5bfdd-3e88-4678-a8ff-024fe85681f6" providerId="ADAL" clId="{1001B1A9-F285-447A-83CB-4EC708BC818D}" dt="2023-07-21T14:13:47.781" v="547" actId="1035"/>
          <ac:spMkLst>
            <pc:docMk/>
            <pc:sldMk cId="3774605737" sldId="287"/>
            <ac:spMk id="10" creationId="{54DC27FD-8D99-96E4-C62C-EBD7D4CCD056}"/>
          </ac:spMkLst>
        </pc:spChg>
        <pc:spChg chg="add mod">
          <ac:chgData name="Lorenzo Rinaldi" userId="77d5bfdd-3e88-4678-a8ff-024fe85681f6" providerId="ADAL" clId="{1001B1A9-F285-447A-83CB-4EC708BC818D}" dt="2023-07-21T14:13:47.781" v="547" actId="1035"/>
          <ac:spMkLst>
            <pc:docMk/>
            <pc:sldMk cId="3774605737" sldId="287"/>
            <ac:spMk id="13" creationId="{5074BA97-281D-6FD4-0D29-C62B8A033F67}"/>
          </ac:spMkLst>
        </pc:spChg>
        <pc:spChg chg="add mod">
          <ac:chgData name="Lorenzo Rinaldi" userId="77d5bfdd-3e88-4678-a8ff-024fe85681f6" providerId="ADAL" clId="{1001B1A9-F285-447A-83CB-4EC708BC818D}" dt="2023-07-21T14:13:47.781" v="547" actId="1035"/>
          <ac:spMkLst>
            <pc:docMk/>
            <pc:sldMk cId="3774605737" sldId="287"/>
            <ac:spMk id="15" creationId="{5E9C8C32-8C49-B4AC-D316-95747E49C11B}"/>
          </ac:spMkLst>
        </pc:spChg>
        <pc:spChg chg="add mod">
          <ac:chgData name="Lorenzo Rinaldi" userId="77d5bfdd-3e88-4678-a8ff-024fe85681f6" providerId="ADAL" clId="{1001B1A9-F285-447A-83CB-4EC708BC818D}" dt="2023-07-21T14:13:47.781" v="547" actId="1035"/>
          <ac:spMkLst>
            <pc:docMk/>
            <pc:sldMk cId="3774605737" sldId="287"/>
            <ac:spMk id="16" creationId="{D42954A7-4E12-B9D5-1A52-F2E645CB6254}"/>
          </ac:spMkLst>
        </pc:spChg>
        <pc:picChg chg="del">
          <ac:chgData name="Lorenzo Rinaldi" userId="77d5bfdd-3e88-4678-a8ff-024fe85681f6" providerId="ADAL" clId="{1001B1A9-F285-447A-83CB-4EC708BC818D}" dt="2023-07-21T14:13:30.482" v="482" actId="478"/>
          <ac:picMkLst>
            <pc:docMk/>
            <pc:sldMk cId="3774605737" sldId="287"/>
            <ac:picMk id="2" creationId="{2E46A830-06D3-29E4-5A9C-E48EC8438759}"/>
          </ac:picMkLst>
        </pc:picChg>
        <pc:picChg chg="add mod">
          <ac:chgData name="Lorenzo Rinaldi" userId="77d5bfdd-3e88-4678-a8ff-024fe85681f6" providerId="ADAL" clId="{1001B1A9-F285-447A-83CB-4EC708BC818D}" dt="2023-07-21T14:13:51.937" v="555" actId="1037"/>
          <ac:picMkLst>
            <pc:docMk/>
            <pc:sldMk cId="3774605737" sldId="287"/>
            <ac:picMk id="11" creationId="{4149CC33-DF95-71E5-5BAF-FA78D1A27981}"/>
          </ac:picMkLst>
        </pc:picChg>
        <pc:picChg chg="add mod">
          <ac:chgData name="Lorenzo Rinaldi" userId="77d5bfdd-3e88-4678-a8ff-024fe85681f6" providerId="ADAL" clId="{1001B1A9-F285-447A-83CB-4EC708BC818D}" dt="2023-07-21T14:13:51.937" v="555" actId="1037"/>
          <ac:picMkLst>
            <pc:docMk/>
            <pc:sldMk cId="3774605737" sldId="287"/>
            <ac:picMk id="12" creationId="{204CAD61-95F3-953D-8DC0-820B3B5D8F9B}"/>
          </ac:picMkLst>
        </pc:picChg>
        <pc:picChg chg="add mod">
          <ac:chgData name="Lorenzo Rinaldi" userId="77d5bfdd-3e88-4678-a8ff-024fe85681f6" providerId="ADAL" clId="{1001B1A9-F285-447A-83CB-4EC708BC818D}" dt="2023-07-21T14:13:51.937" v="555" actId="1037"/>
          <ac:picMkLst>
            <pc:docMk/>
            <pc:sldMk cId="3774605737" sldId="287"/>
            <ac:picMk id="14" creationId="{544B6815-C00C-6B45-2F34-AA447BEBD632}"/>
          </ac:picMkLst>
        </pc:picChg>
      </pc:sldChg>
      <pc:sldChg chg="addSp delSp modSp add mod modAnim">
        <pc:chgData name="Lorenzo Rinaldi" userId="77d5bfdd-3e88-4678-a8ff-024fe85681f6" providerId="ADAL" clId="{1001B1A9-F285-447A-83CB-4EC708BC818D}" dt="2023-07-21T14:15:42.609" v="625"/>
        <pc:sldMkLst>
          <pc:docMk/>
          <pc:sldMk cId="2264611373" sldId="288"/>
        </pc:sldMkLst>
        <pc:spChg chg="add mod">
          <ac:chgData name="Lorenzo Rinaldi" userId="77d5bfdd-3e88-4678-a8ff-024fe85681f6" providerId="ADAL" clId="{1001B1A9-F285-447A-83CB-4EC708BC818D}" dt="2023-07-21T14:15:13.757" v="604" actId="1036"/>
          <ac:spMkLst>
            <pc:docMk/>
            <pc:sldMk cId="2264611373" sldId="288"/>
            <ac:spMk id="2" creationId="{B5095189-5945-C9D7-D6BC-F13D35C4E738}"/>
          </ac:spMkLst>
        </pc:spChg>
        <pc:spChg chg="add del">
          <ac:chgData name="Lorenzo Rinaldi" userId="77d5bfdd-3e88-4678-a8ff-024fe85681f6" providerId="ADAL" clId="{1001B1A9-F285-447A-83CB-4EC708BC818D}" dt="2023-07-21T14:15:06.958" v="568" actId="478"/>
          <ac:spMkLst>
            <pc:docMk/>
            <pc:sldMk cId="2264611373" sldId="288"/>
            <ac:spMk id="5" creationId="{CBA328FB-0CBB-80D6-166F-43CCFB42BACF}"/>
          </ac:spMkLst>
        </pc:spChg>
        <pc:spChg chg="add del">
          <ac:chgData name="Lorenzo Rinaldi" userId="77d5bfdd-3e88-4678-a8ff-024fe85681f6" providerId="ADAL" clId="{1001B1A9-F285-447A-83CB-4EC708BC818D}" dt="2023-07-21T14:15:02.438" v="567" actId="478"/>
          <ac:spMkLst>
            <pc:docMk/>
            <pc:sldMk cId="2264611373" sldId="288"/>
            <ac:spMk id="6" creationId="{4BDB5223-6EB5-1046-88BB-84ED760A29CE}"/>
          </ac:spMkLst>
        </pc:spChg>
        <pc:spChg chg="add del">
          <ac:chgData name="Lorenzo Rinaldi" userId="77d5bfdd-3e88-4678-a8ff-024fe85681f6" providerId="ADAL" clId="{1001B1A9-F285-447A-83CB-4EC708BC818D}" dt="2023-07-21T14:15:06.958" v="568" actId="478"/>
          <ac:spMkLst>
            <pc:docMk/>
            <pc:sldMk cId="2264611373" sldId="288"/>
            <ac:spMk id="7" creationId="{9BF81FBB-18E0-8C99-3CA6-8AA636B86E8C}"/>
          </ac:spMkLst>
        </pc:spChg>
        <pc:spChg chg="add mod">
          <ac:chgData name="Lorenzo Rinaldi" userId="77d5bfdd-3e88-4678-a8ff-024fe85681f6" providerId="ADAL" clId="{1001B1A9-F285-447A-83CB-4EC708BC818D}" dt="2023-07-21T14:15:13.757" v="604" actId="1036"/>
          <ac:spMkLst>
            <pc:docMk/>
            <pc:sldMk cId="2264611373" sldId="288"/>
            <ac:spMk id="8" creationId="{9CB2FCA1-6369-C88A-3152-93016DAA39E0}"/>
          </ac:spMkLst>
        </pc:spChg>
        <pc:spChg chg="add del">
          <ac:chgData name="Lorenzo Rinaldi" userId="77d5bfdd-3e88-4678-a8ff-024fe85681f6" providerId="ADAL" clId="{1001B1A9-F285-447A-83CB-4EC708BC818D}" dt="2023-07-21T14:15:06.958" v="568" actId="478"/>
          <ac:spMkLst>
            <pc:docMk/>
            <pc:sldMk cId="2264611373" sldId="288"/>
            <ac:spMk id="10" creationId="{54DC27FD-8D99-96E4-C62C-EBD7D4CCD056}"/>
          </ac:spMkLst>
        </pc:spChg>
        <pc:spChg chg="add del">
          <ac:chgData name="Lorenzo Rinaldi" userId="77d5bfdd-3e88-4678-a8ff-024fe85681f6" providerId="ADAL" clId="{1001B1A9-F285-447A-83CB-4EC708BC818D}" dt="2023-07-21T14:15:06.958" v="568" actId="478"/>
          <ac:spMkLst>
            <pc:docMk/>
            <pc:sldMk cId="2264611373" sldId="288"/>
            <ac:spMk id="13" creationId="{5074BA97-281D-6FD4-0D29-C62B8A033F67}"/>
          </ac:spMkLst>
        </pc:spChg>
        <pc:spChg chg="add del">
          <ac:chgData name="Lorenzo Rinaldi" userId="77d5bfdd-3e88-4678-a8ff-024fe85681f6" providerId="ADAL" clId="{1001B1A9-F285-447A-83CB-4EC708BC818D}" dt="2023-07-21T14:15:06.958" v="568" actId="478"/>
          <ac:spMkLst>
            <pc:docMk/>
            <pc:sldMk cId="2264611373" sldId="288"/>
            <ac:spMk id="15" creationId="{5E9C8C32-8C49-B4AC-D316-95747E49C11B}"/>
          </ac:spMkLst>
        </pc:spChg>
        <pc:spChg chg="add del">
          <ac:chgData name="Lorenzo Rinaldi" userId="77d5bfdd-3e88-4678-a8ff-024fe85681f6" providerId="ADAL" clId="{1001B1A9-F285-447A-83CB-4EC708BC818D}" dt="2023-07-21T14:15:06.958" v="568" actId="478"/>
          <ac:spMkLst>
            <pc:docMk/>
            <pc:sldMk cId="2264611373" sldId="288"/>
            <ac:spMk id="16" creationId="{D42954A7-4E12-B9D5-1A52-F2E645CB6254}"/>
          </ac:spMkLst>
        </pc:spChg>
        <pc:spChg chg="add mod">
          <ac:chgData name="Lorenzo Rinaldi" userId="77d5bfdd-3e88-4678-a8ff-024fe85681f6" providerId="ADAL" clId="{1001B1A9-F285-447A-83CB-4EC708BC818D}" dt="2023-07-21T14:15:21.721" v="622" actId="1035"/>
          <ac:spMkLst>
            <pc:docMk/>
            <pc:sldMk cId="2264611373" sldId="288"/>
            <ac:spMk id="17" creationId="{68A86E7F-0A18-B3CB-E343-3C8D0759309F}"/>
          </ac:spMkLst>
        </pc:spChg>
        <pc:picChg chg="add del">
          <ac:chgData name="Lorenzo Rinaldi" userId="77d5bfdd-3e88-4678-a8ff-024fe85681f6" providerId="ADAL" clId="{1001B1A9-F285-447A-83CB-4EC708BC818D}" dt="2023-07-21T14:15:02.438" v="567" actId="478"/>
          <ac:picMkLst>
            <pc:docMk/>
            <pc:sldMk cId="2264611373" sldId="288"/>
            <ac:picMk id="3" creationId="{2FDE5C26-D4A7-4A08-BEF4-A1958E075695}"/>
          </ac:picMkLst>
        </pc:picChg>
        <pc:picChg chg="add mod">
          <ac:chgData name="Lorenzo Rinaldi" userId="77d5bfdd-3e88-4678-a8ff-024fe85681f6" providerId="ADAL" clId="{1001B1A9-F285-447A-83CB-4EC708BC818D}" dt="2023-07-21T14:15:17.712" v="605" actId="14100"/>
          <ac:picMkLst>
            <pc:docMk/>
            <pc:sldMk cId="2264611373" sldId="288"/>
            <ac:picMk id="4" creationId="{08D295C7-0D64-67C3-58AA-2AF3E3FF41D5}"/>
          </ac:picMkLst>
        </pc:picChg>
        <pc:picChg chg="add del">
          <ac:chgData name="Lorenzo Rinaldi" userId="77d5bfdd-3e88-4678-a8ff-024fe85681f6" providerId="ADAL" clId="{1001B1A9-F285-447A-83CB-4EC708BC818D}" dt="2023-07-21T14:15:06.958" v="568" actId="478"/>
          <ac:picMkLst>
            <pc:docMk/>
            <pc:sldMk cId="2264611373" sldId="288"/>
            <ac:picMk id="11" creationId="{4149CC33-DF95-71E5-5BAF-FA78D1A27981}"/>
          </ac:picMkLst>
        </pc:picChg>
        <pc:picChg chg="add del">
          <ac:chgData name="Lorenzo Rinaldi" userId="77d5bfdd-3e88-4678-a8ff-024fe85681f6" providerId="ADAL" clId="{1001B1A9-F285-447A-83CB-4EC708BC818D}" dt="2023-07-21T14:15:06.958" v="568" actId="478"/>
          <ac:picMkLst>
            <pc:docMk/>
            <pc:sldMk cId="2264611373" sldId="288"/>
            <ac:picMk id="12" creationId="{204CAD61-95F3-953D-8DC0-820B3B5D8F9B}"/>
          </ac:picMkLst>
        </pc:picChg>
        <pc:picChg chg="add del">
          <ac:chgData name="Lorenzo Rinaldi" userId="77d5bfdd-3e88-4678-a8ff-024fe85681f6" providerId="ADAL" clId="{1001B1A9-F285-447A-83CB-4EC708BC818D}" dt="2023-07-21T14:15:06.958" v="568" actId="478"/>
          <ac:picMkLst>
            <pc:docMk/>
            <pc:sldMk cId="2264611373" sldId="288"/>
            <ac:picMk id="14" creationId="{544B6815-C00C-6B45-2F34-AA447BEBD632}"/>
          </ac:picMkLst>
        </pc:picChg>
      </pc:sldChg>
      <pc:sldChg chg="addSp delSp modSp add mod delAnim modAnim">
        <pc:chgData name="Lorenzo Rinaldi" userId="77d5bfdd-3e88-4678-a8ff-024fe85681f6" providerId="ADAL" clId="{1001B1A9-F285-447A-83CB-4EC708BC818D}" dt="2023-07-21T14:16:05.474" v="678" actId="1036"/>
        <pc:sldMkLst>
          <pc:docMk/>
          <pc:sldMk cId="1445512116" sldId="289"/>
        </pc:sldMkLst>
        <pc:spChg chg="del">
          <ac:chgData name="Lorenzo Rinaldi" userId="77d5bfdd-3e88-4678-a8ff-024fe85681f6" providerId="ADAL" clId="{1001B1A9-F285-447A-83CB-4EC708BC818D}" dt="2023-07-21T14:15:39.727" v="624" actId="478"/>
          <ac:spMkLst>
            <pc:docMk/>
            <pc:sldMk cId="1445512116" sldId="289"/>
            <ac:spMk id="2" creationId="{B5095189-5945-C9D7-D6BC-F13D35C4E738}"/>
          </ac:spMkLst>
        </pc:spChg>
        <pc:spChg chg="add mod">
          <ac:chgData name="Lorenzo Rinaldi" userId="77d5bfdd-3e88-4678-a8ff-024fe85681f6" providerId="ADAL" clId="{1001B1A9-F285-447A-83CB-4EC708BC818D}" dt="2023-07-21T14:16:05.474" v="678" actId="1036"/>
          <ac:spMkLst>
            <pc:docMk/>
            <pc:sldMk cId="1445512116" sldId="289"/>
            <ac:spMk id="5" creationId="{22B4498B-ADD0-2707-0360-578F7E6DDE7C}"/>
          </ac:spMkLst>
        </pc:spChg>
        <pc:spChg chg="del">
          <ac:chgData name="Lorenzo Rinaldi" userId="77d5bfdd-3e88-4678-a8ff-024fe85681f6" providerId="ADAL" clId="{1001B1A9-F285-447A-83CB-4EC708BC818D}" dt="2023-07-21T14:15:39.727" v="624" actId="478"/>
          <ac:spMkLst>
            <pc:docMk/>
            <pc:sldMk cId="1445512116" sldId="289"/>
            <ac:spMk id="8" creationId="{9CB2FCA1-6369-C88A-3152-93016DAA39E0}"/>
          </ac:spMkLst>
        </pc:spChg>
        <pc:spChg chg="del">
          <ac:chgData name="Lorenzo Rinaldi" userId="77d5bfdd-3e88-4678-a8ff-024fe85681f6" providerId="ADAL" clId="{1001B1A9-F285-447A-83CB-4EC708BC818D}" dt="2023-07-21T14:15:39.727" v="624" actId="478"/>
          <ac:spMkLst>
            <pc:docMk/>
            <pc:sldMk cId="1445512116" sldId="289"/>
            <ac:spMk id="17" creationId="{68A86E7F-0A18-B3CB-E343-3C8D0759309F}"/>
          </ac:spMkLst>
        </pc:spChg>
        <pc:picChg chg="del">
          <ac:chgData name="Lorenzo Rinaldi" userId="77d5bfdd-3e88-4678-a8ff-024fe85681f6" providerId="ADAL" clId="{1001B1A9-F285-447A-83CB-4EC708BC818D}" dt="2023-07-21T14:15:39.727" v="624" actId="478"/>
          <ac:picMkLst>
            <pc:docMk/>
            <pc:sldMk cId="1445512116" sldId="289"/>
            <ac:picMk id="4" creationId="{08D295C7-0D64-67C3-58AA-2AF3E3FF41D5}"/>
          </ac:picMkLst>
        </pc:picChg>
        <pc:picChg chg="add mod">
          <ac:chgData name="Lorenzo Rinaldi" userId="77d5bfdd-3e88-4678-a8ff-024fe85681f6" providerId="ADAL" clId="{1001B1A9-F285-447A-83CB-4EC708BC818D}" dt="2023-07-21T14:15:57.140" v="660" actId="1037"/>
          <ac:picMkLst>
            <pc:docMk/>
            <pc:sldMk cId="1445512116" sldId="289"/>
            <ac:picMk id="7" creationId="{6C5D6AE1-7C1D-48CF-BE60-716A7AC95FE6}"/>
          </ac:picMkLst>
        </pc:picChg>
      </pc:sldChg>
      <pc:sldChg chg="addSp delSp modSp add mod modAnim">
        <pc:chgData name="Lorenzo Rinaldi" userId="77d5bfdd-3e88-4678-a8ff-024fe85681f6" providerId="ADAL" clId="{1001B1A9-F285-447A-83CB-4EC708BC818D}" dt="2023-07-21T14:17:35.344" v="752" actId="1038"/>
        <pc:sldMkLst>
          <pc:docMk/>
          <pc:sldMk cId="2092622037" sldId="290"/>
        </pc:sldMkLst>
        <pc:spChg chg="add mod">
          <ac:chgData name="Lorenzo Rinaldi" userId="77d5bfdd-3e88-4678-a8ff-024fe85681f6" providerId="ADAL" clId="{1001B1A9-F285-447A-83CB-4EC708BC818D}" dt="2023-07-21T14:17:35.344" v="752" actId="1038"/>
          <ac:spMkLst>
            <pc:docMk/>
            <pc:sldMk cId="2092622037" sldId="290"/>
            <ac:spMk id="4" creationId="{18BBB7B4-3AA8-1D69-E272-FB99E6F353AB}"/>
          </ac:spMkLst>
        </pc:spChg>
        <pc:spChg chg="del">
          <ac:chgData name="Lorenzo Rinaldi" userId="77d5bfdd-3e88-4678-a8ff-024fe85681f6" providerId="ADAL" clId="{1001B1A9-F285-447A-83CB-4EC708BC818D}" dt="2023-07-21T14:16:35.517" v="680" actId="478"/>
          <ac:spMkLst>
            <pc:docMk/>
            <pc:sldMk cId="2092622037" sldId="290"/>
            <ac:spMk id="5" creationId="{22B4498B-ADD0-2707-0360-578F7E6DDE7C}"/>
          </ac:spMkLst>
        </pc:spChg>
        <pc:picChg chg="add mod">
          <ac:chgData name="Lorenzo Rinaldi" userId="77d5bfdd-3e88-4678-a8ff-024fe85681f6" providerId="ADAL" clId="{1001B1A9-F285-447A-83CB-4EC708BC818D}" dt="2023-07-21T14:17:12.257" v="729" actId="1035"/>
          <ac:picMkLst>
            <pc:docMk/>
            <pc:sldMk cId="2092622037" sldId="290"/>
            <ac:picMk id="2" creationId="{AC8D1966-8AA7-253C-6CD1-EF246725DCAF}"/>
          </ac:picMkLst>
        </pc:picChg>
        <pc:picChg chg="mod">
          <ac:chgData name="Lorenzo Rinaldi" userId="77d5bfdd-3e88-4678-a8ff-024fe85681f6" providerId="ADAL" clId="{1001B1A9-F285-447A-83CB-4EC708BC818D}" dt="2023-07-21T14:16:54.354" v="718" actId="14100"/>
          <ac:picMkLst>
            <pc:docMk/>
            <pc:sldMk cId="2092622037" sldId="290"/>
            <ac:picMk id="3" creationId="{2FDE5C26-D4A7-4A08-BEF4-A1958E075695}"/>
          </ac:picMkLst>
        </pc:picChg>
        <pc:picChg chg="del">
          <ac:chgData name="Lorenzo Rinaldi" userId="77d5bfdd-3e88-4678-a8ff-024fe85681f6" providerId="ADAL" clId="{1001B1A9-F285-447A-83CB-4EC708BC818D}" dt="2023-07-21T14:16:35.517" v="680" actId="478"/>
          <ac:picMkLst>
            <pc:docMk/>
            <pc:sldMk cId="2092622037" sldId="290"/>
            <ac:picMk id="7" creationId="{6C5D6AE1-7C1D-48CF-BE60-716A7AC95FE6}"/>
          </ac:picMkLst>
        </pc:picChg>
        <pc:picChg chg="add mod">
          <ac:chgData name="Lorenzo Rinaldi" userId="77d5bfdd-3e88-4678-a8ff-024fe85681f6" providerId="ADAL" clId="{1001B1A9-F285-447A-83CB-4EC708BC818D}" dt="2023-07-21T14:17:09.990" v="724" actId="1076"/>
          <ac:picMkLst>
            <pc:docMk/>
            <pc:sldMk cId="2092622037" sldId="290"/>
            <ac:picMk id="8" creationId="{6D9656D7-CEA8-0954-4819-293CFF321D5B}"/>
          </ac:picMkLst>
        </pc:picChg>
      </pc:sldChg>
      <pc:sldChg chg="addSp delSp modSp add mod modAnim">
        <pc:chgData name="Lorenzo Rinaldi" userId="77d5bfdd-3e88-4678-a8ff-024fe85681f6" providerId="ADAL" clId="{1001B1A9-F285-447A-83CB-4EC708BC818D}" dt="2023-07-21T14:18:44.084" v="840" actId="1035"/>
        <pc:sldMkLst>
          <pc:docMk/>
          <pc:sldMk cId="1837731459" sldId="291"/>
        </pc:sldMkLst>
        <pc:spChg chg="del">
          <ac:chgData name="Lorenzo Rinaldi" userId="77d5bfdd-3e88-4678-a8ff-024fe85681f6" providerId="ADAL" clId="{1001B1A9-F285-447A-83CB-4EC708BC818D}" dt="2023-07-21T14:17:49.343" v="754" actId="478"/>
          <ac:spMkLst>
            <pc:docMk/>
            <pc:sldMk cId="1837731459" sldId="291"/>
            <ac:spMk id="4" creationId="{18BBB7B4-3AA8-1D69-E272-FB99E6F353AB}"/>
          </ac:spMkLst>
        </pc:spChg>
        <pc:spChg chg="add mod">
          <ac:chgData name="Lorenzo Rinaldi" userId="77d5bfdd-3e88-4678-a8ff-024fe85681f6" providerId="ADAL" clId="{1001B1A9-F285-447A-83CB-4EC708BC818D}" dt="2023-07-21T14:18:15.462" v="790" actId="1076"/>
          <ac:spMkLst>
            <pc:docMk/>
            <pc:sldMk cId="1837731459" sldId="291"/>
            <ac:spMk id="5" creationId="{B9E3E1CC-D98F-FCBD-BF49-7B911445C5B2}"/>
          </ac:spMkLst>
        </pc:spChg>
        <pc:spChg chg="add mod">
          <ac:chgData name="Lorenzo Rinaldi" userId="77d5bfdd-3e88-4678-a8ff-024fe85681f6" providerId="ADAL" clId="{1001B1A9-F285-447A-83CB-4EC708BC818D}" dt="2023-07-21T14:18:44.084" v="840" actId="1035"/>
          <ac:spMkLst>
            <pc:docMk/>
            <pc:sldMk cId="1837731459" sldId="291"/>
            <ac:spMk id="12" creationId="{EB70567A-0516-E3EE-A7EB-788DE9D3AEF9}"/>
          </ac:spMkLst>
        </pc:spChg>
        <pc:spChg chg="add mod">
          <ac:chgData name="Lorenzo Rinaldi" userId="77d5bfdd-3e88-4678-a8ff-024fe85681f6" providerId="ADAL" clId="{1001B1A9-F285-447A-83CB-4EC708BC818D}" dt="2023-07-21T14:18:44.084" v="840" actId="1035"/>
          <ac:spMkLst>
            <pc:docMk/>
            <pc:sldMk cId="1837731459" sldId="291"/>
            <ac:spMk id="13" creationId="{6F2032FF-F646-D876-B9E8-2D3AAB2BF381}"/>
          </ac:spMkLst>
        </pc:spChg>
        <pc:spChg chg="add mod">
          <ac:chgData name="Lorenzo Rinaldi" userId="77d5bfdd-3e88-4678-a8ff-024fe85681f6" providerId="ADAL" clId="{1001B1A9-F285-447A-83CB-4EC708BC818D}" dt="2023-07-21T14:18:44.084" v="840" actId="1035"/>
          <ac:spMkLst>
            <pc:docMk/>
            <pc:sldMk cId="1837731459" sldId="291"/>
            <ac:spMk id="14" creationId="{D1C88B49-3A9A-5150-E9CB-D1AF162A6972}"/>
          </ac:spMkLst>
        </pc:spChg>
        <pc:spChg chg="add mod">
          <ac:chgData name="Lorenzo Rinaldi" userId="77d5bfdd-3e88-4678-a8ff-024fe85681f6" providerId="ADAL" clId="{1001B1A9-F285-447A-83CB-4EC708BC818D}" dt="2023-07-21T14:18:44.084" v="840" actId="1035"/>
          <ac:spMkLst>
            <pc:docMk/>
            <pc:sldMk cId="1837731459" sldId="291"/>
            <ac:spMk id="17" creationId="{127AC109-7A7F-97EB-0415-32A2168C0B8A}"/>
          </ac:spMkLst>
        </pc:spChg>
        <pc:spChg chg="add mod">
          <ac:chgData name="Lorenzo Rinaldi" userId="77d5bfdd-3e88-4678-a8ff-024fe85681f6" providerId="ADAL" clId="{1001B1A9-F285-447A-83CB-4EC708BC818D}" dt="2023-07-21T14:18:44.084" v="840" actId="1035"/>
          <ac:spMkLst>
            <pc:docMk/>
            <pc:sldMk cId="1837731459" sldId="291"/>
            <ac:spMk id="20" creationId="{7CACC4B2-AB0A-508D-044C-A9D016EF58F6}"/>
          </ac:spMkLst>
        </pc:spChg>
        <pc:spChg chg="add mod">
          <ac:chgData name="Lorenzo Rinaldi" userId="77d5bfdd-3e88-4678-a8ff-024fe85681f6" providerId="ADAL" clId="{1001B1A9-F285-447A-83CB-4EC708BC818D}" dt="2023-07-21T14:18:44.084" v="840" actId="1035"/>
          <ac:spMkLst>
            <pc:docMk/>
            <pc:sldMk cId="1837731459" sldId="291"/>
            <ac:spMk id="21" creationId="{900893C5-6392-5B6C-BD24-B7B2625A13B9}"/>
          </ac:spMkLst>
        </pc:spChg>
        <pc:spChg chg="add mod">
          <ac:chgData name="Lorenzo Rinaldi" userId="77d5bfdd-3e88-4678-a8ff-024fe85681f6" providerId="ADAL" clId="{1001B1A9-F285-447A-83CB-4EC708BC818D}" dt="2023-07-21T14:18:44.084" v="840" actId="1035"/>
          <ac:spMkLst>
            <pc:docMk/>
            <pc:sldMk cId="1837731459" sldId="291"/>
            <ac:spMk id="25" creationId="{56B173DC-16D8-4D84-6714-1EF655E527C0}"/>
          </ac:spMkLst>
        </pc:spChg>
        <pc:spChg chg="add mod">
          <ac:chgData name="Lorenzo Rinaldi" userId="77d5bfdd-3e88-4678-a8ff-024fe85681f6" providerId="ADAL" clId="{1001B1A9-F285-447A-83CB-4EC708BC818D}" dt="2023-07-21T14:18:44.084" v="840" actId="1035"/>
          <ac:spMkLst>
            <pc:docMk/>
            <pc:sldMk cId="1837731459" sldId="291"/>
            <ac:spMk id="28" creationId="{24F4A650-AE9E-621E-EBD2-7C187387103C}"/>
          </ac:spMkLst>
        </pc:spChg>
        <pc:spChg chg="add mod">
          <ac:chgData name="Lorenzo Rinaldi" userId="77d5bfdd-3e88-4678-a8ff-024fe85681f6" providerId="ADAL" clId="{1001B1A9-F285-447A-83CB-4EC708BC818D}" dt="2023-07-21T14:18:44.084" v="840" actId="1035"/>
          <ac:spMkLst>
            <pc:docMk/>
            <pc:sldMk cId="1837731459" sldId="291"/>
            <ac:spMk id="29" creationId="{EF2F0D07-7679-30D7-8A7E-CDD22D9E3C38}"/>
          </ac:spMkLst>
        </pc:spChg>
        <pc:spChg chg="add mod">
          <ac:chgData name="Lorenzo Rinaldi" userId="77d5bfdd-3e88-4678-a8ff-024fe85681f6" providerId="ADAL" clId="{1001B1A9-F285-447A-83CB-4EC708BC818D}" dt="2023-07-21T14:18:44.084" v="840" actId="1035"/>
          <ac:spMkLst>
            <pc:docMk/>
            <pc:sldMk cId="1837731459" sldId="291"/>
            <ac:spMk id="30" creationId="{ABFA3FC8-649E-0C4B-BFB5-A7467A152325}"/>
          </ac:spMkLst>
        </pc:spChg>
        <pc:picChg chg="del">
          <ac:chgData name="Lorenzo Rinaldi" userId="77d5bfdd-3e88-4678-a8ff-024fe85681f6" providerId="ADAL" clId="{1001B1A9-F285-447A-83CB-4EC708BC818D}" dt="2023-07-21T14:17:49.343" v="754" actId="478"/>
          <ac:picMkLst>
            <pc:docMk/>
            <pc:sldMk cId="1837731459" sldId="291"/>
            <ac:picMk id="2" creationId="{AC8D1966-8AA7-253C-6CD1-EF246725DCAF}"/>
          </ac:picMkLst>
        </pc:picChg>
        <pc:picChg chg="del">
          <ac:chgData name="Lorenzo Rinaldi" userId="77d5bfdd-3e88-4678-a8ff-024fe85681f6" providerId="ADAL" clId="{1001B1A9-F285-447A-83CB-4EC708BC818D}" dt="2023-07-21T14:17:49.343" v="754" actId="478"/>
          <ac:picMkLst>
            <pc:docMk/>
            <pc:sldMk cId="1837731459" sldId="291"/>
            <ac:picMk id="8" creationId="{6D9656D7-CEA8-0954-4819-293CFF321D5B}"/>
          </ac:picMkLst>
        </pc:picChg>
        <pc:cxnChg chg="add mod">
          <ac:chgData name="Lorenzo Rinaldi" userId="77d5bfdd-3e88-4678-a8ff-024fe85681f6" providerId="ADAL" clId="{1001B1A9-F285-447A-83CB-4EC708BC818D}" dt="2023-07-21T14:18:44.084" v="840" actId="1035"/>
          <ac:cxnSpMkLst>
            <pc:docMk/>
            <pc:sldMk cId="1837731459" sldId="291"/>
            <ac:cxnSpMk id="7" creationId="{2E558CAA-3995-549B-3784-2CE87CA60D38}"/>
          </ac:cxnSpMkLst>
        </pc:cxnChg>
        <pc:cxnChg chg="add mod">
          <ac:chgData name="Lorenzo Rinaldi" userId="77d5bfdd-3e88-4678-a8ff-024fe85681f6" providerId="ADAL" clId="{1001B1A9-F285-447A-83CB-4EC708BC818D}" dt="2023-07-21T14:18:44.084" v="840" actId="1035"/>
          <ac:cxnSpMkLst>
            <pc:docMk/>
            <pc:sldMk cId="1837731459" sldId="291"/>
            <ac:cxnSpMk id="10" creationId="{E3059535-75B2-7549-583D-4F9D33EBC32C}"/>
          </ac:cxnSpMkLst>
        </pc:cxnChg>
        <pc:cxnChg chg="add mod">
          <ac:chgData name="Lorenzo Rinaldi" userId="77d5bfdd-3e88-4678-a8ff-024fe85681f6" providerId="ADAL" clId="{1001B1A9-F285-447A-83CB-4EC708BC818D}" dt="2023-07-21T14:18:44.084" v="840" actId="1035"/>
          <ac:cxnSpMkLst>
            <pc:docMk/>
            <pc:sldMk cId="1837731459" sldId="291"/>
            <ac:cxnSpMk id="11" creationId="{F57F6DF8-6EED-2F86-70C0-D4D0D1A801B9}"/>
          </ac:cxnSpMkLst>
        </pc:cxnChg>
        <pc:cxnChg chg="add mod">
          <ac:chgData name="Lorenzo Rinaldi" userId="77d5bfdd-3e88-4678-a8ff-024fe85681f6" providerId="ADAL" clId="{1001B1A9-F285-447A-83CB-4EC708BC818D}" dt="2023-07-21T14:18:44.084" v="840" actId="1035"/>
          <ac:cxnSpMkLst>
            <pc:docMk/>
            <pc:sldMk cId="1837731459" sldId="291"/>
            <ac:cxnSpMk id="15" creationId="{581F9302-2C2A-96A7-A2F5-C7FB27650201}"/>
          </ac:cxnSpMkLst>
        </pc:cxnChg>
        <pc:cxnChg chg="add mod">
          <ac:chgData name="Lorenzo Rinaldi" userId="77d5bfdd-3e88-4678-a8ff-024fe85681f6" providerId="ADAL" clId="{1001B1A9-F285-447A-83CB-4EC708BC818D}" dt="2023-07-21T14:18:44.084" v="840" actId="1035"/>
          <ac:cxnSpMkLst>
            <pc:docMk/>
            <pc:sldMk cId="1837731459" sldId="291"/>
            <ac:cxnSpMk id="16" creationId="{A37D4D95-C65D-A610-5FBC-BB9566723A45}"/>
          </ac:cxnSpMkLst>
        </pc:cxnChg>
        <pc:cxnChg chg="add mod">
          <ac:chgData name="Lorenzo Rinaldi" userId="77d5bfdd-3e88-4678-a8ff-024fe85681f6" providerId="ADAL" clId="{1001B1A9-F285-447A-83CB-4EC708BC818D}" dt="2023-07-21T14:18:44.084" v="840" actId="1035"/>
          <ac:cxnSpMkLst>
            <pc:docMk/>
            <pc:sldMk cId="1837731459" sldId="291"/>
            <ac:cxnSpMk id="18" creationId="{AFAE3BE5-9BAB-B167-8AC0-916AE99B0C26}"/>
          </ac:cxnSpMkLst>
        </pc:cxnChg>
        <pc:cxnChg chg="add mod">
          <ac:chgData name="Lorenzo Rinaldi" userId="77d5bfdd-3e88-4678-a8ff-024fe85681f6" providerId="ADAL" clId="{1001B1A9-F285-447A-83CB-4EC708BC818D}" dt="2023-07-21T14:18:44.084" v="840" actId="1035"/>
          <ac:cxnSpMkLst>
            <pc:docMk/>
            <pc:sldMk cId="1837731459" sldId="291"/>
            <ac:cxnSpMk id="19" creationId="{58F7D48B-7112-A49B-975B-18E75368DC10}"/>
          </ac:cxnSpMkLst>
        </pc:cxnChg>
        <pc:cxnChg chg="add mod">
          <ac:chgData name="Lorenzo Rinaldi" userId="77d5bfdd-3e88-4678-a8ff-024fe85681f6" providerId="ADAL" clId="{1001B1A9-F285-447A-83CB-4EC708BC818D}" dt="2023-07-21T14:18:44.084" v="840" actId="1035"/>
          <ac:cxnSpMkLst>
            <pc:docMk/>
            <pc:sldMk cId="1837731459" sldId="291"/>
            <ac:cxnSpMk id="22" creationId="{3D37F6C1-62DF-1654-07E5-9307B529E714}"/>
          </ac:cxnSpMkLst>
        </pc:cxnChg>
        <pc:cxnChg chg="add mod">
          <ac:chgData name="Lorenzo Rinaldi" userId="77d5bfdd-3e88-4678-a8ff-024fe85681f6" providerId="ADAL" clId="{1001B1A9-F285-447A-83CB-4EC708BC818D}" dt="2023-07-21T14:18:44.084" v="840" actId="1035"/>
          <ac:cxnSpMkLst>
            <pc:docMk/>
            <pc:sldMk cId="1837731459" sldId="291"/>
            <ac:cxnSpMk id="23" creationId="{9FFEC25C-6BAB-192B-C634-1CFA513B6961}"/>
          </ac:cxnSpMkLst>
        </pc:cxnChg>
        <pc:cxnChg chg="add mod">
          <ac:chgData name="Lorenzo Rinaldi" userId="77d5bfdd-3e88-4678-a8ff-024fe85681f6" providerId="ADAL" clId="{1001B1A9-F285-447A-83CB-4EC708BC818D}" dt="2023-07-21T14:18:44.084" v="840" actId="1035"/>
          <ac:cxnSpMkLst>
            <pc:docMk/>
            <pc:sldMk cId="1837731459" sldId="291"/>
            <ac:cxnSpMk id="24" creationId="{A0A9DD01-3EA3-D644-B915-4C8CE6CC9B96}"/>
          </ac:cxnSpMkLst>
        </pc:cxnChg>
        <pc:cxnChg chg="add mod">
          <ac:chgData name="Lorenzo Rinaldi" userId="77d5bfdd-3e88-4678-a8ff-024fe85681f6" providerId="ADAL" clId="{1001B1A9-F285-447A-83CB-4EC708BC818D}" dt="2023-07-21T14:18:44.084" v="840" actId="1035"/>
          <ac:cxnSpMkLst>
            <pc:docMk/>
            <pc:sldMk cId="1837731459" sldId="291"/>
            <ac:cxnSpMk id="26" creationId="{F94DB60F-AC8A-7A08-1BCD-E0B99E27F460}"/>
          </ac:cxnSpMkLst>
        </pc:cxnChg>
        <pc:cxnChg chg="add mod">
          <ac:chgData name="Lorenzo Rinaldi" userId="77d5bfdd-3e88-4678-a8ff-024fe85681f6" providerId="ADAL" clId="{1001B1A9-F285-447A-83CB-4EC708BC818D}" dt="2023-07-21T14:18:44.084" v="840" actId="1035"/>
          <ac:cxnSpMkLst>
            <pc:docMk/>
            <pc:sldMk cId="1837731459" sldId="291"/>
            <ac:cxnSpMk id="27" creationId="{2F960DF1-2A7D-24AB-0114-4009BB3AE518}"/>
          </ac:cxnSpMkLst>
        </pc:cxnChg>
      </pc:sldChg>
      <pc:sldChg chg="addSp delSp modSp add mod">
        <pc:chgData name="Lorenzo Rinaldi" userId="77d5bfdd-3e88-4678-a8ff-024fe85681f6" providerId="ADAL" clId="{1001B1A9-F285-447A-83CB-4EC708BC818D}" dt="2023-07-21T14:20:03.853" v="926" actId="1036"/>
        <pc:sldMkLst>
          <pc:docMk/>
          <pc:sldMk cId="344929577" sldId="292"/>
        </pc:sldMkLst>
        <pc:spChg chg="add mod">
          <ac:chgData name="Lorenzo Rinaldi" userId="77d5bfdd-3e88-4678-a8ff-024fe85681f6" providerId="ADAL" clId="{1001B1A9-F285-447A-83CB-4EC708BC818D}" dt="2023-07-21T14:19:39.355" v="867" actId="1076"/>
          <ac:spMkLst>
            <pc:docMk/>
            <pc:sldMk cId="344929577" sldId="292"/>
            <ac:spMk id="2" creationId="{A77FCA55-5DD0-4EC0-6B52-351C2064C17F}"/>
          </ac:spMkLst>
        </pc:spChg>
        <pc:spChg chg="del">
          <ac:chgData name="Lorenzo Rinaldi" userId="77d5bfdd-3e88-4678-a8ff-024fe85681f6" providerId="ADAL" clId="{1001B1A9-F285-447A-83CB-4EC708BC818D}" dt="2023-07-21T14:19:28.618" v="842" actId="478"/>
          <ac:spMkLst>
            <pc:docMk/>
            <pc:sldMk cId="344929577" sldId="292"/>
            <ac:spMk id="5" creationId="{B9E3E1CC-D98F-FCBD-BF49-7B911445C5B2}"/>
          </ac:spMkLst>
        </pc:spChg>
        <pc:spChg chg="del">
          <ac:chgData name="Lorenzo Rinaldi" userId="77d5bfdd-3e88-4678-a8ff-024fe85681f6" providerId="ADAL" clId="{1001B1A9-F285-447A-83CB-4EC708BC818D}" dt="2023-07-21T14:19:28.618" v="842" actId="478"/>
          <ac:spMkLst>
            <pc:docMk/>
            <pc:sldMk cId="344929577" sldId="292"/>
            <ac:spMk id="12" creationId="{EB70567A-0516-E3EE-A7EB-788DE9D3AEF9}"/>
          </ac:spMkLst>
        </pc:spChg>
        <pc:spChg chg="del">
          <ac:chgData name="Lorenzo Rinaldi" userId="77d5bfdd-3e88-4678-a8ff-024fe85681f6" providerId="ADAL" clId="{1001B1A9-F285-447A-83CB-4EC708BC818D}" dt="2023-07-21T14:19:28.618" v="842" actId="478"/>
          <ac:spMkLst>
            <pc:docMk/>
            <pc:sldMk cId="344929577" sldId="292"/>
            <ac:spMk id="13" creationId="{6F2032FF-F646-D876-B9E8-2D3AAB2BF381}"/>
          </ac:spMkLst>
        </pc:spChg>
        <pc:spChg chg="del">
          <ac:chgData name="Lorenzo Rinaldi" userId="77d5bfdd-3e88-4678-a8ff-024fe85681f6" providerId="ADAL" clId="{1001B1A9-F285-447A-83CB-4EC708BC818D}" dt="2023-07-21T14:19:28.618" v="842" actId="478"/>
          <ac:spMkLst>
            <pc:docMk/>
            <pc:sldMk cId="344929577" sldId="292"/>
            <ac:spMk id="14" creationId="{D1C88B49-3A9A-5150-E9CB-D1AF162A6972}"/>
          </ac:spMkLst>
        </pc:spChg>
        <pc:spChg chg="del">
          <ac:chgData name="Lorenzo Rinaldi" userId="77d5bfdd-3e88-4678-a8ff-024fe85681f6" providerId="ADAL" clId="{1001B1A9-F285-447A-83CB-4EC708BC818D}" dt="2023-07-21T14:19:28.618" v="842" actId="478"/>
          <ac:spMkLst>
            <pc:docMk/>
            <pc:sldMk cId="344929577" sldId="292"/>
            <ac:spMk id="17" creationId="{127AC109-7A7F-97EB-0415-32A2168C0B8A}"/>
          </ac:spMkLst>
        </pc:spChg>
        <pc:spChg chg="del">
          <ac:chgData name="Lorenzo Rinaldi" userId="77d5bfdd-3e88-4678-a8ff-024fe85681f6" providerId="ADAL" clId="{1001B1A9-F285-447A-83CB-4EC708BC818D}" dt="2023-07-21T14:19:28.618" v="842" actId="478"/>
          <ac:spMkLst>
            <pc:docMk/>
            <pc:sldMk cId="344929577" sldId="292"/>
            <ac:spMk id="20" creationId="{7CACC4B2-AB0A-508D-044C-A9D016EF58F6}"/>
          </ac:spMkLst>
        </pc:spChg>
        <pc:spChg chg="del">
          <ac:chgData name="Lorenzo Rinaldi" userId="77d5bfdd-3e88-4678-a8ff-024fe85681f6" providerId="ADAL" clId="{1001B1A9-F285-447A-83CB-4EC708BC818D}" dt="2023-07-21T14:19:28.618" v="842" actId="478"/>
          <ac:spMkLst>
            <pc:docMk/>
            <pc:sldMk cId="344929577" sldId="292"/>
            <ac:spMk id="21" creationId="{900893C5-6392-5B6C-BD24-B7B2625A13B9}"/>
          </ac:spMkLst>
        </pc:spChg>
        <pc:spChg chg="del">
          <ac:chgData name="Lorenzo Rinaldi" userId="77d5bfdd-3e88-4678-a8ff-024fe85681f6" providerId="ADAL" clId="{1001B1A9-F285-447A-83CB-4EC708BC818D}" dt="2023-07-21T14:19:28.618" v="842" actId="478"/>
          <ac:spMkLst>
            <pc:docMk/>
            <pc:sldMk cId="344929577" sldId="292"/>
            <ac:spMk id="25" creationId="{56B173DC-16D8-4D84-6714-1EF655E527C0}"/>
          </ac:spMkLst>
        </pc:spChg>
        <pc:spChg chg="del">
          <ac:chgData name="Lorenzo Rinaldi" userId="77d5bfdd-3e88-4678-a8ff-024fe85681f6" providerId="ADAL" clId="{1001B1A9-F285-447A-83CB-4EC708BC818D}" dt="2023-07-21T14:19:28.618" v="842" actId="478"/>
          <ac:spMkLst>
            <pc:docMk/>
            <pc:sldMk cId="344929577" sldId="292"/>
            <ac:spMk id="28" creationId="{24F4A650-AE9E-621E-EBD2-7C187387103C}"/>
          </ac:spMkLst>
        </pc:spChg>
        <pc:spChg chg="del">
          <ac:chgData name="Lorenzo Rinaldi" userId="77d5bfdd-3e88-4678-a8ff-024fe85681f6" providerId="ADAL" clId="{1001B1A9-F285-447A-83CB-4EC708BC818D}" dt="2023-07-21T14:19:28.618" v="842" actId="478"/>
          <ac:spMkLst>
            <pc:docMk/>
            <pc:sldMk cId="344929577" sldId="292"/>
            <ac:spMk id="29" creationId="{EF2F0D07-7679-30D7-8A7E-CDD22D9E3C38}"/>
          </ac:spMkLst>
        </pc:spChg>
        <pc:spChg chg="del">
          <ac:chgData name="Lorenzo Rinaldi" userId="77d5bfdd-3e88-4678-a8ff-024fe85681f6" providerId="ADAL" clId="{1001B1A9-F285-447A-83CB-4EC708BC818D}" dt="2023-07-21T14:19:28.618" v="842" actId="478"/>
          <ac:spMkLst>
            <pc:docMk/>
            <pc:sldMk cId="344929577" sldId="292"/>
            <ac:spMk id="30" creationId="{ABFA3FC8-649E-0C4B-BFB5-A7467A152325}"/>
          </ac:spMkLst>
        </pc:spChg>
        <pc:spChg chg="add mod">
          <ac:chgData name="Lorenzo Rinaldi" userId="77d5bfdd-3e88-4678-a8ff-024fe85681f6" providerId="ADAL" clId="{1001B1A9-F285-447A-83CB-4EC708BC818D}" dt="2023-07-21T14:20:03.853" v="926" actId="1036"/>
          <ac:spMkLst>
            <pc:docMk/>
            <pc:sldMk cId="344929577" sldId="292"/>
            <ac:spMk id="32" creationId="{3F611A99-7629-9210-1465-049E07A8FC86}"/>
          </ac:spMkLst>
        </pc:spChg>
        <pc:spChg chg="add mod">
          <ac:chgData name="Lorenzo Rinaldi" userId="77d5bfdd-3e88-4678-a8ff-024fe85681f6" providerId="ADAL" clId="{1001B1A9-F285-447A-83CB-4EC708BC818D}" dt="2023-07-21T14:20:03.853" v="926" actId="1036"/>
          <ac:spMkLst>
            <pc:docMk/>
            <pc:sldMk cId="344929577" sldId="292"/>
            <ac:spMk id="33" creationId="{378B0730-8366-D3E8-1079-96FD469E39C9}"/>
          </ac:spMkLst>
        </pc:spChg>
        <pc:spChg chg="add mod">
          <ac:chgData name="Lorenzo Rinaldi" userId="77d5bfdd-3e88-4678-a8ff-024fe85681f6" providerId="ADAL" clId="{1001B1A9-F285-447A-83CB-4EC708BC818D}" dt="2023-07-21T14:20:03.853" v="926" actId="1036"/>
          <ac:spMkLst>
            <pc:docMk/>
            <pc:sldMk cId="344929577" sldId="292"/>
            <ac:spMk id="34" creationId="{2DD62ACD-62C1-197D-453B-A0F64501C463}"/>
          </ac:spMkLst>
        </pc:spChg>
        <pc:picChg chg="add mod">
          <ac:chgData name="Lorenzo Rinaldi" userId="77d5bfdd-3e88-4678-a8ff-024fe85681f6" providerId="ADAL" clId="{1001B1A9-F285-447A-83CB-4EC708BC818D}" dt="2023-07-21T14:20:03.853" v="926" actId="1036"/>
          <ac:picMkLst>
            <pc:docMk/>
            <pc:sldMk cId="344929577" sldId="292"/>
            <ac:picMk id="4" creationId="{2EE97FBF-6C6D-4746-49FA-13AE494A7CFC}"/>
          </ac:picMkLst>
        </pc:picChg>
        <pc:picChg chg="add mod">
          <ac:chgData name="Lorenzo Rinaldi" userId="77d5bfdd-3e88-4678-a8ff-024fe85681f6" providerId="ADAL" clId="{1001B1A9-F285-447A-83CB-4EC708BC818D}" dt="2023-07-21T14:20:03.853" v="926" actId="1036"/>
          <ac:picMkLst>
            <pc:docMk/>
            <pc:sldMk cId="344929577" sldId="292"/>
            <ac:picMk id="8" creationId="{61C41C98-4888-AD6D-159F-2D87E5FB7DD4}"/>
          </ac:picMkLst>
        </pc:picChg>
        <pc:picChg chg="add mod">
          <ac:chgData name="Lorenzo Rinaldi" userId="77d5bfdd-3e88-4678-a8ff-024fe85681f6" providerId="ADAL" clId="{1001B1A9-F285-447A-83CB-4EC708BC818D}" dt="2023-07-21T14:20:03.853" v="926" actId="1036"/>
          <ac:picMkLst>
            <pc:docMk/>
            <pc:sldMk cId="344929577" sldId="292"/>
            <ac:picMk id="31" creationId="{4E6436FE-8190-2743-4E93-CFDBE7AFE984}"/>
          </ac:picMkLst>
        </pc:picChg>
        <pc:cxnChg chg="del">
          <ac:chgData name="Lorenzo Rinaldi" userId="77d5bfdd-3e88-4678-a8ff-024fe85681f6" providerId="ADAL" clId="{1001B1A9-F285-447A-83CB-4EC708BC818D}" dt="2023-07-21T14:19:28.618" v="842" actId="478"/>
          <ac:cxnSpMkLst>
            <pc:docMk/>
            <pc:sldMk cId="344929577" sldId="292"/>
            <ac:cxnSpMk id="7" creationId="{2E558CAA-3995-549B-3784-2CE87CA60D38}"/>
          </ac:cxnSpMkLst>
        </pc:cxnChg>
        <pc:cxnChg chg="del">
          <ac:chgData name="Lorenzo Rinaldi" userId="77d5bfdd-3e88-4678-a8ff-024fe85681f6" providerId="ADAL" clId="{1001B1A9-F285-447A-83CB-4EC708BC818D}" dt="2023-07-21T14:19:28.618" v="842" actId="478"/>
          <ac:cxnSpMkLst>
            <pc:docMk/>
            <pc:sldMk cId="344929577" sldId="292"/>
            <ac:cxnSpMk id="10" creationId="{E3059535-75B2-7549-583D-4F9D33EBC32C}"/>
          </ac:cxnSpMkLst>
        </pc:cxnChg>
        <pc:cxnChg chg="del">
          <ac:chgData name="Lorenzo Rinaldi" userId="77d5bfdd-3e88-4678-a8ff-024fe85681f6" providerId="ADAL" clId="{1001B1A9-F285-447A-83CB-4EC708BC818D}" dt="2023-07-21T14:19:28.618" v="842" actId="478"/>
          <ac:cxnSpMkLst>
            <pc:docMk/>
            <pc:sldMk cId="344929577" sldId="292"/>
            <ac:cxnSpMk id="11" creationId="{F57F6DF8-6EED-2F86-70C0-D4D0D1A801B9}"/>
          </ac:cxnSpMkLst>
        </pc:cxnChg>
        <pc:cxnChg chg="del">
          <ac:chgData name="Lorenzo Rinaldi" userId="77d5bfdd-3e88-4678-a8ff-024fe85681f6" providerId="ADAL" clId="{1001B1A9-F285-447A-83CB-4EC708BC818D}" dt="2023-07-21T14:19:28.618" v="842" actId="478"/>
          <ac:cxnSpMkLst>
            <pc:docMk/>
            <pc:sldMk cId="344929577" sldId="292"/>
            <ac:cxnSpMk id="15" creationId="{581F9302-2C2A-96A7-A2F5-C7FB27650201}"/>
          </ac:cxnSpMkLst>
        </pc:cxnChg>
        <pc:cxnChg chg="del">
          <ac:chgData name="Lorenzo Rinaldi" userId="77d5bfdd-3e88-4678-a8ff-024fe85681f6" providerId="ADAL" clId="{1001B1A9-F285-447A-83CB-4EC708BC818D}" dt="2023-07-21T14:19:28.618" v="842" actId="478"/>
          <ac:cxnSpMkLst>
            <pc:docMk/>
            <pc:sldMk cId="344929577" sldId="292"/>
            <ac:cxnSpMk id="16" creationId="{A37D4D95-C65D-A610-5FBC-BB9566723A45}"/>
          </ac:cxnSpMkLst>
        </pc:cxnChg>
        <pc:cxnChg chg="del">
          <ac:chgData name="Lorenzo Rinaldi" userId="77d5bfdd-3e88-4678-a8ff-024fe85681f6" providerId="ADAL" clId="{1001B1A9-F285-447A-83CB-4EC708BC818D}" dt="2023-07-21T14:19:28.618" v="842" actId="478"/>
          <ac:cxnSpMkLst>
            <pc:docMk/>
            <pc:sldMk cId="344929577" sldId="292"/>
            <ac:cxnSpMk id="18" creationId="{AFAE3BE5-9BAB-B167-8AC0-916AE99B0C26}"/>
          </ac:cxnSpMkLst>
        </pc:cxnChg>
        <pc:cxnChg chg="del">
          <ac:chgData name="Lorenzo Rinaldi" userId="77d5bfdd-3e88-4678-a8ff-024fe85681f6" providerId="ADAL" clId="{1001B1A9-F285-447A-83CB-4EC708BC818D}" dt="2023-07-21T14:19:28.618" v="842" actId="478"/>
          <ac:cxnSpMkLst>
            <pc:docMk/>
            <pc:sldMk cId="344929577" sldId="292"/>
            <ac:cxnSpMk id="19" creationId="{58F7D48B-7112-A49B-975B-18E75368DC10}"/>
          </ac:cxnSpMkLst>
        </pc:cxnChg>
        <pc:cxnChg chg="del">
          <ac:chgData name="Lorenzo Rinaldi" userId="77d5bfdd-3e88-4678-a8ff-024fe85681f6" providerId="ADAL" clId="{1001B1A9-F285-447A-83CB-4EC708BC818D}" dt="2023-07-21T14:19:28.618" v="842" actId="478"/>
          <ac:cxnSpMkLst>
            <pc:docMk/>
            <pc:sldMk cId="344929577" sldId="292"/>
            <ac:cxnSpMk id="22" creationId="{3D37F6C1-62DF-1654-07E5-9307B529E714}"/>
          </ac:cxnSpMkLst>
        </pc:cxnChg>
        <pc:cxnChg chg="del">
          <ac:chgData name="Lorenzo Rinaldi" userId="77d5bfdd-3e88-4678-a8ff-024fe85681f6" providerId="ADAL" clId="{1001B1A9-F285-447A-83CB-4EC708BC818D}" dt="2023-07-21T14:19:28.618" v="842" actId="478"/>
          <ac:cxnSpMkLst>
            <pc:docMk/>
            <pc:sldMk cId="344929577" sldId="292"/>
            <ac:cxnSpMk id="23" creationId="{9FFEC25C-6BAB-192B-C634-1CFA513B6961}"/>
          </ac:cxnSpMkLst>
        </pc:cxnChg>
        <pc:cxnChg chg="del">
          <ac:chgData name="Lorenzo Rinaldi" userId="77d5bfdd-3e88-4678-a8ff-024fe85681f6" providerId="ADAL" clId="{1001B1A9-F285-447A-83CB-4EC708BC818D}" dt="2023-07-21T14:19:28.618" v="842" actId="478"/>
          <ac:cxnSpMkLst>
            <pc:docMk/>
            <pc:sldMk cId="344929577" sldId="292"/>
            <ac:cxnSpMk id="24" creationId="{A0A9DD01-3EA3-D644-B915-4C8CE6CC9B96}"/>
          </ac:cxnSpMkLst>
        </pc:cxnChg>
        <pc:cxnChg chg="del">
          <ac:chgData name="Lorenzo Rinaldi" userId="77d5bfdd-3e88-4678-a8ff-024fe85681f6" providerId="ADAL" clId="{1001B1A9-F285-447A-83CB-4EC708BC818D}" dt="2023-07-21T14:19:28.618" v="842" actId="478"/>
          <ac:cxnSpMkLst>
            <pc:docMk/>
            <pc:sldMk cId="344929577" sldId="292"/>
            <ac:cxnSpMk id="26" creationId="{F94DB60F-AC8A-7A08-1BCD-E0B99E27F460}"/>
          </ac:cxnSpMkLst>
        </pc:cxnChg>
        <pc:cxnChg chg="del">
          <ac:chgData name="Lorenzo Rinaldi" userId="77d5bfdd-3e88-4678-a8ff-024fe85681f6" providerId="ADAL" clId="{1001B1A9-F285-447A-83CB-4EC708BC818D}" dt="2023-07-21T14:19:28.618" v="842" actId="478"/>
          <ac:cxnSpMkLst>
            <pc:docMk/>
            <pc:sldMk cId="344929577" sldId="292"/>
            <ac:cxnSpMk id="27" creationId="{2F960DF1-2A7D-24AB-0114-4009BB3AE518}"/>
          </ac:cxnSpMkLst>
        </pc:cxnChg>
      </pc:sldChg>
      <pc:sldChg chg="addSp delSp modSp add mod ord">
        <pc:chgData name="Lorenzo Rinaldi" userId="77d5bfdd-3e88-4678-a8ff-024fe85681f6" providerId="ADAL" clId="{1001B1A9-F285-447A-83CB-4EC708BC818D}" dt="2023-07-21T14:28:04.704" v="1067"/>
        <pc:sldMkLst>
          <pc:docMk/>
          <pc:sldMk cId="4169575318" sldId="293"/>
        </pc:sldMkLst>
        <pc:spChg chg="del">
          <ac:chgData name="Lorenzo Rinaldi" userId="77d5bfdd-3e88-4678-a8ff-024fe85681f6" providerId="ADAL" clId="{1001B1A9-F285-447A-83CB-4EC708BC818D}" dt="2023-07-21T14:20:34.480" v="930" actId="478"/>
          <ac:spMkLst>
            <pc:docMk/>
            <pc:sldMk cId="4169575318" sldId="293"/>
            <ac:spMk id="2" creationId="{A77FCA55-5DD0-4EC0-6B52-351C2064C17F}"/>
          </ac:spMkLst>
        </pc:spChg>
        <pc:spChg chg="add mod">
          <ac:chgData name="Lorenzo Rinaldi" userId="77d5bfdd-3e88-4678-a8ff-024fe85681f6" providerId="ADAL" clId="{1001B1A9-F285-447A-83CB-4EC708BC818D}" dt="2023-07-21T14:21:06.568" v="972" actId="1036"/>
          <ac:spMkLst>
            <pc:docMk/>
            <pc:sldMk cId="4169575318" sldId="293"/>
            <ac:spMk id="5" creationId="{12899619-55F9-9354-0639-49B66BAE5357}"/>
          </ac:spMkLst>
        </pc:spChg>
        <pc:spChg chg="mod">
          <ac:chgData name="Lorenzo Rinaldi" userId="77d5bfdd-3e88-4678-a8ff-024fe85681f6" providerId="ADAL" clId="{1001B1A9-F285-447A-83CB-4EC708BC818D}" dt="2023-07-21T14:20:22.309" v="928"/>
          <ac:spMkLst>
            <pc:docMk/>
            <pc:sldMk cId="4169575318" sldId="293"/>
            <ac:spMk id="9" creationId="{D65E6D98-BE8C-6B4C-B23E-6167300445AE}"/>
          </ac:spMkLst>
        </pc:spChg>
        <pc:spChg chg="add mod">
          <ac:chgData name="Lorenzo Rinaldi" userId="77d5bfdd-3e88-4678-a8ff-024fe85681f6" providerId="ADAL" clId="{1001B1A9-F285-447A-83CB-4EC708BC818D}" dt="2023-07-21T14:21:06.568" v="972" actId="1036"/>
          <ac:spMkLst>
            <pc:docMk/>
            <pc:sldMk cId="4169575318" sldId="293"/>
            <ac:spMk id="10" creationId="{29142953-0303-AF54-40C6-7B5A004D7CAB}"/>
          </ac:spMkLst>
        </pc:spChg>
        <pc:spChg chg="del">
          <ac:chgData name="Lorenzo Rinaldi" userId="77d5bfdd-3e88-4678-a8ff-024fe85681f6" providerId="ADAL" clId="{1001B1A9-F285-447A-83CB-4EC708BC818D}" dt="2023-07-21T14:20:32.367" v="929" actId="478"/>
          <ac:spMkLst>
            <pc:docMk/>
            <pc:sldMk cId="4169575318" sldId="293"/>
            <ac:spMk id="32" creationId="{3F611A99-7629-9210-1465-049E07A8FC86}"/>
          </ac:spMkLst>
        </pc:spChg>
        <pc:spChg chg="del">
          <ac:chgData name="Lorenzo Rinaldi" userId="77d5bfdd-3e88-4678-a8ff-024fe85681f6" providerId="ADAL" clId="{1001B1A9-F285-447A-83CB-4EC708BC818D}" dt="2023-07-21T14:20:32.367" v="929" actId="478"/>
          <ac:spMkLst>
            <pc:docMk/>
            <pc:sldMk cId="4169575318" sldId="293"/>
            <ac:spMk id="33" creationId="{378B0730-8366-D3E8-1079-96FD469E39C9}"/>
          </ac:spMkLst>
        </pc:spChg>
        <pc:spChg chg="del">
          <ac:chgData name="Lorenzo Rinaldi" userId="77d5bfdd-3e88-4678-a8ff-024fe85681f6" providerId="ADAL" clId="{1001B1A9-F285-447A-83CB-4EC708BC818D}" dt="2023-07-21T14:20:32.367" v="929" actId="478"/>
          <ac:spMkLst>
            <pc:docMk/>
            <pc:sldMk cId="4169575318" sldId="293"/>
            <ac:spMk id="34" creationId="{2DD62ACD-62C1-197D-453B-A0F64501C463}"/>
          </ac:spMkLst>
        </pc:spChg>
        <pc:picChg chg="del">
          <ac:chgData name="Lorenzo Rinaldi" userId="77d5bfdd-3e88-4678-a8ff-024fe85681f6" providerId="ADAL" clId="{1001B1A9-F285-447A-83CB-4EC708BC818D}" dt="2023-07-21T14:20:32.367" v="929" actId="478"/>
          <ac:picMkLst>
            <pc:docMk/>
            <pc:sldMk cId="4169575318" sldId="293"/>
            <ac:picMk id="4" creationId="{2EE97FBF-6C6D-4746-49FA-13AE494A7CFC}"/>
          </ac:picMkLst>
        </pc:picChg>
        <pc:picChg chg="del">
          <ac:chgData name="Lorenzo Rinaldi" userId="77d5bfdd-3e88-4678-a8ff-024fe85681f6" providerId="ADAL" clId="{1001B1A9-F285-447A-83CB-4EC708BC818D}" dt="2023-07-21T14:20:32.367" v="929" actId="478"/>
          <ac:picMkLst>
            <pc:docMk/>
            <pc:sldMk cId="4169575318" sldId="293"/>
            <ac:picMk id="8" creationId="{61C41C98-4888-AD6D-159F-2D87E5FB7DD4}"/>
          </ac:picMkLst>
        </pc:picChg>
        <pc:picChg chg="del">
          <ac:chgData name="Lorenzo Rinaldi" userId="77d5bfdd-3e88-4678-a8ff-024fe85681f6" providerId="ADAL" clId="{1001B1A9-F285-447A-83CB-4EC708BC818D}" dt="2023-07-21T14:20:32.367" v="929" actId="478"/>
          <ac:picMkLst>
            <pc:docMk/>
            <pc:sldMk cId="4169575318" sldId="293"/>
            <ac:picMk id="31" creationId="{4E6436FE-8190-2743-4E93-CFDBE7AFE984}"/>
          </ac:picMkLst>
        </pc:picChg>
        <pc:cxnChg chg="add del mod">
          <ac:chgData name="Lorenzo Rinaldi" userId="77d5bfdd-3e88-4678-a8ff-024fe85681f6" providerId="ADAL" clId="{1001B1A9-F285-447A-83CB-4EC708BC818D}" dt="2023-07-21T14:21:11.617" v="974" actId="478"/>
          <ac:cxnSpMkLst>
            <pc:docMk/>
            <pc:sldMk cId="4169575318" sldId="293"/>
            <ac:cxnSpMk id="7" creationId="{F6C5BC72-5CA6-F8DA-BCE3-7D6B8785F7D8}"/>
          </ac:cxnSpMkLst>
        </pc:cxnChg>
      </pc:sldChg>
      <pc:sldChg chg="addSp delSp modSp add mod">
        <pc:chgData name="Lorenzo Rinaldi" userId="77d5bfdd-3e88-4678-a8ff-024fe85681f6" providerId="ADAL" clId="{1001B1A9-F285-447A-83CB-4EC708BC818D}" dt="2023-07-21T14:26:13.704" v="1063" actId="20577"/>
        <pc:sldMkLst>
          <pc:docMk/>
          <pc:sldMk cId="3933425304" sldId="294"/>
        </pc:sldMkLst>
        <pc:spChg chg="add mod">
          <ac:chgData name="Lorenzo Rinaldi" userId="77d5bfdd-3e88-4678-a8ff-024fe85681f6" providerId="ADAL" clId="{1001B1A9-F285-447A-83CB-4EC708BC818D}" dt="2023-07-21T14:25:21.960" v="1047" actId="20577"/>
          <ac:spMkLst>
            <pc:docMk/>
            <pc:sldMk cId="3933425304" sldId="294"/>
            <ac:spMk id="2" creationId="{942DEFAF-035B-5B3E-7A77-1DC130B0ACEC}"/>
          </ac:spMkLst>
        </pc:spChg>
        <pc:spChg chg="del">
          <ac:chgData name="Lorenzo Rinaldi" userId="77d5bfdd-3e88-4678-a8ff-024fe85681f6" providerId="ADAL" clId="{1001B1A9-F285-447A-83CB-4EC708BC818D}" dt="2023-07-21T14:22:15.905" v="976" actId="478"/>
          <ac:spMkLst>
            <pc:docMk/>
            <pc:sldMk cId="3933425304" sldId="294"/>
            <ac:spMk id="5" creationId="{12899619-55F9-9354-0639-49B66BAE5357}"/>
          </ac:spMkLst>
        </pc:spChg>
        <pc:spChg chg="mod">
          <ac:chgData name="Lorenzo Rinaldi" userId="77d5bfdd-3e88-4678-a8ff-024fe85681f6" providerId="ADAL" clId="{1001B1A9-F285-447A-83CB-4EC708BC818D}" dt="2023-07-21T14:26:13.704" v="1063" actId="20577"/>
          <ac:spMkLst>
            <pc:docMk/>
            <pc:sldMk cId="3933425304" sldId="294"/>
            <ac:spMk id="9" creationId="{D65E6D98-BE8C-6B4C-B23E-6167300445AE}"/>
          </ac:spMkLst>
        </pc:spChg>
        <pc:spChg chg="del">
          <ac:chgData name="Lorenzo Rinaldi" userId="77d5bfdd-3e88-4678-a8ff-024fe85681f6" providerId="ADAL" clId="{1001B1A9-F285-447A-83CB-4EC708BC818D}" dt="2023-07-21T14:22:15.905" v="976" actId="478"/>
          <ac:spMkLst>
            <pc:docMk/>
            <pc:sldMk cId="3933425304" sldId="294"/>
            <ac:spMk id="10" creationId="{29142953-0303-AF54-40C6-7B5A004D7CAB}"/>
          </ac:spMkLst>
        </pc:spChg>
        <pc:picChg chg="mod">
          <ac:chgData name="Lorenzo Rinaldi" userId="77d5bfdd-3e88-4678-a8ff-024fe85681f6" providerId="ADAL" clId="{1001B1A9-F285-447A-83CB-4EC708BC818D}" dt="2023-07-21T14:24:31.693" v="1002" actId="1076"/>
          <ac:picMkLst>
            <pc:docMk/>
            <pc:sldMk cId="3933425304" sldId="294"/>
            <ac:picMk id="3" creationId="{2FDE5C26-D4A7-4A08-BEF4-A1958E075695}"/>
          </ac:picMkLst>
        </pc:picChg>
      </pc:sldChg>
      <pc:sldChg chg="modSp add mod">
        <pc:chgData name="Lorenzo Rinaldi" userId="77d5bfdd-3e88-4678-a8ff-024fe85681f6" providerId="ADAL" clId="{1001B1A9-F285-447A-83CB-4EC708BC818D}" dt="2023-07-21T14:26:20.445" v="1065" actId="20577"/>
        <pc:sldMkLst>
          <pc:docMk/>
          <pc:sldMk cId="3427571278" sldId="295"/>
        </pc:sldMkLst>
        <pc:spChg chg="mod">
          <ac:chgData name="Lorenzo Rinaldi" userId="77d5bfdd-3e88-4678-a8ff-024fe85681f6" providerId="ADAL" clId="{1001B1A9-F285-447A-83CB-4EC708BC818D}" dt="2023-07-21T14:26:07.513" v="1061" actId="20577"/>
          <ac:spMkLst>
            <pc:docMk/>
            <pc:sldMk cId="3427571278" sldId="295"/>
            <ac:spMk id="2" creationId="{942DEFAF-035B-5B3E-7A77-1DC130B0ACEC}"/>
          </ac:spMkLst>
        </pc:spChg>
        <pc:spChg chg="mod">
          <ac:chgData name="Lorenzo Rinaldi" userId="77d5bfdd-3e88-4678-a8ff-024fe85681f6" providerId="ADAL" clId="{1001B1A9-F285-447A-83CB-4EC708BC818D}" dt="2023-07-21T14:26:20.445" v="1065" actId="20577"/>
          <ac:spMkLst>
            <pc:docMk/>
            <pc:sldMk cId="3427571278" sldId="295"/>
            <ac:spMk id="9" creationId="{D65E6D98-BE8C-6B4C-B23E-6167300445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4/19/2024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69892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dirty="0"/>
          </a:p>
        </p:txBody>
      </p:sp>
    </p:spTree>
    <p:extLst>
      <p:ext uri="{BB962C8B-B14F-4D97-AF65-F5344CB8AC3E}">
        <p14:creationId xmlns:p14="http://schemas.microsoft.com/office/powerpoint/2010/main" val="70816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dirty="0"/>
          </a:p>
        </p:txBody>
      </p:sp>
    </p:spTree>
    <p:extLst>
      <p:ext uri="{BB962C8B-B14F-4D97-AF65-F5344CB8AC3E}">
        <p14:creationId xmlns:p14="http://schemas.microsoft.com/office/powerpoint/2010/main" val="1754199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dirty="0"/>
          </a:p>
        </p:txBody>
      </p:sp>
    </p:spTree>
    <p:extLst>
      <p:ext uri="{BB962C8B-B14F-4D97-AF65-F5344CB8AC3E}">
        <p14:creationId xmlns:p14="http://schemas.microsoft.com/office/powerpoint/2010/main" val="57082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dirty="0"/>
          </a:p>
        </p:txBody>
      </p:sp>
    </p:spTree>
    <p:extLst>
      <p:ext uri="{BB962C8B-B14F-4D97-AF65-F5344CB8AC3E}">
        <p14:creationId xmlns:p14="http://schemas.microsoft.com/office/powerpoint/2010/main" val="493074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dirty="0"/>
          </a:p>
        </p:txBody>
      </p:sp>
    </p:spTree>
    <p:extLst>
      <p:ext uri="{BB962C8B-B14F-4D97-AF65-F5344CB8AC3E}">
        <p14:creationId xmlns:p14="http://schemas.microsoft.com/office/powerpoint/2010/main" val="63274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dirty="0"/>
          </a:p>
        </p:txBody>
      </p:sp>
    </p:spTree>
    <p:extLst>
      <p:ext uri="{BB962C8B-B14F-4D97-AF65-F5344CB8AC3E}">
        <p14:creationId xmlns:p14="http://schemas.microsoft.com/office/powerpoint/2010/main" val="2383305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dirty="0"/>
          </a:p>
        </p:txBody>
      </p:sp>
    </p:spTree>
    <p:extLst>
      <p:ext uri="{BB962C8B-B14F-4D97-AF65-F5344CB8AC3E}">
        <p14:creationId xmlns:p14="http://schemas.microsoft.com/office/powerpoint/2010/main" val="3863670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dirty="0"/>
          </a:p>
        </p:txBody>
      </p:sp>
    </p:spTree>
    <p:extLst>
      <p:ext uri="{BB962C8B-B14F-4D97-AF65-F5344CB8AC3E}">
        <p14:creationId xmlns:p14="http://schemas.microsoft.com/office/powerpoint/2010/main" val="484104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dirty="0"/>
          </a:p>
        </p:txBody>
      </p:sp>
    </p:spTree>
    <p:extLst>
      <p:ext uri="{BB962C8B-B14F-4D97-AF65-F5344CB8AC3E}">
        <p14:creationId xmlns:p14="http://schemas.microsoft.com/office/powerpoint/2010/main" val="279888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3451829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dirty="0"/>
          </a:p>
        </p:txBody>
      </p:sp>
    </p:spTree>
    <p:extLst>
      <p:ext uri="{BB962C8B-B14F-4D97-AF65-F5344CB8AC3E}">
        <p14:creationId xmlns:p14="http://schemas.microsoft.com/office/powerpoint/2010/main" val="3935164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dirty="0"/>
          </a:p>
        </p:txBody>
      </p:sp>
    </p:spTree>
    <p:extLst>
      <p:ext uri="{BB962C8B-B14F-4D97-AF65-F5344CB8AC3E}">
        <p14:creationId xmlns:p14="http://schemas.microsoft.com/office/powerpoint/2010/main" val="4035741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dirty="0"/>
          </a:p>
        </p:txBody>
      </p:sp>
    </p:spTree>
    <p:extLst>
      <p:ext uri="{BB962C8B-B14F-4D97-AF65-F5344CB8AC3E}">
        <p14:creationId xmlns:p14="http://schemas.microsoft.com/office/powerpoint/2010/main" val="277854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dirty="0"/>
          </a:p>
        </p:txBody>
      </p:sp>
    </p:spTree>
    <p:extLst>
      <p:ext uri="{BB962C8B-B14F-4D97-AF65-F5344CB8AC3E}">
        <p14:creationId xmlns:p14="http://schemas.microsoft.com/office/powerpoint/2010/main" val="744295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dirty="0"/>
          </a:p>
        </p:txBody>
      </p:sp>
    </p:spTree>
    <p:extLst>
      <p:ext uri="{BB962C8B-B14F-4D97-AF65-F5344CB8AC3E}">
        <p14:creationId xmlns:p14="http://schemas.microsoft.com/office/powerpoint/2010/main" val="3828698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26</a:t>
            </a:fld>
            <a:endParaRPr lang="en-US" dirty="0"/>
          </a:p>
        </p:txBody>
      </p:sp>
    </p:spTree>
    <p:extLst>
      <p:ext uri="{BB962C8B-B14F-4D97-AF65-F5344CB8AC3E}">
        <p14:creationId xmlns:p14="http://schemas.microsoft.com/office/powerpoint/2010/main" val="1492939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27</a:t>
            </a:fld>
            <a:endParaRPr lang="en-US" dirty="0"/>
          </a:p>
        </p:txBody>
      </p:sp>
    </p:spTree>
    <p:extLst>
      <p:ext uri="{BB962C8B-B14F-4D97-AF65-F5344CB8AC3E}">
        <p14:creationId xmlns:p14="http://schemas.microsoft.com/office/powerpoint/2010/main" val="4100135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28</a:t>
            </a:fld>
            <a:endParaRPr lang="en-US" dirty="0"/>
          </a:p>
        </p:txBody>
      </p:sp>
    </p:spTree>
    <p:extLst>
      <p:ext uri="{BB962C8B-B14F-4D97-AF65-F5344CB8AC3E}">
        <p14:creationId xmlns:p14="http://schemas.microsoft.com/office/powerpoint/2010/main" val="2776425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29</a:t>
            </a:fld>
            <a:endParaRPr lang="en-US" dirty="0"/>
          </a:p>
        </p:txBody>
      </p:sp>
    </p:spTree>
    <p:extLst>
      <p:ext uri="{BB962C8B-B14F-4D97-AF65-F5344CB8AC3E}">
        <p14:creationId xmlns:p14="http://schemas.microsoft.com/office/powerpoint/2010/main" val="3237031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30</a:t>
            </a:fld>
            <a:endParaRPr lang="en-US" dirty="0"/>
          </a:p>
        </p:txBody>
      </p:sp>
    </p:spTree>
    <p:extLst>
      <p:ext uri="{BB962C8B-B14F-4D97-AF65-F5344CB8AC3E}">
        <p14:creationId xmlns:p14="http://schemas.microsoft.com/office/powerpoint/2010/main" val="274016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3028823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244781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11853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231093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329637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44072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373937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4/19/2024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dirty="0"/>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4/19/2024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4/19/2024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50492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4/19/2024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4/19/2024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4/19/2024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4/19/2024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4/19/2024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4/19/2024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4/19/2024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4/19/2024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4/19/2024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pic>
        <p:nvPicPr>
          <p:cNvPr id="7" name="Picture 3" descr="Graphical user interface, sunburst chart&#10;&#10;Description automatically generated">
            <a:extLst>
              <a:ext uri="{FF2B5EF4-FFF2-40B4-BE49-F238E27FC236}">
                <a16:creationId xmlns:a16="http://schemas.microsoft.com/office/drawing/2014/main" id="{FE8EA5CF-1745-DD6E-7474-E17A8699927E}"/>
              </a:ext>
            </a:extLst>
          </p:cNvPr>
          <p:cNvPicPr>
            <a:picLocks noChangeAspect="1"/>
          </p:cNvPicPr>
          <p:nvPr userDrawn="1"/>
        </p:nvPicPr>
        <p:blipFill>
          <a:blip r:embed="rId14"/>
          <a:stretch>
            <a:fillRect/>
          </a:stretch>
        </p:blipFill>
        <p:spPr>
          <a:xfrm>
            <a:off x="1373" y="1374"/>
            <a:ext cx="12189254" cy="6855250"/>
          </a:xfrm>
          <a:prstGeom prst="rect">
            <a:avLst/>
          </a:prstGeom>
        </p:spPr>
      </p:pic>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0.png"/><Relationship Id="rId5" Type="http://schemas.openxmlformats.org/officeDocument/2006/relationships/image" Target="../media/image33.png"/><Relationship Id="rId10" Type="http://schemas.openxmlformats.org/officeDocument/2006/relationships/image" Target="../media/image8.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39.png"/><Relationship Id="rId5" Type="http://schemas.openxmlformats.org/officeDocument/2006/relationships/image" Target="../media/image41.png"/><Relationship Id="rId10" Type="http://schemas.openxmlformats.org/officeDocument/2006/relationships/image" Target="../media/image38.png"/><Relationship Id="rId4" Type="http://schemas.openxmlformats.org/officeDocument/2006/relationships/image" Target="../media/image40.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7" Type="http://schemas.openxmlformats.org/officeDocument/2006/relationships/image" Target="../media/image47.png"/><Relationship Id="rId12" Type="http://schemas.openxmlformats.org/officeDocument/2006/relationships/image" Target="../media/image51.png"/><Relationship Id="rId17" Type="http://schemas.openxmlformats.org/officeDocument/2006/relationships/image" Target="../media/image45.png"/><Relationship Id="rId2" Type="http://schemas.openxmlformats.org/officeDocument/2006/relationships/notesSlide" Target="../notesSlides/notesSlide11.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8.png"/><Relationship Id="rId5" Type="http://schemas.openxmlformats.org/officeDocument/2006/relationships/image" Target="../media/image30.png"/><Relationship Id="rId15" Type="http://schemas.openxmlformats.org/officeDocument/2006/relationships/image" Target="../media/image54.pn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image" Target="../media/image49.png"/><Relationship Id="rId14"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notesSlide" Target="../notesSlides/notesSlide14.xml"/><Relationship Id="rId16"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79.png"/><Relationship Id="rId7"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45.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83.png"/><Relationship Id="rId4" Type="http://schemas.openxmlformats.org/officeDocument/2006/relationships/image" Target="../media/image82.png"/></Relationships>
</file>

<file path=ppt/slides/_rels/slide18.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98.png"/><Relationship Id="rId21" Type="http://schemas.openxmlformats.org/officeDocument/2006/relationships/image" Target="../media/image101.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 Type="http://schemas.openxmlformats.org/officeDocument/2006/relationships/notesSlide" Target="../notesSlides/notesSlide17.xml"/><Relationship Id="rId16" Type="http://schemas.openxmlformats.org/officeDocument/2006/relationships/image" Target="../media/image96.png"/><Relationship Id="rId20"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95.png"/><Relationship Id="rId10" Type="http://schemas.openxmlformats.org/officeDocument/2006/relationships/image" Target="../media/image90.png"/><Relationship Id="rId19" Type="http://schemas.openxmlformats.org/officeDocument/2006/relationships/image" Target="../media/image99.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5281/zenodo.830851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0.png"/><Relationship Id="rId5" Type="http://schemas.openxmlformats.org/officeDocument/2006/relationships/image" Target="../media/image105.png"/><Relationship Id="rId10" Type="http://schemas.openxmlformats.org/officeDocument/2006/relationships/image" Target="../media/image109.png"/><Relationship Id="rId4" Type="http://schemas.openxmlformats.org/officeDocument/2006/relationships/image" Target="../media/image104.pn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56.png"/><Relationship Id="rId10" Type="http://schemas.openxmlformats.org/officeDocument/2006/relationships/image" Target="../media/image115.png"/><Relationship Id="rId9" Type="http://schemas.openxmlformats.org/officeDocument/2006/relationships/image" Target="../media/image114.png"/><Relationship Id="rId14" Type="http://schemas.openxmlformats.org/officeDocument/2006/relationships/image" Target="../media/image118.png"/></Relationships>
</file>

<file path=ppt/slides/_rels/slide22.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8.png"/><Relationship Id="rId3" Type="http://schemas.openxmlformats.org/officeDocument/2006/relationships/image" Target="../media/image119.png"/><Relationship Id="rId7" Type="http://schemas.openxmlformats.org/officeDocument/2006/relationships/image" Target="../media/image120.png"/><Relationship Id="rId12" Type="http://schemas.openxmlformats.org/officeDocument/2006/relationships/image" Target="../media/image12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2.png"/><Relationship Id="rId11" Type="http://schemas.openxmlformats.org/officeDocument/2006/relationships/image" Target="../media/image123.png"/><Relationship Id="rId5" Type="http://schemas.openxmlformats.org/officeDocument/2006/relationships/image" Target="../media/image121.png"/><Relationship Id="rId10" Type="http://schemas.openxmlformats.org/officeDocument/2006/relationships/image" Target="../media/image126.png"/><Relationship Id="rId9" Type="http://schemas.openxmlformats.org/officeDocument/2006/relationships/image" Target="../media/image1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18" Type="http://schemas.openxmlformats.org/officeDocument/2006/relationships/image" Target="../media/image144.png"/><Relationship Id="rId26" Type="http://schemas.openxmlformats.org/officeDocument/2006/relationships/image" Target="../media/image152.png"/><Relationship Id="rId21" Type="http://schemas.openxmlformats.org/officeDocument/2006/relationships/image" Target="../media/image146.png"/><Relationship Id="rId34" Type="http://schemas.openxmlformats.org/officeDocument/2006/relationships/image" Target="../media/image159.png"/><Relationship Id="rId7" Type="http://schemas.openxmlformats.org/officeDocument/2006/relationships/image" Target="../media/image133.png"/><Relationship Id="rId12" Type="http://schemas.openxmlformats.org/officeDocument/2006/relationships/image" Target="../media/image138.png"/><Relationship Id="rId17" Type="http://schemas.openxmlformats.org/officeDocument/2006/relationships/image" Target="../media/image143.png"/><Relationship Id="rId25" Type="http://schemas.openxmlformats.org/officeDocument/2006/relationships/image" Target="../media/image151.png"/><Relationship Id="rId33" Type="http://schemas.openxmlformats.org/officeDocument/2006/relationships/image" Target="../media/image158.png"/><Relationship Id="rId2" Type="http://schemas.openxmlformats.org/officeDocument/2006/relationships/notesSlide" Target="../notesSlides/notesSlide23.xml"/><Relationship Id="rId16" Type="http://schemas.openxmlformats.org/officeDocument/2006/relationships/image" Target="../media/image142.png"/><Relationship Id="rId20" Type="http://schemas.openxmlformats.org/officeDocument/2006/relationships/image" Target="../media/image140.png"/><Relationship Id="rId29"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image" Target="../media/image137.png"/><Relationship Id="rId24" Type="http://schemas.openxmlformats.org/officeDocument/2006/relationships/image" Target="../media/image150.png"/><Relationship Id="rId32" Type="http://schemas.openxmlformats.org/officeDocument/2006/relationships/image" Target="../media/image147.png"/><Relationship Id="rId5" Type="http://schemas.openxmlformats.org/officeDocument/2006/relationships/image" Target="../media/image131.png"/><Relationship Id="rId15" Type="http://schemas.openxmlformats.org/officeDocument/2006/relationships/image" Target="../media/image141.png"/><Relationship Id="rId23" Type="http://schemas.openxmlformats.org/officeDocument/2006/relationships/image" Target="../media/image149.png"/><Relationship Id="rId28" Type="http://schemas.openxmlformats.org/officeDocument/2006/relationships/image" Target="../media/image154.png"/><Relationship Id="rId36" Type="http://schemas.openxmlformats.org/officeDocument/2006/relationships/image" Target="../media/image162.png"/><Relationship Id="rId10" Type="http://schemas.openxmlformats.org/officeDocument/2006/relationships/image" Target="../media/image136.png"/><Relationship Id="rId19" Type="http://schemas.openxmlformats.org/officeDocument/2006/relationships/image" Target="../media/image145.png"/><Relationship Id="rId31" Type="http://schemas.openxmlformats.org/officeDocument/2006/relationships/image" Target="../media/image157.png"/><Relationship Id="rId4" Type="http://schemas.openxmlformats.org/officeDocument/2006/relationships/image" Target="../media/image130.png"/><Relationship Id="rId9" Type="http://schemas.openxmlformats.org/officeDocument/2006/relationships/image" Target="../media/image135.png"/><Relationship Id="rId14" Type="http://schemas.openxmlformats.org/officeDocument/2006/relationships/image" Target="../media/image129.png"/><Relationship Id="rId22" Type="http://schemas.openxmlformats.org/officeDocument/2006/relationships/image" Target="../media/image148.png"/><Relationship Id="rId27" Type="http://schemas.openxmlformats.org/officeDocument/2006/relationships/image" Target="../media/image153.png"/><Relationship Id="rId30" Type="http://schemas.openxmlformats.org/officeDocument/2006/relationships/image" Target="../media/image156.png"/><Relationship Id="rId35" Type="http://schemas.openxmlformats.org/officeDocument/2006/relationships/image" Target="../media/image161.png"/></Relationships>
</file>

<file path=ppt/slides/_rels/slide25.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72.png"/><Relationship Id="rId18" Type="http://schemas.openxmlformats.org/officeDocument/2006/relationships/image" Target="../media/image177.png"/><Relationship Id="rId3" Type="http://schemas.openxmlformats.org/officeDocument/2006/relationships/image" Target="../media/image160.png"/><Relationship Id="rId21" Type="http://schemas.openxmlformats.org/officeDocument/2006/relationships/image" Target="../media/image180.png"/><Relationship Id="rId7" Type="http://schemas.openxmlformats.org/officeDocument/2006/relationships/image" Target="../media/image166.png"/><Relationship Id="rId12" Type="http://schemas.openxmlformats.org/officeDocument/2006/relationships/image" Target="../media/image171.png"/><Relationship Id="rId17" Type="http://schemas.openxmlformats.org/officeDocument/2006/relationships/image" Target="../media/image176.png"/><Relationship Id="rId2" Type="http://schemas.openxmlformats.org/officeDocument/2006/relationships/notesSlide" Target="../notesSlides/notesSlide24.xml"/><Relationship Id="rId16" Type="http://schemas.openxmlformats.org/officeDocument/2006/relationships/image" Target="../media/image175.png"/><Relationship Id="rId20"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65.png"/><Relationship Id="rId11" Type="http://schemas.openxmlformats.org/officeDocument/2006/relationships/image" Target="../media/image170.png"/><Relationship Id="rId24" Type="http://schemas.openxmlformats.org/officeDocument/2006/relationships/image" Target="../media/image183.png"/><Relationship Id="rId5" Type="http://schemas.openxmlformats.org/officeDocument/2006/relationships/image" Target="../media/image164.png"/><Relationship Id="rId15" Type="http://schemas.openxmlformats.org/officeDocument/2006/relationships/image" Target="../media/image174.png"/><Relationship Id="rId23" Type="http://schemas.openxmlformats.org/officeDocument/2006/relationships/image" Target="../media/image182.png"/><Relationship Id="rId10" Type="http://schemas.openxmlformats.org/officeDocument/2006/relationships/image" Target="../media/image169.png"/><Relationship Id="rId19" Type="http://schemas.openxmlformats.org/officeDocument/2006/relationships/image" Target="../media/image178.png"/><Relationship Id="rId4" Type="http://schemas.openxmlformats.org/officeDocument/2006/relationships/image" Target="../media/image163.png"/><Relationship Id="rId9" Type="http://schemas.openxmlformats.org/officeDocument/2006/relationships/image" Target="../media/image168.png"/><Relationship Id="rId22" Type="http://schemas.openxmlformats.org/officeDocument/2006/relationships/image" Target="../media/image181.png"/></Relationships>
</file>

<file path=ppt/slides/_rels/slide26.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3.png"/><Relationship Id="rId18" Type="http://schemas.openxmlformats.org/officeDocument/2006/relationships/image" Target="../media/image198.png"/><Relationship Id="rId21" Type="http://schemas.openxmlformats.org/officeDocument/2006/relationships/image" Target="../media/image201.png"/><Relationship Id="rId7" Type="http://schemas.openxmlformats.org/officeDocument/2006/relationships/image" Target="../media/image187.png"/><Relationship Id="rId12" Type="http://schemas.openxmlformats.org/officeDocument/2006/relationships/image" Target="../media/image192.png"/><Relationship Id="rId17" Type="http://schemas.openxmlformats.org/officeDocument/2006/relationships/image" Target="../media/image197.png"/><Relationship Id="rId2" Type="http://schemas.openxmlformats.org/officeDocument/2006/relationships/notesSlide" Target="../notesSlides/notesSlide25.xml"/><Relationship Id="rId16" Type="http://schemas.openxmlformats.org/officeDocument/2006/relationships/image" Target="../media/image196.png"/><Relationship Id="rId20"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186.png"/><Relationship Id="rId11" Type="http://schemas.openxmlformats.org/officeDocument/2006/relationships/image" Target="../media/image191.png"/><Relationship Id="rId24" Type="http://schemas.openxmlformats.org/officeDocument/2006/relationships/image" Target="../media/image204.png"/><Relationship Id="rId5" Type="http://schemas.openxmlformats.org/officeDocument/2006/relationships/image" Target="../media/image185.png"/><Relationship Id="rId15" Type="http://schemas.openxmlformats.org/officeDocument/2006/relationships/image" Target="../media/image195.png"/><Relationship Id="rId23" Type="http://schemas.openxmlformats.org/officeDocument/2006/relationships/image" Target="../media/image203.png"/><Relationship Id="rId10" Type="http://schemas.openxmlformats.org/officeDocument/2006/relationships/image" Target="../media/image190.png"/><Relationship Id="rId19" Type="http://schemas.openxmlformats.org/officeDocument/2006/relationships/image" Target="../media/image199.png"/><Relationship Id="rId4" Type="http://schemas.openxmlformats.org/officeDocument/2006/relationships/image" Target="../media/image184.png"/><Relationship Id="rId9" Type="http://schemas.openxmlformats.org/officeDocument/2006/relationships/image" Target="../media/image189.png"/><Relationship Id="rId14" Type="http://schemas.openxmlformats.org/officeDocument/2006/relationships/image" Target="../media/image194.png"/><Relationship Id="rId22" Type="http://schemas.openxmlformats.org/officeDocument/2006/relationships/image" Target="../media/image202.png"/></Relationships>
</file>

<file path=ppt/slides/_rels/slide27.xml.rels><?xml version="1.0" encoding="UTF-8" standalone="yes"?>
<Relationships xmlns="http://schemas.openxmlformats.org/package/2006/relationships"><Relationship Id="rId8" Type="http://schemas.openxmlformats.org/officeDocument/2006/relationships/image" Target="../media/image209.png"/><Relationship Id="rId13" Type="http://schemas.openxmlformats.org/officeDocument/2006/relationships/image" Target="../media/image214.png"/><Relationship Id="rId18" Type="http://schemas.openxmlformats.org/officeDocument/2006/relationships/image" Target="../media/image218.png"/><Relationship Id="rId21" Type="http://schemas.openxmlformats.org/officeDocument/2006/relationships/image" Target="../media/image221.png"/><Relationship Id="rId7" Type="http://schemas.openxmlformats.org/officeDocument/2006/relationships/image" Target="../media/image208.png"/><Relationship Id="rId12" Type="http://schemas.openxmlformats.org/officeDocument/2006/relationships/image" Target="../media/image213.png"/><Relationship Id="rId17" Type="http://schemas.openxmlformats.org/officeDocument/2006/relationships/image" Target="../media/image217.png"/><Relationship Id="rId2" Type="http://schemas.openxmlformats.org/officeDocument/2006/relationships/notesSlide" Target="../notesSlides/notesSlide26.xml"/><Relationship Id="rId16" Type="http://schemas.openxmlformats.org/officeDocument/2006/relationships/image" Target="../media/image216.png"/><Relationship Id="rId20"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207.png"/><Relationship Id="rId11" Type="http://schemas.openxmlformats.org/officeDocument/2006/relationships/image" Target="../media/image212.png"/><Relationship Id="rId5" Type="http://schemas.openxmlformats.org/officeDocument/2006/relationships/image" Target="../media/image206.png"/><Relationship Id="rId15" Type="http://schemas.openxmlformats.org/officeDocument/2006/relationships/image" Target="../media/image173.png"/><Relationship Id="rId10" Type="http://schemas.openxmlformats.org/officeDocument/2006/relationships/image" Target="../media/image211.png"/><Relationship Id="rId19" Type="http://schemas.openxmlformats.org/officeDocument/2006/relationships/image" Target="../media/image219.png"/><Relationship Id="rId4" Type="http://schemas.openxmlformats.org/officeDocument/2006/relationships/image" Target="../media/image205.png"/><Relationship Id="rId9" Type="http://schemas.openxmlformats.org/officeDocument/2006/relationships/image" Target="../media/image210.png"/><Relationship Id="rId14" Type="http://schemas.openxmlformats.org/officeDocument/2006/relationships/image" Target="../media/image215.png"/><Relationship Id="rId22" Type="http://schemas.openxmlformats.org/officeDocument/2006/relationships/image" Target="../media/image222.png"/></Relationships>
</file>

<file path=ppt/slides/_rels/slide28.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3.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10.png"/><Relationship Id="rId4" Type="http://schemas.openxmlformats.org/officeDocument/2006/relationships/image" Target="../media/image8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10.png"/><Relationship Id="rId4" Type="http://schemas.openxmlformats.org/officeDocument/2006/relationships/image" Target="../media/image8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1.png"/><Relationship Id="rId19" Type="http://schemas.openxmlformats.org/officeDocument/2006/relationships/image" Target="../media/image31.png"/><Relationship Id="rId9" Type="http://schemas.openxmlformats.org/officeDocument/2006/relationships/image" Target="../media/image16.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p:txBody>
          <a:bodyPr>
            <a:normAutofit fontScale="90000"/>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3 </a:t>
            </a:r>
            <a:br>
              <a:rPr lang="en-ZA" sz="4400" b="1" dirty="0">
                <a:solidFill>
                  <a:schemeClr val="bg1"/>
                </a:solidFill>
                <a:latin typeface="Open Sans ExtraBold"/>
                <a:ea typeface="Open Sans ExtraBold" panose="020B0606030504020204" pitchFamily="34" charset="0"/>
                <a:cs typeface="Open Sans ExtraBold" panose="020B0606030504020204" pitchFamily="34" charset="0"/>
              </a:rPr>
            </a:br>
            <a:r>
              <a:rPr lang="en-US" sz="4400" b="1" cap="all" dirty="0">
                <a:latin typeface="Open Sans ExtraBold"/>
                <a:ea typeface="Open Sans ExtraBold" panose="020B0606030504020204" pitchFamily="34" charset="0"/>
                <a:cs typeface="Open Sans ExtraBold" panose="020B0606030504020204" pitchFamily="34" charset="0"/>
              </a:rPr>
              <a:t>FOUNDATIONS OF INPUT-OUTPUT ANALYSIS</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51352" y="3823916"/>
            <a:ext cx="2846121" cy="954803"/>
          </a:xfrm>
        </p:spPr>
        <p:txBody>
          <a:bodyPr/>
          <a:lstStyle/>
          <a:p>
            <a:r>
              <a:rPr lang="en-US" b="1" dirty="0">
                <a:latin typeface="Open Sans ExtraBold"/>
                <a:ea typeface="Open Sans ExtraBold" panose="020B0606030504020204" pitchFamily="34" charset="0"/>
                <a:cs typeface="Open Sans ExtraBold" panose="020B0606030504020204" pitchFamily="34" charset="0"/>
              </a:rPr>
              <a:t>Input-Output analysis and modelling with MARIO</a:t>
            </a:r>
          </a:p>
          <a:p>
            <a:endParaRPr lang="en-US" dirty="0"/>
          </a:p>
        </p:txBody>
      </p:sp>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pic>
        <p:nvPicPr>
          <p:cNvPr id="8" name="Picture 7">
            <a:extLst>
              <a:ext uri="{FF2B5EF4-FFF2-40B4-BE49-F238E27FC236}">
                <a16:creationId xmlns:a16="http://schemas.microsoft.com/office/drawing/2014/main" id="{7A466DFE-220D-FED3-C126-84A4D13791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
        <p:nvSpPr>
          <p:cNvPr id="4" name="TextBox 3">
            <a:extLst>
              <a:ext uri="{FF2B5EF4-FFF2-40B4-BE49-F238E27FC236}">
                <a16:creationId xmlns:a16="http://schemas.microsoft.com/office/drawing/2014/main" id="{7CE2B504-D965-25C6-183F-F9379744AE2F}"/>
              </a:ext>
            </a:extLst>
          </p:cNvPr>
          <p:cNvSpPr txBox="1"/>
          <p:nvPr/>
        </p:nvSpPr>
        <p:spPr>
          <a:xfrm>
            <a:off x="758447" y="6435669"/>
            <a:ext cx="7711529" cy="307777"/>
          </a:xfrm>
          <a:prstGeom prst="rect">
            <a:avLst/>
          </a:prstGeom>
          <a:noFill/>
        </p:spPr>
        <p:txBody>
          <a:bodyPr wrap="square">
            <a:spAutoFit/>
          </a:bodyPr>
          <a:lstStyle/>
          <a:p>
            <a:r>
              <a:rPr lang="en-US" sz="1400" dirty="0">
                <a:latin typeface="Open Sans "/>
                <a:ea typeface="Open Sans ExtraBold" panose="020B0606030504020204" pitchFamily="34" charset="0"/>
                <a:cs typeface="Open Sans ExtraBold" panose="020B0606030504020204" pitchFamily="34" charset="0"/>
              </a:rPr>
              <a:t>by Lorenzo Rinaldi, Nicolò Golinucci, Matteo Vincenzo Rocco and Emanuela Colombo</a:t>
            </a:r>
            <a:endParaRPr lang="it-IT" sz="1400" dirty="0">
              <a:latin typeface="Open Sans "/>
            </a:endParaRPr>
          </a:p>
        </p:txBody>
      </p:sp>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326B6FD7-85B7-B757-7AC2-1C7E943E8DDA}"/>
              </a:ext>
            </a:extLst>
          </p:cNvPr>
          <p:cNvSpPr txBox="1"/>
          <p:nvPr/>
        </p:nvSpPr>
        <p:spPr>
          <a:xfrm>
            <a:off x="402400" y="1535582"/>
            <a:ext cx="11218100" cy="1446550"/>
          </a:xfrm>
          <a:prstGeom prst="rect">
            <a:avLst/>
          </a:prstGeom>
          <a:noFill/>
        </p:spPr>
        <p:txBody>
          <a:bodyPr wrap="square" rtlCol="0">
            <a:spAutoFit/>
          </a:bodyPr>
          <a:lstStyle/>
          <a:p>
            <a:pPr>
              <a:spcBef>
                <a:spcPts val="600"/>
              </a:spcBef>
              <a:spcAft>
                <a:spcPts val="600"/>
              </a:spcAft>
            </a:pPr>
            <a:r>
              <a:rPr lang="en-US" sz="1600" b="1" dirty="0"/>
              <a:t>Assumptions</a:t>
            </a:r>
          </a:p>
          <a:p>
            <a:pPr marL="742950" lvl="1" indent="-285750">
              <a:spcBef>
                <a:spcPts val="600"/>
              </a:spcBef>
              <a:spcAft>
                <a:spcPts val="600"/>
              </a:spcAft>
              <a:buFont typeface="Arial" panose="020B0604020202020204" pitchFamily="34" charset="0"/>
              <a:buChar char="•"/>
            </a:pPr>
            <a:r>
              <a:rPr lang="en-US" sz="1400" dirty="0"/>
              <a:t>Let us consider a </a:t>
            </a:r>
            <a:r>
              <a:rPr lang="en-US" sz="1400" b="1" dirty="0">
                <a:solidFill>
                  <a:schemeClr val="accent2"/>
                </a:solidFill>
              </a:rPr>
              <a:t>simplified productive system S </a:t>
            </a:r>
            <a:r>
              <a:rPr lang="en-US" sz="1400" dirty="0"/>
              <a:t>composed by </a:t>
            </a:r>
            <a:r>
              <a:rPr lang="en-US" sz="1400" b="1" dirty="0">
                <a:solidFill>
                  <a:schemeClr val="accent2"/>
                </a:solidFill>
              </a:rPr>
              <a:t>2 activity</a:t>
            </a:r>
            <a:r>
              <a:rPr lang="en-US" sz="1400" dirty="0"/>
              <a:t>: Goods production (G) and Energy production (E)</a:t>
            </a:r>
          </a:p>
          <a:p>
            <a:pPr marL="742950" lvl="1" indent="-285750">
              <a:spcBef>
                <a:spcPts val="600"/>
              </a:spcBef>
              <a:spcAft>
                <a:spcPts val="600"/>
              </a:spcAft>
              <a:buFont typeface="Arial" panose="020B0604020202020204" pitchFamily="34" charset="0"/>
              <a:buChar char="•"/>
            </a:pPr>
            <a:r>
              <a:rPr lang="en-US" sz="1400" dirty="0"/>
              <a:t>G and E produce </a:t>
            </a:r>
            <a:r>
              <a:rPr lang="en-US" sz="1400" b="1" dirty="0">
                <a:solidFill>
                  <a:schemeClr val="accent2"/>
                </a:solidFill>
              </a:rPr>
              <a:t>one unique homogeneous output </a:t>
            </a:r>
            <a:r>
              <a:rPr lang="en-US" sz="1400" dirty="0"/>
              <a:t>(goods and energy, respectively)</a:t>
            </a:r>
          </a:p>
          <a:p>
            <a:pPr marL="742950" lvl="1" indent="-285750">
              <a:spcBef>
                <a:spcPts val="600"/>
              </a:spcBef>
              <a:spcAft>
                <a:spcPts val="600"/>
              </a:spcAft>
              <a:buFont typeface="Arial" panose="020B0604020202020204" pitchFamily="34" charset="0"/>
              <a:buChar char="•"/>
            </a:pPr>
            <a:r>
              <a:rPr lang="en-US" sz="1400" dirty="0"/>
              <a:t>Each unit of activity output implies a set of inputs and outputs transactions, </a:t>
            </a:r>
            <a:r>
              <a:rPr lang="en-US" sz="1400" b="1" dirty="0">
                <a:solidFill>
                  <a:schemeClr val="accent2"/>
                </a:solidFill>
              </a:rPr>
              <a:t>assumed as constant</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4704E27B-C135-4D2E-5464-5B085DFE4844}"/>
                  </a:ext>
                </a:extLst>
              </p:cNvPr>
              <p:cNvSpPr txBox="1"/>
              <p:nvPr/>
            </p:nvSpPr>
            <p:spPr>
              <a:xfrm>
                <a:off x="4688319" y="4852199"/>
                <a:ext cx="699241"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smtClean="0">
                          <a:solidFill>
                            <a:schemeClr val="tx1"/>
                          </a:solidFill>
                          <a:latin typeface="Cambria Math" panose="02040503050406030204" pitchFamily="18" charset="0"/>
                        </a:rPr>
                        <m:t>1 </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𝑡𝑜𝑛</m:t>
                          </m:r>
                        </m:e>
                        <m:sub>
                          <m:r>
                            <a:rPr lang="it-IT" sz="1800" i="1">
                              <a:solidFill>
                                <a:schemeClr val="tx1"/>
                              </a:solidFill>
                              <a:latin typeface="Cambria Math" panose="02040503050406030204" pitchFamily="18" charset="0"/>
                            </a:rPr>
                            <m:t>𝐺</m:t>
                          </m:r>
                        </m:sub>
                      </m:sSub>
                    </m:oMath>
                  </m:oMathPara>
                </a14:m>
                <a:endParaRPr lang="it-IT" sz="1800" i="1">
                  <a:solidFill>
                    <a:schemeClr val="tx1"/>
                  </a:solidFill>
                  <a:latin typeface="Cambria Math" panose="02040503050406030204" pitchFamily="18" charset="0"/>
                </a:endParaRPr>
              </a:p>
            </p:txBody>
          </p:sp>
        </mc:Choice>
        <mc:Fallback xmlns="">
          <p:sp>
            <p:nvSpPr>
              <p:cNvPr id="5" name="CasellaDiTesto 4">
                <a:extLst>
                  <a:ext uri="{FF2B5EF4-FFF2-40B4-BE49-F238E27FC236}">
                    <a16:creationId xmlns:a16="http://schemas.microsoft.com/office/drawing/2014/main" id="{4704E27B-C135-4D2E-5464-5B085DFE4844}"/>
                  </a:ext>
                </a:extLst>
              </p:cNvPr>
              <p:cNvSpPr txBox="1">
                <a:spLocks noRot="1" noChangeAspect="1" noMove="1" noResize="1" noEditPoints="1" noAdjustHandles="1" noChangeArrowheads="1" noChangeShapeType="1" noTextEdit="1"/>
              </p:cNvSpPr>
              <p:nvPr/>
            </p:nvSpPr>
            <p:spPr>
              <a:xfrm>
                <a:off x="4688319" y="4852199"/>
                <a:ext cx="699241" cy="446276"/>
              </a:xfrm>
              <a:prstGeom prst="rect">
                <a:avLst/>
              </a:prstGeom>
              <a:blipFill>
                <a:blip r:embed="rId4"/>
                <a:stretch>
                  <a:fillRect l="-113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7" name="Ovale 6">
            <a:extLst>
              <a:ext uri="{FF2B5EF4-FFF2-40B4-BE49-F238E27FC236}">
                <a16:creationId xmlns:a16="http://schemas.microsoft.com/office/drawing/2014/main" id="{139243F0-8E8F-D322-0471-484703E18051}"/>
              </a:ext>
            </a:extLst>
          </p:cNvPr>
          <p:cNvSpPr/>
          <p:nvPr/>
        </p:nvSpPr>
        <p:spPr>
          <a:xfrm>
            <a:off x="3245291" y="4642618"/>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cxnSp>
        <p:nvCxnSpPr>
          <p:cNvPr id="8" name="Connettore 2 7">
            <a:extLst>
              <a:ext uri="{FF2B5EF4-FFF2-40B4-BE49-F238E27FC236}">
                <a16:creationId xmlns:a16="http://schemas.microsoft.com/office/drawing/2014/main" id="{45CA3AC8-452F-EC16-9E8A-5AD450393234}"/>
              </a:ext>
            </a:extLst>
          </p:cNvPr>
          <p:cNvCxnSpPr>
            <a:cxnSpLocks/>
          </p:cNvCxnSpPr>
          <p:nvPr/>
        </p:nvCxnSpPr>
        <p:spPr>
          <a:xfrm>
            <a:off x="4058432" y="5047429"/>
            <a:ext cx="534636"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9" name="Connettore 2 8">
            <a:extLst>
              <a:ext uri="{FF2B5EF4-FFF2-40B4-BE49-F238E27FC236}">
                <a16:creationId xmlns:a16="http://schemas.microsoft.com/office/drawing/2014/main" id="{A675F865-F02A-E981-AAB2-0A9C13A8A840}"/>
              </a:ext>
            </a:extLst>
          </p:cNvPr>
          <p:cNvCxnSpPr>
            <a:cxnSpLocks/>
          </p:cNvCxnSpPr>
          <p:nvPr/>
        </p:nvCxnSpPr>
        <p:spPr>
          <a:xfrm flipV="1">
            <a:off x="3657004" y="4214822"/>
            <a:ext cx="0" cy="423581"/>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id="{32C47877-A959-47B0-B73C-6658329A5444}"/>
              </a:ext>
            </a:extLst>
          </p:cNvPr>
          <p:cNvSpPr txBox="1"/>
          <p:nvPr/>
        </p:nvSpPr>
        <p:spPr>
          <a:xfrm>
            <a:off x="3245289" y="4779265"/>
            <a:ext cx="809626" cy="523220"/>
          </a:xfrm>
          <a:prstGeom prst="rect">
            <a:avLst/>
          </a:prstGeom>
          <a:noFill/>
        </p:spPr>
        <p:txBody>
          <a:bodyPr wrap="square" rtlCol="0">
            <a:spAutoFit/>
          </a:bodyPr>
          <a:lstStyle/>
          <a:p>
            <a:pPr algn="ctr"/>
            <a:r>
              <a:rPr lang="en-US" sz="1400">
                <a:latin typeface="Trebuchet MS" panose="020B0603020202020204" pitchFamily="34" charset="0"/>
              </a:rPr>
              <a:t>Goods</a:t>
            </a:r>
          </a:p>
          <a:p>
            <a:pPr algn="ctr"/>
            <a:r>
              <a:rPr lang="en-US" sz="1400">
                <a:latin typeface="Trebuchet MS" panose="020B0603020202020204" pitchFamily="34" charset="0"/>
              </a:rPr>
              <a:t>(G)</a:t>
            </a: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F03EA42D-6BC0-943F-3D15-02719DF6477C}"/>
                  </a:ext>
                </a:extLst>
              </p:cNvPr>
              <p:cNvSpPr txBox="1"/>
              <p:nvPr/>
            </p:nvSpPr>
            <p:spPr>
              <a:xfrm>
                <a:off x="1639487" y="4717689"/>
                <a:ext cx="1023541" cy="7423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smtClean="0">
                          <a:solidFill>
                            <a:schemeClr val="tx1"/>
                          </a:solidFill>
                          <a:latin typeface="Cambria Math" panose="02040503050406030204" pitchFamily="18" charset="0"/>
                        </a:rPr>
                        <m:t>4 </m:t>
                      </m:r>
                      <m:f>
                        <m:fPr>
                          <m:ctrlPr>
                            <a:rPr lang="it-IT" sz="1800" i="1">
                              <a:solidFill>
                                <a:schemeClr val="tx1"/>
                              </a:solidFill>
                              <a:latin typeface="Cambria Math" panose="02040503050406030204" pitchFamily="18" charset="0"/>
                            </a:rPr>
                          </m:ctrlPr>
                        </m:fPr>
                        <m:num>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𝑀𝑊h</m:t>
                              </m:r>
                            </m:e>
                            <m:sub>
                              <m:r>
                                <a:rPr lang="it-IT" sz="1800" i="1">
                                  <a:solidFill>
                                    <a:schemeClr val="tx1"/>
                                  </a:solidFill>
                                  <a:latin typeface="Cambria Math" panose="02040503050406030204" pitchFamily="18" charset="0"/>
                                </a:rPr>
                                <m:t>𝐸</m:t>
                              </m:r>
                            </m:sub>
                          </m:sSub>
                        </m:num>
                        <m:den>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𝑡𝑜𝑛</m:t>
                              </m:r>
                            </m:e>
                            <m:sub>
                              <m:r>
                                <a:rPr lang="it-IT" sz="1800" i="1">
                                  <a:solidFill>
                                    <a:schemeClr val="tx1"/>
                                  </a:solidFill>
                                  <a:latin typeface="Cambria Math" panose="02040503050406030204" pitchFamily="18" charset="0"/>
                                </a:rPr>
                                <m:t>𝐺</m:t>
                              </m:r>
                            </m:sub>
                          </m:sSub>
                        </m:den>
                      </m:f>
                    </m:oMath>
                  </m:oMathPara>
                </a14:m>
                <a:endParaRPr lang="it-IT" sz="1800" i="1">
                  <a:solidFill>
                    <a:schemeClr val="tx1"/>
                  </a:solidFill>
                  <a:latin typeface="Cambria Math" panose="02040503050406030204" pitchFamily="18" charset="0"/>
                </a:endParaRPr>
              </a:p>
            </p:txBody>
          </p:sp>
        </mc:Choice>
        <mc:Fallback xmlns="">
          <p:sp>
            <p:nvSpPr>
              <p:cNvPr id="11" name="CasellaDiTesto 10">
                <a:extLst>
                  <a:ext uri="{FF2B5EF4-FFF2-40B4-BE49-F238E27FC236}">
                    <a16:creationId xmlns:a16="http://schemas.microsoft.com/office/drawing/2014/main" id="{F03EA42D-6BC0-943F-3D15-02719DF6477C}"/>
                  </a:ext>
                </a:extLst>
              </p:cNvPr>
              <p:cNvSpPr txBox="1">
                <a:spLocks noRot="1" noChangeAspect="1" noMove="1" noResize="1" noEditPoints="1" noAdjustHandles="1" noChangeArrowheads="1" noChangeShapeType="1" noTextEdit="1"/>
              </p:cNvSpPr>
              <p:nvPr/>
            </p:nvSpPr>
            <p:spPr>
              <a:xfrm>
                <a:off x="1639487" y="4717689"/>
                <a:ext cx="1023541" cy="742319"/>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F18BC358-6CB6-E90C-62FA-635161776546}"/>
                  </a:ext>
                </a:extLst>
              </p:cNvPr>
              <p:cNvSpPr txBox="1"/>
              <p:nvPr/>
            </p:nvSpPr>
            <p:spPr>
              <a:xfrm>
                <a:off x="3170191" y="3531211"/>
                <a:ext cx="908717" cy="7167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smtClean="0">
                          <a:solidFill>
                            <a:schemeClr val="tx1"/>
                          </a:solidFill>
                          <a:latin typeface="Cambria Math" panose="02040503050406030204" pitchFamily="18" charset="0"/>
                        </a:rPr>
                        <m:t>4 </m:t>
                      </m:r>
                      <m:f>
                        <m:fPr>
                          <m:ctrlPr>
                            <a:rPr lang="it-IT" sz="1800" i="1">
                              <a:solidFill>
                                <a:schemeClr val="tx1"/>
                              </a:solidFill>
                              <a:latin typeface="Cambria Math" panose="02040503050406030204" pitchFamily="18" charset="0"/>
                            </a:rPr>
                          </m:ctrlPr>
                        </m:fPr>
                        <m:num>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𝑡𝑜𝑛</m:t>
                              </m:r>
                            </m:e>
                            <m:sub>
                              <m:r>
                                <a:rPr lang="it-IT" sz="1800" i="1">
                                  <a:solidFill>
                                    <a:schemeClr val="tx1"/>
                                  </a:solidFill>
                                  <a:latin typeface="Cambria Math" panose="02040503050406030204" pitchFamily="18" charset="0"/>
                                </a:rPr>
                                <m:t>𝐶𝑂</m:t>
                              </m:r>
                              <m:r>
                                <a:rPr lang="it-IT" sz="1800" i="1">
                                  <a:solidFill>
                                    <a:schemeClr val="tx1"/>
                                  </a:solidFill>
                                  <a:latin typeface="Cambria Math" panose="02040503050406030204" pitchFamily="18" charset="0"/>
                                </a:rPr>
                                <m:t>2</m:t>
                              </m:r>
                            </m:sub>
                          </m:sSub>
                        </m:num>
                        <m:den>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𝑡𝑜𝑛</m:t>
                              </m:r>
                            </m:e>
                            <m:sub>
                              <m:r>
                                <a:rPr lang="it-IT" sz="1800" i="1">
                                  <a:solidFill>
                                    <a:schemeClr val="tx1"/>
                                  </a:solidFill>
                                  <a:latin typeface="Cambria Math" panose="02040503050406030204" pitchFamily="18" charset="0"/>
                                </a:rPr>
                                <m:t>𝐺</m:t>
                              </m:r>
                            </m:sub>
                          </m:sSub>
                        </m:den>
                      </m:f>
                    </m:oMath>
                  </m:oMathPara>
                </a14:m>
                <a:endParaRPr lang="it-IT" sz="1800" i="1">
                  <a:solidFill>
                    <a:schemeClr val="tx1"/>
                  </a:solidFill>
                  <a:latin typeface="Cambria Math" panose="02040503050406030204" pitchFamily="18" charset="0"/>
                </a:endParaRPr>
              </a:p>
            </p:txBody>
          </p:sp>
        </mc:Choice>
        <mc:Fallback xmlns="">
          <p:sp>
            <p:nvSpPr>
              <p:cNvPr id="12" name="CasellaDiTesto 11">
                <a:extLst>
                  <a:ext uri="{FF2B5EF4-FFF2-40B4-BE49-F238E27FC236}">
                    <a16:creationId xmlns:a16="http://schemas.microsoft.com/office/drawing/2014/main" id="{F18BC358-6CB6-E90C-62FA-635161776546}"/>
                  </a:ext>
                </a:extLst>
              </p:cNvPr>
              <p:cNvSpPr txBox="1">
                <a:spLocks noRot="1" noChangeAspect="1" noMove="1" noResize="1" noEditPoints="1" noAdjustHandles="1" noChangeArrowheads="1" noChangeShapeType="1" noTextEdit="1"/>
              </p:cNvSpPr>
              <p:nvPr/>
            </p:nvSpPr>
            <p:spPr>
              <a:xfrm>
                <a:off x="3170191" y="3531211"/>
                <a:ext cx="908717" cy="716735"/>
              </a:xfrm>
              <a:prstGeom prst="rect">
                <a:avLst/>
              </a:prstGeom>
              <a:blipFill>
                <a:blip r:embed="rId6"/>
                <a:stretch>
                  <a:fillRect l="-6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13" name="Connettore 2 12">
            <a:extLst>
              <a:ext uri="{FF2B5EF4-FFF2-40B4-BE49-F238E27FC236}">
                <a16:creationId xmlns:a16="http://schemas.microsoft.com/office/drawing/2014/main" id="{0FE18A2F-B4C3-A420-53AD-A8B649A62522}"/>
              </a:ext>
            </a:extLst>
          </p:cNvPr>
          <p:cNvCxnSpPr>
            <a:cxnSpLocks/>
          </p:cNvCxnSpPr>
          <p:nvPr/>
        </p:nvCxnSpPr>
        <p:spPr>
          <a:xfrm>
            <a:off x="2710654" y="5047429"/>
            <a:ext cx="534636"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40918AE4-D369-1130-70C3-2C0C46783790}"/>
                  </a:ext>
                </a:extLst>
              </p:cNvPr>
              <p:cNvSpPr txBox="1"/>
              <p:nvPr/>
            </p:nvSpPr>
            <p:spPr>
              <a:xfrm>
                <a:off x="9221057" y="4852199"/>
                <a:ext cx="908717"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smtClean="0">
                          <a:solidFill>
                            <a:schemeClr val="tx1"/>
                          </a:solidFill>
                          <a:latin typeface="Cambria Math" panose="02040503050406030204" pitchFamily="18" charset="0"/>
                        </a:rPr>
                        <m:t>1</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 </m:t>
                          </m:r>
                          <m:r>
                            <a:rPr lang="it-IT" sz="1800" i="1">
                              <a:solidFill>
                                <a:schemeClr val="tx1"/>
                              </a:solidFill>
                              <a:latin typeface="Cambria Math" panose="02040503050406030204" pitchFamily="18" charset="0"/>
                            </a:rPr>
                            <m:t>𝑀𝑊h</m:t>
                          </m:r>
                        </m:e>
                        <m:sub>
                          <m:r>
                            <a:rPr lang="it-IT" sz="1800" i="1">
                              <a:solidFill>
                                <a:schemeClr val="tx1"/>
                              </a:solidFill>
                              <a:latin typeface="Cambria Math" panose="02040503050406030204" pitchFamily="18" charset="0"/>
                            </a:rPr>
                            <m:t>𝐸</m:t>
                          </m:r>
                        </m:sub>
                      </m:sSub>
                    </m:oMath>
                  </m:oMathPara>
                </a14:m>
                <a:endParaRPr lang="it-IT" sz="1800" i="1">
                  <a:solidFill>
                    <a:schemeClr val="tx1"/>
                  </a:solidFill>
                  <a:latin typeface="Cambria Math" panose="02040503050406030204" pitchFamily="18" charset="0"/>
                </a:endParaRPr>
              </a:p>
            </p:txBody>
          </p:sp>
        </mc:Choice>
        <mc:Fallback xmlns="">
          <p:sp>
            <p:nvSpPr>
              <p:cNvPr id="14" name="CasellaDiTesto 13">
                <a:extLst>
                  <a:ext uri="{FF2B5EF4-FFF2-40B4-BE49-F238E27FC236}">
                    <a16:creationId xmlns:a16="http://schemas.microsoft.com/office/drawing/2014/main" id="{40918AE4-D369-1130-70C3-2C0C46783790}"/>
                  </a:ext>
                </a:extLst>
              </p:cNvPr>
              <p:cNvSpPr txBox="1">
                <a:spLocks noRot="1" noChangeAspect="1" noMove="1" noResize="1" noEditPoints="1" noAdjustHandles="1" noChangeArrowheads="1" noChangeShapeType="1" noTextEdit="1"/>
              </p:cNvSpPr>
              <p:nvPr/>
            </p:nvSpPr>
            <p:spPr>
              <a:xfrm>
                <a:off x="9221057" y="4852199"/>
                <a:ext cx="908717" cy="446276"/>
              </a:xfrm>
              <a:prstGeom prst="rect">
                <a:avLst/>
              </a:prstGeom>
              <a:blipFill>
                <a:blip r:embed="rId7"/>
                <a:stretch>
                  <a:fillRect l="-80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15" name="Ovale 14">
            <a:extLst>
              <a:ext uri="{FF2B5EF4-FFF2-40B4-BE49-F238E27FC236}">
                <a16:creationId xmlns:a16="http://schemas.microsoft.com/office/drawing/2014/main" id="{FF71E342-7DD7-5D4C-E7F2-8A5789EE3D01}"/>
              </a:ext>
            </a:extLst>
          </p:cNvPr>
          <p:cNvSpPr/>
          <p:nvPr/>
        </p:nvSpPr>
        <p:spPr>
          <a:xfrm>
            <a:off x="7778029" y="4642618"/>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cxnSp>
        <p:nvCxnSpPr>
          <p:cNvPr id="16" name="Connettore 2 15">
            <a:extLst>
              <a:ext uri="{FF2B5EF4-FFF2-40B4-BE49-F238E27FC236}">
                <a16:creationId xmlns:a16="http://schemas.microsoft.com/office/drawing/2014/main" id="{8FAE2584-A24D-6E7B-82F9-F720DCE77D40}"/>
              </a:ext>
            </a:extLst>
          </p:cNvPr>
          <p:cNvCxnSpPr>
            <a:cxnSpLocks/>
          </p:cNvCxnSpPr>
          <p:nvPr/>
        </p:nvCxnSpPr>
        <p:spPr>
          <a:xfrm>
            <a:off x="8591170" y="5047429"/>
            <a:ext cx="534636"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17" name="Connettore 2 16">
            <a:extLst>
              <a:ext uri="{FF2B5EF4-FFF2-40B4-BE49-F238E27FC236}">
                <a16:creationId xmlns:a16="http://schemas.microsoft.com/office/drawing/2014/main" id="{0F3C1334-94EF-5902-A317-518AD7470F9F}"/>
              </a:ext>
            </a:extLst>
          </p:cNvPr>
          <p:cNvCxnSpPr>
            <a:cxnSpLocks/>
          </p:cNvCxnSpPr>
          <p:nvPr/>
        </p:nvCxnSpPr>
        <p:spPr>
          <a:xfrm flipV="1">
            <a:off x="8189742" y="4214822"/>
            <a:ext cx="0" cy="423581"/>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sp>
        <p:nvSpPr>
          <p:cNvPr id="18" name="CasellaDiTesto 17">
            <a:extLst>
              <a:ext uri="{FF2B5EF4-FFF2-40B4-BE49-F238E27FC236}">
                <a16:creationId xmlns:a16="http://schemas.microsoft.com/office/drawing/2014/main" id="{3DCEE7A2-4119-09BC-C705-8581A4BA0E3F}"/>
              </a:ext>
            </a:extLst>
          </p:cNvPr>
          <p:cNvSpPr txBox="1"/>
          <p:nvPr/>
        </p:nvSpPr>
        <p:spPr>
          <a:xfrm>
            <a:off x="7778027" y="4779265"/>
            <a:ext cx="809626" cy="523220"/>
          </a:xfrm>
          <a:prstGeom prst="rect">
            <a:avLst/>
          </a:prstGeom>
          <a:noFill/>
        </p:spPr>
        <p:txBody>
          <a:bodyPr wrap="square" rtlCol="0">
            <a:spAutoFit/>
          </a:bodyPr>
          <a:lstStyle/>
          <a:p>
            <a:pPr algn="ctr"/>
            <a:r>
              <a:rPr lang="en-US" sz="1400">
                <a:latin typeface="Trebuchet MS" panose="020B0603020202020204" pitchFamily="34" charset="0"/>
              </a:rPr>
              <a:t>Energy</a:t>
            </a:r>
          </a:p>
          <a:p>
            <a:pPr algn="ctr"/>
            <a:r>
              <a:rPr lang="en-US" sz="1400">
                <a:latin typeface="Trebuchet MS" panose="020B0603020202020204" pitchFamily="34" charset="0"/>
              </a:rPr>
              <a:t>(E)</a:t>
            </a:r>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EF743F06-0A8D-A5C0-FB5B-2BDFD44A0181}"/>
                  </a:ext>
                </a:extLst>
              </p:cNvPr>
              <p:cNvSpPr txBox="1"/>
              <p:nvPr/>
            </p:nvSpPr>
            <p:spPr>
              <a:xfrm>
                <a:off x="6121083" y="4717689"/>
                <a:ext cx="1023541" cy="7149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smtClean="0">
                          <a:solidFill>
                            <a:schemeClr val="tx1"/>
                          </a:solidFill>
                          <a:latin typeface="Cambria Math" panose="02040503050406030204" pitchFamily="18" charset="0"/>
                        </a:rPr>
                        <m:t>0.1 </m:t>
                      </m:r>
                      <m:f>
                        <m:fPr>
                          <m:ctrlPr>
                            <a:rPr lang="it-IT" sz="1800" i="1">
                              <a:solidFill>
                                <a:schemeClr val="tx1"/>
                              </a:solidFill>
                              <a:latin typeface="Cambria Math" panose="02040503050406030204" pitchFamily="18" charset="0"/>
                            </a:rPr>
                          </m:ctrlPr>
                        </m:fPr>
                        <m:num>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𝑡𝑜𝑛</m:t>
                              </m:r>
                            </m:e>
                            <m:sub>
                              <m:r>
                                <a:rPr lang="it-IT" sz="1800" i="1">
                                  <a:solidFill>
                                    <a:schemeClr val="tx1"/>
                                  </a:solidFill>
                                  <a:latin typeface="Cambria Math" panose="02040503050406030204" pitchFamily="18" charset="0"/>
                                </a:rPr>
                                <m:t>𝐺</m:t>
                              </m:r>
                            </m:sub>
                          </m:sSub>
                        </m:num>
                        <m:den>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𝑀𝑊h</m:t>
                              </m:r>
                            </m:e>
                            <m:sub>
                              <m:r>
                                <a:rPr lang="it-IT" sz="1800" i="1">
                                  <a:solidFill>
                                    <a:schemeClr val="tx1"/>
                                  </a:solidFill>
                                  <a:latin typeface="Cambria Math" panose="02040503050406030204" pitchFamily="18" charset="0"/>
                                </a:rPr>
                                <m:t>𝐸</m:t>
                              </m:r>
                            </m:sub>
                          </m:sSub>
                        </m:den>
                      </m:f>
                    </m:oMath>
                  </m:oMathPara>
                </a14:m>
                <a:endParaRPr lang="it-IT" sz="1800" i="1">
                  <a:solidFill>
                    <a:schemeClr val="tx1"/>
                  </a:solidFill>
                  <a:latin typeface="Cambria Math" panose="02040503050406030204" pitchFamily="18" charset="0"/>
                </a:endParaRPr>
              </a:p>
            </p:txBody>
          </p:sp>
        </mc:Choice>
        <mc:Fallback xmlns="">
          <p:sp>
            <p:nvSpPr>
              <p:cNvPr id="19" name="CasellaDiTesto 18">
                <a:extLst>
                  <a:ext uri="{FF2B5EF4-FFF2-40B4-BE49-F238E27FC236}">
                    <a16:creationId xmlns:a16="http://schemas.microsoft.com/office/drawing/2014/main" id="{EF743F06-0A8D-A5C0-FB5B-2BDFD44A0181}"/>
                  </a:ext>
                </a:extLst>
              </p:cNvPr>
              <p:cNvSpPr txBox="1">
                <a:spLocks noRot="1" noChangeAspect="1" noMove="1" noResize="1" noEditPoints="1" noAdjustHandles="1" noChangeArrowheads="1" noChangeShapeType="1" noTextEdit="1"/>
              </p:cNvSpPr>
              <p:nvPr/>
            </p:nvSpPr>
            <p:spPr>
              <a:xfrm>
                <a:off x="6121083" y="4717689"/>
                <a:ext cx="1023541" cy="714939"/>
              </a:xfrm>
              <a:prstGeom prst="rect">
                <a:avLst/>
              </a:prstGeom>
              <a:blipFill>
                <a:blip r:embed="rId8"/>
                <a:stretch>
                  <a:fillRect l="-29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160D460C-8156-C01F-EF16-A78B505B1D2B}"/>
                  </a:ext>
                </a:extLst>
              </p:cNvPr>
              <p:cNvSpPr txBox="1"/>
              <p:nvPr/>
            </p:nvSpPr>
            <p:spPr>
              <a:xfrm>
                <a:off x="7653857" y="3531211"/>
                <a:ext cx="1023535" cy="7167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smtClean="0">
                          <a:solidFill>
                            <a:schemeClr val="tx1"/>
                          </a:solidFill>
                          <a:latin typeface="Cambria Math" panose="02040503050406030204" pitchFamily="18" charset="0"/>
                        </a:rPr>
                        <m:t>20 </m:t>
                      </m:r>
                      <m:f>
                        <m:fPr>
                          <m:ctrlPr>
                            <a:rPr lang="it-IT" sz="1800" i="1">
                              <a:solidFill>
                                <a:schemeClr val="tx1"/>
                              </a:solidFill>
                              <a:latin typeface="Cambria Math" panose="02040503050406030204" pitchFamily="18" charset="0"/>
                            </a:rPr>
                          </m:ctrlPr>
                        </m:fPr>
                        <m:num>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𝑡𝑜𝑛</m:t>
                              </m:r>
                            </m:e>
                            <m:sub>
                              <m:r>
                                <a:rPr lang="it-IT" sz="1800" i="1">
                                  <a:solidFill>
                                    <a:schemeClr val="tx1"/>
                                  </a:solidFill>
                                  <a:latin typeface="Cambria Math" panose="02040503050406030204" pitchFamily="18" charset="0"/>
                                </a:rPr>
                                <m:t>𝐶𝑂</m:t>
                              </m:r>
                              <m:r>
                                <a:rPr lang="it-IT" sz="1800" i="1">
                                  <a:solidFill>
                                    <a:schemeClr val="tx1"/>
                                  </a:solidFill>
                                  <a:latin typeface="Cambria Math" panose="02040503050406030204" pitchFamily="18" charset="0"/>
                                </a:rPr>
                                <m:t>2</m:t>
                              </m:r>
                            </m:sub>
                          </m:sSub>
                        </m:num>
                        <m:den>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𝑀𝑊h</m:t>
                              </m:r>
                            </m:e>
                            <m:sub>
                              <m:r>
                                <a:rPr lang="it-IT" sz="1800" i="1">
                                  <a:solidFill>
                                    <a:schemeClr val="tx1"/>
                                  </a:solidFill>
                                  <a:latin typeface="Cambria Math" panose="02040503050406030204" pitchFamily="18" charset="0"/>
                                </a:rPr>
                                <m:t>𝐸</m:t>
                              </m:r>
                            </m:sub>
                          </m:sSub>
                        </m:den>
                      </m:f>
                    </m:oMath>
                  </m:oMathPara>
                </a14:m>
                <a:endParaRPr lang="it-IT" sz="1800" i="1">
                  <a:solidFill>
                    <a:schemeClr val="tx1"/>
                  </a:solidFill>
                  <a:latin typeface="Cambria Math" panose="02040503050406030204" pitchFamily="18" charset="0"/>
                </a:endParaRPr>
              </a:p>
            </p:txBody>
          </p:sp>
        </mc:Choice>
        <mc:Fallback xmlns="">
          <p:sp>
            <p:nvSpPr>
              <p:cNvPr id="20" name="CasellaDiTesto 19">
                <a:extLst>
                  <a:ext uri="{FF2B5EF4-FFF2-40B4-BE49-F238E27FC236}">
                    <a16:creationId xmlns:a16="http://schemas.microsoft.com/office/drawing/2014/main" id="{160D460C-8156-C01F-EF16-A78B505B1D2B}"/>
                  </a:ext>
                </a:extLst>
              </p:cNvPr>
              <p:cNvSpPr txBox="1">
                <a:spLocks noRot="1" noChangeAspect="1" noMove="1" noResize="1" noEditPoints="1" noAdjustHandles="1" noChangeArrowheads="1" noChangeShapeType="1" noTextEdit="1"/>
              </p:cNvSpPr>
              <p:nvPr/>
            </p:nvSpPr>
            <p:spPr>
              <a:xfrm>
                <a:off x="7653857" y="3531211"/>
                <a:ext cx="1023535" cy="716735"/>
              </a:xfrm>
              <a:prstGeom prst="rect">
                <a:avLst/>
              </a:prstGeom>
              <a:blipFill>
                <a:blip r:embed="rId9"/>
                <a:stretch>
                  <a:fillRect l="-119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21" name="Connettore 2 20">
            <a:extLst>
              <a:ext uri="{FF2B5EF4-FFF2-40B4-BE49-F238E27FC236}">
                <a16:creationId xmlns:a16="http://schemas.microsoft.com/office/drawing/2014/main" id="{86989783-7B1A-04B0-3F19-C61ADFAB9039}"/>
              </a:ext>
            </a:extLst>
          </p:cNvPr>
          <p:cNvCxnSpPr>
            <a:cxnSpLocks/>
          </p:cNvCxnSpPr>
          <p:nvPr/>
        </p:nvCxnSpPr>
        <p:spPr>
          <a:xfrm>
            <a:off x="7243392" y="5047429"/>
            <a:ext cx="534636"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pic>
        <p:nvPicPr>
          <p:cNvPr id="22" name="Picture 16" descr="fuel Icon 689767">
            <a:extLst>
              <a:ext uri="{FF2B5EF4-FFF2-40B4-BE49-F238E27FC236}">
                <a16:creationId xmlns:a16="http://schemas.microsoft.com/office/drawing/2014/main" id="{A53D2A45-F9D6-4557-7564-5B73884E1F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20149" y="5330351"/>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goods Icon 3576882">
            <a:extLst>
              <a:ext uri="{FF2B5EF4-FFF2-40B4-BE49-F238E27FC236}">
                <a16:creationId xmlns:a16="http://schemas.microsoft.com/office/drawing/2014/main" id="{CFB945CF-B856-51FE-EEB7-91789C1E3F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3178" y="5315594"/>
            <a:ext cx="824382" cy="8243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pollution Icon 2965859">
            <a:extLst>
              <a:ext uri="{FF2B5EF4-FFF2-40B4-BE49-F238E27FC236}">
                <a16:creationId xmlns:a16="http://schemas.microsoft.com/office/drawing/2014/main" id="{3B030E82-9F27-51B9-5B17-7FFC5DD02B4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8908" y="3416197"/>
            <a:ext cx="740044" cy="7400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pollution Icon 2965859">
            <a:extLst>
              <a:ext uri="{FF2B5EF4-FFF2-40B4-BE49-F238E27FC236}">
                <a16:creationId xmlns:a16="http://schemas.microsoft.com/office/drawing/2014/main" id="{66057E0E-9749-5B22-C09E-8E1C82917F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08388" y="3416197"/>
            <a:ext cx="740044" cy="74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916245"/>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25EC03A7-B86C-2518-5956-562782ABA8F9}"/>
              </a:ext>
            </a:extLst>
          </p:cNvPr>
          <p:cNvSpPr txBox="1"/>
          <p:nvPr/>
        </p:nvSpPr>
        <p:spPr>
          <a:xfrm>
            <a:off x="402400" y="1451606"/>
            <a:ext cx="5916773" cy="1723549"/>
          </a:xfrm>
          <a:prstGeom prst="rect">
            <a:avLst/>
          </a:prstGeom>
          <a:noFill/>
        </p:spPr>
        <p:txBody>
          <a:bodyPr wrap="square" rtlCol="0">
            <a:spAutoFit/>
          </a:bodyPr>
          <a:lstStyle/>
          <a:p>
            <a:pPr>
              <a:spcBef>
                <a:spcPts val="600"/>
              </a:spcBef>
              <a:spcAft>
                <a:spcPts val="600"/>
              </a:spcAft>
            </a:pPr>
            <a:r>
              <a:rPr lang="en-US" sz="1600" b="1"/>
              <a:t>Questions </a:t>
            </a:r>
          </a:p>
          <a:p>
            <a:pPr marL="742950" lvl="1" indent="-285750">
              <a:spcBef>
                <a:spcPts val="600"/>
              </a:spcBef>
              <a:spcAft>
                <a:spcPts val="600"/>
              </a:spcAft>
              <a:buFont typeface="Arial" panose="020B0604020202020204" pitchFamily="34" charset="0"/>
              <a:buChar char="•"/>
            </a:pPr>
            <a:r>
              <a:rPr lang="en-US" sz="1400"/>
              <a:t>Calculate the </a:t>
            </a:r>
            <a:r>
              <a:rPr lang="en-US" sz="1400" b="1">
                <a:solidFill>
                  <a:schemeClr val="accent2"/>
                </a:solidFill>
              </a:rPr>
              <a:t>total production of Energy and Goods </a:t>
            </a:r>
            <a:r>
              <a:rPr lang="en-US" sz="1400"/>
              <a:t>produced by the system in delivering a net amount of 15 tons of goods as final demand</a:t>
            </a:r>
          </a:p>
          <a:p>
            <a:pPr marL="742950" lvl="1" indent="-285750">
              <a:spcBef>
                <a:spcPts val="600"/>
              </a:spcBef>
              <a:spcAft>
                <a:spcPts val="600"/>
              </a:spcAft>
              <a:buFont typeface="Arial" panose="020B0604020202020204" pitchFamily="34" charset="0"/>
              <a:buChar char="•"/>
            </a:pPr>
            <a:r>
              <a:rPr lang="en-US" sz="1400"/>
              <a:t>Calculate the </a:t>
            </a:r>
            <a:r>
              <a:rPr lang="en-US" sz="1400" b="1">
                <a:solidFill>
                  <a:schemeClr val="accent2"/>
                </a:solidFill>
              </a:rPr>
              <a:t>total CO2 emissions </a:t>
            </a:r>
            <a:r>
              <a:rPr lang="en-US" sz="1400"/>
              <a:t>caused by the system in delivering the same final demand</a:t>
            </a:r>
          </a:p>
        </p:txBody>
      </p:sp>
      <p:sp>
        <p:nvSpPr>
          <p:cNvPr id="5" name="Ovale 4">
            <a:extLst>
              <a:ext uri="{FF2B5EF4-FFF2-40B4-BE49-F238E27FC236}">
                <a16:creationId xmlns:a16="http://schemas.microsoft.com/office/drawing/2014/main" id="{7B43F825-339E-57AB-01B2-B9E5E69C28E0}"/>
              </a:ext>
            </a:extLst>
          </p:cNvPr>
          <p:cNvSpPr/>
          <p:nvPr/>
        </p:nvSpPr>
        <p:spPr>
          <a:xfrm>
            <a:off x="7629641" y="2705951"/>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7" name="CasellaDiTesto 6">
            <a:extLst>
              <a:ext uri="{FF2B5EF4-FFF2-40B4-BE49-F238E27FC236}">
                <a16:creationId xmlns:a16="http://schemas.microsoft.com/office/drawing/2014/main" id="{C3B7F158-762F-AC82-AEA7-482FDB5F33FD}"/>
              </a:ext>
            </a:extLst>
          </p:cNvPr>
          <p:cNvSpPr txBox="1"/>
          <p:nvPr/>
        </p:nvSpPr>
        <p:spPr>
          <a:xfrm>
            <a:off x="7629639" y="2842598"/>
            <a:ext cx="809626" cy="523220"/>
          </a:xfrm>
          <a:prstGeom prst="rect">
            <a:avLst/>
          </a:prstGeom>
          <a:noFill/>
        </p:spPr>
        <p:txBody>
          <a:bodyPr wrap="square" rtlCol="0">
            <a:spAutoFit/>
          </a:bodyPr>
          <a:lstStyle/>
          <a:p>
            <a:pPr algn="ctr"/>
            <a:r>
              <a:rPr lang="en-US" sz="1400">
                <a:latin typeface="Trebuchet MS" panose="020B0603020202020204" pitchFamily="34" charset="0"/>
              </a:rPr>
              <a:t>Goods</a:t>
            </a:r>
          </a:p>
          <a:p>
            <a:pPr algn="ctr"/>
            <a:r>
              <a:rPr lang="en-US" sz="1400">
                <a:latin typeface="Trebuchet MS" panose="020B0603020202020204" pitchFamily="34" charset="0"/>
              </a:rPr>
              <a:t>(G)</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BDDD5FE4-DD9E-CBA7-E112-44068E866AE8}"/>
                  </a:ext>
                </a:extLst>
              </p:cNvPr>
              <p:cNvSpPr txBox="1"/>
              <p:nvPr/>
            </p:nvSpPr>
            <p:spPr>
              <a:xfrm>
                <a:off x="8610535" y="3058362"/>
                <a:ext cx="1023541" cy="614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4 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den>
                      </m:f>
                    </m:oMath>
                  </m:oMathPara>
                </a14:m>
                <a:endParaRPr lang="it-IT" i="1">
                  <a:solidFill>
                    <a:schemeClr val="tx1"/>
                  </a:solidFill>
                  <a:latin typeface="Cambria Math" panose="02040503050406030204" pitchFamily="18" charset="0"/>
                </a:endParaRPr>
              </a:p>
            </p:txBody>
          </p:sp>
        </mc:Choice>
        <mc:Fallback xmlns="">
          <p:sp>
            <p:nvSpPr>
              <p:cNvPr id="8" name="CasellaDiTesto 7">
                <a:extLst>
                  <a:ext uri="{FF2B5EF4-FFF2-40B4-BE49-F238E27FC236}">
                    <a16:creationId xmlns:a16="http://schemas.microsoft.com/office/drawing/2014/main" id="{BDDD5FE4-DD9E-CBA7-E112-44068E866AE8}"/>
                  </a:ext>
                </a:extLst>
              </p:cNvPr>
              <p:cNvSpPr txBox="1">
                <a:spLocks noRot="1" noChangeAspect="1" noMove="1" noResize="1" noEditPoints="1" noAdjustHandles="1" noChangeArrowheads="1" noChangeShapeType="1" noTextEdit="1"/>
              </p:cNvSpPr>
              <p:nvPr/>
            </p:nvSpPr>
            <p:spPr>
              <a:xfrm>
                <a:off x="8610535" y="3058362"/>
                <a:ext cx="1023541" cy="614912"/>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EAD3D758-29F7-DAEA-C433-F58B773EB46E}"/>
                  </a:ext>
                </a:extLst>
              </p:cNvPr>
              <p:cNvSpPr txBox="1"/>
              <p:nvPr/>
            </p:nvSpPr>
            <p:spPr>
              <a:xfrm>
                <a:off x="7533119" y="5246241"/>
                <a:ext cx="908717" cy="5950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4 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den>
                      </m:f>
                    </m:oMath>
                  </m:oMathPara>
                </a14:m>
                <a:endParaRPr lang="it-IT" i="1">
                  <a:solidFill>
                    <a:schemeClr val="tx1"/>
                  </a:solidFill>
                  <a:latin typeface="Cambria Math" panose="02040503050406030204" pitchFamily="18" charset="0"/>
                </a:endParaRPr>
              </a:p>
            </p:txBody>
          </p:sp>
        </mc:Choice>
        <mc:Fallback xmlns="">
          <p:sp>
            <p:nvSpPr>
              <p:cNvPr id="9" name="CasellaDiTesto 8">
                <a:extLst>
                  <a:ext uri="{FF2B5EF4-FFF2-40B4-BE49-F238E27FC236}">
                    <a16:creationId xmlns:a16="http://schemas.microsoft.com/office/drawing/2014/main" id="{EAD3D758-29F7-DAEA-C433-F58B773EB46E}"/>
                  </a:ext>
                </a:extLst>
              </p:cNvPr>
              <p:cNvSpPr txBox="1">
                <a:spLocks noRot="1" noChangeAspect="1" noMove="1" noResize="1" noEditPoints="1" noAdjustHandles="1" noChangeArrowheads="1" noChangeShapeType="1" noTextEdit="1"/>
              </p:cNvSpPr>
              <p:nvPr/>
            </p:nvSpPr>
            <p:spPr>
              <a:xfrm>
                <a:off x="7533119" y="5246241"/>
                <a:ext cx="908717" cy="59503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10" name="Ovale 9">
            <a:extLst>
              <a:ext uri="{FF2B5EF4-FFF2-40B4-BE49-F238E27FC236}">
                <a16:creationId xmlns:a16="http://schemas.microsoft.com/office/drawing/2014/main" id="{6E181A85-3400-B2FF-D473-A88D68AE346B}"/>
              </a:ext>
            </a:extLst>
          </p:cNvPr>
          <p:cNvSpPr/>
          <p:nvPr/>
        </p:nvSpPr>
        <p:spPr>
          <a:xfrm>
            <a:off x="8844779" y="3791078"/>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cxnSp>
        <p:nvCxnSpPr>
          <p:cNvPr id="11" name="Connettore 2 10">
            <a:extLst>
              <a:ext uri="{FF2B5EF4-FFF2-40B4-BE49-F238E27FC236}">
                <a16:creationId xmlns:a16="http://schemas.microsoft.com/office/drawing/2014/main" id="{21C54A82-B830-983A-B764-215090306152}"/>
              </a:ext>
            </a:extLst>
          </p:cNvPr>
          <p:cNvCxnSpPr>
            <a:cxnSpLocks/>
          </p:cNvCxnSpPr>
          <p:nvPr/>
        </p:nvCxnSpPr>
        <p:spPr>
          <a:xfrm>
            <a:off x="8335044" y="2842598"/>
            <a:ext cx="2012916"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
        <p:nvSpPr>
          <p:cNvPr id="12" name="CasellaDiTesto 11">
            <a:extLst>
              <a:ext uri="{FF2B5EF4-FFF2-40B4-BE49-F238E27FC236}">
                <a16:creationId xmlns:a16="http://schemas.microsoft.com/office/drawing/2014/main" id="{066CB205-4422-AD6E-6689-7F61EA00388E}"/>
              </a:ext>
            </a:extLst>
          </p:cNvPr>
          <p:cNvSpPr txBox="1"/>
          <p:nvPr/>
        </p:nvSpPr>
        <p:spPr>
          <a:xfrm>
            <a:off x="8844777" y="3927725"/>
            <a:ext cx="809626" cy="523220"/>
          </a:xfrm>
          <a:prstGeom prst="rect">
            <a:avLst/>
          </a:prstGeom>
          <a:noFill/>
        </p:spPr>
        <p:txBody>
          <a:bodyPr wrap="square" rtlCol="0">
            <a:spAutoFit/>
          </a:bodyPr>
          <a:lstStyle/>
          <a:p>
            <a:pPr algn="ctr"/>
            <a:r>
              <a:rPr lang="en-US" sz="1400">
                <a:latin typeface="Trebuchet MS" panose="020B0603020202020204" pitchFamily="34" charset="0"/>
              </a:rPr>
              <a:t>Energy</a:t>
            </a:r>
          </a:p>
          <a:p>
            <a:pPr algn="ctr"/>
            <a:r>
              <a:rPr lang="en-US" sz="1400">
                <a:latin typeface="Trebuchet MS" panose="020B0603020202020204" pitchFamily="34" charset="0"/>
              </a:rPr>
              <a:t>(E)</a:t>
            </a:r>
          </a:p>
        </p:txBody>
      </p: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602B8494-7206-600C-D3A2-A4217A8647CB}"/>
                  </a:ext>
                </a:extLst>
              </p:cNvPr>
              <p:cNvSpPr txBox="1"/>
              <p:nvPr/>
            </p:nvSpPr>
            <p:spPr>
              <a:xfrm>
                <a:off x="7760968" y="3810707"/>
                <a:ext cx="1023541" cy="593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0.1 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den>
                      </m:f>
                    </m:oMath>
                  </m:oMathPara>
                </a14:m>
                <a:endParaRPr lang="it-IT" i="1">
                  <a:solidFill>
                    <a:schemeClr val="tx1"/>
                  </a:solidFill>
                  <a:latin typeface="Cambria Math" panose="02040503050406030204" pitchFamily="18" charset="0"/>
                </a:endParaRPr>
              </a:p>
            </p:txBody>
          </p:sp>
        </mc:Choice>
        <mc:Fallback xmlns="">
          <p:sp>
            <p:nvSpPr>
              <p:cNvPr id="13" name="CasellaDiTesto 12">
                <a:extLst>
                  <a:ext uri="{FF2B5EF4-FFF2-40B4-BE49-F238E27FC236}">
                    <a16:creationId xmlns:a16="http://schemas.microsoft.com/office/drawing/2014/main" id="{602B8494-7206-600C-D3A2-A4217A8647CB}"/>
                  </a:ext>
                </a:extLst>
              </p:cNvPr>
              <p:cNvSpPr txBox="1">
                <a:spLocks noRot="1" noChangeAspect="1" noMove="1" noResize="1" noEditPoints="1" noAdjustHandles="1" noChangeArrowheads="1" noChangeShapeType="1" noTextEdit="1"/>
              </p:cNvSpPr>
              <p:nvPr/>
            </p:nvSpPr>
            <p:spPr>
              <a:xfrm>
                <a:off x="7760968" y="3810707"/>
                <a:ext cx="1023541" cy="593624"/>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48191D40-6EC2-4F40-6EE6-CB7D51647ED5}"/>
                  </a:ext>
                </a:extLst>
              </p:cNvPr>
              <p:cNvSpPr txBox="1"/>
              <p:nvPr/>
            </p:nvSpPr>
            <p:spPr>
              <a:xfrm>
                <a:off x="8766366" y="5246241"/>
                <a:ext cx="1023535" cy="593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20 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den>
                      </m:f>
                    </m:oMath>
                  </m:oMathPara>
                </a14:m>
                <a:endParaRPr lang="it-IT" i="1">
                  <a:solidFill>
                    <a:schemeClr val="tx1"/>
                  </a:solidFill>
                  <a:latin typeface="Cambria Math" panose="02040503050406030204" pitchFamily="18" charset="0"/>
                </a:endParaRPr>
              </a:p>
            </p:txBody>
          </p:sp>
        </mc:Choice>
        <mc:Fallback xmlns="">
          <p:sp>
            <p:nvSpPr>
              <p:cNvPr id="14" name="CasellaDiTesto 13">
                <a:extLst>
                  <a:ext uri="{FF2B5EF4-FFF2-40B4-BE49-F238E27FC236}">
                    <a16:creationId xmlns:a16="http://schemas.microsoft.com/office/drawing/2014/main" id="{48191D40-6EC2-4F40-6EE6-CB7D51647ED5}"/>
                  </a:ext>
                </a:extLst>
              </p:cNvPr>
              <p:cNvSpPr txBox="1">
                <a:spLocks noRot="1" noChangeAspect="1" noMove="1" noResize="1" noEditPoints="1" noAdjustHandles="1" noChangeArrowheads="1" noChangeShapeType="1" noTextEdit="1"/>
              </p:cNvSpPr>
              <p:nvPr/>
            </p:nvSpPr>
            <p:spPr>
              <a:xfrm>
                <a:off x="8766366" y="5246241"/>
                <a:ext cx="1023535" cy="593624"/>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15" name="Connettore 2 14">
            <a:extLst>
              <a:ext uri="{FF2B5EF4-FFF2-40B4-BE49-F238E27FC236}">
                <a16:creationId xmlns:a16="http://schemas.microsoft.com/office/drawing/2014/main" id="{96D428E0-4A4C-C001-1D59-96B79AF27189}"/>
              </a:ext>
            </a:extLst>
          </p:cNvPr>
          <p:cNvCxnSpPr>
            <a:cxnSpLocks/>
          </p:cNvCxnSpPr>
          <p:nvPr/>
        </p:nvCxnSpPr>
        <p:spPr>
          <a:xfrm>
            <a:off x="8209282" y="3472635"/>
            <a:ext cx="660398" cy="589387"/>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16" name="Connettore 2 15">
            <a:extLst>
              <a:ext uri="{FF2B5EF4-FFF2-40B4-BE49-F238E27FC236}">
                <a16:creationId xmlns:a16="http://schemas.microsoft.com/office/drawing/2014/main" id="{925F59CE-36A5-4112-869B-C269C3FDAD89}"/>
              </a:ext>
            </a:extLst>
          </p:cNvPr>
          <p:cNvCxnSpPr>
            <a:cxnSpLocks/>
          </p:cNvCxnSpPr>
          <p:nvPr/>
        </p:nvCxnSpPr>
        <p:spPr>
          <a:xfrm>
            <a:off x="8414132" y="3229395"/>
            <a:ext cx="663828" cy="592448"/>
          </a:xfrm>
          <a:prstGeom prst="straightConnector1">
            <a:avLst/>
          </a:prstGeom>
          <a:ln w="19050">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Connettore 2 16">
            <a:extLst>
              <a:ext uri="{FF2B5EF4-FFF2-40B4-BE49-F238E27FC236}">
                <a16:creationId xmlns:a16="http://schemas.microsoft.com/office/drawing/2014/main" id="{9B6EFFB9-9873-201B-7156-F4731DEBC0DF}"/>
              </a:ext>
            </a:extLst>
          </p:cNvPr>
          <p:cNvCxnSpPr>
            <a:cxnSpLocks/>
          </p:cNvCxnSpPr>
          <p:nvPr/>
        </p:nvCxnSpPr>
        <p:spPr>
          <a:xfrm>
            <a:off x="9258837" y="4600703"/>
            <a:ext cx="0" cy="580171"/>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cxnSp>
        <p:nvCxnSpPr>
          <p:cNvPr id="18" name="Connettore 2 17">
            <a:extLst>
              <a:ext uri="{FF2B5EF4-FFF2-40B4-BE49-F238E27FC236}">
                <a16:creationId xmlns:a16="http://schemas.microsoft.com/office/drawing/2014/main" id="{57BBAACB-DD57-1CFC-EEDD-A7BD8CDC524B}"/>
              </a:ext>
            </a:extLst>
          </p:cNvPr>
          <p:cNvCxnSpPr>
            <a:cxnSpLocks/>
          </p:cNvCxnSpPr>
          <p:nvPr/>
        </p:nvCxnSpPr>
        <p:spPr>
          <a:xfrm>
            <a:off x="7726084" y="3365818"/>
            <a:ext cx="0" cy="1799816"/>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sp>
        <p:nvSpPr>
          <p:cNvPr id="19" name="Rettangolo 18">
            <a:extLst>
              <a:ext uri="{FF2B5EF4-FFF2-40B4-BE49-F238E27FC236}">
                <a16:creationId xmlns:a16="http://schemas.microsoft.com/office/drawing/2014/main" id="{6035F94C-6529-4A5B-F9D9-A5A40E1BBB52}"/>
              </a:ext>
            </a:extLst>
          </p:cNvPr>
          <p:cNvSpPr/>
          <p:nvPr/>
        </p:nvSpPr>
        <p:spPr>
          <a:xfrm>
            <a:off x="7437867" y="2547467"/>
            <a:ext cx="2352017" cy="2247317"/>
          </a:xfrm>
          <a:prstGeom prst="rect">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A9EF91DE-8504-F59A-4C9F-718CC589EC7A}"/>
                  </a:ext>
                </a:extLst>
              </p:cNvPr>
              <p:cNvSpPr txBox="1"/>
              <p:nvPr/>
            </p:nvSpPr>
            <p:spPr>
              <a:xfrm>
                <a:off x="10544513" y="2657932"/>
                <a:ext cx="699241"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a:solidFill>
                            <a:srgbClr val="FF0000"/>
                          </a:solidFill>
                          <a:latin typeface="Cambria Math" panose="02040503050406030204" pitchFamily="18" charset="0"/>
                        </a:rPr>
                        <m:t>15 </m:t>
                      </m:r>
                      <m:sSub>
                        <m:sSubPr>
                          <m:ctrlPr>
                            <a:rPr lang="it-IT" sz="1800" i="1">
                              <a:solidFill>
                                <a:srgbClr val="FF0000"/>
                              </a:solidFill>
                              <a:latin typeface="Cambria Math" panose="02040503050406030204" pitchFamily="18" charset="0"/>
                            </a:rPr>
                          </m:ctrlPr>
                        </m:sSubPr>
                        <m:e>
                          <m:r>
                            <a:rPr lang="it-IT" sz="1800" i="1">
                              <a:solidFill>
                                <a:srgbClr val="FF0000"/>
                              </a:solidFill>
                              <a:latin typeface="Cambria Math" panose="02040503050406030204" pitchFamily="18" charset="0"/>
                            </a:rPr>
                            <m:t>𝑡𝑜𝑛</m:t>
                          </m:r>
                        </m:e>
                        <m:sub>
                          <m:r>
                            <a:rPr lang="it-IT" sz="1800" i="1">
                              <a:solidFill>
                                <a:srgbClr val="FF0000"/>
                              </a:solidFill>
                              <a:latin typeface="Cambria Math" panose="02040503050406030204" pitchFamily="18" charset="0"/>
                            </a:rPr>
                            <m:t>𝐺</m:t>
                          </m:r>
                        </m:sub>
                      </m:sSub>
                    </m:oMath>
                  </m:oMathPara>
                </a14:m>
                <a:endParaRPr lang="it-IT" sz="1800" i="1">
                  <a:solidFill>
                    <a:srgbClr val="FF0000"/>
                  </a:solidFill>
                  <a:latin typeface="Cambria Math" panose="02040503050406030204" pitchFamily="18" charset="0"/>
                </a:endParaRPr>
              </a:p>
            </p:txBody>
          </p:sp>
        </mc:Choice>
        <mc:Fallback xmlns="">
          <p:sp>
            <p:nvSpPr>
              <p:cNvPr id="20" name="CasellaDiTesto 19">
                <a:extLst>
                  <a:ext uri="{FF2B5EF4-FFF2-40B4-BE49-F238E27FC236}">
                    <a16:creationId xmlns:a16="http://schemas.microsoft.com/office/drawing/2014/main" id="{A9EF91DE-8504-F59A-4C9F-718CC589EC7A}"/>
                  </a:ext>
                </a:extLst>
              </p:cNvPr>
              <p:cNvSpPr txBox="1">
                <a:spLocks noRot="1" noChangeAspect="1" noMove="1" noResize="1" noEditPoints="1" noAdjustHandles="1" noChangeArrowheads="1" noChangeShapeType="1" noTextEdit="1"/>
              </p:cNvSpPr>
              <p:nvPr/>
            </p:nvSpPr>
            <p:spPr>
              <a:xfrm>
                <a:off x="10544513" y="2657932"/>
                <a:ext cx="699241" cy="446276"/>
              </a:xfrm>
              <a:prstGeom prst="rect">
                <a:avLst/>
              </a:prstGeom>
              <a:blipFill>
                <a:blip r:embed="rId8"/>
                <a:stretch>
                  <a:fillRect l="-21930" r="-87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pic>
        <p:nvPicPr>
          <p:cNvPr id="21" name="Picture 6" descr="goods Icon 3576882">
            <a:extLst>
              <a:ext uri="{FF2B5EF4-FFF2-40B4-BE49-F238E27FC236}">
                <a16:creationId xmlns:a16="http://schemas.microsoft.com/office/drawing/2014/main" id="{D3AC189B-8F5F-7453-EB9B-52E3E7479F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9372" y="3060444"/>
            <a:ext cx="824382" cy="8243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pollution Icon 2965859">
            <a:extLst>
              <a:ext uri="{FF2B5EF4-FFF2-40B4-BE49-F238E27FC236}">
                <a16:creationId xmlns:a16="http://schemas.microsoft.com/office/drawing/2014/main" id="{51EAEC61-6214-55AF-4132-2DA05584C9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5044" y="5626583"/>
            <a:ext cx="740044" cy="740044"/>
          </a:xfrm>
          <a:prstGeom prst="rect">
            <a:avLst/>
          </a:prstGeom>
          <a:noFill/>
          <a:extLst>
            <a:ext uri="{909E8E84-426E-40DD-AFC4-6F175D3DCCD1}">
              <a14:hiddenFill xmlns:a14="http://schemas.microsoft.com/office/drawing/2010/main">
                <a:solidFill>
                  <a:srgbClr val="FFFFFF"/>
                </a:solidFill>
              </a14:hiddenFill>
            </a:ext>
          </a:extLst>
        </p:spPr>
      </p:pic>
      <p:pic>
        <p:nvPicPr>
          <p:cNvPr id="23" name="Immagine 22">
            <a:extLst>
              <a:ext uri="{FF2B5EF4-FFF2-40B4-BE49-F238E27FC236}">
                <a16:creationId xmlns:a16="http://schemas.microsoft.com/office/drawing/2014/main" id="{66C07396-9CBD-1AC5-9D2A-512EE6B94E05}"/>
              </a:ext>
            </a:extLst>
          </p:cNvPr>
          <p:cNvPicPr>
            <a:picLocks noChangeAspect="1"/>
          </p:cNvPicPr>
          <p:nvPr/>
        </p:nvPicPr>
        <p:blipFill>
          <a:blip r:embed="rId11"/>
          <a:stretch>
            <a:fillRect/>
          </a:stretch>
        </p:blipFill>
        <p:spPr>
          <a:xfrm>
            <a:off x="779731" y="4286426"/>
            <a:ext cx="5574790" cy="1788895"/>
          </a:xfrm>
          <a:prstGeom prst="rect">
            <a:avLst/>
          </a:prstGeom>
        </p:spPr>
      </p:pic>
    </p:spTree>
    <p:extLst>
      <p:ext uri="{BB962C8B-B14F-4D97-AF65-F5344CB8AC3E}">
        <p14:creationId xmlns:p14="http://schemas.microsoft.com/office/powerpoint/2010/main" val="93442043"/>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A0F1DA4F-94DD-7958-9A6C-5EF16EA58C25}"/>
              </a:ext>
            </a:extLst>
          </p:cNvPr>
          <p:cNvSpPr txBox="1"/>
          <p:nvPr/>
        </p:nvSpPr>
        <p:spPr>
          <a:xfrm>
            <a:off x="402400" y="1348279"/>
            <a:ext cx="7322866" cy="1292662"/>
          </a:xfrm>
          <a:prstGeom prst="rect">
            <a:avLst/>
          </a:prstGeom>
          <a:noFill/>
        </p:spPr>
        <p:txBody>
          <a:bodyPr wrap="square" rtlCol="0">
            <a:spAutoFit/>
          </a:bodyPr>
          <a:lstStyle/>
          <a:p>
            <a:pPr>
              <a:spcBef>
                <a:spcPts val="600"/>
              </a:spcBef>
              <a:spcAft>
                <a:spcPts val="600"/>
              </a:spcAft>
            </a:pPr>
            <a:r>
              <a:rPr lang="en-US" sz="1600" b="1" dirty="0"/>
              <a:t>Pen on paper…</a:t>
            </a:r>
          </a:p>
          <a:p>
            <a:pPr marL="742950" lvl="1" indent="-285750">
              <a:spcBef>
                <a:spcPts val="600"/>
              </a:spcBef>
              <a:spcAft>
                <a:spcPts val="600"/>
              </a:spcAft>
              <a:buFont typeface="Arial" panose="020B0604020202020204" pitchFamily="34" charset="0"/>
              <a:buChar char="•"/>
            </a:pPr>
            <a:r>
              <a:rPr lang="en-US" sz="1400" dirty="0"/>
              <a:t>Demand of inputs and emissions caused by 15 tons of goods can be determined in each tier of the supply chain based by analyzing the supply chain in each tier</a:t>
            </a:r>
          </a:p>
          <a:p>
            <a:pPr marL="742950" lvl="1" indent="-285750">
              <a:spcBef>
                <a:spcPts val="600"/>
              </a:spcBef>
              <a:spcAft>
                <a:spcPts val="600"/>
              </a:spcAft>
              <a:buFont typeface="Arial" panose="020B0604020202020204" pitchFamily="34" charset="0"/>
              <a:buChar char="•"/>
            </a:pPr>
            <a:r>
              <a:rPr lang="en-US" sz="1400" dirty="0"/>
              <a:t>Production (Cumulated production) of inputs/outputs</a:t>
            </a:r>
          </a:p>
        </p:txBody>
      </p:sp>
      <p:sp>
        <p:nvSpPr>
          <p:cNvPr id="5" name="Ovale 4">
            <a:extLst>
              <a:ext uri="{FF2B5EF4-FFF2-40B4-BE49-F238E27FC236}">
                <a16:creationId xmlns:a16="http://schemas.microsoft.com/office/drawing/2014/main" id="{211EB426-13C2-3BCE-D812-D69E75E35D4A}"/>
              </a:ext>
            </a:extLst>
          </p:cNvPr>
          <p:cNvSpPr/>
          <p:nvPr/>
        </p:nvSpPr>
        <p:spPr>
          <a:xfrm>
            <a:off x="2822934" y="3199651"/>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7" name="CasellaDiTesto 6">
            <a:extLst>
              <a:ext uri="{FF2B5EF4-FFF2-40B4-BE49-F238E27FC236}">
                <a16:creationId xmlns:a16="http://schemas.microsoft.com/office/drawing/2014/main" id="{AA517671-A162-1C13-4ACB-0A282488075D}"/>
              </a:ext>
            </a:extLst>
          </p:cNvPr>
          <p:cNvSpPr txBox="1"/>
          <p:nvPr/>
        </p:nvSpPr>
        <p:spPr>
          <a:xfrm>
            <a:off x="2822932" y="3336298"/>
            <a:ext cx="809626" cy="523220"/>
          </a:xfrm>
          <a:prstGeom prst="rect">
            <a:avLst/>
          </a:prstGeom>
          <a:noFill/>
        </p:spPr>
        <p:txBody>
          <a:bodyPr wrap="square" rtlCol="0">
            <a:spAutoFit/>
          </a:bodyPr>
          <a:lstStyle/>
          <a:p>
            <a:pPr algn="ctr"/>
            <a:r>
              <a:rPr lang="en-US" sz="1400">
                <a:latin typeface="Trebuchet MS" panose="020B0603020202020204" pitchFamily="34" charset="0"/>
              </a:rPr>
              <a:t>Goods</a:t>
            </a:r>
          </a:p>
          <a:p>
            <a:pPr algn="ctr"/>
            <a:r>
              <a:rPr lang="en-US" sz="1400">
                <a:latin typeface="Trebuchet MS" panose="020B0603020202020204" pitchFamily="34" charset="0"/>
              </a:rPr>
              <a:t>(G)</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08BC0AD5-3B93-27B0-3C05-F097DFCFF156}"/>
                  </a:ext>
                </a:extLst>
              </p:cNvPr>
              <p:cNvSpPr txBox="1"/>
              <p:nvPr/>
            </p:nvSpPr>
            <p:spPr>
              <a:xfrm>
                <a:off x="1269539" y="3384445"/>
                <a:ext cx="699241"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a:solidFill>
                            <a:srgbClr val="FF0000"/>
                          </a:solidFill>
                          <a:latin typeface="Cambria Math" panose="02040503050406030204" pitchFamily="18" charset="0"/>
                        </a:rPr>
                        <m:t>15 </m:t>
                      </m:r>
                      <m:sSub>
                        <m:sSubPr>
                          <m:ctrlPr>
                            <a:rPr lang="it-IT" sz="1800" i="1">
                              <a:solidFill>
                                <a:srgbClr val="FF0000"/>
                              </a:solidFill>
                              <a:latin typeface="Cambria Math" panose="02040503050406030204" pitchFamily="18" charset="0"/>
                            </a:rPr>
                          </m:ctrlPr>
                        </m:sSubPr>
                        <m:e>
                          <m:r>
                            <a:rPr lang="it-IT" sz="1800" i="1">
                              <a:solidFill>
                                <a:srgbClr val="FF0000"/>
                              </a:solidFill>
                              <a:latin typeface="Cambria Math" panose="02040503050406030204" pitchFamily="18" charset="0"/>
                            </a:rPr>
                            <m:t>𝑡𝑜𝑛</m:t>
                          </m:r>
                        </m:e>
                        <m:sub>
                          <m:r>
                            <a:rPr lang="it-IT" sz="1800" i="1">
                              <a:solidFill>
                                <a:srgbClr val="FF0000"/>
                              </a:solidFill>
                              <a:latin typeface="Cambria Math" panose="02040503050406030204" pitchFamily="18" charset="0"/>
                            </a:rPr>
                            <m:t>𝐺</m:t>
                          </m:r>
                        </m:sub>
                      </m:sSub>
                    </m:oMath>
                  </m:oMathPara>
                </a14:m>
                <a:endParaRPr lang="it-IT" sz="1800" i="1">
                  <a:solidFill>
                    <a:srgbClr val="FF0000"/>
                  </a:solidFill>
                  <a:latin typeface="Cambria Math" panose="02040503050406030204" pitchFamily="18" charset="0"/>
                </a:endParaRPr>
              </a:p>
            </p:txBody>
          </p:sp>
        </mc:Choice>
        <mc:Fallback xmlns="">
          <p:sp>
            <p:nvSpPr>
              <p:cNvPr id="8" name="CasellaDiTesto 7">
                <a:extLst>
                  <a:ext uri="{FF2B5EF4-FFF2-40B4-BE49-F238E27FC236}">
                    <a16:creationId xmlns:a16="http://schemas.microsoft.com/office/drawing/2014/main" id="{08BC0AD5-3B93-27B0-3C05-F097DFCFF156}"/>
                  </a:ext>
                </a:extLst>
              </p:cNvPr>
              <p:cNvSpPr txBox="1">
                <a:spLocks noRot="1" noChangeAspect="1" noMove="1" noResize="1" noEditPoints="1" noAdjustHandles="1" noChangeArrowheads="1" noChangeShapeType="1" noTextEdit="1"/>
              </p:cNvSpPr>
              <p:nvPr/>
            </p:nvSpPr>
            <p:spPr>
              <a:xfrm>
                <a:off x="1269539" y="3384445"/>
                <a:ext cx="699241" cy="446276"/>
              </a:xfrm>
              <a:prstGeom prst="rect">
                <a:avLst/>
              </a:prstGeom>
              <a:blipFill>
                <a:blip r:embed="rId4"/>
                <a:stretch>
                  <a:fillRect l="-20870" r="-78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pic>
        <p:nvPicPr>
          <p:cNvPr id="9" name="Picture 6" descr="goods Icon 3576882">
            <a:extLst>
              <a:ext uri="{FF2B5EF4-FFF2-40B4-BE49-F238E27FC236}">
                <a16:creationId xmlns:a16="http://schemas.microsoft.com/office/drawing/2014/main" id="{1E21FEE8-3603-C340-617A-23951B4D1D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00" y="4682673"/>
            <a:ext cx="574399" cy="5743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ollution Icon 2965859">
            <a:extLst>
              <a:ext uri="{FF2B5EF4-FFF2-40B4-BE49-F238E27FC236}">
                <a16:creationId xmlns:a16="http://schemas.microsoft.com/office/drawing/2014/main" id="{F3BC1A75-DD20-8FA8-B3A4-C6D87FE0E7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377" y="5919801"/>
            <a:ext cx="508712" cy="50871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2 10">
            <a:extLst>
              <a:ext uri="{FF2B5EF4-FFF2-40B4-BE49-F238E27FC236}">
                <a16:creationId xmlns:a16="http://schemas.microsoft.com/office/drawing/2014/main" id="{C9E36E3D-5B7A-F2DB-85C0-46C50F51BE11}"/>
              </a:ext>
            </a:extLst>
          </p:cNvPr>
          <p:cNvCxnSpPr>
            <a:cxnSpLocks/>
          </p:cNvCxnSpPr>
          <p:nvPr/>
        </p:nvCxnSpPr>
        <p:spPr>
          <a:xfrm>
            <a:off x="3210105" y="4009276"/>
            <a:ext cx="0" cy="452232"/>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sp>
        <p:nvSpPr>
          <p:cNvPr id="12" name="Ovale 11">
            <a:extLst>
              <a:ext uri="{FF2B5EF4-FFF2-40B4-BE49-F238E27FC236}">
                <a16:creationId xmlns:a16="http://schemas.microsoft.com/office/drawing/2014/main" id="{9BADEC67-554B-4606-8D10-3430759D4CCA}"/>
              </a:ext>
            </a:extLst>
          </p:cNvPr>
          <p:cNvSpPr/>
          <p:nvPr/>
        </p:nvSpPr>
        <p:spPr>
          <a:xfrm>
            <a:off x="4355187" y="3199651"/>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13" name="CasellaDiTesto 12">
            <a:extLst>
              <a:ext uri="{FF2B5EF4-FFF2-40B4-BE49-F238E27FC236}">
                <a16:creationId xmlns:a16="http://schemas.microsoft.com/office/drawing/2014/main" id="{34C7739D-1478-7FB9-944C-19D8F832CAF9}"/>
              </a:ext>
            </a:extLst>
          </p:cNvPr>
          <p:cNvSpPr txBox="1"/>
          <p:nvPr/>
        </p:nvSpPr>
        <p:spPr>
          <a:xfrm>
            <a:off x="4355185" y="3336298"/>
            <a:ext cx="809626" cy="523220"/>
          </a:xfrm>
          <a:prstGeom prst="rect">
            <a:avLst/>
          </a:prstGeom>
          <a:noFill/>
        </p:spPr>
        <p:txBody>
          <a:bodyPr wrap="square" rtlCol="0">
            <a:spAutoFit/>
          </a:bodyPr>
          <a:lstStyle/>
          <a:p>
            <a:pPr algn="ctr"/>
            <a:r>
              <a:rPr lang="en-US" sz="1400">
                <a:latin typeface="Trebuchet MS" panose="020B0603020202020204" pitchFamily="34" charset="0"/>
              </a:rPr>
              <a:t>Energy</a:t>
            </a:r>
          </a:p>
          <a:p>
            <a:pPr algn="ctr"/>
            <a:r>
              <a:rPr lang="en-US" sz="1400">
                <a:latin typeface="Trebuchet MS" panose="020B0603020202020204" pitchFamily="34" charset="0"/>
              </a:rPr>
              <a:t>(E)</a:t>
            </a:r>
          </a:p>
        </p:txBody>
      </p:sp>
      <p:cxnSp>
        <p:nvCxnSpPr>
          <p:cNvPr id="14" name="Connettore 2 13">
            <a:extLst>
              <a:ext uri="{FF2B5EF4-FFF2-40B4-BE49-F238E27FC236}">
                <a16:creationId xmlns:a16="http://schemas.microsoft.com/office/drawing/2014/main" id="{E86821B9-A117-C690-F17F-CAB9A5D836D1}"/>
              </a:ext>
            </a:extLst>
          </p:cNvPr>
          <p:cNvCxnSpPr>
            <a:cxnSpLocks/>
          </p:cNvCxnSpPr>
          <p:nvPr/>
        </p:nvCxnSpPr>
        <p:spPr>
          <a:xfrm flipH="1">
            <a:off x="3632556" y="3610226"/>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15" name="Connettore 2 14">
            <a:extLst>
              <a:ext uri="{FF2B5EF4-FFF2-40B4-BE49-F238E27FC236}">
                <a16:creationId xmlns:a16="http://schemas.microsoft.com/office/drawing/2014/main" id="{745F8371-5DE3-C2C6-D5C6-D14A32A82EB5}"/>
              </a:ext>
            </a:extLst>
          </p:cNvPr>
          <p:cNvCxnSpPr>
            <a:cxnSpLocks/>
          </p:cNvCxnSpPr>
          <p:nvPr/>
        </p:nvCxnSpPr>
        <p:spPr>
          <a:xfrm>
            <a:off x="4751850" y="4009276"/>
            <a:ext cx="0" cy="452232"/>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cxnSp>
        <p:nvCxnSpPr>
          <p:cNvPr id="16" name="Connettore 2 15">
            <a:extLst>
              <a:ext uri="{FF2B5EF4-FFF2-40B4-BE49-F238E27FC236}">
                <a16:creationId xmlns:a16="http://schemas.microsoft.com/office/drawing/2014/main" id="{4CD67349-C3E8-256B-DED8-6B04D392331E}"/>
              </a:ext>
            </a:extLst>
          </p:cNvPr>
          <p:cNvCxnSpPr>
            <a:cxnSpLocks/>
          </p:cNvCxnSpPr>
          <p:nvPr/>
        </p:nvCxnSpPr>
        <p:spPr>
          <a:xfrm flipH="1">
            <a:off x="2104260" y="3610226"/>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
        <p:nvSpPr>
          <p:cNvPr id="17" name="Ovale 16">
            <a:extLst>
              <a:ext uri="{FF2B5EF4-FFF2-40B4-BE49-F238E27FC236}">
                <a16:creationId xmlns:a16="http://schemas.microsoft.com/office/drawing/2014/main" id="{DB026CB7-BD7A-8FA2-E7CC-358854208905}"/>
              </a:ext>
            </a:extLst>
          </p:cNvPr>
          <p:cNvSpPr/>
          <p:nvPr/>
        </p:nvSpPr>
        <p:spPr>
          <a:xfrm>
            <a:off x="5887437" y="3199651"/>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18" name="CasellaDiTesto 17">
            <a:extLst>
              <a:ext uri="{FF2B5EF4-FFF2-40B4-BE49-F238E27FC236}">
                <a16:creationId xmlns:a16="http://schemas.microsoft.com/office/drawing/2014/main" id="{3D44BB09-4376-5A93-B919-A2A9085B8FFA}"/>
              </a:ext>
            </a:extLst>
          </p:cNvPr>
          <p:cNvSpPr txBox="1"/>
          <p:nvPr/>
        </p:nvSpPr>
        <p:spPr>
          <a:xfrm>
            <a:off x="5887435" y="3336298"/>
            <a:ext cx="809626" cy="523220"/>
          </a:xfrm>
          <a:prstGeom prst="rect">
            <a:avLst/>
          </a:prstGeom>
          <a:noFill/>
        </p:spPr>
        <p:txBody>
          <a:bodyPr wrap="square" rtlCol="0">
            <a:spAutoFit/>
          </a:bodyPr>
          <a:lstStyle/>
          <a:p>
            <a:pPr algn="ctr"/>
            <a:r>
              <a:rPr lang="en-US" sz="1400">
                <a:latin typeface="Trebuchet MS" panose="020B0603020202020204" pitchFamily="34" charset="0"/>
              </a:rPr>
              <a:t>Goods</a:t>
            </a:r>
          </a:p>
          <a:p>
            <a:pPr algn="ctr"/>
            <a:r>
              <a:rPr lang="en-US" sz="1400">
                <a:latin typeface="Trebuchet MS" panose="020B0603020202020204" pitchFamily="34" charset="0"/>
              </a:rPr>
              <a:t>(G)</a:t>
            </a:r>
          </a:p>
        </p:txBody>
      </p:sp>
      <p:cxnSp>
        <p:nvCxnSpPr>
          <p:cNvPr id="19" name="Connettore 2 18">
            <a:extLst>
              <a:ext uri="{FF2B5EF4-FFF2-40B4-BE49-F238E27FC236}">
                <a16:creationId xmlns:a16="http://schemas.microsoft.com/office/drawing/2014/main" id="{846C203B-5C64-5A4D-73EE-545B868105E1}"/>
              </a:ext>
            </a:extLst>
          </p:cNvPr>
          <p:cNvCxnSpPr>
            <a:cxnSpLocks/>
          </p:cNvCxnSpPr>
          <p:nvPr/>
        </p:nvCxnSpPr>
        <p:spPr>
          <a:xfrm>
            <a:off x="6274608" y="4009276"/>
            <a:ext cx="0" cy="452232"/>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sp>
        <p:nvSpPr>
          <p:cNvPr id="20" name="Ovale 19">
            <a:extLst>
              <a:ext uri="{FF2B5EF4-FFF2-40B4-BE49-F238E27FC236}">
                <a16:creationId xmlns:a16="http://schemas.microsoft.com/office/drawing/2014/main" id="{4FA037C0-24D6-78B5-85D9-63F4B81F218D}"/>
              </a:ext>
            </a:extLst>
          </p:cNvPr>
          <p:cNvSpPr/>
          <p:nvPr/>
        </p:nvSpPr>
        <p:spPr>
          <a:xfrm>
            <a:off x="7419690" y="3199651"/>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21" name="CasellaDiTesto 20">
            <a:extLst>
              <a:ext uri="{FF2B5EF4-FFF2-40B4-BE49-F238E27FC236}">
                <a16:creationId xmlns:a16="http://schemas.microsoft.com/office/drawing/2014/main" id="{FF73E89E-94C0-3BB2-5ABA-44A8501BDE85}"/>
              </a:ext>
            </a:extLst>
          </p:cNvPr>
          <p:cNvSpPr txBox="1"/>
          <p:nvPr/>
        </p:nvSpPr>
        <p:spPr>
          <a:xfrm>
            <a:off x="7419688" y="3336298"/>
            <a:ext cx="809626" cy="523220"/>
          </a:xfrm>
          <a:prstGeom prst="rect">
            <a:avLst/>
          </a:prstGeom>
          <a:noFill/>
        </p:spPr>
        <p:txBody>
          <a:bodyPr wrap="square" rtlCol="0">
            <a:spAutoFit/>
          </a:bodyPr>
          <a:lstStyle/>
          <a:p>
            <a:pPr algn="ctr"/>
            <a:r>
              <a:rPr lang="en-US" sz="1400">
                <a:latin typeface="Trebuchet MS" panose="020B0603020202020204" pitchFamily="34" charset="0"/>
              </a:rPr>
              <a:t>Energy</a:t>
            </a:r>
          </a:p>
          <a:p>
            <a:pPr algn="ctr"/>
            <a:r>
              <a:rPr lang="en-US" sz="1400">
                <a:latin typeface="Trebuchet MS" panose="020B0603020202020204" pitchFamily="34" charset="0"/>
              </a:rPr>
              <a:t>(E)</a:t>
            </a:r>
          </a:p>
        </p:txBody>
      </p:sp>
      <p:cxnSp>
        <p:nvCxnSpPr>
          <p:cNvPr id="22" name="Connettore 2 21">
            <a:extLst>
              <a:ext uri="{FF2B5EF4-FFF2-40B4-BE49-F238E27FC236}">
                <a16:creationId xmlns:a16="http://schemas.microsoft.com/office/drawing/2014/main" id="{28B6EF99-592F-0B78-CBDE-AF7514B0B183}"/>
              </a:ext>
            </a:extLst>
          </p:cNvPr>
          <p:cNvCxnSpPr>
            <a:cxnSpLocks/>
          </p:cNvCxnSpPr>
          <p:nvPr/>
        </p:nvCxnSpPr>
        <p:spPr>
          <a:xfrm flipH="1">
            <a:off x="6697059" y="3610226"/>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23" name="Connettore 2 22">
            <a:extLst>
              <a:ext uri="{FF2B5EF4-FFF2-40B4-BE49-F238E27FC236}">
                <a16:creationId xmlns:a16="http://schemas.microsoft.com/office/drawing/2014/main" id="{5141DE7E-16E4-F349-48A0-33D257044556}"/>
              </a:ext>
            </a:extLst>
          </p:cNvPr>
          <p:cNvCxnSpPr>
            <a:cxnSpLocks/>
          </p:cNvCxnSpPr>
          <p:nvPr/>
        </p:nvCxnSpPr>
        <p:spPr>
          <a:xfrm>
            <a:off x="7816353" y="4009276"/>
            <a:ext cx="0" cy="452232"/>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cxnSp>
        <p:nvCxnSpPr>
          <p:cNvPr id="24" name="Connettore 2 23">
            <a:extLst>
              <a:ext uri="{FF2B5EF4-FFF2-40B4-BE49-F238E27FC236}">
                <a16:creationId xmlns:a16="http://schemas.microsoft.com/office/drawing/2014/main" id="{FA5F36F7-43CF-1ECC-48C1-0C26D2ED6A3F}"/>
              </a:ext>
            </a:extLst>
          </p:cNvPr>
          <p:cNvCxnSpPr>
            <a:cxnSpLocks/>
          </p:cNvCxnSpPr>
          <p:nvPr/>
        </p:nvCxnSpPr>
        <p:spPr>
          <a:xfrm flipH="1">
            <a:off x="5168763" y="3610226"/>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
        <p:nvSpPr>
          <p:cNvPr id="25" name="Ovale 24">
            <a:extLst>
              <a:ext uri="{FF2B5EF4-FFF2-40B4-BE49-F238E27FC236}">
                <a16:creationId xmlns:a16="http://schemas.microsoft.com/office/drawing/2014/main" id="{45B6E389-A00C-D94D-5778-A171D66B8376}"/>
              </a:ext>
            </a:extLst>
          </p:cNvPr>
          <p:cNvSpPr/>
          <p:nvPr/>
        </p:nvSpPr>
        <p:spPr>
          <a:xfrm>
            <a:off x="8945074" y="3199651"/>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26" name="CasellaDiTesto 25">
            <a:extLst>
              <a:ext uri="{FF2B5EF4-FFF2-40B4-BE49-F238E27FC236}">
                <a16:creationId xmlns:a16="http://schemas.microsoft.com/office/drawing/2014/main" id="{9373BD6F-5B5E-DB67-D105-7E82084BA22C}"/>
              </a:ext>
            </a:extLst>
          </p:cNvPr>
          <p:cNvSpPr txBox="1"/>
          <p:nvPr/>
        </p:nvSpPr>
        <p:spPr>
          <a:xfrm>
            <a:off x="8945072" y="3336298"/>
            <a:ext cx="809626" cy="523220"/>
          </a:xfrm>
          <a:prstGeom prst="rect">
            <a:avLst/>
          </a:prstGeom>
          <a:noFill/>
        </p:spPr>
        <p:txBody>
          <a:bodyPr wrap="square" rtlCol="0">
            <a:spAutoFit/>
          </a:bodyPr>
          <a:lstStyle/>
          <a:p>
            <a:pPr algn="ctr"/>
            <a:r>
              <a:rPr lang="en-US" sz="1400">
                <a:latin typeface="Trebuchet MS" panose="020B0603020202020204" pitchFamily="34" charset="0"/>
              </a:rPr>
              <a:t>Goods</a:t>
            </a:r>
          </a:p>
          <a:p>
            <a:pPr algn="ctr"/>
            <a:r>
              <a:rPr lang="en-US" sz="1400">
                <a:latin typeface="Trebuchet MS" panose="020B0603020202020204" pitchFamily="34" charset="0"/>
              </a:rPr>
              <a:t>(G)</a:t>
            </a:r>
          </a:p>
        </p:txBody>
      </p:sp>
      <p:cxnSp>
        <p:nvCxnSpPr>
          <p:cNvPr id="27" name="Connettore 2 26">
            <a:extLst>
              <a:ext uri="{FF2B5EF4-FFF2-40B4-BE49-F238E27FC236}">
                <a16:creationId xmlns:a16="http://schemas.microsoft.com/office/drawing/2014/main" id="{834236F9-6964-2786-CD9C-6B00A406B7D1}"/>
              </a:ext>
            </a:extLst>
          </p:cNvPr>
          <p:cNvCxnSpPr>
            <a:cxnSpLocks/>
          </p:cNvCxnSpPr>
          <p:nvPr/>
        </p:nvCxnSpPr>
        <p:spPr>
          <a:xfrm>
            <a:off x="9332245" y="4009276"/>
            <a:ext cx="0" cy="452232"/>
          </a:xfrm>
          <a:prstGeom prst="straightConnector1">
            <a:avLst/>
          </a:prstGeom>
          <a:ln w="19050">
            <a:solidFill>
              <a:schemeClr val="tx1"/>
            </a:solidFill>
            <a:prstDash val="sysDot"/>
            <a:tailEnd type="arrow" w="lg" len="med"/>
          </a:ln>
        </p:spPr>
        <p:style>
          <a:lnRef idx="2">
            <a:schemeClr val="accent1"/>
          </a:lnRef>
          <a:fillRef idx="0">
            <a:schemeClr val="accent1"/>
          </a:fillRef>
          <a:effectRef idx="1">
            <a:schemeClr val="accent1"/>
          </a:effectRef>
          <a:fontRef idx="minor">
            <a:schemeClr val="tx1"/>
          </a:fontRef>
        </p:style>
      </p:cxnSp>
      <p:cxnSp>
        <p:nvCxnSpPr>
          <p:cNvPr id="28" name="Connettore 2 27">
            <a:extLst>
              <a:ext uri="{FF2B5EF4-FFF2-40B4-BE49-F238E27FC236}">
                <a16:creationId xmlns:a16="http://schemas.microsoft.com/office/drawing/2014/main" id="{584B13D0-57A9-A9FB-434A-8EA51B622999}"/>
              </a:ext>
            </a:extLst>
          </p:cNvPr>
          <p:cNvCxnSpPr>
            <a:cxnSpLocks/>
          </p:cNvCxnSpPr>
          <p:nvPr/>
        </p:nvCxnSpPr>
        <p:spPr>
          <a:xfrm flipH="1">
            <a:off x="9754696" y="3610226"/>
            <a:ext cx="718672" cy="0"/>
          </a:xfrm>
          <a:prstGeom prst="straightConnector1">
            <a:avLst/>
          </a:prstGeom>
          <a:ln w="19050">
            <a:solidFill>
              <a:schemeClr val="tx1"/>
            </a:solidFill>
            <a:prstDash val="dash"/>
            <a:tailEnd type="arrow" w="lg" len="med"/>
          </a:ln>
        </p:spPr>
        <p:style>
          <a:lnRef idx="2">
            <a:schemeClr val="accent1"/>
          </a:lnRef>
          <a:fillRef idx="0">
            <a:schemeClr val="accent1"/>
          </a:fillRef>
          <a:effectRef idx="1">
            <a:schemeClr val="accent1"/>
          </a:effectRef>
          <a:fontRef idx="minor">
            <a:schemeClr val="tx1"/>
          </a:fontRef>
        </p:style>
      </p:cxnSp>
      <p:cxnSp>
        <p:nvCxnSpPr>
          <p:cNvPr id="29" name="Connettore 2 28">
            <a:extLst>
              <a:ext uri="{FF2B5EF4-FFF2-40B4-BE49-F238E27FC236}">
                <a16:creationId xmlns:a16="http://schemas.microsoft.com/office/drawing/2014/main" id="{F079C54C-9C8D-87C5-C923-1DA6280EBAA1}"/>
              </a:ext>
            </a:extLst>
          </p:cNvPr>
          <p:cNvCxnSpPr>
            <a:cxnSpLocks/>
          </p:cNvCxnSpPr>
          <p:nvPr/>
        </p:nvCxnSpPr>
        <p:spPr>
          <a:xfrm flipH="1">
            <a:off x="8226400" y="3610226"/>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4B7352AA-FA91-7F34-A51A-28A5E7787870}"/>
                  </a:ext>
                </a:extLst>
              </p:cNvPr>
              <p:cNvSpPr txBox="1"/>
              <p:nvPr/>
            </p:nvSpPr>
            <p:spPr>
              <a:xfrm>
                <a:off x="3653751" y="3319275"/>
                <a:ext cx="754188" cy="677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60</m:t>
                      </m:r>
                    </m:oMath>
                  </m:oMathPara>
                </a14:m>
                <a:endParaRPr lang="it-IT" i="1">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oMath>
                  </m:oMathPara>
                </a14:m>
                <a:endParaRPr lang="it-IT" i="1">
                  <a:solidFill>
                    <a:schemeClr val="tx1"/>
                  </a:solidFill>
                  <a:latin typeface="Cambria Math" panose="02040503050406030204" pitchFamily="18" charset="0"/>
                </a:endParaRPr>
              </a:p>
            </p:txBody>
          </p:sp>
        </mc:Choice>
        <mc:Fallback xmlns="">
          <p:sp>
            <p:nvSpPr>
              <p:cNvPr id="30" name="CasellaDiTesto 29">
                <a:extLst>
                  <a:ext uri="{FF2B5EF4-FFF2-40B4-BE49-F238E27FC236}">
                    <a16:creationId xmlns:a16="http://schemas.microsoft.com/office/drawing/2014/main" id="{4B7352AA-FA91-7F34-A51A-28A5E7787870}"/>
                  </a:ext>
                </a:extLst>
              </p:cNvPr>
              <p:cNvSpPr txBox="1">
                <a:spLocks noRot="1" noChangeAspect="1" noMove="1" noResize="1" noEditPoints="1" noAdjustHandles="1" noChangeArrowheads="1" noChangeShapeType="1" noTextEdit="1"/>
              </p:cNvSpPr>
              <p:nvPr/>
            </p:nvSpPr>
            <p:spPr>
              <a:xfrm>
                <a:off x="3653751" y="3319275"/>
                <a:ext cx="754188" cy="677108"/>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EDCF92BD-5466-8735-17B9-E211945698B8}"/>
                  </a:ext>
                </a:extLst>
              </p:cNvPr>
              <p:cNvSpPr txBox="1"/>
              <p:nvPr/>
            </p:nvSpPr>
            <p:spPr>
              <a:xfrm>
                <a:off x="5215522" y="3298931"/>
                <a:ext cx="754188" cy="677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6</m:t>
                      </m:r>
                    </m:oMath>
                  </m:oMathPara>
                </a14:m>
                <a:endParaRPr lang="it-IT" i="1">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oMath>
                  </m:oMathPara>
                </a14:m>
                <a:endParaRPr lang="it-IT" i="1">
                  <a:solidFill>
                    <a:schemeClr val="tx1"/>
                  </a:solidFill>
                  <a:latin typeface="Cambria Math" panose="02040503050406030204" pitchFamily="18" charset="0"/>
                </a:endParaRPr>
              </a:p>
            </p:txBody>
          </p:sp>
        </mc:Choice>
        <mc:Fallback xmlns="">
          <p:sp>
            <p:nvSpPr>
              <p:cNvPr id="31" name="CasellaDiTesto 30">
                <a:extLst>
                  <a:ext uri="{FF2B5EF4-FFF2-40B4-BE49-F238E27FC236}">
                    <a16:creationId xmlns:a16="http://schemas.microsoft.com/office/drawing/2014/main" id="{EDCF92BD-5466-8735-17B9-E211945698B8}"/>
                  </a:ext>
                </a:extLst>
              </p:cNvPr>
              <p:cNvSpPr txBox="1">
                <a:spLocks noRot="1" noChangeAspect="1" noMove="1" noResize="1" noEditPoints="1" noAdjustHandles="1" noChangeArrowheads="1" noChangeShapeType="1" noTextEdit="1"/>
              </p:cNvSpPr>
              <p:nvPr/>
            </p:nvSpPr>
            <p:spPr>
              <a:xfrm>
                <a:off x="5215522" y="3298931"/>
                <a:ext cx="754188" cy="677108"/>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C10B9F65-13BD-8DA4-8FBF-791947DF3C62}"/>
                  </a:ext>
                </a:extLst>
              </p:cNvPr>
              <p:cNvSpPr txBox="1"/>
              <p:nvPr/>
            </p:nvSpPr>
            <p:spPr>
              <a:xfrm>
                <a:off x="6752806" y="3281961"/>
                <a:ext cx="754188" cy="677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24</m:t>
                      </m:r>
                    </m:oMath>
                  </m:oMathPara>
                </a14:m>
                <a:endParaRPr lang="it-IT" i="1">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oMath>
                  </m:oMathPara>
                </a14:m>
                <a:endParaRPr lang="it-IT" i="1">
                  <a:solidFill>
                    <a:schemeClr val="tx1"/>
                  </a:solidFill>
                  <a:latin typeface="Cambria Math" panose="02040503050406030204" pitchFamily="18" charset="0"/>
                </a:endParaRPr>
              </a:p>
            </p:txBody>
          </p:sp>
        </mc:Choice>
        <mc:Fallback xmlns="">
          <p:sp>
            <p:nvSpPr>
              <p:cNvPr id="32" name="CasellaDiTesto 31">
                <a:extLst>
                  <a:ext uri="{FF2B5EF4-FFF2-40B4-BE49-F238E27FC236}">
                    <a16:creationId xmlns:a16="http://schemas.microsoft.com/office/drawing/2014/main" id="{C10B9F65-13BD-8DA4-8FBF-791947DF3C62}"/>
                  </a:ext>
                </a:extLst>
              </p:cNvPr>
              <p:cNvSpPr txBox="1">
                <a:spLocks noRot="1" noChangeAspect="1" noMove="1" noResize="1" noEditPoints="1" noAdjustHandles="1" noChangeArrowheads="1" noChangeShapeType="1" noTextEdit="1"/>
              </p:cNvSpPr>
              <p:nvPr/>
            </p:nvSpPr>
            <p:spPr>
              <a:xfrm>
                <a:off x="6752806" y="3281961"/>
                <a:ext cx="754188" cy="677108"/>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0E8ACD2F-6419-311C-FD57-559DB9AFDF61}"/>
                  </a:ext>
                </a:extLst>
              </p:cNvPr>
              <p:cNvSpPr txBox="1"/>
              <p:nvPr/>
            </p:nvSpPr>
            <p:spPr>
              <a:xfrm>
                <a:off x="8303507" y="3272654"/>
                <a:ext cx="754188" cy="677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2</m:t>
                      </m:r>
                    </m:oMath>
                  </m:oMathPara>
                </a14:m>
                <a:endParaRPr lang="it-IT" i="1">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oMath>
                  </m:oMathPara>
                </a14:m>
                <a:endParaRPr lang="it-IT" i="1">
                  <a:solidFill>
                    <a:schemeClr val="tx1"/>
                  </a:solidFill>
                  <a:latin typeface="Cambria Math" panose="02040503050406030204" pitchFamily="18" charset="0"/>
                </a:endParaRPr>
              </a:p>
            </p:txBody>
          </p:sp>
        </mc:Choice>
        <mc:Fallback xmlns="">
          <p:sp>
            <p:nvSpPr>
              <p:cNvPr id="33" name="CasellaDiTesto 32">
                <a:extLst>
                  <a:ext uri="{FF2B5EF4-FFF2-40B4-BE49-F238E27FC236}">
                    <a16:creationId xmlns:a16="http://schemas.microsoft.com/office/drawing/2014/main" id="{0E8ACD2F-6419-311C-FD57-559DB9AFDF61}"/>
                  </a:ext>
                </a:extLst>
              </p:cNvPr>
              <p:cNvSpPr txBox="1">
                <a:spLocks noRot="1" noChangeAspect="1" noMove="1" noResize="1" noEditPoints="1" noAdjustHandles="1" noChangeArrowheads="1" noChangeShapeType="1" noTextEdit="1"/>
              </p:cNvSpPr>
              <p:nvPr/>
            </p:nvSpPr>
            <p:spPr>
              <a:xfrm>
                <a:off x="8303507" y="3272654"/>
                <a:ext cx="754188" cy="677108"/>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graphicFrame>
        <p:nvGraphicFramePr>
          <p:cNvPr id="34" name="Tabella 10">
            <a:extLst>
              <a:ext uri="{FF2B5EF4-FFF2-40B4-BE49-F238E27FC236}">
                <a16:creationId xmlns:a16="http://schemas.microsoft.com/office/drawing/2014/main" id="{04A0E876-0CC8-F787-7DD2-E31A795B61D9}"/>
              </a:ext>
            </a:extLst>
          </p:cNvPr>
          <p:cNvGraphicFramePr>
            <a:graphicFrameLocks noGrp="1"/>
          </p:cNvGraphicFramePr>
          <p:nvPr>
            <p:extLst>
              <p:ext uri="{D42A27DB-BD31-4B8C-83A1-F6EECF244321}">
                <p14:modId xmlns:p14="http://schemas.microsoft.com/office/powerpoint/2010/main" val="3876116308"/>
              </p:ext>
            </p:extLst>
          </p:nvPr>
        </p:nvGraphicFramePr>
        <p:xfrm>
          <a:off x="4070869" y="4515391"/>
          <a:ext cx="1296000" cy="186045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30776099"/>
                    </a:ext>
                  </a:extLst>
                </a:gridCol>
              </a:tblGrid>
              <a:tr h="465113">
                <a:tc>
                  <a:txBody>
                    <a:bodyPr/>
                    <a:lstStyle/>
                    <a:p>
                      <a:pPr algn="r"/>
                      <a:r>
                        <a:rPr lang="en-US" sz="1400" b="1">
                          <a:solidFill>
                            <a:schemeClr val="tx1"/>
                          </a:solidFill>
                          <a:latin typeface="Trebuchet MS" panose="020B0603020202020204" pitchFamily="34" charset="0"/>
                        </a:rPr>
                        <a:t>Tier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499891"/>
                  </a:ext>
                </a:extLst>
              </a:tr>
              <a:tr h="465113">
                <a:tc>
                  <a:txBody>
                    <a:bodyPr/>
                    <a:lstStyle/>
                    <a:p>
                      <a:pPr algn="r"/>
                      <a:r>
                        <a:rPr lang="en-US" sz="1400" b="0">
                          <a:solidFill>
                            <a:schemeClr val="tx1"/>
                          </a:solidFill>
                          <a:latin typeface="Trebuchet MS" panose="020B0603020202020204" pitchFamily="34" charset="0"/>
                        </a:rPr>
                        <a:t>+0 (15)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848421"/>
                  </a:ext>
                </a:extLst>
              </a:tr>
              <a:tr h="465113">
                <a:tc>
                  <a:txBody>
                    <a:bodyPr/>
                    <a:lstStyle/>
                    <a:p>
                      <a:pPr algn="r"/>
                      <a:r>
                        <a:rPr lang="en-US" sz="1400" b="0">
                          <a:solidFill>
                            <a:schemeClr val="tx1"/>
                          </a:solidFill>
                          <a:latin typeface="Trebuchet MS" panose="020B0603020202020204" pitchFamily="34" charset="0"/>
                        </a:rPr>
                        <a:t>+60 (60)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715640"/>
                  </a:ext>
                </a:extLst>
              </a:tr>
              <a:tr h="465113">
                <a:tc>
                  <a:txBody>
                    <a:bodyPr/>
                    <a:lstStyle/>
                    <a:p>
                      <a:pPr algn="r"/>
                      <a:r>
                        <a:rPr lang="en-US" sz="1400" b="0">
                          <a:solidFill>
                            <a:schemeClr val="tx1"/>
                          </a:solidFill>
                          <a:latin typeface="Trebuchet MS" panose="020B0603020202020204" pitchFamily="34" charset="0"/>
                        </a:rPr>
                        <a:t>+1200 (1260)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8725378"/>
                  </a:ext>
                </a:extLst>
              </a:tr>
            </a:tbl>
          </a:graphicData>
        </a:graphic>
      </p:graphicFrame>
      <p:graphicFrame>
        <p:nvGraphicFramePr>
          <p:cNvPr id="35" name="Tabella 10">
            <a:extLst>
              <a:ext uri="{FF2B5EF4-FFF2-40B4-BE49-F238E27FC236}">
                <a16:creationId xmlns:a16="http://schemas.microsoft.com/office/drawing/2014/main" id="{A69D9182-BBCE-983F-1F2F-623CF935FB05}"/>
              </a:ext>
            </a:extLst>
          </p:cNvPr>
          <p:cNvGraphicFramePr>
            <a:graphicFrameLocks noGrp="1"/>
          </p:cNvGraphicFramePr>
          <p:nvPr>
            <p:extLst>
              <p:ext uri="{D42A27DB-BD31-4B8C-83A1-F6EECF244321}">
                <p14:modId xmlns:p14="http://schemas.microsoft.com/office/powerpoint/2010/main" val="2140012108"/>
              </p:ext>
            </p:extLst>
          </p:nvPr>
        </p:nvGraphicFramePr>
        <p:xfrm>
          <a:off x="1074838" y="4515391"/>
          <a:ext cx="2585895" cy="1860452"/>
        </p:xfrm>
        <a:graphic>
          <a:graphicData uri="http://schemas.openxmlformats.org/drawingml/2006/table">
            <a:tbl>
              <a:tblPr firstRow="1" bandRow="1">
                <a:tableStyleId>{5C22544A-7EE6-4342-B048-85BDC9FD1C3A}</a:tableStyleId>
              </a:tblPr>
              <a:tblGrid>
                <a:gridCol w="1289895">
                  <a:extLst>
                    <a:ext uri="{9D8B030D-6E8A-4147-A177-3AD203B41FA5}">
                      <a16:colId xmlns:a16="http://schemas.microsoft.com/office/drawing/2014/main" val="1646362825"/>
                    </a:ext>
                  </a:extLst>
                </a:gridCol>
                <a:gridCol w="1296000">
                  <a:extLst>
                    <a:ext uri="{9D8B030D-6E8A-4147-A177-3AD203B41FA5}">
                      <a16:colId xmlns:a16="http://schemas.microsoft.com/office/drawing/2014/main" val="1378057208"/>
                    </a:ext>
                  </a:extLst>
                </a:gridCol>
              </a:tblGrid>
              <a:tr h="465113">
                <a:tc>
                  <a:txBody>
                    <a:bodyPr/>
                    <a:lstStyle/>
                    <a:p>
                      <a:endParaRPr lang="en-US" sz="1400" b="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1400" b="1">
                          <a:solidFill>
                            <a:schemeClr val="tx1"/>
                          </a:solidFill>
                          <a:latin typeface="Trebuchet MS" panose="020B0603020202020204" pitchFamily="34" charset="0"/>
                        </a:rPr>
                        <a:t>Tier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499891"/>
                  </a:ext>
                </a:extLst>
              </a:tr>
              <a:tr h="465113">
                <a:tc>
                  <a:txBody>
                    <a:bodyPr/>
                    <a:lstStyle/>
                    <a:p>
                      <a:r>
                        <a:rPr lang="en-US" sz="1400" b="0">
                          <a:solidFill>
                            <a:schemeClr val="tx1"/>
                          </a:solidFill>
                          <a:latin typeface="Trebuchet MS" panose="020B0603020202020204" pitchFamily="34" charset="0"/>
                        </a:rPr>
                        <a:t>Goods [ton]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a:solidFill>
                            <a:schemeClr val="tx1"/>
                          </a:solidFill>
                          <a:latin typeface="Trebuchet MS" panose="020B0603020202020204" pitchFamily="34" charset="0"/>
                        </a:rPr>
                        <a:t>+15 (15)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848421"/>
                  </a:ext>
                </a:extLst>
              </a:tr>
              <a:tr h="465113">
                <a:tc>
                  <a:txBody>
                    <a:bodyPr/>
                    <a:lstStyle/>
                    <a:p>
                      <a:r>
                        <a:rPr lang="en-US" sz="1400" b="0">
                          <a:solidFill>
                            <a:schemeClr val="tx1"/>
                          </a:solidFill>
                          <a:latin typeface="Trebuchet MS" panose="020B0603020202020204" pitchFamily="34" charset="0"/>
                        </a:rPr>
                        <a:t>Energy [MWh]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a:solidFill>
                            <a:schemeClr val="tx1"/>
                          </a:solidFill>
                          <a:latin typeface="Trebuchet MS" panose="020B0603020202020204" pitchFamily="34"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715640"/>
                  </a:ext>
                </a:extLst>
              </a:tr>
              <a:tr h="465113">
                <a:tc>
                  <a:txBody>
                    <a:bodyPr/>
                    <a:lstStyle/>
                    <a:p>
                      <a:r>
                        <a:rPr lang="en-US" sz="1400" b="0">
                          <a:solidFill>
                            <a:schemeClr val="tx1"/>
                          </a:solidFill>
                          <a:latin typeface="Trebuchet MS" panose="020B0603020202020204" pitchFamily="34" charset="0"/>
                        </a:rPr>
                        <a:t>CO2 [ton]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a:solidFill>
                            <a:schemeClr val="tx1"/>
                          </a:solidFill>
                          <a:latin typeface="Trebuchet MS" panose="020B0603020202020204" pitchFamily="34" charset="0"/>
                        </a:rPr>
                        <a:t>+60 (60)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8725378"/>
                  </a:ext>
                </a:extLst>
              </a:tr>
            </a:tbl>
          </a:graphicData>
        </a:graphic>
      </p:graphicFrame>
      <p:graphicFrame>
        <p:nvGraphicFramePr>
          <p:cNvPr id="36" name="Tabella 10">
            <a:extLst>
              <a:ext uri="{FF2B5EF4-FFF2-40B4-BE49-F238E27FC236}">
                <a16:creationId xmlns:a16="http://schemas.microsoft.com/office/drawing/2014/main" id="{802E02DC-04AB-FF86-9DAB-9FF9B2A04A31}"/>
              </a:ext>
            </a:extLst>
          </p:cNvPr>
          <p:cNvGraphicFramePr>
            <a:graphicFrameLocks noGrp="1"/>
          </p:cNvGraphicFramePr>
          <p:nvPr>
            <p:extLst>
              <p:ext uri="{D42A27DB-BD31-4B8C-83A1-F6EECF244321}">
                <p14:modId xmlns:p14="http://schemas.microsoft.com/office/powerpoint/2010/main" val="4086808092"/>
              </p:ext>
            </p:extLst>
          </p:nvPr>
        </p:nvGraphicFramePr>
        <p:xfrm>
          <a:off x="5664108" y="4515391"/>
          <a:ext cx="1296000" cy="186045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3243149167"/>
                    </a:ext>
                  </a:extLst>
                </a:gridCol>
              </a:tblGrid>
              <a:tr h="465113">
                <a:tc>
                  <a:txBody>
                    <a:bodyPr/>
                    <a:lstStyle/>
                    <a:p>
                      <a:pPr algn="r"/>
                      <a:r>
                        <a:rPr lang="en-US" sz="1400" b="1">
                          <a:solidFill>
                            <a:schemeClr val="tx1"/>
                          </a:solidFill>
                          <a:latin typeface="Trebuchet MS" panose="020B0603020202020204" pitchFamily="34" charset="0"/>
                        </a:rPr>
                        <a:t>Tier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499891"/>
                  </a:ext>
                </a:extLst>
              </a:tr>
              <a:tr h="465113">
                <a:tc>
                  <a:txBody>
                    <a:bodyPr/>
                    <a:lstStyle/>
                    <a:p>
                      <a:pPr algn="r"/>
                      <a:r>
                        <a:rPr lang="en-US" sz="1400" b="0">
                          <a:solidFill>
                            <a:schemeClr val="tx1"/>
                          </a:solidFill>
                          <a:latin typeface="Trebuchet MS" panose="020B0603020202020204" pitchFamily="34" charset="0"/>
                        </a:rPr>
                        <a:t>+6 (21)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848421"/>
                  </a:ext>
                </a:extLst>
              </a:tr>
              <a:tr h="465113">
                <a:tc>
                  <a:txBody>
                    <a:bodyPr/>
                    <a:lstStyle/>
                    <a:p>
                      <a:pPr algn="r"/>
                      <a:r>
                        <a:rPr lang="en-US" sz="1400" b="0">
                          <a:solidFill>
                            <a:schemeClr val="tx1"/>
                          </a:solidFill>
                          <a:latin typeface="Trebuchet MS" panose="020B0603020202020204" pitchFamily="34" charset="0"/>
                        </a:rPr>
                        <a:t>+0 (60)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715640"/>
                  </a:ext>
                </a:extLst>
              </a:tr>
              <a:tr h="465113">
                <a:tc>
                  <a:txBody>
                    <a:bodyPr/>
                    <a:lstStyle/>
                    <a:p>
                      <a:pPr algn="r"/>
                      <a:r>
                        <a:rPr lang="en-US" sz="1400" b="0">
                          <a:solidFill>
                            <a:schemeClr val="tx1"/>
                          </a:solidFill>
                          <a:latin typeface="Trebuchet MS" panose="020B0603020202020204" pitchFamily="34" charset="0"/>
                        </a:rPr>
                        <a:t>+24 (1284)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8725378"/>
                  </a:ext>
                </a:extLst>
              </a:tr>
            </a:tbl>
          </a:graphicData>
        </a:graphic>
      </p:graphicFrame>
      <p:graphicFrame>
        <p:nvGraphicFramePr>
          <p:cNvPr id="37" name="Tabella 10">
            <a:extLst>
              <a:ext uri="{FF2B5EF4-FFF2-40B4-BE49-F238E27FC236}">
                <a16:creationId xmlns:a16="http://schemas.microsoft.com/office/drawing/2014/main" id="{B6AE692F-AE8C-D139-76AA-DFC59569CAA3}"/>
              </a:ext>
            </a:extLst>
          </p:cNvPr>
          <p:cNvGraphicFramePr>
            <a:graphicFrameLocks noGrp="1"/>
          </p:cNvGraphicFramePr>
          <p:nvPr>
            <p:extLst>
              <p:ext uri="{D42A27DB-BD31-4B8C-83A1-F6EECF244321}">
                <p14:modId xmlns:p14="http://schemas.microsoft.com/office/powerpoint/2010/main" val="2286289456"/>
              </p:ext>
            </p:extLst>
          </p:nvPr>
        </p:nvGraphicFramePr>
        <p:xfrm>
          <a:off x="8850586" y="4515391"/>
          <a:ext cx="1296000" cy="186045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963878709"/>
                    </a:ext>
                  </a:extLst>
                </a:gridCol>
              </a:tblGrid>
              <a:tr h="465113">
                <a:tc>
                  <a:txBody>
                    <a:bodyPr/>
                    <a:lstStyle/>
                    <a:p>
                      <a:pPr algn="r"/>
                      <a:r>
                        <a:rPr lang="en-US" sz="1400" b="1">
                          <a:solidFill>
                            <a:schemeClr val="tx1"/>
                          </a:solidFill>
                          <a:latin typeface="Trebuchet MS" panose="020B0603020202020204" pitchFamily="34" charset="0"/>
                        </a:rPr>
                        <a:t>Tier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499891"/>
                  </a:ext>
                </a:extLst>
              </a:tr>
              <a:tr h="465113">
                <a:tc>
                  <a:txBody>
                    <a:bodyPr/>
                    <a:lstStyle/>
                    <a:p>
                      <a:pPr algn="r"/>
                      <a:r>
                        <a:rPr lang="en-US" sz="1400" b="0">
                          <a:solidFill>
                            <a:schemeClr val="tx1"/>
                          </a:solidFill>
                          <a:latin typeface="Trebuchet MS" panose="020B0603020202020204" pitchFamily="34" charset="0"/>
                        </a:rPr>
                        <a:t>+2 (23)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848421"/>
                  </a:ext>
                </a:extLst>
              </a:tr>
              <a:tr h="465113">
                <a:tc>
                  <a:txBody>
                    <a:bodyPr/>
                    <a:lstStyle/>
                    <a:p>
                      <a:pPr algn="r"/>
                      <a:r>
                        <a:rPr lang="en-US" sz="1400" b="0">
                          <a:solidFill>
                            <a:schemeClr val="tx1"/>
                          </a:solidFill>
                          <a:latin typeface="Trebuchet MS" panose="020B0603020202020204" pitchFamily="34" charset="0"/>
                        </a:rPr>
                        <a:t>+0 (84)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715640"/>
                  </a:ext>
                </a:extLst>
              </a:tr>
              <a:tr h="465113">
                <a:tc>
                  <a:txBody>
                    <a:bodyPr/>
                    <a:lstStyle/>
                    <a:p>
                      <a:pPr algn="r"/>
                      <a:r>
                        <a:rPr lang="en-US" sz="1400" b="0">
                          <a:solidFill>
                            <a:schemeClr val="tx1"/>
                          </a:solidFill>
                          <a:latin typeface="Trebuchet MS" panose="020B0603020202020204" pitchFamily="34" charset="0"/>
                        </a:rPr>
                        <a:t>+9.6 (1774)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8725378"/>
                  </a:ext>
                </a:extLst>
              </a:tr>
            </a:tbl>
          </a:graphicData>
        </a:graphic>
      </p:graphicFrame>
      <p:graphicFrame>
        <p:nvGraphicFramePr>
          <p:cNvPr id="38" name="Tabella 10">
            <a:extLst>
              <a:ext uri="{FF2B5EF4-FFF2-40B4-BE49-F238E27FC236}">
                <a16:creationId xmlns:a16="http://schemas.microsoft.com/office/drawing/2014/main" id="{0877EB59-C8C5-2177-0889-4472EAAE0152}"/>
              </a:ext>
            </a:extLst>
          </p:cNvPr>
          <p:cNvGraphicFramePr>
            <a:graphicFrameLocks noGrp="1"/>
          </p:cNvGraphicFramePr>
          <p:nvPr>
            <p:extLst>
              <p:ext uri="{D42A27DB-BD31-4B8C-83A1-F6EECF244321}">
                <p14:modId xmlns:p14="http://schemas.microsoft.com/office/powerpoint/2010/main" val="545238544"/>
              </p:ext>
            </p:extLst>
          </p:nvPr>
        </p:nvGraphicFramePr>
        <p:xfrm>
          <a:off x="7257347" y="4515391"/>
          <a:ext cx="1296000" cy="186045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1473631435"/>
                    </a:ext>
                  </a:extLst>
                </a:gridCol>
              </a:tblGrid>
              <a:tr h="465113">
                <a:tc>
                  <a:txBody>
                    <a:bodyPr/>
                    <a:lstStyle/>
                    <a:p>
                      <a:pPr algn="r"/>
                      <a:r>
                        <a:rPr lang="en-US" sz="1400" b="1">
                          <a:solidFill>
                            <a:schemeClr val="tx1"/>
                          </a:solidFill>
                          <a:latin typeface="Trebuchet MS" panose="020B0603020202020204" pitchFamily="34" charset="0"/>
                        </a:rPr>
                        <a:t>Tier 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499891"/>
                  </a:ext>
                </a:extLst>
              </a:tr>
              <a:tr h="465113">
                <a:tc>
                  <a:txBody>
                    <a:bodyPr/>
                    <a:lstStyle/>
                    <a:p>
                      <a:pPr algn="r"/>
                      <a:r>
                        <a:rPr lang="en-US" sz="1400" b="0">
                          <a:solidFill>
                            <a:schemeClr val="tx1"/>
                          </a:solidFill>
                          <a:latin typeface="Trebuchet MS" panose="020B0603020202020204" pitchFamily="34" charset="0"/>
                        </a:rPr>
                        <a:t>+0 (21)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848421"/>
                  </a:ext>
                </a:extLst>
              </a:tr>
              <a:tr h="465113">
                <a:tc>
                  <a:txBody>
                    <a:bodyPr/>
                    <a:lstStyle/>
                    <a:p>
                      <a:pPr algn="r"/>
                      <a:r>
                        <a:rPr lang="en-US" sz="1400" b="0">
                          <a:solidFill>
                            <a:schemeClr val="tx1"/>
                          </a:solidFill>
                          <a:latin typeface="Trebuchet MS" panose="020B0603020202020204" pitchFamily="34" charset="0"/>
                        </a:rPr>
                        <a:t>+24 (84)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715640"/>
                  </a:ext>
                </a:extLst>
              </a:tr>
              <a:tr h="465113">
                <a:tc>
                  <a:txBody>
                    <a:bodyPr/>
                    <a:lstStyle/>
                    <a:p>
                      <a:pPr algn="r"/>
                      <a:r>
                        <a:rPr lang="en-US" sz="1400" b="0">
                          <a:solidFill>
                            <a:schemeClr val="tx1"/>
                          </a:solidFill>
                          <a:latin typeface="Trebuchet MS" panose="020B0603020202020204" pitchFamily="34" charset="0"/>
                        </a:rPr>
                        <a:t>+480 (1764)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8725378"/>
                  </a:ext>
                </a:extLst>
              </a:tr>
            </a:tbl>
          </a:graphicData>
        </a:graphic>
      </p:graphicFrame>
      <p:pic>
        <p:nvPicPr>
          <p:cNvPr id="39" name="Picture 16" descr="fuel Icon 689767">
            <a:extLst>
              <a:ext uri="{FF2B5EF4-FFF2-40B4-BE49-F238E27FC236}">
                <a16:creationId xmlns:a16="http://schemas.microsoft.com/office/drawing/2014/main" id="{0AEF5321-DE87-882C-0D6E-077C9CC57C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668" y="5318371"/>
            <a:ext cx="540131" cy="540131"/>
          </a:xfrm>
          <a:prstGeom prst="rect">
            <a:avLst/>
          </a:prstGeom>
          <a:noFill/>
          <a:extLst>
            <a:ext uri="{909E8E84-426E-40DD-AFC4-6F175D3DCCD1}">
              <a14:hiddenFill xmlns:a14="http://schemas.microsoft.com/office/drawing/2010/main">
                <a:solidFill>
                  <a:srgbClr val="FFFFFF"/>
                </a:solidFill>
              </a14:hiddenFill>
            </a:ext>
          </a:extLst>
        </p:spPr>
      </p:pic>
      <p:sp>
        <p:nvSpPr>
          <p:cNvPr id="40" name="CasellaDiTesto 39">
            <a:extLst>
              <a:ext uri="{FF2B5EF4-FFF2-40B4-BE49-F238E27FC236}">
                <a16:creationId xmlns:a16="http://schemas.microsoft.com/office/drawing/2014/main" id="{3E3F00C2-B3DA-C723-0117-96EAB624BDCA}"/>
              </a:ext>
            </a:extLst>
          </p:cNvPr>
          <p:cNvSpPr txBox="1"/>
          <p:nvPr/>
        </p:nvSpPr>
        <p:spPr>
          <a:xfrm>
            <a:off x="10344980" y="4515391"/>
            <a:ext cx="373819" cy="369332"/>
          </a:xfrm>
          <a:prstGeom prst="rect">
            <a:avLst/>
          </a:prstGeom>
          <a:noFill/>
        </p:spPr>
        <p:txBody>
          <a:bodyPr wrap="square">
            <a:spAutoFit/>
          </a:bodyPr>
          <a:lstStyle/>
          <a:p>
            <a:pPr algn="r"/>
            <a:r>
              <a:rPr lang="en-US" b="1">
                <a:latin typeface="Trebuchet MS" panose="020B0603020202020204" pitchFamily="34" charset="0"/>
              </a:rPr>
              <a:t>…</a:t>
            </a:r>
            <a:endParaRPr lang="en-US" sz="1800" b="1">
              <a:solidFill>
                <a:schemeClr val="tx1"/>
              </a:solidFill>
              <a:latin typeface="Trebuchet MS" panose="020B0603020202020204" pitchFamily="34" charset="0"/>
            </a:endParaRPr>
          </a:p>
        </p:txBody>
      </p:sp>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AF68152B-8865-EA99-7677-F0FF25DB2A6D}"/>
                  </a:ext>
                </a:extLst>
              </p:cNvPr>
              <p:cNvSpPr txBox="1"/>
              <p:nvPr/>
            </p:nvSpPr>
            <p:spPr>
              <a:xfrm>
                <a:off x="3228466" y="4087374"/>
                <a:ext cx="1023535" cy="38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60 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oMath>
                  </m:oMathPara>
                </a14:m>
                <a:endParaRPr lang="it-IT" i="1" dirty="0">
                  <a:solidFill>
                    <a:schemeClr val="tx1"/>
                  </a:solidFill>
                  <a:latin typeface="Cambria Math" panose="02040503050406030204" pitchFamily="18" charset="0"/>
                </a:endParaRPr>
              </a:p>
            </p:txBody>
          </p:sp>
        </mc:Choice>
        <mc:Fallback xmlns="">
          <p:sp>
            <p:nvSpPr>
              <p:cNvPr id="41" name="CasellaDiTesto 40">
                <a:extLst>
                  <a:ext uri="{FF2B5EF4-FFF2-40B4-BE49-F238E27FC236}">
                    <a16:creationId xmlns:a16="http://schemas.microsoft.com/office/drawing/2014/main" id="{AF68152B-8865-EA99-7677-F0FF25DB2A6D}"/>
                  </a:ext>
                </a:extLst>
              </p:cNvPr>
              <p:cNvSpPr txBox="1">
                <a:spLocks noRot="1" noChangeAspect="1" noMove="1" noResize="1" noEditPoints="1" noAdjustHandles="1" noChangeArrowheads="1" noChangeShapeType="1" noTextEdit="1"/>
              </p:cNvSpPr>
              <p:nvPr/>
            </p:nvSpPr>
            <p:spPr>
              <a:xfrm>
                <a:off x="3228466" y="4087374"/>
                <a:ext cx="1023535" cy="384721"/>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55B9D651-EB7F-2E23-75FE-F000A5784440}"/>
                  </a:ext>
                </a:extLst>
              </p:cNvPr>
              <p:cNvSpPr txBox="1"/>
              <p:nvPr/>
            </p:nvSpPr>
            <p:spPr>
              <a:xfrm>
                <a:off x="4807401" y="4118056"/>
                <a:ext cx="1023535" cy="38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1200 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oMath>
                  </m:oMathPara>
                </a14:m>
                <a:endParaRPr lang="it-IT" i="1">
                  <a:solidFill>
                    <a:schemeClr val="tx1"/>
                  </a:solidFill>
                  <a:latin typeface="Cambria Math" panose="02040503050406030204" pitchFamily="18" charset="0"/>
                </a:endParaRPr>
              </a:p>
            </p:txBody>
          </p:sp>
        </mc:Choice>
        <mc:Fallback xmlns="">
          <p:sp>
            <p:nvSpPr>
              <p:cNvPr id="42" name="CasellaDiTesto 41">
                <a:extLst>
                  <a:ext uri="{FF2B5EF4-FFF2-40B4-BE49-F238E27FC236}">
                    <a16:creationId xmlns:a16="http://schemas.microsoft.com/office/drawing/2014/main" id="{55B9D651-EB7F-2E23-75FE-F000A5784440}"/>
                  </a:ext>
                </a:extLst>
              </p:cNvPr>
              <p:cNvSpPr txBox="1">
                <a:spLocks noRot="1" noChangeAspect="1" noMove="1" noResize="1" noEditPoints="1" noAdjustHandles="1" noChangeArrowheads="1" noChangeShapeType="1" noTextEdit="1"/>
              </p:cNvSpPr>
              <p:nvPr/>
            </p:nvSpPr>
            <p:spPr>
              <a:xfrm>
                <a:off x="4807401" y="4118056"/>
                <a:ext cx="1023535" cy="384721"/>
              </a:xfrm>
              <a:prstGeom prst="rect">
                <a:avLst/>
              </a:prstGeom>
              <a:blipFill>
                <a:blip r:embed="rId13"/>
                <a:stretch>
                  <a:fillRect l="-47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CA1AEE56-F307-AD48-33E7-E6BB4C5E7650}"/>
                  </a:ext>
                </a:extLst>
              </p:cNvPr>
              <p:cNvSpPr txBox="1"/>
              <p:nvPr/>
            </p:nvSpPr>
            <p:spPr>
              <a:xfrm>
                <a:off x="6305835" y="4096552"/>
                <a:ext cx="1023535" cy="38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24 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oMath>
                  </m:oMathPara>
                </a14:m>
                <a:endParaRPr lang="it-IT" i="1">
                  <a:solidFill>
                    <a:schemeClr val="tx1"/>
                  </a:solidFill>
                  <a:latin typeface="Cambria Math" panose="02040503050406030204" pitchFamily="18" charset="0"/>
                </a:endParaRPr>
              </a:p>
            </p:txBody>
          </p:sp>
        </mc:Choice>
        <mc:Fallback xmlns="">
          <p:sp>
            <p:nvSpPr>
              <p:cNvPr id="43" name="CasellaDiTesto 42">
                <a:extLst>
                  <a:ext uri="{FF2B5EF4-FFF2-40B4-BE49-F238E27FC236}">
                    <a16:creationId xmlns:a16="http://schemas.microsoft.com/office/drawing/2014/main" id="{CA1AEE56-F307-AD48-33E7-E6BB4C5E7650}"/>
                  </a:ext>
                </a:extLst>
              </p:cNvPr>
              <p:cNvSpPr txBox="1">
                <a:spLocks noRot="1" noChangeAspect="1" noMove="1" noResize="1" noEditPoints="1" noAdjustHandles="1" noChangeArrowheads="1" noChangeShapeType="1" noTextEdit="1"/>
              </p:cNvSpPr>
              <p:nvPr/>
            </p:nvSpPr>
            <p:spPr>
              <a:xfrm>
                <a:off x="6305835" y="4096552"/>
                <a:ext cx="1023535" cy="384721"/>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4" name="CasellaDiTesto 43">
                <a:extLst>
                  <a:ext uri="{FF2B5EF4-FFF2-40B4-BE49-F238E27FC236}">
                    <a16:creationId xmlns:a16="http://schemas.microsoft.com/office/drawing/2014/main" id="{0FFDDD19-BED3-93BA-BB85-17CF0DBD4092}"/>
                  </a:ext>
                </a:extLst>
              </p:cNvPr>
              <p:cNvSpPr txBox="1"/>
              <p:nvPr/>
            </p:nvSpPr>
            <p:spPr>
              <a:xfrm>
                <a:off x="7862663" y="4070289"/>
                <a:ext cx="1023535" cy="38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480 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oMath>
                  </m:oMathPara>
                </a14:m>
                <a:endParaRPr lang="it-IT" i="1">
                  <a:solidFill>
                    <a:schemeClr val="tx1"/>
                  </a:solidFill>
                  <a:latin typeface="Cambria Math" panose="02040503050406030204" pitchFamily="18" charset="0"/>
                </a:endParaRPr>
              </a:p>
            </p:txBody>
          </p:sp>
        </mc:Choice>
        <mc:Fallback xmlns="">
          <p:sp>
            <p:nvSpPr>
              <p:cNvPr id="44" name="CasellaDiTesto 43">
                <a:extLst>
                  <a:ext uri="{FF2B5EF4-FFF2-40B4-BE49-F238E27FC236}">
                    <a16:creationId xmlns:a16="http://schemas.microsoft.com/office/drawing/2014/main" id="{0FFDDD19-BED3-93BA-BB85-17CF0DBD4092}"/>
                  </a:ext>
                </a:extLst>
              </p:cNvPr>
              <p:cNvSpPr txBox="1">
                <a:spLocks noRot="1" noChangeAspect="1" noMove="1" noResize="1" noEditPoints="1" noAdjustHandles="1" noChangeArrowheads="1" noChangeShapeType="1" noTextEdit="1"/>
              </p:cNvSpPr>
              <p:nvPr/>
            </p:nvSpPr>
            <p:spPr>
              <a:xfrm>
                <a:off x="7862663" y="4070289"/>
                <a:ext cx="1023535" cy="384721"/>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01D6F504-1013-2B84-3798-DA2F7EC3E268}"/>
                  </a:ext>
                </a:extLst>
              </p:cNvPr>
              <p:cNvSpPr txBox="1"/>
              <p:nvPr/>
            </p:nvSpPr>
            <p:spPr>
              <a:xfrm>
                <a:off x="9449833" y="4075393"/>
                <a:ext cx="1023535" cy="38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9.6 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oMath>
                  </m:oMathPara>
                </a14:m>
                <a:endParaRPr lang="it-IT" i="1">
                  <a:solidFill>
                    <a:schemeClr val="tx1"/>
                  </a:solidFill>
                  <a:latin typeface="Cambria Math" panose="02040503050406030204" pitchFamily="18" charset="0"/>
                </a:endParaRPr>
              </a:p>
            </p:txBody>
          </p:sp>
        </mc:Choice>
        <mc:Fallback xmlns="">
          <p:sp>
            <p:nvSpPr>
              <p:cNvPr id="45" name="CasellaDiTesto 44">
                <a:extLst>
                  <a:ext uri="{FF2B5EF4-FFF2-40B4-BE49-F238E27FC236}">
                    <a16:creationId xmlns:a16="http://schemas.microsoft.com/office/drawing/2014/main" id="{01D6F504-1013-2B84-3798-DA2F7EC3E268}"/>
                  </a:ext>
                </a:extLst>
              </p:cNvPr>
              <p:cNvSpPr txBox="1">
                <a:spLocks noRot="1" noChangeAspect="1" noMove="1" noResize="1" noEditPoints="1" noAdjustHandles="1" noChangeArrowheads="1" noChangeShapeType="1" noTextEdit="1"/>
              </p:cNvSpPr>
              <p:nvPr/>
            </p:nvSpPr>
            <p:spPr>
              <a:xfrm>
                <a:off x="9449833" y="4075393"/>
                <a:ext cx="1023535" cy="384721"/>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pic>
        <p:nvPicPr>
          <p:cNvPr id="46" name="Immagine 45">
            <a:extLst>
              <a:ext uri="{FF2B5EF4-FFF2-40B4-BE49-F238E27FC236}">
                <a16:creationId xmlns:a16="http://schemas.microsoft.com/office/drawing/2014/main" id="{46453777-41A4-AFF9-D5FD-25E7A45DF3AD}"/>
              </a:ext>
            </a:extLst>
          </p:cNvPr>
          <p:cNvPicPr>
            <a:picLocks noChangeAspect="1"/>
          </p:cNvPicPr>
          <p:nvPr/>
        </p:nvPicPr>
        <p:blipFill>
          <a:blip r:embed="rId17"/>
          <a:stretch>
            <a:fillRect/>
          </a:stretch>
        </p:blipFill>
        <p:spPr>
          <a:xfrm>
            <a:off x="9545216" y="1451785"/>
            <a:ext cx="2149789" cy="1834938"/>
          </a:xfrm>
          <a:prstGeom prst="rect">
            <a:avLst/>
          </a:prstGeom>
        </p:spPr>
      </p:pic>
    </p:spTree>
    <p:extLst>
      <p:ext uri="{BB962C8B-B14F-4D97-AF65-F5344CB8AC3E}">
        <p14:creationId xmlns:p14="http://schemas.microsoft.com/office/powerpoint/2010/main" val="2985743448"/>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11740C58-630D-1133-6B1B-033E5EE515C5}"/>
              </a:ext>
            </a:extLst>
          </p:cNvPr>
          <p:cNvSpPr txBox="1"/>
          <p:nvPr/>
        </p:nvSpPr>
        <p:spPr>
          <a:xfrm>
            <a:off x="402400" y="1582235"/>
            <a:ext cx="10484040" cy="4401205"/>
          </a:xfrm>
          <a:prstGeom prst="rect">
            <a:avLst/>
          </a:prstGeom>
          <a:noFill/>
        </p:spPr>
        <p:txBody>
          <a:bodyPr wrap="square" rtlCol="0">
            <a:spAutoFit/>
          </a:bodyPr>
          <a:lstStyle/>
          <a:p>
            <a:pPr>
              <a:spcBef>
                <a:spcPts val="600"/>
              </a:spcBef>
              <a:spcAft>
                <a:spcPts val="600"/>
              </a:spcAft>
            </a:pPr>
            <a:r>
              <a:rPr lang="en-US" sz="1600" b="1" dirty="0"/>
              <a:t>Takeaways</a:t>
            </a:r>
          </a:p>
          <a:p>
            <a:pPr marL="742950" lvl="1" indent="-285750">
              <a:spcBef>
                <a:spcPts val="600"/>
              </a:spcBef>
              <a:spcAft>
                <a:spcPts val="600"/>
              </a:spcAft>
              <a:buFont typeface="Arial" panose="020B0604020202020204" pitchFamily="34" charset="0"/>
              <a:buChar char="•"/>
            </a:pPr>
            <a:r>
              <a:rPr lang="en-US" sz="1400" b="1" dirty="0">
                <a:solidFill>
                  <a:schemeClr val="accent2"/>
                </a:solidFill>
              </a:rPr>
              <a:t>Mathematical complexity</a:t>
            </a:r>
            <a:r>
              <a:rPr lang="en-US" sz="1400" dirty="0"/>
              <a:t>. Calculation process is complex and prone to mistakes.</a:t>
            </a:r>
          </a:p>
          <a:p>
            <a:pPr marL="742950" lvl="1" indent="-285750">
              <a:spcBef>
                <a:spcPts val="600"/>
              </a:spcBef>
              <a:spcAft>
                <a:spcPts val="600"/>
              </a:spcAft>
              <a:buFont typeface="Arial" panose="020B0604020202020204" pitchFamily="34" charset="0"/>
              <a:buChar char="•"/>
            </a:pPr>
            <a:endParaRPr lang="en-US" sz="1400" dirty="0"/>
          </a:p>
          <a:p>
            <a:pPr marL="742950" lvl="1" indent="-285750">
              <a:spcBef>
                <a:spcPts val="600"/>
              </a:spcBef>
              <a:spcAft>
                <a:spcPts val="600"/>
              </a:spcAft>
              <a:buFont typeface="Arial" panose="020B0604020202020204" pitchFamily="34" charset="0"/>
              <a:buChar char="•"/>
            </a:pPr>
            <a:r>
              <a:rPr lang="en-US" sz="1400" b="1" dirty="0">
                <a:solidFill>
                  <a:schemeClr val="accent2"/>
                </a:solidFill>
              </a:rPr>
              <a:t>Physical complexity</a:t>
            </a:r>
            <a:r>
              <a:rPr lang="en-US" sz="1400" dirty="0"/>
              <a:t>. Real-life productive systems are much more complex than the two-processes system analyzed: </a:t>
            </a:r>
          </a:p>
          <a:p>
            <a:pPr marL="1200150" lvl="2" indent="-285750">
              <a:spcBef>
                <a:spcPts val="600"/>
              </a:spcBef>
              <a:spcAft>
                <a:spcPts val="600"/>
              </a:spcAft>
              <a:buFont typeface="Courier New" panose="02070309020205020404" pitchFamily="49" charset="0"/>
              <a:buChar char="o"/>
            </a:pPr>
            <a:r>
              <a:rPr lang="en-US" sz="1400" dirty="0"/>
              <a:t>Supply chains are usually composed by more than two activities</a:t>
            </a:r>
          </a:p>
          <a:p>
            <a:pPr marL="1200150" lvl="2" indent="-285750">
              <a:spcBef>
                <a:spcPts val="600"/>
              </a:spcBef>
              <a:spcAft>
                <a:spcPts val="600"/>
              </a:spcAft>
              <a:buFont typeface="Courier New" panose="02070309020205020404" pitchFamily="49" charset="0"/>
              <a:buChar char="o"/>
            </a:pPr>
            <a:r>
              <a:rPr lang="en-US" sz="1400" dirty="0"/>
              <a:t>Each activity may produce multiple outputs, consume several resources, discharge multiple wastes</a:t>
            </a:r>
          </a:p>
          <a:p>
            <a:pPr marL="1200150" lvl="2" indent="-285750">
              <a:spcBef>
                <a:spcPts val="600"/>
              </a:spcBef>
              <a:spcAft>
                <a:spcPts val="600"/>
              </a:spcAft>
              <a:buFont typeface="Courier New" panose="02070309020205020404" pitchFamily="49" charset="0"/>
              <a:buChar char="o"/>
            </a:pPr>
            <a:r>
              <a:rPr lang="en-US" sz="1400" dirty="0"/>
              <a:t>Each activity inputs and outputs per unit of useful product may not be constant</a:t>
            </a:r>
          </a:p>
          <a:p>
            <a:pPr marL="1200150" lvl="2" indent="-285750">
              <a:spcBef>
                <a:spcPts val="600"/>
              </a:spcBef>
              <a:spcAft>
                <a:spcPts val="600"/>
              </a:spcAft>
              <a:buFont typeface="Courier New" panose="02070309020205020404" pitchFamily="49" charset="0"/>
              <a:buChar char="o"/>
            </a:pPr>
            <a:r>
              <a:rPr lang="en-US" sz="1400" dirty="0"/>
              <a:t>Selection of system boundaries is ambiguous: it is difficult to understand when contributions in upstream tiers are negligible</a:t>
            </a:r>
          </a:p>
          <a:p>
            <a:pPr marL="1200150" lvl="2" indent="-285750">
              <a:spcBef>
                <a:spcPts val="600"/>
              </a:spcBef>
              <a:spcAft>
                <a:spcPts val="600"/>
              </a:spcAft>
              <a:buFont typeface="Courier New" panose="02070309020205020404" pitchFamily="49" charset="0"/>
              <a:buChar char="o"/>
            </a:pPr>
            <a:endParaRPr lang="en-US" sz="1400" dirty="0"/>
          </a:p>
          <a:p>
            <a:pPr marL="742950" lvl="1" indent="-285750">
              <a:spcBef>
                <a:spcPts val="600"/>
              </a:spcBef>
              <a:spcAft>
                <a:spcPts val="600"/>
              </a:spcAft>
              <a:buFont typeface="Arial" panose="020B0604020202020204" pitchFamily="34" charset="0"/>
              <a:buChar char="•"/>
            </a:pPr>
            <a:r>
              <a:rPr lang="en-US" sz="1400" b="1" dirty="0">
                <a:solidFill>
                  <a:schemeClr val="accent2"/>
                </a:solidFill>
              </a:rPr>
              <a:t>Data mining and activity characterization</a:t>
            </a:r>
            <a:endParaRPr lang="en-US" sz="1400" dirty="0"/>
          </a:p>
          <a:p>
            <a:pPr marL="1200150" lvl="2" indent="-285750">
              <a:spcBef>
                <a:spcPts val="600"/>
              </a:spcBef>
              <a:spcAft>
                <a:spcPts val="600"/>
              </a:spcAft>
              <a:buFont typeface="Courier New" panose="02070309020205020404" pitchFamily="49" charset="0"/>
              <a:buChar char="o"/>
            </a:pPr>
            <a:r>
              <a:rPr lang="en-US" sz="1400" dirty="0"/>
              <a:t>Inputs and outputs per unit of commodity by each activity may be not constant</a:t>
            </a:r>
          </a:p>
          <a:p>
            <a:pPr marL="1200150" lvl="2" indent="-285750">
              <a:spcBef>
                <a:spcPts val="600"/>
              </a:spcBef>
              <a:spcAft>
                <a:spcPts val="600"/>
              </a:spcAft>
              <a:buFont typeface="Courier New" panose="02070309020205020404" pitchFamily="49" charset="0"/>
              <a:buChar char="o"/>
            </a:pPr>
            <a:r>
              <a:rPr lang="en-US" sz="1400" dirty="0"/>
              <a:t>Characterization of production activity is complex and labor intensive</a:t>
            </a:r>
          </a:p>
        </p:txBody>
      </p:sp>
    </p:spTree>
    <p:extLst>
      <p:ext uri="{BB962C8B-B14F-4D97-AF65-F5344CB8AC3E}">
        <p14:creationId xmlns:p14="http://schemas.microsoft.com/office/powerpoint/2010/main" val="253737681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444FAC33-D48A-7CE5-5C15-E3D23BA76F44}"/>
              </a:ext>
            </a:extLst>
          </p:cNvPr>
          <p:cNvSpPr txBox="1"/>
          <p:nvPr/>
        </p:nvSpPr>
        <p:spPr>
          <a:xfrm>
            <a:off x="402400" y="1526251"/>
            <a:ext cx="11218100" cy="1077218"/>
          </a:xfrm>
          <a:prstGeom prst="rect">
            <a:avLst/>
          </a:prstGeom>
          <a:noFill/>
        </p:spPr>
        <p:txBody>
          <a:bodyPr wrap="square" rtlCol="0">
            <a:spAutoFit/>
          </a:bodyPr>
          <a:lstStyle/>
          <a:p>
            <a:pPr>
              <a:spcBef>
                <a:spcPts val="600"/>
              </a:spcBef>
              <a:spcAft>
                <a:spcPts val="600"/>
              </a:spcAft>
            </a:pPr>
            <a:r>
              <a:rPr lang="en-US" sz="1600" b="1"/>
              <a:t>The neat way…</a:t>
            </a:r>
          </a:p>
          <a:p>
            <a:pPr marL="742950" lvl="1" indent="-285750">
              <a:spcBef>
                <a:spcPts val="600"/>
              </a:spcBef>
              <a:spcAft>
                <a:spcPts val="600"/>
              </a:spcAft>
              <a:buFont typeface="Arial" panose="020B0604020202020204" pitchFamily="34" charset="0"/>
              <a:buChar char="•"/>
            </a:pPr>
            <a:r>
              <a:rPr lang="en-US" sz="1400"/>
              <a:t>The previous problem can be easily solved by neatly arrange data in a system of linear equations</a:t>
            </a:r>
          </a:p>
          <a:p>
            <a:pPr marL="742950" lvl="1" indent="-285750">
              <a:spcBef>
                <a:spcPts val="600"/>
              </a:spcBef>
              <a:spcAft>
                <a:spcPts val="600"/>
              </a:spcAft>
              <a:buFont typeface="Arial" panose="020B0604020202020204" pitchFamily="34" charset="0"/>
              <a:buChar char="•"/>
            </a:pPr>
            <a:r>
              <a:rPr lang="en-US" sz="1400"/>
              <a:t>The following items are defined:</a:t>
            </a:r>
          </a:p>
        </p:txBody>
      </p:sp>
      <p:sp>
        <p:nvSpPr>
          <p:cNvPr id="5" name="Rettangolo 64">
            <a:extLst>
              <a:ext uri="{FF2B5EF4-FFF2-40B4-BE49-F238E27FC236}">
                <a16:creationId xmlns:a16="http://schemas.microsoft.com/office/drawing/2014/main" id="{9E93A0C0-A49C-00DD-FDBD-0EDA6A19F3E4}"/>
              </a:ext>
            </a:extLst>
          </p:cNvPr>
          <p:cNvSpPr>
            <a:spLocks noChangeArrowheads="1"/>
          </p:cNvSpPr>
          <p:nvPr/>
        </p:nvSpPr>
        <p:spPr bwMode="auto">
          <a:xfrm>
            <a:off x="819950" y="2941691"/>
            <a:ext cx="4041683"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dirty="0">
                <a:solidFill>
                  <a:schemeClr val="accent2"/>
                </a:solidFill>
                <a:latin typeface="Trebuchet MS" panose="020B0603020202020204" pitchFamily="34" charset="0"/>
                <a:cs typeface="Arial" panose="020B0604020202020204" pitchFamily="34" charset="0"/>
              </a:rPr>
              <a:t>Technical coefficients matrix </a:t>
            </a:r>
          </a:p>
          <a:p>
            <a:pPr>
              <a:spcAft>
                <a:spcPts val="600"/>
              </a:spcAft>
            </a:pPr>
            <a:r>
              <a:rPr lang="en-US" altLang="it-IT" sz="1400" b="0" dirty="0">
                <a:latin typeface="Trebuchet MS" panose="020B0603020202020204" pitchFamily="34" charset="0"/>
                <a:cs typeface="Arial" panose="020B0604020202020204" pitchFamily="34" charset="0"/>
              </a:rPr>
              <a:t>Each column represents the intermediate inputs </a:t>
            </a:r>
            <a:r>
              <a:rPr lang="en-US" altLang="it-IT" sz="1400" dirty="0">
                <a:latin typeface="Trebuchet MS" panose="020B0603020202020204" pitchFamily="34" charset="0"/>
                <a:cs typeface="Arial" panose="020B0604020202020204" pitchFamily="34" charset="0"/>
              </a:rPr>
              <a:t>directly </a:t>
            </a:r>
            <a:r>
              <a:rPr lang="en-US" altLang="it-IT" sz="1400" b="0" dirty="0">
                <a:latin typeface="Trebuchet MS" panose="020B0603020202020204" pitchFamily="34" charset="0"/>
                <a:cs typeface="Arial" panose="020B0604020202020204" pitchFamily="34" charset="0"/>
              </a:rPr>
              <a:t>required by the </a:t>
            </a:r>
            <a:r>
              <a:rPr lang="en-US" altLang="it-IT" sz="1400" b="0" dirty="0" err="1">
                <a:latin typeface="Trebuchet MS" panose="020B0603020202020204" pitchFamily="34" charset="0"/>
                <a:cs typeface="Arial" panose="020B0604020202020204" pitchFamily="34" charset="0"/>
              </a:rPr>
              <a:t>i-th</a:t>
            </a:r>
            <a:r>
              <a:rPr lang="en-US" altLang="it-IT" sz="1400" b="0" dirty="0">
                <a:latin typeface="Trebuchet MS" panose="020B0603020202020204" pitchFamily="34" charset="0"/>
                <a:cs typeface="Arial" panose="020B0604020202020204" pitchFamily="34" charset="0"/>
              </a:rPr>
              <a:t> process from all the others to deliver one unit of </a:t>
            </a:r>
            <a:r>
              <a:rPr lang="en-US" altLang="it-IT" sz="1400" b="0" dirty="0" err="1">
                <a:latin typeface="Trebuchet MS" panose="020B0603020202020204" pitchFamily="34" charset="0"/>
                <a:cs typeface="Arial" panose="020B0604020202020204" pitchFamily="34" charset="0"/>
              </a:rPr>
              <a:t>i-th</a:t>
            </a:r>
            <a:r>
              <a:rPr lang="en-US" altLang="it-IT" sz="1400" b="0" dirty="0">
                <a:latin typeface="Trebuchet MS" panose="020B0603020202020204" pitchFamily="34" charset="0"/>
                <a:cs typeface="Arial" panose="020B0604020202020204" pitchFamily="34" charset="0"/>
              </a:rPr>
              <a:t> </a:t>
            </a:r>
            <a:r>
              <a:rPr lang="en-US" altLang="it-IT" sz="1400" dirty="0">
                <a:latin typeface="Trebuchet MS" panose="020B0603020202020204" pitchFamily="34" charset="0"/>
                <a:cs typeface="Arial" panose="020B0604020202020204" pitchFamily="34" charset="0"/>
              </a:rPr>
              <a:t>output</a:t>
            </a:r>
            <a:r>
              <a:rPr lang="en-US" altLang="it-IT" sz="1400" b="0" dirty="0">
                <a:latin typeface="Trebuchet MS" panose="020B0603020202020204" pitchFamily="34" charset="0"/>
                <a:cs typeface="Arial" panose="020B0604020202020204" pitchFamily="34" charset="0"/>
              </a:rPr>
              <a:t>.</a:t>
            </a:r>
          </a:p>
        </p:txBody>
      </p:sp>
      <p:sp>
        <p:nvSpPr>
          <p:cNvPr id="7" name="Rettangolo 64">
            <a:extLst>
              <a:ext uri="{FF2B5EF4-FFF2-40B4-BE49-F238E27FC236}">
                <a16:creationId xmlns:a16="http://schemas.microsoft.com/office/drawing/2014/main" id="{27285A77-1D6D-AE4C-4835-503E813541DF}"/>
              </a:ext>
            </a:extLst>
          </p:cNvPr>
          <p:cNvSpPr>
            <a:spLocks noChangeArrowheads="1"/>
          </p:cNvSpPr>
          <p:nvPr/>
        </p:nvSpPr>
        <p:spPr bwMode="auto">
          <a:xfrm>
            <a:off x="819951" y="4287757"/>
            <a:ext cx="4141450"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dirty="0">
                <a:solidFill>
                  <a:schemeClr val="accent2"/>
                </a:solidFill>
                <a:latin typeface="Trebuchet MS" panose="020B0603020202020204" pitchFamily="34" charset="0"/>
                <a:cs typeface="Arial" panose="020B0604020202020204" pitchFamily="34" charset="0"/>
              </a:rPr>
              <a:t>Final demand vector</a:t>
            </a:r>
          </a:p>
          <a:p>
            <a:pPr>
              <a:spcAft>
                <a:spcPts val="600"/>
              </a:spcAft>
            </a:pPr>
            <a:r>
              <a:rPr lang="en-US" altLang="it-IT" sz="1400" b="0" dirty="0">
                <a:latin typeface="Trebuchet MS" panose="020B0603020202020204" pitchFamily="34" charset="0"/>
                <a:cs typeface="Arial" panose="020B0604020202020204" pitchFamily="34" charset="0"/>
              </a:rPr>
              <a:t>Represent the net products delivered out of system’s boundaries by each </a:t>
            </a:r>
            <a:r>
              <a:rPr lang="en-US" altLang="it-IT" sz="1400" b="0" dirty="0" err="1">
                <a:latin typeface="Trebuchet MS" panose="020B0603020202020204" pitchFamily="34" charset="0"/>
                <a:cs typeface="Arial" panose="020B0604020202020204" pitchFamily="34" charset="0"/>
              </a:rPr>
              <a:t>i-th</a:t>
            </a:r>
            <a:r>
              <a:rPr lang="en-US" altLang="it-IT" sz="1400" b="0" dirty="0">
                <a:latin typeface="Trebuchet MS" panose="020B0603020202020204" pitchFamily="34" charset="0"/>
                <a:cs typeface="Arial" panose="020B0604020202020204" pitchFamily="34" charset="0"/>
              </a:rPr>
              <a:t> activity</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EC2A4AEC-5141-7A37-85B8-CA0D7888B22A}"/>
                  </a:ext>
                </a:extLst>
              </p:cNvPr>
              <p:cNvSpPr txBox="1"/>
              <p:nvPr/>
            </p:nvSpPr>
            <p:spPr>
              <a:xfrm>
                <a:off x="5213470" y="2934441"/>
                <a:ext cx="4369478" cy="10702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b="1"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𝐳</m:t>
                          </m:r>
                        </m:e>
                        <m:sub>
                          <m:r>
                            <a:rPr lang="it-IT" b="0" i="1" smtClean="0">
                              <a:solidFill>
                                <a:schemeClr val="tx1"/>
                              </a:solidFill>
                              <a:latin typeface="Cambria Math" panose="02040503050406030204" pitchFamily="18" charset="0"/>
                            </a:rPr>
                            <m:t>2</m:t>
                          </m:r>
                          <m:r>
                            <a:rPr lang="it-IT" i="1">
                              <a:solidFill>
                                <a:schemeClr val="tx1"/>
                              </a:solidFill>
                              <a:latin typeface="Cambria Math" panose="02040503050406030204" pitchFamily="18" charset="0"/>
                            </a:rPr>
                            <m:t>,</m:t>
                          </m:r>
                          <m:r>
                            <a:rPr lang="it-IT" b="0" i="1" smtClean="0">
                              <a:solidFill>
                                <a:schemeClr val="tx1"/>
                              </a:solidFill>
                              <a:latin typeface="Cambria Math" panose="02040503050406030204" pitchFamily="18" charset="0"/>
                            </a:rPr>
                            <m:t>2</m:t>
                          </m:r>
                        </m:sub>
                      </m:sSub>
                      <m:r>
                        <a:rPr lang="it-IT" i="1">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𝐺𝐺</m:t>
                                    </m:r>
                                  </m:sub>
                                </m:sSub>
                              </m:e>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𝐺𝐸</m:t>
                                    </m:r>
                                  </m:sub>
                                </m:sSub>
                              </m:e>
                            </m:m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𝐸𝐺</m:t>
                                    </m:r>
                                  </m:sub>
                                </m:sSub>
                              </m:e>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𝐸𝐸</m:t>
                                    </m:r>
                                  </m:sub>
                                </m:sSub>
                              </m:e>
                            </m:mr>
                          </m:m>
                        </m:e>
                      </m:d>
                      <m:r>
                        <a:rPr lang="it-IT" i="1">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r>
                                  <m:rPr>
                                    <m:brk m:alnAt="7"/>
                                  </m:rPr>
                                  <a:rPr lang="it-IT" i="1">
                                    <a:solidFill>
                                      <a:schemeClr val="tx1"/>
                                    </a:solidFill>
                                    <a:latin typeface="Cambria Math" panose="02040503050406030204" pitchFamily="18" charset="0"/>
                                  </a:rPr>
                                  <m:t>−</m:t>
                                </m:r>
                              </m:e>
                              <m:e>
                                <m:r>
                                  <a:rPr lang="it-IT" i="1">
                                    <a:solidFill>
                                      <a:schemeClr val="tx1"/>
                                    </a:solidFill>
                                    <a:latin typeface="Cambria Math" panose="02040503050406030204" pitchFamily="18" charset="0"/>
                                  </a:rPr>
                                  <m:t>0.1 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den>
                                </m:f>
                              </m:e>
                            </m:mr>
                            <m:mr>
                              <m:e>
                                <m:r>
                                  <a:rPr lang="it-IT" i="1">
                                    <a:solidFill>
                                      <a:schemeClr val="tx1"/>
                                    </a:solidFill>
                                    <a:latin typeface="Cambria Math" panose="02040503050406030204" pitchFamily="18" charset="0"/>
                                  </a:rPr>
                                  <m:t>4 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den>
                                </m:f>
                              </m:e>
                              <m:e>
                                <m:r>
                                  <a:rPr lang="it-IT" i="1">
                                    <a:solidFill>
                                      <a:schemeClr val="tx1"/>
                                    </a:solidFill>
                                    <a:latin typeface="Cambria Math" panose="02040503050406030204" pitchFamily="18" charset="0"/>
                                  </a:rPr>
                                  <m:t>−</m:t>
                                </m:r>
                              </m:e>
                            </m:mr>
                          </m:m>
                        </m:e>
                      </m:d>
                    </m:oMath>
                  </m:oMathPara>
                </a14:m>
                <a:endParaRPr lang="it-IT" i="1">
                  <a:solidFill>
                    <a:schemeClr val="tx1"/>
                  </a:solidFill>
                  <a:latin typeface="Cambria Math" panose="02040503050406030204" pitchFamily="18" charset="0"/>
                </a:endParaRPr>
              </a:p>
            </p:txBody>
          </p:sp>
        </mc:Choice>
        <mc:Fallback xmlns="">
          <p:sp>
            <p:nvSpPr>
              <p:cNvPr id="8" name="CasellaDiTesto 7">
                <a:extLst>
                  <a:ext uri="{FF2B5EF4-FFF2-40B4-BE49-F238E27FC236}">
                    <a16:creationId xmlns:a16="http://schemas.microsoft.com/office/drawing/2014/main" id="{EC2A4AEC-5141-7A37-85B8-CA0D7888B22A}"/>
                  </a:ext>
                </a:extLst>
              </p:cNvPr>
              <p:cNvSpPr txBox="1">
                <a:spLocks noRot="1" noChangeAspect="1" noMove="1" noResize="1" noEditPoints="1" noAdjustHandles="1" noChangeArrowheads="1" noChangeShapeType="1" noTextEdit="1"/>
              </p:cNvSpPr>
              <p:nvPr/>
            </p:nvSpPr>
            <p:spPr>
              <a:xfrm>
                <a:off x="5213470" y="2934441"/>
                <a:ext cx="4369478" cy="1070229"/>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0CA0EC50-9D95-1553-C11C-519E12AD3783}"/>
                  </a:ext>
                </a:extLst>
              </p:cNvPr>
              <p:cNvSpPr txBox="1"/>
              <p:nvPr/>
            </p:nvSpPr>
            <p:spPr>
              <a:xfrm>
                <a:off x="5213470" y="4364060"/>
                <a:ext cx="2829732" cy="7393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b="1"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𝐘</m:t>
                          </m:r>
                        </m:e>
                        <m:sub>
                          <m:r>
                            <a:rPr lang="it-IT" b="0" i="1" smtClean="0">
                              <a:solidFill>
                                <a:schemeClr val="tx1"/>
                              </a:solidFill>
                              <a:latin typeface="Cambria Math" panose="02040503050406030204" pitchFamily="18" charset="0"/>
                            </a:rPr>
                            <m:t>2</m:t>
                          </m:r>
                          <m:r>
                            <a:rPr lang="it-IT" i="1">
                              <a:solidFill>
                                <a:schemeClr val="tx1"/>
                              </a:solidFill>
                              <a:latin typeface="Cambria Math" panose="02040503050406030204" pitchFamily="18" charset="0"/>
                            </a:rPr>
                            <m:t>,1</m:t>
                          </m:r>
                        </m:sub>
                      </m:sSub>
                      <m:r>
                        <a:rPr lang="it-IT" i="1">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1"/>
                                    <m:mcJc m:val="center"/>
                                  </m:mcPr>
                                </m:mc>
                              </m:mcs>
                              <m:ctrlPr>
                                <a:rPr lang="it-IT" i="1">
                                  <a:solidFill>
                                    <a:schemeClr val="tx1"/>
                                  </a:solidFill>
                                  <a:latin typeface="Cambria Math" panose="02040503050406030204" pitchFamily="18" charset="0"/>
                                </a:rPr>
                              </m:ctrlPr>
                            </m:mPr>
                            <m:mr>
                              <m:e>
                                <m:eqArr>
                                  <m:eqArrPr>
                                    <m:ctrlPr>
                                      <a:rPr lang="it-IT" i="1">
                                        <a:solidFill>
                                          <a:schemeClr val="tx1"/>
                                        </a:solidFill>
                                        <a:latin typeface="Cambria Math" panose="02040503050406030204" pitchFamily="18" charset="0"/>
                                      </a:rPr>
                                    </m:ctrlPr>
                                  </m:eqArrP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𝑌</m:t>
                                        </m:r>
                                      </m:e>
                                      <m:sub>
                                        <m:r>
                                          <a:rPr lang="it-IT" i="1">
                                            <a:solidFill>
                                              <a:schemeClr val="tx1"/>
                                            </a:solidFill>
                                            <a:latin typeface="Cambria Math" panose="02040503050406030204" pitchFamily="18" charset="0"/>
                                          </a:rPr>
                                          <m:t>𝐺</m:t>
                                        </m:r>
                                      </m:sub>
                                    </m:sSub>
                                  </m:e>
                                  <m:e>
                                    <m:r>
                                      <a:rPr lang="it-IT" i="1">
                                        <a:solidFill>
                                          <a:schemeClr val="tx1"/>
                                        </a:solidFill>
                                        <a:latin typeface="Cambria Math" panose="02040503050406030204" pitchFamily="18" charset="0"/>
                                      </a:rPr>
                                      <m:t> </m:t>
                                    </m:r>
                                  </m:e>
                                </m:eqArr>
                              </m:e>
                            </m:m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𝑌</m:t>
                                    </m:r>
                                  </m:e>
                                  <m:sub>
                                    <m:r>
                                      <a:rPr lang="it-IT" i="1">
                                        <a:solidFill>
                                          <a:schemeClr val="tx1"/>
                                        </a:solidFill>
                                        <a:latin typeface="Cambria Math" panose="02040503050406030204" pitchFamily="18" charset="0"/>
                                      </a:rPr>
                                      <m:t>𝐸</m:t>
                                    </m:r>
                                  </m:sub>
                                </m:sSub>
                              </m:e>
                            </m:mr>
                          </m:m>
                        </m:e>
                      </m:d>
                      <m:r>
                        <a:rPr lang="it-IT" i="1">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1"/>
                                    <m:mcJc m:val="center"/>
                                  </m:mcPr>
                                </m:mc>
                              </m:mcs>
                              <m:ctrlPr>
                                <a:rPr lang="it-IT" i="1">
                                  <a:solidFill>
                                    <a:schemeClr val="tx1"/>
                                  </a:solidFill>
                                  <a:latin typeface="Cambria Math" panose="02040503050406030204" pitchFamily="18" charset="0"/>
                                </a:rPr>
                              </m:ctrlPr>
                            </m:mPr>
                            <m:mr>
                              <m:e>
                                <m:eqArr>
                                  <m:eqArrPr>
                                    <m:ctrlPr>
                                      <a:rPr lang="it-IT" i="1">
                                        <a:solidFill>
                                          <a:schemeClr val="tx1"/>
                                        </a:solidFill>
                                        <a:latin typeface="Cambria Math" panose="02040503050406030204" pitchFamily="18" charset="0"/>
                                      </a:rPr>
                                    </m:ctrlPr>
                                  </m:eqArrPr>
                                  <m:e>
                                    <m:r>
                                      <m:rPr>
                                        <m:brk m:alnAt="7"/>
                                      </m:rPr>
                                      <a:rPr lang="it-IT" i="1">
                                        <a:solidFill>
                                          <a:schemeClr val="tx1"/>
                                        </a:solidFill>
                                        <a:latin typeface="Cambria Math" panose="02040503050406030204" pitchFamily="18" charset="0"/>
                                      </a:rPr>
                                      <m:t>1</m:t>
                                    </m:r>
                                    <m:r>
                                      <a:rPr lang="it-IT" i="1">
                                        <a:solidFill>
                                          <a:schemeClr val="tx1"/>
                                        </a:solidFill>
                                        <a:latin typeface="Cambria Math" panose="02040503050406030204" pitchFamily="18" charset="0"/>
                                      </a:rPr>
                                      <m:t>5 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e>
                                  <m:e>
                                    <m:r>
                                      <a:rPr lang="it-IT" i="1">
                                        <a:solidFill>
                                          <a:schemeClr val="tx1"/>
                                        </a:solidFill>
                                        <a:latin typeface="Cambria Math" panose="02040503050406030204" pitchFamily="18" charset="0"/>
                                      </a:rPr>
                                      <m:t> </m:t>
                                    </m:r>
                                  </m:e>
                                </m:eqArr>
                              </m:e>
                            </m:mr>
                            <m:mr>
                              <m:e>
                                <m:r>
                                  <a:rPr lang="it-IT" i="1">
                                    <a:solidFill>
                                      <a:schemeClr val="tx1"/>
                                    </a:solidFill>
                                    <a:latin typeface="Cambria Math" panose="02040503050406030204" pitchFamily="18" charset="0"/>
                                  </a:rPr>
                                  <m:t>−</m:t>
                                </m:r>
                              </m:e>
                            </m:mr>
                          </m:m>
                        </m:e>
                      </m:d>
                    </m:oMath>
                  </m:oMathPara>
                </a14:m>
                <a:endParaRPr lang="it-IT" i="1">
                  <a:solidFill>
                    <a:schemeClr val="tx1"/>
                  </a:solidFill>
                  <a:latin typeface="Cambria Math" panose="02040503050406030204" pitchFamily="18" charset="0"/>
                </a:endParaRPr>
              </a:p>
            </p:txBody>
          </p:sp>
        </mc:Choice>
        <mc:Fallback xmlns="">
          <p:sp>
            <p:nvSpPr>
              <p:cNvPr id="9" name="CasellaDiTesto 8">
                <a:extLst>
                  <a:ext uri="{FF2B5EF4-FFF2-40B4-BE49-F238E27FC236}">
                    <a16:creationId xmlns:a16="http://schemas.microsoft.com/office/drawing/2014/main" id="{0CA0EC50-9D95-1553-C11C-519E12AD3783}"/>
                  </a:ext>
                </a:extLst>
              </p:cNvPr>
              <p:cNvSpPr txBox="1">
                <a:spLocks noRot="1" noChangeAspect="1" noMove="1" noResize="1" noEditPoints="1" noAdjustHandles="1" noChangeArrowheads="1" noChangeShapeType="1" noTextEdit="1"/>
              </p:cNvSpPr>
              <p:nvPr/>
            </p:nvSpPr>
            <p:spPr>
              <a:xfrm>
                <a:off x="5213470" y="4364060"/>
                <a:ext cx="2829732" cy="73930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10" name="Rettangolo 64">
            <a:extLst>
              <a:ext uri="{FF2B5EF4-FFF2-40B4-BE49-F238E27FC236}">
                <a16:creationId xmlns:a16="http://schemas.microsoft.com/office/drawing/2014/main" id="{2DB48811-92D0-52BE-B5A4-D0DC4835AA4C}"/>
              </a:ext>
            </a:extLst>
          </p:cNvPr>
          <p:cNvSpPr>
            <a:spLocks noChangeArrowheads="1"/>
          </p:cNvSpPr>
          <p:nvPr/>
        </p:nvSpPr>
        <p:spPr bwMode="auto">
          <a:xfrm>
            <a:off x="819951" y="5566998"/>
            <a:ext cx="41414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dirty="0">
                <a:solidFill>
                  <a:schemeClr val="accent2"/>
                </a:solidFill>
                <a:latin typeface="Trebuchet MS" panose="020B0603020202020204" pitchFamily="34" charset="0"/>
                <a:cs typeface="Arial" panose="020B0604020202020204" pitchFamily="34" charset="0"/>
              </a:rPr>
              <a:t>Total output (total activity)</a:t>
            </a:r>
          </a:p>
          <a:p>
            <a:pPr>
              <a:spcAft>
                <a:spcPts val="600"/>
              </a:spcAft>
            </a:pPr>
            <a:r>
              <a:rPr lang="en-US" altLang="it-IT" sz="1400" b="0" dirty="0">
                <a:latin typeface="Trebuchet MS" panose="020B0603020202020204" pitchFamily="34" charset="0"/>
                <a:cs typeface="Arial" panose="020B0604020202020204" pitchFamily="34" charset="0"/>
              </a:rPr>
              <a:t>Overall production by each activity</a:t>
            </a: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16904CB4-8E56-C98E-D337-D1B0D5B96308}"/>
                  </a:ext>
                </a:extLst>
              </p:cNvPr>
              <p:cNvSpPr txBox="1"/>
              <p:nvPr/>
            </p:nvSpPr>
            <p:spPr>
              <a:xfrm>
                <a:off x="5213470" y="5582297"/>
                <a:ext cx="1561804" cy="7393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b="1"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𝐗</m:t>
                          </m:r>
                        </m:e>
                        <m:sub>
                          <m:r>
                            <a:rPr lang="it-IT" b="0" i="1" smtClean="0">
                              <a:solidFill>
                                <a:schemeClr val="tx1"/>
                              </a:solidFill>
                              <a:latin typeface="Cambria Math" panose="02040503050406030204" pitchFamily="18" charset="0"/>
                            </a:rPr>
                            <m:t>2</m:t>
                          </m:r>
                          <m:r>
                            <a:rPr lang="it-IT" i="1">
                              <a:solidFill>
                                <a:schemeClr val="tx1"/>
                              </a:solidFill>
                              <a:latin typeface="Cambria Math" panose="02040503050406030204" pitchFamily="18" charset="0"/>
                            </a:rPr>
                            <m:t>,1</m:t>
                          </m:r>
                        </m:sub>
                      </m:sSub>
                      <m:r>
                        <a:rPr lang="it-IT" i="1">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1"/>
                                    <m:mcJc m:val="center"/>
                                  </m:mcPr>
                                </m:mc>
                              </m:mcs>
                              <m:ctrlPr>
                                <a:rPr lang="it-IT" i="1">
                                  <a:solidFill>
                                    <a:schemeClr val="tx1"/>
                                  </a:solidFill>
                                  <a:latin typeface="Cambria Math" panose="02040503050406030204" pitchFamily="18" charset="0"/>
                                </a:rPr>
                              </m:ctrlPr>
                            </m:mPr>
                            <m:mr>
                              <m:e>
                                <m:eqArr>
                                  <m:eqArrPr>
                                    <m:ctrlPr>
                                      <a:rPr lang="it-IT" i="1">
                                        <a:solidFill>
                                          <a:schemeClr val="tx1"/>
                                        </a:solidFill>
                                        <a:latin typeface="Cambria Math" panose="02040503050406030204" pitchFamily="18" charset="0"/>
                                      </a:rPr>
                                    </m:ctrlPr>
                                  </m:eqArrP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𝑋</m:t>
                                        </m:r>
                                      </m:e>
                                      <m:sub>
                                        <m:r>
                                          <a:rPr lang="it-IT" i="1">
                                            <a:solidFill>
                                              <a:schemeClr val="tx1"/>
                                            </a:solidFill>
                                            <a:latin typeface="Cambria Math" panose="02040503050406030204" pitchFamily="18" charset="0"/>
                                          </a:rPr>
                                          <m:t>𝐺</m:t>
                                        </m:r>
                                      </m:sub>
                                    </m:sSub>
                                  </m:e>
                                  <m:e>
                                    <m:r>
                                      <a:rPr lang="it-IT" b="0" i="1" smtClean="0">
                                        <a:solidFill>
                                          <a:schemeClr val="tx1"/>
                                        </a:solidFill>
                                        <a:latin typeface="Cambria Math" panose="02040503050406030204" pitchFamily="18" charset="0"/>
                                      </a:rPr>
                                      <m:t> </m:t>
                                    </m:r>
                                  </m:e>
                                </m:eqArr>
                              </m:e>
                            </m:m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𝑋</m:t>
                                    </m:r>
                                  </m:e>
                                  <m:sub>
                                    <m:r>
                                      <a:rPr lang="it-IT" i="1">
                                        <a:solidFill>
                                          <a:schemeClr val="tx1"/>
                                        </a:solidFill>
                                        <a:latin typeface="Cambria Math" panose="02040503050406030204" pitchFamily="18" charset="0"/>
                                      </a:rPr>
                                      <m:t>𝐸</m:t>
                                    </m:r>
                                  </m:sub>
                                </m:sSub>
                              </m:e>
                            </m:mr>
                          </m:m>
                        </m:e>
                      </m:d>
                    </m:oMath>
                  </m:oMathPara>
                </a14:m>
                <a:endParaRPr lang="it-IT" i="1">
                  <a:solidFill>
                    <a:schemeClr val="tx1"/>
                  </a:solidFill>
                  <a:latin typeface="Cambria Math" panose="02040503050406030204" pitchFamily="18" charset="0"/>
                </a:endParaRPr>
              </a:p>
            </p:txBody>
          </p:sp>
        </mc:Choice>
        <mc:Fallback xmlns="">
          <p:sp>
            <p:nvSpPr>
              <p:cNvPr id="11" name="CasellaDiTesto 10">
                <a:extLst>
                  <a:ext uri="{FF2B5EF4-FFF2-40B4-BE49-F238E27FC236}">
                    <a16:creationId xmlns:a16="http://schemas.microsoft.com/office/drawing/2014/main" id="{16904CB4-8E56-C98E-D337-D1B0D5B96308}"/>
                  </a:ext>
                </a:extLst>
              </p:cNvPr>
              <p:cNvSpPr txBox="1">
                <a:spLocks noRot="1" noChangeAspect="1" noMove="1" noResize="1" noEditPoints="1" noAdjustHandles="1" noChangeArrowheads="1" noChangeShapeType="1" noTextEdit="1"/>
              </p:cNvSpPr>
              <p:nvPr/>
            </p:nvSpPr>
            <p:spPr>
              <a:xfrm>
                <a:off x="5213470" y="5582297"/>
                <a:ext cx="1561804" cy="73930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12" name="Parentesi graffa chiusa 11">
            <a:extLst>
              <a:ext uri="{FF2B5EF4-FFF2-40B4-BE49-F238E27FC236}">
                <a16:creationId xmlns:a16="http://schemas.microsoft.com/office/drawing/2014/main" id="{462048EA-C5AE-64D4-B1E4-DBF0DA96BD64}"/>
              </a:ext>
            </a:extLst>
          </p:cNvPr>
          <p:cNvSpPr/>
          <p:nvPr/>
        </p:nvSpPr>
        <p:spPr>
          <a:xfrm>
            <a:off x="8720684" y="2934440"/>
            <a:ext cx="202558" cy="2168925"/>
          </a:xfrm>
          <a:prstGeom prst="rightBrac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Parentesi graffa chiusa 12">
            <a:extLst>
              <a:ext uri="{FF2B5EF4-FFF2-40B4-BE49-F238E27FC236}">
                <a16:creationId xmlns:a16="http://schemas.microsoft.com/office/drawing/2014/main" id="{9FA442B8-3083-66DF-8D39-B953179983FC}"/>
              </a:ext>
            </a:extLst>
          </p:cNvPr>
          <p:cNvSpPr/>
          <p:nvPr/>
        </p:nvSpPr>
        <p:spPr>
          <a:xfrm>
            <a:off x="8720684" y="5537332"/>
            <a:ext cx="202558" cy="715533"/>
          </a:xfrm>
          <a:prstGeom prst="rightBrac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CasellaDiTesto 13">
            <a:extLst>
              <a:ext uri="{FF2B5EF4-FFF2-40B4-BE49-F238E27FC236}">
                <a16:creationId xmlns:a16="http://schemas.microsoft.com/office/drawing/2014/main" id="{83A9A5F1-EECE-C719-1E9E-CFA3C8F65F3D}"/>
              </a:ext>
            </a:extLst>
          </p:cNvPr>
          <p:cNvSpPr txBox="1"/>
          <p:nvPr/>
        </p:nvSpPr>
        <p:spPr>
          <a:xfrm>
            <a:off x="9119324" y="3733771"/>
            <a:ext cx="1387352" cy="584775"/>
          </a:xfrm>
          <a:prstGeom prst="rect">
            <a:avLst/>
          </a:prstGeom>
          <a:noFill/>
        </p:spPr>
        <p:txBody>
          <a:bodyPr wrap="square" rtlCol="0">
            <a:spAutoFit/>
          </a:bodyPr>
          <a:lstStyle/>
          <a:p>
            <a:pPr>
              <a:spcBef>
                <a:spcPts val="600"/>
              </a:spcBef>
              <a:spcAft>
                <a:spcPts val="600"/>
              </a:spcAft>
            </a:pPr>
            <a:r>
              <a:rPr lang="en-US" sz="1600" b="1"/>
              <a:t>Exogenous variables</a:t>
            </a:r>
            <a:endParaRPr lang="en-US" sz="1400"/>
          </a:p>
        </p:txBody>
      </p:sp>
      <p:sp>
        <p:nvSpPr>
          <p:cNvPr id="15" name="CasellaDiTesto 14">
            <a:extLst>
              <a:ext uri="{FF2B5EF4-FFF2-40B4-BE49-F238E27FC236}">
                <a16:creationId xmlns:a16="http://schemas.microsoft.com/office/drawing/2014/main" id="{3988009F-C4F1-F767-1F89-1FBE1167A3F9}"/>
              </a:ext>
            </a:extLst>
          </p:cNvPr>
          <p:cNvSpPr txBox="1"/>
          <p:nvPr/>
        </p:nvSpPr>
        <p:spPr>
          <a:xfrm>
            <a:off x="9119324" y="5602710"/>
            <a:ext cx="1387352" cy="584775"/>
          </a:xfrm>
          <a:prstGeom prst="rect">
            <a:avLst/>
          </a:prstGeom>
          <a:noFill/>
        </p:spPr>
        <p:txBody>
          <a:bodyPr wrap="square" rtlCol="0">
            <a:spAutoFit/>
          </a:bodyPr>
          <a:lstStyle/>
          <a:p>
            <a:pPr>
              <a:spcBef>
                <a:spcPts val="600"/>
              </a:spcBef>
              <a:spcAft>
                <a:spcPts val="600"/>
              </a:spcAft>
            </a:pPr>
            <a:r>
              <a:rPr lang="en-US" sz="1600" b="1" dirty="0"/>
              <a:t>Endogenous variable</a:t>
            </a:r>
            <a:endParaRPr lang="en-US" sz="1400" dirty="0"/>
          </a:p>
        </p:txBody>
      </p:sp>
      <p:pic>
        <p:nvPicPr>
          <p:cNvPr id="17" name="Immagine 16">
            <a:extLst>
              <a:ext uri="{FF2B5EF4-FFF2-40B4-BE49-F238E27FC236}">
                <a16:creationId xmlns:a16="http://schemas.microsoft.com/office/drawing/2014/main" id="{BDCBE8EA-E277-28D6-ED0C-12812F751DDE}"/>
              </a:ext>
            </a:extLst>
          </p:cNvPr>
          <p:cNvPicPr>
            <a:picLocks noChangeAspect="1"/>
          </p:cNvPicPr>
          <p:nvPr/>
        </p:nvPicPr>
        <p:blipFill>
          <a:blip r:embed="rId7"/>
          <a:stretch>
            <a:fillRect/>
          </a:stretch>
        </p:blipFill>
        <p:spPr>
          <a:xfrm>
            <a:off x="9545216" y="1451785"/>
            <a:ext cx="2149789" cy="1834938"/>
          </a:xfrm>
          <a:prstGeom prst="rect">
            <a:avLst/>
          </a:prstGeom>
        </p:spPr>
      </p:pic>
    </p:spTree>
    <p:extLst>
      <p:ext uri="{BB962C8B-B14F-4D97-AF65-F5344CB8AC3E}">
        <p14:creationId xmlns:p14="http://schemas.microsoft.com/office/powerpoint/2010/main" val="165364730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90D05DCF-BFAB-9303-10C4-5CFE4291C246}"/>
                  </a:ext>
                </a:extLst>
              </p:cNvPr>
              <p:cNvSpPr txBox="1"/>
              <p:nvPr/>
            </p:nvSpPr>
            <p:spPr>
              <a:xfrm>
                <a:off x="402400" y="1579684"/>
                <a:ext cx="11218100" cy="1077218"/>
              </a:xfrm>
              <a:prstGeom prst="rect">
                <a:avLst/>
              </a:prstGeom>
              <a:noFill/>
            </p:spPr>
            <p:txBody>
              <a:bodyPr wrap="square" rtlCol="0">
                <a:spAutoFit/>
              </a:bodyPr>
              <a:lstStyle/>
              <a:p>
                <a:pPr>
                  <a:spcBef>
                    <a:spcPts val="600"/>
                  </a:spcBef>
                  <a:spcAft>
                    <a:spcPts val="600"/>
                  </a:spcAft>
                </a:pPr>
                <a:r>
                  <a:rPr lang="en-US" sz="1600" b="1"/>
                  <a:t>The neat way…</a:t>
                </a:r>
              </a:p>
              <a:p>
                <a:pPr marL="742950" lvl="1" indent="-285750">
                  <a:spcBef>
                    <a:spcPts val="600"/>
                  </a:spcBef>
                  <a:spcAft>
                    <a:spcPts val="600"/>
                  </a:spcAft>
                  <a:buFont typeface="Arial" panose="020B0604020202020204" pitchFamily="34" charset="0"/>
                  <a:buChar char="•"/>
                </a:pPr>
                <a:r>
                  <a:rPr lang="en-US" sz="1400"/>
                  <a:t>Define total production </a:t>
                </a:r>
                <a:r>
                  <a:rPr lang="en-US" sz="1400" b="1">
                    <a:solidFill>
                      <a:schemeClr val="accent2"/>
                    </a:solidFill>
                  </a:rPr>
                  <a:t>as a function </a:t>
                </a:r>
                <a:r>
                  <a:rPr lang="en-US" sz="1400"/>
                  <a:t>of technical coefficients and final demand:  </a:t>
                </a:r>
                <a14:m>
                  <m:oMath xmlns:m="http://schemas.openxmlformats.org/officeDocument/2006/math">
                    <m:r>
                      <a:rPr lang="it-IT" sz="1400" b="1" i="0" smtClean="0">
                        <a:latin typeface="Cambria Math" panose="02040503050406030204" pitchFamily="18" charset="0"/>
                      </a:rPr>
                      <m:t>𝐗</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rPr>
                      <m:t>𝑓</m:t>
                    </m:r>
                    <m:d>
                      <m:dPr>
                        <m:ctrlPr>
                          <a:rPr lang="it-IT" sz="1400" b="0" i="1" smtClean="0">
                            <a:latin typeface="Cambria Math" panose="02040503050406030204" pitchFamily="18" charset="0"/>
                          </a:rPr>
                        </m:ctrlPr>
                      </m:dPr>
                      <m:e>
                        <m:r>
                          <a:rPr lang="it-IT" sz="1400" b="1" i="0" smtClean="0">
                            <a:latin typeface="Cambria Math" panose="02040503050406030204" pitchFamily="18" charset="0"/>
                          </a:rPr>
                          <m:t>𝐳</m:t>
                        </m:r>
                        <m:r>
                          <a:rPr lang="it-IT" sz="1400" b="0" i="1" smtClean="0">
                            <a:latin typeface="Cambria Math" panose="02040503050406030204" pitchFamily="18" charset="0"/>
                          </a:rPr>
                          <m:t>, </m:t>
                        </m:r>
                        <m:r>
                          <a:rPr lang="it-IT" sz="1400" b="1" i="0" smtClean="0">
                            <a:latin typeface="Cambria Math" panose="02040503050406030204" pitchFamily="18" charset="0"/>
                          </a:rPr>
                          <m:t>𝐘</m:t>
                        </m:r>
                      </m:e>
                    </m:d>
                  </m:oMath>
                </a14:m>
                <a:endParaRPr lang="it-IT" sz="1400" b="1"/>
              </a:p>
              <a:p>
                <a:pPr marL="742950" lvl="1" indent="-285750">
                  <a:spcBef>
                    <a:spcPts val="600"/>
                  </a:spcBef>
                  <a:spcAft>
                    <a:spcPts val="600"/>
                  </a:spcAft>
                  <a:buFont typeface="Arial" panose="020B0604020202020204" pitchFamily="34" charset="0"/>
                  <a:buChar char="•"/>
                </a:pPr>
                <a:r>
                  <a:rPr lang="en-US" sz="1400"/>
                  <a:t>Since intermediate demand is defined </a:t>
                </a:r>
                <a:r>
                  <a:rPr lang="en-US" sz="1400" b="1">
                    <a:solidFill>
                      <a:schemeClr val="accent2"/>
                    </a:solidFill>
                  </a:rPr>
                  <a:t>per unit of total output</a:t>
                </a:r>
                <a:r>
                  <a:rPr lang="en-US" sz="1400"/>
                  <a:t>, a production balance can be defined as follows:</a:t>
                </a:r>
                <a:endParaRPr lang="en-US" sz="1400" b="1"/>
              </a:p>
            </p:txBody>
          </p:sp>
        </mc:Choice>
        <mc:Fallback xmlns="">
          <p:sp>
            <p:nvSpPr>
              <p:cNvPr id="5" name="CasellaDiTesto 4">
                <a:extLst>
                  <a:ext uri="{FF2B5EF4-FFF2-40B4-BE49-F238E27FC236}">
                    <a16:creationId xmlns:a16="http://schemas.microsoft.com/office/drawing/2014/main" id="{90D05DCF-BFAB-9303-10C4-5CFE4291C246}"/>
                  </a:ext>
                </a:extLst>
              </p:cNvPr>
              <p:cNvSpPr txBox="1">
                <a:spLocks noRot="1" noChangeAspect="1" noMove="1" noResize="1" noEditPoints="1" noAdjustHandles="1" noChangeArrowheads="1" noChangeShapeType="1" noTextEdit="1"/>
              </p:cNvSpPr>
              <p:nvPr/>
            </p:nvSpPr>
            <p:spPr>
              <a:xfrm>
                <a:off x="402400" y="1579684"/>
                <a:ext cx="11218100" cy="1077218"/>
              </a:xfrm>
              <a:prstGeom prst="rect">
                <a:avLst/>
              </a:prstGeom>
              <a:blipFill>
                <a:blip r:embed="rId4"/>
                <a:stretch>
                  <a:fillRect l="-272" t="-1695" b="-508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523F121F-6D95-2F68-D9E9-9D802A2BCB71}"/>
                  </a:ext>
                </a:extLst>
              </p:cNvPr>
              <p:cNvSpPr txBox="1"/>
              <p:nvPr/>
            </p:nvSpPr>
            <p:spPr>
              <a:xfrm>
                <a:off x="1394271" y="4603104"/>
                <a:ext cx="1874719"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1800" b="1" i="0" smtClean="0">
                        <a:solidFill>
                          <a:schemeClr val="tx1"/>
                        </a:solidFill>
                        <a:latin typeface="Cambria Math" panose="02040503050406030204" pitchFamily="18" charset="0"/>
                      </a:rPr>
                      <m:t>𝐗</m:t>
                    </m:r>
                    <m:r>
                      <a:rPr lang="it-IT" sz="1800" i="1">
                        <a:solidFill>
                          <a:schemeClr val="tx1"/>
                        </a:solidFill>
                        <a:latin typeface="Cambria Math" panose="02040503050406030204" pitchFamily="18" charset="0"/>
                      </a:rPr>
                      <m:t>=</m:t>
                    </m:r>
                    <m:r>
                      <a:rPr lang="it-IT" sz="1800" b="1" i="0" smtClean="0">
                        <a:solidFill>
                          <a:schemeClr val="tx1"/>
                        </a:solidFill>
                        <a:latin typeface="Cambria Math" panose="02040503050406030204" pitchFamily="18" charset="0"/>
                      </a:rPr>
                      <m:t>𝐳</m:t>
                    </m:r>
                    <m:r>
                      <a:rPr lang="it-IT" sz="1800" b="1" i="0" smtClean="0">
                        <a:solidFill>
                          <a:schemeClr val="tx1"/>
                        </a:solidFill>
                        <a:latin typeface="Cambria Math" panose="02040503050406030204" pitchFamily="18" charset="0"/>
                      </a:rPr>
                      <m:t> </m:t>
                    </m:r>
                    <m:r>
                      <a:rPr lang="it-IT" sz="1800" b="1" i="0" smtClean="0">
                        <a:solidFill>
                          <a:schemeClr val="tx1"/>
                        </a:solidFill>
                        <a:latin typeface="Cambria Math" panose="02040503050406030204" pitchFamily="18" charset="0"/>
                      </a:rPr>
                      <m:t>𝐗</m:t>
                    </m:r>
                    <m:r>
                      <a:rPr lang="it-IT" sz="1800" b="1" i="1">
                        <a:solidFill>
                          <a:schemeClr val="tx1"/>
                        </a:solidFill>
                        <a:latin typeface="Cambria Math" panose="02040503050406030204" pitchFamily="18" charset="0"/>
                        <a:ea typeface="Cambria Math" panose="02040503050406030204" pitchFamily="18" charset="0"/>
                      </a:rPr>
                      <m:t>+</m:t>
                    </m:r>
                    <m:r>
                      <a:rPr lang="it-IT" sz="1800" b="1" i="0" smtClean="0">
                        <a:solidFill>
                          <a:schemeClr val="tx1"/>
                        </a:solidFill>
                        <a:latin typeface="Cambria Math" panose="02040503050406030204" pitchFamily="18" charset="0"/>
                      </a:rPr>
                      <m:t>𝐘</m:t>
                    </m:r>
                  </m:oMath>
                </a14:m>
                <a:r>
                  <a:rPr lang="it-IT" sz="1800" i="1">
                    <a:solidFill>
                      <a:schemeClr val="tx1"/>
                    </a:solidFill>
                    <a:latin typeface="Cambria Math" panose="02040503050406030204" pitchFamily="18" charset="0"/>
                  </a:rPr>
                  <a:t> </a:t>
                </a:r>
              </a:p>
            </p:txBody>
          </p:sp>
        </mc:Choice>
        <mc:Fallback xmlns="">
          <p:sp>
            <p:nvSpPr>
              <p:cNvPr id="7" name="CasellaDiTesto 6">
                <a:extLst>
                  <a:ext uri="{FF2B5EF4-FFF2-40B4-BE49-F238E27FC236}">
                    <a16:creationId xmlns:a16="http://schemas.microsoft.com/office/drawing/2014/main" id="{523F121F-6D95-2F68-D9E9-9D802A2BCB71}"/>
                  </a:ext>
                </a:extLst>
              </p:cNvPr>
              <p:cNvSpPr txBox="1">
                <a:spLocks noRot="1" noChangeAspect="1" noMove="1" noResize="1" noEditPoints="1" noAdjustHandles="1" noChangeArrowheads="1" noChangeShapeType="1" noTextEdit="1"/>
              </p:cNvSpPr>
              <p:nvPr/>
            </p:nvSpPr>
            <p:spPr>
              <a:xfrm>
                <a:off x="1394271" y="4603104"/>
                <a:ext cx="1874719" cy="369332"/>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587787F6-0408-12DB-7D14-CD1610FAC249}"/>
                  </a:ext>
                </a:extLst>
              </p:cNvPr>
              <p:cNvSpPr txBox="1"/>
              <p:nvPr/>
            </p:nvSpPr>
            <p:spPr>
              <a:xfrm>
                <a:off x="571620" y="2709417"/>
                <a:ext cx="5146876" cy="307777"/>
              </a:xfrm>
              <a:prstGeom prst="rect">
                <a:avLst/>
              </a:prstGeom>
              <a:noFill/>
            </p:spPr>
            <p:txBody>
              <a:bodyPr wrap="square" rtlCol="0">
                <a:spAutoFit/>
              </a:bodyPr>
              <a:lstStyle/>
              <a:p>
                <a:pPr>
                  <a:spcAft>
                    <a:spcPts val="1200"/>
                  </a:spcAft>
                </a:pPr>
                <a:r>
                  <a:rPr lang="en-US" sz="1400" b="1">
                    <a:latin typeface="Trebuchet MS" panose="020B0603020202020204" pitchFamily="34" charset="0"/>
                    <a:ea typeface="ＭＳ Ｐゴシック"/>
                    <a:cs typeface="Arial" panose="020B0604020202020204" pitchFamily="34" charset="0"/>
                  </a:rPr>
                  <a:t>Total output </a:t>
                </a:r>
                <a14:m>
                  <m:oMath xmlns:m="http://schemas.openxmlformats.org/officeDocument/2006/math">
                    <m:r>
                      <a:rPr lang="en-US" sz="1400" b="1" i="1" dirty="0" smtClean="0">
                        <a:latin typeface="Cambria Math" panose="02040503050406030204" pitchFamily="18" charset="0"/>
                        <a:ea typeface="ＭＳ Ｐゴシック"/>
                        <a:cs typeface="Arial" panose="020B0604020202020204" pitchFamily="34" charset="0"/>
                      </a:rPr>
                      <m:t>=</m:t>
                    </m:r>
                  </m:oMath>
                </a14:m>
                <a:r>
                  <a:rPr lang="en-US" sz="1400" b="1">
                    <a:latin typeface="Trebuchet MS" panose="020B0603020202020204" pitchFamily="34" charset="0"/>
                    <a:ea typeface="ＭＳ Ｐゴシック"/>
                    <a:cs typeface="Arial" panose="020B0604020202020204" pitchFamily="34" charset="0"/>
                  </a:rPr>
                  <a:t> intermediate demand </a:t>
                </a:r>
                <a14:m>
                  <m:oMath xmlns:m="http://schemas.openxmlformats.org/officeDocument/2006/math">
                    <m:r>
                      <a:rPr lang="en-US" sz="1400" b="1" i="1" dirty="0" smtClean="0">
                        <a:latin typeface="Cambria Math" panose="02040503050406030204" pitchFamily="18" charset="0"/>
                        <a:ea typeface="ＭＳ Ｐゴシック"/>
                        <a:cs typeface="Arial" panose="020B0604020202020204" pitchFamily="34" charset="0"/>
                      </a:rPr>
                      <m:t>+</m:t>
                    </m:r>
                  </m:oMath>
                </a14:m>
                <a:r>
                  <a:rPr lang="en-US" sz="1400" b="1">
                    <a:latin typeface="Trebuchet MS" panose="020B0603020202020204" pitchFamily="34" charset="0"/>
                    <a:ea typeface="ＭＳ Ｐゴシック"/>
                    <a:cs typeface="Arial" panose="020B0604020202020204" pitchFamily="34" charset="0"/>
                  </a:rPr>
                  <a:t> final demand</a:t>
                </a:r>
              </a:p>
            </p:txBody>
          </p:sp>
        </mc:Choice>
        <mc:Fallback xmlns="">
          <p:sp>
            <p:nvSpPr>
              <p:cNvPr id="8" name="CasellaDiTesto 7">
                <a:extLst>
                  <a:ext uri="{FF2B5EF4-FFF2-40B4-BE49-F238E27FC236}">
                    <a16:creationId xmlns:a16="http://schemas.microsoft.com/office/drawing/2014/main" id="{587787F6-0408-12DB-7D14-CD1610FAC249}"/>
                  </a:ext>
                </a:extLst>
              </p:cNvPr>
              <p:cNvSpPr txBox="1">
                <a:spLocks noRot="1" noChangeAspect="1" noMove="1" noResize="1" noEditPoints="1" noAdjustHandles="1" noChangeArrowheads="1" noChangeShapeType="1" noTextEdit="1"/>
              </p:cNvSpPr>
              <p:nvPr/>
            </p:nvSpPr>
            <p:spPr>
              <a:xfrm>
                <a:off x="571620" y="2709417"/>
                <a:ext cx="5146876" cy="307777"/>
              </a:xfrm>
              <a:prstGeom prst="rect">
                <a:avLst/>
              </a:prstGeom>
              <a:blipFill>
                <a:blip r:embed="rId6"/>
                <a:stretch>
                  <a:fillRect l="-355" t="-3922" b="-1764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DA31EA8D-DE62-1B99-5D56-E59FDDC51743}"/>
                  </a:ext>
                </a:extLst>
              </p:cNvPr>
              <p:cNvSpPr txBox="1"/>
              <p:nvPr/>
            </p:nvSpPr>
            <p:spPr>
              <a:xfrm>
                <a:off x="1760565" y="5198579"/>
                <a:ext cx="1558005"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1800" b="1" i="0" smtClean="0">
                        <a:solidFill>
                          <a:schemeClr val="tx1"/>
                        </a:solidFill>
                        <a:latin typeface="Cambria Math" panose="02040503050406030204" pitchFamily="18" charset="0"/>
                      </a:rPr>
                      <m:t>𝐗</m:t>
                    </m:r>
                    <m:r>
                      <a:rPr lang="it-IT" sz="1800" i="1">
                        <a:solidFill>
                          <a:schemeClr val="tx1"/>
                        </a:solidFill>
                        <a:latin typeface="Cambria Math" panose="02040503050406030204" pitchFamily="18" charset="0"/>
                      </a:rPr>
                      <m:t>−</m:t>
                    </m:r>
                    <m:r>
                      <a:rPr lang="it-IT" sz="1800" b="1" i="0" smtClean="0">
                        <a:solidFill>
                          <a:schemeClr val="tx1"/>
                        </a:solidFill>
                        <a:latin typeface="Cambria Math" panose="02040503050406030204" pitchFamily="18" charset="0"/>
                      </a:rPr>
                      <m:t>𝐳</m:t>
                    </m:r>
                    <m:r>
                      <a:rPr lang="it-IT" sz="1800" b="1" i="0" smtClean="0">
                        <a:solidFill>
                          <a:schemeClr val="tx1"/>
                        </a:solidFill>
                        <a:latin typeface="Cambria Math" panose="02040503050406030204" pitchFamily="18" charset="0"/>
                      </a:rPr>
                      <m:t> </m:t>
                    </m:r>
                    <m:r>
                      <a:rPr lang="it-IT" sz="1800" b="1" i="0" smtClean="0">
                        <a:solidFill>
                          <a:schemeClr val="tx1"/>
                        </a:solidFill>
                        <a:latin typeface="Cambria Math" panose="02040503050406030204" pitchFamily="18" charset="0"/>
                      </a:rPr>
                      <m:t>𝐗</m:t>
                    </m:r>
                    <m:r>
                      <a:rPr lang="it-IT" sz="1800" b="1" i="1">
                        <a:solidFill>
                          <a:schemeClr val="tx1"/>
                        </a:solidFill>
                        <a:latin typeface="Cambria Math" panose="02040503050406030204" pitchFamily="18" charset="0"/>
                        <a:ea typeface="Cambria Math" panose="02040503050406030204" pitchFamily="18" charset="0"/>
                      </a:rPr>
                      <m:t>=</m:t>
                    </m:r>
                    <m:r>
                      <a:rPr lang="it-IT" sz="1800" b="1" i="0" smtClean="0">
                        <a:solidFill>
                          <a:schemeClr val="tx1"/>
                        </a:solidFill>
                        <a:latin typeface="Cambria Math" panose="02040503050406030204" pitchFamily="18" charset="0"/>
                      </a:rPr>
                      <m:t>𝐘</m:t>
                    </m:r>
                  </m:oMath>
                </a14:m>
                <a:r>
                  <a:rPr lang="it-IT" sz="1800" i="1">
                    <a:solidFill>
                      <a:schemeClr val="tx1"/>
                    </a:solidFill>
                    <a:latin typeface="Cambria Math" panose="02040503050406030204" pitchFamily="18" charset="0"/>
                  </a:rPr>
                  <a:t> </a:t>
                </a:r>
              </a:p>
            </p:txBody>
          </p:sp>
        </mc:Choice>
        <mc:Fallback xmlns="">
          <p:sp>
            <p:nvSpPr>
              <p:cNvPr id="9" name="CasellaDiTesto 8">
                <a:extLst>
                  <a:ext uri="{FF2B5EF4-FFF2-40B4-BE49-F238E27FC236}">
                    <a16:creationId xmlns:a16="http://schemas.microsoft.com/office/drawing/2014/main" id="{DA31EA8D-DE62-1B99-5D56-E59FDDC51743}"/>
                  </a:ext>
                </a:extLst>
              </p:cNvPr>
              <p:cNvSpPr txBox="1">
                <a:spLocks noRot="1" noChangeAspect="1" noMove="1" noResize="1" noEditPoints="1" noAdjustHandles="1" noChangeArrowheads="1" noChangeShapeType="1" noTextEdit="1"/>
              </p:cNvSpPr>
              <p:nvPr/>
            </p:nvSpPr>
            <p:spPr>
              <a:xfrm>
                <a:off x="1760565" y="5198579"/>
                <a:ext cx="1558005" cy="369332"/>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9E2CB89F-5DB5-7831-EABE-C20D753BF6A8}"/>
                  </a:ext>
                </a:extLst>
              </p:cNvPr>
              <p:cNvSpPr txBox="1"/>
              <p:nvPr/>
            </p:nvSpPr>
            <p:spPr>
              <a:xfrm>
                <a:off x="1760565" y="5575533"/>
                <a:ext cx="173898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ctrlPr>
                          <a:rPr lang="it-IT" sz="1800" b="1" i="1" smtClean="0">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r>
                          <a:rPr lang="it-IT" sz="1800" b="1" i="0" smtClean="0">
                            <a:solidFill>
                              <a:schemeClr val="tx1"/>
                            </a:solidFill>
                            <a:latin typeface="Cambria Math" panose="02040503050406030204" pitchFamily="18" charset="0"/>
                          </a:rPr>
                          <m:t>𝐳</m:t>
                        </m:r>
                      </m:e>
                    </m:d>
                    <m:r>
                      <a:rPr lang="it-IT" sz="1800" b="1" i="0" smtClean="0">
                        <a:solidFill>
                          <a:schemeClr val="tx1"/>
                        </a:solidFill>
                        <a:latin typeface="Cambria Math" panose="02040503050406030204" pitchFamily="18" charset="0"/>
                      </a:rPr>
                      <m:t>𝐗</m:t>
                    </m:r>
                    <m:r>
                      <a:rPr lang="it-IT" sz="1800" b="1" i="1">
                        <a:solidFill>
                          <a:schemeClr val="tx1"/>
                        </a:solidFill>
                        <a:latin typeface="Cambria Math" panose="02040503050406030204" pitchFamily="18" charset="0"/>
                        <a:ea typeface="Cambria Math" panose="02040503050406030204" pitchFamily="18" charset="0"/>
                      </a:rPr>
                      <m:t>=</m:t>
                    </m:r>
                    <m:r>
                      <a:rPr lang="it-IT" sz="1800" b="1" i="0" smtClean="0">
                        <a:solidFill>
                          <a:schemeClr val="tx1"/>
                        </a:solidFill>
                        <a:latin typeface="Cambria Math" panose="02040503050406030204" pitchFamily="18" charset="0"/>
                      </a:rPr>
                      <m:t>𝐘</m:t>
                    </m:r>
                  </m:oMath>
                </a14:m>
                <a:r>
                  <a:rPr lang="it-IT" sz="1800" i="1">
                    <a:solidFill>
                      <a:schemeClr val="tx1"/>
                    </a:solidFill>
                    <a:latin typeface="Cambria Math" panose="02040503050406030204" pitchFamily="18" charset="0"/>
                  </a:rPr>
                  <a:t> </a:t>
                </a:r>
              </a:p>
            </p:txBody>
          </p:sp>
        </mc:Choice>
        <mc:Fallback xmlns="">
          <p:sp>
            <p:nvSpPr>
              <p:cNvPr id="10" name="CasellaDiTesto 9">
                <a:extLst>
                  <a:ext uri="{FF2B5EF4-FFF2-40B4-BE49-F238E27FC236}">
                    <a16:creationId xmlns:a16="http://schemas.microsoft.com/office/drawing/2014/main" id="{9E2CB89F-5DB5-7831-EABE-C20D753BF6A8}"/>
                  </a:ext>
                </a:extLst>
              </p:cNvPr>
              <p:cNvSpPr txBox="1">
                <a:spLocks noRot="1" noChangeAspect="1" noMove="1" noResize="1" noEditPoints="1" noAdjustHandles="1" noChangeArrowheads="1" noChangeShapeType="1" noTextEdit="1"/>
              </p:cNvSpPr>
              <p:nvPr/>
            </p:nvSpPr>
            <p:spPr>
              <a:xfrm>
                <a:off x="1760565" y="5575533"/>
                <a:ext cx="1738980" cy="369332"/>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11" name="Connettore 2 10">
            <a:extLst>
              <a:ext uri="{FF2B5EF4-FFF2-40B4-BE49-F238E27FC236}">
                <a16:creationId xmlns:a16="http://schemas.microsoft.com/office/drawing/2014/main" id="{C2EB7DE2-9415-58EE-0D3A-514B965BFB0A}"/>
              </a:ext>
            </a:extLst>
          </p:cNvPr>
          <p:cNvCxnSpPr>
            <a:cxnSpLocks/>
          </p:cNvCxnSpPr>
          <p:nvPr/>
        </p:nvCxnSpPr>
        <p:spPr>
          <a:xfrm>
            <a:off x="1589604" y="5131434"/>
            <a:ext cx="0" cy="1257530"/>
          </a:xfrm>
          <a:prstGeom prst="straightConnector1">
            <a:avLst/>
          </a:prstGeom>
          <a:ln w="19050">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561B0DD9-243F-F638-8FDF-219EDDF225A3}"/>
                  </a:ext>
                </a:extLst>
              </p:cNvPr>
              <p:cNvSpPr txBox="1"/>
              <p:nvPr/>
            </p:nvSpPr>
            <p:spPr>
              <a:xfrm>
                <a:off x="1760565" y="5952982"/>
                <a:ext cx="3423435"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sSup>
                      <m:sSupPr>
                        <m:ctrlPr>
                          <a:rPr lang="it-IT" sz="1800" b="1" i="1" smtClean="0">
                            <a:solidFill>
                              <a:schemeClr val="tx1"/>
                            </a:solidFill>
                            <a:latin typeface="Cambria Math" panose="02040503050406030204" pitchFamily="18" charset="0"/>
                          </a:rPr>
                        </m:ctrlPr>
                      </m:sSupPr>
                      <m:e>
                        <m:d>
                          <m:dPr>
                            <m:ctrlPr>
                              <a:rPr lang="it-IT" sz="1800" b="1" i="1">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r>
                              <a:rPr lang="it-IT" sz="1800" b="1" i="0" smtClean="0">
                                <a:solidFill>
                                  <a:schemeClr val="tx1"/>
                                </a:solidFill>
                                <a:latin typeface="Cambria Math" panose="02040503050406030204" pitchFamily="18" charset="0"/>
                              </a:rPr>
                              <m:t>𝐳</m:t>
                            </m:r>
                          </m:e>
                        </m:d>
                      </m:e>
                      <m:sup>
                        <m:r>
                          <a:rPr lang="it-IT" sz="1800" i="1">
                            <a:solidFill>
                              <a:schemeClr val="tx1"/>
                            </a:solidFill>
                            <a:latin typeface="Cambria Math" panose="02040503050406030204" pitchFamily="18" charset="0"/>
                          </a:rPr>
                          <m:t>−1</m:t>
                        </m:r>
                      </m:sup>
                    </m:sSup>
                    <m:d>
                      <m:dPr>
                        <m:ctrlPr>
                          <a:rPr lang="it-IT" sz="1800" b="1" i="1">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r>
                          <a:rPr lang="it-IT" sz="1800" b="1">
                            <a:solidFill>
                              <a:schemeClr val="tx1"/>
                            </a:solidFill>
                            <a:latin typeface="Cambria Math" panose="02040503050406030204" pitchFamily="18" charset="0"/>
                          </a:rPr>
                          <m:t>𝐳</m:t>
                        </m:r>
                      </m:e>
                    </m:d>
                    <m:r>
                      <a:rPr lang="it-IT" sz="1800" b="1" i="0" smtClean="0">
                        <a:solidFill>
                          <a:schemeClr val="tx1"/>
                        </a:solidFill>
                        <a:latin typeface="Cambria Math" panose="02040503050406030204" pitchFamily="18" charset="0"/>
                      </a:rPr>
                      <m:t> </m:t>
                    </m:r>
                    <m:r>
                      <a:rPr lang="it-IT" sz="1800" b="1" i="0" smtClean="0">
                        <a:solidFill>
                          <a:schemeClr val="tx1"/>
                        </a:solidFill>
                        <a:latin typeface="Cambria Math" panose="02040503050406030204" pitchFamily="18" charset="0"/>
                      </a:rPr>
                      <m:t>𝐗</m:t>
                    </m:r>
                    <m:r>
                      <a:rPr lang="it-IT" sz="1800" b="1" i="1">
                        <a:solidFill>
                          <a:schemeClr val="tx1"/>
                        </a:solidFill>
                        <a:latin typeface="Cambria Math" panose="02040503050406030204" pitchFamily="18" charset="0"/>
                        <a:ea typeface="Cambria Math" panose="02040503050406030204" pitchFamily="18" charset="0"/>
                      </a:rPr>
                      <m:t>=</m:t>
                    </m:r>
                    <m:sSup>
                      <m:sSupPr>
                        <m:ctrlPr>
                          <a:rPr lang="it-IT" sz="1800" b="1" i="1">
                            <a:solidFill>
                              <a:schemeClr val="tx1"/>
                            </a:solidFill>
                            <a:latin typeface="Cambria Math" panose="02040503050406030204" pitchFamily="18" charset="0"/>
                          </a:rPr>
                        </m:ctrlPr>
                      </m:sSupPr>
                      <m:e>
                        <m:d>
                          <m:dPr>
                            <m:ctrlPr>
                              <a:rPr lang="it-IT" sz="1800" b="1" i="1">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r>
                              <a:rPr lang="it-IT" sz="1800" b="1">
                                <a:solidFill>
                                  <a:schemeClr val="tx1"/>
                                </a:solidFill>
                                <a:latin typeface="Cambria Math" panose="02040503050406030204" pitchFamily="18" charset="0"/>
                              </a:rPr>
                              <m:t>𝐳</m:t>
                            </m:r>
                          </m:e>
                        </m:d>
                      </m:e>
                      <m:sup>
                        <m:r>
                          <a:rPr lang="it-IT" sz="1800" i="1">
                            <a:solidFill>
                              <a:schemeClr val="tx1"/>
                            </a:solidFill>
                            <a:latin typeface="Cambria Math" panose="02040503050406030204" pitchFamily="18" charset="0"/>
                          </a:rPr>
                          <m:t>−1</m:t>
                        </m:r>
                      </m:sup>
                    </m:sSup>
                    <m:r>
                      <a:rPr lang="it-IT" sz="1800" b="1" i="1" smtClean="0">
                        <a:solidFill>
                          <a:schemeClr val="tx1"/>
                        </a:solidFill>
                        <a:latin typeface="Cambria Math" panose="02040503050406030204" pitchFamily="18" charset="0"/>
                      </a:rPr>
                      <m:t> </m:t>
                    </m:r>
                    <m:r>
                      <a:rPr lang="it-IT" sz="1800" b="1" i="0" smtClean="0">
                        <a:solidFill>
                          <a:schemeClr val="tx1"/>
                        </a:solidFill>
                        <a:latin typeface="Cambria Math" panose="02040503050406030204" pitchFamily="18" charset="0"/>
                      </a:rPr>
                      <m:t>𝐘</m:t>
                    </m:r>
                  </m:oMath>
                </a14:m>
                <a:r>
                  <a:rPr lang="it-IT" sz="1800" b="1">
                    <a:solidFill>
                      <a:schemeClr val="tx1"/>
                    </a:solidFill>
                    <a:latin typeface="Cambria Math" panose="02040503050406030204" pitchFamily="18" charset="0"/>
                  </a:rPr>
                  <a:t> </a:t>
                </a:r>
              </a:p>
            </p:txBody>
          </p:sp>
        </mc:Choice>
        <mc:Fallback xmlns="">
          <p:sp>
            <p:nvSpPr>
              <p:cNvPr id="12" name="CasellaDiTesto 11">
                <a:extLst>
                  <a:ext uri="{FF2B5EF4-FFF2-40B4-BE49-F238E27FC236}">
                    <a16:creationId xmlns:a16="http://schemas.microsoft.com/office/drawing/2014/main" id="{561B0DD9-243F-F638-8FDF-219EDDF225A3}"/>
                  </a:ext>
                </a:extLst>
              </p:cNvPr>
              <p:cNvSpPr txBox="1">
                <a:spLocks noRot="1" noChangeAspect="1" noMove="1" noResize="1" noEditPoints="1" noAdjustHandles="1" noChangeArrowheads="1" noChangeShapeType="1" noTextEdit="1"/>
              </p:cNvSpPr>
              <p:nvPr/>
            </p:nvSpPr>
            <p:spPr>
              <a:xfrm>
                <a:off x="1760565" y="5952982"/>
                <a:ext cx="3423435" cy="369332"/>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B0445839-CE93-5912-B711-7EAE854F0BEB}"/>
                  </a:ext>
                </a:extLst>
              </p:cNvPr>
              <p:cNvSpPr txBox="1"/>
              <p:nvPr/>
            </p:nvSpPr>
            <p:spPr>
              <a:xfrm>
                <a:off x="5853441" y="5943122"/>
                <a:ext cx="173898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1800" b="1" i="0" smtClean="0">
                        <a:solidFill>
                          <a:schemeClr val="tx1"/>
                        </a:solidFill>
                        <a:latin typeface="Cambria Math" panose="02040503050406030204" pitchFamily="18" charset="0"/>
                      </a:rPr>
                      <m:t>𝐰</m:t>
                    </m:r>
                    <m:r>
                      <a:rPr lang="it-IT" sz="1800" b="1" smtClean="0">
                        <a:solidFill>
                          <a:schemeClr val="tx1"/>
                        </a:solidFill>
                        <a:latin typeface="Cambria Math" panose="02040503050406030204" pitchFamily="18" charset="0"/>
                      </a:rPr>
                      <m:t>=</m:t>
                    </m:r>
                    <m:sSup>
                      <m:sSupPr>
                        <m:ctrlPr>
                          <a:rPr lang="it-IT" sz="1800" b="1" i="1">
                            <a:solidFill>
                              <a:schemeClr val="tx1"/>
                            </a:solidFill>
                            <a:latin typeface="Cambria Math" panose="02040503050406030204" pitchFamily="18" charset="0"/>
                          </a:rPr>
                        </m:ctrlPr>
                      </m:sSupPr>
                      <m:e>
                        <m:d>
                          <m:dPr>
                            <m:ctrlPr>
                              <a:rPr lang="it-IT" sz="1800" b="1" i="1">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r>
                              <a:rPr lang="it-IT" sz="1800" b="1" i="0" smtClean="0">
                                <a:solidFill>
                                  <a:schemeClr val="tx1"/>
                                </a:solidFill>
                                <a:latin typeface="Cambria Math" panose="02040503050406030204" pitchFamily="18" charset="0"/>
                              </a:rPr>
                              <m:t>𝐳</m:t>
                            </m:r>
                          </m:e>
                        </m:d>
                      </m:e>
                      <m:sup>
                        <m:r>
                          <a:rPr lang="it-IT" sz="1800" i="1">
                            <a:solidFill>
                              <a:schemeClr val="tx1"/>
                            </a:solidFill>
                            <a:latin typeface="Cambria Math" panose="02040503050406030204" pitchFamily="18" charset="0"/>
                          </a:rPr>
                          <m:t>−1</m:t>
                        </m:r>
                      </m:sup>
                    </m:sSup>
                  </m:oMath>
                </a14:m>
                <a:r>
                  <a:rPr lang="it-IT" sz="1800" i="1">
                    <a:solidFill>
                      <a:schemeClr val="tx1"/>
                    </a:solidFill>
                    <a:latin typeface="Cambria Math" panose="02040503050406030204" pitchFamily="18" charset="0"/>
                  </a:rPr>
                  <a:t> </a:t>
                </a:r>
              </a:p>
            </p:txBody>
          </p:sp>
        </mc:Choice>
        <mc:Fallback xmlns="">
          <p:sp>
            <p:nvSpPr>
              <p:cNvPr id="13" name="CasellaDiTesto 12">
                <a:extLst>
                  <a:ext uri="{FF2B5EF4-FFF2-40B4-BE49-F238E27FC236}">
                    <a16:creationId xmlns:a16="http://schemas.microsoft.com/office/drawing/2014/main" id="{B0445839-CE93-5912-B711-7EAE854F0BEB}"/>
                  </a:ext>
                </a:extLst>
              </p:cNvPr>
              <p:cNvSpPr txBox="1">
                <a:spLocks noRot="1" noChangeAspect="1" noMove="1" noResize="1" noEditPoints="1" noAdjustHandles="1" noChangeArrowheads="1" noChangeShapeType="1" noTextEdit="1"/>
              </p:cNvSpPr>
              <p:nvPr/>
            </p:nvSpPr>
            <p:spPr>
              <a:xfrm>
                <a:off x="5853441" y="5943122"/>
                <a:ext cx="1738980" cy="369332"/>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14" name="CasellaDiTesto 13">
            <a:extLst>
              <a:ext uri="{FF2B5EF4-FFF2-40B4-BE49-F238E27FC236}">
                <a16:creationId xmlns:a16="http://schemas.microsoft.com/office/drawing/2014/main" id="{6B74A0FB-AEAF-EE08-08E3-15962C7699A8}"/>
              </a:ext>
            </a:extLst>
          </p:cNvPr>
          <p:cNvSpPr txBox="1"/>
          <p:nvPr/>
        </p:nvSpPr>
        <p:spPr>
          <a:xfrm>
            <a:off x="7718871" y="5866178"/>
            <a:ext cx="3267330" cy="523220"/>
          </a:xfrm>
          <a:prstGeom prst="rect">
            <a:avLst/>
          </a:prstGeom>
          <a:noFill/>
        </p:spPr>
        <p:txBody>
          <a:bodyPr wrap="square" rtlCol="0">
            <a:spAutoFit/>
          </a:bodyPr>
          <a:lstStyle/>
          <a:p>
            <a:pPr>
              <a:spcAft>
                <a:spcPts val="1200"/>
              </a:spcAft>
            </a:pPr>
            <a:r>
              <a:rPr lang="en-US" sz="1400" b="1">
                <a:solidFill>
                  <a:schemeClr val="accent2"/>
                </a:solidFill>
              </a:rPr>
              <a:t>Leontief Inverse matrix </a:t>
            </a:r>
            <a:br>
              <a:rPr lang="en-US" sz="1400" b="1">
                <a:solidFill>
                  <a:schemeClr val="accent2"/>
                </a:solidFill>
              </a:rPr>
            </a:br>
            <a:r>
              <a:rPr lang="en-US" sz="1400" b="1">
                <a:solidFill>
                  <a:schemeClr val="accent2"/>
                </a:solidFill>
              </a:rPr>
              <a:t>(or Total requirements matrix)</a:t>
            </a:r>
          </a:p>
        </p:txBody>
      </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0294A866-71C2-A86D-7210-CBEB6C46D078}"/>
                  </a:ext>
                </a:extLst>
              </p:cNvPr>
              <p:cNvSpPr txBox="1"/>
              <p:nvPr/>
            </p:nvSpPr>
            <p:spPr>
              <a:xfrm>
                <a:off x="7343678" y="3711193"/>
                <a:ext cx="2980428" cy="5651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𝐺</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𝐸</m:t>
                                  </m:r>
                                </m:sub>
                              </m:sSub>
                            </m:e>
                          </m:mr>
                        </m:m>
                      </m:e>
                    </m:d>
                    <m:r>
                      <a:rPr lang="it-IT" sz="1600" i="1">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i="1">
                                      <a:solidFill>
                                        <a:schemeClr val="tx1"/>
                                      </a:solidFill>
                                      <a:latin typeface="Cambria Math" panose="02040503050406030204" pitchFamily="18" charset="0"/>
                                    </a:rPr>
                                    <m:t>𝐺𝐺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i="1">
                                      <a:solidFill>
                                        <a:schemeClr val="tx1"/>
                                      </a:solidFill>
                                      <a:latin typeface="Cambria Math" panose="02040503050406030204" pitchFamily="18" charset="0"/>
                                    </a:rPr>
                                    <m:t>𝐺𝐸</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i="1">
                                      <a:solidFill>
                                        <a:schemeClr val="tx1"/>
                                      </a:solidFill>
                                      <a:latin typeface="Cambria Math" panose="02040503050406030204" pitchFamily="18" charset="0"/>
                                    </a:rPr>
                                    <m:t>𝐸𝐺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i="1">
                                      <a:solidFill>
                                        <a:schemeClr val="tx1"/>
                                      </a:solidFill>
                                      <a:latin typeface="Cambria Math" panose="02040503050406030204" pitchFamily="18" charset="0"/>
                                    </a:rPr>
                                    <m:t>𝐸𝐸</m:t>
                                  </m:r>
                                </m:sub>
                              </m:sSub>
                            </m:e>
                          </m:mr>
                        </m:m>
                      </m:e>
                    </m:d>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𝐺</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𝐸</m:t>
                                  </m:r>
                                </m:sub>
                              </m:sSub>
                            </m:e>
                          </m:mr>
                        </m:m>
                      </m:e>
                    </m:d>
                    <m:r>
                      <a:rPr lang="it-IT" sz="1600" b="1" i="1">
                        <a:solidFill>
                          <a:schemeClr val="tx1"/>
                        </a:solidFill>
                        <a:latin typeface="Cambria Math" panose="02040503050406030204" pitchFamily="18" charset="0"/>
                        <a:ea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𝐺</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𝐸</m:t>
                                  </m:r>
                                </m:sub>
                              </m:sSub>
                            </m:e>
                          </m:mr>
                        </m:m>
                      </m:e>
                    </m:d>
                  </m:oMath>
                </a14:m>
                <a:r>
                  <a:rPr lang="it-IT" sz="1600" i="1">
                    <a:solidFill>
                      <a:schemeClr val="tx1"/>
                    </a:solidFill>
                    <a:latin typeface="Cambria Math" panose="02040503050406030204" pitchFamily="18" charset="0"/>
                  </a:rPr>
                  <a:t> </a:t>
                </a:r>
              </a:p>
            </p:txBody>
          </p:sp>
        </mc:Choice>
        <mc:Fallback xmlns="">
          <p:sp>
            <p:nvSpPr>
              <p:cNvPr id="15" name="CasellaDiTesto 14">
                <a:extLst>
                  <a:ext uri="{FF2B5EF4-FFF2-40B4-BE49-F238E27FC236}">
                    <a16:creationId xmlns:a16="http://schemas.microsoft.com/office/drawing/2014/main" id="{0294A866-71C2-A86D-7210-CBEB6C46D078}"/>
                  </a:ext>
                </a:extLst>
              </p:cNvPr>
              <p:cNvSpPr txBox="1">
                <a:spLocks noRot="1" noChangeAspect="1" noMove="1" noResize="1" noEditPoints="1" noAdjustHandles="1" noChangeArrowheads="1" noChangeShapeType="1" noTextEdit="1"/>
              </p:cNvSpPr>
              <p:nvPr/>
            </p:nvSpPr>
            <p:spPr>
              <a:xfrm>
                <a:off x="7343678" y="3711193"/>
                <a:ext cx="2980428" cy="565155"/>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9FBCE893-2EF9-F509-9B3E-F06A741AAAA4}"/>
                  </a:ext>
                </a:extLst>
              </p:cNvPr>
              <p:cNvSpPr txBox="1"/>
              <p:nvPr/>
            </p:nvSpPr>
            <p:spPr>
              <a:xfrm>
                <a:off x="5853441" y="4963713"/>
                <a:ext cx="1738980" cy="369332"/>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1800" b="1" i="0" smtClean="0">
                        <a:solidFill>
                          <a:schemeClr val="tx1"/>
                        </a:solidFill>
                        <a:latin typeface="Cambria Math" panose="02040503050406030204" pitchFamily="18" charset="0"/>
                      </a:rPr>
                      <m:t>𝐗</m:t>
                    </m:r>
                    <m:r>
                      <a:rPr lang="it-IT" sz="1800" b="1" i="1">
                        <a:solidFill>
                          <a:schemeClr val="tx1"/>
                        </a:solidFill>
                        <a:latin typeface="Cambria Math" panose="02040503050406030204" pitchFamily="18" charset="0"/>
                        <a:ea typeface="Cambria Math" panose="02040503050406030204" pitchFamily="18" charset="0"/>
                      </a:rPr>
                      <m:t>=</m:t>
                    </m:r>
                    <m:sSup>
                      <m:sSupPr>
                        <m:ctrlPr>
                          <a:rPr lang="it-IT" sz="1800" b="1" i="1">
                            <a:solidFill>
                              <a:schemeClr val="tx1"/>
                            </a:solidFill>
                            <a:latin typeface="Cambria Math" panose="02040503050406030204" pitchFamily="18" charset="0"/>
                          </a:rPr>
                        </m:ctrlPr>
                      </m:sSupPr>
                      <m:e>
                        <m:d>
                          <m:dPr>
                            <m:ctrlPr>
                              <a:rPr lang="it-IT" sz="1800" b="1" i="1">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r>
                              <a:rPr lang="it-IT" sz="1800" b="1" i="0" smtClean="0">
                                <a:solidFill>
                                  <a:schemeClr val="tx1"/>
                                </a:solidFill>
                                <a:latin typeface="Cambria Math" panose="02040503050406030204" pitchFamily="18" charset="0"/>
                              </a:rPr>
                              <m:t>𝐳</m:t>
                            </m:r>
                          </m:e>
                        </m:d>
                      </m:e>
                      <m:sup>
                        <m:r>
                          <a:rPr lang="it-IT" sz="1800" i="1">
                            <a:solidFill>
                              <a:schemeClr val="tx1"/>
                            </a:solidFill>
                            <a:latin typeface="Cambria Math" panose="02040503050406030204" pitchFamily="18" charset="0"/>
                          </a:rPr>
                          <m:t>−1</m:t>
                        </m:r>
                      </m:sup>
                    </m:sSup>
                    <m:r>
                      <a:rPr lang="it-IT" sz="1800" b="1" i="0" smtClean="0">
                        <a:solidFill>
                          <a:schemeClr val="tx1"/>
                        </a:solidFill>
                        <a:latin typeface="Cambria Math" panose="02040503050406030204" pitchFamily="18" charset="0"/>
                      </a:rPr>
                      <m:t>𝐘</m:t>
                    </m:r>
                  </m:oMath>
                </a14:m>
                <a:r>
                  <a:rPr lang="it-IT" sz="1800" b="1">
                    <a:solidFill>
                      <a:schemeClr val="tx1"/>
                    </a:solidFill>
                    <a:latin typeface="Cambria Math" panose="02040503050406030204" pitchFamily="18" charset="0"/>
                  </a:rPr>
                  <a:t> </a:t>
                </a:r>
              </a:p>
            </p:txBody>
          </p:sp>
        </mc:Choice>
        <mc:Fallback xmlns="">
          <p:sp>
            <p:nvSpPr>
              <p:cNvPr id="16" name="CasellaDiTesto 15">
                <a:extLst>
                  <a:ext uri="{FF2B5EF4-FFF2-40B4-BE49-F238E27FC236}">
                    <a16:creationId xmlns:a16="http://schemas.microsoft.com/office/drawing/2014/main" id="{9FBCE893-2EF9-F509-9B3E-F06A741AAAA4}"/>
                  </a:ext>
                </a:extLst>
              </p:cNvPr>
              <p:cNvSpPr txBox="1">
                <a:spLocks noRot="1" noChangeAspect="1" noMove="1" noResize="1" noEditPoints="1" noAdjustHandles="1" noChangeArrowheads="1" noChangeShapeType="1" noTextEdit="1"/>
              </p:cNvSpPr>
              <p:nvPr/>
            </p:nvSpPr>
            <p:spPr>
              <a:xfrm>
                <a:off x="5853441" y="4963713"/>
                <a:ext cx="1738980" cy="369332"/>
              </a:xfrm>
              <a:prstGeom prst="rect">
                <a:avLst/>
              </a:prstGeom>
              <a:blipFill>
                <a:blip r:embed="rId12"/>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p:sp>
        <p:nvSpPr>
          <p:cNvPr id="17" name="CasellaDiTesto 16">
            <a:extLst>
              <a:ext uri="{FF2B5EF4-FFF2-40B4-BE49-F238E27FC236}">
                <a16:creationId xmlns:a16="http://schemas.microsoft.com/office/drawing/2014/main" id="{C671EA0F-5ECF-1940-ED78-DAA85CFE993F}"/>
              </a:ext>
            </a:extLst>
          </p:cNvPr>
          <p:cNvSpPr txBox="1"/>
          <p:nvPr/>
        </p:nvSpPr>
        <p:spPr>
          <a:xfrm>
            <a:off x="7718871" y="4506866"/>
            <a:ext cx="4031168" cy="1107996"/>
          </a:xfrm>
          <a:prstGeom prst="rect">
            <a:avLst/>
          </a:prstGeom>
          <a:noFill/>
        </p:spPr>
        <p:txBody>
          <a:bodyPr wrap="square" rtlCol="0">
            <a:spAutoFit/>
          </a:bodyPr>
          <a:lstStyle/>
          <a:p>
            <a:pPr>
              <a:spcAft>
                <a:spcPts val="1200"/>
              </a:spcAft>
            </a:pPr>
            <a:r>
              <a:rPr lang="en-US" sz="1400" b="1" dirty="0">
                <a:solidFill>
                  <a:schemeClr val="accent2"/>
                </a:solidFill>
                <a:latin typeface="Trebuchet MS" panose="020B0603020202020204" pitchFamily="34" charset="0"/>
                <a:ea typeface="ＭＳ Ｐゴシック"/>
                <a:cs typeface="Arial" panose="020B0604020202020204" pitchFamily="34" charset="0"/>
              </a:rPr>
              <a:t>Leontief quantity model (or “primal” model)</a:t>
            </a:r>
            <a:r>
              <a:rPr lang="en-US" sz="1400" dirty="0">
                <a:solidFill>
                  <a:schemeClr val="accent2"/>
                </a:solidFill>
                <a:latin typeface="Trebuchet MS" panose="020B0603020202020204" pitchFamily="34" charset="0"/>
                <a:ea typeface="ＭＳ Ｐゴシック"/>
                <a:cs typeface="Arial" panose="020B0604020202020204" pitchFamily="34" charset="0"/>
              </a:rPr>
              <a:t> </a:t>
            </a:r>
          </a:p>
          <a:p>
            <a:pPr>
              <a:spcAft>
                <a:spcPts val="1200"/>
              </a:spcAft>
            </a:pPr>
            <a:r>
              <a:rPr lang="en-US" sz="1400" dirty="0">
                <a:latin typeface="Trebuchet MS" panose="020B0603020202020204" pitchFamily="34" charset="0"/>
                <a:ea typeface="ＭＳ Ｐゴシック"/>
                <a:cs typeface="Arial" panose="020B0604020202020204" pitchFamily="34" charset="0"/>
              </a:rPr>
              <a:t>Quantifies the total production of each activity of a system once technical coefficients and final demand are defined</a:t>
            </a:r>
          </a:p>
        </p:txBody>
      </p:sp>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3A14CD60-24D0-0EBC-1E05-C7E1AAC6863C}"/>
                  </a:ext>
                </a:extLst>
              </p:cNvPr>
              <p:cNvSpPr txBox="1"/>
              <p:nvPr/>
            </p:nvSpPr>
            <p:spPr>
              <a:xfrm>
                <a:off x="7526167" y="2847302"/>
                <a:ext cx="2615450"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sSub>
                      <m:sSubPr>
                        <m:ctrlPr>
                          <a:rPr lang="it-IT" sz="1600" i="1" smtClean="0">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𝐺</m:t>
                        </m:r>
                      </m:sub>
                    </m:sSub>
                    <m:r>
                      <a:rPr lang="it-IT" sz="1600" b="0" i="1" smtClean="0">
                        <a:solidFill>
                          <a:schemeClr val="tx1"/>
                        </a:solidFill>
                        <a:latin typeface="Cambria Math" panose="02040503050406030204" pitchFamily="18" charset="0"/>
                      </a:rPr>
                      <m:t>=</m:t>
                    </m:r>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i="1">
                            <a:solidFill>
                              <a:schemeClr val="tx1"/>
                            </a:solidFill>
                            <a:latin typeface="Cambria Math" panose="02040503050406030204" pitchFamily="18" charset="0"/>
                          </a:rPr>
                          <m:t>𝐺𝐺</m:t>
                        </m:r>
                      </m:sub>
                    </m:sSub>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𝐺</m:t>
                        </m:r>
                      </m:sub>
                    </m:sSub>
                    <m:r>
                      <a:rPr lang="it-IT" sz="1600" b="0" i="1" smtClean="0">
                        <a:solidFill>
                          <a:schemeClr val="tx1"/>
                        </a:solidFill>
                        <a:latin typeface="Cambria Math" panose="02040503050406030204" pitchFamily="18" charset="0"/>
                      </a:rPr>
                      <m:t>+</m:t>
                    </m:r>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i="1">
                            <a:solidFill>
                              <a:schemeClr val="tx1"/>
                            </a:solidFill>
                            <a:latin typeface="Cambria Math" panose="02040503050406030204" pitchFamily="18" charset="0"/>
                          </a:rPr>
                          <m:t>𝐺𝐸</m:t>
                        </m:r>
                      </m:sub>
                    </m:sSub>
                    <m:sSub>
                      <m:sSubPr>
                        <m:ctrlPr>
                          <a:rPr lang="it-IT" sz="1600" i="1" smtClean="0">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𝐸</m:t>
                        </m:r>
                      </m:sub>
                    </m:sSub>
                    <m:r>
                      <a:rPr lang="it-IT" sz="1600" b="0" i="1" smtClean="0">
                        <a:solidFill>
                          <a:schemeClr val="tx1"/>
                        </a:solidFill>
                        <a:latin typeface="Cambria Math" panose="02040503050406030204" pitchFamily="18" charset="0"/>
                      </a:rPr>
                      <m:t>+</m:t>
                    </m:r>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𝐺</m:t>
                        </m:r>
                      </m:sub>
                    </m:sSub>
                  </m:oMath>
                </a14:m>
                <a:r>
                  <a:rPr lang="it-IT" sz="1600" i="1">
                    <a:solidFill>
                      <a:schemeClr val="tx1"/>
                    </a:solidFill>
                    <a:latin typeface="Cambria Math" panose="02040503050406030204" pitchFamily="18" charset="0"/>
                  </a:rPr>
                  <a:t> </a:t>
                </a:r>
              </a:p>
            </p:txBody>
          </p:sp>
        </mc:Choice>
        <mc:Fallback xmlns="">
          <p:sp>
            <p:nvSpPr>
              <p:cNvPr id="18" name="CasellaDiTesto 17">
                <a:extLst>
                  <a:ext uri="{FF2B5EF4-FFF2-40B4-BE49-F238E27FC236}">
                    <a16:creationId xmlns:a16="http://schemas.microsoft.com/office/drawing/2014/main" id="{3A14CD60-24D0-0EBC-1E05-C7E1AAC6863C}"/>
                  </a:ext>
                </a:extLst>
              </p:cNvPr>
              <p:cNvSpPr txBox="1">
                <a:spLocks noRot="1" noChangeAspect="1" noMove="1" noResize="1" noEditPoints="1" noAdjustHandles="1" noChangeArrowheads="1" noChangeShapeType="1" noTextEdit="1"/>
              </p:cNvSpPr>
              <p:nvPr/>
            </p:nvSpPr>
            <p:spPr>
              <a:xfrm>
                <a:off x="7526167" y="2847302"/>
                <a:ext cx="2615450" cy="338554"/>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7F1037FE-56E8-CDFD-42A7-2364B96B3A58}"/>
                  </a:ext>
                </a:extLst>
              </p:cNvPr>
              <p:cNvSpPr txBox="1"/>
              <p:nvPr/>
            </p:nvSpPr>
            <p:spPr>
              <a:xfrm>
                <a:off x="7526167" y="3170163"/>
                <a:ext cx="2615450"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sSub>
                      <m:sSubPr>
                        <m:ctrlPr>
                          <a:rPr lang="it-IT" sz="1600" i="1" smtClean="0">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b="0" i="1" smtClean="0">
                            <a:solidFill>
                              <a:schemeClr val="tx1"/>
                            </a:solidFill>
                            <a:latin typeface="Cambria Math" panose="02040503050406030204" pitchFamily="18" charset="0"/>
                          </a:rPr>
                          <m:t>𝐸</m:t>
                        </m:r>
                      </m:sub>
                    </m:sSub>
                    <m:r>
                      <a:rPr lang="it-IT" sz="1600" b="0" i="1" smtClean="0">
                        <a:solidFill>
                          <a:schemeClr val="tx1"/>
                        </a:solidFill>
                        <a:latin typeface="Cambria Math" panose="02040503050406030204" pitchFamily="18" charset="0"/>
                      </a:rPr>
                      <m:t>=</m:t>
                    </m:r>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b="0" i="1" smtClean="0">
                            <a:solidFill>
                              <a:schemeClr val="tx1"/>
                            </a:solidFill>
                            <a:latin typeface="Cambria Math" panose="02040503050406030204" pitchFamily="18" charset="0"/>
                          </a:rPr>
                          <m:t>𝐸</m:t>
                        </m:r>
                        <m:r>
                          <a:rPr lang="it-IT" sz="1600" i="1">
                            <a:solidFill>
                              <a:schemeClr val="tx1"/>
                            </a:solidFill>
                            <a:latin typeface="Cambria Math" panose="02040503050406030204" pitchFamily="18" charset="0"/>
                          </a:rPr>
                          <m:t>𝐺</m:t>
                        </m:r>
                      </m:sub>
                    </m:sSub>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𝐺</m:t>
                        </m:r>
                      </m:sub>
                    </m:sSub>
                    <m:r>
                      <a:rPr lang="it-IT" sz="1600" b="0" i="1" smtClean="0">
                        <a:solidFill>
                          <a:schemeClr val="tx1"/>
                        </a:solidFill>
                        <a:latin typeface="Cambria Math" panose="02040503050406030204" pitchFamily="18" charset="0"/>
                      </a:rPr>
                      <m:t>+</m:t>
                    </m:r>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𝑧</m:t>
                        </m:r>
                      </m:e>
                      <m:sub>
                        <m:r>
                          <a:rPr lang="it-IT" sz="1600" b="0" i="1" smtClean="0">
                            <a:solidFill>
                              <a:schemeClr val="tx1"/>
                            </a:solidFill>
                            <a:latin typeface="Cambria Math" panose="02040503050406030204" pitchFamily="18" charset="0"/>
                          </a:rPr>
                          <m:t>𝐸</m:t>
                        </m:r>
                        <m:r>
                          <a:rPr lang="it-IT" sz="1600" i="1">
                            <a:solidFill>
                              <a:schemeClr val="tx1"/>
                            </a:solidFill>
                            <a:latin typeface="Cambria Math" panose="02040503050406030204" pitchFamily="18" charset="0"/>
                          </a:rPr>
                          <m:t>𝐸</m:t>
                        </m:r>
                      </m:sub>
                    </m:sSub>
                    <m:sSub>
                      <m:sSubPr>
                        <m:ctrlPr>
                          <a:rPr lang="it-IT" sz="1600" i="1" smtClean="0">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𝐸</m:t>
                        </m:r>
                      </m:sub>
                    </m:sSub>
                    <m:r>
                      <a:rPr lang="it-IT" sz="1600" b="0" i="1" smtClean="0">
                        <a:solidFill>
                          <a:schemeClr val="tx1"/>
                        </a:solidFill>
                        <a:latin typeface="Cambria Math" panose="02040503050406030204" pitchFamily="18" charset="0"/>
                      </a:rPr>
                      <m:t>+</m:t>
                    </m:r>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𝑌</m:t>
                        </m:r>
                      </m:e>
                      <m:sub>
                        <m:r>
                          <a:rPr lang="it-IT" sz="1600" b="0" i="1" smtClean="0">
                            <a:solidFill>
                              <a:schemeClr val="tx1"/>
                            </a:solidFill>
                            <a:latin typeface="Cambria Math" panose="02040503050406030204" pitchFamily="18" charset="0"/>
                          </a:rPr>
                          <m:t>𝐸</m:t>
                        </m:r>
                      </m:sub>
                    </m:sSub>
                  </m:oMath>
                </a14:m>
                <a:r>
                  <a:rPr lang="it-IT" sz="1600" i="1">
                    <a:solidFill>
                      <a:schemeClr val="tx1"/>
                    </a:solidFill>
                    <a:latin typeface="Cambria Math" panose="02040503050406030204" pitchFamily="18" charset="0"/>
                  </a:rPr>
                  <a:t> </a:t>
                </a:r>
              </a:p>
            </p:txBody>
          </p:sp>
        </mc:Choice>
        <mc:Fallback xmlns="">
          <p:sp>
            <p:nvSpPr>
              <p:cNvPr id="19" name="CasellaDiTesto 18">
                <a:extLst>
                  <a:ext uri="{FF2B5EF4-FFF2-40B4-BE49-F238E27FC236}">
                    <a16:creationId xmlns:a16="http://schemas.microsoft.com/office/drawing/2014/main" id="{7F1037FE-56E8-CDFD-42A7-2364B96B3A58}"/>
                  </a:ext>
                </a:extLst>
              </p:cNvPr>
              <p:cNvSpPr txBox="1">
                <a:spLocks noRot="1" noChangeAspect="1" noMove="1" noResize="1" noEditPoints="1" noAdjustHandles="1" noChangeArrowheads="1" noChangeShapeType="1" noTextEdit="1"/>
              </p:cNvSpPr>
              <p:nvPr/>
            </p:nvSpPr>
            <p:spPr>
              <a:xfrm>
                <a:off x="7526167" y="3170163"/>
                <a:ext cx="2615450" cy="338554"/>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20" name="Connettore diritto 19">
            <a:extLst>
              <a:ext uri="{FF2B5EF4-FFF2-40B4-BE49-F238E27FC236}">
                <a16:creationId xmlns:a16="http://schemas.microsoft.com/office/drawing/2014/main" id="{9D9176B0-34D1-64FD-7FBD-8605822C39AE}"/>
              </a:ext>
            </a:extLst>
          </p:cNvPr>
          <p:cNvCxnSpPr>
            <a:cxnSpLocks/>
          </p:cNvCxnSpPr>
          <p:nvPr/>
        </p:nvCxnSpPr>
        <p:spPr>
          <a:xfrm>
            <a:off x="1509111" y="3452459"/>
            <a:ext cx="408352"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Ovale 20">
            <a:extLst>
              <a:ext uri="{FF2B5EF4-FFF2-40B4-BE49-F238E27FC236}">
                <a16:creationId xmlns:a16="http://schemas.microsoft.com/office/drawing/2014/main" id="{0B5EC47B-6D08-1517-AF2D-EE19A95D56A1}"/>
              </a:ext>
            </a:extLst>
          </p:cNvPr>
          <p:cNvSpPr/>
          <p:nvPr/>
        </p:nvSpPr>
        <p:spPr>
          <a:xfrm>
            <a:off x="826286" y="3124011"/>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a:t>
            </a:r>
          </a:p>
        </p:txBody>
      </p:sp>
      <p:cxnSp>
        <p:nvCxnSpPr>
          <p:cNvPr id="22" name="Connettore diritto 21">
            <a:extLst>
              <a:ext uri="{FF2B5EF4-FFF2-40B4-BE49-F238E27FC236}">
                <a16:creationId xmlns:a16="http://schemas.microsoft.com/office/drawing/2014/main" id="{78065C87-417E-16A3-9DCB-278434E4370E}"/>
              </a:ext>
            </a:extLst>
          </p:cNvPr>
          <p:cNvCxnSpPr>
            <a:cxnSpLocks/>
          </p:cNvCxnSpPr>
          <p:nvPr/>
        </p:nvCxnSpPr>
        <p:spPr>
          <a:xfrm>
            <a:off x="1422163" y="3656715"/>
            <a:ext cx="495300" cy="56515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8DF0065E-0F7D-F77F-6719-96A9A794A0A5}"/>
                  </a:ext>
                </a:extLst>
              </p:cNvPr>
              <p:cNvSpPr txBox="1"/>
              <p:nvPr/>
            </p:nvSpPr>
            <p:spPr>
              <a:xfrm>
                <a:off x="1965915" y="3258390"/>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𝑖</m:t>
                          </m:r>
                        </m:sub>
                      </m:sSub>
                    </m:oMath>
                  </m:oMathPara>
                </a14:m>
                <a:endParaRPr lang="en-US" sz="1800">
                  <a:solidFill>
                    <a:schemeClr val="tx1"/>
                  </a:solidFill>
                </a:endParaRPr>
              </a:p>
            </p:txBody>
          </p:sp>
        </mc:Choice>
        <mc:Fallback xmlns="">
          <p:sp>
            <p:nvSpPr>
              <p:cNvPr id="23" name="CasellaDiTesto 22">
                <a:extLst>
                  <a:ext uri="{FF2B5EF4-FFF2-40B4-BE49-F238E27FC236}">
                    <a16:creationId xmlns:a16="http://schemas.microsoft.com/office/drawing/2014/main" id="{8DF0065E-0F7D-F77F-6719-96A9A794A0A5}"/>
                  </a:ext>
                </a:extLst>
              </p:cNvPr>
              <p:cNvSpPr txBox="1">
                <a:spLocks noRot="1" noChangeAspect="1" noMove="1" noResize="1" noEditPoints="1" noAdjustHandles="1" noChangeArrowheads="1" noChangeShapeType="1" noTextEdit="1"/>
              </p:cNvSpPr>
              <p:nvPr/>
            </p:nvSpPr>
            <p:spPr>
              <a:xfrm>
                <a:off x="1965915" y="3258390"/>
                <a:ext cx="479575" cy="446276"/>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24" name="Parentesi graffa chiusa 23">
            <a:extLst>
              <a:ext uri="{FF2B5EF4-FFF2-40B4-BE49-F238E27FC236}">
                <a16:creationId xmlns:a16="http://schemas.microsoft.com/office/drawing/2014/main" id="{99AABAE8-6769-76B4-99CD-6792B11D85D7}"/>
              </a:ext>
            </a:extLst>
          </p:cNvPr>
          <p:cNvSpPr/>
          <p:nvPr/>
        </p:nvSpPr>
        <p:spPr>
          <a:xfrm>
            <a:off x="2526891" y="3305070"/>
            <a:ext cx="160309" cy="1021264"/>
          </a:xfrm>
          <a:prstGeom prst="righ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30B9C990-0BEE-193B-B050-73D93A4B29C4}"/>
                  </a:ext>
                </a:extLst>
              </p:cNvPr>
              <p:cNvSpPr txBox="1"/>
              <p:nvPr/>
            </p:nvSpPr>
            <p:spPr>
              <a:xfrm>
                <a:off x="3054918" y="3361676"/>
                <a:ext cx="2509520" cy="401648"/>
              </a:xfrm>
              <a:prstGeom prst="rect">
                <a:avLst/>
              </a:prstGeom>
              <a:noFill/>
            </p:spPr>
            <p:txBody>
              <a:bodyPr wrap="square">
                <a:spAutoFit/>
              </a:bodyPr>
              <a:lstStyle/>
              <a:p>
                <a14:m>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𝑋</m:t>
                        </m:r>
                      </m:e>
                      <m:sub>
                        <m:r>
                          <a:rPr lang="it-IT" sz="1800" i="1">
                            <a:solidFill>
                              <a:schemeClr val="tx1"/>
                            </a:solidFill>
                            <a:latin typeface="Cambria Math" panose="02040503050406030204" pitchFamily="18" charset="0"/>
                          </a:rPr>
                          <m:t>𝑖</m:t>
                        </m:r>
                      </m:sub>
                    </m:sSub>
                    <m:r>
                      <a:rPr lang="it-IT" sz="1800" b="0" i="1" smtClean="0">
                        <a:solidFill>
                          <a:schemeClr val="tx1"/>
                        </a:solidFill>
                        <a:latin typeface="Cambria Math" panose="02040503050406030204" pitchFamily="18" charset="0"/>
                      </a:rPr>
                      <m:t>=</m:t>
                    </m:r>
                    <m:nary>
                      <m:naryPr>
                        <m:chr m:val="∑"/>
                        <m:ctrlPr>
                          <a:rPr lang="it-IT" sz="1800" b="0" i="1" smtClean="0">
                            <a:solidFill>
                              <a:schemeClr val="tx1"/>
                            </a:solidFill>
                            <a:latin typeface="Cambria Math" panose="02040503050406030204" pitchFamily="18" charset="0"/>
                          </a:rPr>
                        </m:ctrlPr>
                      </m:naryPr>
                      <m:sub>
                        <m:r>
                          <m:rPr>
                            <m:brk m:alnAt="23"/>
                          </m:rPr>
                          <a:rPr lang="it-IT" sz="1800" b="0" i="1" smtClean="0">
                            <a:solidFill>
                              <a:schemeClr val="tx1"/>
                            </a:solidFill>
                            <a:latin typeface="Cambria Math" panose="02040503050406030204" pitchFamily="18" charset="0"/>
                          </a:rPr>
                          <m:t>𝑗</m:t>
                        </m:r>
                        <m:r>
                          <a:rPr lang="it-IT" sz="1800" b="0" i="1" smtClean="0">
                            <a:solidFill>
                              <a:schemeClr val="tx1"/>
                            </a:solidFill>
                            <a:latin typeface="Cambria Math" panose="02040503050406030204" pitchFamily="18" charset="0"/>
                          </a:rPr>
                          <m:t>=1</m:t>
                        </m:r>
                      </m:sub>
                      <m:sup>
                        <m:r>
                          <a:rPr lang="it-IT" sz="1800" b="0" i="1" smtClean="0">
                            <a:solidFill>
                              <a:schemeClr val="tx1"/>
                            </a:solidFill>
                            <a:latin typeface="Cambria Math" panose="02040503050406030204" pitchFamily="18" charset="0"/>
                          </a:rPr>
                          <m:t>𝑛</m:t>
                        </m:r>
                      </m:sup>
                      <m:e>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𝑖𝑗</m:t>
                            </m:r>
                          </m:sub>
                        </m:sSub>
                      </m:e>
                    </m:nary>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𝑖</m:t>
                        </m:r>
                      </m:sub>
                    </m:sSub>
                  </m:oMath>
                </a14:m>
                <a:r>
                  <a:rPr lang="en-US" sz="1800">
                    <a:solidFill>
                      <a:schemeClr val="tx1"/>
                    </a:solidFill>
                  </a:rPr>
                  <a:t> </a:t>
                </a:r>
                <a:endParaRPr lang="en-US"/>
              </a:p>
            </p:txBody>
          </p:sp>
        </mc:Choice>
        <mc:Fallback xmlns="">
          <p:sp>
            <p:nvSpPr>
              <p:cNvPr id="25" name="CasellaDiTesto 24">
                <a:extLst>
                  <a:ext uri="{FF2B5EF4-FFF2-40B4-BE49-F238E27FC236}">
                    <a16:creationId xmlns:a16="http://schemas.microsoft.com/office/drawing/2014/main" id="{30B9C990-0BEE-193B-B050-73D93A4B29C4}"/>
                  </a:ext>
                </a:extLst>
              </p:cNvPr>
              <p:cNvSpPr txBox="1">
                <a:spLocks noRot="1" noChangeAspect="1" noMove="1" noResize="1" noEditPoints="1" noAdjustHandles="1" noChangeArrowheads="1" noChangeShapeType="1" noTextEdit="1"/>
              </p:cNvSpPr>
              <p:nvPr/>
            </p:nvSpPr>
            <p:spPr>
              <a:xfrm>
                <a:off x="3054918" y="3361676"/>
                <a:ext cx="2509520" cy="401648"/>
              </a:xfrm>
              <a:prstGeom prst="rect">
                <a:avLst/>
              </a:prstGeom>
              <a:blipFill>
                <a:blip r:embed="rId16"/>
                <a:stretch>
                  <a:fillRect t="-109091" b="-16363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F18F0114-D64F-07D0-B208-65E94C7B3484}"/>
                  </a:ext>
                </a:extLst>
              </p:cNvPr>
              <p:cNvSpPr txBox="1"/>
              <p:nvPr/>
            </p:nvSpPr>
            <p:spPr>
              <a:xfrm>
                <a:off x="3047382" y="3837118"/>
                <a:ext cx="1298642" cy="69698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𝑧</m:t>
                          </m:r>
                        </m:e>
                        <m:sub>
                          <m:r>
                            <a:rPr lang="it-IT" sz="1800" b="0" i="1" smtClean="0">
                              <a:solidFill>
                                <a:schemeClr val="tx1"/>
                              </a:solidFill>
                              <a:latin typeface="Cambria Math" panose="02040503050406030204" pitchFamily="18" charset="0"/>
                            </a:rPr>
                            <m:t>𝑖𝑗</m:t>
                          </m:r>
                        </m:sub>
                      </m:sSub>
                      <m:r>
                        <a:rPr lang="it-IT" sz="1800" b="0" i="1" smtClean="0">
                          <a:solidFill>
                            <a:schemeClr val="tx1"/>
                          </a:solidFill>
                          <a:latin typeface="Cambria Math" panose="02040503050406030204" pitchFamily="18" charset="0"/>
                        </a:rPr>
                        <m:t>=</m:t>
                      </m:r>
                      <m:f>
                        <m:fPr>
                          <m:ctrlPr>
                            <a:rPr lang="it-IT" sz="1800" b="0" i="1" smtClean="0">
                              <a:solidFill>
                                <a:schemeClr val="tx1"/>
                              </a:solidFill>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𝑖𝑗</m:t>
                              </m:r>
                            </m:sub>
                          </m:sSub>
                        </m:num>
                        <m:den>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b="0" i="1" smtClean="0">
                                  <a:latin typeface="Cambria Math" panose="02040503050406030204" pitchFamily="18" charset="0"/>
                                </a:rPr>
                                <m:t>𝑗</m:t>
                              </m:r>
                            </m:sub>
                          </m:sSub>
                        </m:den>
                      </m:f>
                    </m:oMath>
                  </m:oMathPara>
                </a14:m>
                <a:endParaRPr lang="en-US"/>
              </a:p>
            </p:txBody>
          </p:sp>
        </mc:Choice>
        <mc:Fallback xmlns="">
          <p:sp>
            <p:nvSpPr>
              <p:cNvPr id="26" name="CasellaDiTesto 25">
                <a:extLst>
                  <a:ext uri="{FF2B5EF4-FFF2-40B4-BE49-F238E27FC236}">
                    <a16:creationId xmlns:a16="http://schemas.microsoft.com/office/drawing/2014/main" id="{F18F0114-D64F-07D0-B208-65E94C7B3484}"/>
                  </a:ext>
                </a:extLst>
              </p:cNvPr>
              <p:cNvSpPr txBox="1">
                <a:spLocks noRot="1" noChangeAspect="1" noMove="1" noResize="1" noEditPoints="1" noAdjustHandles="1" noChangeArrowheads="1" noChangeShapeType="1" noTextEdit="1"/>
              </p:cNvSpPr>
              <p:nvPr/>
            </p:nvSpPr>
            <p:spPr>
              <a:xfrm>
                <a:off x="3047382" y="3837118"/>
                <a:ext cx="1298642" cy="696986"/>
              </a:xfrm>
              <a:prstGeom prst="rect">
                <a:avLst/>
              </a:prstGeom>
              <a:blipFill>
                <a:blip r:embed="rId1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054AAEAE-D35B-0E2B-495B-38F3E71EDEC5}"/>
                  </a:ext>
                </a:extLst>
              </p:cNvPr>
              <p:cNvSpPr txBox="1"/>
              <p:nvPr/>
            </p:nvSpPr>
            <p:spPr>
              <a:xfrm>
                <a:off x="1965915" y="3953214"/>
                <a:ext cx="479575" cy="4685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𝑖𝑗</m:t>
                          </m:r>
                        </m:sub>
                      </m:sSub>
                    </m:oMath>
                  </m:oMathPara>
                </a14:m>
                <a:endParaRPr lang="en-US" sz="1800">
                  <a:solidFill>
                    <a:schemeClr val="tx1"/>
                  </a:solidFill>
                </a:endParaRPr>
              </a:p>
            </p:txBody>
          </p:sp>
        </mc:Choice>
        <mc:Fallback xmlns="">
          <p:sp>
            <p:nvSpPr>
              <p:cNvPr id="27" name="CasellaDiTesto 26">
                <a:extLst>
                  <a:ext uri="{FF2B5EF4-FFF2-40B4-BE49-F238E27FC236}">
                    <a16:creationId xmlns:a16="http://schemas.microsoft.com/office/drawing/2014/main" id="{054AAEAE-D35B-0E2B-495B-38F3E71EDEC5}"/>
                  </a:ext>
                </a:extLst>
              </p:cNvPr>
              <p:cNvSpPr txBox="1">
                <a:spLocks noRot="1" noChangeAspect="1" noMove="1" noResize="1" noEditPoints="1" noAdjustHandles="1" noChangeArrowheads="1" noChangeShapeType="1" noTextEdit="1"/>
              </p:cNvSpPr>
              <p:nvPr/>
            </p:nvSpPr>
            <p:spPr>
              <a:xfrm>
                <a:off x="1965915" y="3953214"/>
                <a:ext cx="479575" cy="468590"/>
              </a:xfrm>
              <a:prstGeom prst="rect">
                <a:avLst/>
              </a:prstGeom>
              <a:blipFill>
                <a:blip r:embed="rId1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2569404156"/>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77AC3052-6A6A-EED8-1938-0C1A141F408A}"/>
              </a:ext>
            </a:extLst>
          </p:cNvPr>
          <p:cNvSpPr txBox="1"/>
          <p:nvPr/>
        </p:nvSpPr>
        <p:spPr>
          <a:xfrm>
            <a:off x="402400" y="1648555"/>
            <a:ext cx="11453050" cy="3877985"/>
          </a:xfrm>
          <a:prstGeom prst="rect">
            <a:avLst/>
          </a:prstGeom>
          <a:noFill/>
        </p:spPr>
        <p:txBody>
          <a:bodyPr wrap="square" rtlCol="0">
            <a:spAutoFit/>
          </a:bodyPr>
          <a:lstStyle/>
          <a:p>
            <a:pPr>
              <a:spcBef>
                <a:spcPts val="600"/>
              </a:spcBef>
              <a:spcAft>
                <a:spcPts val="600"/>
              </a:spcAft>
            </a:pPr>
            <a:r>
              <a:rPr lang="en-US" sz="1600" b="1" dirty="0"/>
              <a:t>The neat way…</a:t>
            </a:r>
          </a:p>
          <a:p>
            <a:pPr marL="742950" lvl="1" indent="-285750">
              <a:spcBef>
                <a:spcPts val="600"/>
              </a:spcBef>
              <a:spcAft>
                <a:spcPts val="600"/>
              </a:spcAft>
              <a:buFont typeface="Arial" panose="020B0604020202020204" pitchFamily="34" charset="0"/>
              <a:buChar char="•"/>
            </a:pPr>
            <a:r>
              <a:rPr lang="en-US" sz="1400" dirty="0"/>
              <a:t>Calculate the </a:t>
            </a:r>
            <a:r>
              <a:rPr lang="en-US" sz="1400" b="1" dirty="0">
                <a:solidFill>
                  <a:schemeClr val="accent2"/>
                </a:solidFill>
              </a:rPr>
              <a:t>total production of Energy and Goods </a:t>
            </a:r>
            <a:r>
              <a:rPr lang="en-US" sz="1400" dirty="0"/>
              <a:t>by the system in delivering a net amount of 15 tons of goods as final demand</a:t>
            </a:r>
          </a:p>
          <a:p>
            <a:pPr marL="742950" lvl="1" indent="-285750">
              <a:spcBef>
                <a:spcPts val="600"/>
              </a:spcBef>
              <a:spcAft>
                <a:spcPts val="600"/>
              </a:spcAft>
              <a:buFont typeface="Arial" panose="020B0604020202020204" pitchFamily="34" charset="0"/>
              <a:buChar char="•"/>
            </a:pPr>
            <a:endParaRPr lang="en-US" sz="1400" dirty="0"/>
          </a:p>
          <a:p>
            <a:pPr marL="742950" lvl="1" indent="-285750">
              <a:spcBef>
                <a:spcPts val="600"/>
              </a:spcBef>
              <a:spcAft>
                <a:spcPts val="600"/>
              </a:spcAft>
              <a:buFont typeface="Arial" panose="020B0604020202020204" pitchFamily="34" charset="0"/>
              <a:buChar char="•"/>
            </a:pPr>
            <a:endParaRPr lang="en-US" sz="1400" dirty="0"/>
          </a:p>
          <a:p>
            <a:pPr marL="742950" lvl="1" indent="-285750">
              <a:spcBef>
                <a:spcPts val="600"/>
              </a:spcBef>
              <a:spcAft>
                <a:spcPts val="600"/>
              </a:spcAft>
              <a:buFont typeface="Arial" panose="020B0604020202020204" pitchFamily="34" charset="0"/>
              <a:buChar char="•"/>
            </a:pPr>
            <a:endParaRPr lang="en-US" sz="1400" dirty="0"/>
          </a:p>
          <a:p>
            <a:pPr marL="742950" lvl="1" indent="-285750">
              <a:spcBef>
                <a:spcPts val="600"/>
              </a:spcBef>
              <a:spcAft>
                <a:spcPts val="600"/>
              </a:spcAft>
              <a:buFont typeface="Arial" panose="020B0604020202020204" pitchFamily="34" charset="0"/>
              <a:buChar char="•"/>
            </a:pPr>
            <a:endParaRPr lang="en-US" sz="1400" dirty="0"/>
          </a:p>
          <a:p>
            <a:pPr marL="742950" lvl="1" indent="-285750">
              <a:spcBef>
                <a:spcPts val="600"/>
              </a:spcBef>
              <a:spcAft>
                <a:spcPts val="600"/>
              </a:spcAft>
              <a:buFont typeface="Arial" panose="020B0604020202020204" pitchFamily="34" charset="0"/>
              <a:buChar char="•"/>
            </a:pPr>
            <a:endParaRPr lang="en-US" sz="1400" dirty="0"/>
          </a:p>
          <a:p>
            <a:pPr marL="742950" lvl="1" indent="-285750">
              <a:spcBef>
                <a:spcPts val="600"/>
              </a:spcBef>
              <a:spcAft>
                <a:spcPts val="600"/>
              </a:spcAft>
              <a:buFont typeface="Arial" panose="020B0604020202020204" pitchFamily="34" charset="0"/>
              <a:buChar char="•"/>
            </a:pPr>
            <a:endParaRPr lang="en-US" sz="1400" dirty="0"/>
          </a:p>
          <a:p>
            <a:pPr marL="742950" lvl="1" indent="-285750">
              <a:spcBef>
                <a:spcPts val="600"/>
              </a:spcBef>
              <a:spcAft>
                <a:spcPts val="600"/>
              </a:spcAft>
              <a:buFont typeface="Arial" panose="020B0604020202020204" pitchFamily="34" charset="0"/>
              <a:buChar char="•"/>
            </a:pPr>
            <a:endParaRPr lang="en-US" sz="1400" dirty="0"/>
          </a:p>
          <a:p>
            <a:pPr lvl="1">
              <a:spcBef>
                <a:spcPts val="600"/>
              </a:spcBef>
              <a:spcAft>
                <a:spcPts val="600"/>
              </a:spcAft>
            </a:pPr>
            <a:br>
              <a:rPr lang="en-US" sz="1400" dirty="0"/>
            </a:br>
            <a:r>
              <a:rPr lang="en-US" sz="1400" dirty="0"/>
              <a:t>Once total production has determined, </a:t>
            </a:r>
            <a:r>
              <a:rPr lang="en-US" sz="1400" b="1" dirty="0">
                <a:solidFill>
                  <a:schemeClr val="accent2"/>
                </a:solidFill>
              </a:rPr>
              <a:t>total intermediate transactions </a:t>
            </a:r>
            <a:r>
              <a:rPr lang="en-US" sz="1400" dirty="0"/>
              <a:t>can be also quantified</a:t>
            </a:r>
          </a:p>
        </p:txBody>
      </p:sp>
      <p:sp>
        <p:nvSpPr>
          <p:cNvPr id="5" name="CasellaDiTesto 4">
            <a:extLst>
              <a:ext uri="{FF2B5EF4-FFF2-40B4-BE49-F238E27FC236}">
                <a16:creationId xmlns:a16="http://schemas.microsoft.com/office/drawing/2014/main" id="{E669119D-F002-A58B-B2D3-C2E34BE59230}"/>
              </a:ext>
            </a:extLst>
          </p:cNvPr>
          <p:cNvSpPr txBox="1"/>
          <p:nvPr/>
        </p:nvSpPr>
        <p:spPr>
          <a:xfrm>
            <a:off x="7119951" y="4346247"/>
            <a:ext cx="2292860" cy="523220"/>
          </a:xfrm>
          <a:prstGeom prst="rect">
            <a:avLst/>
          </a:prstGeom>
          <a:noFill/>
        </p:spPr>
        <p:txBody>
          <a:bodyPr wrap="square" rtlCol="0">
            <a:spAutoFit/>
          </a:bodyPr>
          <a:lstStyle/>
          <a:p>
            <a:pPr>
              <a:spcAft>
                <a:spcPts val="1200"/>
              </a:spcAft>
            </a:pPr>
            <a:r>
              <a:rPr lang="en-US" sz="1400">
                <a:solidFill>
                  <a:srgbClr val="FF0000"/>
                </a:solidFill>
                <a:latin typeface="Trebuchet MS" panose="020B0603020202020204" pitchFamily="34" charset="0"/>
                <a:ea typeface="ＭＳ Ｐゴシック"/>
                <a:cs typeface="Arial" panose="020B0604020202020204" pitchFamily="34" charset="0"/>
              </a:rPr>
              <a:t>Bottom-up approach implies cutoff errors! </a:t>
            </a: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EFBC34CD-4B80-DCEC-B3F5-85A03872D989}"/>
                  </a:ext>
                </a:extLst>
              </p:cNvPr>
              <p:cNvSpPr txBox="1"/>
              <p:nvPr/>
            </p:nvSpPr>
            <p:spPr>
              <a:xfrm>
                <a:off x="1273572" y="2809350"/>
                <a:ext cx="8107747" cy="890308"/>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𝐺</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𝐸</m:t>
                                  </m:r>
                                </m:sub>
                              </m:sSub>
                            </m:e>
                          </m:mr>
                        </m:m>
                      </m:e>
                    </m:d>
                    <m:r>
                      <a:rPr lang="it-IT" sz="1600" i="1">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𝐺𝐺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𝐺𝐸</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𝐸𝐺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𝐸𝐸</m:t>
                                  </m:r>
                                </m:sub>
                              </m:sSub>
                            </m:e>
                          </m:mr>
                        </m:m>
                      </m:e>
                    </m:d>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𝐺</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𝐸</m:t>
                                  </m:r>
                                </m:sub>
                              </m:sSub>
                            </m:e>
                          </m:mr>
                        </m:m>
                      </m:e>
                    </m:d>
                  </m:oMath>
                </a14:m>
                <a:r>
                  <a:rPr lang="it-IT" sz="1600" b="1">
                    <a:solidFill>
                      <a:schemeClr val="tx1"/>
                    </a:solidFill>
                    <a:ea typeface="Cambria Math" panose="02040503050406030204" pitchFamily="18" charset="0"/>
                  </a:rPr>
                  <a:t> </a:t>
                </a:r>
                <a14:m>
                  <m:oMath xmlns:m="http://schemas.openxmlformats.org/officeDocument/2006/math">
                    <m:r>
                      <a:rPr lang="it-IT" sz="1600" b="1" i="0" smtClean="0">
                        <a:solidFill>
                          <a:schemeClr val="tx1"/>
                        </a:solidFill>
                        <a:latin typeface="Cambria Math" panose="02040503050406030204" pitchFamily="18" charset="0"/>
                        <a:ea typeface="Cambria Math" panose="02040503050406030204" pitchFamily="18" charset="0"/>
                      </a:rPr>
                      <m:t>     </m:t>
                    </m:r>
                    <m:r>
                      <a:rPr lang="it-IT" sz="1600" b="1" i="1">
                        <a:solidFill>
                          <a:schemeClr val="tx1"/>
                        </a:solidFill>
                        <a:latin typeface="Cambria Math" panose="02040503050406030204" pitchFamily="18" charset="0"/>
                        <a:ea typeface="Cambria Math" panose="02040503050406030204" pitchFamily="18" charset="0"/>
                      </a:rPr>
                      <m:t>→</m:t>
                    </m:r>
                    <m:r>
                      <a:rPr lang="it-IT" sz="1600" b="1" i="1" smtClean="0">
                        <a:solidFill>
                          <a:schemeClr val="tx1"/>
                        </a:solidFill>
                        <a:latin typeface="Cambria Math" panose="02040503050406030204" pitchFamily="18" charset="0"/>
                        <a:ea typeface="Cambria Math" panose="02040503050406030204" pitchFamily="18" charset="0"/>
                      </a:rPr>
                      <m:t>      </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r>
                                <a:rPr lang="it-IT" sz="1600" i="1">
                                  <a:solidFill>
                                    <a:schemeClr val="tx1"/>
                                  </a:solidFill>
                                  <a:latin typeface="Cambria Math" panose="02040503050406030204" pitchFamily="18" charset="0"/>
                                </a:rPr>
                                <m:t>1.7 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den>
                              </m:f>
                            </m:e>
                            <m:e>
                              <m:r>
                                <a:rPr lang="it-IT" sz="1600" i="1">
                                  <a:solidFill>
                                    <a:schemeClr val="tx1"/>
                                  </a:solidFill>
                                  <a:latin typeface="Cambria Math" panose="02040503050406030204" pitchFamily="18" charset="0"/>
                                </a:rPr>
                                <m:t>0.2 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den>
                              </m:f>
                            </m:e>
                          </m:mr>
                          <m:mr>
                            <m:e>
                              <m:r>
                                <a:rPr lang="it-IT" sz="1600" i="1">
                                  <a:solidFill>
                                    <a:schemeClr val="tx1"/>
                                  </a:solidFill>
                                  <a:latin typeface="Cambria Math" panose="02040503050406030204" pitchFamily="18" charset="0"/>
                                </a:rPr>
                                <m:t>6.7 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den>
                              </m:f>
                            </m:e>
                            <m:e>
                              <m:r>
                                <a:rPr lang="it-IT" sz="1600" i="1">
                                  <a:solidFill>
                                    <a:schemeClr val="tx1"/>
                                  </a:solidFill>
                                  <a:latin typeface="Cambria Math" panose="02040503050406030204" pitchFamily="18" charset="0"/>
                                </a:rPr>
                                <m:t>1.7 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den>
                              </m:f>
                            </m:e>
                          </m:mr>
                        </m:m>
                      </m:e>
                    </m:d>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1</m:t>
                              </m:r>
                              <m:r>
                                <a:rPr lang="it-IT" sz="1600" i="1">
                                  <a:solidFill>
                                    <a:schemeClr val="tx1"/>
                                  </a:solidFill>
                                  <a:latin typeface="Cambria Math" panose="02040503050406030204" pitchFamily="18" charset="0"/>
                                </a:rPr>
                                <m:t>5 </m:t>
                              </m:r>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e>
                          </m:mr>
                          <m:mr>
                            <m:e>
                              <m:r>
                                <a:rPr lang="it-IT" sz="1600" i="1">
                                  <a:solidFill>
                                    <a:schemeClr val="tx1"/>
                                  </a:solidFill>
                                  <a:latin typeface="Cambria Math" panose="02040503050406030204" pitchFamily="18" charset="0"/>
                                </a:rPr>
                                <m:t>−</m:t>
                              </m:r>
                            </m:e>
                          </m:mr>
                        </m:m>
                      </m:e>
                    </m:d>
                    <m:r>
                      <a:rPr lang="it-IT" sz="1600" i="1">
                        <a:solidFill>
                          <a:schemeClr val="tx1"/>
                        </a:solidFill>
                        <a:latin typeface="Cambria Math" panose="02040503050406030204" pitchFamily="18" charset="0"/>
                      </a:rPr>
                      <m:t>=</m:t>
                    </m:r>
                    <m:d>
                      <m:dPr>
                        <m:begChr m:val="["/>
                        <m:endChr m:val="]"/>
                        <m:ctrlPr>
                          <a:rPr lang="it-IT" sz="1600" i="1" smtClean="0">
                            <a:solidFill>
                              <a:srgbClr val="FF0000"/>
                            </a:solidFill>
                            <a:latin typeface="Cambria Math" panose="02040503050406030204" pitchFamily="18" charset="0"/>
                          </a:rPr>
                        </m:ctrlPr>
                      </m:dPr>
                      <m:e>
                        <m:m>
                          <m:mPr>
                            <m:mcs>
                              <m:mc>
                                <m:mcPr>
                                  <m:count m:val="1"/>
                                  <m:mcJc m:val="center"/>
                                </m:mcPr>
                              </m:mc>
                            </m:mcs>
                            <m:ctrlPr>
                              <a:rPr lang="it-IT" sz="1600" i="1">
                                <a:solidFill>
                                  <a:srgbClr val="FF0000"/>
                                </a:solidFill>
                                <a:latin typeface="Cambria Math" panose="02040503050406030204" pitchFamily="18" charset="0"/>
                              </a:rPr>
                            </m:ctrlPr>
                          </m:mPr>
                          <m:mr>
                            <m:e>
                              <m:r>
                                <a:rPr lang="it-IT" sz="1600" i="1">
                                  <a:solidFill>
                                    <a:srgbClr val="FF0000"/>
                                  </a:solidFill>
                                  <a:latin typeface="Cambria Math" panose="02040503050406030204" pitchFamily="18" charset="0"/>
                                </a:rPr>
                                <m:t>25 </m:t>
                              </m:r>
                              <m:sSub>
                                <m:sSubPr>
                                  <m:ctrlPr>
                                    <a:rPr lang="it-IT" sz="1600" i="1">
                                      <a:solidFill>
                                        <a:srgbClr val="FF0000"/>
                                      </a:solidFill>
                                      <a:latin typeface="Cambria Math" panose="02040503050406030204" pitchFamily="18" charset="0"/>
                                    </a:rPr>
                                  </m:ctrlPr>
                                </m:sSubPr>
                                <m:e>
                                  <m:r>
                                    <a:rPr lang="it-IT" sz="1600" i="1">
                                      <a:solidFill>
                                        <a:srgbClr val="FF0000"/>
                                      </a:solidFill>
                                      <a:latin typeface="Cambria Math" panose="02040503050406030204" pitchFamily="18" charset="0"/>
                                    </a:rPr>
                                    <m:t>𝑡𝑜𝑛</m:t>
                                  </m:r>
                                </m:e>
                                <m:sub>
                                  <m:r>
                                    <a:rPr lang="it-IT" sz="1600" i="1">
                                      <a:solidFill>
                                        <a:srgbClr val="FF0000"/>
                                      </a:solidFill>
                                      <a:latin typeface="Cambria Math" panose="02040503050406030204" pitchFamily="18" charset="0"/>
                                    </a:rPr>
                                    <m:t>𝐺</m:t>
                                  </m:r>
                                </m:sub>
                              </m:sSub>
                            </m:e>
                          </m:mr>
                          <m:mr>
                            <m:e>
                              <m:r>
                                <a:rPr lang="it-IT" sz="1600" i="1">
                                  <a:solidFill>
                                    <a:srgbClr val="FF0000"/>
                                  </a:solidFill>
                                  <a:latin typeface="Cambria Math" panose="02040503050406030204" pitchFamily="18" charset="0"/>
                                </a:rPr>
                                <m:t>100</m:t>
                              </m:r>
                              <m:r>
                                <a:rPr lang="it-IT" sz="1600" b="0" i="1" smtClean="0">
                                  <a:solidFill>
                                    <a:srgbClr val="FF0000"/>
                                  </a:solidFill>
                                  <a:latin typeface="Cambria Math" panose="02040503050406030204" pitchFamily="18" charset="0"/>
                                </a:rPr>
                                <m:t> </m:t>
                              </m:r>
                              <m:sSub>
                                <m:sSubPr>
                                  <m:ctrlPr>
                                    <a:rPr lang="it-IT" sz="1600" i="1">
                                      <a:solidFill>
                                        <a:srgbClr val="FF0000"/>
                                      </a:solidFill>
                                      <a:latin typeface="Cambria Math" panose="02040503050406030204" pitchFamily="18" charset="0"/>
                                    </a:rPr>
                                  </m:ctrlPr>
                                </m:sSubPr>
                                <m:e>
                                  <m:r>
                                    <a:rPr lang="it-IT" sz="1600" i="1">
                                      <a:solidFill>
                                        <a:srgbClr val="FF0000"/>
                                      </a:solidFill>
                                      <a:latin typeface="Cambria Math" panose="02040503050406030204" pitchFamily="18" charset="0"/>
                                    </a:rPr>
                                    <m:t>𝑀𝑊h</m:t>
                                  </m:r>
                                </m:e>
                                <m:sub>
                                  <m:r>
                                    <a:rPr lang="it-IT" sz="1600" i="1">
                                      <a:solidFill>
                                        <a:srgbClr val="FF0000"/>
                                      </a:solidFill>
                                      <a:latin typeface="Cambria Math" panose="02040503050406030204" pitchFamily="18" charset="0"/>
                                    </a:rPr>
                                    <m:t>𝐸</m:t>
                                  </m:r>
                                </m:sub>
                              </m:sSub>
                            </m:e>
                          </m:mr>
                        </m:m>
                      </m:e>
                    </m:d>
                  </m:oMath>
                </a14:m>
                <a:endParaRPr lang="it-IT" sz="1600" i="1">
                  <a:solidFill>
                    <a:schemeClr val="tx1"/>
                  </a:solidFill>
                  <a:latin typeface="Cambria Math" panose="02040503050406030204" pitchFamily="18" charset="0"/>
                </a:endParaRPr>
              </a:p>
            </p:txBody>
          </p:sp>
        </mc:Choice>
        <mc:Fallback xmlns="">
          <p:sp>
            <p:nvSpPr>
              <p:cNvPr id="7" name="CasellaDiTesto 6">
                <a:extLst>
                  <a:ext uri="{FF2B5EF4-FFF2-40B4-BE49-F238E27FC236}">
                    <a16:creationId xmlns:a16="http://schemas.microsoft.com/office/drawing/2014/main" id="{EFBC34CD-4B80-DCEC-B3F5-85A03872D989}"/>
                  </a:ext>
                </a:extLst>
              </p:cNvPr>
              <p:cNvSpPr txBox="1">
                <a:spLocks noRot="1" noChangeAspect="1" noMove="1" noResize="1" noEditPoints="1" noAdjustHandles="1" noChangeArrowheads="1" noChangeShapeType="1" noTextEdit="1"/>
              </p:cNvSpPr>
              <p:nvPr/>
            </p:nvSpPr>
            <p:spPr>
              <a:xfrm>
                <a:off x="1273572" y="2809350"/>
                <a:ext cx="8107747" cy="890308"/>
              </a:xfrm>
              <a:prstGeom prst="rect">
                <a:avLst/>
              </a:prstGeom>
              <a:blipFill>
                <a:blip r:embed="rId4"/>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p:graphicFrame>
        <p:nvGraphicFramePr>
          <p:cNvPr id="8" name="Tabella 10">
            <a:extLst>
              <a:ext uri="{FF2B5EF4-FFF2-40B4-BE49-F238E27FC236}">
                <a16:creationId xmlns:a16="http://schemas.microsoft.com/office/drawing/2014/main" id="{85452F72-A74D-79B0-00E3-99CC190D75EB}"/>
              </a:ext>
            </a:extLst>
          </p:cNvPr>
          <p:cNvGraphicFramePr>
            <a:graphicFrameLocks noGrp="1"/>
          </p:cNvGraphicFramePr>
          <p:nvPr>
            <p:extLst>
              <p:ext uri="{D42A27DB-BD31-4B8C-83A1-F6EECF244321}">
                <p14:modId xmlns:p14="http://schemas.microsoft.com/office/powerpoint/2010/main" val="2228701669"/>
              </p:ext>
            </p:extLst>
          </p:nvPr>
        </p:nvGraphicFramePr>
        <p:xfrm>
          <a:off x="1455397" y="3932428"/>
          <a:ext cx="2585895" cy="1054382"/>
        </p:xfrm>
        <a:graphic>
          <a:graphicData uri="http://schemas.openxmlformats.org/drawingml/2006/table">
            <a:tbl>
              <a:tblPr firstRow="1" bandRow="1">
                <a:tableStyleId>{5C22544A-7EE6-4342-B048-85BDC9FD1C3A}</a:tableStyleId>
              </a:tblPr>
              <a:tblGrid>
                <a:gridCol w="1289895">
                  <a:extLst>
                    <a:ext uri="{9D8B030D-6E8A-4147-A177-3AD203B41FA5}">
                      <a16:colId xmlns:a16="http://schemas.microsoft.com/office/drawing/2014/main" val="1646362825"/>
                    </a:ext>
                  </a:extLst>
                </a:gridCol>
                <a:gridCol w="1296000">
                  <a:extLst>
                    <a:ext uri="{9D8B030D-6E8A-4147-A177-3AD203B41FA5}">
                      <a16:colId xmlns:a16="http://schemas.microsoft.com/office/drawing/2014/main" val="1378057208"/>
                    </a:ext>
                  </a:extLst>
                </a:gridCol>
              </a:tblGrid>
              <a:tr h="294418">
                <a:tc>
                  <a:txBody>
                    <a:bodyPr/>
                    <a:lstStyle/>
                    <a:p>
                      <a:endParaRPr lang="en-US" sz="1400" b="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1400" b="1" dirty="0">
                          <a:solidFill>
                            <a:schemeClr val="tx1"/>
                          </a:solidFill>
                          <a:latin typeface="Trebuchet MS" panose="020B0603020202020204" pitchFamily="34" charset="0"/>
                        </a:rPr>
                        <a:t>Tier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499891"/>
                  </a:ext>
                </a:extLst>
              </a:tr>
              <a:tr h="374791">
                <a:tc>
                  <a:txBody>
                    <a:bodyPr/>
                    <a:lstStyle/>
                    <a:p>
                      <a:r>
                        <a:rPr lang="en-US" sz="1400" b="0">
                          <a:solidFill>
                            <a:schemeClr val="tx1"/>
                          </a:solidFill>
                          <a:latin typeface="Trebuchet MS" panose="020B0603020202020204" pitchFamily="34" charset="0"/>
                        </a:rPr>
                        <a:t>Goods [ton]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a:solidFill>
                            <a:schemeClr val="tx1"/>
                          </a:solidFill>
                          <a:latin typeface="Trebuchet MS" panose="020B0603020202020204" pitchFamily="34" charset="0"/>
                        </a:rPr>
                        <a:t>+15 (15)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848421"/>
                  </a:ext>
                </a:extLst>
              </a:tr>
              <a:tr h="374791">
                <a:tc>
                  <a:txBody>
                    <a:bodyPr/>
                    <a:lstStyle/>
                    <a:p>
                      <a:r>
                        <a:rPr lang="en-US" sz="1400" b="0">
                          <a:solidFill>
                            <a:schemeClr val="tx1"/>
                          </a:solidFill>
                          <a:latin typeface="Trebuchet MS" panose="020B0603020202020204" pitchFamily="34" charset="0"/>
                        </a:rPr>
                        <a:t>Energy [MWh]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dirty="0">
                          <a:solidFill>
                            <a:schemeClr val="tx1"/>
                          </a:solidFill>
                          <a:latin typeface="Trebuchet MS" panose="020B0603020202020204" pitchFamily="34"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715640"/>
                  </a:ext>
                </a:extLst>
              </a:tr>
            </a:tbl>
          </a:graphicData>
        </a:graphic>
      </p:graphicFrame>
      <p:graphicFrame>
        <p:nvGraphicFramePr>
          <p:cNvPr id="9" name="Tabella 10">
            <a:extLst>
              <a:ext uri="{FF2B5EF4-FFF2-40B4-BE49-F238E27FC236}">
                <a16:creationId xmlns:a16="http://schemas.microsoft.com/office/drawing/2014/main" id="{8C9ADFE3-1616-B58F-C30F-0B51B4BD7C3F}"/>
              </a:ext>
            </a:extLst>
          </p:cNvPr>
          <p:cNvGraphicFramePr>
            <a:graphicFrameLocks noGrp="1"/>
          </p:cNvGraphicFramePr>
          <p:nvPr>
            <p:extLst>
              <p:ext uri="{D42A27DB-BD31-4B8C-83A1-F6EECF244321}">
                <p14:modId xmlns:p14="http://schemas.microsoft.com/office/powerpoint/2010/main" val="3205151592"/>
              </p:ext>
            </p:extLst>
          </p:nvPr>
        </p:nvGraphicFramePr>
        <p:xfrm>
          <a:off x="4900445" y="3932428"/>
          <a:ext cx="1296000" cy="1054414"/>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963878709"/>
                    </a:ext>
                  </a:extLst>
                </a:gridCol>
              </a:tblGrid>
              <a:tr h="294387">
                <a:tc>
                  <a:txBody>
                    <a:bodyPr/>
                    <a:lstStyle/>
                    <a:p>
                      <a:pPr algn="r"/>
                      <a:r>
                        <a:rPr lang="en-US" sz="1400" b="1">
                          <a:solidFill>
                            <a:schemeClr val="tx1"/>
                          </a:solidFill>
                          <a:latin typeface="Trebuchet MS" panose="020B0603020202020204" pitchFamily="34" charset="0"/>
                        </a:rPr>
                        <a:t>Tier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499891"/>
                  </a:ext>
                </a:extLst>
              </a:tr>
              <a:tr h="374807">
                <a:tc>
                  <a:txBody>
                    <a:bodyPr/>
                    <a:lstStyle/>
                    <a:p>
                      <a:pPr algn="r"/>
                      <a:r>
                        <a:rPr lang="en-US" sz="1400" b="0">
                          <a:solidFill>
                            <a:schemeClr val="tx1"/>
                          </a:solidFill>
                          <a:latin typeface="Trebuchet MS" panose="020B0603020202020204" pitchFamily="34" charset="0"/>
                        </a:rPr>
                        <a:t>+2 (23)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848421"/>
                  </a:ext>
                </a:extLst>
              </a:tr>
              <a:tr h="374807">
                <a:tc>
                  <a:txBody>
                    <a:bodyPr/>
                    <a:lstStyle/>
                    <a:p>
                      <a:pPr algn="r"/>
                      <a:r>
                        <a:rPr lang="en-US" sz="1400" b="0">
                          <a:solidFill>
                            <a:schemeClr val="tx1"/>
                          </a:solidFill>
                          <a:latin typeface="Trebuchet MS" panose="020B0603020202020204" pitchFamily="34" charset="0"/>
                        </a:rPr>
                        <a:t>+0 (84)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6715640"/>
                  </a:ext>
                </a:extLst>
              </a:tr>
            </a:tbl>
          </a:graphicData>
        </a:graphic>
      </p:graphicFrame>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6B05E192-A9F6-F047-E3A8-6C0A290237B9}"/>
                  </a:ext>
                </a:extLst>
              </p:cNvPr>
              <p:cNvSpPr txBox="1"/>
              <p:nvPr/>
            </p:nvSpPr>
            <p:spPr>
              <a:xfrm>
                <a:off x="4224569" y="3932428"/>
                <a:ext cx="49259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800" b="0" i="1" smtClean="0">
                          <a:solidFill>
                            <a:schemeClr val="tx1"/>
                          </a:solidFill>
                          <a:latin typeface="Cambria Math" panose="02040503050406030204" pitchFamily="18" charset="0"/>
                        </a:rPr>
                        <m:t>…</m:t>
                      </m:r>
                    </m:oMath>
                  </m:oMathPara>
                </a14:m>
                <a:endParaRPr lang="en-US"/>
              </a:p>
            </p:txBody>
          </p:sp>
        </mc:Choice>
        <mc:Fallback xmlns="">
          <p:sp>
            <p:nvSpPr>
              <p:cNvPr id="10" name="CasellaDiTesto 9">
                <a:extLst>
                  <a:ext uri="{FF2B5EF4-FFF2-40B4-BE49-F238E27FC236}">
                    <a16:creationId xmlns:a16="http://schemas.microsoft.com/office/drawing/2014/main" id="{6B05E192-A9F6-F047-E3A8-6C0A290237B9}"/>
                  </a:ext>
                </a:extLst>
              </p:cNvPr>
              <p:cNvSpPr txBox="1">
                <a:spLocks noRot="1" noChangeAspect="1" noMove="1" noResize="1" noEditPoints="1" noAdjustHandles="1" noChangeArrowheads="1" noChangeShapeType="1" noTextEdit="1"/>
              </p:cNvSpPr>
              <p:nvPr/>
            </p:nvSpPr>
            <p:spPr>
              <a:xfrm>
                <a:off x="4224569" y="3932428"/>
                <a:ext cx="492599" cy="369332"/>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91E5306A-2A0E-4DB2-1E51-9B5E5DDD700B}"/>
                  </a:ext>
                </a:extLst>
              </p:cNvPr>
              <p:cNvSpPr txBox="1"/>
              <p:nvPr/>
            </p:nvSpPr>
            <p:spPr>
              <a:xfrm>
                <a:off x="6297630" y="4229522"/>
                <a:ext cx="83458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800" b="0" i="1" smtClean="0">
                          <a:solidFill>
                            <a:srgbClr val="FF0000"/>
                          </a:solidFill>
                          <a:latin typeface="Cambria Math" panose="02040503050406030204" pitchFamily="18" charset="0"/>
                        </a:rPr>
                        <m:t>94%</m:t>
                      </m:r>
                    </m:oMath>
                  </m:oMathPara>
                </a14:m>
                <a:endParaRPr lang="en-US">
                  <a:solidFill>
                    <a:srgbClr val="FF0000"/>
                  </a:solidFill>
                </a:endParaRPr>
              </a:p>
            </p:txBody>
          </p:sp>
        </mc:Choice>
        <mc:Fallback xmlns="">
          <p:sp>
            <p:nvSpPr>
              <p:cNvPr id="11" name="CasellaDiTesto 10">
                <a:extLst>
                  <a:ext uri="{FF2B5EF4-FFF2-40B4-BE49-F238E27FC236}">
                    <a16:creationId xmlns:a16="http://schemas.microsoft.com/office/drawing/2014/main" id="{91E5306A-2A0E-4DB2-1E51-9B5E5DDD700B}"/>
                  </a:ext>
                </a:extLst>
              </p:cNvPr>
              <p:cNvSpPr txBox="1">
                <a:spLocks noRot="1" noChangeAspect="1" noMove="1" noResize="1" noEditPoints="1" noAdjustHandles="1" noChangeArrowheads="1" noChangeShapeType="1" noTextEdit="1"/>
              </p:cNvSpPr>
              <p:nvPr/>
            </p:nvSpPr>
            <p:spPr>
              <a:xfrm>
                <a:off x="6297630" y="4229522"/>
                <a:ext cx="834584" cy="369332"/>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33DB0701-8833-41CA-502E-2290D844D847}"/>
                  </a:ext>
                </a:extLst>
              </p:cNvPr>
              <p:cNvSpPr txBox="1"/>
              <p:nvPr/>
            </p:nvSpPr>
            <p:spPr>
              <a:xfrm>
                <a:off x="6297630" y="4616860"/>
                <a:ext cx="83458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800" b="0" i="1" smtClean="0">
                          <a:solidFill>
                            <a:srgbClr val="FF0000"/>
                          </a:solidFill>
                          <a:latin typeface="Cambria Math" panose="02040503050406030204" pitchFamily="18" charset="0"/>
                        </a:rPr>
                        <m:t>84%</m:t>
                      </m:r>
                    </m:oMath>
                  </m:oMathPara>
                </a14:m>
                <a:endParaRPr lang="en-US">
                  <a:solidFill>
                    <a:srgbClr val="FF0000"/>
                  </a:solidFill>
                </a:endParaRPr>
              </a:p>
            </p:txBody>
          </p:sp>
        </mc:Choice>
        <mc:Fallback xmlns="">
          <p:sp>
            <p:nvSpPr>
              <p:cNvPr id="12" name="CasellaDiTesto 11">
                <a:extLst>
                  <a:ext uri="{FF2B5EF4-FFF2-40B4-BE49-F238E27FC236}">
                    <a16:creationId xmlns:a16="http://schemas.microsoft.com/office/drawing/2014/main" id="{33DB0701-8833-41CA-502E-2290D844D847}"/>
                  </a:ext>
                </a:extLst>
              </p:cNvPr>
              <p:cNvSpPr txBox="1">
                <a:spLocks noRot="1" noChangeAspect="1" noMove="1" noResize="1" noEditPoints="1" noAdjustHandles="1" noChangeArrowheads="1" noChangeShapeType="1" noTextEdit="1"/>
              </p:cNvSpPr>
              <p:nvPr/>
            </p:nvSpPr>
            <p:spPr>
              <a:xfrm>
                <a:off x="6297630" y="4616860"/>
                <a:ext cx="834584" cy="369332"/>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7845C9E8-E698-C000-F96D-BA92E0E3A555}"/>
                  </a:ext>
                </a:extLst>
              </p:cNvPr>
              <p:cNvSpPr txBox="1"/>
              <p:nvPr/>
            </p:nvSpPr>
            <p:spPr>
              <a:xfrm>
                <a:off x="1455396" y="2418283"/>
                <a:ext cx="1867685" cy="369332"/>
              </a:xfrm>
              <a:prstGeom prst="rect">
                <a:avLst/>
              </a:prstGeom>
              <a:noFill/>
            </p:spPr>
            <p:txBody>
              <a:bodyPr wrap="square">
                <a:spAutoFit/>
              </a:bodyPr>
              <a:lstStyle/>
              <a:p>
                <a14:m>
                  <m:oMath xmlns:m="http://schemas.openxmlformats.org/officeDocument/2006/math">
                    <m:r>
                      <a:rPr lang="it-IT" sz="1800" b="1" i="0" smtClean="0">
                        <a:solidFill>
                          <a:schemeClr val="tx1"/>
                        </a:solidFill>
                        <a:latin typeface="Cambria Math" panose="02040503050406030204" pitchFamily="18" charset="0"/>
                      </a:rPr>
                      <m:t>𝐗</m:t>
                    </m:r>
                    <m:r>
                      <a:rPr lang="it-IT" sz="1800" b="1" i="1">
                        <a:solidFill>
                          <a:schemeClr val="tx1"/>
                        </a:solidFill>
                        <a:latin typeface="Cambria Math" panose="02040503050406030204" pitchFamily="18" charset="0"/>
                        <a:ea typeface="Cambria Math" panose="02040503050406030204" pitchFamily="18" charset="0"/>
                      </a:rPr>
                      <m:t>=</m:t>
                    </m:r>
                    <m:sSup>
                      <m:sSupPr>
                        <m:ctrlPr>
                          <a:rPr lang="it-IT" sz="1800" b="1" i="1">
                            <a:solidFill>
                              <a:schemeClr val="tx1"/>
                            </a:solidFill>
                            <a:latin typeface="Cambria Math" panose="02040503050406030204" pitchFamily="18" charset="0"/>
                          </a:rPr>
                        </m:ctrlPr>
                      </m:sSupPr>
                      <m:e>
                        <m:d>
                          <m:dPr>
                            <m:ctrlPr>
                              <a:rPr lang="it-IT" sz="1800" b="1" i="1">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r>
                              <a:rPr lang="it-IT" sz="1800" b="1" i="0" smtClean="0">
                                <a:solidFill>
                                  <a:schemeClr val="tx1"/>
                                </a:solidFill>
                                <a:latin typeface="Cambria Math" panose="02040503050406030204" pitchFamily="18" charset="0"/>
                              </a:rPr>
                              <m:t>𝐳</m:t>
                            </m:r>
                          </m:e>
                        </m:d>
                      </m:e>
                      <m:sup>
                        <m:r>
                          <a:rPr lang="it-IT" sz="1800" i="1">
                            <a:solidFill>
                              <a:schemeClr val="tx1"/>
                            </a:solidFill>
                            <a:latin typeface="Cambria Math" panose="02040503050406030204" pitchFamily="18" charset="0"/>
                          </a:rPr>
                          <m:t>−1</m:t>
                        </m:r>
                      </m:sup>
                    </m:sSup>
                    <m:r>
                      <a:rPr lang="it-IT" sz="1800" b="1" i="0" smtClean="0">
                        <a:solidFill>
                          <a:schemeClr val="tx1"/>
                        </a:solidFill>
                        <a:latin typeface="Cambria Math" panose="02040503050406030204" pitchFamily="18" charset="0"/>
                      </a:rPr>
                      <m:t>𝐘</m:t>
                    </m:r>
                  </m:oMath>
                </a14:m>
                <a:r>
                  <a:rPr lang="it-IT" sz="1800" b="1">
                    <a:solidFill>
                      <a:schemeClr val="tx1"/>
                    </a:solidFill>
                    <a:latin typeface="Cambria Math" panose="02040503050406030204" pitchFamily="18" charset="0"/>
                  </a:rPr>
                  <a:t> </a:t>
                </a:r>
              </a:p>
            </p:txBody>
          </p:sp>
        </mc:Choice>
        <mc:Fallback xmlns="">
          <p:sp>
            <p:nvSpPr>
              <p:cNvPr id="13" name="CasellaDiTesto 12">
                <a:extLst>
                  <a:ext uri="{FF2B5EF4-FFF2-40B4-BE49-F238E27FC236}">
                    <a16:creationId xmlns:a16="http://schemas.microsoft.com/office/drawing/2014/main" id="{7845C9E8-E698-C000-F96D-BA92E0E3A555}"/>
                  </a:ext>
                </a:extLst>
              </p:cNvPr>
              <p:cNvSpPr txBox="1">
                <a:spLocks noRot="1" noChangeAspect="1" noMove="1" noResize="1" noEditPoints="1" noAdjustHandles="1" noChangeArrowheads="1" noChangeShapeType="1" noTextEdit="1"/>
              </p:cNvSpPr>
              <p:nvPr/>
            </p:nvSpPr>
            <p:spPr>
              <a:xfrm>
                <a:off x="1455396" y="2418283"/>
                <a:ext cx="1867685" cy="369332"/>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34DE073F-102E-3D0A-768A-01350ACD82DA}"/>
                  </a:ext>
                </a:extLst>
              </p:cNvPr>
              <p:cNvSpPr txBox="1"/>
              <p:nvPr/>
            </p:nvSpPr>
            <p:spPr>
              <a:xfrm>
                <a:off x="1511384" y="5860540"/>
                <a:ext cx="1160696" cy="376770"/>
              </a:xfrm>
              <a:prstGeom prst="rect">
                <a:avLst/>
              </a:prstGeom>
              <a:noFill/>
            </p:spPr>
            <p:txBody>
              <a:bodyPr wrap="square">
                <a:spAutoFit/>
              </a:bodyPr>
              <a:lstStyle/>
              <a:p>
                <a14:m>
                  <m:oMath xmlns:m="http://schemas.openxmlformats.org/officeDocument/2006/math">
                    <m:r>
                      <a:rPr lang="it-IT" sz="1800" b="1" i="0" smtClean="0">
                        <a:solidFill>
                          <a:schemeClr val="tx1"/>
                        </a:solidFill>
                        <a:latin typeface="Cambria Math" panose="02040503050406030204" pitchFamily="18" charset="0"/>
                      </a:rPr>
                      <m:t>𝐙</m:t>
                    </m:r>
                    <m:r>
                      <a:rPr lang="it-IT" sz="1800" b="1" i="1">
                        <a:solidFill>
                          <a:schemeClr val="tx1"/>
                        </a:solidFill>
                        <a:latin typeface="Cambria Math" panose="02040503050406030204" pitchFamily="18" charset="0"/>
                        <a:ea typeface="Cambria Math" panose="02040503050406030204" pitchFamily="18" charset="0"/>
                      </a:rPr>
                      <m:t>=</m:t>
                    </m:r>
                    <m:r>
                      <a:rPr lang="it-IT" sz="1800" b="1" i="0" smtClean="0">
                        <a:solidFill>
                          <a:schemeClr val="tx1"/>
                        </a:solidFill>
                        <a:latin typeface="Cambria Math" panose="02040503050406030204" pitchFamily="18" charset="0"/>
                      </a:rPr>
                      <m:t>𝐳</m:t>
                    </m:r>
                    <m:r>
                      <a:rPr lang="it-IT" sz="1800" b="1" i="0" smtClean="0">
                        <a:solidFill>
                          <a:schemeClr val="tx1"/>
                        </a:solidFill>
                        <a:latin typeface="Cambria Math" panose="02040503050406030204" pitchFamily="18" charset="0"/>
                      </a:rPr>
                      <m:t> </m:t>
                    </m:r>
                    <m:acc>
                      <m:accPr>
                        <m:chr m:val="̂"/>
                        <m:ctrlPr>
                          <a:rPr lang="it-IT" sz="1800" b="1" i="1" smtClean="0">
                            <a:solidFill>
                              <a:schemeClr val="tx1"/>
                            </a:solidFill>
                            <a:latin typeface="Cambria Math" panose="02040503050406030204" pitchFamily="18" charset="0"/>
                          </a:rPr>
                        </m:ctrlPr>
                      </m:accPr>
                      <m:e>
                        <m:r>
                          <a:rPr lang="it-IT" sz="1800" b="1" i="0" smtClean="0">
                            <a:solidFill>
                              <a:schemeClr val="tx1"/>
                            </a:solidFill>
                            <a:latin typeface="Cambria Math" panose="02040503050406030204" pitchFamily="18" charset="0"/>
                          </a:rPr>
                          <m:t>𝐗</m:t>
                        </m:r>
                      </m:e>
                    </m:acc>
                  </m:oMath>
                </a14:m>
                <a:r>
                  <a:rPr lang="it-IT" sz="1800" b="1">
                    <a:solidFill>
                      <a:schemeClr val="tx1"/>
                    </a:solidFill>
                    <a:latin typeface="Cambria Math" panose="02040503050406030204" pitchFamily="18" charset="0"/>
                  </a:rPr>
                  <a:t> </a:t>
                </a:r>
              </a:p>
            </p:txBody>
          </p:sp>
        </mc:Choice>
        <mc:Fallback xmlns="">
          <p:sp>
            <p:nvSpPr>
              <p:cNvPr id="14" name="CasellaDiTesto 13">
                <a:extLst>
                  <a:ext uri="{FF2B5EF4-FFF2-40B4-BE49-F238E27FC236}">
                    <a16:creationId xmlns:a16="http://schemas.microsoft.com/office/drawing/2014/main" id="{34DE073F-102E-3D0A-768A-01350ACD82DA}"/>
                  </a:ext>
                </a:extLst>
              </p:cNvPr>
              <p:cNvSpPr txBox="1">
                <a:spLocks noRot="1" noChangeAspect="1" noMove="1" noResize="1" noEditPoints="1" noAdjustHandles="1" noChangeArrowheads="1" noChangeShapeType="1" noTextEdit="1"/>
              </p:cNvSpPr>
              <p:nvPr/>
            </p:nvSpPr>
            <p:spPr>
              <a:xfrm>
                <a:off x="1511384" y="5860540"/>
                <a:ext cx="1160696" cy="376770"/>
              </a:xfrm>
              <a:prstGeom prst="rect">
                <a:avLst/>
              </a:prstGeom>
              <a:blipFill>
                <a:blip r:embed="rId9"/>
                <a:stretch>
                  <a:fillRect r="-1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17B66C7D-E900-A12C-C4AF-525F54701FD9}"/>
                  </a:ext>
                </a:extLst>
              </p:cNvPr>
              <p:cNvSpPr txBox="1"/>
              <p:nvPr/>
            </p:nvSpPr>
            <p:spPr>
              <a:xfrm>
                <a:off x="2956620" y="5639249"/>
                <a:ext cx="8955980" cy="789190"/>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begChr m:val="["/>
                        <m:endChr m:val="]"/>
                        <m:ctrlPr>
                          <a:rPr lang="it-IT" i="1" smtClean="0">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𝑍</m:t>
                                  </m:r>
                                </m:e>
                                <m:sub>
                                  <m:r>
                                    <a:rPr lang="it-IT" i="1">
                                      <a:solidFill>
                                        <a:schemeClr val="tx1"/>
                                      </a:solidFill>
                                      <a:latin typeface="Cambria Math" panose="02040503050406030204" pitchFamily="18" charset="0"/>
                                    </a:rPr>
                                    <m:t>𝐺𝐺</m:t>
                                  </m:r>
                                </m:sub>
                              </m:sSub>
                            </m:e>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𝑍</m:t>
                                  </m:r>
                                </m:e>
                                <m:sub>
                                  <m:r>
                                    <a:rPr lang="it-IT" i="1">
                                      <a:solidFill>
                                        <a:schemeClr val="tx1"/>
                                      </a:solidFill>
                                      <a:latin typeface="Cambria Math" panose="02040503050406030204" pitchFamily="18" charset="0"/>
                                    </a:rPr>
                                    <m:t>𝐺𝐸</m:t>
                                  </m:r>
                                </m:sub>
                              </m:sSub>
                            </m:e>
                          </m:m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𝑍</m:t>
                                  </m:r>
                                </m:e>
                                <m:sub>
                                  <m:r>
                                    <a:rPr lang="it-IT" i="1">
                                      <a:solidFill>
                                        <a:schemeClr val="tx1"/>
                                      </a:solidFill>
                                      <a:latin typeface="Cambria Math" panose="02040503050406030204" pitchFamily="18" charset="0"/>
                                    </a:rPr>
                                    <m:t>𝐸𝐺</m:t>
                                  </m:r>
                                </m:sub>
                              </m:sSub>
                            </m:e>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𝑍</m:t>
                                  </m:r>
                                </m:e>
                                <m:sub>
                                  <m:r>
                                    <a:rPr lang="it-IT" i="1">
                                      <a:solidFill>
                                        <a:schemeClr val="tx1"/>
                                      </a:solidFill>
                                      <a:latin typeface="Cambria Math" panose="02040503050406030204" pitchFamily="18" charset="0"/>
                                    </a:rPr>
                                    <m:t>𝐸𝐸</m:t>
                                  </m:r>
                                </m:sub>
                              </m:sSub>
                            </m:e>
                          </m:mr>
                        </m:m>
                      </m:e>
                    </m:d>
                    <m:r>
                      <a:rPr lang="it-IT" b="0" i="1" smtClean="0">
                        <a:solidFill>
                          <a:schemeClr val="tx1"/>
                        </a:solidFill>
                        <a:latin typeface="Cambria Math" panose="02040503050406030204" pitchFamily="18" charset="0"/>
                      </a:rPr>
                      <m:t>=</m:t>
                    </m:r>
                    <m:d>
                      <m:dPr>
                        <m:begChr m:val="["/>
                        <m:endChr m:val="]"/>
                        <m:ctrlPr>
                          <a:rPr lang="it-IT" i="1" smtClean="0">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𝐺𝐺</m:t>
                                  </m:r>
                                </m:sub>
                              </m:sSub>
                            </m:e>
                            <m:e>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𝐺𝐸</m:t>
                                  </m:r>
                                </m:sub>
                              </m:sSub>
                            </m:e>
                          </m:mr>
                          <m:mr>
                            <m:e>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𝐸𝐺</m:t>
                                  </m:r>
                                </m:sub>
                              </m:sSub>
                            </m:e>
                            <m:e>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𝑧</m:t>
                                  </m:r>
                                </m:e>
                                <m:sub>
                                  <m:r>
                                    <a:rPr lang="it-IT" i="1">
                                      <a:solidFill>
                                        <a:schemeClr val="tx1"/>
                                      </a:solidFill>
                                      <a:latin typeface="Cambria Math" panose="02040503050406030204" pitchFamily="18" charset="0"/>
                                    </a:rPr>
                                    <m:t>𝐸𝐸</m:t>
                                  </m:r>
                                </m:sub>
                              </m:sSub>
                            </m:e>
                          </m:mr>
                        </m:m>
                      </m:e>
                    </m:d>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𝑋</m:t>
                                  </m:r>
                                </m:e>
                                <m:sub>
                                  <m:r>
                                    <a:rPr lang="it-IT" i="1">
                                      <a:solidFill>
                                        <a:schemeClr val="tx1"/>
                                      </a:solidFill>
                                      <a:latin typeface="Cambria Math" panose="02040503050406030204" pitchFamily="18" charset="0"/>
                                    </a:rPr>
                                    <m:t>𝐺</m:t>
                                  </m:r>
                                </m:sub>
                              </m:sSub>
                            </m:e>
                            <m:e>
                              <m:r>
                                <a:rPr lang="it-IT" b="0" i="1" smtClean="0">
                                  <a:solidFill>
                                    <a:schemeClr val="tx1"/>
                                  </a:solidFill>
                                  <a:latin typeface="Cambria Math" panose="02040503050406030204" pitchFamily="18" charset="0"/>
                                </a:rPr>
                                <m:t>−</m:t>
                              </m:r>
                            </m:e>
                          </m:mr>
                          <m:mr>
                            <m:e>
                              <m:r>
                                <a:rPr lang="it-IT" b="0" i="1" smtClean="0">
                                  <a:solidFill>
                                    <a:schemeClr val="tx1"/>
                                  </a:solidFill>
                                  <a:latin typeface="Cambria Math" panose="02040503050406030204" pitchFamily="18" charset="0"/>
                                </a:rPr>
                                <m:t>−</m:t>
                              </m:r>
                            </m:e>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𝑋</m:t>
                                  </m:r>
                                </m:e>
                                <m:sub>
                                  <m:r>
                                    <a:rPr lang="it-IT" i="1">
                                      <a:solidFill>
                                        <a:schemeClr val="tx1"/>
                                      </a:solidFill>
                                      <a:latin typeface="Cambria Math" panose="02040503050406030204" pitchFamily="18" charset="0"/>
                                    </a:rPr>
                                    <m:t>𝐸</m:t>
                                  </m:r>
                                </m:sub>
                              </m:sSub>
                            </m:e>
                          </m:mr>
                        </m:m>
                      </m:e>
                    </m:d>
                    <m:r>
                      <a:rPr lang="it-IT" b="1" i="1" smtClean="0">
                        <a:solidFill>
                          <a:schemeClr val="tx1"/>
                        </a:solidFill>
                        <a:latin typeface="Cambria Math" panose="02040503050406030204" pitchFamily="18" charset="0"/>
                      </a:rPr>
                      <m:t>  </m:t>
                    </m:r>
                    <m:r>
                      <a:rPr lang="it-IT" b="1" i="1" smtClean="0">
                        <a:solidFill>
                          <a:schemeClr val="tx1"/>
                        </a:solidFill>
                        <a:latin typeface="Cambria Math" panose="02040503050406030204" pitchFamily="18" charset="0"/>
                        <a:ea typeface="Cambria Math" panose="02040503050406030204" pitchFamily="18" charset="0"/>
                      </a:rPr>
                      <m:t>→    </m:t>
                    </m:r>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r>
                                <m:rPr>
                                  <m:brk m:alnAt="7"/>
                                </m:rPr>
                                <a:rPr lang="it-IT" i="1">
                                  <a:solidFill>
                                    <a:schemeClr val="tx1"/>
                                  </a:solidFill>
                                  <a:latin typeface="Cambria Math" panose="02040503050406030204" pitchFamily="18" charset="0"/>
                                </a:rPr>
                                <m:t>−</m:t>
                              </m:r>
                            </m:e>
                            <m:e>
                              <m:r>
                                <a:rPr lang="it-IT" i="1">
                                  <a:solidFill>
                                    <a:schemeClr val="tx1"/>
                                  </a:solidFill>
                                  <a:latin typeface="Cambria Math" panose="02040503050406030204" pitchFamily="18" charset="0"/>
                                </a:rPr>
                                <m:t>0.1 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den>
                              </m:f>
                            </m:e>
                          </m:mr>
                          <m:mr>
                            <m:e>
                              <m:r>
                                <a:rPr lang="it-IT" i="1">
                                  <a:solidFill>
                                    <a:schemeClr val="tx1"/>
                                  </a:solidFill>
                                  <a:latin typeface="Cambria Math" panose="02040503050406030204" pitchFamily="18" charset="0"/>
                                </a:rPr>
                                <m:t>4 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den>
                              </m:f>
                            </m:e>
                            <m:e>
                              <m:r>
                                <a:rPr lang="it-IT" i="1">
                                  <a:solidFill>
                                    <a:schemeClr val="tx1"/>
                                  </a:solidFill>
                                  <a:latin typeface="Cambria Math" panose="02040503050406030204" pitchFamily="18" charset="0"/>
                                </a:rPr>
                                <m:t>−</m:t>
                              </m:r>
                            </m:e>
                          </m:mr>
                        </m:m>
                      </m:e>
                    </m:d>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r>
                                <a:rPr lang="it-IT" i="1" smtClean="0">
                                  <a:solidFill>
                                    <a:schemeClr val="tx1"/>
                                  </a:solidFill>
                                  <a:latin typeface="Cambria Math" panose="02040503050406030204" pitchFamily="18" charset="0"/>
                                </a:rPr>
                                <m:t>25 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e>
                            <m:e>
                              <m:r>
                                <a:rPr lang="it-IT" i="1">
                                  <a:solidFill>
                                    <a:schemeClr val="tx1"/>
                                  </a:solidFill>
                                  <a:latin typeface="Cambria Math" panose="02040503050406030204" pitchFamily="18" charset="0"/>
                                </a:rPr>
                                <m:t>−</m:t>
                              </m:r>
                            </m:e>
                          </m:mr>
                          <m:mr>
                            <m:e>
                              <m:r>
                                <a:rPr lang="it-IT" i="1">
                                  <a:solidFill>
                                    <a:schemeClr val="tx1"/>
                                  </a:solidFill>
                                  <a:latin typeface="Cambria Math" panose="02040503050406030204" pitchFamily="18" charset="0"/>
                                </a:rPr>
                                <m:t>−</m:t>
                              </m:r>
                            </m:e>
                            <m:e>
                              <m:r>
                                <a:rPr lang="it-IT" i="1" smtClean="0">
                                  <a:solidFill>
                                    <a:schemeClr val="tx1"/>
                                  </a:solidFill>
                                  <a:latin typeface="Cambria Math" panose="02040503050406030204" pitchFamily="18" charset="0"/>
                                </a:rPr>
                                <m:t>100 </m:t>
                              </m:r>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e>
                          </m:mr>
                        </m:m>
                      </m:e>
                    </m:d>
                    <m:r>
                      <a:rPr lang="it-IT" b="1" i="1" smtClean="0">
                        <a:solidFill>
                          <a:schemeClr val="tx1"/>
                        </a:solidFill>
                        <a:latin typeface="Cambria Math" panose="02040503050406030204" pitchFamily="18" charset="0"/>
                        <a:ea typeface="Cambria Math" panose="02040503050406030204" pitchFamily="18" charset="0"/>
                      </a:rPr>
                      <m:t>=</m:t>
                    </m:r>
                    <m:d>
                      <m:dPr>
                        <m:begChr m:val="["/>
                        <m:endChr m:val="]"/>
                        <m:ctrlPr>
                          <a:rPr lang="it-IT" i="1" smtClean="0">
                            <a:solidFill>
                              <a:srgbClr val="FF0000"/>
                            </a:solidFill>
                            <a:latin typeface="Cambria Math" panose="02040503050406030204" pitchFamily="18" charset="0"/>
                          </a:rPr>
                        </m:ctrlPr>
                      </m:dPr>
                      <m:e>
                        <m:m>
                          <m:mPr>
                            <m:mcs>
                              <m:mc>
                                <m:mcPr>
                                  <m:count m:val="2"/>
                                  <m:mcJc m:val="center"/>
                                </m:mcPr>
                              </m:mc>
                            </m:mcs>
                            <m:ctrlPr>
                              <a:rPr lang="it-IT" i="1">
                                <a:solidFill>
                                  <a:srgbClr val="FF0000"/>
                                </a:solidFill>
                                <a:latin typeface="Cambria Math" panose="02040503050406030204" pitchFamily="18" charset="0"/>
                              </a:rPr>
                            </m:ctrlPr>
                          </m:mPr>
                          <m:mr>
                            <m:e>
                              <m:r>
                                <a:rPr lang="it-IT" b="0" i="1" smtClean="0">
                                  <a:solidFill>
                                    <a:srgbClr val="FF0000"/>
                                  </a:solidFill>
                                  <a:latin typeface="Cambria Math" panose="02040503050406030204" pitchFamily="18" charset="0"/>
                                </a:rPr>
                                <m:t>−</m:t>
                              </m:r>
                              <m:sSub>
                                <m:sSubPr>
                                  <m:ctrlPr>
                                    <a:rPr lang="it-IT" i="1">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𝑡𝑜𝑛</m:t>
                                  </m:r>
                                </m:e>
                                <m:sub>
                                  <m:r>
                                    <a:rPr lang="it-IT" i="1">
                                      <a:solidFill>
                                        <a:srgbClr val="FF0000"/>
                                      </a:solidFill>
                                      <a:latin typeface="Cambria Math" panose="02040503050406030204" pitchFamily="18" charset="0"/>
                                    </a:rPr>
                                    <m:t>𝐺</m:t>
                                  </m:r>
                                </m:sub>
                              </m:sSub>
                            </m:e>
                            <m:e>
                              <m:r>
                                <a:rPr lang="it-IT" b="0" i="1" smtClean="0">
                                  <a:solidFill>
                                    <a:srgbClr val="FF0000"/>
                                  </a:solidFill>
                                  <a:latin typeface="Cambria Math" panose="02040503050406030204" pitchFamily="18" charset="0"/>
                                </a:rPr>
                                <m:t>10</m:t>
                              </m:r>
                              <m:sSub>
                                <m:sSubPr>
                                  <m:ctrlPr>
                                    <a:rPr lang="it-IT" i="1">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𝑡𝑜𝑛</m:t>
                                  </m:r>
                                </m:e>
                                <m:sub>
                                  <m:r>
                                    <a:rPr lang="it-IT" i="1">
                                      <a:solidFill>
                                        <a:srgbClr val="FF0000"/>
                                      </a:solidFill>
                                      <a:latin typeface="Cambria Math" panose="02040503050406030204" pitchFamily="18" charset="0"/>
                                    </a:rPr>
                                    <m:t>𝐺</m:t>
                                  </m:r>
                                </m:sub>
                              </m:sSub>
                            </m:e>
                          </m:mr>
                          <m:mr>
                            <m:e>
                              <m:r>
                                <a:rPr lang="it-IT" b="0" i="1" smtClean="0">
                                  <a:solidFill>
                                    <a:srgbClr val="FF0000"/>
                                  </a:solidFill>
                                  <a:latin typeface="Cambria Math" panose="02040503050406030204" pitchFamily="18" charset="0"/>
                                </a:rPr>
                                <m:t>100</m:t>
                              </m:r>
                              <m:sSub>
                                <m:sSubPr>
                                  <m:ctrlPr>
                                    <a:rPr lang="it-IT" i="1">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𝑀𝑊h</m:t>
                                  </m:r>
                                </m:e>
                                <m:sub>
                                  <m:r>
                                    <a:rPr lang="it-IT" i="1">
                                      <a:solidFill>
                                        <a:srgbClr val="FF0000"/>
                                      </a:solidFill>
                                      <a:latin typeface="Cambria Math" panose="02040503050406030204" pitchFamily="18" charset="0"/>
                                    </a:rPr>
                                    <m:t>𝐸</m:t>
                                  </m:r>
                                </m:sub>
                              </m:sSub>
                            </m:e>
                            <m:e>
                              <m:r>
                                <a:rPr lang="it-IT" b="0" i="1" smtClean="0">
                                  <a:solidFill>
                                    <a:srgbClr val="FF0000"/>
                                  </a:solidFill>
                                  <a:latin typeface="Cambria Math" panose="02040503050406030204" pitchFamily="18" charset="0"/>
                                </a:rPr>
                                <m:t>−</m:t>
                              </m:r>
                              <m:sSub>
                                <m:sSubPr>
                                  <m:ctrlPr>
                                    <a:rPr lang="it-IT" i="1">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𝑀𝑊h</m:t>
                                  </m:r>
                                </m:e>
                                <m:sub>
                                  <m:r>
                                    <a:rPr lang="it-IT" i="1">
                                      <a:solidFill>
                                        <a:srgbClr val="FF0000"/>
                                      </a:solidFill>
                                      <a:latin typeface="Cambria Math" panose="02040503050406030204" pitchFamily="18" charset="0"/>
                                    </a:rPr>
                                    <m:t>𝐸</m:t>
                                  </m:r>
                                </m:sub>
                              </m:sSub>
                            </m:e>
                          </m:mr>
                        </m:m>
                      </m:e>
                    </m:d>
                  </m:oMath>
                </a14:m>
                <a:r>
                  <a:rPr lang="it-IT" i="1">
                    <a:solidFill>
                      <a:schemeClr val="tx1"/>
                    </a:solidFill>
                    <a:latin typeface="Cambria Math" panose="02040503050406030204" pitchFamily="18" charset="0"/>
                  </a:rPr>
                  <a:t> </a:t>
                </a:r>
                <a:endParaRPr lang="it-IT" sz="1600" i="1">
                  <a:solidFill>
                    <a:schemeClr val="tx1"/>
                  </a:solidFill>
                  <a:latin typeface="Cambria Math" panose="02040503050406030204" pitchFamily="18" charset="0"/>
                </a:endParaRPr>
              </a:p>
            </p:txBody>
          </p:sp>
        </mc:Choice>
        <mc:Fallback xmlns="">
          <p:sp>
            <p:nvSpPr>
              <p:cNvPr id="15" name="CasellaDiTesto 14">
                <a:extLst>
                  <a:ext uri="{FF2B5EF4-FFF2-40B4-BE49-F238E27FC236}">
                    <a16:creationId xmlns:a16="http://schemas.microsoft.com/office/drawing/2014/main" id="{17B66C7D-E900-A12C-C4AF-525F54701FD9}"/>
                  </a:ext>
                </a:extLst>
              </p:cNvPr>
              <p:cNvSpPr txBox="1">
                <a:spLocks noRot="1" noChangeAspect="1" noMove="1" noResize="1" noEditPoints="1" noAdjustHandles="1" noChangeArrowheads="1" noChangeShapeType="1" noTextEdit="1"/>
              </p:cNvSpPr>
              <p:nvPr/>
            </p:nvSpPr>
            <p:spPr>
              <a:xfrm>
                <a:off x="2956620" y="5639249"/>
                <a:ext cx="8955980" cy="789190"/>
              </a:xfrm>
              <a:prstGeom prst="rect">
                <a:avLst/>
              </a:prstGeom>
              <a:blipFill>
                <a:blip r:embed="rId10"/>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p:pic>
        <p:nvPicPr>
          <p:cNvPr id="17" name="Immagine 16">
            <a:extLst>
              <a:ext uri="{FF2B5EF4-FFF2-40B4-BE49-F238E27FC236}">
                <a16:creationId xmlns:a16="http://schemas.microsoft.com/office/drawing/2014/main" id="{42F5D7E8-D566-57DA-72D8-3D7264E085D7}"/>
              </a:ext>
            </a:extLst>
          </p:cNvPr>
          <p:cNvPicPr>
            <a:picLocks noChangeAspect="1"/>
          </p:cNvPicPr>
          <p:nvPr/>
        </p:nvPicPr>
        <p:blipFill>
          <a:blip r:embed="rId11"/>
          <a:stretch>
            <a:fillRect/>
          </a:stretch>
        </p:blipFill>
        <p:spPr>
          <a:xfrm>
            <a:off x="9571483" y="2422121"/>
            <a:ext cx="2149789" cy="1834938"/>
          </a:xfrm>
          <a:prstGeom prst="rect">
            <a:avLst/>
          </a:prstGeom>
        </p:spPr>
      </p:pic>
    </p:spTree>
    <p:extLst>
      <p:ext uri="{BB962C8B-B14F-4D97-AF65-F5344CB8AC3E}">
        <p14:creationId xmlns:p14="http://schemas.microsoft.com/office/powerpoint/2010/main" val="3481672703"/>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D7DE57BB-4EEE-EB38-80C9-40470C25DA4B}"/>
              </a:ext>
            </a:extLst>
          </p:cNvPr>
          <p:cNvSpPr txBox="1"/>
          <p:nvPr/>
        </p:nvSpPr>
        <p:spPr>
          <a:xfrm>
            <a:off x="402400" y="1615261"/>
            <a:ext cx="8868600" cy="338554"/>
          </a:xfrm>
          <a:prstGeom prst="rect">
            <a:avLst/>
          </a:prstGeom>
          <a:noFill/>
        </p:spPr>
        <p:txBody>
          <a:bodyPr wrap="square" rtlCol="0">
            <a:spAutoFit/>
          </a:bodyPr>
          <a:lstStyle/>
          <a:p>
            <a:pPr>
              <a:spcBef>
                <a:spcPts val="600"/>
              </a:spcBef>
              <a:spcAft>
                <a:spcPts val="600"/>
              </a:spcAft>
            </a:pPr>
            <a:r>
              <a:rPr lang="en-US" sz="1600" b="1"/>
              <a:t>Meaning of the Leontief Inverse matrix (1/2): Technical VS Leontief coefficients</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077902A2-DD9E-9B26-8FC0-FD820EC43E28}"/>
                  </a:ext>
                </a:extLst>
              </p:cNvPr>
              <p:cNvSpPr txBox="1"/>
              <p:nvPr/>
            </p:nvSpPr>
            <p:spPr>
              <a:xfrm>
                <a:off x="5708650" y="2250927"/>
                <a:ext cx="3046310" cy="11991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𝐳</m:t>
                          </m:r>
                        </m:e>
                        <m:sub>
                          <m:r>
                            <a:rPr lang="it-IT" sz="1600" i="1">
                              <a:solidFill>
                                <a:schemeClr val="tx1"/>
                              </a:solidFill>
                              <a:latin typeface="Cambria Math" panose="02040503050406030204" pitchFamily="18" charset="0"/>
                            </a:rPr>
                            <m:t>2,2</m:t>
                          </m:r>
                        </m:sub>
                      </m:sSub>
                      <m:r>
                        <a:rPr lang="it-IT" sz="1600" i="1">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m:t>
                                </m:r>
                              </m:e>
                              <m:e>
                                <m:r>
                                  <a:rPr lang="it-IT" sz="1600" b="0" i="1" smtClean="0">
                                    <a:solidFill>
                                      <a:schemeClr val="tx1"/>
                                    </a:solidFill>
                                    <a:latin typeface="Cambria Math" panose="02040503050406030204" pitchFamily="18" charset="0"/>
                                  </a:rPr>
                                  <m:t>  </m:t>
                                </m:r>
                                <m:r>
                                  <a:rPr lang="it-IT" sz="1600" i="1">
                                    <a:solidFill>
                                      <a:schemeClr val="tx1"/>
                                    </a:solidFill>
                                    <a:latin typeface="Cambria Math" panose="02040503050406030204" pitchFamily="18" charset="0"/>
                                  </a:rPr>
                                  <m:t>0.1 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den>
                                </m:f>
                              </m:e>
                            </m:mr>
                            <m:mr>
                              <m:e>
                                <m:r>
                                  <a:rPr lang="it-IT" sz="1600" i="1">
                                    <a:solidFill>
                                      <a:schemeClr val="tx1"/>
                                    </a:solidFill>
                                    <a:latin typeface="Cambria Math" panose="02040503050406030204" pitchFamily="18" charset="0"/>
                                  </a:rPr>
                                  <m:t>4 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den>
                                </m:f>
                              </m:e>
                              <m:e>
                                <m:r>
                                  <a:rPr lang="it-IT" sz="1600" i="1">
                                    <a:solidFill>
                                      <a:schemeClr val="tx1"/>
                                    </a:solidFill>
                                    <a:latin typeface="Cambria Math" panose="02040503050406030204" pitchFamily="18" charset="0"/>
                                  </a:rPr>
                                  <m:t>−</m:t>
                                </m:r>
                              </m:e>
                            </m:mr>
                          </m:m>
                        </m:e>
                      </m:d>
                    </m:oMath>
                  </m:oMathPara>
                </a14:m>
                <a:endParaRPr lang="it-IT" sz="1600" i="1">
                  <a:solidFill>
                    <a:schemeClr val="tx1"/>
                  </a:solidFill>
                  <a:latin typeface="Cambria Math" panose="02040503050406030204" pitchFamily="18" charset="0"/>
                </a:endParaRPr>
              </a:p>
            </p:txBody>
          </p:sp>
        </mc:Choice>
        <mc:Fallback xmlns="">
          <p:sp>
            <p:nvSpPr>
              <p:cNvPr id="5" name="CasellaDiTesto 4">
                <a:extLst>
                  <a:ext uri="{FF2B5EF4-FFF2-40B4-BE49-F238E27FC236}">
                    <a16:creationId xmlns:a16="http://schemas.microsoft.com/office/drawing/2014/main" id="{077902A2-DD9E-9B26-8FC0-FD820EC43E28}"/>
                  </a:ext>
                </a:extLst>
              </p:cNvPr>
              <p:cNvSpPr txBox="1">
                <a:spLocks noRot="1" noChangeAspect="1" noMove="1" noResize="1" noEditPoints="1" noAdjustHandles="1" noChangeArrowheads="1" noChangeShapeType="1" noTextEdit="1"/>
              </p:cNvSpPr>
              <p:nvPr/>
            </p:nvSpPr>
            <p:spPr>
              <a:xfrm>
                <a:off x="5708650" y="2250927"/>
                <a:ext cx="3046310" cy="1199111"/>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10EFED22-32EB-E384-854C-B73C6DC2C604}"/>
                  </a:ext>
                </a:extLst>
              </p:cNvPr>
              <p:cNvSpPr txBox="1"/>
              <p:nvPr/>
            </p:nvSpPr>
            <p:spPr>
              <a:xfrm>
                <a:off x="5708649" y="4514312"/>
                <a:ext cx="5452511" cy="1200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𝐰</m:t>
                          </m:r>
                        </m:e>
                        <m:sub>
                          <m:r>
                            <a:rPr lang="it-IT" sz="1600" i="1">
                              <a:solidFill>
                                <a:schemeClr val="tx1"/>
                              </a:solidFill>
                              <a:latin typeface="Cambria Math" panose="02040503050406030204" pitchFamily="18" charset="0"/>
                            </a:rPr>
                            <m:t>2,2</m:t>
                          </m:r>
                        </m:sub>
                      </m:sSub>
                      <m:r>
                        <a:rPr lang="it-IT" sz="1600" i="1">
                          <a:solidFill>
                            <a:schemeClr val="tx1"/>
                          </a:solidFill>
                          <a:latin typeface="Cambria Math" panose="02040503050406030204" pitchFamily="18" charset="0"/>
                        </a:rPr>
                        <m:t>=</m:t>
                      </m:r>
                      <m:sSup>
                        <m:sSupPr>
                          <m:ctrlPr>
                            <a:rPr lang="it-IT" sz="1600" b="1" i="1">
                              <a:solidFill>
                                <a:schemeClr val="tx1"/>
                              </a:solidFill>
                              <a:latin typeface="Cambria Math" panose="02040503050406030204" pitchFamily="18" charset="0"/>
                            </a:rPr>
                          </m:ctrlPr>
                        </m:sSupPr>
                        <m:e>
                          <m:d>
                            <m:dPr>
                              <m:ctrlPr>
                                <a:rPr lang="it-IT" sz="1600" b="1" i="1">
                                  <a:solidFill>
                                    <a:schemeClr val="tx1"/>
                                  </a:solidFill>
                                  <a:latin typeface="Cambria Math" panose="02040503050406030204" pitchFamily="18" charset="0"/>
                                </a:rPr>
                              </m:ctrlPr>
                            </m:dPr>
                            <m:e>
                              <m:r>
                                <a:rPr lang="it-IT" sz="1600" b="1">
                                  <a:solidFill>
                                    <a:schemeClr val="tx1"/>
                                  </a:solidFill>
                                  <a:latin typeface="Cambria Math" panose="02040503050406030204" pitchFamily="18" charset="0"/>
                                </a:rPr>
                                <m:t>𝐈</m:t>
                              </m:r>
                              <m:r>
                                <a:rPr lang="it-IT" sz="1600" i="1">
                                  <a:solidFill>
                                    <a:schemeClr val="tx1"/>
                                  </a:solidFill>
                                  <a:latin typeface="Cambria Math" panose="02040503050406030204" pitchFamily="18" charset="0"/>
                                </a:rPr>
                                <m:t>−</m:t>
                              </m:r>
                              <m:sSub>
                                <m:sSubPr>
                                  <m:ctrlPr>
                                    <a:rPr lang="it-IT" sz="1600" b="1" i="1">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𝐳</m:t>
                                  </m:r>
                                </m:e>
                                <m:sub>
                                  <m:r>
                                    <a:rPr lang="it-IT" sz="1600" i="1">
                                      <a:solidFill>
                                        <a:schemeClr val="tx1"/>
                                      </a:solidFill>
                                      <a:latin typeface="Cambria Math" panose="02040503050406030204" pitchFamily="18" charset="0"/>
                                    </a:rPr>
                                    <m:t>2,2</m:t>
                                  </m:r>
                                </m:sub>
                              </m:sSub>
                            </m:e>
                          </m:d>
                        </m:e>
                        <m:sup>
                          <m:r>
                            <a:rPr lang="it-IT" sz="1600" i="1">
                              <a:solidFill>
                                <a:schemeClr val="tx1"/>
                              </a:solidFill>
                              <a:latin typeface="Cambria Math" panose="02040503050406030204" pitchFamily="18" charset="0"/>
                            </a:rPr>
                            <m:t>−1</m:t>
                          </m:r>
                        </m:sup>
                      </m:sSup>
                      <m:r>
                        <a:rPr lang="it-IT" sz="1600" b="1" i="1" smtClean="0">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r>
                                  <a:rPr lang="it-IT" sz="1600" i="1">
                                    <a:solidFill>
                                      <a:schemeClr val="tx1"/>
                                    </a:solidFill>
                                    <a:latin typeface="Cambria Math" panose="02040503050406030204" pitchFamily="18" charset="0"/>
                                  </a:rPr>
                                  <m:t>1.7 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den>
                                </m:f>
                              </m:e>
                              <m:e>
                                <m:r>
                                  <a:rPr lang="it-IT" sz="1600" i="1">
                                    <a:solidFill>
                                      <a:schemeClr val="tx1"/>
                                    </a:solidFill>
                                    <a:latin typeface="Cambria Math" panose="02040503050406030204" pitchFamily="18" charset="0"/>
                                  </a:rPr>
                                  <m:t>0.2 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den>
                                </m:f>
                              </m:e>
                            </m:mr>
                            <m:mr>
                              <m:e>
                                <m:r>
                                  <a:rPr lang="it-IT" sz="1600" i="1">
                                    <a:solidFill>
                                      <a:schemeClr val="tx1"/>
                                    </a:solidFill>
                                    <a:latin typeface="Cambria Math" panose="02040503050406030204" pitchFamily="18" charset="0"/>
                                  </a:rPr>
                                  <m:t>6.7 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𝑡𝑜𝑛</m:t>
                                        </m:r>
                                      </m:e>
                                      <m:sub>
                                        <m:r>
                                          <a:rPr lang="it-IT" sz="1600" i="1">
                                            <a:solidFill>
                                              <a:schemeClr val="tx1"/>
                                            </a:solidFill>
                                            <a:latin typeface="Cambria Math" panose="02040503050406030204" pitchFamily="18" charset="0"/>
                                          </a:rPr>
                                          <m:t>𝐺</m:t>
                                        </m:r>
                                      </m:sub>
                                    </m:sSub>
                                  </m:den>
                                </m:f>
                              </m:e>
                              <m:e>
                                <m:r>
                                  <a:rPr lang="it-IT" sz="1600" i="1">
                                    <a:solidFill>
                                      <a:schemeClr val="tx1"/>
                                    </a:solidFill>
                                    <a:latin typeface="Cambria Math" panose="02040503050406030204" pitchFamily="18" charset="0"/>
                                  </a:rPr>
                                  <m:t>1.7 </m:t>
                                </m:r>
                                <m:f>
                                  <m:fPr>
                                    <m:ctrlPr>
                                      <a:rPr lang="it-IT" sz="1600" i="1">
                                        <a:solidFill>
                                          <a:schemeClr val="tx1"/>
                                        </a:solidFill>
                                        <a:latin typeface="Cambria Math" panose="02040503050406030204" pitchFamily="18" charset="0"/>
                                      </a:rPr>
                                    </m:ctrlPr>
                                  </m:fPr>
                                  <m:num>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num>
                                  <m:den>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𝑀𝑊h</m:t>
                                        </m:r>
                                      </m:e>
                                      <m:sub>
                                        <m:r>
                                          <a:rPr lang="it-IT" sz="1600" i="1">
                                            <a:solidFill>
                                              <a:schemeClr val="tx1"/>
                                            </a:solidFill>
                                            <a:latin typeface="Cambria Math" panose="02040503050406030204" pitchFamily="18" charset="0"/>
                                          </a:rPr>
                                          <m:t>𝐸</m:t>
                                        </m:r>
                                      </m:sub>
                                    </m:sSub>
                                  </m:den>
                                </m:f>
                              </m:e>
                            </m:mr>
                          </m:m>
                        </m:e>
                      </m:d>
                    </m:oMath>
                  </m:oMathPara>
                </a14:m>
                <a:endParaRPr lang="it-IT" sz="1600" i="1">
                  <a:solidFill>
                    <a:schemeClr val="tx1"/>
                  </a:solidFill>
                  <a:latin typeface="Cambria Math" panose="02040503050406030204" pitchFamily="18" charset="0"/>
                </a:endParaRPr>
              </a:p>
            </p:txBody>
          </p:sp>
        </mc:Choice>
        <mc:Fallback xmlns="">
          <p:sp>
            <p:nvSpPr>
              <p:cNvPr id="7" name="CasellaDiTesto 6">
                <a:extLst>
                  <a:ext uri="{FF2B5EF4-FFF2-40B4-BE49-F238E27FC236}">
                    <a16:creationId xmlns:a16="http://schemas.microsoft.com/office/drawing/2014/main" id="{10EFED22-32EB-E384-854C-B73C6DC2C604}"/>
                  </a:ext>
                </a:extLst>
              </p:cNvPr>
              <p:cNvSpPr txBox="1">
                <a:spLocks noRot="1" noChangeAspect="1" noMove="1" noResize="1" noEditPoints="1" noAdjustHandles="1" noChangeArrowheads="1" noChangeShapeType="1" noTextEdit="1"/>
              </p:cNvSpPr>
              <p:nvPr/>
            </p:nvSpPr>
            <p:spPr>
              <a:xfrm>
                <a:off x="5708649" y="4514312"/>
                <a:ext cx="5452511" cy="1200713"/>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8" name="CasellaDiTesto 7">
            <a:extLst>
              <a:ext uri="{FF2B5EF4-FFF2-40B4-BE49-F238E27FC236}">
                <a16:creationId xmlns:a16="http://schemas.microsoft.com/office/drawing/2014/main" id="{432BBF04-BC07-CAED-78B7-C0FBD1350E3B}"/>
              </a:ext>
            </a:extLst>
          </p:cNvPr>
          <p:cNvSpPr txBox="1"/>
          <p:nvPr/>
        </p:nvSpPr>
        <p:spPr>
          <a:xfrm>
            <a:off x="5708650" y="3527771"/>
            <a:ext cx="4833709" cy="523220"/>
          </a:xfrm>
          <a:prstGeom prst="rect">
            <a:avLst/>
          </a:prstGeom>
          <a:noFill/>
        </p:spPr>
        <p:txBody>
          <a:bodyPr wrap="square" rtlCol="0">
            <a:spAutoFit/>
          </a:bodyPr>
          <a:lstStyle/>
          <a:p>
            <a:pPr>
              <a:spcAft>
                <a:spcPts val="1200"/>
              </a:spcAft>
            </a:pPr>
            <a:r>
              <a:rPr lang="en-US" sz="1400" dirty="0">
                <a:latin typeface="Trebuchet MS" panose="020B0603020202020204" pitchFamily="34" charset="0"/>
                <a:ea typeface="ＭＳ Ｐゴシック"/>
                <a:cs typeface="Arial" panose="020B0604020202020204" pitchFamily="34" charset="0"/>
              </a:rPr>
              <a:t>Column: </a:t>
            </a:r>
            <a:r>
              <a:rPr lang="en-US" sz="1400" b="1" dirty="0">
                <a:latin typeface="Trebuchet MS" panose="020B0603020202020204" pitchFamily="34" charset="0"/>
                <a:ea typeface="ＭＳ Ｐゴシック"/>
                <a:cs typeface="Arial" panose="020B0604020202020204" pitchFamily="34" charset="0"/>
              </a:rPr>
              <a:t>direct</a:t>
            </a:r>
            <a:r>
              <a:rPr lang="en-US" sz="1400" dirty="0">
                <a:latin typeface="Trebuchet MS" panose="020B0603020202020204" pitchFamily="34" charset="0"/>
                <a:ea typeface="ＭＳ Ｐゴシック"/>
                <a:cs typeface="Arial" panose="020B0604020202020204" pitchFamily="34" charset="0"/>
              </a:rPr>
              <a:t> inputs invoked by </a:t>
            </a:r>
            <a:r>
              <a:rPr lang="en-US" sz="1400" dirty="0" err="1">
                <a:latin typeface="Trebuchet MS" panose="020B0603020202020204" pitchFamily="34" charset="0"/>
                <a:ea typeface="ＭＳ Ｐゴシック"/>
                <a:cs typeface="Arial" panose="020B0604020202020204" pitchFamily="34" charset="0"/>
              </a:rPr>
              <a:t>i-th</a:t>
            </a:r>
            <a:r>
              <a:rPr lang="en-US" sz="1400" dirty="0">
                <a:latin typeface="Trebuchet MS" panose="020B0603020202020204" pitchFamily="34" charset="0"/>
                <a:ea typeface="ＭＳ Ｐゴシック"/>
                <a:cs typeface="Arial" panose="020B0604020202020204" pitchFamily="34" charset="0"/>
              </a:rPr>
              <a:t> activity to provide one unit of its own of </a:t>
            </a:r>
            <a:r>
              <a:rPr lang="en-US" sz="1400" b="1" dirty="0">
                <a:latin typeface="Trebuchet MS" panose="020B0603020202020204" pitchFamily="34" charset="0"/>
                <a:ea typeface="ＭＳ Ｐゴシック"/>
                <a:cs typeface="Arial" panose="020B0604020202020204" pitchFamily="34" charset="0"/>
              </a:rPr>
              <a:t>output</a:t>
            </a:r>
          </a:p>
        </p:txBody>
      </p:sp>
      <p:sp>
        <p:nvSpPr>
          <p:cNvPr id="9" name="CasellaDiTesto 8">
            <a:extLst>
              <a:ext uri="{FF2B5EF4-FFF2-40B4-BE49-F238E27FC236}">
                <a16:creationId xmlns:a16="http://schemas.microsoft.com/office/drawing/2014/main" id="{4BBEFD6F-16F8-B226-7037-18E26D411108}"/>
              </a:ext>
            </a:extLst>
          </p:cNvPr>
          <p:cNvSpPr txBox="1"/>
          <p:nvPr/>
        </p:nvSpPr>
        <p:spPr>
          <a:xfrm>
            <a:off x="5741781" y="5811937"/>
            <a:ext cx="5589668" cy="523220"/>
          </a:xfrm>
          <a:prstGeom prst="rect">
            <a:avLst/>
          </a:prstGeom>
          <a:noFill/>
        </p:spPr>
        <p:txBody>
          <a:bodyPr wrap="square" rtlCol="0">
            <a:spAutoFit/>
          </a:bodyPr>
          <a:lstStyle/>
          <a:p>
            <a:pPr>
              <a:spcAft>
                <a:spcPts val="1200"/>
              </a:spcAft>
            </a:pPr>
            <a:r>
              <a:rPr lang="en-US" sz="1400" dirty="0">
                <a:latin typeface="Trebuchet MS" panose="020B0603020202020204" pitchFamily="34" charset="0"/>
                <a:ea typeface="ＭＳ Ｐゴシック"/>
                <a:cs typeface="Arial" panose="020B0604020202020204" pitchFamily="34" charset="0"/>
              </a:rPr>
              <a:t>Column: </a:t>
            </a:r>
            <a:r>
              <a:rPr lang="en-US" sz="1400" b="1" dirty="0">
                <a:latin typeface="Trebuchet MS" panose="020B0603020202020204" pitchFamily="34" charset="0"/>
                <a:ea typeface="ＭＳ Ｐゴシック"/>
                <a:cs typeface="Arial" panose="020B0604020202020204" pitchFamily="34" charset="0"/>
              </a:rPr>
              <a:t>total</a:t>
            </a:r>
            <a:r>
              <a:rPr lang="en-US" sz="1400" dirty="0">
                <a:latin typeface="Trebuchet MS" panose="020B0603020202020204" pitchFamily="34" charset="0"/>
                <a:ea typeface="ＭＳ Ｐゴシック"/>
                <a:cs typeface="Arial" panose="020B0604020202020204" pitchFamily="34" charset="0"/>
              </a:rPr>
              <a:t> (direct + indirect) inputs invoked by </a:t>
            </a:r>
            <a:r>
              <a:rPr lang="en-US" sz="1400" dirty="0" err="1">
                <a:latin typeface="Trebuchet MS" panose="020B0603020202020204" pitchFamily="34" charset="0"/>
                <a:ea typeface="ＭＳ Ｐゴシック"/>
                <a:cs typeface="Arial" panose="020B0604020202020204" pitchFamily="34" charset="0"/>
              </a:rPr>
              <a:t>i-th</a:t>
            </a:r>
            <a:r>
              <a:rPr lang="en-US" sz="1400" dirty="0">
                <a:latin typeface="Trebuchet MS" panose="020B0603020202020204" pitchFamily="34" charset="0"/>
                <a:ea typeface="ＭＳ Ｐゴシック"/>
                <a:cs typeface="Arial" panose="020B0604020202020204" pitchFamily="34" charset="0"/>
              </a:rPr>
              <a:t> activity to provide one unit of its own </a:t>
            </a:r>
            <a:r>
              <a:rPr lang="en-US" sz="1400" b="1" dirty="0">
                <a:solidFill>
                  <a:schemeClr val="accent2"/>
                </a:solidFill>
                <a:latin typeface="Trebuchet MS" panose="020B0603020202020204" pitchFamily="34" charset="0"/>
                <a:ea typeface="ＭＳ Ｐゴシック"/>
                <a:cs typeface="Arial" panose="020B0604020202020204" pitchFamily="34" charset="0"/>
              </a:rPr>
              <a:t>net</a:t>
            </a:r>
            <a:r>
              <a:rPr lang="en-US" sz="1400" dirty="0">
                <a:latin typeface="Trebuchet MS" panose="020B0603020202020204" pitchFamily="34" charset="0"/>
                <a:ea typeface="ＭＳ Ｐゴシック"/>
                <a:cs typeface="Arial" panose="020B0604020202020204" pitchFamily="34" charset="0"/>
              </a:rPr>
              <a:t> </a:t>
            </a:r>
            <a:r>
              <a:rPr lang="en-US" sz="1400" b="1" dirty="0">
                <a:solidFill>
                  <a:schemeClr val="accent2"/>
                </a:solidFill>
                <a:latin typeface="Trebuchet MS" panose="020B0603020202020204" pitchFamily="34" charset="0"/>
                <a:ea typeface="ＭＳ Ｐゴシック"/>
                <a:cs typeface="Arial" panose="020B0604020202020204" pitchFamily="34" charset="0"/>
              </a:rPr>
              <a:t>output</a:t>
            </a:r>
            <a:r>
              <a:rPr lang="en-US" sz="1400" dirty="0">
                <a:latin typeface="Trebuchet MS" panose="020B0603020202020204" pitchFamily="34" charset="0"/>
                <a:ea typeface="ＭＳ Ｐゴシック"/>
                <a:cs typeface="Arial" panose="020B0604020202020204" pitchFamily="34" charset="0"/>
              </a:rPr>
              <a:t> (</a:t>
            </a:r>
            <a:r>
              <a:rPr lang="en-US" sz="1400" b="1" dirty="0">
                <a:latin typeface="Trebuchet MS" panose="020B0603020202020204" pitchFamily="34" charset="0"/>
                <a:ea typeface="ＭＳ Ｐゴシック"/>
                <a:cs typeface="Arial" panose="020B0604020202020204" pitchFamily="34" charset="0"/>
              </a:rPr>
              <a:t>final demand)</a:t>
            </a:r>
          </a:p>
        </p:txBody>
      </p:sp>
      <p:pic>
        <p:nvPicPr>
          <p:cNvPr id="10" name="Immagine 9">
            <a:extLst>
              <a:ext uri="{FF2B5EF4-FFF2-40B4-BE49-F238E27FC236}">
                <a16:creationId xmlns:a16="http://schemas.microsoft.com/office/drawing/2014/main" id="{22FC1F1B-87A0-FE90-1B3A-A05380E92651}"/>
              </a:ext>
            </a:extLst>
          </p:cNvPr>
          <p:cNvPicPr>
            <a:picLocks noChangeAspect="1"/>
          </p:cNvPicPr>
          <p:nvPr/>
        </p:nvPicPr>
        <p:blipFill>
          <a:blip r:embed="rId6"/>
          <a:stretch>
            <a:fillRect/>
          </a:stretch>
        </p:blipFill>
        <p:spPr>
          <a:xfrm>
            <a:off x="1030839" y="2600022"/>
            <a:ext cx="4019956" cy="3431207"/>
          </a:xfrm>
          <a:prstGeom prst="rect">
            <a:avLst/>
          </a:prstGeom>
        </p:spPr>
      </p:pic>
      <p:sp>
        <p:nvSpPr>
          <p:cNvPr id="11" name="Rettangolo 10">
            <a:extLst>
              <a:ext uri="{FF2B5EF4-FFF2-40B4-BE49-F238E27FC236}">
                <a16:creationId xmlns:a16="http://schemas.microsoft.com/office/drawing/2014/main" id="{7A6FCBDA-B8DD-002B-65B2-6C550DE302A9}"/>
              </a:ext>
            </a:extLst>
          </p:cNvPr>
          <p:cNvSpPr/>
          <p:nvPr/>
        </p:nvSpPr>
        <p:spPr>
          <a:xfrm>
            <a:off x="6387075" y="2324747"/>
            <a:ext cx="969083" cy="1051469"/>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AFDBDA15-DB9D-A5F7-B034-5AF4ACD1F42D}"/>
              </a:ext>
            </a:extLst>
          </p:cNvPr>
          <p:cNvSpPr/>
          <p:nvPr/>
        </p:nvSpPr>
        <p:spPr>
          <a:xfrm>
            <a:off x="7762146" y="4514312"/>
            <a:ext cx="992814" cy="112609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a16="http://schemas.microsoft.com/office/drawing/2014/main" id="{7EF21D35-5CAC-E988-0E65-3967F961E07C}"/>
              </a:ext>
            </a:extLst>
          </p:cNvPr>
          <p:cNvPicPr>
            <a:picLocks noChangeAspect="1"/>
          </p:cNvPicPr>
          <p:nvPr/>
        </p:nvPicPr>
        <p:blipFill>
          <a:blip r:embed="rId6"/>
          <a:stretch>
            <a:fillRect/>
          </a:stretch>
        </p:blipFill>
        <p:spPr>
          <a:xfrm>
            <a:off x="9571483" y="1629019"/>
            <a:ext cx="2149789" cy="1834938"/>
          </a:xfrm>
          <a:prstGeom prst="rect">
            <a:avLst/>
          </a:prstGeom>
        </p:spPr>
      </p:pic>
    </p:spTree>
    <p:extLst>
      <p:ext uri="{BB962C8B-B14F-4D97-AF65-F5344CB8AC3E}">
        <p14:creationId xmlns:p14="http://schemas.microsoft.com/office/powerpoint/2010/main" val="969113816"/>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029FB81E-9E7E-1F23-2B71-334A12E5A0EB}"/>
              </a:ext>
            </a:extLst>
          </p:cNvPr>
          <p:cNvSpPr txBox="1"/>
          <p:nvPr/>
        </p:nvSpPr>
        <p:spPr>
          <a:xfrm>
            <a:off x="402400" y="1549606"/>
            <a:ext cx="11453050" cy="338554"/>
          </a:xfrm>
          <a:prstGeom prst="rect">
            <a:avLst/>
          </a:prstGeom>
          <a:noFill/>
        </p:spPr>
        <p:txBody>
          <a:bodyPr wrap="square" rtlCol="0">
            <a:spAutoFit/>
          </a:bodyPr>
          <a:lstStyle/>
          <a:p>
            <a:pPr>
              <a:spcBef>
                <a:spcPts val="600"/>
              </a:spcBef>
              <a:spcAft>
                <a:spcPts val="600"/>
              </a:spcAft>
            </a:pPr>
            <a:r>
              <a:rPr lang="en-US" sz="1600" b="1"/>
              <a:t>Meaning of the Leontief Inverse matrix (2/2): the power series expansion</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EB22446C-06F8-158C-D9E7-C52542C96459}"/>
                  </a:ext>
                </a:extLst>
              </p:cNvPr>
              <p:cNvSpPr txBox="1"/>
              <p:nvPr/>
            </p:nvSpPr>
            <p:spPr>
              <a:xfrm>
                <a:off x="1368660" y="3790560"/>
                <a:ext cx="1110611" cy="607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d>
                        <m:dPr>
                          <m:begChr m:val="["/>
                          <m:endChr m:val="]"/>
                          <m:ctrlPr>
                            <a:rPr lang="it-IT" sz="1600" i="1" smtClean="0">
                              <a:solidFill>
                                <a:srgbClr val="FF0000"/>
                              </a:solidFill>
                              <a:latin typeface="Cambria Math" panose="02040503050406030204" pitchFamily="18" charset="0"/>
                            </a:rPr>
                          </m:ctrlPr>
                        </m:dPr>
                        <m:e>
                          <m:m>
                            <m:mPr>
                              <m:mcs>
                                <m:mc>
                                  <m:mcPr>
                                    <m:count m:val="1"/>
                                    <m:mcJc m:val="center"/>
                                  </m:mcPr>
                                </m:mc>
                              </m:mcs>
                              <m:ctrlPr>
                                <a:rPr lang="it-IT" sz="1600" i="1">
                                  <a:solidFill>
                                    <a:srgbClr val="FF0000"/>
                                  </a:solidFill>
                                  <a:latin typeface="Cambria Math" panose="02040503050406030204" pitchFamily="18" charset="0"/>
                                </a:rPr>
                              </m:ctrlPr>
                            </m:mPr>
                            <m:mr>
                              <m:e>
                                <m:r>
                                  <a:rPr lang="it-IT" sz="1600" i="1">
                                    <a:solidFill>
                                      <a:srgbClr val="FF0000"/>
                                    </a:solidFill>
                                    <a:latin typeface="Cambria Math" panose="02040503050406030204" pitchFamily="18" charset="0"/>
                                  </a:rPr>
                                  <m:t>15</m:t>
                                </m:r>
                                <m:sSub>
                                  <m:sSubPr>
                                    <m:ctrlPr>
                                      <a:rPr lang="it-IT" sz="1600" i="1">
                                        <a:solidFill>
                                          <a:srgbClr val="FF0000"/>
                                        </a:solidFill>
                                        <a:latin typeface="Cambria Math" panose="02040503050406030204" pitchFamily="18" charset="0"/>
                                      </a:rPr>
                                    </m:ctrlPr>
                                  </m:sSubPr>
                                  <m:e>
                                    <m:r>
                                      <a:rPr lang="it-IT" sz="1600" i="1">
                                        <a:solidFill>
                                          <a:srgbClr val="FF0000"/>
                                        </a:solidFill>
                                        <a:latin typeface="Cambria Math" panose="02040503050406030204" pitchFamily="18" charset="0"/>
                                      </a:rPr>
                                      <m:t> </m:t>
                                    </m:r>
                                    <m:r>
                                      <a:rPr lang="it-IT" sz="1600" i="1">
                                        <a:solidFill>
                                          <a:srgbClr val="FF0000"/>
                                        </a:solidFill>
                                        <a:latin typeface="Cambria Math" panose="02040503050406030204" pitchFamily="18" charset="0"/>
                                      </a:rPr>
                                      <m:t>𝑡𝑜𝑛</m:t>
                                    </m:r>
                                  </m:e>
                                  <m:sub>
                                    <m:r>
                                      <a:rPr lang="it-IT" sz="1600" i="1">
                                        <a:solidFill>
                                          <a:srgbClr val="FF0000"/>
                                        </a:solidFill>
                                        <a:latin typeface="Cambria Math" panose="02040503050406030204" pitchFamily="18" charset="0"/>
                                      </a:rPr>
                                      <m:t>𝐺</m:t>
                                    </m:r>
                                  </m:sub>
                                </m:sSub>
                              </m:e>
                            </m:mr>
                            <m:mr>
                              <m:e>
                                <m:r>
                                  <a:rPr lang="it-IT" sz="1600" i="1">
                                    <a:solidFill>
                                      <a:srgbClr val="FF0000"/>
                                    </a:solidFill>
                                    <a:latin typeface="Cambria Math" panose="02040503050406030204" pitchFamily="18" charset="0"/>
                                  </a:rPr>
                                  <m:t>−</m:t>
                                </m:r>
                              </m:e>
                            </m:mr>
                          </m:m>
                        </m:e>
                      </m:d>
                    </m:oMath>
                  </m:oMathPara>
                </a14:m>
                <a:endParaRPr lang="it-IT" sz="1600" i="1">
                  <a:solidFill>
                    <a:srgbClr val="FF0000"/>
                  </a:solidFill>
                  <a:latin typeface="Cambria Math" panose="02040503050406030204" pitchFamily="18" charset="0"/>
                </a:endParaRPr>
              </a:p>
            </p:txBody>
          </p:sp>
        </mc:Choice>
        <mc:Fallback xmlns="">
          <p:sp>
            <p:nvSpPr>
              <p:cNvPr id="5" name="CasellaDiTesto 4">
                <a:extLst>
                  <a:ext uri="{FF2B5EF4-FFF2-40B4-BE49-F238E27FC236}">
                    <a16:creationId xmlns:a16="http://schemas.microsoft.com/office/drawing/2014/main" id="{EB22446C-06F8-158C-D9E7-C52542C96459}"/>
                  </a:ext>
                </a:extLst>
              </p:cNvPr>
              <p:cNvSpPr txBox="1">
                <a:spLocks noRot="1" noChangeAspect="1" noMove="1" noResize="1" noEditPoints="1" noAdjustHandles="1" noChangeArrowheads="1" noChangeShapeType="1" noTextEdit="1"/>
              </p:cNvSpPr>
              <p:nvPr/>
            </p:nvSpPr>
            <p:spPr>
              <a:xfrm>
                <a:off x="1368660" y="3790560"/>
                <a:ext cx="1110611" cy="607539"/>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B738E73D-A35F-8AB8-D847-344327F0EF7A}"/>
                  </a:ext>
                </a:extLst>
              </p:cNvPr>
              <p:cNvSpPr txBox="1"/>
              <p:nvPr/>
            </p:nvSpPr>
            <p:spPr>
              <a:xfrm>
                <a:off x="1644252" y="3265446"/>
                <a:ext cx="559425"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i="0" smtClean="0">
                          <a:solidFill>
                            <a:schemeClr val="tx1"/>
                          </a:solidFill>
                          <a:latin typeface="Cambria Math" panose="02040503050406030204" pitchFamily="18" charset="0"/>
                        </a:rPr>
                        <m:t>𝐘</m:t>
                      </m:r>
                    </m:oMath>
                  </m:oMathPara>
                </a14:m>
                <a:endParaRPr lang="it-IT" sz="2000" i="1">
                  <a:solidFill>
                    <a:schemeClr val="tx1"/>
                  </a:solidFill>
                  <a:latin typeface="Cambria Math" panose="02040503050406030204" pitchFamily="18" charset="0"/>
                </a:endParaRPr>
              </a:p>
            </p:txBody>
          </p:sp>
        </mc:Choice>
        <mc:Fallback xmlns="">
          <p:sp>
            <p:nvSpPr>
              <p:cNvPr id="7" name="CasellaDiTesto 6">
                <a:extLst>
                  <a:ext uri="{FF2B5EF4-FFF2-40B4-BE49-F238E27FC236}">
                    <a16:creationId xmlns:a16="http://schemas.microsoft.com/office/drawing/2014/main" id="{B738E73D-A35F-8AB8-D847-344327F0EF7A}"/>
                  </a:ext>
                </a:extLst>
              </p:cNvPr>
              <p:cNvSpPr txBox="1">
                <a:spLocks noRot="1" noChangeAspect="1" noMove="1" noResize="1" noEditPoints="1" noAdjustHandles="1" noChangeArrowheads="1" noChangeShapeType="1" noTextEdit="1"/>
              </p:cNvSpPr>
              <p:nvPr/>
            </p:nvSpPr>
            <p:spPr>
              <a:xfrm>
                <a:off x="1644252" y="3265446"/>
                <a:ext cx="559425" cy="477054"/>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5AD30289-14C3-C7AE-99DF-F9026E85266F}"/>
                  </a:ext>
                </a:extLst>
              </p:cNvPr>
              <p:cNvSpPr txBox="1"/>
              <p:nvPr/>
            </p:nvSpPr>
            <p:spPr>
              <a:xfrm>
                <a:off x="2544458" y="3790560"/>
                <a:ext cx="1616716" cy="607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m:t>
                                </m:r>
                              </m:e>
                              <m:e>
                                <m:r>
                                  <a:rPr lang="it-IT" sz="1600" i="1">
                                    <a:solidFill>
                                      <a:schemeClr val="tx1"/>
                                    </a:solidFill>
                                    <a:latin typeface="Cambria Math" panose="02040503050406030204" pitchFamily="18" charset="0"/>
                                  </a:rPr>
                                  <m:t>0.1</m:t>
                                </m:r>
                              </m:e>
                            </m:mr>
                            <m:mr>
                              <m:e>
                                <m:r>
                                  <a:rPr lang="it-IT" sz="1600" i="1">
                                    <a:solidFill>
                                      <a:schemeClr val="tx1"/>
                                    </a:solidFill>
                                    <a:latin typeface="Cambria Math" panose="02040503050406030204" pitchFamily="18" charset="0"/>
                                  </a:rPr>
                                  <m:t>4 </m:t>
                                </m:r>
                              </m:e>
                              <m:e>
                                <m:r>
                                  <a:rPr lang="it-IT" sz="1600" i="1">
                                    <a:solidFill>
                                      <a:schemeClr val="tx1"/>
                                    </a:solidFill>
                                    <a:latin typeface="Cambria Math" panose="02040503050406030204" pitchFamily="18" charset="0"/>
                                  </a:rPr>
                                  <m:t>−</m:t>
                                </m:r>
                              </m:e>
                            </m:mr>
                          </m:m>
                        </m:e>
                      </m:d>
                      <m:r>
                        <a:rPr lang="it-IT" sz="1600" i="1">
                          <a:solidFill>
                            <a:schemeClr val="tx1"/>
                          </a:solidFill>
                          <a:latin typeface="Cambria Math" panose="02040503050406030204" pitchFamily="18" charset="0"/>
                          <a:ea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1</m:t>
                                </m:r>
                                <m:r>
                                  <a:rPr lang="it-IT" sz="1600" i="1">
                                    <a:solidFill>
                                      <a:schemeClr val="tx1"/>
                                    </a:solidFill>
                                    <a:latin typeface="Cambria Math" panose="02040503050406030204" pitchFamily="18" charset="0"/>
                                  </a:rPr>
                                  <m:t>5</m:t>
                                </m:r>
                              </m:e>
                            </m:mr>
                            <m:mr>
                              <m:e>
                                <m:r>
                                  <a:rPr lang="it-IT" sz="1600" i="1">
                                    <a:solidFill>
                                      <a:schemeClr val="tx1"/>
                                    </a:solidFill>
                                    <a:latin typeface="Cambria Math" panose="02040503050406030204" pitchFamily="18" charset="0"/>
                                  </a:rPr>
                                  <m:t>−</m:t>
                                </m:r>
                              </m:e>
                            </m:mr>
                          </m:m>
                        </m:e>
                      </m:d>
                    </m:oMath>
                  </m:oMathPara>
                </a14:m>
                <a:endParaRPr lang="it-IT" sz="1600" i="1">
                  <a:solidFill>
                    <a:schemeClr val="tx1"/>
                  </a:solidFill>
                  <a:latin typeface="Cambria Math" panose="02040503050406030204" pitchFamily="18" charset="0"/>
                </a:endParaRPr>
              </a:p>
            </p:txBody>
          </p:sp>
        </mc:Choice>
        <mc:Fallback xmlns="">
          <p:sp>
            <p:nvSpPr>
              <p:cNvPr id="8" name="CasellaDiTesto 7">
                <a:extLst>
                  <a:ext uri="{FF2B5EF4-FFF2-40B4-BE49-F238E27FC236}">
                    <a16:creationId xmlns:a16="http://schemas.microsoft.com/office/drawing/2014/main" id="{5AD30289-14C3-C7AE-99DF-F9026E85266F}"/>
                  </a:ext>
                </a:extLst>
              </p:cNvPr>
              <p:cNvSpPr txBox="1">
                <a:spLocks noRot="1" noChangeAspect="1" noMove="1" noResize="1" noEditPoints="1" noAdjustHandles="1" noChangeArrowheads="1" noChangeShapeType="1" noTextEdit="1"/>
              </p:cNvSpPr>
              <p:nvPr/>
            </p:nvSpPr>
            <p:spPr>
              <a:xfrm>
                <a:off x="2544458" y="3790560"/>
                <a:ext cx="1616716" cy="607539"/>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54E5F77B-30E6-3026-7056-1E42EBCF7784}"/>
                  </a:ext>
                </a:extLst>
              </p:cNvPr>
              <p:cNvSpPr txBox="1"/>
              <p:nvPr/>
            </p:nvSpPr>
            <p:spPr>
              <a:xfrm>
                <a:off x="2797511" y="4319942"/>
                <a:ext cx="1110611" cy="547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d>
                        <m:dPr>
                          <m:begChr m:val="["/>
                          <m:endChr m:val="]"/>
                          <m:ctrlPr>
                            <a:rPr lang="it-IT" sz="1600" i="1" smtClean="0">
                              <a:solidFill>
                                <a:srgbClr val="FF0000"/>
                              </a:solidFill>
                              <a:latin typeface="Cambria Math" panose="02040503050406030204" pitchFamily="18" charset="0"/>
                            </a:rPr>
                          </m:ctrlPr>
                        </m:dPr>
                        <m:e>
                          <m:m>
                            <m:mPr>
                              <m:mcs>
                                <m:mc>
                                  <m:mcPr>
                                    <m:count m:val="1"/>
                                    <m:mcJc m:val="center"/>
                                  </m:mcPr>
                                </m:mc>
                              </m:mcs>
                              <m:ctrlPr>
                                <a:rPr lang="it-IT" sz="1600" i="1">
                                  <a:solidFill>
                                    <a:srgbClr val="FF0000"/>
                                  </a:solidFill>
                                  <a:latin typeface="Cambria Math" panose="02040503050406030204" pitchFamily="18" charset="0"/>
                                </a:rPr>
                              </m:ctrlPr>
                            </m:mPr>
                            <m:mr>
                              <m:e>
                                <m:r>
                                  <m:rPr>
                                    <m:brk m:alnAt="7"/>
                                  </m:rPr>
                                  <a:rPr lang="it-IT" sz="1600" i="1">
                                    <a:solidFill>
                                      <a:srgbClr val="FF0000"/>
                                    </a:solidFill>
                                    <a:latin typeface="Cambria Math" panose="02040503050406030204" pitchFamily="18" charset="0"/>
                                  </a:rPr>
                                  <m:t>−</m:t>
                                </m:r>
                              </m:e>
                            </m:mr>
                            <m:mr>
                              <m:e>
                                <m:r>
                                  <a:rPr lang="it-IT" sz="1600" i="1">
                                    <a:solidFill>
                                      <a:srgbClr val="FF0000"/>
                                    </a:solidFill>
                                    <a:latin typeface="Cambria Math" panose="02040503050406030204" pitchFamily="18" charset="0"/>
                                  </a:rPr>
                                  <m:t>60</m:t>
                                </m:r>
                                <m:sSub>
                                  <m:sSubPr>
                                    <m:ctrlPr>
                                      <a:rPr lang="it-IT" sz="1600" i="1">
                                        <a:solidFill>
                                          <a:srgbClr val="FF0000"/>
                                        </a:solidFill>
                                        <a:latin typeface="Cambria Math" panose="02040503050406030204" pitchFamily="18" charset="0"/>
                                      </a:rPr>
                                    </m:ctrlPr>
                                  </m:sSubPr>
                                  <m:e>
                                    <m:r>
                                      <a:rPr lang="it-IT" sz="1600" i="1">
                                        <a:solidFill>
                                          <a:srgbClr val="FF0000"/>
                                        </a:solidFill>
                                        <a:latin typeface="Cambria Math" panose="02040503050406030204" pitchFamily="18" charset="0"/>
                                      </a:rPr>
                                      <m:t> </m:t>
                                    </m:r>
                                    <m:r>
                                      <a:rPr lang="it-IT" sz="1600" i="1">
                                        <a:solidFill>
                                          <a:srgbClr val="FF0000"/>
                                        </a:solidFill>
                                        <a:latin typeface="Cambria Math" panose="02040503050406030204" pitchFamily="18" charset="0"/>
                                      </a:rPr>
                                      <m:t>𝑀𝑊h</m:t>
                                    </m:r>
                                  </m:e>
                                  <m:sub>
                                    <m:r>
                                      <a:rPr lang="it-IT" sz="1600" i="1">
                                        <a:solidFill>
                                          <a:srgbClr val="FF0000"/>
                                        </a:solidFill>
                                        <a:latin typeface="Cambria Math" panose="02040503050406030204" pitchFamily="18" charset="0"/>
                                      </a:rPr>
                                      <m:t>𝐸</m:t>
                                    </m:r>
                                  </m:sub>
                                </m:sSub>
                              </m:e>
                            </m:mr>
                          </m:m>
                        </m:e>
                      </m:d>
                    </m:oMath>
                  </m:oMathPara>
                </a14:m>
                <a:endParaRPr lang="it-IT" sz="1600" i="1">
                  <a:solidFill>
                    <a:srgbClr val="FF0000"/>
                  </a:solidFill>
                  <a:latin typeface="Cambria Math" panose="02040503050406030204" pitchFamily="18" charset="0"/>
                </a:endParaRPr>
              </a:p>
            </p:txBody>
          </p:sp>
        </mc:Choice>
        <mc:Fallback xmlns="">
          <p:sp>
            <p:nvSpPr>
              <p:cNvPr id="9" name="CasellaDiTesto 8">
                <a:extLst>
                  <a:ext uri="{FF2B5EF4-FFF2-40B4-BE49-F238E27FC236}">
                    <a16:creationId xmlns:a16="http://schemas.microsoft.com/office/drawing/2014/main" id="{54E5F77B-30E6-3026-7056-1E42EBCF7784}"/>
                  </a:ext>
                </a:extLst>
              </p:cNvPr>
              <p:cNvSpPr txBox="1">
                <a:spLocks noRot="1" noChangeAspect="1" noMove="1" noResize="1" noEditPoints="1" noAdjustHandles="1" noChangeArrowheads="1" noChangeShapeType="1" noTextEdit="1"/>
              </p:cNvSpPr>
              <p:nvPr/>
            </p:nvSpPr>
            <p:spPr>
              <a:xfrm>
                <a:off x="2797511" y="4319942"/>
                <a:ext cx="1110611" cy="547137"/>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A11D0B28-F68C-E0CA-7E67-22D4FF3527EF}"/>
                  </a:ext>
                </a:extLst>
              </p:cNvPr>
              <p:cNvSpPr txBox="1"/>
              <p:nvPr/>
            </p:nvSpPr>
            <p:spPr>
              <a:xfrm>
                <a:off x="2238086" y="3265446"/>
                <a:ext cx="559425"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smtClean="0">
                          <a:solidFill>
                            <a:schemeClr val="tx1"/>
                          </a:solidFill>
                          <a:latin typeface="Cambria Math" panose="02040503050406030204" pitchFamily="18" charset="0"/>
                        </a:rPr>
                        <m:t>+</m:t>
                      </m:r>
                    </m:oMath>
                  </m:oMathPara>
                </a14:m>
                <a:endParaRPr lang="it-IT" sz="2000" i="1">
                  <a:solidFill>
                    <a:schemeClr val="tx1"/>
                  </a:solidFill>
                  <a:latin typeface="Cambria Math" panose="02040503050406030204" pitchFamily="18" charset="0"/>
                </a:endParaRPr>
              </a:p>
            </p:txBody>
          </p:sp>
        </mc:Choice>
        <mc:Fallback xmlns="">
          <p:sp>
            <p:nvSpPr>
              <p:cNvPr id="10" name="CasellaDiTesto 9">
                <a:extLst>
                  <a:ext uri="{FF2B5EF4-FFF2-40B4-BE49-F238E27FC236}">
                    <a16:creationId xmlns:a16="http://schemas.microsoft.com/office/drawing/2014/main" id="{A11D0B28-F68C-E0CA-7E67-22D4FF3527EF}"/>
                  </a:ext>
                </a:extLst>
              </p:cNvPr>
              <p:cNvSpPr txBox="1">
                <a:spLocks noRot="1" noChangeAspect="1" noMove="1" noResize="1" noEditPoints="1" noAdjustHandles="1" noChangeArrowheads="1" noChangeShapeType="1" noTextEdit="1"/>
              </p:cNvSpPr>
              <p:nvPr/>
            </p:nvSpPr>
            <p:spPr>
              <a:xfrm>
                <a:off x="2238086" y="3265446"/>
                <a:ext cx="559425" cy="477054"/>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9240F800-C433-8B0E-4AC4-FA26BD212930}"/>
                  </a:ext>
                </a:extLst>
              </p:cNvPr>
              <p:cNvSpPr txBox="1"/>
              <p:nvPr/>
            </p:nvSpPr>
            <p:spPr>
              <a:xfrm>
                <a:off x="2987891" y="3265446"/>
                <a:ext cx="809625"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i="0" smtClean="0">
                          <a:solidFill>
                            <a:schemeClr val="tx1"/>
                          </a:solidFill>
                          <a:latin typeface="Cambria Math" panose="02040503050406030204" pitchFamily="18" charset="0"/>
                        </a:rPr>
                        <m:t>𝐳𝐘</m:t>
                      </m:r>
                    </m:oMath>
                  </m:oMathPara>
                </a14:m>
                <a:endParaRPr lang="it-IT" sz="2000">
                  <a:solidFill>
                    <a:schemeClr val="tx1"/>
                  </a:solidFill>
                  <a:latin typeface="Cambria Math" panose="02040503050406030204" pitchFamily="18" charset="0"/>
                </a:endParaRPr>
              </a:p>
            </p:txBody>
          </p:sp>
        </mc:Choice>
        <mc:Fallback xmlns="">
          <p:sp>
            <p:nvSpPr>
              <p:cNvPr id="11" name="CasellaDiTesto 10">
                <a:extLst>
                  <a:ext uri="{FF2B5EF4-FFF2-40B4-BE49-F238E27FC236}">
                    <a16:creationId xmlns:a16="http://schemas.microsoft.com/office/drawing/2014/main" id="{9240F800-C433-8B0E-4AC4-FA26BD212930}"/>
                  </a:ext>
                </a:extLst>
              </p:cNvPr>
              <p:cNvSpPr txBox="1">
                <a:spLocks noRot="1" noChangeAspect="1" noMove="1" noResize="1" noEditPoints="1" noAdjustHandles="1" noChangeArrowheads="1" noChangeShapeType="1" noTextEdit="1"/>
              </p:cNvSpPr>
              <p:nvPr/>
            </p:nvSpPr>
            <p:spPr>
              <a:xfrm>
                <a:off x="2987891" y="3265446"/>
                <a:ext cx="809625" cy="477054"/>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94D1247D-CFA2-A07D-6FAB-FB20BA0A1728}"/>
                  </a:ext>
                </a:extLst>
              </p:cNvPr>
              <p:cNvSpPr txBox="1"/>
              <p:nvPr/>
            </p:nvSpPr>
            <p:spPr>
              <a:xfrm>
                <a:off x="4157697" y="3265446"/>
                <a:ext cx="559425"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smtClean="0">
                          <a:solidFill>
                            <a:schemeClr val="tx1"/>
                          </a:solidFill>
                          <a:latin typeface="Cambria Math" panose="02040503050406030204" pitchFamily="18" charset="0"/>
                        </a:rPr>
                        <m:t>+</m:t>
                      </m:r>
                    </m:oMath>
                  </m:oMathPara>
                </a14:m>
                <a:endParaRPr lang="it-IT" sz="2000" i="1">
                  <a:solidFill>
                    <a:schemeClr val="tx1"/>
                  </a:solidFill>
                  <a:latin typeface="Cambria Math" panose="02040503050406030204" pitchFamily="18" charset="0"/>
                </a:endParaRPr>
              </a:p>
            </p:txBody>
          </p:sp>
        </mc:Choice>
        <mc:Fallback xmlns="">
          <p:sp>
            <p:nvSpPr>
              <p:cNvPr id="12" name="CasellaDiTesto 11">
                <a:extLst>
                  <a:ext uri="{FF2B5EF4-FFF2-40B4-BE49-F238E27FC236}">
                    <a16:creationId xmlns:a16="http://schemas.microsoft.com/office/drawing/2014/main" id="{94D1247D-CFA2-A07D-6FAB-FB20BA0A1728}"/>
                  </a:ext>
                </a:extLst>
              </p:cNvPr>
              <p:cNvSpPr txBox="1">
                <a:spLocks noRot="1" noChangeAspect="1" noMove="1" noResize="1" noEditPoints="1" noAdjustHandles="1" noChangeArrowheads="1" noChangeShapeType="1" noTextEdit="1"/>
              </p:cNvSpPr>
              <p:nvPr/>
            </p:nvSpPr>
            <p:spPr>
              <a:xfrm>
                <a:off x="4157697" y="3265446"/>
                <a:ext cx="559425" cy="477054"/>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6CCFA877-37AB-6B3B-7887-5D71B69ECC57}"/>
                  </a:ext>
                </a:extLst>
              </p:cNvPr>
              <p:cNvSpPr txBox="1"/>
              <p:nvPr/>
            </p:nvSpPr>
            <p:spPr>
              <a:xfrm>
                <a:off x="4673089" y="3790560"/>
                <a:ext cx="2425663" cy="607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m:t>
                                </m:r>
                              </m:e>
                              <m:e>
                                <m:r>
                                  <a:rPr lang="it-IT" sz="1600" i="1">
                                    <a:solidFill>
                                      <a:schemeClr val="tx1"/>
                                    </a:solidFill>
                                    <a:latin typeface="Cambria Math" panose="02040503050406030204" pitchFamily="18" charset="0"/>
                                  </a:rPr>
                                  <m:t>0.1</m:t>
                                </m:r>
                              </m:e>
                            </m:mr>
                            <m:mr>
                              <m:e>
                                <m:r>
                                  <a:rPr lang="it-IT" sz="1600" i="1">
                                    <a:solidFill>
                                      <a:schemeClr val="tx1"/>
                                    </a:solidFill>
                                    <a:latin typeface="Cambria Math" panose="02040503050406030204" pitchFamily="18" charset="0"/>
                                  </a:rPr>
                                  <m:t>4 </m:t>
                                </m:r>
                              </m:e>
                              <m:e>
                                <m:r>
                                  <a:rPr lang="it-IT" sz="1600" i="1">
                                    <a:solidFill>
                                      <a:schemeClr val="tx1"/>
                                    </a:solidFill>
                                    <a:latin typeface="Cambria Math" panose="02040503050406030204" pitchFamily="18" charset="0"/>
                                  </a:rPr>
                                  <m:t>−</m:t>
                                </m:r>
                              </m:e>
                            </m:mr>
                          </m:m>
                        </m:e>
                      </m:d>
                      <m:r>
                        <a:rPr lang="it-IT" sz="1600" i="1">
                          <a:solidFill>
                            <a:schemeClr val="tx1"/>
                          </a:solidFill>
                          <a:latin typeface="Cambria Math" panose="02040503050406030204" pitchFamily="18" charset="0"/>
                          <a:ea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m:t>
                                </m:r>
                              </m:e>
                              <m:e>
                                <m:r>
                                  <a:rPr lang="it-IT" sz="1600" i="1">
                                    <a:solidFill>
                                      <a:schemeClr val="tx1"/>
                                    </a:solidFill>
                                    <a:latin typeface="Cambria Math" panose="02040503050406030204" pitchFamily="18" charset="0"/>
                                  </a:rPr>
                                  <m:t>0.1</m:t>
                                </m:r>
                              </m:e>
                            </m:mr>
                            <m:mr>
                              <m:e>
                                <m:r>
                                  <a:rPr lang="it-IT" sz="1600" i="1">
                                    <a:solidFill>
                                      <a:schemeClr val="tx1"/>
                                    </a:solidFill>
                                    <a:latin typeface="Cambria Math" panose="02040503050406030204" pitchFamily="18" charset="0"/>
                                  </a:rPr>
                                  <m:t>4 </m:t>
                                </m:r>
                              </m:e>
                              <m:e>
                                <m:r>
                                  <a:rPr lang="it-IT" sz="1600" i="1">
                                    <a:solidFill>
                                      <a:schemeClr val="tx1"/>
                                    </a:solidFill>
                                    <a:latin typeface="Cambria Math" panose="02040503050406030204" pitchFamily="18" charset="0"/>
                                  </a:rPr>
                                  <m:t>−</m:t>
                                </m:r>
                              </m:e>
                            </m:mr>
                          </m:m>
                        </m:e>
                      </m:d>
                      <m:r>
                        <a:rPr lang="it-IT" sz="1600" i="1">
                          <a:solidFill>
                            <a:schemeClr val="tx1"/>
                          </a:solidFill>
                          <a:latin typeface="Cambria Math" panose="02040503050406030204" pitchFamily="18" charset="0"/>
                          <a:ea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1</m:t>
                                </m:r>
                                <m:r>
                                  <a:rPr lang="it-IT" sz="1600" i="1">
                                    <a:solidFill>
                                      <a:schemeClr val="tx1"/>
                                    </a:solidFill>
                                    <a:latin typeface="Cambria Math" panose="02040503050406030204" pitchFamily="18" charset="0"/>
                                  </a:rPr>
                                  <m:t>5</m:t>
                                </m:r>
                              </m:e>
                            </m:mr>
                            <m:mr>
                              <m:e>
                                <m:r>
                                  <a:rPr lang="it-IT" sz="1600" i="1">
                                    <a:solidFill>
                                      <a:schemeClr val="tx1"/>
                                    </a:solidFill>
                                    <a:latin typeface="Cambria Math" panose="02040503050406030204" pitchFamily="18" charset="0"/>
                                  </a:rPr>
                                  <m:t>−</m:t>
                                </m:r>
                              </m:e>
                            </m:mr>
                          </m:m>
                        </m:e>
                      </m:d>
                    </m:oMath>
                  </m:oMathPara>
                </a14:m>
                <a:endParaRPr lang="it-IT" sz="1600" i="1">
                  <a:solidFill>
                    <a:schemeClr val="tx1"/>
                  </a:solidFill>
                  <a:latin typeface="Cambria Math" panose="02040503050406030204" pitchFamily="18" charset="0"/>
                </a:endParaRPr>
              </a:p>
            </p:txBody>
          </p:sp>
        </mc:Choice>
        <mc:Fallback xmlns="">
          <p:sp>
            <p:nvSpPr>
              <p:cNvPr id="13" name="CasellaDiTesto 12">
                <a:extLst>
                  <a:ext uri="{FF2B5EF4-FFF2-40B4-BE49-F238E27FC236}">
                    <a16:creationId xmlns:a16="http://schemas.microsoft.com/office/drawing/2014/main" id="{6CCFA877-37AB-6B3B-7887-5D71B69ECC57}"/>
                  </a:ext>
                </a:extLst>
              </p:cNvPr>
              <p:cNvSpPr txBox="1">
                <a:spLocks noRot="1" noChangeAspect="1" noMove="1" noResize="1" noEditPoints="1" noAdjustHandles="1" noChangeArrowheads="1" noChangeShapeType="1" noTextEdit="1"/>
              </p:cNvSpPr>
              <p:nvPr/>
            </p:nvSpPr>
            <p:spPr>
              <a:xfrm>
                <a:off x="4673089" y="3790560"/>
                <a:ext cx="2425663" cy="607539"/>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EBCC7E05-27B7-AF5B-8204-CB77E133E73A}"/>
                  </a:ext>
                </a:extLst>
              </p:cNvPr>
              <p:cNvSpPr txBox="1"/>
              <p:nvPr/>
            </p:nvSpPr>
            <p:spPr>
              <a:xfrm>
                <a:off x="5330616" y="4865409"/>
                <a:ext cx="1110611" cy="57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d>
                        <m:dPr>
                          <m:begChr m:val="["/>
                          <m:endChr m:val="]"/>
                          <m:ctrlPr>
                            <a:rPr lang="it-IT" sz="1600" i="1" smtClean="0">
                              <a:solidFill>
                                <a:srgbClr val="FF0000"/>
                              </a:solidFill>
                              <a:latin typeface="Cambria Math" panose="02040503050406030204" pitchFamily="18" charset="0"/>
                            </a:rPr>
                          </m:ctrlPr>
                        </m:dPr>
                        <m:e>
                          <m:m>
                            <m:mPr>
                              <m:mcs>
                                <m:mc>
                                  <m:mcPr>
                                    <m:count m:val="1"/>
                                    <m:mcJc m:val="center"/>
                                  </m:mcPr>
                                </m:mc>
                              </m:mcs>
                              <m:ctrlPr>
                                <a:rPr lang="it-IT" sz="1600" i="1">
                                  <a:solidFill>
                                    <a:srgbClr val="FF0000"/>
                                  </a:solidFill>
                                  <a:latin typeface="Cambria Math" panose="02040503050406030204" pitchFamily="18" charset="0"/>
                                </a:rPr>
                              </m:ctrlPr>
                            </m:mPr>
                            <m:mr>
                              <m:e>
                                <m:r>
                                  <a:rPr lang="it-IT" sz="1600" i="1">
                                    <a:solidFill>
                                      <a:srgbClr val="FF0000"/>
                                    </a:solidFill>
                                    <a:latin typeface="Cambria Math" panose="02040503050406030204" pitchFamily="18" charset="0"/>
                                  </a:rPr>
                                  <m:t>6</m:t>
                                </m:r>
                                <m:sSub>
                                  <m:sSubPr>
                                    <m:ctrlPr>
                                      <a:rPr lang="it-IT" sz="1600" i="1">
                                        <a:solidFill>
                                          <a:srgbClr val="FF0000"/>
                                        </a:solidFill>
                                        <a:latin typeface="Cambria Math" panose="02040503050406030204" pitchFamily="18" charset="0"/>
                                      </a:rPr>
                                    </m:ctrlPr>
                                  </m:sSubPr>
                                  <m:e>
                                    <m:r>
                                      <a:rPr lang="it-IT" sz="1600" i="1">
                                        <a:solidFill>
                                          <a:srgbClr val="FF0000"/>
                                        </a:solidFill>
                                        <a:latin typeface="Cambria Math" panose="02040503050406030204" pitchFamily="18" charset="0"/>
                                      </a:rPr>
                                      <m:t> </m:t>
                                    </m:r>
                                    <m:r>
                                      <a:rPr lang="it-IT" sz="1600" i="1">
                                        <a:solidFill>
                                          <a:srgbClr val="FF0000"/>
                                        </a:solidFill>
                                        <a:latin typeface="Cambria Math" panose="02040503050406030204" pitchFamily="18" charset="0"/>
                                      </a:rPr>
                                      <m:t>𝑡𝑜𝑛</m:t>
                                    </m:r>
                                  </m:e>
                                  <m:sub>
                                    <m:r>
                                      <a:rPr lang="it-IT" sz="1600" i="1">
                                        <a:solidFill>
                                          <a:srgbClr val="FF0000"/>
                                        </a:solidFill>
                                        <a:latin typeface="Cambria Math" panose="02040503050406030204" pitchFamily="18" charset="0"/>
                                      </a:rPr>
                                      <m:t>𝐺</m:t>
                                    </m:r>
                                  </m:sub>
                                </m:sSub>
                              </m:e>
                            </m:mr>
                            <m:mr>
                              <m:e>
                                <m:r>
                                  <a:rPr lang="it-IT" sz="1600" i="1">
                                    <a:solidFill>
                                      <a:srgbClr val="FF0000"/>
                                    </a:solidFill>
                                    <a:latin typeface="Cambria Math" panose="02040503050406030204" pitchFamily="18" charset="0"/>
                                  </a:rPr>
                                  <m:t>−</m:t>
                                </m:r>
                              </m:e>
                            </m:mr>
                          </m:m>
                        </m:e>
                      </m:d>
                    </m:oMath>
                  </m:oMathPara>
                </a14:m>
                <a:endParaRPr lang="it-IT" sz="1600" i="1">
                  <a:solidFill>
                    <a:srgbClr val="FF0000"/>
                  </a:solidFill>
                  <a:latin typeface="Cambria Math" panose="02040503050406030204" pitchFamily="18" charset="0"/>
                </a:endParaRPr>
              </a:p>
            </p:txBody>
          </p:sp>
        </mc:Choice>
        <mc:Fallback xmlns="">
          <p:sp>
            <p:nvSpPr>
              <p:cNvPr id="14" name="CasellaDiTesto 13">
                <a:extLst>
                  <a:ext uri="{FF2B5EF4-FFF2-40B4-BE49-F238E27FC236}">
                    <a16:creationId xmlns:a16="http://schemas.microsoft.com/office/drawing/2014/main" id="{EBCC7E05-27B7-AF5B-8204-CB77E133E73A}"/>
                  </a:ext>
                </a:extLst>
              </p:cNvPr>
              <p:cNvSpPr txBox="1">
                <a:spLocks noRot="1" noChangeAspect="1" noMove="1" noResize="1" noEditPoints="1" noAdjustHandles="1" noChangeArrowheads="1" noChangeShapeType="1" noTextEdit="1"/>
              </p:cNvSpPr>
              <p:nvPr/>
            </p:nvSpPr>
            <p:spPr>
              <a:xfrm>
                <a:off x="5330616" y="4865409"/>
                <a:ext cx="1110611" cy="578300"/>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A2449D3B-4F44-F85D-C742-791DACEFFB9E}"/>
                  </a:ext>
                </a:extLst>
              </p:cNvPr>
              <p:cNvSpPr txBox="1"/>
              <p:nvPr/>
            </p:nvSpPr>
            <p:spPr>
              <a:xfrm>
                <a:off x="5290285" y="3265446"/>
                <a:ext cx="1110611"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i="0" smtClean="0">
                          <a:solidFill>
                            <a:schemeClr val="tx1"/>
                          </a:solidFill>
                          <a:latin typeface="Cambria Math" panose="02040503050406030204" pitchFamily="18" charset="0"/>
                        </a:rPr>
                        <m:t>𝐳</m:t>
                      </m:r>
                      <m:r>
                        <a:rPr lang="it-IT" sz="2000" b="1">
                          <a:solidFill>
                            <a:schemeClr val="tx1"/>
                          </a:solidFill>
                          <a:latin typeface="Cambria Math" panose="02040503050406030204" pitchFamily="18" charset="0"/>
                        </a:rPr>
                        <m:t>𝐳𝐘</m:t>
                      </m:r>
                    </m:oMath>
                  </m:oMathPara>
                </a14:m>
                <a:endParaRPr lang="it-IT" sz="2000">
                  <a:solidFill>
                    <a:schemeClr val="tx1"/>
                  </a:solidFill>
                  <a:latin typeface="Cambria Math" panose="02040503050406030204" pitchFamily="18" charset="0"/>
                </a:endParaRPr>
              </a:p>
            </p:txBody>
          </p:sp>
        </mc:Choice>
        <mc:Fallback xmlns="">
          <p:sp>
            <p:nvSpPr>
              <p:cNvPr id="15" name="CasellaDiTesto 14">
                <a:extLst>
                  <a:ext uri="{FF2B5EF4-FFF2-40B4-BE49-F238E27FC236}">
                    <a16:creationId xmlns:a16="http://schemas.microsoft.com/office/drawing/2014/main" id="{A2449D3B-4F44-F85D-C742-791DACEFFB9E}"/>
                  </a:ext>
                </a:extLst>
              </p:cNvPr>
              <p:cNvSpPr txBox="1">
                <a:spLocks noRot="1" noChangeAspect="1" noMove="1" noResize="1" noEditPoints="1" noAdjustHandles="1" noChangeArrowheads="1" noChangeShapeType="1" noTextEdit="1"/>
              </p:cNvSpPr>
              <p:nvPr/>
            </p:nvSpPr>
            <p:spPr>
              <a:xfrm>
                <a:off x="5290285" y="3265446"/>
                <a:ext cx="1110611" cy="477054"/>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9FED774A-7360-78D9-0F29-B4CF3F172C03}"/>
                  </a:ext>
                </a:extLst>
              </p:cNvPr>
              <p:cNvSpPr txBox="1"/>
              <p:nvPr/>
            </p:nvSpPr>
            <p:spPr>
              <a:xfrm>
                <a:off x="6885260" y="3265446"/>
                <a:ext cx="559425"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smtClean="0">
                          <a:solidFill>
                            <a:schemeClr val="tx1"/>
                          </a:solidFill>
                          <a:latin typeface="Cambria Math" panose="02040503050406030204" pitchFamily="18" charset="0"/>
                        </a:rPr>
                        <m:t>+</m:t>
                      </m:r>
                    </m:oMath>
                  </m:oMathPara>
                </a14:m>
                <a:endParaRPr lang="it-IT" sz="2000" i="1">
                  <a:solidFill>
                    <a:schemeClr val="tx1"/>
                  </a:solidFill>
                  <a:latin typeface="Cambria Math" panose="02040503050406030204" pitchFamily="18" charset="0"/>
                </a:endParaRPr>
              </a:p>
            </p:txBody>
          </p:sp>
        </mc:Choice>
        <mc:Fallback xmlns="">
          <p:sp>
            <p:nvSpPr>
              <p:cNvPr id="16" name="CasellaDiTesto 15">
                <a:extLst>
                  <a:ext uri="{FF2B5EF4-FFF2-40B4-BE49-F238E27FC236}">
                    <a16:creationId xmlns:a16="http://schemas.microsoft.com/office/drawing/2014/main" id="{9FED774A-7360-78D9-0F29-B4CF3F172C03}"/>
                  </a:ext>
                </a:extLst>
              </p:cNvPr>
              <p:cNvSpPr txBox="1">
                <a:spLocks noRot="1" noChangeAspect="1" noMove="1" noResize="1" noEditPoints="1" noAdjustHandles="1" noChangeArrowheads="1" noChangeShapeType="1" noTextEdit="1"/>
              </p:cNvSpPr>
              <p:nvPr/>
            </p:nvSpPr>
            <p:spPr>
              <a:xfrm>
                <a:off x="6885260" y="3265446"/>
                <a:ext cx="559425" cy="477054"/>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5B0B256B-0F95-D863-749F-79390F49FF02}"/>
                  </a:ext>
                </a:extLst>
              </p:cNvPr>
              <p:cNvSpPr txBox="1"/>
              <p:nvPr/>
            </p:nvSpPr>
            <p:spPr>
              <a:xfrm>
                <a:off x="5037231" y="4322710"/>
                <a:ext cx="1616716" cy="607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r>
                                  <a:rPr lang="it-IT" sz="1600" i="1">
                                    <a:solidFill>
                                      <a:schemeClr val="tx1"/>
                                    </a:solidFill>
                                    <a:latin typeface="Cambria Math" panose="02040503050406030204" pitchFamily="18" charset="0"/>
                                  </a:rPr>
                                  <m:t>0.4</m:t>
                                </m:r>
                              </m:e>
                              <m:e>
                                <m:r>
                                  <a:rPr lang="it-IT" sz="1600" i="1">
                                    <a:solidFill>
                                      <a:schemeClr val="tx1"/>
                                    </a:solidFill>
                                    <a:latin typeface="Cambria Math" panose="02040503050406030204" pitchFamily="18" charset="0"/>
                                  </a:rPr>
                                  <m:t>−</m:t>
                                </m:r>
                              </m:e>
                            </m:mr>
                            <m:mr>
                              <m:e>
                                <m:r>
                                  <a:rPr lang="it-IT" sz="1600" i="1">
                                    <a:solidFill>
                                      <a:schemeClr val="tx1"/>
                                    </a:solidFill>
                                    <a:latin typeface="Cambria Math" panose="02040503050406030204" pitchFamily="18" charset="0"/>
                                  </a:rPr>
                                  <m:t>− </m:t>
                                </m:r>
                              </m:e>
                              <m:e>
                                <m:r>
                                  <a:rPr lang="it-IT" sz="1600" i="1">
                                    <a:solidFill>
                                      <a:schemeClr val="tx1"/>
                                    </a:solidFill>
                                    <a:latin typeface="Cambria Math" panose="02040503050406030204" pitchFamily="18" charset="0"/>
                                  </a:rPr>
                                  <m:t>0.4</m:t>
                                </m:r>
                              </m:e>
                            </m:mr>
                          </m:m>
                        </m:e>
                      </m:d>
                      <m:r>
                        <a:rPr lang="it-IT" sz="1600" i="1">
                          <a:solidFill>
                            <a:schemeClr val="tx1"/>
                          </a:solidFill>
                          <a:latin typeface="Cambria Math" panose="02040503050406030204" pitchFamily="18" charset="0"/>
                          <a:ea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1</m:t>
                                </m:r>
                                <m:r>
                                  <a:rPr lang="it-IT" sz="1600" i="1">
                                    <a:solidFill>
                                      <a:schemeClr val="tx1"/>
                                    </a:solidFill>
                                    <a:latin typeface="Cambria Math" panose="02040503050406030204" pitchFamily="18" charset="0"/>
                                  </a:rPr>
                                  <m:t>5</m:t>
                                </m:r>
                              </m:e>
                            </m:mr>
                            <m:mr>
                              <m:e>
                                <m:r>
                                  <a:rPr lang="it-IT" sz="1600" i="1">
                                    <a:solidFill>
                                      <a:schemeClr val="tx1"/>
                                    </a:solidFill>
                                    <a:latin typeface="Cambria Math" panose="02040503050406030204" pitchFamily="18" charset="0"/>
                                  </a:rPr>
                                  <m:t>−</m:t>
                                </m:r>
                              </m:e>
                            </m:mr>
                          </m:m>
                        </m:e>
                      </m:d>
                    </m:oMath>
                  </m:oMathPara>
                </a14:m>
                <a:endParaRPr lang="it-IT" sz="1600" i="1">
                  <a:solidFill>
                    <a:schemeClr val="tx1"/>
                  </a:solidFill>
                  <a:latin typeface="Cambria Math" panose="02040503050406030204" pitchFamily="18" charset="0"/>
                </a:endParaRPr>
              </a:p>
            </p:txBody>
          </p:sp>
        </mc:Choice>
        <mc:Fallback xmlns="">
          <p:sp>
            <p:nvSpPr>
              <p:cNvPr id="17" name="CasellaDiTesto 16">
                <a:extLst>
                  <a:ext uri="{FF2B5EF4-FFF2-40B4-BE49-F238E27FC236}">
                    <a16:creationId xmlns:a16="http://schemas.microsoft.com/office/drawing/2014/main" id="{5B0B256B-0F95-D863-749F-79390F49FF02}"/>
                  </a:ext>
                </a:extLst>
              </p:cNvPr>
              <p:cNvSpPr txBox="1">
                <a:spLocks noRot="1" noChangeAspect="1" noMove="1" noResize="1" noEditPoints="1" noAdjustHandles="1" noChangeArrowheads="1" noChangeShapeType="1" noTextEdit="1"/>
              </p:cNvSpPr>
              <p:nvPr/>
            </p:nvSpPr>
            <p:spPr>
              <a:xfrm>
                <a:off x="5037231" y="4322710"/>
                <a:ext cx="1616716" cy="607539"/>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2389EF42-917D-02A3-5FCC-EEE6BC671299}"/>
                  </a:ext>
                </a:extLst>
              </p:cNvPr>
              <p:cNvSpPr txBox="1"/>
              <p:nvPr/>
            </p:nvSpPr>
            <p:spPr>
              <a:xfrm>
                <a:off x="9724957" y="3265446"/>
                <a:ext cx="559425"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i="1" smtClean="0">
                          <a:solidFill>
                            <a:schemeClr val="tx1"/>
                          </a:solidFill>
                          <a:latin typeface="Cambria Math" panose="02040503050406030204" pitchFamily="18" charset="0"/>
                        </a:rPr>
                        <m:t>…</m:t>
                      </m:r>
                    </m:oMath>
                  </m:oMathPara>
                </a14:m>
                <a:endParaRPr lang="it-IT" sz="2000" i="1">
                  <a:solidFill>
                    <a:schemeClr val="tx1"/>
                  </a:solidFill>
                  <a:latin typeface="Cambria Math" panose="02040503050406030204" pitchFamily="18" charset="0"/>
                </a:endParaRPr>
              </a:p>
            </p:txBody>
          </p:sp>
        </mc:Choice>
        <mc:Fallback xmlns="">
          <p:sp>
            <p:nvSpPr>
              <p:cNvPr id="18" name="CasellaDiTesto 17">
                <a:extLst>
                  <a:ext uri="{FF2B5EF4-FFF2-40B4-BE49-F238E27FC236}">
                    <a16:creationId xmlns:a16="http://schemas.microsoft.com/office/drawing/2014/main" id="{2389EF42-917D-02A3-5FCC-EEE6BC671299}"/>
                  </a:ext>
                </a:extLst>
              </p:cNvPr>
              <p:cNvSpPr txBox="1">
                <a:spLocks noRot="1" noChangeAspect="1" noMove="1" noResize="1" noEditPoints="1" noAdjustHandles="1" noChangeArrowheads="1" noChangeShapeType="1" noTextEdit="1"/>
              </p:cNvSpPr>
              <p:nvPr/>
            </p:nvSpPr>
            <p:spPr>
              <a:xfrm>
                <a:off x="9724957" y="3265446"/>
                <a:ext cx="559425" cy="477054"/>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19" name="Ovale 18">
            <a:extLst>
              <a:ext uri="{FF2B5EF4-FFF2-40B4-BE49-F238E27FC236}">
                <a16:creationId xmlns:a16="http://schemas.microsoft.com/office/drawing/2014/main" id="{563045BA-5A90-6A63-2540-6429060DC69C}"/>
              </a:ext>
            </a:extLst>
          </p:cNvPr>
          <p:cNvSpPr/>
          <p:nvPr/>
        </p:nvSpPr>
        <p:spPr>
          <a:xfrm>
            <a:off x="2922055" y="2140990"/>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20" name="CasellaDiTesto 19">
            <a:extLst>
              <a:ext uri="{FF2B5EF4-FFF2-40B4-BE49-F238E27FC236}">
                <a16:creationId xmlns:a16="http://schemas.microsoft.com/office/drawing/2014/main" id="{6734A922-5747-54B7-5226-CCE1B7D20DAC}"/>
              </a:ext>
            </a:extLst>
          </p:cNvPr>
          <p:cNvSpPr txBox="1"/>
          <p:nvPr/>
        </p:nvSpPr>
        <p:spPr>
          <a:xfrm>
            <a:off x="2922053" y="2277637"/>
            <a:ext cx="809626" cy="523220"/>
          </a:xfrm>
          <a:prstGeom prst="rect">
            <a:avLst/>
          </a:prstGeom>
          <a:noFill/>
        </p:spPr>
        <p:txBody>
          <a:bodyPr wrap="square" rtlCol="0">
            <a:spAutoFit/>
          </a:bodyPr>
          <a:lstStyle/>
          <a:p>
            <a:pPr algn="ctr"/>
            <a:r>
              <a:rPr lang="en-US" sz="1400">
                <a:latin typeface="Trebuchet MS" panose="020B0603020202020204" pitchFamily="34" charset="0"/>
              </a:rPr>
              <a:t>Goods</a:t>
            </a:r>
          </a:p>
          <a:p>
            <a:pPr algn="ctr"/>
            <a:r>
              <a:rPr lang="en-US" sz="1400">
                <a:latin typeface="Trebuchet MS" panose="020B0603020202020204" pitchFamily="34" charset="0"/>
              </a:rPr>
              <a:t>(G)</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D9F2110D-6B65-8DEA-7E95-942CE9521E56}"/>
                  </a:ext>
                </a:extLst>
              </p:cNvPr>
              <p:cNvSpPr txBox="1"/>
              <p:nvPr/>
            </p:nvSpPr>
            <p:spPr>
              <a:xfrm>
                <a:off x="1368660" y="2325784"/>
                <a:ext cx="699241"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sz="1800" i="1">
                          <a:solidFill>
                            <a:srgbClr val="FF0000"/>
                          </a:solidFill>
                          <a:latin typeface="Cambria Math" panose="02040503050406030204" pitchFamily="18" charset="0"/>
                        </a:rPr>
                        <m:t>15 </m:t>
                      </m:r>
                      <m:sSub>
                        <m:sSubPr>
                          <m:ctrlPr>
                            <a:rPr lang="it-IT" sz="1800" i="1">
                              <a:solidFill>
                                <a:srgbClr val="FF0000"/>
                              </a:solidFill>
                              <a:latin typeface="Cambria Math" panose="02040503050406030204" pitchFamily="18" charset="0"/>
                            </a:rPr>
                          </m:ctrlPr>
                        </m:sSubPr>
                        <m:e>
                          <m:r>
                            <a:rPr lang="it-IT" sz="1800" i="1">
                              <a:solidFill>
                                <a:srgbClr val="FF0000"/>
                              </a:solidFill>
                              <a:latin typeface="Cambria Math" panose="02040503050406030204" pitchFamily="18" charset="0"/>
                            </a:rPr>
                            <m:t>𝑡𝑜𝑛</m:t>
                          </m:r>
                        </m:e>
                        <m:sub>
                          <m:r>
                            <a:rPr lang="it-IT" sz="1800" i="1">
                              <a:solidFill>
                                <a:srgbClr val="FF0000"/>
                              </a:solidFill>
                              <a:latin typeface="Cambria Math" panose="02040503050406030204" pitchFamily="18" charset="0"/>
                            </a:rPr>
                            <m:t>𝐺</m:t>
                          </m:r>
                        </m:sub>
                      </m:sSub>
                    </m:oMath>
                  </m:oMathPara>
                </a14:m>
                <a:endParaRPr lang="it-IT" sz="1800" i="1">
                  <a:solidFill>
                    <a:srgbClr val="FF0000"/>
                  </a:solidFill>
                  <a:latin typeface="Cambria Math" panose="02040503050406030204" pitchFamily="18" charset="0"/>
                </a:endParaRPr>
              </a:p>
            </p:txBody>
          </p:sp>
        </mc:Choice>
        <mc:Fallback xmlns="">
          <p:sp>
            <p:nvSpPr>
              <p:cNvPr id="21" name="CasellaDiTesto 20">
                <a:extLst>
                  <a:ext uri="{FF2B5EF4-FFF2-40B4-BE49-F238E27FC236}">
                    <a16:creationId xmlns:a16="http://schemas.microsoft.com/office/drawing/2014/main" id="{D9F2110D-6B65-8DEA-7E95-942CE9521E56}"/>
                  </a:ext>
                </a:extLst>
              </p:cNvPr>
              <p:cNvSpPr txBox="1">
                <a:spLocks noRot="1" noChangeAspect="1" noMove="1" noResize="1" noEditPoints="1" noAdjustHandles="1" noChangeArrowheads="1" noChangeShapeType="1" noTextEdit="1"/>
              </p:cNvSpPr>
              <p:nvPr/>
            </p:nvSpPr>
            <p:spPr>
              <a:xfrm>
                <a:off x="1368660" y="2325784"/>
                <a:ext cx="699241" cy="446276"/>
              </a:xfrm>
              <a:prstGeom prst="rect">
                <a:avLst/>
              </a:prstGeom>
              <a:blipFill>
                <a:blip r:embed="rId17"/>
                <a:stretch>
                  <a:fillRect l="-21930" r="-87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22" name="Ovale 21">
            <a:extLst>
              <a:ext uri="{FF2B5EF4-FFF2-40B4-BE49-F238E27FC236}">
                <a16:creationId xmlns:a16="http://schemas.microsoft.com/office/drawing/2014/main" id="{D2A8388E-B81C-AD3E-267C-6B43DA2F7FFE}"/>
              </a:ext>
            </a:extLst>
          </p:cNvPr>
          <p:cNvSpPr/>
          <p:nvPr/>
        </p:nvSpPr>
        <p:spPr>
          <a:xfrm>
            <a:off x="4454308" y="2140990"/>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23" name="CasellaDiTesto 22">
            <a:extLst>
              <a:ext uri="{FF2B5EF4-FFF2-40B4-BE49-F238E27FC236}">
                <a16:creationId xmlns:a16="http://schemas.microsoft.com/office/drawing/2014/main" id="{C854B8AE-E941-B6F1-B5E8-3C560E78B051}"/>
              </a:ext>
            </a:extLst>
          </p:cNvPr>
          <p:cNvSpPr txBox="1"/>
          <p:nvPr/>
        </p:nvSpPr>
        <p:spPr>
          <a:xfrm>
            <a:off x="4454306" y="2277637"/>
            <a:ext cx="809626" cy="523220"/>
          </a:xfrm>
          <a:prstGeom prst="rect">
            <a:avLst/>
          </a:prstGeom>
          <a:noFill/>
        </p:spPr>
        <p:txBody>
          <a:bodyPr wrap="square" rtlCol="0">
            <a:spAutoFit/>
          </a:bodyPr>
          <a:lstStyle/>
          <a:p>
            <a:pPr algn="ctr"/>
            <a:r>
              <a:rPr lang="en-US" sz="1400">
                <a:latin typeface="Trebuchet MS" panose="020B0603020202020204" pitchFamily="34" charset="0"/>
              </a:rPr>
              <a:t>Energy</a:t>
            </a:r>
          </a:p>
          <a:p>
            <a:pPr algn="ctr"/>
            <a:r>
              <a:rPr lang="en-US" sz="1400">
                <a:latin typeface="Trebuchet MS" panose="020B0603020202020204" pitchFamily="34" charset="0"/>
              </a:rPr>
              <a:t>(E)</a:t>
            </a:r>
          </a:p>
        </p:txBody>
      </p:sp>
      <p:cxnSp>
        <p:nvCxnSpPr>
          <p:cNvPr id="24" name="Connettore 2 23">
            <a:extLst>
              <a:ext uri="{FF2B5EF4-FFF2-40B4-BE49-F238E27FC236}">
                <a16:creationId xmlns:a16="http://schemas.microsoft.com/office/drawing/2014/main" id="{A92438DA-D397-0533-DC92-D1ED6EAEDD32}"/>
              </a:ext>
            </a:extLst>
          </p:cNvPr>
          <p:cNvCxnSpPr>
            <a:cxnSpLocks/>
          </p:cNvCxnSpPr>
          <p:nvPr/>
        </p:nvCxnSpPr>
        <p:spPr>
          <a:xfrm flipH="1">
            <a:off x="3731677" y="2551565"/>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25" name="Connettore 2 24">
            <a:extLst>
              <a:ext uri="{FF2B5EF4-FFF2-40B4-BE49-F238E27FC236}">
                <a16:creationId xmlns:a16="http://schemas.microsoft.com/office/drawing/2014/main" id="{917FB29C-4376-49D6-D581-E911D1FDBF16}"/>
              </a:ext>
            </a:extLst>
          </p:cNvPr>
          <p:cNvCxnSpPr>
            <a:cxnSpLocks/>
          </p:cNvCxnSpPr>
          <p:nvPr/>
        </p:nvCxnSpPr>
        <p:spPr>
          <a:xfrm flipH="1">
            <a:off x="2203381" y="2551565"/>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
        <p:nvSpPr>
          <p:cNvPr id="26" name="Ovale 25">
            <a:extLst>
              <a:ext uri="{FF2B5EF4-FFF2-40B4-BE49-F238E27FC236}">
                <a16:creationId xmlns:a16="http://schemas.microsoft.com/office/drawing/2014/main" id="{66265C4E-4E6D-4D8D-AABF-4218F240BCF7}"/>
              </a:ext>
            </a:extLst>
          </p:cNvPr>
          <p:cNvSpPr/>
          <p:nvPr/>
        </p:nvSpPr>
        <p:spPr>
          <a:xfrm>
            <a:off x="5986558" y="2140990"/>
            <a:ext cx="809625" cy="809625"/>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Trebuchet MS" panose="020B0603020202020204" pitchFamily="34" charset="0"/>
            </a:endParaRPr>
          </a:p>
        </p:txBody>
      </p:sp>
      <p:sp>
        <p:nvSpPr>
          <p:cNvPr id="27" name="CasellaDiTesto 26">
            <a:extLst>
              <a:ext uri="{FF2B5EF4-FFF2-40B4-BE49-F238E27FC236}">
                <a16:creationId xmlns:a16="http://schemas.microsoft.com/office/drawing/2014/main" id="{4BD59C3C-BE50-667F-AE59-5A1D40136D76}"/>
              </a:ext>
            </a:extLst>
          </p:cNvPr>
          <p:cNvSpPr txBox="1"/>
          <p:nvPr/>
        </p:nvSpPr>
        <p:spPr>
          <a:xfrm>
            <a:off x="5986556" y="2277637"/>
            <a:ext cx="809626" cy="523220"/>
          </a:xfrm>
          <a:prstGeom prst="rect">
            <a:avLst/>
          </a:prstGeom>
          <a:noFill/>
        </p:spPr>
        <p:txBody>
          <a:bodyPr wrap="square" rtlCol="0">
            <a:spAutoFit/>
          </a:bodyPr>
          <a:lstStyle/>
          <a:p>
            <a:pPr algn="ctr"/>
            <a:r>
              <a:rPr lang="en-US" sz="1400">
                <a:latin typeface="Trebuchet MS" panose="020B0603020202020204" pitchFamily="34" charset="0"/>
              </a:rPr>
              <a:t>Goods</a:t>
            </a:r>
          </a:p>
          <a:p>
            <a:pPr algn="ctr"/>
            <a:r>
              <a:rPr lang="en-US" sz="1400">
                <a:latin typeface="Trebuchet MS" panose="020B0603020202020204" pitchFamily="34" charset="0"/>
              </a:rPr>
              <a:t>(G)</a:t>
            </a:r>
          </a:p>
        </p:txBody>
      </p:sp>
      <p:cxnSp>
        <p:nvCxnSpPr>
          <p:cNvPr id="28" name="Connettore 2 27">
            <a:extLst>
              <a:ext uri="{FF2B5EF4-FFF2-40B4-BE49-F238E27FC236}">
                <a16:creationId xmlns:a16="http://schemas.microsoft.com/office/drawing/2014/main" id="{CE82A735-52FA-D872-4A19-A21E060D4250}"/>
              </a:ext>
            </a:extLst>
          </p:cNvPr>
          <p:cNvCxnSpPr>
            <a:cxnSpLocks/>
          </p:cNvCxnSpPr>
          <p:nvPr/>
        </p:nvCxnSpPr>
        <p:spPr>
          <a:xfrm flipH="1">
            <a:off x="5267884" y="2551565"/>
            <a:ext cx="718672"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29" name="Connettore 2 28">
            <a:extLst>
              <a:ext uri="{FF2B5EF4-FFF2-40B4-BE49-F238E27FC236}">
                <a16:creationId xmlns:a16="http://schemas.microsoft.com/office/drawing/2014/main" id="{2D5D65A0-050B-EE51-8957-E8B1CFCA21EE}"/>
              </a:ext>
            </a:extLst>
          </p:cNvPr>
          <p:cNvCxnSpPr>
            <a:cxnSpLocks/>
          </p:cNvCxnSpPr>
          <p:nvPr/>
        </p:nvCxnSpPr>
        <p:spPr>
          <a:xfrm flipH="1">
            <a:off x="6796182" y="2551565"/>
            <a:ext cx="718672" cy="0"/>
          </a:xfrm>
          <a:prstGeom prst="straightConnector1">
            <a:avLst/>
          </a:prstGeom>
          <a:ln w="19050">
            <a:solidFill>
              <a:schemeClr val="tx1"/>
            </a:solidFill>
            <a:prstDash val="dash"/>
            <a:tailEnd type="arrow" w="lg"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57559806-3174-FC74-8EFF-773DA6545AA0}"/>
                  </a:ext>
                </a:extLst>
              </p:cNvPr>
              <p:cNvSpPr txBox="1"/>
              <p:nvPr/>
            </p:nvSpPr>
            <p:spPr>
              <a:xfrm>
                <a:off x="3752872" y="2260614"/>
                <a:ext cx="754188" cy="677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60</m:t>
                      </m:r>
                    </m:oMath>
                  </m:oMathPara>
                </a14:m>
                <a:endParaRPr lang="it-IT" i="1">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oMath>
                  </m:oMathPara>
                </a14:m>
                <a:endParaRPr lang="it-IT" i="1">
                  <a:solidFill>
                    <a:schemeClr val="tx1"/>
                  </a:solidFill>
                  <a:latin typeface="Cambria Math" panose="02040503050406030204" pitchFamily="18" charset="0"/>
                </a:endParaRPr>
              </a:p>
            </p:txBody>
          </p:sp>
        </mc:Choice>
        <mc:Fallback xmlns="">
          <p:sp>
            <p:nvSpPr>
              <p:cNvPr id="30" name="CasellaDiTesto 29">
                <a:extLst>
                  <a:ext uri="{FF2B5EF4-FFF2-40B4-BE49-F238E27FC236}">
                    <a16:creationId xmlns:a16="http://schemas.microsoft.com/office/drawing/2014/main" id="{57559806-3174-FC74-8EFF-773DA6545AA0}"/>
                  </a:ext>
                </a:extLst>
              </p:cNvPr>
              <p:cNvSpPr txBox="1">
                <a:spLocks noRot="1" noChangeAspect="1" noMove="1" noResize="1" noEditPoints="1" noAdjustHandles="1" noChangeArrowheads="1" noChangeShapeType="1" noTextEdit="1"/>
              </p:cNvSpPr>
              <p:nvPr/>
            </p:nvSpPr>
            <p:spPr>
              <a:xfrm>
                <a:off x="3752872" y="2260614"/>
                <a:ext cx="754188" cy="677108"/>
              </a:xfrm>
              <a:prstGeom prst="rect">
                <a:avLst/>
              </a:prstGeom>
              <a:blipFill>
                <a:blip r:embed="rId1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B193567E-5CDA-D0E2-C2ED-F112F402C554}"/>
                  </a:ext>
                </a:extLst>
              </p:cNvPr>
              <p:cNvSpPr txBox="1"/>
              <p:nvPr/>
            </p:nvSpPr>
            <p:spPr>
              <a:xfrm>
                <a:off x="5314643" y="2240270"/>
                <a:ext cx="754188" cy="677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Para xmlns:m="http://schemas.openxmlformats.org/officeDocument/2006/math">
                    <m:oMathParaPr>
                      <m:jc m:val="centerGroup"/>
                    </m:oMathParaPr>
                    <m:oMath xmlns:m="http://schemas.openxmlformats.org/officeDocument/2006/math">
                      <m:r>
                        <a:rPr lang="it-IT" i="1" smtClean="0">
                          <a:solidFill>
                            <a:schemeClr val="tx1"/>
                          </a:solidFill>
                          <a:latin typeface="Cambria Math" panose="02040503050406030204" pitchFamily="18" charset="0"/>
                        </a:rPr>
                        <m:t>6</m:t>
                      </m:r>
                    </m:oMath>
                  </m:oMathPara>
                </a14:m>
                <a:endParaRPr lang="it-IT" i="1">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oMath>
                  </m:oMathPara>
                </a14:m>
                <a:endParaRPr lang="it-IT" i="1">
                  <a:solidFill>
                    <a:schemeClr val="tx1"/>
                  </a:solidFill>
                  <a:latin typeface="Cambria Math" panose="02040503050406030204" pitchFamily="18" charset="0"/>
                </a:endParaRPr>
              </a:p>
            </p:txBody>
          </p:sp>
        </mc:Choice>
        <mc:Fallback xmlns="">
          <p:sp>
            <p:nvSpPr>
              <p:cNvPr id="31" name="CasellaDiTesto 30">
                <a:extLst>
                  <a:ext uri="{FF2B5EF4-FFF2-40B4-BE49-F238E27FC236}">
                    <a16:creationId xmlns:a16="http://schemas.microsoft.com/office/drawing/2014/main" id="{B193567E-5CDA-D0E2-C2ED-F112F402C554}"/>
                  </a:ext>
                </a:extLst>
              </p:cNvPr>
              <p:cNvSpPr txBox="1">
                <a:spLocks noRot="1" noChangeAspect="1" noMove="1" noResize="1" noEditPoints="1" noAdjustHandles="1" noChangeArrowheads="1" noChangeShapeType="1" noTextEdit="1"/>
              </p:cNvSpPr>
              <p:nvPr/>
            </p:nvSpPr>
            <p:spPr>
              <a:xfrm>
                <a:off x="5314643" y="2240270"/>
                <a:ext cx="754188" cy="677108"/>
              </a:xfrm>
              <a:prstGeom prst="rect">
                <a:avLst/>
              </a:prstGeom>
              <a:blipFill>
                <a:blip r:embed="rId1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32" name="CasellaDiTesto 31">
            <a:extLst>
              <a:ext uri="{FF2B5EF4-FFF2-40B4-BE49-F238E27FC236}">
                <a16:creationId xmlns:a16="http://schemas.microsoft.com/office/drawing/2014/main" id="{5266B6BF-DA1A-D5BF-D9D6-4802BEB8BA10}"/>
              </a:ext>
            </a:extLst>
          </p:cNvPr>
          <p:cNvSpPr txBox="1"/>
          <p:nvPr/>
        </p:nvSpPr>
        <p:spPr>
          <a:xfrm>
            <a:off x="7746858" y="5588471"/>
            <a:ext cx="2921696" cy="830997"/>
          </a:xfrm>
          <a:prstGeom prst="rect">
            <a:avLst/>
          </a:prstGeom>
          <a:noFill/>
        </p:spPr>
        <p:txBody>
          <a:bodyPr wrap="square" rtlCol="0">
            <a:spAutoFit/>
          </a:bodyPr>
          <a:lstStyle/>
          <a:p>
            <a:pPr>
              <a:spcAft>
                <a:spcPts val="1200"/>
              </a:spcAft>
            </a:pPr>
            <a:r>
              <a:rPr lang="en-US" sz="1600" b="1">
                <a:latin typeface="Trebuchet MS" panose="020B0603020202020204" pitchFamily="34" charset="0"/>
                <a:ea typeface="ＭＳ Ｐゴシック"/>
                <a:cs typeface="Arial" panose="020B0604020202020204" pitchFamily="34" charset="0"/>
              </a:rPr>
              <a:t>Contributions of upstream tiers converge to the Leontief Inverse matrix!</a:t>
            </a:r>
          </a:p>
        </p:txBody>
      </p:sp>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7A65DDF0-3D80-414C-1714-EA0BA6A5CAC8}"/>
                  </a:ext>
                </a:extLst>
              </p:cNvPr>
              <p:cNvSpPr txBox="1"/>
              <p:nvPr/>
            </p:nvSpPr>
            <p:spPr>
              <a:xfrm>
                <a:off x="1793985" y="5803915"/>
                <a:ext cx="5770907" cy="400110"/>
              </a:xfrm>
              <a:prstGeom prst="rect">
                <a:avLst/>
              </a:prstGeom>
              <a:noFill/>
              <a:ln w="19050">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lgn="ctr"/>
                <a14:m>
                  <m:oMath xmlns:m="http://schemas.openxmlformats.org/officeDocument/2006/math">
                    <m:r>
                      <a:rPr lang="it-IT" sz="2000" b="1" i="0" smtClean="0">
                        <a:solidFill>
                          <a:schemeClr val="tx1"/>
                        </a:solidFill>
                        <a:latin typeface="Cambria Math" panose="02040503050406030204" pitchFamily="18" charset="0"/>
                      </a:rPr>
                      <m:t>𝐰</m:t>
                    </m:r>
                    <m:r>
                      <a:rPr lang="it-IT" sz="2000" b="1" smtClean="0">
                        <a:solidFill>
                          <a:schemeClr val="tx1"/>
                        </a:solidFill>
                        <a:latin typeface="Cambria Math" panose="02040503050406030204" pitchFamily="18" charset="0"/>
                      </a:rPr>
                      <m:t>=</m:t>
                    </m:r>
                    <m:r>
                      <a:rPr lang="it-IT" sz="2000" b="1" smtClean="0">
                        <a:solidFill>
                          <a:schemeClr val="tx1"/>
                        </a:solidFill>
                        <a:latin typeface="Cambria Math" panose="02040503050406030204" pitchFamily="18" charset="0"/>
                      </a:rPr>
                      <m:t>𝐈</m:t>
                    </m:r>
                    <m:r>
                      <a:rPr lang="it-IT" sz="2000" b="1" smtClean="0">
                        <a:solidFill>
                          <a:schemeClr val="tx1"/>
                        </a:solidFill>
                        <a:latin typeface="Cambria Math" panose="02040503050406030204" pitchFamily="18" charset="0"/>
                      </a:rPr>
                      <m:t>+</m:t>
                    </m:r>
                    <m:r>
                      <a:rPr lang="it-IT" sz="2000" b="1" i="0" smtClean="0">
                        <a:solidFill>
                          <a:schemeClr val="tx1"/>
                        </a:solidFill>
                        <a:latin typeface="Cambria Math" panose="02040503050406030204" pitchFamily="18" charset="0"/>
                      </a:rPr>
                      <m:t>𝐳</m:t>
                    </m:r>
                    <m:r>
                      <a:rPr lang="it-IT" sz="2000" b="1" smtClean="0">
                        <a:solidFill>
                          <a:schemeClr val="tx1"/>
                        </a:solidFill>
                        <a:latin typeface="Cambria Math" panose="02040503050406030204" pitchFamily="18" charset="0"/>
                      </a:rPr>
                      <m:t>+</m:t>
                    </m:r>
                    <m:r>
                      <a:rPr lang="it-IT" sz="2000" b="1" i="0" smtClean="0">
                        <a:solidFill>
                          <a:schemeClr val="tx1"/>
                        </a:solidFill>
                        <a:latin typeface="Cambria Math" panose="02040503050406030204" pitchFamily="18" charset="0"/>
                      </a:rPr>
                      <m:t>𝐳𝐳</m:t>
                    </m:r>
                    <m:r>
                      <a:rPr lang="it-IT" sz="2000" b="1" smtClean="0">
                        <a:solidFill>
                          <a:schemeClr val="tx1"/>
                        </a:solidFill>
                        <a:latin typeface="Cambria Math" panose="02040503050406030204" pitchFamily="18" charset="0"/>
                      </a:rPr>
                      <m:t>+</m:t>
                    </m:r>
                    <m:r>
                      <a:rPr lang="it-IT" sz="2000" b="1" i="0" smtClean="0">
                        <a:solidFill>
                          <a:schemeClr val="tx1"/>
                        </a:solidFill>
                        <a:latin typeface="Cambria Math" panose="02040503050406030204" pitchFamily="18" charset="0"/>
                      </a:rPr>
                      <m:t>𝐳𝐳𝐳</m:t>
                    </m:r>
                    <m:r>
                      <a:rPr lang="it-IT" sz="2000" b="1" smtClean="0">
                        <a:solidFill>
                          <a:schemeClr val="tx1"/>
                        </a:solidFill>
                        <a:latin typeface="Cambria Math" panose="02040503050406030204" pitchFamily="18" charset="0"/>
                      </a:rPr>
                      <m:t>+…=</m:t>
                    </m:r>
                    <m:nary>
                      <m:naryPr>
                        <m:chr m:val="∑"/>
                        <m:limLoc m:val="subSup"/>
                        <m:ctrlPr>
                          <a:rPr lang="it-IT" sz="2000" i="1">
                            <a:solidFill>
                              <a:schemeClr val="tx1"/>
                            </a:solidFill>
                            <a:latin typeface="Cambria Math" panose="02040503050406030204" pitchFamily="18" charset="0"/>
                          </a:rPr>
                        </m:ctrlPr>
                      </m:naryPr>
                      <m:sub>
                        <m:r>
                          <m:rPr>
                            <m:brk m:alnAt="25"/>
                          </m:rPr>
                          <a:rPr lang="it-IT" sz="2000" i="1">
                            <a:solidFill>
                              <a:schemeClr val="tx1"/>
                            </a:solidFill>
                            <a:latin typeface="Cambria Math" panose="02040503050406030204" pitchFamily="18" charset="0"/>
                          </a:rPr>
                          <m:t>𝑡</m:t>
                        </m:r>
                        <m:r>
                          <a:rPr lang="it-IT" sz="2000" i="1">
                            <a:solidFill>
                              <a:schemeClr val="tx1"/>
                            </a:solidFill>
                            <a:latin typeface="Cambria Math" panose="02040503050406030204" pitchFamily="18" charset="0"/>
                          </a:rPr>
                          <m:t>=0</m:t>
                        </m:r>
                      </m:sub>
                      <m:sup>
                        <m:r>
                          <a:rPr lang="it-IT" sz="2000" i="1">
                            <a:solidFill>
                              <a:schemeClr val="tx1"/>
                            </a:solidFill>
                            <a:latin typeface="Cambria Math" panose="02040503050406030204" pitchFamily="18" charset="0"/>
                          </a:rPr>
                          <m:t>+</m:t>
                        </m:r>
                        <m:r>
                          <a:rPr lang="it-IT" sz="2000" i="1">
                            <a:solidFill>
                              <a:schemeClr val="tx1"/>
                            </a:solidFill>
                            <a:latin typeface="Cambria Math" panose="02040503050406030204" pitchFamily="18" charset="0"/>
                            <a:ea typeface="Cambria Math" panose="02040503050406030204" pitchFamily="18" charset="0"/>
                          </a:rPr>
                          <m:t>∞</m:t>
                        </m:r>
                      </m:sup>
                      <m:e>
                        <m:sSup>
                          <m:sSupPr>
                            <m:ctrlPr>
                              <a:rPr lang="it-IT" sz="2000" i="1">
                                <a:solidFill>
                                  <a:schemeClr val="tx1"/>
                                </a:solidFill>
                                <a:latin typeface="Cambria Math" panose="02040503050406030204" pitchFamily="18" charset="0"/>
                              </a:rPr>
                            </m:ctrlPr>
                          </m:sSupPr>
                          <m:e>
                            <m:r>
                              <a:rPr lang="it-IT" sz="2000" b="1" i="0" smtClean="0">
                                <a:solidFill>
                                  <a:schemeClr val="tx1"/>
                                </a:solidFill>
                                <a:latin typeface="Cambria Math" panose="02040503050406030204" pitchFamily="18" charset="0"/>
                              </a:rPr>
                              <m:t>𝐳</m:t>
                            </m:r>
                          </m:e>
                          <m:sup>
                            <m:r>
                              <m:rPr>
                                <m:sty m:val="p"/>
                              </m:rPr>
                              <a:rPr lang="it-IT" sz="2000">
                                <a:solidFill>
                                  <a:schemeClr val="tx1"/>
                                </a:solidFill>
                                <a:latin typeface="Cambria Math" panose="02040503050406030204" pitchFamily="18" charset="0"/>
                              </a:rPr>
                              <m:t>t</m:t>
                            </m:r>
                          </m:sup>
                        </m:sSup>
                      </m:e>
                    </m:nary>
                  </m:oMath>
                </a14:m>
                <a:r>
                  <a:rPr lang="it-IT" sz="2000">
                    <a:solidFill>
                      <a:schemeClr val="tx1"/>
                    </a:solidFill>
                    <a:latin typeface="Cambria Math" panose="02040503050406030204" pitchFamily="18" charset="0"/>
                  </a:rPr>
                  <a:t>=</a:t>
                </a:r>
                <a:r>
                  <a:rPr lang="it-IT" sz="2000" b="1">
                    <a:solidFill>
                      <a:schemeClr val="tx1"/>
                    </a:solidFill>
                  </a:rPr>
                  <a:t> </a:t>
                </a:r>
                <a14:m>
                  <m:oMath xmlns:m="http://schemas.openxmlformats.org/officeDocument/2006/math">
                    <m:sSup>
                      <m:sSupPr>
                        <m:ctrlPr>
                          <a:rPr lang="it-IT" sz="2000" b="1" i="1">
                            <a:solidFill>
                              <a:schemeClr val="tx1"/>
                            </a:solidFill>
                            <a:latin typeface="Cambria Math" panose="02040503050406030204" pitchFamily="18" charset="0"/>
                          </a:rPr>
                        </m:ctrlPr>
                      </m:sSupPr>
                      <m:e>
                        <m:d>
                          <m:dPr>
                            <m:ctrlPr>
                              <a:rPr lang="it-IT" sz="2000" b="1" i="1">
                                <a:solidFill>
                                  <a:schemeClr val="tx1"/>
                                </a:solidFill>
                                <a:latin typeface="Cambria Math" panose="02040503050406030204" pitchFamily="18" charset="0"/>
                              </a:rPr>
                            </m:ctrlPr>
                          </m:dPr>
                          <m:e>
                            <m:r>
                              <a:rPr lang="it-IT" sz="2000" b="1">
                                <a:solidFill>
                                  <a:schemeClr val="tx1"/>
                                </a:solidFill>
                                <a:latin typeface="Cambria Math" panose="02040503050406030204" pitchFamily="18" charset="0"/>
                              </a:rPr>
                              <m:t>𝐈</m:t>
                            </m:r>
                            <m:r>
                              <a:rPr lang="it-IT" sz="2000" i="1">
                                <a:solidFill>
                                  <a:schemeClr val="tx1"/>
                                </a:solidFill>
                                <a:latin typeface="Cambria Math" panose="02040503050406030204" pitchFamily="18" charset="0"/>
                              </a:rPr>
                              <m:t>−</m:t>
                            </m:r>
                            <m:r>
                              <a:rPr lang="it-IT" sz="2000" b="1" i="0" smtClean="0">
                                <a:solidFill>
                                  <a:schemeClr val="tx1"/>
                                </a:solidFill>
                                <a:latin typeface="Cambria Math" panose="02040503050406030204" pitchFamily="18" charset="0"/>
                              </a:rPr>
                              <m:t>𝐳</m:t>
                            </m:r>
                          </m:e>
                        </m:d>
                      </m:e>
                      <m:sup>
                        <m:r>
                          <a:rPr lang="it-IT" sz="2000" i="1">
                            <a:solidFill>
                              <a:schemeClr val="tx1"/>
                            </a:solidFill>
                            <a:latin typeface="Cambria Math" panose="02040503050406030204" pitchFamily="18" charset="0"/>
                          </a:rPr>
                          <m:t>−1</m:t>
                        </m:r>
                      </m:sup>
                    </m:sSup>
                  </m:oMath>
                </a14:m>
                <a:endParaRPr lang="it-IT" sz="2000">
                  <a:solidFill>
                    <a:schemeClr val="tx1"/>
                  </a:solidFill>
                  <a:latin typeface="Cambria Math" panose="02040503050406030204" pitchFamily="18" charset="0"/>
                </a:endParaRPr>
              </a:p>
            </p:txBody>
          </p:sp>
        </mc:Choice>
        <mc:Fallback xmlns="">
          <p:sp>
            <p:nvSpPr>
              <p:cNvPr id="33" name="CasellaDiTesto 32">
                <a:extLst>
                  <a:ext uri="{FF2B5EF4-FFF2-40B4-BE49-F238E27FC236}">
                    <a16:creationId xmlns:a16="http://schemas.microsoft.com/office/drawing/2014/main" id="{7A65DDF0-3D80-414C-1714-EA0BA6A5CAC8}"/>
                  </a:ext>
                </a:extLst>
              </p:cNvPr>
              <p:cNvSpPr txBox="1">
                <a:spLocks noRot="1" noChangeAspect="1" noMove="1" noResize="1" noEditPoints="1" noAdjustHandles="1" noChangeArrowheads="1" noChangeShapeType="1" noTextEdit="1"/>
              </p:cNvSpPr>
              <p:nvPr/>
            </p:nvSpPr>
            <p:spPr>
              <a:xfrm>
                <a:off x="1793985" y="5803915"/>
                <a:ext cx="5770907" cy="400110"/>
              </a:xfrm>
              <a:prstGeom prst="rect">
                <a:avLst/>
              </a:prstGeom>
              <a:blipFill>
                <a:blip r:embed="rId20"/>
                <a:stretch>
                  <a:fillRect t="-121212" b="-183333"/>
                </a:stretch>
              </a:blip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3AE975E9-914B-A003-D523-EC4BD8921F82}"/>
                  </a:ext>
                </a:extLst>
              </p:cNvPr>
              <p:cNvSpPr txBox="1"/>
              <p:nvPr/>
            </p:nvSpPr>
            <p:spPr>
              <a:xfrm>
                <a:off x="7564892" y="3265446"/>
                <a:ext cx="1110611"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i="0" smtClean="0">
                          <a:solidFill>
                            <a:schemeClr val="tx1"/>
                          </a:solidFill>
                          <a:latin typeface="Cambria Math" panose="02040503050406030204" pitchFamily="18" charset="0"/>
                        </a:rPr>
                        <m:t>𝐳𝐳</m:t>
                      </m:r>
                      <m:r>
                        <a:rPr lang="it-IT" sz="2000" b="1">
                          <a:solidFill>
                            <a:schemeClr val="tx1"/>
                          </a:solidFill>
                          <a:latin typeface="Cambria Math" panose="02040503050406030204" pitchFamily="18" charset="0"/>
                        </a:rPr>
                        <m:t>𝐳𝐘</m:t>
                      </m:r>
                    </m:oMath>
                  </m:oMathPara>
                </a14:m>
                <a:endParaRPr lang="it-IT" sz="2000">
                  <a:solidFill>
                    <a:schemeClr val="tx1"/>
                  </a:solidFill>
                  <a:latin typeface="Cambria Math" panose="02040503050406030204" pitchFamily="18" charset="0"/>
                </a:endParaRPr>
              </a:p>
            </p:txBody>
          </p:sp>
        </mc:Choice>
        <mc:Fallback xmlns="">
          <p:sp>
            <p:nvSpPr>
              <p:cNvPr id="34" name="CasellaDiTesto 33">
                <a:extLst>
                  <a:ext uri="{FF2B5EF4-FFF2-40B4-BE49-F238E27FC236}">
                    <a16:creationId xmlns:a16="http://schemas.microsoft.com/office/drawing/2014/main" id="{3AE975E9-914B-A003-D523-EC4BD8921F82}"/>
                  </a:ext>
                </a:extLst>
              </p:cNvPr>
              <p:cNvSpPr txBox="1">
                <a:spLocks noRot="1" noChangeAspect="1" noMove="1" noResize="1" noEditPoints="1" noAdjustHandles="1" noChangeArrowheads="1" noChangeShapeType="1" noTextEdit="1"/>
              </p:cNvSpPr>
              <p:nvPr/>
            </p:nvSpPr>
            <p:spPr>
              <a:xfrm>
                <a:off x="7564892" y="3265446"/>
                <a:ext cx="1110611" cy="477054"/>
              </a:xfrm>
              <a:prstGeom prst="rect">
                <a:avLst/>
              </a:prstGeom>
              <a:blipFill>
                <a:blip r:embed="rId2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89ECEB4B-EE44-8DD9-A98F-2D407AF5F216}"/>
                  </a:ext>
                </a:extLst>
              </p:cNvPr>
              <p:cNvSpPr txBox="1"/>
              <p:nvPr/>
            </p:nvSpPr>
            <p:spPr>
              <a:xfrm>
                <a:off x="8838887" y="3265446"/>
                <a:ext cx="559425"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sz="2000" b="1" smtClean="0">
                          <a:solidFill>
                            <a:schemeClr val="tx1"/>
                          </a:solidFill>
                          <a:latin typeface="Cambria Math" panose="02040503050406030204" pitchFamily="18" charset="0"/>
                        </a:rPr>
                        <m:t>+</m:t>
                      </m:r>
                    </m:oMath>
                  </m:oMathPara>
                </a14:m>
                <a:endParaRPr lang="it-IT" sz="2000" i="1">
                  <a:solidFill>
                    <a:schemeClr val="tx1"/>
                  </a:solidFill>
                  <a:latin typeface="Cambria Math" panose="02040503050406030204" pitchFamily="18" charset="0"/>
                </a:endParaRPr>
              </a:p>
            </p:txBody>
          </p:sp>
        </mc:Choice>
        <mc:Fallback xmlns="">
          <p:sp>
            <p:nvSpPr>
              <p:cNvPr id="35" name="CasellaDiTesto 34">
                <a:extLst>
                  <a:ext uri="{FF2B5EF4-FFF2-40B4-BE49-F238E27FC236}">
                    <a16:creationId xmlns:a16="http://schemas.microsoft.com/office/drawing/2014/main" id="{89ECEB4B-EE44-8DD9-A98F-2D407AF5F216}"/>
                  </a:ext>
                </a:extLst>
              </p:cNvPr>
              <p:cNvSpPr txBox="1">
                <a:spLocks noRot="1" noChangeAspect="1" noMove="1" noResize="1" noEditPoints="1" noAdjustHandles="1" noChangeArrowheads="1" noChangeShapeType="1" noTextEdit="1"/>
              </p:cNvSpPr>
              <p:nvPr/>
            </p:nvSpPr>
            <p:spPr>
              <a:xfrm>
                <a:off x="8838887" y="3265446"/>
                <a:ext cx="559425" cy="477054"/>
              </a:xfrm>
              <a:prstGeom prst="rect">
                <a:avLst/>
              </a:prstGeom>
              <a:blipFill>
                <a:blip r:embed="rId2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378712407"/>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C2F5FC31-0EB1-FAA0-C81B-31505DA67FDA}"/>
              </a:ext>
            </a:extLst>
          </p:cNvPr>
          <p:cNvSpPr txBox="1"/>
          <p:nvPr/>
        </p:nvSpPr>
        <p:spPr>
          <a:xfrm>
            <a:off x="402400" y="1518915"/>
            <a:ext cx="11218100" cy="1446550"/>
          </a:xfrm>
          <a:prstGeom prst="rect">
            <a:avLst/>
          </a:prstGeom>
          <a:noFill/>
        </p:spPr>
        <p:txBody>
          <a:bodyPr wrap="square" rtlCol="0">
            <a:spAutoFit/>
          </a:bodyPr>
          <a:lstStyle/>
          <a:p>
            <a:pPr>
              <a:spcBef>
                <a:spcPts val="600"/>
              </a:spcBef>
              <a:spcAft>
                <a:spcPts val="600"/>
              </a:spcAft>
            </a:pPr>
            <a:r>
              <a:rPr lang="en-US" sz="1600" b="1"/>
              <a:t>Back to the initial questions:</a:t>
            </a:r>
          </a:p>
          <a:p>
            <a:pPr marL="742950" lvl="1" indent="-285750">
              <a:spcBef>
                <a:spcPts val="600"/>
              </a:spcBef>
              <a:spcAft>
                <a:spcPts val="600"/>
              </a:spcAft>
              <a:buFont typeface="Arial" panose="020B0604020202020204" pitchFamily="34" charset="0"/>
              <a:buChar char="•"/>
            </a:pPr>
            <a:r>
              <a:rPr lang="en-US" sz="1400"/>
              <a:t>Calculate the </a:t>
            </a:r>
            <a:r>
              <a:rPr lang="en-US" sz="1400" b="1">
                <a:solidFill>
                  <a:schemeClr val="accent2"/>
                </a:solidFill>
              </a:rPr>
              <a:t>total CO2 emissions </a:t>
            </a:r>
            <a:r>
              <a:rPr lang="en-US" sz="1400"/>
              <a:t>caused by the system in delivering the same final demand</a:t>
            </a:r>
          </a:p>
          <a:p>
            <a:pPr marL="742950" lvl="1" indent="-285750">
              <a:spcBef>
                <a:spcPts val="600"/>
              </a:spcBef>
              <a:spcAft>
                <a:spcPts val="600"/>
              </a:spcAft>
              <a:buFont typeface="Arial" panose="020B0604020202020204" pitchFamily="34" charset="0"/>
              <a:buChar char="•"/>
            </a:pPr>
            <a:r>
              <a:rPr lang="en-US" sz="1400"/>
              <a:t>Once the Leontief quantity model has solved, environmental transactions can be consequently determined</a:t>
            </a:r>
          </a:p>
          <a:p>
            <a:pPr marL="742950" lvl="1" indent="-285750">
              <a:spcBef>
                <a:spcPts val="600"/>
              </a:spcBef>
              <a:spcAft>
                <a:spcPts val="600"/>
              </a:spcAft>
              <a:buFont typeface="Arial" panose="020B0604020202020204" pitchFamily="34" charset="0"/>
              <a:buChar char="•"/>
            </a:pPr>
            <a:r>
              <a:rPr lang="en-US" sz="1400"/>
              <a:t>Given a </a:t>
            </a:r>
            <a:r>
              <a:rPr lang="en-US" sz="1400" b="1">
                <a:solidFill>
                  <a:schemeClr val="accent2"/>
                </a:solidFill>
              </a:rPr>
              <a:t>same productive system</a:t>
            </a:r>
            <a:r>
              <a:rPr lang="en-US" sz="1400"/>
              <a:t>, environmental transactions can be seen from two different perspectives:</a:t>
            </a:r>
          </a:p>
        </p:txBody>
      </p:sp>
      <p:sp>
        <p:nvSpPr>
          <p:cNvPr id="5" name="Rettangolo 64">
            <a:extLst>
              <a:ext uri="{FF2B5EF4-FFF2-40B4-BE49-F238E27FC236}">
                <a16:creationId xmlns:a16="http://schemas.microsoft.com/office/drawing/2014/main" id="{DBDA9CBB-0734-D37B-93A3-D130E2FBDBE8}"/>
              </a:ext>
            </a:extLst>
          </p:cNvPr>
          <p:cNvSpPr>
            <a:spLocks noChangeArrowheads="1"/>
          </p:cNvSpPr>
          <p:nvPr/>
        </p:nvSpPr>
        <p:spPr bwMode="auto">
          <a:xfrm>
            <a:off x="1555201" y="3451616"/>
            <a:ext cx="421920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lgn="r">
              <a:spcAft>
                <a:spcPts val="600"/>
              </a:spcAft>
            </a:pPr>
            <a:r>
              <a:rPr lang="en-US" altLang="it-IT" sz="1600" dirty="0">
                <a:solidFill>
                  <a:schemeClr val="accent2"/>
                </a:solidFill>
                <a:latin typeface="+mn-lt"/>
                <a:ea typeface="+mn-ea"/>
              </a:rPr>
              <a:t>Production-based accounting</a:t>
            </a:r>
          </a:p>
          <a:p>
            <a:pPr algn="r">
              <a:spcAft>
                <a:spcPts val="600"/>
              </a:spcAft>
            </a:pPr>
            <a:r>
              <a:rPr lang="en-US" altLang="it-IT" sz="1400" b="0" dirty="0">
                <a:latin typeface="+mn-lt"/>
                <a:ea typeface="+mn-ea"/>
              </a:rPr>
              <a:t>Transactions directly caused by each activity</a:t>
            </a:r>
          </a:p>
          <a:p>
            <a:pPr algn="r">
              <a:spcAft>
                <a:spcPts val="600"/>
              </a:spcAft>
            </a:pPr>
            <a:endParaRPr lang="en-US" altLang="it-IT" sz="1400" b="0" i="1" dirty="0">
              <a:latin typeface="+mn-lt"/>
              <a:ea typeface="+mn-ea"/>
            </a:endParaRPr>
          </a:p>
          <a:p>
            <a:pPr algn="r">
              <a:spcAft>
                <a:spcPts val="600"/>
              </a:spcAft>
            </a:pPr>
            <a:r>
              <a:rPr lang="en-US" altLang="it-IT" sz="1400" b="0" i="1" dirty="0">
                <a:latin typeface="+mn-lt"/>
                <a:ea typeface="+mn-ea"/>
              </a:rPr>
              <a:t>CO2 emissions directly produced by power plants</a:t>
            </a:r>
          </a:p>
          <a:p>
            <a:pPr algn="r">
              <a:spcAft>
                <a:spcPts val="600"/>
              </a:spcAft>
            </a:pPr>
            <a:r>
              <a:rPr lang="en-US" altLang="it-IT" sz="1400" b="0" i="1" dirty="0">
                <a:latin typeface="+mn-lt"/>
                <a:ea typeface="+mn-ea"/>
              </a:rPr>
              <a:t>Water use of agriculture sector</a:t>
            </a:r>
          </a:p>
          <a:p>
            <a:pPr algn="r">
              <a:spcAft>
                <a:spcPts val="600"/>
              </a:spcAft>
            </a:pPr>
            <a:r>
              <a:rPr lang="en-US" altLang="it-IT" sz="1400" b="0" i="1" dirty="0">
                <a:latin typeface="+mn-lt"/>
                <a:ea typeface="+mn-ea"/>
              </a:rPr>
              <a:t>Energy use by service sector</a:t>
            </a:r>
          </a:p>
        </p:txBody>
      </p:sp>
      <p:sp>
        <p:nvSpPr>
          <p:cNvPr id="7" name="Rettangolo 64">
            <a:extLst>
              <a:ext uri="{FF2B5EF4-FFF2-40B4-BE49-F238E27FC236}">
                <a16:creationId xmlns:a16="http://schemas.microsoft.com/office/drawing/2014/main" id="{0B970D0E-7C91-7B75-EC8F-63A26120A111}"/>
              </a:ext>
            </a:extLst>
          </p:cNvPr>
          <p:cNvSpPr>
            <a:spLocks noChangeArrowheads="1"/>
          </p:cNvSpPr>
          <p:nvPr/>
        </p:nvSpPr>
        <p:spPr bwMode="auto">
          <a:xfrm>
            <a:off x="6367201" y="3456681"/>
            <a:ext cx="4720799"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600" dirty="0">
                <a:solidFill>
                  <a:schemeClr val="accent2"/>
                </a:solidFill>
                <a:latin typeface="+mn-lt"/>
                <a:ea typeface="+mn-ea"/>
              </a:rPr>
              <a:t>Consumption-based accounting (CBA)</a:t>
            </a:r>
          </a:p>
          <a:p>
            <a:pPr>
              <a:spcAft>
                <a:spcPts val="600"/>
              </a:spcAft>
            </a:pPr>
            <a:r>
              <a:rPr lang="en-US" altLang="it-IT" sz="1400" b="0" dirty="0">
                <a:latin typeface="+mn-lt"/>
                <a:ea typeface="+mn-ea"/>
              </a:rPr>
              <a:t>Transactions embodied in final demand commodity</a:t>
            </a:r>
          </a:p>
          <a:p>
            <a:pPr>
              <a:spcAft>
                <a:spcPts val="600"/>
              </a:spcAft>
            </a:pPr>
            <a:endParaRPr lang="en-US" altLang="it-IT" sz="1400" b="0" dirty="0">
              <a:latin typeface="+mn-lt"/>
              <a:ea typeface="+mn-ea"/>
            </a:endParaRPr>
          </a:p>
          <a:p>
            <a:pPr>
              <a:spcAft>
                <a:spcPts val="600"/>
              </a:spcAft>
            </a:pPr>
            <a:r>
              <a:rPr lang="en-US" altLang="it-IT" sz="1400" b="0" i="1" dirty="0">
                <a:latin typeface="+mn-lt"/>
                <a:ea typeface="+mn-ea"/>
              </a:rPr>
              <a:t>CO2 emissions embedded in manufactured goods</a:t>
            </a:r>
          </a:p>
          <a:p>
            <a:pPr>
              <a:spcAft>
                <a:spcPts val="600"/>
              </a:spcAft>
            </a:pPr>
            <a:r>
              <a:rPr lang="en-US" altLang="it-IT" sz="1400" b="0" i="1" dirty="0">
                <a:latin typeface="+mn-lt"/>
                <a:ea typeface="+mn-ea"/>
              </a:rPr>
              <a:t>Virtual water embedded in food products</a:t>
            </a:r>
          </a:p>
          <a:p>
            <a:pPr>
              <a:spcAft>
                <a:spcPts val="600"/>
              </a:spcAft>
            </a:pPr>
            <a:r>
              <a:rPr lang="en-US" altLang="it-IT" sz="1400" b="0" i="1" dirty="0">
                <a:latin typeface="+mn-lt"/>
                <a:ea typeface="+mn-ea"/>
              </a:rPr>
              <a:t>Energy embodied in services products</a:t>
            </a:r>
          </a:p>
        </p:txBody>
      </p:sp>
      <p:cxnSp>
        <p:nvCxnSpPr>
          <p:cNvPr id="8" name="Connettore diritto 7">
            <a:extLst>
              <a:ext uri="{FF2B5EF4-FFF2-40B4-BE49-F238E27FC236}">
                <a16:creationId xmlns:a16="http://schemas.microsoft.com/office/drawing/2014/main" id="{5DD44732-825E-553A-9730-0EFCA91AE8BE}"/>
              </a:ext>
            </a:extLst>
          </p:cNvPr>
          <p:cNvCxnSpPr>
            <a:cxnSpLocks/>
          </p:cNvCxnSpPr>
          <p:nvPr/>
        </p:nvCxnSpPr>
        <p:spPr>
          <a:xfrm>
            <a:off x="6048000" y="3258323"/>
            <a:ext cx="0" cy="2032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Visualizza immagine di origine">
            <a:extLst>
              <a:ext uri="{FF2B5EF4-FFF2-40B4-BE49-F238E27FC236}">
                <a16:creationId xmlns:a16="http://schemas.microsoft.com/office/drawing/2014/main" id="{2FD4FEC9-CA65-DE65-5917-2F19E99AD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769" b="9236"/>
          <a:stretch/>
        </p:blipFill>
        <p:spPr bwMode="auto">
          <a:xfrm>
            <a:off x="4410951" y="5435223"/>
            <a:ext cx="1363450" cy="1276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Visualizza immagine di origine">
            <a:extLst>
              <a:ext uri="{FF2B5EF4-FFF2-40B4-BE49-F238E27FC236}">
                <a16:creationId xmlns:a16="http://schemas.microsoft.com/office/drawing/2014/main" id="{A48D4893-BEA6-89B5-1BD5-C908F33727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769" b="9236"/>
          <a:stretch/>
        </p:blipFill>
        <p:spPr bwMode="auto">
          <a:xfrm>
            <a:off x="6417601" y="5435223"/>
            <a:ext cx="1363450" cy="127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00084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400" y="1825625"/>
            <a:ext cx="10523747" cy="2950906"/>
          </a:xfrm>
        </p:spPr>
        <p:txBody>
          <a:bodyPr vert="horz" lIns="91440" tIns="45720" rIns="91440" bIns="45720" rtlCol="0" anchor="t">
            <a:normAutofit/>
          </a:bodyPr>
          <a:lstStyle/>
          <a:p>
            <a:pPr marL="0" indent="0">
              <a:spcAft>
                <a:spcPts val="600"/>
              </a:spcAft>
              <a:buNone/>
            </a:pPr>
            <a:r>
              <a:rPr lang="en-GB" sz="2000" b="1" dirty="0">
                <a:solidFill>
                  <a:schemeClr val="accent1">
                    <a:lumMod val="40000"/>
                    <a:lumOff val="60000"/>
                  </a:schemeClr>
                </a:solidFill>
                <a:latin typeface="Open Sans"/>
              </a:rPr>
              <a:t>By the end of this lecture, you will:</a:t>
            </a:r>
          </a:p>
          <a:p>
            <a:r>
              <a:rPr lang="en-US" sz="2000" dirty="0">
                <a:latin typeface="Open Sans"/>
              </a:rPr>
              <a:t>Understand the </a:t>
            </a:r>
            <a:r>
              <a:rPr lang="en-US" sz="2000" b="1" dirty="0">
                <a:latin typeface="Open Sans"/>
              </a:rPr>
              <a:t>basics of Input-Output Analysis</a:t>
            </a:r>
          </a:p>
          <a:p>
            <a:r>
              <a:rPr lang="en-US" sz="2000" dirty="0">
                <a:latin typeface="Open Sans"/>
              </a:rPr>
              <a:t>Understand the </a:t>
            </a:r>
            <a:r>
              <a:rPr lang="en-US" sz="2000" b="1" dirty="0">
                <a:latin typeface="Open Sans"/>
              </a:rPr>
              <a:t>meaning of Leontief Inverse matrix</a:t>
            </a:r>
          </a:p>
          <a:p>
            <a:r>
              <a:rPr lang="en-US" sz="2000" dirty="0">
                <a:latin typeface="Open Sans"/>
              </a:rPr>
              <a:t>Define and use basic Input-Output </a:t>
            </a:r>
            <a:r>
              <a:rPr lang="en-US" sz="2000" b="1" dirty="0">
                <a:latin typeface="Open Sans"/>
              </a:rPr>
              <a:t>quantity and price models</a:t>
            </a:r>
          </a:p>
          <a:p>
            <a:r>
              <a:rPr lang="en-US" sz="2000" dirty="0">
                <a:latin typeface="Open Sans"/>
              </a:rPr>
              <a:t>Understand the fundamental </a:t>
            </a:r>
            <a:r>
              <a:rPr lang="en-US" sz="2000" b="1" dirty="0">
                <a:latin typeface="Open Sans"/>
              </a:rPr>
              <a:t>structure of national economic accounts</a:t>
            </a:r>
            <a:endParaRPr lang="en-GB" sz="2000" b="1" dirty="0">
              <a:latin typeface="Open Sans"/>
            </a:endParaRPr>
          </a:p>
        </p:txBody>
      </p:sp>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813611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a:t>
            </a:r>
          </a:p>
        </p:txBody>
      </p:sp>
      <p:sp>
        <p:nvSpPr>
          <p:cNvPr id="5" name="TextBox 4">
            <a:extLst>
              <a:ext uri="{FF2B5EF4-FFF2-40B4-BE49-F238E27FC236}">
                <a16:creationId xmlns:a16="http://schemas.microsoft.com/office/drawing/2014/main" id="{0CAABDF5-2F44-9868-E109-9C56A9FE3A2E}"/>
              </a:ext>
            </a:extLst>
          </p:cNvPr>
          <p:cNvSpPr txBox="1"/>
          <p:nvPr/>
        </p:nvSpPr>
        <p:spPr>
          <a:xfrm>
            <a:off x="402400" y="4680225"/>
            <a:ext cx="11162828" cy="646331"/>
          </a:xfrm>
          <a:prstGeom prst="rect">
            <a:avLst/>
          </a:prstGeom>
          <a:noFill/>
        </p:spPr>
        <p:txBody>
          <a:bodyPr wrap="square">
            <a:spAutoFit/>
          </a:bodyPr>
          <a:lstStyle/>
          <a:p>
            <a:r>
              <a:rPr lang="it-IT" dirty="0" err="1">
                <a:latin typeface="Open Sans" panose="020B0606030504020204" pitchFamily="34" charset="0"/>
                <a:ea typeface="Open Sans" panose="020B0606030504020204" pitchFamily="34" charset="0"/>
                <a:cs typeface="Open Sans" panose="020B0606030504020204" pitchFamily="34" charset="0"/>
              </a:rPr>
              <a:t>Please</a:t>
            </a:r>
            <a:r>
              <a:rPr lang="it-IT" dirty="0">
                <a:latin typeface="Open Sans" panose="020B0606030504020204" pitchFamily="34" charset="0"/>
                <a:ea typeface="Open Sans" panose="020B0606030504020204" pitchFamily="34" charset="0"/>
                <a:cs typeface="Open Sans" panose="020B0606030504020204" pitchFamily="34" charset="0"/>
              </a:rPr>
              <a:t> be aware you find </a:t>
            </a:r>
            <a:r>
              <a:rPr lang="it-IT" dirty="0" err="1">
                <a:latin typeface="Open Sans" panose="020B0606030504020204" pitchFamily="34" charset="0"/>
                <a:ea typeface="Open Sans" panose="020B0606030504020204" pitchFamily="34" charset="0"/>
                <a:cs typeface="Open Sans" panose="020B0606030504020204" pitchFamily="34" charset="0"/>
              </a:rPr>
              <a:t>supporting</a:t>
            </a:r>
            <a:r>
              <a:rPr lang="it-IT" dirty="0">
                <a:latin typeface="Open Sans" panose="020B0606030504020204" pitchFamily="34" charset="0"/>
                <a:ea typeface="Open Sans" panose="020B0606030504020204" pitchFamily="34" charset="0"/>
                <a:cs typeface="Open Sans" panose="020B0606030504020204" pitchFamily="34" charset="0"/>
              </a:rPr>
              <a:t> files for this </a:t>
            </a:r>
            <a:r>
              <a:rPr lang="it-IT" dirty="0" err="1">
                <a:latin typeface="Open Sans" panose="020B0606030504020204" pitchFamily="34" charset="0"/>
                <a:ea typeface="Open Sans" panose="020B0606030504020204" pitchFamily="34" charset="0"/>
                <a:cs typeface="Open Sans" panose="020B0606030504020204" pitchFamily="34" charset="0"/>
              </a:rPr>
              <a:t>lecture</a:t>
            </a:r>
            <a:r>
              <a:rPr lang="it-IT" dirty="0">
                <a:latin typeface="Open Sans" panose="020B0606030504020204" pitchFamily="34" charset="0"/>
                <a:ea typeface="Open Sans" panose="020B0606030504020204" pitchFamily="34" charset="0"/>
                <a:cs typeface="Open Sans" panose="020B0606030504020204" pitchFamily="34" charset="0"/>
              </a:rPr>
              <a:t> on Zenodo </a:t>
            </a:r>
            <a:r>
              <a:rPr lang="it-IT" dirty="0" err="1">
                <a:latin typeface="Open Sans" panose="020B0606030504020204" pitchFamily="34" charset="0"/>
                <a:ea typeface="Open Sans" panose="020B0606030504020204" pitchFamily="34" charset="0"/>
                <a:cs typeface="Open Sans" panose="020B0606030504020204" pitchFamily="34" charset="0"/>
              </a:rPr>
              <a:t>at</a:t>
            </a:r>
            <a:r>
              <a:rPr lang="it-IT" dirty="0">
                <a:latin typeface="Open Sans" panose="020B0606030504020204" pitchFamily="34" charset="0"/>
                <a:ea typeface="Open Sans" panose="020B0606030504020204" pitchFamily="34" charset="0"/>
                <a:cs typeface="Open Sans" panose="020B0606030504020204" pitchFamily="34" charset="0"/>
              </a:rPr>
              <a:t> the following link: </a:t>
            </a:r>
            <a:r>
              <a:rPr lang="it-IT" dirty="0">
                <a:latin typeface="Open Sans" panose="020B0606030504020204" pitchFamily="34" charset="0"/>
                <a:ea typeface="Open Sans" panose="020B0606030504020204" pitchFamily="34" charset="0"/>
                <a:cs typeface="Open Sans" panose="020B0606030504020204" pitchFamily="34" charset="0"/>
                <a:hlinkClick r:id="rId3"/>
              </a:rPr>
              <a:t>https://doi.org/10.5281/zenodo.8308515</a:t>
            </a:r>
            <a:r>
              <a:rPr lang="it-IT"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688935345"/>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11" name="CasellaDiTesto 10">
            <a:extLst>
              <a:ext uri="{FF2B5EF4-FFF2-40B4-BE49-F238E27FC236}">
                <a16:creationId xmlns:a16="http://schemas.microsoft.com/office/drawing/2014/main" id="{D4301E69-A514-98F0-988E-D7AF8432BDD8}"/>
              </a:ext>
            </a:extLst>
          </p:cNvPr>
          <p:cNvSpPr txBox="1"/>
          <p:nvPr/>
        </p:nvSpPr>
        <p:spPr>
          <a:xfrm>
            <a:off x="397246" y="1609480"/>
            <a:ext cx="11218100" cy="707886"/>
          </a:xfrm>
          <a:prstGeom prst="rect">
            <a:avLst/>
          </a:prstGeom>
          <a:noFill/>
        </p:spPr>
        <p:txBody>
          <a:bodyPr wrap="square" rtlCol="0">
            <a:spAutoFit/>
          </a:bodyPr>
          <a:lstStyle/>
          <a:p>
            <a:pPr>
              <a:spcBef>
                <a:spcPts val="600"/>
              </a:spcBef>
              <a:spcAft>
                <a:spcPts val="600"/>
              </a:spcAft>
            </a:pPr>
            <a:r>
              <a:rPr lang="en-US" sz="1600" b="1"/>
              <a:t>Back to the initial questions:</a:t>
            </a:r>
          </a:p>
          <a:p>
            <a:pPr marL="742950" lvl="1" indent="-285750">
              <a:spcBef>
                <a:spcPts val="600"/>
              </a:spcBef>
              <a:spcAft>
                <a:spcPts val="600"/>
              </a:spcAft>
              <a:buFont typeface="Arial" panose="020B0604020202020204" pitchFamily="34" charset="0"/>
              <a:buChar char="•"/>
            </a:pPr>
            <a:r>
              <a:rPr lang="en-US" sz="1400"/>
              <a:t>Calculate the </a:t>
            </a:r>
            <a:r>
              <a:rPr lang="en-US" sz="1400" b="1">
                <a:solidFill>
                  <a:schemeClr val="accent2"/>
                </a:solidFill>
              </a:rPr>
              <a:t>total CO2 emissions </a:t>
            </a:r>
            <a:r>
              <a:rPr lang="en-US" sz="1400"/>
              <a:t>caused by the system in delivering the same final demand</a:t>
            </a:r>
          </a:p>
        </p:txBody>
      </p:sp>
      <p:sp>
        <p:nvSpPr>
          <p:cNvPr id="12" name="Rettangolo 64">
            <a:extLst>
              <a:ext uri="{FF2B5EF4-FFF2-40B4-BE49-F238E27FC236}">
                <a16:creationId xmlns:a16="http://schemas.microsoft.com/office/drawing/2014/main" id="{7C971FA8-9E84-8005-2F50-59241922A37A}"/>
              </a:ext>
            </a:extLst>
          </p:cNvPr>
          <p:cNvSpPr>
            <a:spLocks noChangeArrowheads="1"/>
          </p:cNvSpPr>
          <p:nvPr/>
        </p:nvSpPr>
        <p:spPr bwMode="auto">
          <a:xfrm>
            <a:off x="1059670" y="2551164"/>
            <a:ext cx="5458375"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dirty="0">
                <a:solidFill>
                  <a:schemeClr val="accent2"/>
                </a:solidFill>
                <a:latin typeface="Trebuchet MS" panose="020B0603020202020204" pitchFamily="34" charset="0"/>
                <a:cs typeface="Arial" panose="020B0604020202020204" pitchFamily="34" charset="0"/>
              </a:rPr>
              <a:t>Environmental transactions coefficients matrix </a:t>
            </a:r>
          </a:p>
          <a:p>
            <a:pPr>
              <a:spcAft>
                <a:spcPts val="600"/>
              </a:spcAft>
            </a:pPr>
            <a:r>
              <a:rPr lang="en-US" altLang="it-IT" sz="1400" b="0" dirty="0">
                <a:latin typeface="Trebuchet MS" panose="020B0603020202020204" pitchFamily="34" charset="0"/>
                <a:cs typeface="Arial" panose="020B0604020202020204" pitchFamily="34" charset="0"/>
              </a:rPr>
              <a:t>Columns represent the </a:t>
            </a:r>
            <a:r>
              <a:rPr lang="en-US" altLang="it-IT" sz="1400" dirty="0">
                <a:latin typeface="Trebuchet MS" panose="020B0603020202020204" pitchFamily="34" charset="0"/>
                <a:cs typeface="Arial" panose="020B0604020202020204" pitchFamily="34" charset="0"/>
              </a:rPr>
              <a:t>direct </a:t>
            </a:r>
            <a:r>
              <a:rPr lang="en-US" altLang="it-IT" sz="1400" b="0" dirty="0">
                <a:latin typeface="Trebuchet MS" panose="020B0603020202020204" pitchFamily="34" charset="0"/>
                <a:cs typeface="Arial" panose="020B0604020202020204" pitchFamily="34" charset="0"/>
              </a:rPr>
              <a:t>exogenous transactions with the environment per unit of each </a:t>
            </a:r>
            <a:r>
              <a:rPr lang="en-US" altLang="it-IT" sz="1400" b="0" dirty="0" err="1">
                <a:latin typeface="Trebuchet MS" panose="020B0603020202020204" pitchFamily="34" charset="0"/>
                <a:cs typeface="Arial" panose="020B0604020202020204" pitchFamily="34" charset="0"/>
              </a:rPr>
              <a:t>i-th</a:t>
            </a:r>
            <a:r>
              <a:rPr lang="en-US" altLang="it-IT" sz="1400" b="0" dirty="0">
                <a:latin typeface="Trebuchet MS" panose="020B0603020202020204" pitchFamily="34" charset="0"/>
                <a:cs typeface="Arial" panose="020B0604020202020204" pitchFamily="34" charset="0"/>
              </a:rPr>
              <a:t> activity </a:t>
            </a:r>
            <a:r>
              <a:rPr lang="en-US" altLang="it-IT" sz="1400" dirty="0">
                <a:latin typeface="Trebuchet MS" panose="020B0603020202020204" pitchFamily="34" charset="0"/>
                <a:cs typeface="Arial" panose="020B0604020202020204" pitchFamily="34" charset="0"/>
              </a:rPr>
              <a:t>output</a:t>
            </a:r>
            <a:r>
              <a:rPr lang="en-US" altLang="it-IT" sz="1400" b="0" dirty="0">
                <a:latin typeface="Trebuchet MS" panose="020B0603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AD7D6A81-3DE7-5594-EFAA-96E4D92E96D2}"/>
                  </a:ext>
                </a:extLst>
              </p:cNvPr>
              <p:cNvSpPr txBox="1"/>
              <p:nvPr/>
            </p:nvSpPr>
            <p:spPr>
              <a:xfrm>
                <a:off x="7054181" y="2768917"/>
                <a:ext cx="3715837" cy="5950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b="1"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𝐞</m:t>
                          </m:r>
                        </m:e>
                        <m:sub>
                          <m:r>
                            <a:rPr lang="it-IT" i="1">
                              <a:solidFill>
                                <a:schemeClr val="tx1"/>
                              </a:solidFill>
                              <a:latin typeface="Cambria Math" panose="02040503050406030204" pitchFamily="18" charset="0"/>
                            </a:rPr>
                            <m:t>1</m:t>
                          </m:r>
                          <m:r>
                            <a:rPr lang="it-IT" b="0" i="1" smtClean="0">
                              <a:solidFill>
                                <a:schemeClr val="tx1"/>
                              </a:solidFill>
                              <a:latin typeface="Cambria Math" panose="02040503050406030204" pitchFamily="18" charset="0"/>
                            </a:rPr>
                            <m:t>,2</m:t>
                          </m:r>
                        </m:sub>
                      </m:sSub>
                      <m:r>
                        <a:rPr lang="it-IT" i="1">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𝑒</m:t>
                                    </m:r>
                                  </m:e>
                                  <m:sub>
                                    <m:r>
                                      <a:rPr lang="it-IT" i="1">
                                        <a:solidFill>
                                          <a:schemeClr val="tx1"/>
                                        </a:solidFill>
                                        <a:latin typeface="Cambria Math" panose="02040503050406030204" pitchFamily="18" charset="0"/>
                                      </a:rPr>
                                      <m:t>𝐺</m:t>
                                    </m:r>
                                  </m:sub>
                                </m:sSub>
                              </m:e>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𝑒</m:t>
                                    </m:r>
                                  </m:e>
                                  <m:sub>
                                    <m:r>
                                      <a:rPr lang="it-IT" i="1">
                                        <a:solidFill>
                                          <a:schemeClr val="tx1"/>
                                        </a:solidFill>
                                        <a:latin typeface="Cambria Math" panose="02040503050406030204" pitchFamily="18" charset="0"/>
                                      </a:rPr>
                                      <m:t>𝐸</m:t>
                                    </m:r>
                                  </m:sub>
                                </m:sSub>
                              </m:e>
                            </m:mr>
                          </m:m>
                        </m:e>
                      </m:d>
                      <m:r>
                        <a:rPr lang="it-IT" i="1" dirty="0">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r>
                                  <a:rPr lang="it-IT" i="1">
                                    <a:solidFill>
                                      <a:schemeClr val="tx1"/>
                                    </a:solidFill>
                                    <a:latin typeface="Cambria Math" panose="02040503050406030204" pitchFamily="18" charset="0"/>
                                  </a:rPr>
                                  <m:t>4 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den>
                                </m:f>
                                <m:r>
                                  <m:rPr>
                                    <m:nor/>
                                  </m:rPr>
                                  <a:rPr lang="it-IT" i="1" dirty="0">
                                    <a:solidFill>
                                      <a:schemeClr val="tx1"/>
                                    </a:solidFill>
                                    <a:latin typeface="Cambria Math" panose="02040503050406030204" pitchFamily="18" charset="0"/>
                                  </a:rPr>
                                  <m:t> </m:t>
                                </m:r>
                              </m:e>
                              <m:e>
                                <m:r>
                                  <a:rPr lang="it-IT" i="1">
                                    <a:solidFill>
                                      <a:schemeClr val="tx1"/>
                                    </a:solidFill>
                                    <a:latin typeface="Cambria Math" panose="02040503050406030204" pitchFamily="18" charset="0"/>
                                  </a:rPr>
                                  <m:t>20 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den>
                                </m:f>
                                <m:r>
                                  <m:rPr>
                                    <m:nor/>
                                  </m:rPr>
                                  <a:rPr lang="it-IT" i="1" dirty="0">
                                    <a:solidFill>
                                      <a:schemeClr val="tx1"/>
                                    </a:solidFill>
                                    <a:latin typeface="Cambria Math" panose="02040503050406030204" pitchFamily="18" charset="0"/>
                                  </a:rPr>
                                  <m:t> </m:t>
                                </m:r>
                              </m:e>
                            </m:mr>
                          </m:m>
                        </m:e>
                      </m:d>
                    </m:oMath>
                  </m:oMathPara>
                </a14:m>
                <a:endParaRPr lang="it-IT" i="1" dirty="0">
                  <a:solidFill>
                    <a:schemeClr val="tx1"/>
                  </a:solidFill>
                  <a:latin typeface="Cambria Math" panose="02040503050406030204" pitchFamily="18" charset="0"/>
                </a:endParaRPr>
              </a:p>
            </p:txBody>
          </p:sp>
        </mc:Choice>
        <mc:Fallback xmlns="">
          <p:sp>
            <p:nvSpPr>
              <p:cNvPr id="13" name="CasellaDiTesto 12">
                <a:extLst>
                  <a:ext uri="{FF2B5EF4-FFF2-40B4-BE49-F238E27FC236}">
                    <a16:creationId xmlns:a16="http://schemas.microsoft.com/office/drawing/2014/main" id="{AD7D6A81-3DE7-5594-EFAA-96E4D92E96D2}"/>
                  </a:ext>
                </a:extLst>
              </p:cNvPr>
              <p:cNvSpPr txBox="1">
                <a:spLocks noRot="1" noChangeAspect="1" noMove="1" noResize="1" noEditPoints="1" noAdjustHandles="1" noChangeArrowheads="1" noChangeShapeType="1" noTextEdit="1"/>
              </p:cNvSpPr>
              <p:nvPr/>
            </p:nvSpPr>
            <p:spPr>
              <a:xfrm>
                <a:off x="7054181" y="2768917"/>
                <a:ext cx="3715837" cy="59503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07B573B7-7D8C-D14A-69DE-3A5E90B55187}"/>
                  </a:ext>
                </a:extLst>
              </p:cNvPr>
              <p:cNvSpPr txBox="1"/>
              <p:nvPr/>
            </p:nvSpPr>
            <p:spPr>
              <a:xfrm>
                <a:off x="2423728" y="4012864"/>
                <a:ext cx="1874719" cy="4081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2000" b="1" i="0" smtClean="0">
                        <a:solidFill>
                          <a:schemeClr val="tx1"/>
                        </a:solidFill>
                        <a:latin typeface="Cambria Math" panose="02040503050406030204" pitchFamily="18" charset="0"/>
                      </a:rPr>
                      <m:t>𝐄</m:t>
                    </m:r>
                    <m:r>
                      <a:rPr lang="it-IT" sz="2000" i="1">
                        <a:solidFill>
                          <a:schemeClr val="tx1"/>
                        </a:solidFill>
                        <a:latin typeface="Cambria Math" panose="02040503050406030204" pitchFamily="18" charset="0"/>
                      </a:rPr>
                      <m:t>=</m:t>
                    </m:r>
                    <m:r>
                      <a:rPr lang="it-IT" sz="2000" b="1" i="0" smtClean="0">
                        <a:solidFill>
                          <a:schemeClr val="tx1"/>
                        </a:solidFill>
                        <a:latin typeface="Cambria Math" panose="02040503050406030204" pitchFamily="18" charset="0"/>
                      </a:rPr>
                      <m:t>𝐞</m:t>
                    </m:r>
                    <m:r>
                      <a:rPr lang="it-IT" sz="2000" b="1" i="1" smtClean="0">
                        <a:solidFill>
                          <a:schemeClr val="tx1"/>
                        </a:solidFill>
                        <a:latin typeface="Cambria Math" panose="02040503050406030204" pitchFamily="18" charset="0"/>
                      </a:rPr>
                      <m:t> </m:t>
                    </m:r>
                    <m:acc>
                      <m:accPr>
                        <m:chr m:val="̂"/>
                        <m:ctrlPr>
                          <a:rPr lang="it-IT" sz="2000" b="1" i="1">
                            <a:solidFill>
                              <a:schemeClr val="tx1"/>
                            </a:solidFill>
                            <a:latin typeface="Cambria Math" panose="02040503050406030204" pitchFamily="18" charset="0"/>
                            <a:ea typeface="Cambria Math" panose="02040503050406030204" pitchFamily="18" charset="0"/>
                          </a:rPr>
                        </m:ctrlPr>
                      </m:accPr>
                      <m:e>
                        <m:r>
                          <a:rPr lang="it-IT" sz="2000" b="1" i="0" smtClean="0">
                            <a:solidFill>
                              <a:schemeClr val="tx1"/>
                            </a:solidFill>
                            <a:latin typeface="Cambria Math" panose="02040503050406030204" pitchFamily="18" charset="0"/>
                          </a:rPr>
                          <m:t>𝐗</m:t>
                        </m:r>
                      </m:e>
                    </m:acc>
                  </m:oMath>
                </a14:m>
                <a:r>
                  <a:rPr lang="it-IT" sz="2000" i="1" dirty="0">
                    <a:solidFill>
                      <a:schemeClr val="tx1"/>
                    </a:solidFill>
                    <a:latin typeface="Cambria Math" panose="02040503050406030204" pitchFamily="18" charset="0"/>
                  </a:rPr>
                  <a:t> </a:t>
                </a:r>
              </a:p>
            </p:txBody>
          </p:sp>
        </mc:Choice>
        <mc:Fallback xmlns="">
          <p:sp>
            <p:nvSpPr>
              <p:cNvPr id="14" name="CasellaDiTesto 13">
                <a:extLst>
                  <a:ext uri="{FF2B5EF4-FFF2-40B4-BE49-F238E27FC236}">
                    <a16:creationId xmlns:a16="http://schemas.microsoft.com/office/drawing/2014/main" id="{07B573B7-7D8C-D14A-69DE-3A5E90B55187}"/>
                  </a:ext>
                </a:extLst>
              </p:cNvPr>
              <p:cNvSpPr txBox="1">
                <a:spLocks noRot="1" noChangeAspect="1" noMove="1" noResize="1" noEditPoints="1" noAdjustHandles="1" noChangeArrowheads="1" noChangeShapeType="1" noTextEdit="1"/>
              </p:cNvSpPr>
              <p:nvPr/>
            </p:nvSpPr>
            <p:spPr>
              <a:xfrm>
                <a:off x="2423728" y="4012864"/>
                <a:ext cx="1874719" cy="408189"/>
              </a:xfrm>
              <a:prstGeom prst="rect">
                <a:avLst/>
              </a:prstGeom>
              <a:blipFill>
                <a:blip r:embed="rId4"/>
                <a:stretch>
                  <a:fillRect t="-74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2BDCFB64-08AF-5FD9-E580-1E2A8368A4A2}"/>
                  </a:ext>
                </a:extLst>
              </p:cNvPr>
              <p:cNvSpPr txBox="1"/>
              <p:nvPr/>
            </p:nvSpPr>
            <p:spPr>
              <a:xfrm>
                <a:off x="2423728" y="4412974"/>
                <a:ext cx="2258230" cy="400110"/>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2000" b="1" i="0" smtClean="0">
                        <a:solidFill>
                          <a:schemeClr val="tx1"/>
                        </a:solidFill>
                        <a:latin typeface="Cambria Math" panose="02040503050406030204" pitchFamily="18" charset="0"/>
                      </a:rPr>
                      <m:t>𝐄</m:t>
                    </m:r>
                    <m:r>
                      <a:rPr lang="it-IT" sz="2000" i="1">
                        <a:solidFill>
                          <a:schemeClr val="tx1"/>
                        </a:solidFill>
                        <a:latin typeface="Cambria Math" panose="02040503050406030204" pitchFamily="18" charset="0"/>
                      </a:rPr>
                      <m:t>=</m:t>
                    </m:r>
                    <m:r>
                      <a:rPr lang="it-IT" sz="2000" b="1" i="0" smtClean="0">
                        <a:solidFill>
                          <a:schemeClr val="tx1"/>
                        </a:solidFill>
                        <a:latin typeface="Cambria Math" panose="02040503050406030204" pitchFamily="18" charset="0"/>
                      </a:rPr>
                      <m:t>𝐞</m:t>
                    </m:r>
                    <m:r>
                      <a:rPr lang="it-IT" sz="2000" b="0" i="1" smtClean="0">
                        <a:solidFill>
                          <a:schemeClr val="tx1"/>
                        </a:solidFill>
                        <a:latin typeface="Cambria Math" panose="02040503050406030204" pitchFamily="18" charset="0"/>
                      </a:rPr>
                      <m:t> </m:t>
                    </m:r>
                    <m:r>
                      <a:rPr lang="it-IT" sz="2000" i="1">
                        <a:solidFill>
                          <a:schemeClr val="tx1"/>
                        </a:solidFill>
                        <a:latin typeface="Cambria Math" panose="02040503050406030204" pitchFamily="18" charset="0"/>
                      </a:rPr>
                      <m:t>𝑑𝑖𝑎𝑔</m:t>
                    </m:r>
                    <m:d>
                      <m:dPr>
                        <m:ctrlPr>
                          <a:rPr lang="it-IT" sz="2000" b="1" i="1">
                            <a:solidFill>
                              <a:schemeClr val="tx1"/>
                            </a:solidFill>
                            <a:latin typeface="Cambria Math" panose="02040503050406030204" pitchFamily="18" charset="0"/>
                            <a:ea typeface="Cambria Math" panose="02040503050406030204" pitchFamily="18" charset="0"/>
                          </a:rPr>
                        </m:ctrlPr>
                      </m:dPr>
                      <m:e>
                        <m:r>
                          <a:rPr lang="it-IT" sz="2000" b="1" i="0" smtClean="0">
                            <a:solidFill>
                              <a:schemeClr val="tx1"/>
                            </a:solidFill>
                            <a:latin typeface="Cambria Math" panose="02040503050406030204" pitchFamily="18" charset="0"/>
                          </a:rPr>
                          <m:t>𝐰</m:t>
                        </m:r>
                        <m:r>
                          <a:rPr lang="it-IT" sz="2000" b="1" i="0" smtClean="0">
                            <a:solidFill>
                              <a:schemeClr val="tx1"/>
                            </a:solidFill>
                            <a:latin typeface="Cambria Math" panose="02040503050406030204" pitchFamily="18" charset="0"/>
                          </a:rPr>
                          <m:t> </m:t>
                        </m:r>
                        <m:r>
                          <a:rPr lang="it-IT" sz="2000" b="1" i="0" smtClean="0">
                            <a:solidFill>
                              <a:schemeClr val="tx1"/>
                            </a:solidFill>
                            <a:latin typeface="Cambria Math" panose="02040503050406030204" pitchFamily="18" charset="0"/>
                          </a:rPr>
                          <m:t>𝐘</m:t>
                        </m:r>
                      </m:e>
                    </m:d>
                  </m:oMath>
                </a14:m>
                <a:r>
                  <a:rPr lang="it-IT" sz="2000" i="1" dirty="0">
                    <a:solidFill>
                      <a:schemeClr val="tx1"/>
                    </a:solidFill>
                    <a:latin typeface="Cambria Math" panose="02040503050406030204" pitchFamily="18" charset="0"/>
                  </a:rPr>
                  <a:t> </a:t>
                </a:r>
              </a:p>
            </p:txBody>
          </p:sp>
        </mc:Choice>
        <mc:Fallback xmlns="">
          <p:sp>
            <p:nvSpPr>
              <p:cNvPr id="15" name="CasellaDiTesto 14">
                <a:extLst>
                  <a:ext uri="{FF2B5EF4-FFF2-40B4-BE49-F238E27FC236}">
                    <a16:creationId xmlns:a16="http://schemas.microsoft.com/office/drawing/2014/main" id="{2BDCFB64-08AF-5FD9-E580-1E2A8368A4A2}"/>
                  </a:ext>
                </a:extLst>
              </p:cNvPr>
              <p:cNvSpPr txBox="1">
                <a:spLocks noRot="1" noChangeAspect="1" noMove="1" noResize="1" noEditPoints="1" noAdjustHandles="1" noChangeArrowheads="1" noChangeShapeType="1" noTextEdit="1"/>
              </p:cNvSpPr>
              <p:nvPr/>
            </p:nvSpPr>
            <p:spPr>
              <a:xfrm>
                <a:off x="2423728" y="4412974"/>
                <a:ext cx="2258230" cy="400110"/>
              </a:xfrm>
              <a:prstGeom prst="rect">
                <a:avLst/>
              </a:prstGeom>
              <a:blipFill>
                <a:blip r:embed="rId5"/>
                <a:stretch>
                  <a:fillRect b="-16667"/>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2D7E8C35-8A64-7516-69CF-0ED0C9CB4921}"/>
                  </a:ext>
                </a:extLst>
              </p:cNvPr>
              <p:cNvSpPr txBox="1"/>
              <p:nvPr/>
            </p:nvSpPr>
            <p:spPr>
              <a:xfrm>
                <a:off x="5052106" y="4181662"/>
                <a:ext cx="4582715" cy="5483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𝐸</m:t>
                                  </m:r>
                                </m:e>
                                <m:sub>
                                  <m:r>
                                    <a:rPr lang="it-IT" sz="1600" i="1">
                                      <a:solidFill>
                                        <a:schemeClr val="tx1"/>
                                      </a:solidFill>
                                      <a:latin typeface="Cambria Math" panose="02040503050406030204" pitchFamily="18" charset="0"/>
                                    </a:rPr>
                                    <m:t>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𝐸</m:t>
                                  </m:r>
                                </m:e>
                                <m:sub>
                                  <m:r>
                                    <a:rPr lang="it-IT" sz="1600" i="1">
                                      <a:solidFill>
                                        <a:schemeClr val="tx1"/>
                                      </a:solidFill>
                                      <a:latin typeface="Cambria Math" panose="02040503050406030204" pitchFamily="18" charset="0"/>
                                    </a:rPr>
                                    <m:t>𝐸</m:t>
                                  </m:r>
                                </m:sub>
                              </m:sSub>
                            </m:e>
                          </m:mr>
                        </m:m>
                      </m:e>
                    </m:d>
                    <m:r>
                      <a:rPr lang="it-IT" sz="1600" i="1">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𝑒</m:t>
                                  </m:r>
                                </m:e>
                                <m:sub>
                                  <m:r>
                                    <a:rPr lang="it-IT" sz="1600" i="1">
                                      <a:solidFill>
                                        <a:schemeClr val="tx1"/>
                                      </a:solidFill>
                                      <a:latin typeface="Cambria Math" panose="02040503050406030204" pitchFamily="18" charset="0"/>
                                    </a:rPr>
                                    <m:t>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𝑒</m:t>
                                  </m:r>
                                </m:e>
                                <m:sub>
                                  <m:r>
                                    <a:rPr lang="it-IT" sz="1600" i="1">
                                      <a:solidFill>
                                        <a:schemeClr val="tx1"/>
                                      </a:solidFill>
                                      <a:latin typeface="Cambria Math" panose="02040503050406030204" pitchFamily="18" charset="0"/>
                                    </a:rPr>
                                    <m:t>𝐸</m:t>
                                  </m:r>
                                </m:sub>
                              </m:sSub>
                            </m:e>
                          </m:mr>
                        </m:m>
                      </m:e>
                    </m:d>
                    <m:r>
                      <a:rPr lang="it-IT" sz="1600" b="1" i="1" smtClean="0">
                        <a:solidFill>
                          <a:schemeClr val="tx1"/>
                        </a:solidFill>
                        <a:latin typeface="Cambria Math" panose="02040503050406030204" pitchFamily="18" charset="0"/>
                      </a:rPr>
                      <m:t> </m:t>
                    </m:r>
                    <m:r>
                      <a:rPr lang="it-IT" sz="1600" i="1">
                        <a:solidFill>
                          <a:schemeClr val="tx1"/>
                        </a:solidFill>
                        <a:latin typeface="Cambria Math" panose="02040503050406030204" pitchFamily="18" charset="0"/>
                        <a:ea typeface="Cambria Math" panose="02040503050406030204" pitchFamily="18" charset="0"/>
                      </a:rPr>
                      <m:t>𝑑𝑖𝑎𝑔</m:t>
                    </m:r>
                    <m:d>
                      <m:dPr>
                        <m:ctrlPr>
                          <a:rPr lang="it-IT" sz="1600" b="1" i="1">
                            <a:solidFill>
                              <a:schemeClr val="tx1"/>
                            </a:solidFill>
                            <a:latin typeface="Cambria Math" panose="02040503050406030204" pitchFamily="18" charset="0"/>
                            <a:ea typeface="Cambria Math" panose="02040503050406030204" pitchFamily="18" charset="0"/>
                          </a:rPr>
                        </m:ctrlPr>
                      </m:dPr>
                      <m:e>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𝐺𝐺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𝐺𝐸</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𝐸𝐺</m:t>
                                      </m:r>
                                    </m:sub>
                                  </m:sSub>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𝐸𝐸</m:t>
                                      </m:r>
                                    </m:sub>
                                  </m:sSub>
                                </m:e>
                              </m:mr>
                            </m:m>
                          </m:e>
                        </m:d>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𝐺</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𝐸</m:t>
                                      </m:r>
                                    </m:sub>
                                  </m:sSub>
                                </m:e>
                              </m:mr>
                            </m:m>
                          </m:e>
                        </m:d>
                      </m:e>
                    </m:d>
                  </m:oMath>
                </a14:m>
                <a:r>
                  <a:rPr lang="it-IT" sz="1600" i="1" dirty="0">
                    <a:solidFill>
                      <a:schemeClr val="tx1"/>
                    </a:solidFill>
                    <a:latin typeface="Cambria Math" panose="02040503050406030204" pitchFamily="18" charset="0"/>
                  </a:rPr>
                  <a:t> </a:t>
                </a:r>
              </a:p>
            </p:txBody>
          </p:sp>
        </mc:Choice>
        <mc:Fallback xmlns="">
          <p:sp>
            <p:nvSpPr>
              <p:cNvPr id="16" name="CasellaDiTesto 15">
                <a:extLst>
                  <a:ext uri="{FF2B5EF4-FFF2-40B4-BE49-F238E27FC236}">
                    <a16:creationId xmlns:a16="http://schemas.microsoft.com/office/drawing/2014/main" id="{2D7E8C35-8A64-7516-69CF-0ED0C9CB4921}"/>
                  </a:ext>
                </a:extLst>
              </p:cNvPr>
              <p:cNvSpPr txBox="1">
                <a:spLocks noRot="1" noChangeAspect="1" noMove="1" noResize="1" noEditPoints="1" noAdjustHandles="1" noChangeArrowheads="1" noChangeShapeType="1" noTextEdit="1"/>
              </p:cNvSpPr>
              <p:nvPr/>
            </p:nvSpPr>
            <p:spPr>
              <a:xfrm>
                <a:off x="5052106" y="4181662"/>
                <a:ext cx="4582715" cy="54835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17" name="Rettangolo 64">
            <a:extLst>
              <a:ext uri="{FF2B5EF4-FFF2-40B4-BE49-F238E27FC236}">
                <a16:creationId xmlns:a16="http://schemas.microsoft.com/office/drawing/2014/main" id="{94A53FE8-4A80-E088-DB4E-B8ED47C387B5}"/>
              </a:ext>
            </a:extLst>
          </p:cNvPr>
          <p:cNvSpPr>
            <a:spLocks noChangeArrowheads="1"/>
          </p:cNvSpPr>
          <p:nvPr/>
        </p:nvSpPr>
        <p:spPr bwMode="auto">
          <a:xfrm>
            <a:off x="2393659" y="3556849"/>
            <a:ext cx="3809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600">
                <a:solidFill>
                  <a:schemeClr val="accent2"/>
                </a:solidFill>
                <a:latin typeface="Trebuchet MS" panose="020B0603020202020204" pitchFamily="34" charset="0"/>
                <a:cs typeface="Arial" panose="020B0604020202020204" pitchFamily="34" charset="0"/>
              </a:rPr>
              <a:t>Production-based accounting (PBA)</a:t>
            </a:r>
          </a:p>
        </p:txBody>
      </p:sp>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FD570D2C-6D72-620E-54AD-40AA6CD6F4FC}"/>
                  </a:ext>
                </a:extLst>
              </p:cNvPr>
              <p:cNvSpPr txBox="1"/>
              <p:nvPr/>
            </p:nvSpPr>
            <p:spPr>
              <a:xfrm>
                <a:off x="9360136" y="4345296"/>
                <a:ext cx="2415858" cy="384721"/>
              </a:xfrm>
              <a:prstGeom prst="rect">
                <a:avLst/>
              </a:prstGeom>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d>
                        <m:dPr>
                          <m:begChr m:val="["/>
                          <m:endChr m:val="]"/>
                          <m:ctrlPr>
                            <a:rPr lang="it-IT" i="1">
                              <a:latin typeface="Cambria Math" panose="02040503050406030204" pitchFamily="18" charset="0"/>
                            </a:rPr>
                          </m:ctrlPr>
                        </m:dPr>
                        <m:e>
                          <m:m>
                            <m:mPr>
                              <m:mcs>
                                <m:mc>
                                  <m:mcPr>
                                    <m:count m:val="2"/>
                                    <m:mcJc m:val="center"/>
                                  </m:mcPr>
                                </m:mc>
                              </m:mcs>
                              <m:ctrlPr>
                                <a:rPr lang="it-IT" i="1">
                                  <a:solidFill>
                                    <a:srgbClr val="FF0000"/>
                                  </a:solidFill>
                                  <a:latin typeface="Cambria Math" panose="02040503050406030204" pitchFamily="18" charset="0"/>
                                </a:rPr>
                              </m:ctrlPr>
                            </m:mPr>
                            <m:mr>
                              <m:e>
                                <m:r>
                                  <a:rPr lang="it-IT" i="1">
                                    <a:solidFill>
                                      <a:srgbClr val="FF0000"/>
                                    </a:solidFill>
                                    <a:latin typeface="Cambria Math" panose="02040503050406030204" pitchFamily="18" charset="0"/>
                                  </a:rPr>
                                  <m:t>100</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𝑡𝑜𝑛</m:t>
                                    </m:r>
                                  </m:e>
                                  <m:sub>
                                    <m:r>
                                      <a:rPr lang="it-IT" i="1">
                                        <a:solidFill>
                                          <a:srgbClr val="FF0000"/>
                                        </a:solidFill>
                                        <a:latin typeface="Cambria Math" panose="02040503050406030204" pitchFamily="18" charset="0"/>
                                      </a:rPr>
                                      <m:t>𝐶𝑂</m:t>
                                    </m:r>
                                    <m:r>
                                      <a:rPr lang="it-IT" i="1">
                                        <a:solidFill>
                                          <a:srgbClr val="FF0000"/>
                                        </a:solidFill>
                                        <a:latin typeface="Cambria Math" panose="02040503050406030204" pitchFamily="18" charset="0"/>
                                      </a:rPr>
                                      <m:t>2</m:t>
                                    </m:r>
                                  </m:sub>
                                </m:sSub>
                              </m:e>
                              <m:e>
                                <m:r>
                                  <a:rPr lang="it-IT" i="1">
                                    <a:solidFill>
                                      <a:srgbClr val="FF0000"/>
                                    </a:solidFill>
                                    <a:latin typeface="Cambria Math" panose="02040503050406030204" pitchFamily="18" charset="0"/>
                                  </a:rPr>
                                  <m:t>2000</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𝑡𝑜𝑛</m:t>
                                    </m:r>
                                  </m:e>
                                  <m:sub>
                                    <m:r>
                                      <a:rPr lang="it-IT" i="1">
                                        <a:solidFill>
                                          <a:srgbClr val="FF0000"/>
                                        </a:solidFill>
                                        <a:latin typeface="Cambria Math" panose="02040503050406030204" pitchFamily="18" charset="0"/>
                                      </a:rPr>
                                      <m:t>𝐶𝑂</m:t>
                                    </m:r>
                                    <m:r>
                                      <a:rPr lang="it-IT" i="1">
                                        <a:solidFill>
                                          <a:srgbClr val="FF0000"/>
                                        </a:solidFill>
                                        <a:latin typeface="Cambria Math" panose="02040503050406030204" pitchFamily="18" charset="0"/>
                                      </a:rPr>
                                      <m:t>2</m:t>
                                    </m:r>
                                  </m:sub>
                                </m:sSub>
                              </m:e>
                            </m:mr>
                          </m:m>
                        </m:e>
                      </m:d>
                    </m:oMath>
                  </m:oMathPara>
                </a14:m>
                <a:endParaRPr lang="it-IT" i="1">
                  <a:latin typeface="Cambria Math" panose="02040503050406030204" pitchFamily="18" charset="0"/>
                </a:endParaRPr>
              </a:p>
            </p:txBody>
          </p:sp>
        </mc:Choice>
        <mc:Fallback xmlns="">
          <p:sp>
            <p:nvSpPr>
              <p:cNvPr id="18" name="CasellaDiTesto 17">
                <a:extLst>
                  <a:ext uri="{FF2B5EF4-FFF2-40B4-BE49-F238E27FC236}">
                    <a16:creationId xmlns:a16="http://schemas.microsoft.com/office/drawing/2014/main" id="{FD570D2C-6D72-620E-54AD-40AA6CD6F4FC}"/>
                  </a:ext>
                </a:extLst>
              </p:cNvPr>
              <p:cNvSpPr txBox="1">
                <a:spLocks noRot="1" noChangeAspect="1" noMove="1" noResize="1" noEditPoints="1" noAdjustHandles="1" noChangeArrowheads="1" noChangeShapeType="1" noTextEdit="1"/>
              </p:cNvSpPr>
              <p:nvPr/>
            </p:nvSpPr>
            <p:spPr>
              <a:xfrm>
                <a:off x="9360136" y="4345296"/>
                <a:ext cx="2415858" cy="384721"/>
              </a:xfrm>
              <a:prstGeom prst="rect">
                <a:avLst/>
              </a:prstGeom>
              <a:blipFill>
                <a:blip r:embed="rId8"/>
                <a:stretch>
                  <a:fillRect/>
                </a:stretch>
              </a:blipFill>
            </p:spPr>
            <p:txBody>
              <a:bodyPr/>
              <a:lstStyle/>
              <a:p>
                <a:r>
                  <a:rPr lang="it-IT">
                    <a:noFill/>
                  </a:rPr>
                  <a:t> </a:t>
                </a:r>
              </a:p>
            </p:txBody>
          </p:sp>
        </mc:Fallback>
      </mc:AlternateContent>
      <p:sp>
        <p:nvSpPr>
          <p:cNvPr id="19" name="CasellaDiTesto 18">
            <a:extLst>
              <a:ext uri="{FF2B5EF4-FFF2-40B4-BE49-F238E27FC236}">
                <a16:creationId xmlns:a16="http://schemas.microsoft.com/office/drawing/2014/main" id="{D2A1EE1F-1627-D7BD-B914-71A422D98F85}"/>
              </a:ext>
            </a:extLst>
          </p:cNvPr>
          <p:cNvSpPr txBox="1"/>
          <p:nvPr/>
        </p:nvSpPr>
        <p:spPr>
          <a:xfrm>
            <a:off x="9569868" y="4049584"/>
            <a:ext cx="742450"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Goods</a:t>
            </a:r>
          </a:p>
        </p:txBody>
      </p:sp>
      <p:sp>
        <p:nvSpPr>
          <p:cNvPr id="20" name="CasellaDiTesto 19">
            <a:extLst>
              <a:ext uri="{FF2B5EF4-FFF2-40B4-BE49-F238E27FC236}">
                <a16:creationId xmlns:a16="http://schemas.microsoft.com/office/drawing/2014/main" id="{4C39EA66-3A46-9A7D-79D7-9817DAE695FE}"/>
              </a:ext>
            </a:extLst>
          </p:cNvPr>
          <p:cNvSpPr txBox="1"/>
          <p:nvPr/>
        </p:nvSpPr>
        <p:spPr>
          <a:xfrm>
            <a:off x="10770018" y="4059037"/>
            <a:ext cx="742450"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Energy</a:t>
            </a:r>
          </a:p>
        </p:txBody>
      </p:sp>
      <p:pic>
        <p:nvPicPr>
          <p:cNvPr id="21" name="Picture 2" descr="Visualizza immagine di origine">
            <a:extLst>
              <a:ext uri="{FF2B5EF4-FFF2-40B4-BE49-F238E27FC236}">
                <a16:creationId xmlns:a16="http://schemas.microsoft.com/office/drawing/2014/main" id="{88F2080F-EE60-C2D0-0C58-BB800E8CA0D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9769" b="9236"/>
          <a:stretch/>
        </p:blipFill>
        <p:spPr bwMode="auto">
          <a:xfrm>
            <a:off x="646699" y="3577238"/>
            <a:ext cx="1363450" cy="1276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845E7463-3291-3583-B623-1742A648C253}"/>
                  </a:ext>
                </a:extLst>
              </p:cNvPr>
              <p:cNvSpPr txBox="1"/>
              <p:nvPr/>
            </p:nvSpPr>
            <p:spPr>
              <a:xfrm>
                <a:off x="5097784" y="5165323"/>
                <a:ext cx="4582715"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𝑅</m:t>
                          </m:r>
                        </m:e>
                        <m:sub>
                          <m:r>
                            <a:rPr lang="it-IT" sz="1800" i="1">
                              <a:solidFill>
                                <a:schemeClr val="tx1"/>
                              </a:solidFill>
                              <a:latin typeface="Cambria Math" panose="02040503050406030204" pitchFamily="18" charset="0"/>
                            </a:rPr>
                            <m:t>𝐺</m:t>
                          </m:r>
                        </m:sub>
                      </m:sSub>
                      <m:r>
                        <a:rPr lang="it-IT" sz="1800" b="0" i="1" smtClean="0">
                          <a:solidFill>
                            <a:schemeClr val="tx1"/>
                          </a:solidFill>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𝑟</m:t>
                          </m:r>
                        </m:e>
                        <m:sub>
                          <m:r>
                            <a:rPr lang="it-IT" i="1">
                              <a:latin typeface="Cambria Math" panose="02040503050406030204" pitchFamily="18" charset="0"/>
                            </a:rPr>
                            <m:t>𝐺</m:t>
                          </m:r>
                        </m:sub>
                      </m:sSub>
                      <m:d>
                        <m:dPr>
                          <m:ctrlPr>
                            <a:rPr lang="it-IT" i="1" smtClean="0">
                              <a:latin typeface="Cambria Math" panose="02040503050406030204" pitchFamily="18" charset="0"/>
                            </a:rPr>
                          </m:ctrlPr>
                        </m:dPr>
                        <m:e>
                          <m:sSub>
                            <m:sSubPr>
                              <m:ctrlPr>
                                <a:rPr lang="it-IT" i="1">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𝐺</m:t>
                              </m:r>
                              <m:r>
                                <a:rPr lang="it-IT" i="1">
                                  <a:latin typeface="Cambria Math" panose="02040503050406030204" pitchFamily="18" charset="0"/>
                                </a:rPr>
                                <m:t>𝐺</m:t>
                              </m:r>
                            </m:sub>
                          </m:sSub>
                          <m:sSub>
                            <m:sSubPr>
                              <m:ctrlPr>
                                <a:rPr lang="it-IT" i="1">
                                  <a:latin typeface="Cambria Math" panose="02040503050406030204" pitchFamily="18" charset="0"/>
                                </a:rPr>
                              </m:ctrlPr>
                            </m:sSubPr>
                            <m:e>
                              <m:r>
                                <a:rPr lang="it-IT" b="0" i="1" smtClean="0">
                                  <a:latin typeface="Cambria Math" panose="02040503050406030204" pitchFamily="18" charset="0"/>
                                </a:rPr>
                                <m:t>𝑌</m:t>
                              </m:r>
                            </m:e>
                            <m:sub>
                              <m:r>
                                <a:rPr lang="it-IT" i="1">
                                  <a:latin typeface="Cambria Math" panose="02040503050406030204" pitchFamily="18" charset="0"/>
                                </a:rPr>
                                <m:t>𝐺</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𝐺</m:t>
                              </m:r>
                              <m:r>
                                <a:rPr lang="it-IT" b="0" i="1" smtClean="0">
                                  <a:latin typeface="Cambria Math" panose="02040503050406030204" pitchFamily="18" charset="0"/>
                                </a:rPr>
                                <m:t>𝐸</m:t>
                              </m:r>
                            </m:sub>
                          </m:sSub>
                          <m:sSub>
                            <m:sSubPr>
                              <m:ctrlPr>
                                <a:rPr lang="it-IT" i="1">
                                  <a:latin typeface="Cambria Math" panose="02040503050406030204" pitchFamily="18" charset="0"/>
                                </a:rPr>
                              </m:ctrlPr>
                            </m:sSubPr>
                            <m:e>
                              <m:r>
                                <a:rPr lang="it-IT" i="1">
                                  <a:latin typeface="Cambria Math" panose="02040503050406030204" pitchFamily="18" charset="0"/>
                                </a:rPr>
                                <m:t>𝑌</m:t>
                              </m:r>
                            </m:e>
                            <m:sub>
                              <m:r>
                                <a:rPr lang="it-IT" b="0" i="1" smtClean="0">
                                  <a:latin typeface="Cambria Math" panose="02040503050406030204" pitchFamily="18" charset="0"/>
                                </a:rPr>
                                <m:t>𝐸</m:t>
                              </m:r>
                            </m:sub>
                          </m:sSub>
                        </m:e>
                      </m:d>
                      <m:r>
                        <a:rPr lang="it-IT" b="0" i="1" smtClean="0">
                          <a:latin typeface="Cambria Math" panose="02040503050406030204" pitchFamily="18" charset="0"/>
                        </a:rPr>
                        <m:t>=100 </m:t>
                      </m:r>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𝐶𝑂</m:t>
                          </m:r>
                          <m:r>
                            <a:rPr lang="it-IT" i="1">
                              <a:latin typeface="Cambria Math" panose="02040503050406030204" pitchFamily="18" charset="0"/>
                            </a:rPr>
                            <m:t>2</m:t>
                          </m:r>
                        </m:sub>
                      </m:sSub>
                    </m:oMath>
                  </m:oMathPara>
                </a14:m>
                <a:endParaRPr lang="it-IT">
                  <a:ea typeface="Cambria Math" panose="02040503050406030204" pitchFamily="18" charset="0"/>
                </a:endParaRPr>
              </a:p>
            </p:txBody>
          </p:sp>
        </mc:Choice>
        <mc:Fallback xmlns="">
          <p:sp>
            <p:nvSpPr>
              <p:cNvPr id="22" name="CasellaDiTesto 21">
                <a:extLst>
                  <a:ext uri="{FF2B5EF4-FFF2-40B4-BE49-F238E27FC236}">
                    <a16:creationId xmlns:a16="http://schemas.microsoft.com/office/drawing/2014/main" id="{845E7463-3291-3583-B623-1742A648C253}"/>
                  </a:ext>
                </a:extLst>
              </p:cNvPr>
              <p:cNvSpPr txBox="1">
                <a:spLocks noRot="1" noChangeAspect="1" noMove="1" noResize="1" noEditPoints="1" noAdjustHandles="1" noChangeArrowheads="1" noChangeShapeType="1" noTextEdit="1"/>
              </p:cNvSpPr>
              <p:nvPr/>
            </p:nvSpPr>
            <p:spPr>
              <a:xfrm>
                <a:off x="5097784" y="5165323"/>
                <a:ext cx="4582715" cy="369332"/>
              </a:xfrm>
              <a:prstGeom prst="rect">
                <a:avLst/>
              </a:prstGeom>
              <a:blipFill>
                <a:blip r:embed="rId10"/>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28367761-7CCB-F273-242D-52B6B9A094F8}"/>
                  </a:ext>
                </a:extLst>
              </p:cNvPr>
              <p:cNvSpPr txBox="1"/>
              <p:nvPr/>
            </p:nvSpPr>
            <p:spPr>
              <a:xfrm>
                <a:off x="5097784" y="5710225"/>
                <a:ext cx="4582715" cy="71468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𝑡</m:t>
                          </m:r>
                        </m:e>
                        <m:sub>
                          <m:r>
                            <a:rPr lang="it-IT" sz="1800" b="0" i="1" smtClean="0">
                              <a:solidFill>
                                <a:schemeClr val="tx1"/>
                              </a:solidFill>
                              <a:latin typeface="Cambria Math" panose="02040503050406030204" pitchFamily="18" charset="0"/>
                            </a:rPr>
                            <m:t>𝐶𝑂</m:t>
                          </m:r>
                          <m:r>
                            <a:rPr lang="it-IT" sz="1800" b="0" i="1" smtClean="0">
                              <a:solidFill>
                                <a:schemeClr val="tx1"/>
                              </a:solidFill>
                              <a:latin typeface="Cambria Math" panose="02040503050406030204" pitchFamily="18" charset="0"/>
                            </a:rPr>
                            <m:t>2</m:t>
                          </m:r>
                        </m:sub>
                      </m:sSub>
                      <m:r>
                        <a:rPr lang="it-IT" sz="1800" b="0" i="1" smtClean="0">
                          <a:solidFill>
                            <a:schemeClr val="tx1"/>
                          </a:solidFill>
                          <a:latin typeface="Cambria Math" panose="02040503050406030204" pitchFamily="18" charset="0"/>
                        </a:rPr>
                        <m:t>=</m:t>
                      </m:r>
                      <m:f>
                        <m:fPr>
                          <m:ctrlPr>
                            <a:rPr lang="it-IT" sz="1800" b="0" i="1" smtClean="0">
                              <a:solidFill>
                                <a:schemeClr val="tx1"/>
                              </a:solidFill>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𝐶𝑂</m:t>
                              </m:r>
                              <m:r>
                                <a:rPr lang="it-IT" i="1">
                                  <a:latin typeface="Cambria Math" panose="02040503050406030204" pitchFamily="18" charset="0"/>
                                </a:rPr>
                                <m:t>2</m:t>
                              </m:r>
                            </m:sub>
                          </m:sSub>
                        </m:num>
                        <m:den>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b="0" i="1" smtClean="0">
                                  <a:latin typeface="Cambria Math" panose="02040503050406030204" pitchFamily="18" charset="0"/>
                                </a:rPr>
                                <m:t>𝐺</m:t>
                              </m:r>
                              <m:r>
                                <a:rPr lang="it-IT" b="0" i="1" smtClean="0">
                                  <a:latin typeface="Cambria Math" panose="02040503050406030204" pitchFamily="18" charset="0"/>
                                </a:rPr>
                                <m:t>,</m:t>
                              </m:r>
                              <m:r>
                                <a:rPr lang="it-IT" b="0" i="1" smtClean="0">
                                  <a:latin typeface="Cambria Math" panose="02040503050406030204" pitchFamily="18" charset="0"/>
                                </a:rPr>
                                <m:t>𝑋</m:t>
                              </m:r>
                            </m:sub>
                          </m:sSub>
                        </m:den>
                      </m:f>
                      <m:d>
                        <m:dPr>
                          <m:ctrlPr>
                            <a:rPr lang="it-IT" sz="1800" b="0" i="1" smtClean="0">
                              <a:solidFill>
                                <a:schemeClr val="tx1"/>
                              </a:solidFill>
                              <a:latin typeface="Cambria Math" panose="02040503050406030204" pitchFamily="18" charset="0"/>
                            </a:rPr>
                          </m:ctrlPr>
                        </m:dPr>
                        <m:e>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b="0" i="1" smtClean="0">
                                      <a:latin typeface="Cambria Math" panose="02040503050406030204" pitchFamily="18" charset="0"/>
                                    </a:rPr>
                                    <m:t>𝐺</m:t>
                                  </m:r>
                                  <m:r>
                                    <a:rPr lang="it-IT" b="0" i="1" smtClean="0">
                                      <a:latin typeface="Cambria Math" panose="02040503050406030204" pitchFamily="18" charset="0"/>
                                    </a:rPr>
                                    <m:t>,</m:t>
                                  </m:r>
                                  <m:r>
                                    <a:rPr lang="it-IT" b="0" i="1" smtClean="0">
                                      <a:latin typeface="Cambria Math" panose="02040503050406030204" pitchFamily="18" charset="0"/>
                                    </a:rPr>
                                    <m:t>𝑋</m:t>
                                  </m:r>
                                </m:sub>
                              </m:sSub>
                            </m:num>
                            <m:den>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b="0" i="1" smtClean="0">
                                      <a:latin typeface="Cambria Math" panose="02040503050406030204" pitchFamily="18" charset="0"/>
                                    </a:rPr>
                                    <m:t>𝑌</m:t>
                                  </m:r>
                                </m:sub>
                              </m:sSub>
                            </m:den>
                          </m:f>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i="1">
                                  <a:latin typeface="Cambria Math" panose="02040503050406030204" pitchFamily="18" charset="0"/>
                                </a:rPr>
                                <m:t>𝑌</m:t>
                              </m:r>
                            </m:sub>
                          </m:sSub>
                          <m:r>
                            <a:rPr lang="it-IT" b="0" i="1" smtClean="0">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i="1">
                                      <a:latin typeface="Cambria Math" panose="02040503050406030204" pitchFamily="18" charset="0"/>
                                    </a:rPr>
                                    <m:t>𝑋</m:t>
                                  </m:r>
                                </m:sub>
                              </m:sSub>
                            </m:num>
                            <m:den>
                              <m:sSub>
                                <m:sSubPr>
                                  <m:ctrlPr>
                                    <a:rPr lang="it-IT" i="1">
                                      <a:latin typeface="Cambria Math" panose="02040503050406030204" pitchFamily="18" charset="0"/>
                                    </a:rPr>
                                  </m:ctrlPr>
                                </m:sSubPr>
                                <m:e>
                                  <m:r>
                                    <a:rPr lang="it-IT" b="0" i="1" smtClean="0">
                                      <a:latin typeface="Cambria Math" panose="02040503050406030204" pitchFamily="18" charset="0"/>
                                    </a:rPr>
                                    <m:t>𝑀𝑊h</m:t>
                                  </m:r>
                                </m:e>
                                <m:sub>
                                  <m:r>
                                    <a:rPr lang="it-IT" b="0" i="1" smtClean="0">
                                      <a:latin typeface="Cambria Math" panose="02040503050406030204" pitchFamily="18" charset="0"/>
                                    </a:rPr>
                                    <m:t>𝐸</m:t>
                                  </m:r>
                                  <m:r>
                                    <a:rPr lang="it-IT" i="1">
                                      <a:latin typeface="Cambria Math" panose="02040503050406030204" pitchFamily="18" charset="0"/>
                                    </a:rPr>
                                    <m:t>,</m:t>
                                  </m:r>
                                  <m:r>
                                    <a:rPr lang="it-IT" i="1">
                                      <a:latin typeface="Cambria Math" panose="02040503050406030204" pitchFamily="18" charset="0"/>
                                    </a:rPr>
                                    <m:t>𝑌</m:t>
                                  </m:r>
                                </m:sub>
                              </m:sSub>
                            </m:den>
                          </m:f>
                          <m:sSub>
                            <m:sSubPr>
                              <m:ctrlPr>
                                <a:rPr lang="it-IT" i="1">
                                  <a:latin typeface="Cambria Math" panose="02040503050406030204" pitchFamily="18" charset="0"/>
                                </a:rPr>
                              </m:ctrlPr>
                            </m:sSubPr>
                            <m:e>
                              <m:r>
                                <a:rPr lang="it-IT" i="1">
                                  <a:latin typeface="Cambria Math" panose="02040503050406030204" pitchFamily="18" charset="0"/>
                                </a:rPr>
                                <m:t>𝑀𝑊h</m:t>
                              </m:r>
                            </m:e>
                            <m:sub>
                              <m:r>
                                <a:rPr lang="it-IT" i="1">
                                  <a:latin typeface="Cambria Math" panose="02040503050406030204" pitchFamily="18" charset="0"/>
                                </a:rPr>
                                <m:t>𝐸</m:t>
                              </m:r>
                              <m:r>
                                <a:rPr lang="it-IT" i="1">
                                  <a:latin typeface="Cambria Math" panose="02040503050406030204" pitchFamily="18" charset="0"/>
                                </a:rPr>
                                <m:t>,</m:t>
                              </m:r>
                              <m:r>
                                <a:rPr lang="it-IT" i="1">
                                  <a:latin typeface="Cambria Math" panose="02040503050406030204" pitchFamily="18" charset="0"/>
                                </a:rPr>
                                <m:t>𝑌</m:t>
                              </m:r>
                            </m:sub>
                          </m:sSub>
                        </m:e>
                      </m:d>
                    </m:oMath>
                  </m:oMathPara>
                </a14:m>
                <a:endParaRPr lang="en-US" dirty="0"/>
              </a:p>
            </p:txBody>
          </p:sp>
        </mc:Choice>
        <mc:Fallback xmlns="">
          <p:sp>
            <p:nvSpPr>
              <p:cNvPr id="23" name="CasellaDiTesto 22">
                <a:extLst>
                  <a:ext uri="{FF2B5EF4-FFF2-40B4-BE49-F238E27FC236}">
                    <a16:creationId xmlns:a16="http://schemas.microsoft.com/office/drawing/2014/main" id="{28367761-7CCB-F273-242D-52B6B9A094F8}"/>
                  </a:ext>
                </a:extLst>
              </p:cNvPr>
              <p:cNvSpPr txBox="1">
                <a:spLocks noRot="1" noChangeAspect="1" noMove="1" noResize="1" noEditPoints="1" noAdjustHandles="1" noChangeArrowheads="1" noChangeShapeType="1" noTextEdit="1"/>
              </p:cNvSpPr>
              <p:nvPr/>
            </p:nvSpPr>
            <p:spPr>
              <a:xfrm>
                <a:off x="5097784" y="5710225"/>
                <a:ext cx="4582715" cy="714683"/>
              </a:xfrm>
              <a:prstGeom prst="rect">
                <a:avLst/>
              </a:prstGeom>
              <a:blipFill>
                <a:blip r:embed="rId11"/>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164207749"/>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p:sp>
        <p:nvSpPr>
          <p:cNvPr id="2" name="CasellaDiTesto 1">
            <a:extLst>
              <a:ext uri="{FF2B5EF4-FFF2-40B4-BE49-F238E27FC236}">
                <a16:creationId xmlns:a16="http://schemas.microsoft.com/office/drawing/2014/main" id="{39711633-66FA-12E6-7895-BFA48AFEDD0A}"/>
              </a:ext>
            </a:extLst>
          </p:cNvPr>
          <p:cNvSpPr txBox="1"/>
          <p:nvPr/>
        </p:nvSpPr>
        <p:spPr>
          <a:xfrm>
            <a:off x="402400" y="1444899"/>
            <a:ext cx="11218100" cy="707886"/>
          </a:xfrm>
          <a:prstGeom prst="rect">
            <a:avLst/>
          </a:prstGeom>
          <a:noFill/>
        </p:spPr>
        <p:txBody>
          <a:bodyPr wrap="square" rtlCol="0">
            <a:spAutoFit/>
          </a:bodyPr>
          <a:lstStyle/>
          <a:p>
            <a:pPr>
              <a:spcBef>
                <a:spcPts val="600"/>
              </a:spcBef>
              <a:spcAft>
                <a:spcPts val="600"/>
              </a:spcAft>
            </a:pPr>
            <a:r>
              <a:rPr lang="en-US" sz="1600" b="1"/>
              <a:t>Back to the initial questions:</a:t>
            </a:r>
          </a:p>
          <a:p>
            <a:pPr marL="742950" lvl="1" indent="-285750">
              <a:spcBef>
                <a:spcPts val="600"/>
              </a:spcBef>
              <a:spcAft>
                <a:spcPts val="600"/>
              </a:spcAft>
              <a:buFont typeface="Arial" panose="020B0604020202020204" pitchFamily="34" charset="0"/>
              <a:buChar char="•"/>
            </a:pPr>
            <a:r>
              <a:rPr lang="en-US" sz="1400"/>
              <a:t>Calculate the </a:t>
            </a:r>
            <a:r>
              <a:rPr lang="en-US" sz="1400" b="1">
                <a:solidFill>
                  <a:schemeClr val="accent2"/>
                </a:solidFill>
              </a:rPr>
              <a:t>total CO2 emissions </a:t>
            </a:r>
            <a:r>
              <a:rPr lang="en-US" sz="1400"/>
              <a:t>caused by the system in delivering the same final demand</a:t>
            </a:r>
          </a:p>
        </p:txBody>
      </p:sp>
      <p:sp>
        <p:nvSpPr>
          <p:cNvPr id="5" name="Rettangolo 64">
            <a:extLst>
              <a:ext uri="{FF2B5EF4-FFF2-40B4-BE49-F238E27FC236}">
                <a16:creationId xmlns:a16="http://schemas.microsoft.com/office/drawing/2014/main" id="{B29DA632-1789-1940-326C-ADA8D6156166}"/>
              </a:ext>
            </a:extLst>
          </p:cNvPr>
          <p:cNvSpPr>
            <a:spLocks noChangeArrowheads="1"/>
          </p:cNvSpPr>
          <p:nvPr/>
        </p:nvSpPr>
        <p:spPr bwMode="auto">
          <a:xfrm>
            <a:off x="1064824" y="2265280"/>
            <a:ext cx="5458375"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dirty="0">
                <a:solidFill>
                  <a:schemeClr val="accent2"/>
                </a:solidFill>
                <a:latin typeface="Trebuchet MS" panose="020B0603020202020204" pitchFamily="34" charset="0"/>
                <a:cs typeface="Arial" panose="020B0604020202020204" pitchFamily="34" charset="0"/>
              </a:rPr>
              <a:t>Environmental transactions coefficients matrix </a:t>
            </a:r>
          </a:p>
          <a:p>
            <a:pPr>
              <a:spcAft>
                <a:spcPts val="600"/>
              </a:spcAft>
            </a:pPr>
            <a:r>
              <a:rPr lang="en-US" altLang="it-IT" sz="1400" b="0" dirty="0">
                <a:latin typeface="Trebuchet MS" panose="020B0603020202020204" pitchFamily="34" charset="0"/>
                <a:cs typeface="Arial" panose="020B0604020202020204" pitchFamily="34" charset="0"/>
              </a:rPr>
              <a:t>Columns represent the </a:t>
            </a:r>
            <a:r>
              <a:rPr lang="en-US" altLang="it-IT" sz="1400" dirty="0">
                <a:latin typeface="Trebuchet MS" panose="020B0603020202020204" pitchFamily="34" charset="0"/>
                <a:cs typeface="Arial" panose="020B0604020202020204" pitchFamily="34" charset="0"/>
              </a:rPr>
              <a:t>direct </a:t>
            </a:r>
            <a:r>
              <a:rPr lang="en-US" altLang="it-IT" sz="1400" b="0" dirty="0">
                <a:latin typeface="Trebuchet MS" panose="020B0603020202020204" pitchFamily="34" charset="0"/>
                <a:cs typeface="Arial" panose="020B0604020202020204" pitchFamily="34" charset="0"/>
              </a:rPr>
              <a:t>exogenous transactions with the environment per unit of each </a:t>
            </a:r>
            <a:r>
              <a:rPr lang="en-US" altLang="it-IT" sz="1400" b="0" dirty="0" err="1">
                <a:latin typeface="Trebuchet MS" panose="020B0603020202020204" pitchFamily="34" charset="0"/>
                <a:cs typeface="Arial" panose="020B0604020202020204" pitchFamily="34" charset="0"/>
              </a:rPr>
              <a:t>i-th</a:t>
            </a:r>
            <a:r>
              <a:rPr lang="en-US" altLang="it-IT" sz="1400" b="0" dirty="0">
                <a:latin typeface="Trebuchet MS" panose="020B0603020202020204" pitchFamily="34" charset="0"/>
                <a:cs typeface="Arial" panose="020B0604020202020204" pitchFamily="34" charset="0"/>
              </a:rPr>
              <a:t> activity </a:t>
            </a:r>
            <a:r>
              <a:rPr lang="en-US" altLang="it-IT" sz="1400" dirty="0">
                <a:latin typeface="Trebuchet MS" panose="020B0603020202020204" pitchFamily="34" charset="0"/>
                <a:cs typeface="Arial" panose="020B0604020202020204" pitchFamily="34" charset="0"/>
              </a:rPr>
              <a:t>output</a:t>
            </a:r>
            <a:r>
              <a:rPr lang="en-US" altLang="it-IT" sz="1400" b="0" dirty="0">
                <a:latin typeface="Trebuchet MS" panose="020B0603020202020204" pitchFamily="34" charset="0"/>
                <a:cs typeface="Arial" panose="020B0604020202020204" pitchFamily="34" charset="0"/>
              </a:rPr>
              <a:t>. </a:t>
            </a:r>
          </a:p>
        </p:txBody>
      </p:sp>
      <p:sp>
        <p:nvSpPr>
          <p:cNvPr id="8" name="Rettangolo 64">
            <a:extLst>
              <a:ext uri="{FF2B5EF4-FFF2-40B4-BE49-F238E27FC236}">
                <a16:creationId xmlns:a16="http://schemas.microsoft.com/office/drawing/2014/main" id="{CE3C48EC-6B2D-C10B-5D6E-78AA67A32FE9}"/>
              </a:ext>
            </a:extLst>
          </p:cNvPr>
          <p:cNvSpPr>
            <a:spLocks noChangeArrowheads="1"/>
          </p:cNvSpPr>
          <p:nvPr/>
        </p:nvSpPr>
        <p:spPr bwMode="auto">
          <a:xfrm>
            <a:off x="2398813" y="3118880"/>
            <a:ext cx="3809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600">
                <a:solidFill>
                  <a:schemeClr val="accent2"/>
                </a:solidFill>
                <a:latin typeface="Trebuchet MS" panose="020B0603020202020204" pitchFamily="34" charset="0"/>
                <a:cs typeface="Arial" panose="020B0604020202020204" pitchFamily="34" charset="0"/>
              </a:rPr>
              <a:t>Consumption-based accounting (CBA)</a:t>
            </a:r>
          </a:p>
        </p:txBody>
      </p:sp>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11125EE5-E6C7-CFCF-64C4-F14F2F43C0F7}"/>
                  </a:ext>
                </a:extLst>
              </p:cNvPr>
              <p:cNvSpPr txBox="1"/>
              <p:nvPr/>
            </p:nvSpPr>
            <p:spPr>
              <a:xfrm>
                <a:off x="5102938" y="4261368"/>
                <a:ext cx="4582715" cy="38151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𝐹</m:t>
                          </m:r>
                        </m:e>
                        <m:sub>
                          <m:r>
                            <a:rPr lang="it-IT" sz="1800" i="1">
                              <a:solidFill>
                                <a:schemeClr val="tx1"/>
                              </a:solidFill>
                              <a:latin typeface="Cambria Math" panose="02040503050406030204" pitchFamily="18" charset="0"/>
                            </a:rPr>
                            <m:t>𝐺</m:t>
                          </m:r>
                        </m:sub>
                      </m:sSub>
                      <m:r>
                        <a:rPr lang="it-IT" sz="1800" b="0" i="1" smtClean="0">
                          <a:solidFill>
                            <a:schemeClr val="tx1"/>
                          </a:solidFill>
                          <a:latin typeface="Cambria Math" panose="02040503050406030204" pitchFamily="18" charset="0"/>
                        </a:rPr>
                        <m:t>=</m:t>
                      </m:r>
                      <m:d>
                        <m:dPr>
                          <m:ctrlPr>
                            <a:rPr lang="it-IT" i="1">
                              <a:latin typeface="Cambria Math" panose="02040503050406030204" pitchFamily="18" charset="0"/>
                            </a:rPr>
                          </m:ctrlPr>
                        </m:dPr>
                        <m:e>
                          <m:sSub>
                            <m:sSubPr>
                              <m:ctrlPr>
                                <a:rPr lang="it-IT" i="1" smtClean="0">
                                  <a:latin typeface="Cambria Math" panose="02040503050406030204" pitchFamily="18" charset="0"/>
                                </a:rPr>
                              </m:ctrlPr>
                            </m:sSubPr>
                            <m:e>
                              <m:r>
                                <a:rPr lang="it-IT" b="0" i="1" smtClean="0">
                                  <a:latin typeface="Cambria Math" panose="02040503050406030204" pitchFamily="18" charset="0"/>
                                </a:rPr>
                                <m:t>𝑒</m:t>
                              </m:r>
                            </m:e>
                            <m:sub>
                              <m:r>
                                <a:rPr lang="it-IT" i="1">
                                  <a:latin typeface="Cambria Math" panose="02040503050406030204" pitchFamily="18" charset="0"/>
                                </a:rPr>
                                <m:t>𝐺</m:t>
                              </m:r>
                            </m:sub>
                          </m:sSub>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𝐺𝐺</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𝑒</m:t>
                              </m:r>
                            </m:e>
                            <m:sub>
                              <m:r>
                                <a:rPr lang="it-IT" b="0" i="1" smtClean="0">
                                  <a:latin typeface="Cambria Math" panose="02040503050406030204" pitchFamily="18" charset="0"/>
                                </a:rPr>
                                <m:t>𝐸</m:t>
                              </m:r>
                            </m:sub>
                          </m:sSub>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𝐸𝐺</m:t>
                              </m:r>
                            </m:sub>
                          </m:sSub>
                        </m:e>
                      </m:d>
                      <m:sSub>
                        <m:sSubPr>
                          <m:ctrlPr>
                            <a:rPr lang="it-IT" i="1">
                              <a:latin typeface="Cambria Math" panose="02040503050406030204" pitchFamily="18" charset="0"/>
                            </a:rPr>
                          </m:ctrlPr>
                        </m:sSubPr>
                        <m:e>
                          <m:r>
                            <a:rPr lang="it-IT" b="0" i="1" smtClean="0">
                              <a:latin typeface="Cambria Math" panose="02040503050406030204" pitchFamily="18" charset="0"/>
                            </a:rPr>
                            <m:t>𝑌</m:t>
                          </m:r>
                        </m:e>
                        <m:sub>
                          <m:r>
                            <a:rPr lang="it-IT" i="1">
                              <a:latin typeface="Cambria Math" panose="02040503050406030204" pitchFamily="18" charset="0"/>
                            </a:rPr>
                            <m:t>𝐺</m:t>
                          </m:r>
                        </m:sub>
                      </m:sSub>
                      <m:r>
                        <a:rPr lang="it-IT" b="0" i="1" smtClean="0">
                          <a:latin typeface="Cambria Math" panose="02040503050406030204" pitchFamily="18" charset="0"/>
                        </a:rPr>
                        <m:t>=2100 </m:t>
                      </m:r>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𝐶𝑂</m:t>
                          </m:r>
                          <m:r>
                            <a:rPr lang="it-IT" i="1">
                              <a:latin typeface="Cambria Math" panose="02040503050406030204" pitchFamily="18" charset="0"/>
                            </a:rPr>
                            <m:t>2</m:t>
                          </m:r>
                        </m:sub>
                      </m:sSub>
                    </m:oMath>
                  </m:oMathPara>
                </a14:m>
                <a:endParaRPr lang="it-IT" dirty="0">
                  <a:ea typeface="Cambria Math" panose="02040503050406030204" pitchFamily="18" charset="0"/>
                </a:endParaRPr>
              </a:p>
            </p:txBody>
          </p:sp>
        </mc:Choice>
        <mc:Fallback xmlns="">
          <p:sp>
            <p:nvSpPr>
              <p:cNvPr id="9" name="CasellaDiTesto 8">
                <a:extLst>
                  <a:ext uri="{FF2B5EF4-FFF2-40B4-BE49-F238E27FC236}">
                    <a16:creationId xmlns:a16="http://schemas.microsoft.com/office/drawing/2014/main" id="{11125EE5-E6C7-CFCF-64C4-F14F2F43C0F7}"/>
                  </a:ext>
                </a:extLst>
              </p:cNvPr>
              <p:cNvSpPr txBox="1">
                <a:spLocks noRot="1" noChangeAspect="1" noMove="1" noResize="1" noEditPoints="1" noAdjustHandles="1" noChangeArrowheads="1" noChangeShapeType="1" noTextEdit="1"/>
              </p:cNvSpPr>
              <p:nvPr/>
            </p:nvSpPr>
            <p:spPr>
              <a:xfrm>
                <a:off x="5102938" y="4261368"/>
                <a:ext cx="4582715" cy="381515"/>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8B908BF7-038B-973B-E826-B19BFFF2A3AD}"/>
                  </a:ext>
                </a:extLst>
              </p:cNvPr>
              <p:cNvSpPr txBox="1"/>
              <p:nvPr/>
            </p:nvSpPr>
            <p:spPr>
              <a:xfrm>
                <a:off x="5061495" y="4702715"/>
                <a:ext cx="4582715" cy="71468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𝑡</m:t>
                          </m:r>
                        </m:e>
                        <m:sub>
                          <m:r>
                            <a:rPr lang="it-IT" sz="1800" b="0" i="1" smtClean="0">
                              <a:solidFill>
                                <a:schemeClr val="tx1"/>
                              </a:solidFill>
                              <a:latin typeface="Cambria Math" panose="02040503050406030204" pitchFamily="18" charset="0"/>
                            </a:rPr>
                            <m:t>𝐶𝑂</m:t>
                          </m:r>
                          <m:r>
                            <a:rPr lang="it-IT" sz="1800" b="0" i="1" smtClean="0">
                              <a:solidFill>
                                <a:schemeClr val="tx1"/>
                              </a:solidFill>
                              <a:latin typeface="Cambria Math" panose="02040503050406030204" pitchFamily="18" charset="0"/>
                            </a:rPr>
                            <m:t>2</m:t>
                          </m:r>
                        </m:sub>
                      </m:sSub>
                      <m:r>
                        <a:rPr lang="it-IT" sz="1800" b="0" i="1" smtClean="0">
                          <a:solidFill>
                            <a:schemeClr val="tx1"/>
                          </a:solidFill>
                          <a:latin typeface="Cambria Math" panose="02040503050406030204" pitchFamily="18" charset="0"/>
                        </a:rPr>
                        <m:t>=</m:t>
                      </m:r>
                      <m:d>
                        <m:dPr>
                          <m:ctrlPr>
                            <a:rPr lang="it-IT" sz="1800" b="0" i="1" smtClean="0">
                              <a:solidFill>
                                <a:schemeClr val="tx1"/>
                              </a:solidFill>
                              <a:latin typeface="Cambria Math" panose="02040503050406030204" pitchFamily="18" charset="0"/>
                            </a:rPr>
                          </m:ctrlPr>
                        </m:dPr>
                        <m:e>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𝐶𝑂</m:t>
                                  </m:r>
                                  <m:r>
                                    <a:rPr lang="it-IT" i="1">
                                      <a:latin typeface="Cambria Math" panose="02040503050406030204" pitchFamily="18" charset="0"/>
                                    </a:rPr>
                                    <m:t>2</m:t>
                                  </m:r>
                                </m:sub>
                              </m:sSub>
                            </m:num>
                            <m:den>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i="1">
                                      <a:latin typeface="Cambria Math" panose="02040503050406030204" pitchFamily="18" charset="0"/>
                                    </a:rPr>
                                    <m:t>𝑋</m:t>
                                  </m:r>
                                </m:sub>
                              </m:sSub>
                            </m:den>
                          </m:f>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b="0" i="1" smtClean="0">
                                      <a:latin typeface="Cambria Math" panose="02040503050406030204" pitchFamily="18" charset="0"/>
                                    </a:rPr>
                                    <m:t>𝐺</m:t>
                                  </m:r>
                                  <m:r>
                                    <a:rPr lang="it-IT" b="0" i="1" smtClean="0">
                                      <a:latin typeface="Cambria Math" panose="02040503050406030204" pitchFamily="18" charset="0"/>
                                    </a:rPr>
                                    <m:t>,</m:t>
                                  </m:r>
                                  <m:r>
                                    <a:rPr lang="it-IT" b="0" i="1" smtClean="0">
                                      <a:latin typeface="Cambria Math" panose="02040503050406030204" pitchFamily="18" charset="0"/>
                                    </a:rPr>
                                    <m:t>𝑋</m:t>
                                  </m:r>
                                </m:sub>
                              </m:sSub>
                            </m:num>
                            <m:den>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b="0" i="1" smtClean="0">
                                      <a:latin typeface="Cambria Math" panose="02040503050406030204" pitchFamily="18" charset="0"/>
                                    </a:rPr>
                                    <m:t>𝑌</m:t>
                                  </m:r>
                                </m:sub>
                              </m:sSub>
                            </m:den>
                          </m:f>
                          <m:r>
                            <a:rPr lang="it-IT" b="0" i="1" smtClean="0">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𝐶𝑂</m:t>
                                  </m:r>
                                  <m:r>
                                    <a:rPr lang="it-IT" i="1">
                                      <a:latin typeface="Cambria Math" panose="02040503050406030204" pitchFamily="18" charset="0"/>
                                    </a:rPr>
                                    <m:t>2</m:t>
                                  </m:r>
                                </m:sub>
                              </m:sSub>
                            </m:num>
                            <m:den>
                              <m:sSub>
                                <m:sSubPr>
                                  <m:ctrlPr>
                                    <a:rPr lang="it-IT" i="1">
                                      <a:latin typeface="Cambria Math" panose="02040503050406030204" pitchFamily="18" charset="0"/>
                                    </a:rPr>
                                  </m:ctrlPr>
                                </m:sSubPr>
                                <m:e>
                                  <m:r>
                                    <a:rPr lang="it-IT" i="1">
                                      <a:latin typeface="Cambria Math" panose="02040503050406030204" pitchFamily="18" charset="0"/>
                                    </a:rPr>
                                    <m:t>𝑀𝑊h</m:t>
                                  </m:r>
                                </m:e>
                                <m:sub>
                                  <m:r>
                                    <a:rPr lang="it-IT" i="1">
                                      <a:latin typeface="Cambria Math" panose="02040503050406030204" pitchFamily="18" charset="0"/>
                                    </a:rPr>
                                    <m:t>𝐸</m:t>
                                  </m:r>
                                  <m:r>
                                    <a:rPr lang="it-IT" i="1">
                                      <a:latin typeface="Cambria Math" panose="02040503050406030204" pitchFamily="18" charset="0"/>
                                    </a:rPr>
                                    <m:t>,</m:t>
                                  </m:r>
                                  <m:r>
                                    <a:rPr lang="it-IT" b="0" i="1" smtClean="0">
                                      <a:latin typeface="Cambria Math" panose="02040503050406030204" pitchFamily="18" charset="0"/>
                                    </a:rPr>
                                    <m:t>𝑋</m:t>
                                  </m:r>
                                </m:sub>
                              </m:sSub>
                            </m:den>
                          </m:f>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𝑀𝑊h</m:t>
                                  </m:r>
                                </m:e>
                                <m:sub>
                                  <m:r>
                                    <a:rPr lang="it-IT" i="1">
                                      <a:latin typeface="Cambria Math" panose="02040503050406030204" pitchFamily="18" charset="0"/>
                                    </a:rPr>
                                    <m:t>𝐸</m:t>
                                  </m:r>
                                  <m:r>
                                    <a:rPr lang="it-IT" i="1">
                                      <a:latin typeface="Cambria Math" panose="02040503050406030204" pitchFamily="18" charset="0"/>
                                    </a:rPr>
                                    <m:t>,</m:t>
                                  </m:r>
                                  <m:r>
                                    <a:rPr lang="it-IT" b="0" i="1" smtClean="0">
                                      <a:latin typeface="Cambria Math" panose="02040503050406030204" pitchFamily="18" charset="0"/>
                                    </a:rPr>
                                    <m:t>𝑋</m:t>
                                  </m:r>
                                </m:sub>
                              </m:sSub>
                            </m:num>
                            <m:den>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b="0" i="1" smtClean="0">
                                      <a:latin typeface="Cambria Math" panose="02040503050406030204" pitchFamily="18" charset="0"/>
                                    </a:rPr>
                                    <m:t>𝑌</m:t>
                                  </m:r>
                                </m:sub>
                              </m:sSub>
                            </m:den>
                          </m:f>
                        </m:e>
                      </m:d>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i="1">
                              <a:latin typeface="Cambria Math" panose="02040503050406030204" pitchFamily="18" charset="0"/>
                            </a:rPr>
                            <m:t>𝑌</m:t>
                          </m:r>
                        </m:sub>
                      </m:sSub>
                    </m:oMath>
                  </m:oMathPara>
                </a14:m>
                <a:endParaRPr lang="en-US"/>
              </a:p>
            </p:txBody>
          </p:sp>
        </mc:Choice>
        <mc:Fallback xmlns="">
          <p:sp>
            <p:nvSpPr>
              <p:cNvPr id="10" name="CasellaDiTesto 9">
                <a:extLst>
                  <a:ext uri="{FF2B5EF4-FFF2-40B4-BE49-F238E27FC236}">
                    <a16:creationId xmlns:a16="http://schemas.microsoft.com/office/drawing/2014/main" id="{8B908BF7-038B-973B-E826-B19BFFF2A3AD}"/>
                  </a:ext>
                </a:extLst>
              </p:cNvPr>
              <p:cNvSpPr txBox="1">
                <a:spLocks noRot="1" noChangeAspect="1" noMove="1" noResize="1" noEditPoints="1" noAdjustHandles="1" noChangeArrowheads="1" noChangeShapeType="1" noTextEdit="1"/>
              </p:cNvSpPr>
              <p:nvPr/>
            </p:nvSpPr>
            <p:spPr>
              <a:xfrm>
                <a:off x="5061495" y="4702715"/>
                <a:ext cx="4582715" cy="714683"/>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2281BD08-5EAD-F99F-EC66-580D0C829E9D}"/>
                  </a:ext>
                </a:extLst>
              </p:cNvPr>
              <p:cNvSpPr txBox="1"/>
              <p:nvPr/>
            </p:nvSpPr>
            <p:spPr>
              <a:xfrm>
                <a:off x="2428882" y="3592346"/>
                <a:ext cx="2420152" cy="408445"/>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2000" b="1" i="0" smtClean="0">
                        <a:solidFill>
                          <a:schemeClr val="tx1"/>
                        </a:solidFill>
                        <a:latin typeface="Cambria Math" panose="02040503050406030204" pitchFamily="18" charset="0"/>
                      </a:rPr>
                      <m:t>𝐅</m:t>
                    </m:r>
                    <m:r>
                      <a:rPr lang="it-IT" sz="2000" i="1">
                        <a:solidFill>
                          <a:schemeClr val="tx1"/>
                        </a:solidFill>
                        <a:latin typeface="Cambria Math" panose="02040503050406030204" pitchFamily="18" charset="0"/>
                      </a:rPr>
                      <m:t>=</m:t>
                    </m:r>
                    <m:d>
                      <m:dPr>
                        <m:ctrlPr>
                          <a:rPr lang="it-IT" sz="2000" b="1" i="1" smtClean="0">
                            <a:solidFill>
                              <a:schemeClr val="tx1"/>
                            </a:solidFill>
                            <a:latin typeface="Cambria Math" panose="02040503050406030204" pitchFamily="18" charset="0"/>
                            <a:ea typeface="Cambria Math" panose="02040503050406030204" pitchFamily="18" charset="0"/>
                          </a:rPr>
                        </m:ctrlPr>
                      </m:dPr>
                      <m:e>
                        <m:r>
                          <a:rPr lang="it-IT" sz="2000" b="1" i="0" smtClean="0">
                            <a:solidFill>
                              <a:schemeClr val="tx1"/>
                            </a:solidFill>
                            <a:latin typeface="Cambria Math" panose="02040503050406030204" pitchFamily="18" charset="0"/>
                          </a:rPr>
                          <m:t>𝐞</m:t>
                        </m:r>
                        <m:r>
                          <a:rPr lang="it-IT" sz="2000" b="1" i="0" smtClean="0">
                            <a:solidFill>
                              <a:schemeClr val="tx1"/>
                            </a:solidFill>
                            <a:latin typeface="Cambria Math" panose="02040503050406030204" pitchFamily="18" charset="0"/>
                          </a:rPr>
                          <m:t> </m:t>
                        </m:r>
                        <m:r>
                          <a:rPr lang="it-IT" sz="2000" b="1" i="0" smtClean="0">
                            <a:solidFill>
                              <a:schemeClr val="tx1"/>
                            </a:solidFill>
                            <a:latin typeface="Cambria Math" panose="02040503050406030204" pitchFamily="18" charset="0"/>
                          </a:rPr>
                          <m:t>𝐰</m:t>
                        </m:r>
                      </m:e>
                    </m:d>
                    <m:r>
                      <a:rPr lang="it-IT" sz="2000" b="1" i="1" smtClean="0">
                        <a:solidFill>
                          <a:schemeClr val="tx1"/>
                        </a:solidFill>
                        <a:latin typeface="Cambria Math" panose="02040503050406030204" pitchFamily="18" charset="0"/>
                      </a:rPr>
                      <m:t> </m:t>
                    </m:r>
                    <m:acc>
                      <m:accPr>
                        <m:chr m:val="̂"/>
                        <m:ctrlPr>
                          <a:rPr lang="it-IT" sz="2000" b="1" i="1">
                            <a:solidFill>
                              <a:schemeClr val="tx1"/>
                            </a:solidFill>
                            <a:latin typeface="Cambria Math" panose="02040503050406030204" pitchFamily="18" charset="0"/>
                            <a:ea typeface="Cambria Math" panose="02040503050406030204" pitchFamily="18" charset="0"/>
                          </a:rPr>
                        </m:ctrlPr>
                      </m:accPr>
                      <m:e>
                        <m:r>
                          <a:rPr lang="it-IT" sz="2000" b="1" i="0" smtClean="0">
                            <a:solidFill>
                              <a:schemeClr val="tx1"/>
                            </a:solidFill>
                            <a:latin typeface="Cambria Math" panose="02040503050406030204" pitchFamily="18" charset="0"/>
                          </a:rPr>
                          <m:t>𝐘</m:t>
                        </m:r>
                      </m:e>
                    </m:acc>
                  </m:oMath>
                </a14:m>
                <a:r>
                  <a:rPr lang="it-IT" sz="2000" i="1" dirty="0">
                    <a:solidFill>
                      <a:schemeClr val="tx1"/>
                    </a:solidFill>
                    <a:latin typeface="Cambria Math" panose="02040503050406030204" pitchFamily="18" charset="0"/>
                  </a:rPr>
                  <a:t> </a:t>
                </a:r>
              </a:p>
            </p:txBody>
          </p:sp>
        </mc:Choice>
        <mc:Fallback xmlns="">
          <p:sp>
            <p:nvSpPr>
              <p:cNvPr id="24" name="CasellaDiTesto 23">
                <a:extLst>
                  <a:ext uri="{FF2B5EF4-FFF2-40B4-BE49-F238E27FC236}">
                    <a16:creationId xmlns:a16="http://schemas.microsoft.com/office/drawing/2014/main" id="{2281BD08-5EAD-F99F-EC66-580D0C829E9D}"/>
                  </a:ext>
                </a:extLst>
              </p:cNvPr>
              <p:cNvSpPr txBox="1">
                <a:spLocks noRot="1" noChangeAspect="1" noMove="1" noResize="1" noEditPoints="1" noAdjustHandles="1" noChangeArrowheads="1" noChangeShapeType="1" noTextEdit="1"/>
              </p:cNvSpPr>
              <p:nvPr/>
            </p:nvSpPr>
            <p:spPr>
              <a:xfrm>
                <a:off x="2428882" y="3592346"/>
                <a:ext cx="2420152" cy="408445"/>
              </a:xfrm>
              <a:prstGeom prst="rect">
                <a:avLst/>
              </a:prstGeom>
              <a:blipFill>
                <a:blip r:embed="rId7"/>
                <a:stretch>
                  <a:fillRect t="-746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F3A89D00-85B3-AC27-2FE8-1ED7A8ABCF9F}"/>
                  </a:ext>
                </a:extLst>
              </p:cNvPr>
              <p:cNvSpPr txBox="1"/>
              <p:nvPr/>
            </p:nvSpPr>
            <p:spPr>
              <a:xfrm>
                <a:off x="5050619" y="3529945"/>
                <a:ext cx="4383858" cy="5022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𝐹</m:t>
                                  </m:r>
                                </m:e>
                                <m:sub>
                                  <m:r>
                                    <a:rPr lang="it-IT" sz="1600" i="1">
                                      <a:solidFill>
                                        <a:schemeClr val="tx1"/>
                                      </a:solidFill>
                                      <a:latin typeface="Cambria Math" panose="02040503050406030204" pitchFamily="18" charset="0"/>
                                    </a:rPr>
                                    <m:t>𝐺</m:t>
                                  </m:r>
                                </m:sub>
                              </m:sSub>
                            </m:e>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𝐹</m:t>
                                  </m:r>
                                </m:e>
                                <m:sub>
                                  <m:r>
                                    <a:rPr lang="it-IT" sz="1600" b="0" i="1" smtClean="0">
                                      <a:solidFill>
                                        <a:schemeClr val="tx1"/>
                                      </a:solidFill>
                                      <a:latin typeface="Cambria Math" panose="02040503050406030204" pitchFamily="18" charset="0"/>
                                    </a:rPr>
                                    <m:t>𝐸</m:t>
                                  </m:r>
                                </m:sub>
                              </m:sSub>
                            </m:e>
                          </m:mr>
                        </m:m>
                      </m:e>
                    </m:d>
                    <m:r>
                      <a:rPr lang="it-IT" sz="1600" i="1">
                        <a:solidFill>
                          <a:schemeClr val="tx1"/>
                        </a:solidFill>
                        <a:latin typeface="Cambria Math" panose="02040503050406030204" pitchFamily="18" charset="0"/>
                      </a:rPr>
                      <m:t>=</m:t>
                    </m:r>
                    <m:d>
                      <m:dPr>
                        <m:ctrlPr>
                          <a:rPr lang="it-IT" sz="1600" i="1">
                            <a:solidFill>
                              <a:schemeClr val="tx1"/>
                            </a:solidFill>
                            <a:latin typeface="Cambria Math" panose="02040503050406030204" pitchFamily="18" charset="0"/>
                          </a:rPr>
                        </m:ctrlPr>
                      </m:dPr>
                      <m:e>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smtClean="0">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𝑒</m:t>
                                      </m:r>
                                    </m:e>
                                    <m:sub>
                                      <m:r>
                                        <a:rPr lang="it-IT" sz="1600" i="1">
                                          <a:solidFill>
                                            <a:schemeClr val="tx1"/>
                                          </a:solidFill>
                                          <a:latin typeface="Cambria Math" panose="02040503050406030204" pitchFamily="18" charset="0"/>
                                        </a:rPr>
                                        <m:t>𝐺</m:t>
                                      </m:r>
                                    </m:sub>
                                  </m:sSub>
                                </m:e>
                                <m:e>
                                  <m:sSub>
                                    <m:sSubPr>
                                      <m:ctrlPr>
                                        <a:rPr lang="it-IT" sz="1600" i="1" smtClean="0">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𝑒</m:t>
                                      </m:r>
                                    </m:e>
                                    <m:sub>
                                      <m:r>
                                        <a:rPr lang="it-IT" sz="1600" i="1">
                                          <a:solidFill>
                                            <a:schemeClr val="tx1"/>
                                          </a:solidFill>
                                          <a:latin typeface="Cambria Math" panose="02040503050406030204" pitchFamily="18" charset="0"/>
                                        </a:rPr>
                                        <m:t>𝐸</m:t>
                                      </m:r>
                                    </m:sub>
                                  </m:sSub>
                                </m:e>
                              </m:mr>
                            </m:m>
                          </m:e>
                        </m:d>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𝐺𝐺</m:t>
                                      </m:r>
                                    </m:sub>
                                  </m:sSub>
                                </m:e>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𝐺𝐸</m:t>
                                      </m:r>
                                    </m:sub>
                                  </m:sSub>
                                </m:e>
                              </m:mr>
                              <m:mr>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𝐸𝐺</m:t>
                                      </m:r>
                                    </m:sub>
                                  </m:sSub>
                                </m:e>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𝑤</m:t>
                                      </m:r>
                                    </m:e>
                                    <m:sub>
                                      <m:r>
                                        <a:rPr lang="it-IT" sz="1600" i="1">
                                          <a:solidFill>
                                            <a:schemeClr val="tx1"/>
                                          </a:solidFill>
                                          <a:latin typeface="Cambria Math" panose="02040503050406030204" pitchFamily="18" charset="0"/>
                                        </a:rPr>
                                        <m:t>𝐸𝐸</m:t>
                                      </m:r>
                                    </m:sub>
                                  </m:sSub>
                                </m:e>
                              </m:mr>
                            </m:m>
                          </m:e>
                        </m:d>
                      </m:e>
                    </m:d>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𝐺</m:t>
                                  </m:r>
                                </m:sub>
                              </m:sSub>
                            </m:e>
                          </m:mr>
                          <m:mr>
                            <m:e>
                              <m:r>
                                <a:rPr lang="it-IT" sz="1600" i="1">
                                  <a:solidFill>
                                    <a:schemeClr val="tx1"/>
                                  </a:solidFill>
                                  <a:latin typeface="Cambria Math" panose="02040503050406030204" pitchFamily="18" charset="0"/>
                                </a:rPr>
                                <m:t>−</m:t>
                              </m:r>
                            </m:e>
                          </m:mr>
                        </m:m>
                        <m:m>
                          <m:mPr>
                            <m:mcs>
                              <m:mc>
                                <m:mcPr>
                                  <m:count m:val="1"/>
                                  <m:mcJc m:val="center"/>
                                </m:mcPr>
                              </m:mc>
                            </m:mcs>
                            <m:ctrlPr>
                              <a:rPr lang="it-IT" sz="1600" i="1">
                                <a:solidFill>
                                  <a:schemeClr val="tx1"/>
                                </a:solidFill>
                                <a:latin typeface="Cambria Math" panose="02040503050406030204" pitchFamily="18" charset="0"/>
                              </a:rPr>
                            </m:ctrlPr>
                          </m:mPr>
                          <m:mr>
                            <m:e>
                              <m:r>
                                <m:rPr>
                                  <m:brk m:alnAt="7"/>
                                </m:rPr>
                                <a:rPr lang="it-IT" sz="1600" i="1">
                                  <a:solidFill>
                                    <a:schemeClr val="tx1"/>
                                  </a:solidFill>
                                  <a:latin typeface="Cambria Math" panose="02040503050406030204" pitchFamily="18" charset="0"/>
                                </a:rPr>
                                <m:t>−</m:t>
                              </m:r>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i="1">
                                      <a:solidFill>
                                        <a:schemeClr val="tx1"/>
                                      </a:solidFill>
                                      <a:latin typeface="Cambria Math" panose="02040503050406030204" pitchFamily="18" charset="0"/>
                                    </a:rPr>
                                    <m:t>𝐸</m:t>
                                  </m:r>
                                </m:sub>
                              </m:sSub>
                            </m:e>
                          </m:mr>
                        </m:m>
                      </m:e>
                    </m:d>
                  </m:oMath>
                </a14:m>
                <a:r>
                  <a:rPr lang="it-IT" sz="1600" i="1" dirty="0">
                    <a:solidFill>
                      <a:schemeClr val="tx1"/>
                    </a:solidFill>
                    <a:latin typeface="Cambria Math" panose="02040503050406030204" pitchFamily="18" charset="0"/>
                  </a:rPr>
                  <a:t> </a:t>
                </a:r>
              </a:p>
            </p:txBody>
          </p:sp>
        </mc:Choice>
        <mc:Fallback xmlns="">
          <p:sp>
            <p:nvSpPr>
              <p:cNvPr id="25" name="CasellaDiTesto 24">
                <a:extLst>
                  <a:ext uri="{FF2B5EF4-FFF2-40B4-BE49-F238E27FC236}">
                    <a16:creationId xmlns:a16="http://schemas.microsoft.com/office/drawing/2014/main" id="{F3A89D00-85B3-AC27-2FE8-1ED7A8ABCF9F}"/>
                  </a:ext>
                </a:extLst>
              </p:cNvPr>
              <p:cNvSpPr txBox="1">
                <a:spLocks noRot="1" noChangeAspect="1" noMove="1" noResize="1" noEditPoints="1" noAdjustHandles="1" noChangeArrowheads="1" noChangeShapeType="1" noTextEdit="1"/>
              </p:cNvSpPr>
              <p:nvPr/>
            </p:nvSpPr>
            <p:spPr>
              <a:xfrm>
                <a:off x="5050619" y="3529945"/>
                <a:ext cx="4383858" cy="502253"/>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B8854574-9FC4-8480-1E1E-FF41B3C23D38}"/>
                  </a:ext>
                </a:extLst>
              </p:cNvPr>
              <p:cNvSpPr txBox="1"/>
              <p:nvPr/>
            </p:nvSpPr>
            <p:spPr>
              <a:xfrm>
                <a:off x="2428882" y="4097334"/>
                <a:ext cx="1457318" cy="400110"/>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it-IT" sz="2000" b="1" i="0" smtClean="0">
                        <a:solidFill>
                          <a:schemeClr val="tx1"/>
                        </a:solidFill>
                        <a:latin typeface="Cambria Math" panose="02040503050406030204" pitchFamily="18" charset="0"/>
                      </a:rPr>
                      <m:t>𝐟</m:t>
                    </m:r>
                    <m:r>
                      <a:rPr lang="it-IT" sz="2000" b="1" i="1" smtClean="0">
                        <a:solidFill>
                          <a:schemeClr val="tx1"/>
                        </a:solidFill>
                        <a:latin typeface="Cambria Math" panose="02040503050406030204" pitchFamily="18" charset="0"/>
                      </a:rPr>
                      <m:t>=</m:t>
                    </m:r>
                    <m:r>
                      <a:rPr lang="it-IT" sz="2000" b="1" i="0" smtClean="0">
                        <a:solidFill>
                          <a:schemeClr val="tx1"/>
                        </a:solidFill>
                        <a:latin typeface="Cambria Math" panose="02040503050406030204" pitchFamily="18" charset="0"/>
                      </a:rPr>
                      <m:t>𝐞</m:t>
                    </m:r>
                    <m:r>
                      <a:rPr lang="it-IT" sz="2000" b="1" i="0" smtClean="0">
                        <a:solidFill>
                          <a:schemeClr val="tx1"/>
                        </a:solidFill>
                        <a:latin typeface="Cambria Math" panose="02040503050406030204" pitchFamily="18" charset="0"/>
                      </a:rPr>
                      <m:t> </m:t>
                    </m:r>
                    <m:r>
                      <a:rPr lang="it-IT" sz="2000" b="1" i="0" smtClean="0">
                        <a:solidFill>
                          <a:schemeClr val="tx1"/>
                        </a:solidFill>
                        <a:latin typeface="Cambria Math" panose="02040503050406030204" pitchFamily="18" charset="0"/>
                      </a:rPr>
                      <m:t>𝐰</m:t>
                    </m:r>
                  </m:oMath>
                </a14:m>
                <a:r>
                  <a:rPr lang="it-IT" sz="2000" dirty="0">
                    <a:solidFill>
                      <a:schemeClr val="tx1"/>
                    </a:solidFill>
                    <a:latin typeface="Cambria Math" panose="02040503050406030204" pitchFamily="18" charset="0"/>
                  </a:rPr>
                  <a:t> </a:t>
                </a:r>
              </a:p>
            </p:txBody>
          </p:sp>
        </mc:Choice>
        <mc:Fallback xmlns="">
          <p:sp>
            <p:nvSpPr>
              <p:cNvPr id="26" name="CasellaDiTesto 25">
                <a:extLst>
                  <a:ext uri="{FF2B5EF4-FFF2-40B4-BE49-F238E27FC236}">
                    <a16:creationId xmlns:a16="http://schemas.microsoft.com/office/drawing/2014/main" id="{B8854574-9FC4-8480-1E1E-FF41B3C23D38}"/>
                  </a:ext>
                </a:extLst>
              </p:cNvPr>
              <p:cNvSpPr txBox="1">
                <a:spLocks noRot="1" noChangeAspect="1" noMove="1" noResize="1" noEditPoints="1" noAdjustHandles="1" noChangeArrowheads="1" noChangeShapeType="1" noTextEdit="1"/>
              </p:cNvSpPr>
              <p:nvPr/>
            </p:nvSpPr>
            <p:spPr>
              <a:xfrm>
                <a:off x="2428882" y="4097334"/>
                <a:ext cx="1457318" cy="400110"/>
              </a:xfrm>
              <a:prstGeom prst="rect">
                <a:avLst/>
              </a:prstGeom>
              <a:blipFill>
                <a:blip r:embed="rId9"/>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p:sp>
        <p:nvSpPr>
          <p:cNvPr id="27" name="CasellaDiTesto 26">
            <a:extLst>
              <a:ext uri="{FF2B5EF4-FFF2-40B4-BE49-F238E27FC236}">
                <a16:creationId xmlns:a16="http://schemas.microsoft.com/office/drawing/2014/main" id="{275B228A-97F8-2953-5833-6ABE748D1B31}"/>
              </a:ext>
            </a:extLst>
          </p:cNvPr>
          <p:cNvSpPr txBox="1"/>
          <p:nvPr/>
        </p:nvSpPr>
        <p:spPr>
          <a:xfrm>
            <a:off x="2279719" y="4516734"/>
            <a:ext cx="1512127" cy="461665"/>
          </a:xfrm>
          <a:prstGeom prst="rect">
            <a:avLst/>
          </a:prstGeom>
          <a:noFill/>
        </p:spPr>
        <p:txBody>
          <a:bodyPr wrap="square">
            <a:spAutoFit/>
          </a:bodyPr>
          <a:lstStyle/>
          <a:p>
            <a:r>
              <a:rPr lang="en-US" altLang="it-IT" sz="1200" i="1">
                <a:latin typeface="Trebuchet MS" panose="020B0603020202020204" pitchFamily="34" charset="0"/>
                <a:cs typeface="Arial" panose="020B0604020202020204" pitchFamily="34" charset="0"/>
              </a:rPr>
              <a:t>“</a:t>
            </a:r>
            <a:r>
              <a:rPr lang="en-US" altLang="it-IT" sz="1200" b="1" i="1">
                <a:latin typeface="Trebuchet MS" panose="020B0603020202020204" pitchFamily="34" charset="0"/>
                <a:cs typeface="Arial" panose="020B0604020202020204" pitchFamily="34" charset="0"/>
              </a:rPr>
              <a:t>footprint</a:t>
            </a:r>
            <a:r>
              <a:rPr lang="en-US" altLang="it-IT" sz="1200" i="1">
                <a:latin typeface="Trebuchet MS" panose="020B0603020202020204" pitchFamily="34" charset="0"/>
                <a:cs typeface="Arial" panose="020B0604020202020204" pitchFamily="34" charset="0"/>
              </a:rPr>
              <a:t>” of the final </a:t>
            </a:r>
            <a:r>
              <a:rPr lang="en-US" altLang="it-IT" sz="1200" b="0" i="1">
                <a:latin typeface="Trebuchet MS" panose="020B0603020202020204" pitchFamily="34" charset="0"/>
                <a:cs typeface="Arial" panose="020B0604020202020204" pitchFamily="34" charset="0"/>
              </a:rPr>
              <a:t>demand unit</a:t>
            </a:r>
            <a:endParaRPr lang="en-US" sz="1600" i="1"/>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9B277375-3B56-07D3-E526-AC91A9A1ABB7}"/>
                  </a:ext>
                </a:extLst>
              </p:cNvPr>
              <p:cNvSpPr txBox="1"/>
              <p:nvPr/>
            </p:nvSpPr>
            <p:spPr>
              <a:xfrm>
                <a:off x="9434477" y="3733715"/>
                <a:ext cx="2415858" cy="38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b="1" i="0" smtClean="0">
                          <a:solidFill>
                            <a:schemeClr val="tx1"/>
                          </a:solidFill>
                          <a:latin typeface="Cambria Math" panose="02040503050406030204" pitchFamily="18" charset="0"/>
                        </a:rPr>
                        <m:t>𝐅</m:t>
                      </m:r>
                      <m:r>
                        <a:rPr lang="it-IT" i="1">
                          <a:solidFill>
                            <a:schemeClr val="tx1"/>
                          </a:solidFill>
                          <a:latin typeface="Cambria Math" panose="02040503050406030204" pitchFamily="18" charset="0"/>
                        </a:rPr>
                        <m:t>= </m:t>
                      </m:r>
                      <m:d>
                        <m:dPr>
                          <m:begChr m:val="["/>
                          <m:endChr m:val="]"/>
                          <m:ctrlPr>
                            <a:rPr lang="it-IT" i="1">
                              <a:latin typeface="Cambria Math" panose="02040503050406030204" pitchFamily="18" charset="0"/>
                            </a:rPr>
                          </m:ctrlPr>
                        </m:dPr>
                        <m:e>
                          <m:m>
                            <m:mPr>
                              <m:mcs>
                                <m:mc>
                                  <m:mcPr>
                                    <m:count m:val="2"/>
                                    <m:mcJc m:val="center"/>
                                  </m:mcPr>
                                </m:mc>
                              </m:mcs>
                              <m:ctrlPr>
                                <a:rPr lang="it-IT" i="1">
                                  <a:solidFill>
                                    <a:srgbClr val="FF0000"/>
                                  </a:solidFill>
                                  <a:latin typeface="Cambria Math" panose="02040503050406030204" pitchFamily="18" charset="0"/>
                                </a:rPr>
                              </m:ctrlPr>
                            </m:mPr>
                            <m:mr>
                              <m:e>
                                <m:r>
                                  <a:rPr lang="it-IT" i="1">
                                    <a:solidFill>
                                      <a:srgbClr val="FF0000"/>
                                    </a:solidFill>
                                    <a:latin typeface="Cambria Math" panose="02040503050406030204" pitchFamily="18" charset="0"/>
                                  </a:rPr>
                                  <m:t>2100</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𝑡</m:t>
                                    </m:r>
                                  </m:e>
                                  <m:sub>
                                    <m:r>
                                      <a:rPr lang="it-IT" i="1">
                                        <a:solidFill>
                                          <a:srgbClr val="FF0000"/>
                                        </a:solidFill>
                                        <a:latin typeface="Cambria Math" panose="02040503050406030204" pitchFamily="18" charset="0"/>
                                      </a:rPr>
                                      <m:t>𝐶𝑂</m:t>
                                    </m:r>
                                    <m:r>
                                      <a:rPr lang="it-IT" i="1">
                                        <a:solidFill>
                                          <a:srgbClr val="FF0000"/>
                                        </a:solidFill>
                                        <a:latin typeface="Cambria Math" panose="02040503050406030204" pitchFamily="18" charset="0"/>
                                      </a:rPr>
                                      <m:t>2</m:t>
                                    </m:r>
                                  </m:sub>
                                </m:sSub>
                              </m:e>
                              <m:e>
                                <m:r>
                                  <a:rPr lang="it-IT" i="1">
                                    <a:solidFill>
                                      <a:srgbClr val="FF0000"/>
                                    </a:solidFill>
                                    <a:latin typeface="Cambria Math" panose="02040503050406030204" pitchFamily="18" charset="0"/>
                                  </a:rPr>
                                  <m:t>−</m:t>
                                </m:r>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 </m:t>
                                    </m:r>
                                    <m:r>
                                      <a:rPr lang="it-IT" i="1">
                                        <a:solidFill>
                                          <a:srgbClr val="FF0000"/>
                                        </a:solidFill>
                                        <a:latin typeface="Cambria Math" panose="02040503050406030204" pitchFamily="18" charset="0"/>
                                      </a:rPr>
                                      <m:t>𝑡</m:t>
                                    </m:r>
                                  </m:e>
                                  <m:sub>
                                    <m:r>
                                      <a:rPr lang="it-IT" i="1">
                                        <a:solidFill>
                                          <a:srgbClr val="FF0000"/>
                                        </a:solidFill>
                                        <a:latin typeface="Cambria Math" panose="02040503050406030204" pitchFamily="18" charset="0"/>
                                      </a:rPr>
                                      <m:t>𝐶𝑂</m:t>
                                    </m:r>
                                    <m:r>
                                      <a:rPr lang="it-IT" i="1">
                                        <a:solidFill>
                                          <a:srgbClr val="FF0000"/>
                                        </a:solidFill>
                                        <a:latin typeface="Cambria Math" panose="02040503050406030204" pitchFamily="18" charset="0"/>
                                      </a:rPr>
                                      <m:t>2</m:t>
                                    </m:r>
                                  </m:sub>
                                </m:sSub>
                              </m:e>
                            </m:mr>
                          </m:m>
                        </m:e>
                      </m:d>
                    </m:oMath>
                  </m:oMathPara>
                </a14:m>
                <a:endParaRPr lang="it-IT" i="1" dirty="0">
                  <a:latin typeface="Cambria Math" panose="02040503050406030204" pitchFamily="18" charset="0"/>
                </a:endParaRPr>
              </a:p>
            </p:txBody>
          </p:sp>
        </mc:Choice>
        <mc:Fallback xmlns="">
          <p:sp>
            <p:nvSpPr>
              <p:cNvPr id="28" name="CasellaDiTesto 27">
                <a:extLst>
                  <a:ext uri="{FF2B5EF4-FFF2-40B4-BE49-F238E27FC236}">
                    <a16:creationId xmlns:a16="http://schemas.microsoft.com/office/drawing/2014/main" id="{9B277375-3B56-07D3-E526-AC91A9A1ABB7}"/>
                  </a:ext>
                </a:extLst>
              </p:cNvPr>
              <p:cNvSpPr txBox="1">
                <a:spLocks noRot="1" noChangeAspect="1" noMove="1" noResize="1" noEditPoints="1" noAdjustHandles="1" noChangeArrowheads="1" noChangeShapeType="1" noTextEdit="1"/>
              </p:cNvSpPr>
              <p:nvPr/>
            </p:nvSpPr>
            <p:spPr>
              <a:xfrm>
                <a:off x="9434477" y="3733715"/>
                <a:ext cx="2415858" cy="384721"/>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29" name="CasellaDiTesto 28">
            <a:extLst>
              <a:ext uri="{FF2B5EF4-FFF2-40B4-BE49-F238E27FC236}">
                <a16:creationId xmlns:a16="http://schemas.microsoft.com/office/drawing/2014/main" id="{19A4A1D5-41DF-862D-E7F8-E1E0885E74C6}"/>
              </a:ext>
            </a:extLst>
          </p:cNvPr>
          <p:cNvSpPr txBox="1"/>
          <p:nvPr/>
        </p:nvSpPr>
        <p:spPr>
          <a:xfrm>
            <a:off x="9644210" y="3445549"/>
            <a:ext cx="742450"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Goods</a:t>
            </a:r>
          </a:p>
        </p:txBody>
      </p:sp>
      <p:sp>
        <p:nvSpPr>
          <p:cNvPr id="30" name="CasellaDiTesto 29">
            <a:extLst>
              <a:ext uri="{FF2B5EF4-FFF2-40B4-BE49-F238E27FC236}">
                <a16:creationId xmlns:a16="http://schemas.microsoft.com/office/drawing/2014/main" id="{5AA52A0D-2D55-A666-ED37-BCBA590BA7BE}"/>
              </a:ext>
            </a:extLst>
          </p:cNvPr>
          <p:cNvSpPr txBox="1"/>
          <p:nvPr/>
        </p:nvSpPr>
        <p:spPr>
          <a:xfrm>
            <a:off x="10844360" y="3455002"/>
            <a:ext cx="742450"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Energy</a:t>
            </a:r>
          </a:p>
        </p:txBody>
      </p:sp>
      <p:pic>
        <p:nvPicPr>
          <p:cNvPr id="31" name="Picture 2" descr="Visualizza immagine di origine">
            <a:extLst>
              <a:ext uri="{FF2B5EF4-FFF2-40B4-BE49-F238E27FC236}">
                <a16:creationId xmlns:a16="http://schemas.microsoft.com/office/drawing/2014/main" id="{647EAABC-AA04-338A-C1E3-9D279E627CF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9769" b="9236"/>
          <a:stretch/>
        </p:blipFill>
        <p:spPr bwMode="auto">
          <a:xfrm>
            <a:off x="651853" y="3181584"/>
            <a:ext cx="1363450" cy="1276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8818F227-690D-0405-5100-CD047774CBE4}"/>
                  </a:ext>
                </a:extLst>
              </p:cNvPr>
              <p:cNvSpPr txBox="1"/>
              <p:nvPr/>
            </p:nvSpPr>
            <p:spPr>
              <a:xfrm>
                <a:off x="5102938" y="5669497"/>
                <a:ext cx="3737625" cy="66069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𝑓</m:t>
                          </m:r>
                        </m:e>
                        <m:sub>
                          <m:r>
                            <a:rPr lang="it-IT" sz="1800" i="1">
                              <a:solidFill>
                                <a:schemeClr val="tx1"/>
                              </a:solidFill>
                              <a:latin typeface="Cambria Math" panose="02040503050406030204" pitchFamily="18" charset="0"/>
                            </a:rPr>
                            <m:t>𝐺</m:t>
                          </m:r>
                        </m:sub>
                      </m:sSub>
                      <m:r>
                        <a:rPr lang="it-IT" sz="1800" b="0" i="1" smtClean="0">
                          <a:solidFill>
                            <a:schemeClr val="tx1"/>
                          </a:solidFill>
                          <a:latin typeface="Cambria Math" panose="02040503050406030204" pitchFamily="18" charset="0"/>
                        </a:rPr>
                        <m:t>=</m:t>
                      </m:r>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b="0" i="1" smtClean="0">
                                  <a:latin typeface="Cambria Math" panose="02040503050406030204" pitchFamily="18" charset="0"/>
                                </a:rPr>
                                <m:t>𝑒</m:t>
                              </m:r>
                            </m:e>
                            <m:sub>
                              <m:r>
                                <a:rPr lang="it-IT" i="1">
                                  <a:latin typeface="Cambria Math" panose="02040503050406030204" pitchFamily="18" charset="0"/>
                                </a:rPr>
                                <m:t>𝐺</m:t>
                              </m:r>
                            </m:sub>
                          </m:sSub>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i="1">
                                  <a:latin typeface="Cambria Math" panose="02040503050406030204" pitchFamily="18" charset="0"/>
                                </a:rPr>
                                <m:t>𝐺𝐺</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𝑒</m:t>
                              </m:r>
                            </m:e>
                            <m:sub>
                              <m:r>
                                <a:rPr lang="it-IT" b="0" i="1" smtClean="0">
                                  <a:latin typeface="Cambria Math" panose="02040503050406030204" pitchFamily="18" charset="0"/>
                                </a:rPr>
                                <m:t>𝐸</m:t>
                              </m:r>
                            </m:sub>
                          </m:sSub>
                          <m:sSub>
                            <m:sSubPr>
                              <m:ctrlPr>
                                <a:rPr lang="it-IT" i="1">
                                  <a:latin typeface="Cambria Math" panose="02040503050406030204" pitchFamily="18" charset="0"/>
                                </a:rPr>
                              </m:ctrlPr>
                            </m:sSubPr>
                            <m:e>
                              <m:r>
                                <a:rPr lang="it-IT" i="1">
                                  <a:latin typeface="Cambria Math" panose="02040503050406030204" pitchFamily="18" charset="0"/>
                                </a:rPr>
                                <m:t>𝑤</m:t>
                              </m:r>
                            </m:e>
                            <m:sub>
                              <m:r>
                                <a:rPr lang="it-IT" b="0" i="1" smtClean="0">
                                  <a:latin typeface="Cambria Math" panose="02040503050406030204" pitchFamily="18" charset="0"/>
                                </a:rPr>
                                <m:t>𝐸𝐺</m:t>
                              </m:r>
                            </m:sub>
                          </m:sSub>
                        </m:e>
                      </m:d>
                      <m:r>
                        <a:rPr lang="it-IT" b="0" i="1" smtClean="0">
                          <a:latin typeface="Cambria Math" panose="02040503050406030204" pitchFamily="18" charset="0"/>
                        </a:rPr>
                        <m:t>=140</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𝐶𝑂</m:t>
                              </m:r>
                              <m:r>
                                <a:rPr lang="it-IT" i="1">
                                  <a:latin typeface="Cambria Math" panose="02040503050406030204" pitchFamily="18" charset="0"/>
                                </a:rPr>
                                <m:t>2</m:t>
                              </m:r>
                            </m:sub>
                          </m:sSub>
                        </m:num>
                        <m:den>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𝐺</m:t>
                              </m:r>
                              <m:r>
                                <a:rPr lang="it-IT" i="1">
                                  <a:latin typeface="Cambria Math" panose="02040503050406030204" pitchFamily="18" charset="0"/>
                                </a:rPr>
                                <m:t>,</m:t>
                              </m:r>
                              <m:r>
                                <a:rPr lang="it-IT" i="1">
                                  <a:latin typeface="Cambria Math" panose="02040503050406030204" pitchFamily="18" charset="0"/>
                                </a:rPr>
                                <m:t>𝑌</m:t>
                              </m:r>
                            </m:sub>
                          </m:sSub>
                        </m:den>
                      </m:f>
                    </m:oMath>
                  </m:oMathPara>
                </a14:m>
                <a:endParaRPr lang="it-IT" dirty="0">
                  <a:ea typeface="Cambria Math" panose="02040503050406030204" pitchFamily="18" charset="0"/>
                </a:endParaRPr>
              </a:p>
            </p:txBody>
          </p:sp>
        </mc:Choice>
        <mc:Fallback xmlns="">
          <p:sp>
            <p:nvSpPr>
              <p:cNvPr id="32" name="CasellaDiTesto 31">
                <a:extLst>
                  <a:ext uri="{FF2B5EF4-FFF2-40B4-BE49-F238E27FC236}">
                    <a16:creationId xmlns:a16="http://schemas.microsoft.com/office/drawing/2014/main" id="{8818F227-690D-0405-5100-CD047774CBE4}"/>
                  </a:ext>
                </a:extLst>
              </p:cNvPr>
              <p:cNvSpPr txBox="1">
                <a:spLocks noRot="1" noChangeAspect="1" noMove="1" noResize="1" noEditPoints="1" noAdjustHandles="1" noChangeArrowheads="1" noChangeShapeType="1" noTextEdit="1"/>
              </p:cNvSpPr>
              <p:nvPr/>
            </p:nvSpPr>
            <p:spPr>
              <a:xfrm>
                <a:off x="5102938" y="5669497"/>
                <a:ext cx="3737625" cy="660694"/>
              </a:xfrm>
              <a:prstGeom prst="rect">
                <a:avLst/>
              </a:prstGeom>
              <a:blipFill>
                <a:blip r:embed="rId1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021CE15D-75E2-A378-E62B-DCA28C9255FE}"/>
                  </a:ext>
                </a:extLst>
              </p:cNvPr>
              <p:cNvSpPr txBox="1"/>
              <p:nvPr/>
            </p:nvSpPr>
            <p:spPr>
              <a:xfrm>
                <a:off x="9347271" y="5835711"/>
                <a:ext cx="2415858" cy="6487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it-IT" b="1" i="0" smtClean="0">
                          <a:solidFill>
                            <a:schemeClr val="tx1"/>
                          </a:solidFill>
                          <a:latin typeface="Cambria Math" panose="02040503050406030204" pitchFamily="18" charset="0"/>
                        </a:rPr>
                        <m:t>𝐟</m:t>
                      </m:r>
                      <m:r>
                        <a:rPr lang="it-IT" b="1" i="1">
                          <a:solidFill>
                            <a:schemeClr val="tx1"/>
                          </a:solidFill>
                          <a:latin typeface="Cambria Math" panose="02040503050406030204" pitchFamily="18" charset="0"/>
                        </a:rPr>
                        <m:t>=</m:t>
                      </m:r>
                      <m:d>
                        <m:dPr>
                          <m:begChr m:val="["/>
                          <m:endChr m:val="]"/>
                          <m:ctrlPr>
                            <a:rPr lang="it-IT" i="1" smtClean="0">
                              <a:latin typeface="Cambria Math" panose="02040503050406030204" pitchFamily="18" charset="0"/>
                            </a:rPr>
                          </m:ctrlPr>
                        </m:dPr>
                        <m:e>
                          <m:m>
                            <m:mPr>
                              <m:mcs>
                                <m:mc>
                                  <m:mcPr>
                                    <m:count m:val="2"/>
                                    <m:mcJc m:val="center"/>
                                  </m:mcPr>
                                </m:mc>
                              </m:mcs>
                              <m:ctrlPr>
                                <a:rPr lang="it-IT" i="1" smtClean="0">
                                  <a:solidFill>
                                    <a:srgbClr val="FF0000"/>
                                  </a:solidFill>
                                  <a:latin typeface="Cambria Math" panose="02040503050406030204" pitchFamily="18" charset="0"/>
                                </a:rPr>
                              </m:ctrlPr>
                            </m:mPr>
                            <m:mr>
                              <m:e>
                                <m:r>
                                  <a:rPr lang="it-IT" b="0" i="1" smtClean="0">
                                    <a:solidFill>
                                      <a:srgbClr val="FF0000"/>
                                    </a:solidFill>
                                    <a:latin typeface="Cambria Math" panose="02040503050406030204" pitchFamily="18" charset="0"/>
                                  </a:rPr>
                                  <m:t>140</m:t>
                                </m:r>
                                <m:f>
                                  <m:fPr>
                                    <m:ctrlPr>
                                      <a:rPr lang="it-IT" i="1">
                                        <a:solidFill>
                                          <a:srgbClr val="FF0000"/>
                                        </a:solidFill>
                                        <a:latin typeface="Cambria Math" panose="02040503050406030204" pitchFamily="18" charset="0"/>
                                      </a:rPr>
                                    </m:ctrlPr>
                                  </m:fPr>
                                  <m:num>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𝑡</m:t>
                                        </m:r>
                                      </m:e>
                                      <m:sub>
                                        <m:r>
                                          <a:rPr lang="it-IT" i="1">
                                            <a:solidFill>
                                              <a:srgbClr val="FF0000"/>
                                            </a:solidFill>
                                            <a:latin typeface="Cambria Math" panose="02040503050406030204" pitchFamily="18" charset="0"/>
                                          </a:rPr>
                                          <m:t>𝐶𝑂</m:t>
                                        </m:r>
                                        <m:r>
                                          <a:rPr lang="it-IT" i="1">
                                            <a:solidFill>
                                              <a:srgbClr val="FF0000"/>
                                            </a:solidFill>
                                            <a:latin typeface="Cambria Math" panose="02040503050406030204" pitchFamily="18" charset="0"/>
                                          </a:rPr>
                                          <m:t>2</m:t>
                                        </m:r>
                                      </m:sub>
                                    </m:sSub>
                                  </m:num>
                                  <m:den>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𝑡</m:t>
                                        </m:r>
                                      </m:e>
                                      <m:sub>
                                        <m:r>
                                          <a:rPr lang="it-IT" i="1">
                                            <a:solidFill>
                                              <a:srgbClr val="FF0000"/>
                                            </a:solidFill>
                                            <a:latin typeface="Cambria Math" panose="02040503050406030204" pitchFamily="18" charset="0"/>
                                          </a:rPr>
                                          <m:t>𝐺</m:t>
                                        </m:r>
                                        <m:r>
                                          <a:rPr lang="it-IT" i="1">
                                            <a:solidFill>
                                              <a:srgbClr val="FF0000"/>
                                            </a:solidFill>
                                            <a:latin typeface="Cambria Math" panose="02040503050406030204" pitchFamily="18" charset="0"/>
                                          </a:rPr>
                                          <m:t>,</m:t>
                                        </m:r>
                                        <m:r>
                                          <a:rPr lang="it-IT" i="1">
                                            <a:solidFill>
                                              <a:srgbClr val="FF0000"/>
                                            </a:solidFill>
                                            <a:latin typeface="Cambria Math" panose="02040503050406030204" pitchFamily="18" charset="0"/>
                                          </a:rPr>
                                          <m:t>𝑌</m:t>
                                        </m:r>
                                      </m:sub>
                                    </m:sSub>
                                  </m:den>
                                </m:f>
                              </m:e>
                              <m:e>
                                <m:r>
                                  <a:rPr lang="it-IT" b="0" i="1" smtClean="0">
                                    <a:solidFill>
                                      <a:srgbClr val="FF0000"/>
                                    </a:solidFill>
                                    <a:latin typeface="Cambria Math" panose="02040503050406030204" pitchFamily="18" charset="0"/>
                                  </a:rPr>
                                  <m:t>34</m:t>
                                </m:r>
                                <m:f>
                                  <m:fPr>
                                    <m:ctrlPr>
                                      <a:rPr lang="it-IT" i="1">
                                        <a:solidFill>
                                          <a:srgbClr val="FF0000"/>
                                        </a:solidFill>
                                        <a:latin typeface="Cambria Math" panose="02040503050406030204" pitchFamily="18" charset="0"/>
                                      </a:rPr>
                                    </m:ctrlPr>
                                  </m:fPr>
                                  <m:num>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𝑡</m:t>
                                        </m:r>
                                      </m:e>
                                      <m:sub>
                                        <m:r>
                                          <a:rPr lang="it-IT" i="1">
                                            <a:solidFill>
                                              <a:srgbClr val="FF0000"/>
                                            </a:solidFill>
                                            <a:latin typeface="Cambria Math" panose="02040503050406030204" pitchFamily="18" charset="0"/>
                                          </a:rPr>
                                          <m:t>𝐶𝑂</m:t>
                                        </m:r>
                                        <m:r>
                                          <a:rPr lang="it-IT" i="1">
                                            <a:solidFill>
                                              <a:srgbClr val="FF0000"/>
                                            </a:solidFill>
                                            <a:latin typeface="Cambria Math" panose="02040503050406030204" pitchFamily="18" charset="0"/>
                                          </a:rPr>
                                          <m:t>2</m:t>
                                        </m:r>
                                      </m:sub>
                                    </m:sSub>
                                  </m:num>
                                  <m:den>
                                    <m:sSub>
                                      <m:sSubPr>
                                        <m:ctrlPr>
                                          <a:rPr lang="it-IT" i="1">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𝑀𝑊h</m:t>
                                        </m:r>
                                      </m:e>
                                      <m:sub>
                                        <m:r>
                                          <a:rPr lang="it-IT" i="1">
                                            <a:solidFill>
                                              <a:srgbClr val="FF0000"/>
                                            </a:solidFill>
                                            <a:latin typeface="Cambria Math" panose="02040503050406030204" pitchFamily="18" charset="0"/>
                                          </a:rPr>
                                          <m:t>𝐸</m:t>
                                        </m:r>
                                        <m:r>
                                          <a:rPr lang="it-IT" i="1">
                                            <a:solidFill>
                                              <a:srgbClr val="FF0000"/>
                                            </a:solidFill>
                                            <a:latin typeface="Cambria Math" panose="02040503050406030204" pitchFamily="18" charset="0"/>
                                          </a:rPr>
                                          <m:t>,</m:t>
                                        </m:r>
                                        <m:r>
                                          <a:rPr lang="it-IT" b="0" i="1" smtClean="0">
                                            <a:solidFill>
                                              <a:srgbClr val="FF0000"/>
                                            </a:solidFill>
                                            <a:latin typeface="Cambria Math" panose="02040503050406030204" pitchFamily="18" charset="0"/>
                                          </a:rPr>
                                          <m:t>𝑌</m:t>
                                        </m:r>
                                      </m:sub>
                                    </m:sSub>
                                  </m:den>
                                </m:f>
                              </m:e>
                            </m:mr>
                          </m:m>
                        </m:e>
                      </m:d>
                    </m:oMath>
                  </m:oMathPara>
                </a14:m>
                <a:endParaRPr lang="it-IT" i="1" dirty="0">
                  <a:latin typeface="Cambria Math" panose="02040503050406030204" pitchFamily="18" charset="0"/>
                </a:endParaRPr>
              </a:p>
            </p:txBody>
          </p:sp>
        </mc:Choice>
        <mc:Fallback xmlns="">
          <p:sp>
            <p:nvSpPr>
              <p:cNvPr id="33" name="CasellaDiTesto 32">
                <a:extLst>
                  <a:ext uri="{FF2B5EF4-FFF2-40B4-BE49-F238E27FC236}">
                    <a16:creationId xmlns:a16="http://schemas.microsoft.com/office/drawing/2014/main" id="{021CE15D-75E2-A378-E62B-DCA28C9255FE}"/>
                  </a:ext>
                </a:extLst>
              </p:cNvPr>
              <p:cNvSpPr txBox="1">
                <a:spLocks noRot="1" noChangeAspect="1" noMove="1" noResize="1" noEditPoints="1" noAdjustHandles="1" noChangeArrowheads="1" noChangeShapeType="1" noTextEdit="1"/>
              </p:cNvSpPr>
              <p:nvPr/>
            </p:nvSpPr>
            <p:spPr>
              <a:xfrm>
                <a:off x="9347271" y="5835711"/>
                <a:ext cx="2415858" cy="648704"/>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34" name="CasellaDiTesto 33">
            <a:extLst>
              <a:ext uri="{FF2B5EF4-FFF2-40B4-BE49-F238E27FC236}">
                <a16:creationId xmlns:a16="http://schemas.microsoft.com/office/drawing/2014/main" id="{D608FB2D-4022-53F9-0A14-2561971D5B5B}"/>
              </a:ext>
            </a:extLst>
          </p:cNvPr>
          <p:cNvSpPr txBox="1"/>
          <p:nvPr/>
        </p:nvSpPr>
        <p:spPr>
          <a:xfrm>
            <a:off x="9557004" y="5547545"/>
            <a:ext cx="742450"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Goods</a:t>
            </a:r>
          </a:p>
        </p:txBody>
      </p:sp>
      <p:sp>
        <p:nvSpPr>
          <p:cNvPr id="35" name="CasellaDiTesto 34">
            <a:extLst>
              <a:ext uri="{FF2B5EF4-FFF2-40B4-BE49-F238E27FC236}">
                <a16:creationId xmlns:a16="http://schemas.microsoft.com/office/drawing/2014/main" id="{285B8BD1-53EB-8729-5F5B-1FFE04376833}"/>
              </a:ext>
            </a:extLst>
          </p:cNvPr>
          <p:cNvSpPr txBox="1"/>
          <p:nvPr/>
        </p:nvSpPr>
        <p:spPr>
          <a:xfrm>
            <a:off x="10757154" y="5556998"/>
            <a:ext cx="742450"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Energy</a:t>
            </a:r>
          </a:p>
        </p:txBody>
      </p:sp>
      <mc:AlternateContent xmlns:mc="http://schemas.openxmlformats.org/markup-compatibility/2006" xmlns:a14="http://schemas.microsoft.com/office/drawing/2010/main">
        <mc:Choice Requires="a14">
          <p:sp>
            <p:nvSpPr>
              <p:cNvPr id="3" name="CasellaDiTesto 12">
                <a:extLst>
                  <a:ext uri="{FF2B5EF4-FFF2-40B4-BE49-F238E27FC236}">
                    <a16:creationId xmlns:a16="http://schemas.microsoft.com/office/drawing/2014/main" id="{3E53E5EF-07FC-8EDE-1939-4882A0C55B4D}"/>
                  </a:ext>
                </a:extLst>
              </p:cNvPr>
              <p:cNvSpPr txBox="1"/>
              <p:nvPr/>
            </p:nvSpPr>
            <p:spPr>
              <a:xfrm>
                <a:off x="7041317" y="2451112"/>
                <a:ext cx="3715837" cy="5950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b="1"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𝐞</m:t>
                          </m:r>
                        </m:e>
                        <m:sub>
                          <m:r>
                            <a:rPr lang="it-IT" i="1">
                              <a:solidFill>
                                <a:schemeClr val="tx1"/>
                              </a:solidFill>
                              <a:latin typeface="Cambria Math" panose="02040503050406030204" pitchFamily="18" charset="0"/>
                            </a:rPr>
                            <m:t>1</m:t>
                          </m:r>
                          <m:r>
                            <a:rPr lang="it-IT" b="0" i="1" smtClean="0">
                              <a:solidFill>
                                <a:schemeClr val="tx1"/>
                              </a:solidFill>
                              <a:latin typeface="Cambria Math" panose="02040503050406030204" pitchFamily="18" charset="0"/>
                            </a:rPr>
                            <m:t>,2</m:t>
                          </m:r>
                        </m:sub>
                      </m:sSub>
                      <m:r>
                        <a:rPr lang="it-IT" i="1">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𝑒</m:t>
                                    </m:r>
                                  </m:e>
                                  <m:sub>
                                    <m:r>
                                      <a:rPr lang="it-IT" i="1">
                                        <a:solidFill>
                                          <a:schemeClr val="tx1"/>
                                        </a:solidFill>
                                        <a:latin typeface="Cambria Math" panose="02040503050406030204" pitchFamily="18" charset="0"/>
                                      </a:rPr>
                                      <m:t>𝐺</m:t>
                                    </m:r>
                                  </m:sub>
                                </m:sSub>
                              </m:e>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𝑒</m:t>
                                    </m:r>
                                  </m:e>
                                  <m:sub>
                                    <m:r>
                                      <a:rPr lang="it-IT" i="1">
                                        <a:solidFill>
                                          <a:schemeClr val="tx1"/>
                                        </a:solidFill>
                                        <a:latin typeface="Cambria Math" panose="02040503050406030204" pitchFamily="18" charset="0"/>
                                      </a:rPr>
                                      <m:t>𝐸</m:t>
                                    </m:r>
                                  </m:sub>
                                </m:sSub>
                              </m:e>
                            </m:mr>
                          </m:m>
                        </m:e>
                      </m:d>
                      <m:r>
                        <a:rPr lang="it-IT" i="1" dirty="0">
                          <a:solidFill>
                            <a:schemeClr val="tx1"/>
                          </a:solidFill>
                          <a:latin typeface="Cambria Math" panose="02040503050406030204" pitchFamily="18" charset="0"/>
                        </a:rPr>
                        <m:t>=</m:t>
                      </m:r>
                      <m:d>
                        <m:dPr>
                          <m:begChr m:val="["/>
                          <m:endChr m:val="]"/>
                          <m:ctrlPr>
                            <a:rPr lang="it-IT" i="1">
                              <a:solidFill>
                                <a:schemeClr val="tx1"/>
                              </a:solidFill>
                              <a:latin typeface="Cambria Math" panose="02040503050406030204" pitchFamily="18" charset="0"/>
                            </a:rPr>
                          </m:ctrlPr>
                        </m:dPr>
                        <m:e>
                          <m:m>
                            <m:mPr>
                              <m:mcs>
                                <m:mc>
                                  <m:mcPr>
                                    <m:count m:val="2"/>
                                    <m:mcJc m:val="center"/>
                                  </m:mcPr>
                                </m:mc>
                              </m:mcs>
                              <m:ctrlPr>
                                <a:rPr lang="it-IT" i="1">
                                  <a:solidFill>
                                    <a:schemeClr val="tx1"/>
                                  </a:solidFill>
                                  <a:latin typeface="Cambria Math" panose="02040503050406030204" pitchFamily="18" charset="0"/>
                                </a:rPr>
                              </m:ctrlPr>
                            </m:mPr>
                            <m:mr>
                              <m:e>
                                <m:r>
                                  <a:rPr lang="it-IT" i="1">
                                    <a:solidFill>
                                      <a:schemeClr val="tx1"/>
                                    </a:solidFill>
                                    <a:latin typeface="Cambria Math" panose="02040503050406030204" pitchFamily="18" charset="0"/>
                                  </a:rPr>
                                  <m:t>4 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𝐺</m:t>
                                        </m:r>
                                      </m:sub>
                                    </m:sSub>
                                  </m:den>
                                </m:f>
                                <m:r>
                                  <m:rPr>
                                    <m:nor/>
                                  </m:rPr>
                                  <a:rPr lang="it-IT" i="1" dirty="0">
                                    <a:solidFill>
                                      <a:schemeClr val="tx1"/>
                                    </a:solidFill>
                                    <a:latin typeface="Cambria Math" panose="02040503050406030204" pitchFamily="18" charset="0"/>
                                  </a:rPr>
                                  <m:t> </m:t>
                                </m:r>
                              </m:e>
                              <m:e>
                                <m:r>
                                  <a:rPr lang="it-IT" i="1">
                                    <a:solidFill>
                                      <a:schemeClr val="tx1"/>
                                    </a:solidFill>
                                    <a:latin typeface="Cambria Math" panose="02040503050406030204" pitchFamily="18" charset="0"/>
                                  </a:rPr>
                                  <m:t>20 </m:t>
                                </m:r>
                                <m:f>
                                  <m:fPr>
                                    <m:ctrlPr>
                                      <a:rPr lang="it-IT" i="1">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𝑡𝑜𝑛</m:t>
                                        </m:r>
                                      </m:e>
                                      <m:sub>
                                        <m:r>
                                          <a:rPr lang="it-IT" i="1">
                                            <a:solidFill>
                                              <a:schemeClr val="tx1"/>
                                            </a:solidFill>
                                            <a:latin typeface="Cambria Math" panose="02040503050406030204" pitchFamily="18" charset="0"/>
                                          </a:rPr>
                                          <m:t>𝐶𝑂</m:t>
                                        </m:r>
                                        <m:r>
                                          <a:rPr lang="it-IT" i="1">
                                            <a:solidFill>
                                              <a:schemeClr val="tx1"/>
                                            </a:solidFill>
                                            <a:latin typeface="Cambria Math" panose="02040503050406030204" pitchFamily="18" charset="0"/>
                                          </a:rPr>
                                          <m:t>2</m:t>
                                        </m:r>
                                      </m:sub>
                                    </m:sSub>
                                  </m:num>
                                  <m:den>
                                    <m:sSub>
                                      <m:sSubPr>
                                        <m:ctrlPr>
                                          <a:rPr lang="it-IT" i="1">
                                            <a:solidFill>
                                              <a:schemeClr val="tx1"/>
                                            </a:solidFill>
                                            <a:latin typeface="Cambria Math" panose="02040503050406030204" pitchFamily="18" charset="0"/>
                                          </a:rPr>
                                        </m:ctrlPr>
                                      </m:sSubPr>
                                      <m:e>
                                        <m:r>
                                          <a:rPr lang="it-IT" i="1">
                                            <a:solidFill>
                                              <a:schemeClr val="tx1"/>
                                            </a:solidFill>
                                            <a:latin typeface="Cambria Math" panose="02040503050406030204" pitchFamily="18" charset="0"/>
                                          </a:rPr>
                                          <m:t>𝑀𝑊h</m:t>
                                        </m:r>
                                      </m:e>
                                      <m:sub>
                                        <m:r>
                                          <a:rPr lang="it-IT" i="1">
                                            <a:solidFill>
                                              <a:schemeClr val="tx1"/>
                                            </a:solidFill>
                                            <a:latin typeface="Cambria Math" panose="02040503050406030204" pitchFamily="18" charset="0"/>
                                          </a:rPr>
                                          <m:t>𝐸</m:t>
                                        </m:r>
                                      </m:sub>
                                    </m:sSub>
                                  </m:den>
                                </m:f>
                                <m:r>
                                  <m:rPr>
                                    <m:nor/>
                                  </m:rPr>
                                  <a:rPr lang="it-IT" i="1" dirty="0">
                                    <a:solidFill>
                                      <a:schemeClr val="tx1"/>
                                    </a:solidFill>
                                    <a:latin typeface="Cambria Math" panose="02040503050406030204" pitchFamily="18" charset="0"/>
                                  </a:rPr>
                                  <m:t> </m:t>
                                </m:r>
                              </m:e>
                            </m:mr>
                          </m:m>
                        </m:e>
                      </m:d>
                    </m:oMath>
                  </m:oMathPara>
                </a14:m>
                <a:endParaRPr lang="it-IT" i="1" dirty="0">
                  <a:solidFill>
                    <a:schemeClr val="tx1"/>
                  </a:solidFill>
                  <a:latin typeface="Cambria Math" panose="02040503050406030204" pitchFamily="18" charset="0"/>
                </a:endParaRPr>
              </a:p>
            </p:txBody>
          </p:sp>
        </mc:Choice>
        <mc:Fallback xmlns="">
          <p:sp>
            <p:nvSpPr>
              <p:cNvPr id="3" name="CasellaDiTesto 12">
                <a:extLst>
                  <a:ext uri="{FF2B5EF4-FFF2-40B4-BE49-F238E27FC236}">
                    <a16:creationId xmlns:a16="http://schemas.microsoft.com/office/drawing/2014/main" id="{3E53E5EF-07FC-8EDE-1939-4882A0C55B4D}"/>
                  </a:ext>
                </a:extLst>
              </p:cNvPr>
              <p:cNvSpPr txBox="1">
                <a:spLocks noRot="1" noChangeAspect="1" noMove="1" noResize="1" noEditPoints="1" noAdjustHandles="1" noChangeArrowheads="1" noChangeShapeType="1" noTextEdit="1"/>
              </p:cNvSpPr>
              <p:nvPr/>
            </p:nvSpPr>
            <p:spPr>
              <a:xfrm>
                <a:off x="7041317" y="2451112"/>
                <a:ext cx="3715837" cy="595035"/>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1233140586"/>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Input-Output Analysis: bottom-up</a:t>
            </a: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767A7A6E-E443-9D79-088B-C570F1E03D5D}"/>
                  </a:ext>
                </a:extLst>
              </p:cNvPr>
              <p:cNvSpPr txBox="1"/>
              <p:nvPr/>
            </p:nvSpPr>
            <p:spPr>
              <a:xfrm>
                <a:off x="6026150" y="4136702"/>
                <a:ext cx="2070507" cy="428964"/>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sSub>
                      <m:sSubPr>
                        <m:ctrlPr>
                          <a:rPr lang="it-IT" sz="2000" b="1" i="1" smtClean="0">
                            <a:solidFill>
                              <a:schemeClr val="tx1"/>
                            </a:solidFill>
                            <a:latin typeface="Cambria Math" panose="02040503050406030204" pitchFamily="18" charset="0"/>
                          </a:rPr>
                        </m:ctrlPr>
                      </m:sSubPr>
                      <m:e>
                        <m:r>
                          <a:rPr lang="it-IT" sz="2000" b="1" i="0" smtClean="0">
                            <a:solidFill>
                              <a:schemeClr val="tx1"/>
                            </a:solidFill>
                            <a:latin typeface="Cambria Math" panose="02040503050406030204" pitchFamily="18" charset="0"/>
                          </a:rPr>
                          <m:t>𝐄</m:t>
                        </m:r>
                      </m:e>
                      <m:sub>
                        <m:r>
                          <a:rPr lang="it-IT" sz="2000" i="1">
                            <a:solidFill>
                              <a:schemeClr val="tx1"/>
                            </a:solidFill>
                            <a:latin typeface="Cambria Math" panose="02040503050406030204" pitchFamily="18" charset="0"/>
                          </a:rPr>
                          <m:t>𝑠</m:t>
                        </m:r>
                        <m:r>
                          <a:rPr lang="it-IT" sz="2000" i="1">
                            <a:solidFill>
                              <a:schemeClr val="tx1"/>
                            </a:solidFill>
                            <a:latin typeface="Cambria Math" panose="02040503050406030204" pitchFamily="18" charset="0"/>
                          </a:rPr>
                          <m:t>,</m:t>
                        </m:r>
                        <m:r>
                          <a:rPr lang="it-IT" sz="2000" i="1">
                            <a:solidFill>
                              <a:schemeClr val="tx1"/>
                            </a:solidFill>
                            <a:latin typeface="Cambria Math" panose="02040503050406030204" pitchFamily="18" charset="0"/>
                          </a:rPr>
                          <m:t>𝑛</m:t>
                        </m:r>
                      </m:sub>
                    </m:sSub>
                    <m:r>
                      <a:rPr lang="it-IT" sz="2000" i="1">
                        <a:solidFill>
                          <a:schemeClr val="tx1"/>
                        </a:solidFill>
                        <a:latin typeface="Cambria Math" panose="02040503050406030204" pitchFamily="18" charset="0"/>
                      </a:rPr>
                      <m:t>=</m:t>
                    </m:r>
                    <m:sSub>
                      <m:sSubPr>
                        <m:ctrlPr>
                          <a:rPr lang="it-IT" sz="2000" b="1" i="1">
                            <a:solidFill>
                              <a:schemeClr val="tx1"/>
                            </a:solidFill>
                            <a:latin typeface="Cambria Math" panose="02040503050406030204" pitchFamily="18" charset="0"/>
                          </a:rPr>
                        </m:ctrlPr>
                      </m:sSubPr>
                      <m:e>
                        <m:r>
                          <a:rPr lang="it-IT" sz="2000" b="1" i="0" smtClean="0">
                            <a:solidFill>
                              <a:schemeClr val="tx1"/>
                            </a:solidFill>
                            <a:latin typeface="Cambria Math" panose="02040503050406030204" pitchFamily="18" charset="0"/>
                          </a:rPr>
                          <m:t>𝐞</m:t>
                        </m:r>
                      </m:e>
                      <m:sub>
                        <m:r>
                          <a:rPr lang="it-IT" sz="2000" i="1">
                            <a:solidFill>
                              <a:schemeClr val="tx1"/>
                            </a:solidFill>
                            <a:latin typeface="Cambria Math" panose="02040503050406030204" pitchFamily="18" charset="0"/>
                          </a:rPr>
                          <m:t>𝑠</m:t>
                        </m:r>
                        <m:r>
                          <a:rPr lang="it-IT" sz="2000" i="1">
                            <a:solidFill>
                              <a:schemeClr val="tx1"/>
                            </a:solidFill>
                            <a:latin typeface="Cambria Math" panose="02040503050406030204" pitchFamily="18" charset="0"/>
                          </a:rPr>
                          <m:t>,</m:t>
                        </m:r>
                        <m:r>
                          <a:rPr lang="it-IT" sz="2000" i="1">
                            <a:solidFill>
                              <a:schemeClr val="tx1"/>
                            </a:solidFill>
                            <a:latin typeface="Cambria Math" panose="02040503050406030204" pitchFamily="18" charset="0"/>
                          </a:rPr>
                          <m:t>𝑛</m:t>
                        </m:r>
                      </m:sub>
                    </m:sSub>
                    <m:sSub>
                      <m:sSubPr>
                        <m:ctrlPr>
                          <a:rPr lang="it-IT" sz="2000" b="1" i="1" smtClean="0">
                            <a:solidFill>
                              <a:schemeClr val="tx1"/>
                            </a:solidFill>
                            <a:latin typeface="Cambria Math" panose="02040503050406030204" pitchFamily="18" charset="0"/>
                          </a:rPr>
                        </m:ctrlPr>
                      </m:sSubPr>
                      <m:e>
                        <m:acc>
                          <m:accPr>
                            <m:chr m:val="̂"/>
                            <m:ctrlPr>
                              <a:rPr lang="it-IT" sz="2000" b="1" i="1" smtClean="0">
                                <a:solidFill>
                                  <a:schemeClr val="tx1"/>
                                </a:solidFill>
                                <a:latin typeface="Cambria Math" panose="02040503050406030204" pitchFamily="18" charset="0"/>
                              </a:rPr>
                            </m:ctrlPr>
                          </m:accPr>
                          <m:e>
                            <m:r>
                              <a:rPr lang="it-IT" sz="2000" b="1">
                                <a:solidFill>
                                  <a:schemeClr val="tx1"/>
                                </a:solidFill>
                                <a:latin typeface="Cambria Math" panose="02040503050406030204" pitchFamily="18" charset="0"/>
                              </a:rPr>
                              <m:t>𝐗</m:t>
                            </m:r>
                          </m:e>
                        </m:acc>
                      </m:e>
                      <m:sub>
                        <m:r>
                          <a:rPr lang="it-IT" sz="2000" i="1">
                            <a:solidFill>
                              <a:schemeClr val="tx1"/>
                            </a:solidFill>
                            <a:latin typeface="Cambria Math" panose="02040503050406030204" pitchFamily="18" charset="0"/>
                          </a:rPr>
                          <m:t>𝑛</m:t>
                        </m:r>
                        <m:r>
                          <a:rPr lang="it-IT" sz="2000" i="1">
                            <a:solidFill>
                              <a:schemeClr val="tx1"/>
                            </a:solidFill>
                            <a:latin typeface="Cambria Math" panose="02040503050406030204" pitchFamily="18" charset="0"/>
                          </a:rPr>
                          <m:t>,</m:t>
                        </m:r>
                        <m:r>
                          <a:rPr lang="it-IT" sz="2000" b="0" i="1" smtClean="0">
                            <a:solidFill>
                              <a:schemeClr val="tx1"/>
                            </a:solidFill>
                            <a:latin typeface="Cambria Math" panose="02040503050406030204" pitchFamily="18" charset="0"/>
                          </a:rPr>
                          <m:t>𝑛</m:t>
                        </m:r>
                      </m:sub>
                    </m:sSub>
                  </m:oMath>
                </a14:m>
                <a:r>
                  <a:rPr lang="it-IT" sz="2000" i="1" dirty="0">
                    <a:solidFill>
                      <a:schemeClr val="tx1"/>
                    </a:solidFill>
                    <a:latin typeface="Cambria Math" panose="02040503050406030204" pitchFamily="18" charset="0"/>
                  </a:rPr>
                  <a:t> </a:t>
                </a:r>
              </a:p>
            </p:txBody>
          </p:sp>
        </mc:Choice>
        <mc:Fallback xmlns="">
          <p:sp>
            <p:nvSpPr>
              <p:cNvPr id="11" name="CasellaDiTesto 10">
                <a:extLst>
                  <a:ext uri="{FF2B5EF4-FFF2-40B4-BE49-F238E27FC236}">
                    <a16:creationId xmlns:a16="http://schemas.microsoft.com/office/drawing/2014/main" id="{767A7A6E-E443-9D79-088B-C570F1E03D5D}"/>
                  </a:ext>
                </a:extLst>
              </p:cNvPr>
              <p:cNvSpPr txBox="1">
                <a:spLocks noRot="1" noChangeAspect="1" noMove="1" noResize="1" noEditPoints="1" noAdjustHandles="1" noChangeArrowheads="1" noChangeShapeType="1" noTextEdit="1"/>
              </p:cNvSpPr>
              <p:nvPr/>
            </p:nvSpPr>
            <p:spPr>
              <a:xfrm>
                <a:off x="6026150" y="4136702"/>
                <a:ext cx="2070507" cy="428964"/>
              </a:xfrm>
              <a:prstGeom prst="rect">
                <a:avLst/>
              </a:prstGeom>
              <a:blipFill>
                <a:blip r:embed="rId3"/>
                <a:stretch>
                  <a:fillRect t="-714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120402C1-76D8-01A4-DE14-38CBA05B7600}"/>
                  </a:ext>
                </a:extLst>
              </p:cNvPr>
              <p:cNvSpPr txBox="1"/>
              <p:nvPr/>
            </p:nvSpPr>
            <p:spPr>
              <a:xfrm>
                <a:off x="6026150" y="3610302"/>
                <a:ext cx="1867685" cy="395045"/>
              </a:xfrm>
              <a:prstGeom prst="rect">
                <a:avLst/>
              </a:prstGeom>
              <a:noFill/>
            </p:spPr>
            <p:txBody>
              <a:bodyPr wrap="square">
                <a:spAutoFit/>
              </a:bodyPr>
              <a:lstStyle/>
              <a:p>
                <a14:m>
                  <m:oMath xmlns:m="http://schemas.openxmlformats.org/officeDocument/2006/math">
                    <m:sSub>
                      <m:sSubPr>
                        <m:ctrlPr>
                          <a:rPr lang="it-IT" b="1" i="1" smtClean="0">
                            <a:latin typeface="Cambria Math" panose="02040503050406030204" pitchFamily="18" charset="0"/>
                          </a:rPr>
                        </m:ctrlPr>
                      </m:sSubPr>
                      <m:e>
                        <m:r>
                          <a:rPr lang="it-IT" b="1" i="0" smtClean="0">
                            <a:latin typeface="Cambria Math" panose="02040503050406030204" pitchFamily="18" charset="0"/>
                          </a:rPr>
                          <m:t>𝐙</m:t>
                        </m:r>
                      </m:e>
                      <m:sub>
                        <m:r>
                          <a:rPr lang="it-IT" i="1">
                            <a:latin typeface="Cambria Math" panose="02040503050406030204" pitchFamily="18" charset="0"/>
                          </a:rPr>
                          <m:t>𝑛</m:t>
                        </m:r>
                        <m:r>
                          <a:rPr lang="it-IT" i="1">
                            <a:latin typeface="Cambria Math" panose="02040503050406030204" pitchFamily="18" charset="0"/>
                          </a:rPr>
                          <m:t>,</m:t>
                        </m:r>
                        <m:r>
                          <a:rPr lang="it-IT" i="1">
                            <a:latin typeface="Cambria Math" panose="02040503050406030204" pitchFamily="18" charset="0"/>
                          </a:rPr>
                          <m:t>𝑛</m:t>
                        </m:r>
                      </m:sub>
                    </m:sSub>
                    <m:r>
                      <a:rPr lang="it-IT" sz="1800" b="1" i="1">
                        <a:solidFill>
                          <a:schemeClr val="tx1"/>
                        </a:solidFill>
                        <a:latin typeface="Cambria Math" panose="02040503050406030204" pitchFamily="18" charset="0"/>
                        <a:ea typeface="Cambria Math" panose="02040503050406030204" pitchFamily="18" charset="0"/>
                      </a:rPr>
                      <m:t>=</m:t>
                    </m:r>
                    <m:sSub>
                      <m:sSubPr>
                        <m:ctrlPr>
                          <a:rPr lang="it-IT" b="1" i="1">
                            <a:latin typeface="Cambria Math" panose="02040503050406030204" pitchFamily="18" charset="0"/>
                          </a:rPr>
                        </m:ctrlPr>
                      </m:sSubPr>
                      <m:e>
                        <m:r>
                          <a:rPr lang="it-IT" b="1">
                            <a:latin typeface="Cambria Math" panose="02040503050406030204" pitchFamily="18" charset="0"/>
                          </a:rPr>
                          <m:t>𝐳</m:t>
                        </m:r>
                      </m:e>
                      <m:sub>
                        <m:r>
                          <a:rPr lang="it-IT" i="1">
                            <a:latin typeface="Cambria Math" panose="02040503050406030204" pitchFamily="18" charset="0"/>
                          </a:rPr>
                          <m:t>𝑛</m:t>
                        </m:r>
                        <m:r>
                          <a:rPr lang="it-IT" i="1">
                            <a:latin typeface="Cambria Math" panose="02040503050406030204" pitchFamily="18" charset="0"/>
                          </a:rPr>
                          <m:t>,</m:t>
                        </m:r>
                        <m:r>
                          <a:rPr lang="it-IT" i="1">
                            <a:latin typeface="Cambria Math" panose="02040503050406030204" pitchFamily="18" charset="0"/>
                          </a:rPr>
                          <m:t>𝑛</m:t>
                        </m:r>
                      </m:sub>
                    </m:sSub>
                    <m:sSub>
                      <m:sSubPr>
                        <m:ctrlPr>
                          <a:rPr lang="it-IT" b="1" i="1">
                            <a:latin typeface="Cambria Math" panose="02040503050406030204" pitchFamily="18" charset="0"/>
                          </a:rPr>
                        </m:ctrlPr>
                      </m:sSubPr>
                      <m:e>
                        <m:acc>
                          <m:accPr>
                            <m:chr m:val="̂"/>
                            <m:ctrlPr>
                              <a:rPr lang="it-IT" b="1" i="1" smtClean="0">
                                <a:latin typeface="Cambria Math" panose="02040503050406030204" pitchFamily="18" charset="0"/>
                              </a:rPr>
                            </m:ctrlPr>
                          </m:accPr>
                          <m:e>
                            <m:r>
                              <a:rPr lang="it-IT" b="1" i="0" smtClean="0">
                                <a:latin typeface="Cambria Math" panose="02040503050406030204" pitchFamily="18" charset="0"/>
                              </a:rPr>
                              <m:t>𝐗</m:t>
                            </m:r>
                          </m:e>
                        </m:acc>
                      </m:e>
                      <m:sub>
                        <m:r>
                          <a:rPr lang="it-IT" i="1">
                            <a:latin typeface="Cambria Math" panose="02040503050406030204" pitchFamily="18" charset="0"/>
                          </a:rPr>
                          <m:t>𝑛</m:t>
                        </m:r>
                        <m:r>
                          <a:rPr lang="it-IT" i="1">
                            <a:latin typeface="Cambria Math" panose="02040503050406030204" pitchFamily="18" charset="0"/>
                          </a:rPr>
                          <m:t>,</m:t>
                        </m:r>
                        <m:r>
                          <a:rPr lang="it-IT" i="1">
                            <a:latin typeface="Cambria Math" panose="02040503050406030204" pitchFamily="18" charset="0"/>
                          </a:rPr>
                          <m:t>𝑛</m:t>
                        </m:r>
                      </m:sub>
                    </m:sSub>
                  </m:oMath>
                </a14:m>
                <a:r>
                  <a:rPr lang="it-IT" sz="1800" b="1">
                    <a:solidFill>
                      <a:schemeClr val="tx1"/>
                    </a:solidFill>
                    <a:latin typeface="Cambria Math" panose="02040503050406030204" pitchFamily="18" charset="0"/>
                  </a:rPr>
                  <a:t> </a:t>
                </a:r>
              </a:p>
            </p:txBody>
          </p:sp>
        </mc:Choice>
        <mc:Fallback xmlns="">
          <p:sp>
            <p:nvSpPr>
              <p:cNvPr id="12" name="CasellaDiTesto 11">
                <a:extLst>
                  <a:ext uri="{FF2B5EF4-FFF2-40B4-BE49-F238E27FC236}">
                    <a16:creationId xmlns:a16="http://schemas.microsoft.com/office/drawing/2014/main" id="{120402C1-76D8-01A4-DE14-38CBA05B7600}"/>
                  </a:ext>
                </a:extLst>
              </p:cNvPr>
              <p:cNvSpPr txBox="1">
                <a:spLocks noRot="1" noChangeAspect="1" noMove="1" noResize="1" noEditPoints="1" noAdjustHandles="1" noChangeArrowheads="1" noChangeShapeType="1" noTextEdit="1"/>
              </p:cNvSpPr>
              <p:nvPr/>
            </p:nvSpPr>
            <p:spPr>
              <a:xfrm>
                <a:off x="6026150" y="3610302"/>
                <a:ext cx="1867685" cy="395045"/>
              </a:xfrm>
              <a:prstGeom prst="rect">
                <a:avLst/>
              </a:prstGeom>
              <a:blipFill>
                <a:blip r:embed="rId5"/>
                <a:stretch>
                  <a:fillRect/>
                </a:stretch>
              </a:blipFill>
            </p:spPr>
            <p:txBody>
              <a:bodyPr/>
              <a:lstStyle/>
              <a:p>
                <a:r>
                  <a:rPr lang="it-IT">
                    <a:noFill/>
                  </a:rPr>
                  <a:t> </a:t>
                </a:r>
              </a:p>
            </p:txBody>
          </p:sp>
        </mc:Fallback>
      </mc:AlternateContent>
      <p:sp>
        <p:nvSpPr>
          <p:cNvPr id="13" name="Rettangolo 64">
            <a:extLst>
              <a:ext uri="{FF2B5EF4-FFF2-40B4-BE49-F238E27FC236}">
                <a16:creationId xmlns:a16="http://schemas.microsoft.com/office/drawing/2014/main" id="{D741D589-5ED5-5783-8F9F-A449A4DF3809}"/>
              </a:ext>
            </a:extLst>
          </p:cNvPr>
          <p:cNvSpPr>
            <a:spLocks noChangeArrowheads="1"/>
          </p:cNvSpPr>
          <p:nvPr/>
        </p:nvSpPr>
        <p:spPr bwMode="auto">
          <a:xfrm>
            <a:off x="1029930" y="1594342"/>
            <a:ext cx="3096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800">
                <a:latin typeface="Trebuchet MS" panose="020B0603020202020204" pitchFamily="34" charset="0"/>
                <a:cs typeface="Arial" panose="020B0604020202020204" pitchFamily="34" charset="0"/>
              </a:rPr>
              <a:t>Exogenous parameters</a:t>
            </a:r>
          </a:p>
        </p:txBody>
      </p:sp>
      <p:sp>
        <p:nvSpPr>
          <p:cNvPr id="14" name="Rettangolo 64">
            <a:extLst>
              <a:ext uri="{FF2B5EF4-FFF2-40B4-BE49-F238E27FC236}">
                <a16:creationId xmlns:a16="http://schemas.microsoft.com/office/drawing/2014/main" id="{2F619065-DC0B-37AA-8A43-025A383C0CFD}"/>
              </a:ext>
            </a:extLst>
          </p:cNvPr>
          <p:cNvSpPr>
            <a:spLocks noChangeArrowheads="1"/>
          </p:cNvSpPr>
          <p:nvPr/>
        </p:nvSpPr>
        <p:spPr bwMode="auto">
          <a:xfrm>
            <a:off x="5951896" y="1591088"/>
            <a:ext cx="2855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800">
                <a:latin typeface="Trebuchet MS" panose="020B0603020202020204" pitchFamily="34" charset="0"/>
                <a:cs typeface="Arial" panose="020B0604020202020204" pitchFamily="34" charset="0"/>
              </a:rPr>
              <a:t>Endogenous parameters</a:t>
            </a:r>
          </a:p>
        </p:txBody>
      </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E5558220-164C-7A54-3121-20B9FF8A7283}"/>
                  </a:ext>
                </a:extLst>
              </p:cNvPr>
              <p:cNvSpPr txBox="1"/>
              <p:nvPr/>
            </p:nvSpPr>
            <p:spPr>
              <a:xfrm>
                <a:off x="1029931" y="2290513"/>
                <a:ext cx="591024"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800" b="1" i="1" smtClean="0">
                              <a:solidFill>
                                <a:schemeClr val="tx1"/>
                              </a:solidFill>
                              <a:latin typeface="Cambria Math" panose="02040503050406030204" pitchFamily="18" charset="0"/>
                            </a:rPr>
                          </m:ctrlPr>
                        </m:sSubPr>
                        <m:e>
                          <m:r>
                            <a:rPr lang="it-IT" sz="1800" b="1" i="0" smtClean="0">
                              <a:solidFill>
                                <a:schemeClr val="tx1"/>
                              </a:solidFill>
                              <a:latin typeface="Cambria Math" panose="02040503050406030204" pitchFamily="18" charset="0"/>
                            </a:rPr>
                            <m:t>𝐳</m:t>
                          </m:r>
                        </m:e>
                        <m:sub>
                          <m:r>
                            <a:rPr lang="it-IT" sz="1800" b="0" i="1" smtClean="0">
                              <a:solidFill>
                                <a:schemeClr val="tx1"/>
                              </a:solidFill>
                              <a:latin typeface="Cambria Math" panose="02040503050406030204" pitchFamily="18" charset="0"/>
                            </a:rPr>
                            <m:t>𝑛</m:t>
                          </m:r>
                          <m:r>
                            <a:rPr lang="it-IT" sz="1800" b="0" i="1" smtClean="0">
                              <a:solidFill>
                                <a:schemeClr val="tx1"/>
                              </a:solidFill>
                              <a:latin typeface="Cambria Math" panose="02040503050406030204" pitchFamily="18" charset="0"/>
                            </a:rPr>
                            <m:t>,</m:t>
                          </m:r>
                          <m:r>
                            <a:rPr lang="it-IT" sz="1800" b="0" i="1" smtClean="0">
                              <a:solidFill>
                                <a:schemeClr val="tx1"/>
                              </a:solidFill>
                              <a:latin typeface="Cambria Math" panose="02040503050406030204" pitchFamily="18" charset="0"/>
                            </a:rPr>
                            <m:t>𝑛</m:t>
                          </m:r>
                        </m:sub>
                      </m:sSub>
                    </m:oMath>
                  </m:oMathPara>
                </a14:m>
                <a:endParaRPr lang="it-IT" sz="1800" b="1">
                  <a:solidFill>
                    <a:schemeClr val="tx1"/>
                  </a:solidFill>
                  <a:latin typeface="Cambria Math" panose="02040503050406030204" pitchFamily="18" charset="0"/>
                </a:endParaRPr>
              </a:p>
            </p:txBody>
          </p:sp>
        </mc:Choice>
        <mc:Fallback xmlns="">
          <p:sp>
            <p:nvSpPr>
              <p:cNvPr id="15" name="CasellaDiTesto 14">
                <a:extLst>
                  <a:ext uri="{FF2B5EF4-FFF2-40B4-BE49-F238E27FC236}">
                    <a16:creationId xmlns:a16="http://schemas.microsoft.com/office/drawing/2014/main" id="{E5558220-164C-7A54-3121-20B9FF8A7283}"/>
                  </a:ext>
                </a:extLst>
              </p:cNvPr>
              <p:cNvSpPr txBox="1">
                <a:spLocks noRot="1" noChangeAspect="1" noMove="1" noResize="1" noEditPoints="1" noAdjustHandles="1" noChangeArrowheads="1" noChangeShapeType="1" noTextEdit="1"/>
              </p:cNvSpPr>
              <p:nvPr/>
            </p:nvSpPr>
            <p:spPr>
              <a:xfrm>
                <a:off x="1029931" y="2290513"/>
                <a:ext cx="591024" cy="381515"/>
              </a:xfrm>
              <a:prstGeom prst="rect">
                <a:avLst/>
              </a:prstGeom>
              <a:blipFill>
                <a:blip r:embed="rId6"/>
                <a:stretch>
                  <a:fillRect/>
                </a:stretch>
              </a:blipFill>
            </p:spPr>
            <p:txBody>
              <a:bodyPr/>
              <a:lstStyle/>
              <a:p>
                <a:r>
                  <a:rPr lang="it-IT">
                    <a:noFill/>
                  </a:rPr>
                  <a:t> </a:t>
                </a:r>
              </a:p>
            </p:txBody>
          </p:sp>
        </mc:Fallback>
      </mc:AlternateContent>
      <p:sp>
        <p:nvSpPr>
          <p:cNvPr id="16" name="Rettangolo 64">
            <a:extLst>
              <a:ext uri="{FF2B5EF4-FFF2-40B4-BE49-F238E27FC236}">
                <a16:creationId xmlns:a16="http://schemas.microsoft.com/office/drawing/2014/main" id="{FBBCB91D-E334-C6EC-A72C-10A220FD87CD}"/>
              </a:ext>
            </a:extLst>
          </p:cNvPr>
          <p:cNvSpPr>
            <a:spLocks noChangeArrowheads="1"/>
          </p:cNvSpPr>
          <p:nvPr/>
        </p:nvSpPr>
        <p:spPr bwMode="auto">
          <a:xfrm>
            <a:off x="1702731" y="2362313"/>
            <a:ext cx="2290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Technical coefficients matrix</a:t>
            </a:r>
          </a:p>
        </p:txBody>
      </p:sp>
      <p:sp>
        <p:nvSpPr>
          <p:cNvPr id="17" name="Rettangolo 64">
            <a:extLst>
              <a:ext uri="{FF2B5EF4-FFF2-40B4-BE49-F238E27FC236}">
                <a16:creationId xmlns:a16="http://schemas.microsoft.com/office/drawing/2014/main" id="{FC41113C-2E6F-D510-4A84-0E6F49B87777}"/>
              </a:ext>
            </a:extLst>
          </p:cNvPr>
          <p:cNvSpPr>
            <a:spLocks noChangeArrowheads="1"/>
          </p:cNvSpPr>
          <p:nvPr/>
        </p:nvSpPr>
        <p:spPr bwMode="auto">
          <a:xfrm>
            <a:off x="1702731" y="2784729"/>
            <a:ext cx="2258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Environmental transactions coefficients matrix</a:t>
            </a:r>
          </a:p>
        </p:txBody>
      </p:sp>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E1E01E53-BFCC-CD3F-CB29-E8727C08D811}"/>
                  </a:ext>
                </a:extLst>
              </p:cNvPr>
              <p:cNvSpPr txBox="1"/>
              <p:nvPr/>
            </p:nvSpPr>
            <p:spPr>
              <a:xfrm>
                <a:off x="1029931" y="2780939"/>
                <a:ext cx="591024" cy="3940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1" i="1" smtClean="0">
                              <a:latin typeface="Cambria Math" panose="02040503050406030204" pitchFamily="18" charset="0"/>
                            </a:rPr>
                          </m:ctrlPr>
                        </m:sSubPr>
                        <m:e>
                          <m:r>
                            <a:rPr lang="it-IT" b="1" i="0" smtClean="0">
                              <a:latin typeface="Cambria Math" panose="02040503050406030204" pitchFamily="18" charset="0"/>
                            </a:rPr>
                            <m:t>𝐞</m:t>
                          </m:r>
                        </m:e>
                        <m:sub>
                          <m:r>
                            <a:rPr lang="it-IT" b="0" i="1" smtClean="0">
                              <a:latin typeface="Cambria Math" panose="02040503050406030204" pitchFamily="18" charset="0"/>
                            </a:rPr>
                            <m:t>𝑠</m:t>
                          </m:r>
                          <m:r>
                            <a:rPr lang="it-IT" b="0" i="1" smtClean="0">
                              <a:latin typeface="Cambria Math" panose="02040503050406030204" pitchFamily="18" charset="0"/>
                            </a:rPr>
                            <m:t>,</m:t>
                          </m:r>
                          <m:r>
                            <a:rPr lang="it-IT" b="0" i="1" smtClean="0">
                              <a:latin typeface="Cambria Math" panose="02040503050406030204" pitchFamily="18" charset="0"/>
                            </a:rPr>
                            <m:t>𝑛</m:t>
                          </m:r>
                        </m:sub>
                      </m:sSub>
                    </m:oMath>
                  </m:oMathPara>
                </a14:m>
                <a:endParaRPr lang="it-IT" sz="1800" b="1" dirty="0">
                  <a:solidFill>
                    <a:schemeClr val="tx1"/>
                  </a:solidFill>
                  <a:latin typeface="Cambria Math" panose="02040503050406030204" pitchFamily="18" charset="0"/>
                </a:endParaRPr>
              </a:p>
            </p:txBody>
          </p:sp>
        </mc:Choice>
        <mc:Fallback xmlns="">
          <p:sp>
            <p:nvSpPr>
              <p:cNvPr id="18" name="CasellaDiTesto 17">
                <a:extLst>
                  <a:ext uri="{FF2B5EF4-FFF2-40B4-BE49-F238E27FC236}">
                    <a16:creationId xmlns:a16="http://schemas.microsoft.com/office/drawing/2014/main" id="{E1E01E53-BFCC-CD3F-CB29-E8727C08D811}"/>
                  </a:ext>
                </a:extLst>
              </p:cNvPr>
              <p:cNvSpPr txBox="1">
                <a:spLocks noRot="1" noChangeAspect="1" noMove="1" noResize="1" noEditPoints="1" noAdjustHandles="1" noChangeArrowheads="1" noChangeShapeType="1" noTextEdit="1"/>
              </p:cNvSpPr>
              <p:nvPr/>
            </p:nvSpPr>
            <p:spPr>
              <a:xfrm>
                <a:off x="1029931" y="2780939"/>
                <a:ext cx="591024" cy="394082"/>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1E062DB8-E983-BE29-E8F4-94A78AB29DE5}"/>
                  </a:ext>
                </a:extLst>
              </p:cNvPr>
              <p:cNvSpPr txBox="1"/>
              <p:nvPr/>
            </p:nvSpPr>
            <p:spPr>
              <a:xfrm>
                <a:off x="6026150" y="2223133"/>
                <a:ext cx="2258230" cy="459100"/>
              </a:xfrm>
              <a:prstGeom prst="rect">
                <a:avLst/>
              </a:prstGeom>
              <a:noFill/>
            </p:spPr>
            <p:txBody>
              <a:bodyPr wrap="square">
                <a:spAutoFit/>
              </a:bodyPr>
              <a:lstStyle/>
              <a:p>
                <a14:m>
                  <m:oMath xmlns:m="http://schemas.openxmlformats.org/officeDocument/2006/math">
                    <m:sSub>
                      <m:sSubPr>
                        <m:ctrlPr>
                          <a:rPr lang="it-IT" b="1" i="1" smtClean="0">
                            <a:latin typeface="Cambria Math" panose="02040503050406030204" pitchFamily="18" charset="0"/>
                          </a:rPr>
                        </m:ctrlPr>
                      </m:sSubPr>
                      <m:e>
                        <m:r>
                          <a:rPr lang="it-IT" b="1" i="0" smtClean="0">
                            <a:latin typeface="Cambria Math" panose="02040503050406030204" pitchFamily="18" charset="0"/>
                          </a:rPr>
                          <m:t>𝐰</m:t>
                        </m:r>
                      </m:e>
                      <m:sub>
                        <m:r>
                          <a:rPr lang="it-IT" i="1">
                            <a:latin typeface="Cambria Math" panose="02040503050406030204" pitchFamily="18" charset="0"/>
                          </a:rPr>
                          <m:t>𝑛</m:t>
                        </m:r>
                        <m:r>
                          <a:rPr lang="it-IT" i="1">
                            <a:latin typeface="Cambria Math" panose="02040503050406030204" pitchFamily="18" charset="0"/>
                          </a:rPr>
                          <m:t>,</m:t>
                        </m:r>
                        <m:r>
                          <a:rPr lang="it-IT" i="1">
                            <a:latin typeface="Cambria Math" panose="02040503050406030204" pitchFamily="18" charset="0"/>
                          </a:rPr>
                          <m:t>𝑛</m:t>
                        </m:r>
                      </m:sub>
                    </m:sSub>
                    <m:r>
                      <a:rPr lang="it-IT" sz="1800" b="1" i="1" smtClean="0">
                        <a:solidFill>
                          <a:schemeClr val="tx1"/>
                        </a:solidFill>
                        <a:latin typeface="Cambria Math" panose="02040503050406030204" pitchFamily="18" charset="0"/>
                      </a:rPr>
                      <m:t>=</m:t>
                    </m:r>
                    <m:sSup>
                      <m:sSupPr>
                        <m:ctrlPr>
                          <a:rPr lang="it-IT" b="1" i="1">
                            <a:latin typeface="Cambria Math" panose="02040503050406030204" pitchFamily="18" charset="0"/>
                          </a:rPr>
                        </m:ctrlPr>
                      </m:sSupPr>
                      <m:e>
                        <m:d>
                          <m:dPr>
                            <m:ctrlPr>
                              <a:rPr lang="it-IT" b="1" i="1">
                                <a:latin typeface="Cambria Math" panose="02040503050406030204" pitchFamily="18" charset="0"/>
                              </a:rPr>
                            </m:ctrlPr>
                          </m:dPr>
                          <m:e>
                            <m:r>
                              <a:rPr lang="it-IT" b="1">
                                <a:latin typeface="Cambria Math" panose="02040503050406030204" pitchFamily="18" charset="0"/>
                              </a:rPr>
                              <m:t>𝐈</m:t>
                            </m:r>
                            <m:r>
                              <a:rPr lang="it-IT" i="1">
                                <a:latin typeface="Cambria Math" panose="02040503050406030204" pitchFamily="18" charset="0"/>
                              </a:rPr>
                              <m:t>−</m:t>
                            </m:r>
                            <m:sSub>
                              <m:sSubPr>
                                <m:ctrlPr>
                                  <a:rPr lang="it-IT" b="1" i="1">
                                    <a:latin typeface="Cambria Math" panose="02040503050406030204" pitchFamily="18" charset="0"/>
                                  </a:rPr>
                                </m:ctrlPr>
                              </m:sSubPr>
                              <m:e>
                                <m:r>
                                  <a:rPr lang="it-IT" b="1">
                                    <a:latin typeface="Cambria Math" panose="02040503050406030204" pitchFamily="18" charset="0"/>
                                  </a:rPr>
                                  <m:t>𝐳</m:t>
                                </m:r>
                              </m:e>
                              <m:sub>
                                <m:r>
                                  <a:rPr lang="it-IT" i="1">
                                    <a:latin typeface="Cambria Math" panose="02040503050406030204" pitchFamily="18" charset="0"/>
                                  </a:rPr>
                                  <m:t>𝑛</m:t>
                                </m:r>
                                <m:r>
                                  <a:rPr lang="it-IT" i="1">
                                    <a:latin typeface="Cambria Math" panose="02040503050406030204" pitchFamily="18" charset="0"/>
                                  </a:rPr>
                                  <m:t>,</m:t>
                                </m:r>
                                <m:r>
                                  <a:rPr lang="it-IT" i="1">
                                    <a:latin typeface="Cambria Math" panose="02040503050406030204" pitchFamily="18" charset="0"/>
                                  </a:rPr>
                                  <m:t>𝑛</m:t>
                                </m:r>
                              </m:sub>
                            </m:sSub>
                          </m:e>
                        </m:d>
                      </m:e>
                      <m:sup>
                        <m:r>
                          <a:rPr lang="it-IT" i="1">
                            <a:latin typeface="Cambria Math" panose="02040503050406030204" pitchFamily="18" charset="0"/>
                          </a:rPr>
                          <m:t>−1</m:t>
                        </m:r>
                      </m:sup>
                    </m:sSup>
                  </m:oMath>
                </a14:m>
                <a:r>
                  <a:rPr lang="it-IT" sz="1800" b="1">
                    <a:solidFill>
                      <a:schemeClr val="tx1"/>
                    </a:solidFill>
                    <a:latin typeface="Cambria Math" panose="02040503050406030204" pitchFamily="18" charset="0"/>
                  </a:rPr>
                  <a:t> </a:t>
                </a:r>
              </a:p>
            </p:txBody>
          </p:sp>
        </mc:Choice>
        <mc:Fallback xmlns="">
          <p:sp>
            <p:nvSpPr>
              <p:cNvPr id="19" name="CasellaDiTesto 18">
                <a:extLst>
                  <a:ext uri="{FF2B5EF4-FFF2-40B4-BE49-F238E27FC236}">
                    <a16:creationId xmlns:a16="http://schemas.microsoft.com/office/drawing/2014/main" id="{1E062DB8-E983-BE29-E8F4-94A78AB29DE5}"/>
                  </a:ext>
                </a:extLst>
              </p:cNvPr>
              <p:cNvSpPr txBox="1">
                <a:spLocks noRot="1" noChangeAspect="1" noMove="1" noResize="1" noEditPoints="1" noAdjustHandles="1" noChangeArrowheads="1" noChangeShapeType="1" noTextEdit="1"/>
              </p:cNvSpPr>
              <p:nvPr/>
            </p:nvSpPr>
            <p:spPr>
              <a:xfrm>
                <a:off x="6026150" y="2223133"/>
                <a:ext cx="2258230" cy="459100"/>
              </a:xfrm>
              <a:prstGeom prst="rect">
                <a:avLst/>
              </a:prstGeom>
              <a:blipFill>
                <a:blip r:embed="rId8"/>
                <a:stretch>
                  <a:fillRect/>
                </a:stretch>
              </a:blipFill>
            </p:spPr>
            <p:txBody>
              <a:bodyPr/>
              <a:lstStyle/>
              <a:p>
                <a:r>
                  <a:rPr lang="it-IT">
                    <a:noFill/>
                  </a:rPr>
                  <a:t> </a:t>
                </a:r>
              </a:p>
            </p:txBody>
          </p:sp>
        </mc:Fallback>
      </mc:AlternateContent>
      <p:sp>
        <p:nvSpPr>
          <p:cNvPr id="20" name="Rettangolo 64">
            <a:extLst>
              <a:ext uri="{FF2B5EF4-FFF2-40B4-BE49-F238E27FC236}">
                <a16:creationId xmlns:a16="http://schemas.microsoft.com/office/drawing/2014/main" id="{FB460490-8178-8AB3-55A9-1E172FA27F9B}"/>
              </a:ext>
            </a:extLst>
          </p:cNvPr>
          <p:cNvSpPr>
            <a:spLocks noChangeArrowheads="1"/>
          </p:cNvSpPr>
          <p:nvPr/>
        </p:nvSpPr>
        <p:spPr bwMode="auto">
          <a:xfrm>
            <a:off x="8708127" y="2353704"/>
            <a:ext cx="2290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Leontief coefficients matrix</a:t>
            </a:r>
          </a:p>
        </p:txBody>
      </p:sp>
      <p:sp>
        <p:nvSpPr>
          <p:cNvPr id="21" name="Rettangolo 64">
            <a:extLst>
              <a:ext uri="{FF2B5EF4-FFF2-40B4-BE49-F238E27FC236}">
                <a16:creationId xmlns:a16="http://schemas.microsoft.com/office/drawing/2014/main" id="{0E967508-5FE1-0207-B491-D5611A7F370D}"/>
              </a:ext>
            </a:extLst>
          </p:cNvPr>
          <p:cNvSpPr>
            <a:spLocks noChangeArrowheads="1"/>
          </p:cNvSpPr>
          <p:nvPr/>
        </p:nvSpPr>
        <p:spPr bwMode="auto">
          <a:xfrm>
            <a:off x="1702731" y="3451026"/>
            <a:ext cx="17321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Final demand vector</a:t>
            </a:r>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22EF3C8C-F7FA-9427-F187-3B2D4A3C95FB}"/>
                  </a:ext>
                </a:extLst>
              </p:cNvPr>
              <p:cNvSpPr txBox="1"/>
              <p:nvPr/>
            </p:nvSpPr>
            <p:spPr>
              <a:xfrm>
                <a:off x="1029931" y="3376297"/>
                <a:ext cx="591024"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1" i="1" smtClean="0">
                              <a:latin typeface="Cambria Math" panose="02040503050406030204" pitchFamily="18" charset="0"/>
                            </a:rPr>
                          </m:ctrlPr>
                        </m:sSubPr>
                        <m:e>
                          <m:r>
                            <a:rPr lang="it-IT" b="1" i="0" smtClean="0">
                              <a:latin typeface="Cambria Math" panose="02040503050406030204" pitchFamily="18" charset="0"/>
                            </a:rPr>
                            <m:t>𝐘</m:t>
                          </m:r>
                        </m:e>
                        <m:sub>
                          <m:r>
                            <a:rPr lang="it-IT" b="0" i="1" smtClean="0">
                              <a:latin typeface="Cambria Math" panose="02040503050406030204" pitchFamily="18" charset="0"/>
                            </a:rPr>
                            <m:t>𝑛</m:t>
                          </m:r>
                          <m:r>
                            <a:rPr lang="it-IT" b="0" i="1" smtClean="0">
                              <a:latin typeface="Cambria Math" panose="02040503050406030204" pitchFamily="18" charset="0"/>
                            </a:rPr>
                            <m:t>,1</m:t>
                          </m:r>
                        </m:sub>
                      </m:sSub>
                    </m:oMath>
                  </m:oMathPara>
                </a14:m>
                <a:endParaRPr lang="it-IT" sz="1800" b="1">
                  <a:solidFill>
                    <a:schemeClr val="tx1"/>
                  </a:solidFill>
                  <a:latin typeface="Cambria Math" panose="02040503050406030204" pitchFamily="18" charset="0"/>
                </a:endParaRPr>
              </a:p>
            </p:txBody>
          </p:sp>
        </mc:Choice>
        <mc:Fallback xmlns="">
          <p:sp>
            <p:nvSpPr>
              <p:cNvPr id="22" name="CasellaDiTesto 21">
                <a:extLst>
                  <a:ext uri="{FF2B5EF4-FFF2-40B4-BE49-F238E27FC236}">
                    <a16:creationId xmlns:a16="http://schemas.microsoft.com/office/drawing/2014/main" id="{22EF3C8C-F7FA-9427-F187-3B2D4A3C95FB}"/>
                  </a:ext>
                </a:extLst>
              </p:cNvPr>
              <p:cNvSpPr txBox="1">
                <a:spLocks noRot="1" noChangeAspect="1" noMove="1" noResize="1" noEditPoints="1" noAdjustHandles="1" noChangeArrowheads="1" noChangeShapeType="1" noTextEdit="1"/>
              </p:cNvSpPr>
              <p:nvPr/>
            </p:nvSpPr>
            <p:spPr>
              <a:xfrm>
                <a:off x="1029931" y="3376297"/>
                <a:ext cx="591024" cy="381515"/>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67883457-1E0C-4E48-5957-EE3990A5BD01}"/>
                  </a:ext>
                </a:extLst>
              </p:cNvPr>
              <p:cNvSpPr txBox="1"/>
              <p:nvPr/>
            </p:nvSpPr>
            <p:spPr>
              <a:xfrm>
                <a:off x="6026150" y="2775058"/>
                <a:ext cx="2258230" cy="381515"/>
              </a:xfrm>
              <a:prstGeom prst="rect">
                <a:avLst/>
              </a:prstGeom>
              <a:noFill/>
            </p:spPr>
            <p:txBody>
              <a:bodyPr wrap="square">
                <a:spAutoFit/>
              </a:bodyPr>
              <a:lstStyle/>
              <a:p>
                <a14:m>
                  <m:oMath xmlns:m="http://schemas.openxmlformats.org/officeDocument/2006/math">
                    <m:sSub>
                      <m:sSubPr>
                        <m:ctrlPr>
                          <a:rPr lang="it-IT" b="1" i="1" smtClean="0">
                            <a:latin typeface="Cambria Math" panose="02040503050406030204" pitchFamily="18" charset="0"/>
                          </a:rPr>
                        </m:ctrlPr>
                      </m:sSubPr>
                      <m:e>
                        <m:r>
                          <a:rPr lang="it-IT" b="1" i="0" smtClean="0">
                            <a:latin typeface="Cambria Math" panose="02040503050406030204" pitchFamily="18" charset="0"/>
                          </a:rPr>
                          <m:t>𝐗</m:t>
                        </m:r>
                      </m:e>
                      <m:sub>
                        <m:r>
                          <a:rPr lang="it-IT" i="1">
                            <a:latin typeface="Cambria Math" panose="02040503050406030204" pitchFamily="18" charset="0"/>
                          </a:rPr>
                          <m:t>𝑛</m:t>
                        </m:r>
                        <m:r>
                          <a:rPr lang="it-IT" i="1">
                            <a:latin typeface="Cambria Math" panose="02040503050406030204" pitchFamily="18" charset="0"/>
                          </a:rPr>
                          <m:t>,1</m:t>
                        </m:r>
                      </m:sub>
                    </m:sSub>
                    <m:r>
                      <a:rPr lang="it-IT" sz="1800" b="1" i="1" smtClean="0">
                        <a:solidFill>
                          <a:schemeClr val="tx1"/>
                        </a:solidFill>
                        <a:latin typeface="Cambria Math" panose="02040503050406030204" pitchFamily="18" charset="0"/>
                      </a:rPr>
                      <m:t>=</m:t>
                    </m:r>
                    <m:sSub>
                      <m:sSubPr>
                        <m:ctrlPr>
                          <a:rPr lang="it-IT" b="1" i="1">
                            <a:latin typeface="Cambria Math" panose="02040503050406030204" pitchFamily="18" charset="0"/>
                          </a:rPr>
                        </m:ctrlPr>
                      </m:sSubPr>
                      <m:e>
                        <m:r>
                          <a:rPr lang="it-IT" b="1">
                            <a:latin typeface="Cambria Math" panose="02040503050406030204" pitchFamily="18" charset="0"/>
                          </a:rPr>
                          <m:t>𝐰</m:t>
                        </m:r>
                      </m:e>
                      <m:sub>
                        <m:r>
                          <a:rPr lang="it-IT" i="1">
                            <a:latin typeface="Cambria Math" panose="02040503050406030204" pitchFamily="18" charset="0"/>
                          </a:rPr>
                          <m:t>𝑛</m:t>
                        </m:r>
                        <m:r>
                          <a:rPr lang="it-IT" i="1">
                            <a:latin typeface="Cambria Math" panose="02040503050406030204" pitchFamily="18" charset="0"/>
                          </a:rPr>
                          <m:t>,</m:t>
                        </m:r>
                        <m:r>
                          <a:rPr lang="it-IT" i="1">
                            <a:latin typeface="Cambria Math" panose="02040503050406030204" pitchFamily="18" charset="0"/>
                          </a:rPr>
                          <m:t>𝑛</m:t>
                        </m:r>
                      </m:sub>
                    </m:sSub>
                    <m:sSub>
                      <m:sSubPr>
                        <m:ctrlPr>
                          <a:rPr lang="it-IT" b="1" i="1">
                            <a:latin typeface="Cambria Math" panose="02040503050406030204" pitchFamily="18" charset="0"/>
                          </a:rPr>
                        </m:ctrlPr>
                      </m:sSubPr>
                      <m:e>
                        <m:r>
                          <a:rPr lang="it-IT" b="1">
                            <a:latin typeface="Cambria Math" panose="02040503050406030204" pitchFamily="18" charset="0"/>
                          </a:rPr>
                          <m:t>𝐘</m:t>
                        </m:r>
                      </m:e>
                      <m:sub>
                        <m:r>
                          <a:rPr lang="it-IT" i="1">
                            <a:latin typeface="Cambria Math" panose="02040503050406030204" pitchFamily="18" charset="0"/>
                          </a:rPr>
                          <m:t>𝑛</m:t>
                        </m:r>
                        <m:r>
                          <a:rPr lang="it-IT" i="1">
                            <a:latin typeface="Cambria Math" panose="02040503050406030204" pitchFamily="18" charset="0"/>
                          </a:rPr>
                          <m:t>,1</m:t>
                        </m:r>
                      </m:sub>
                    </m:sSub>
                  </m:oMath>
                </a14:m>
                <a:r>
                  <a:rPr lang="it-IT" sz="1800" b="1">
                    <a:solidFill>
                      <a:schemeClr val="tx1"/>
                    </a:solidFill>
                    <a:latin typeface="Cambria Math" panose="02040503050406030204" pitchFamily="18" charset="0"/>
                  </a:rPr>
                  <a:t> </a:t>
                </a:r>
              </a:p>
            </p:txBody>
          </p:sp>
        </mc:Choice>
        <mc:Fallback xmlns="">
          <p:sp>
            <p:nvSpPr>
              <p:cNvPr id="23" name="CasellaDiTesto 22">
                <a:extLst>
                  <a:ext uri="{FF2B5EF4-FFF2-40B4-BE49-F238E27FC236}">
                    <a16:creationId xmlns:a16="http://schemas.microsoft.com/office/drawing/2014/main" id="{67883457-1E0C-4E48-5957-EE3990A5BD01}"/>
                  </a:ext>
                </a:extLst>
              </p:cNvPr>
              <p:cNvSpPr txBox="1">
                <a:spLocks noRot="1" noChangeAspect="1" noMove="1" noResize="1" noEditPoints="1" noAdjustHandles="1" noChangeArrowheads="1" noChangeShapeType="1" noTextEdit="1"/>
              </p:cNvSpPr>
              <p:nvPr/>
            </p:nvSpPr>
            <p:spPr>
              <a:xfrm>
                <a:off x="6026150" y="2775058"/>
                <a:ext cx="2258230" cy="381515"/>
              </a:xfrm>
              <a:prstGeom prst="rect">
                <a:avLst/>
              </a:prstGeom>
              <a:blipFill>
                <a:blip r:embed="rId10"/>
                <a:stretch>
                  <a:fillRect/>
                </a:stretch>
              </a:blipFill>
            </p:spPr>
            <p:txBody>
              <a:bodyPr/>
              <a:lstStyle/>
              <a:p>
                <a:r>
                  <a:rPr lang="it-IT">
                    <a:noFill/>
                  </a:rPr>
                  <a:t> </a:t>
                </a:r>
              </a:p>
            </p:txBody>
          </p:sp>
        </mc:Fallback>
      </mc:AlternateContent>
      <p:sp>
        <p:nvSpPr>
          <p:cNvPr id="36" name="Rettangolo 64">
            <a:extLst>
              <a:ext uri="{FF2B5EF4-FFF2-40B4-BE49-F238E27FC236}">
                <a16:creationId xmlns:a16="http://schemas.microsoft.com/office/drawing/2014/main" id="{7CFB3A53-BB05-B02E-5536-08A06DB2F4B5}"/>
              </a:ext>
            </a:extLst>
          </p:cNvPr>
          <p:cNvSpPr>
            <a:spLocks noChangeArrowheads="1"/>
          </p:cNvSpPr>
          <p:nvPr/>
        </p:nvSpPr>
        <p:spPr bwMode="auto">
          <a:xfrm>
            <a:off x="8708127" y="2803269"/>
            <a:ext cx="229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Total production </a:t>
            </a:r>
            <a:br>
              <a:rPr lang="en-US" altLang="it-IT" sz="1200" b="0">
                <a:latin typeface="Trebuchet MS" panose="020B0603020202020204" pitchFamily="34" charset="0"/>
                <a:cs typeface="Arial" panose="020B0604020202020204" pitchFamily="34" charset="0"/>
              </a:rPr>
            </a:br>
            <a:r>
              <a:rPr lang="en-US" altLang="it-IT" sz="1200" b="0">
                <a:latin typeface="Trebuchet MS" panose="020B0603020202020204" pitchFamily="34" charset="0"/>
                <a:cs typeface="Arial" panose="020B0604020202020204" pitchFamily="34" charset="0"/>
              </a:rPr>
              <a:t>(Leontief quantity model) </a:t>
            </a:r>
          </a:p>
        </p:txBody>
      </p:sp>
      <p:sp>
        <p:nvSpPr>
          <p:cNvPr id="37" name="Rettangolo 64">
            <a:extLst>
              <a:ext uri="{FF2B5EF4-FFF2-40B4-BE49-F238E27FC236}">
                <a16:creationId xmlns:a16="http://schemas.microsoft.com/office/drawing/2014/main" id="{545C59A0-ECB6-6113-4CD9-2D4BF087D852}"/>
              </a:ext>
            </a:extLst>
          </p:cNvPr>
          <p:cNvSpPr>
            <a:spLocks noChangeArrowheads="1"/>
          </p:cNvSpPr>
          <p:nvPr/>
        </p:nvSpPr>
        <p:spPr bwMode="auto">
          <a:xfrm>
            <a:off x="8708126" y="4145962"/>
            <a:ext cx="2635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Total environmental transactions (Production-based account)</a:t>
            </a:r>
          </a:p>
        </p:txBody>
      </p:sp>
      <p:sp>
        <p:nvSpPr>
          <p:cNvPr id="38" name="Parentesi graffa chiusa 37">
            <a:extLst>
              <a:ext uri="{FF2B5EF4-FFF2-40B4-BE49-F238E27FC236}">
                <a16:creationId xmlns:a16="http://schemas.microsoft.com/office/drawing/2014/main" id="{A5FF1E32-B856-05A5-BEA8-F506784B2A0F}"/>
              </a:ext>
            </a:extLst>
          </p:cNvPr>
          <p:cNvSpPr/>
          <p:nvPr/>
        </p:nvSpPr>
        <p:spPr>
          <a:xfrm>
            <a:off x="3967752" y="2362313"/>
            <a:ext cx="149970" cy="79426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ttangolo 64">
            <a:extLst>
              <a:ext uri="{FF2B5EF4-FFF2-40B4-BE49-F238E27FC236}">
                <a16:creationId xmlns:a16="http://schemas.microsoft.com/office/drawing/2014/main" id="{D25B63D6-2D63-6503-60B3-108B75F9F877}"/>
              </a:ext>
            </a:extLst>
          </p:cNvPr>
          <p:cNvSpPr>
            <a:spLocks noChangeArrowheads="1"/>
          </p:cNvSpPr>
          <p:nvPr/>
        </p:nvSpPr>
        <p:spPr bwMode="auto">
          <a:xfrm>
            <a:off x="4249541" y="2492203"/>
            <a:ext cx="1041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a:solidFill>
                  <a:schemeClr val="accent2"/>
                </a:solidFill>
                <a:latin typeface="Trebuchet MS" panose="020B0603020202020204" pitchFamily="34" charset="0"/>
                <a:cs typeface="Arial" panose="020B0604020202020204" pitchFamily="34" charset="0"/>
              </a:rPr>
              <a:t>Unit Process</a:t>
            </a:r>
          </a:p>
        </p:txBody>
      </p:sp>
      <p:sp>
        <p:nvSpPr>
          <p:cNvPr id="40" name="Rettangolo 64">
            <a:extLst>
              <a:ext uri="{FF2B5EF4-FFF2-40B4-BE49-F238E27FC236}">
                <a16:creationId xmlns:a16="http://schemas.microsoft.com/office/drawing/2014/main" id="{87A5C70D-FF86-0F80-1CAA-20FEA17DEAD6}"/>
              </a:ext>
            </a:extLst>
          </p:cNvPr>
          <p:cNvSpPr>
            <a:spLocks noChangeArrowheads="1"/>
          </p:cNvSpPr>
          <p:nvPr/>
        </p:nvSpPr>
        <p:spPr bwMode="auto">
          <a:xfrm>
            <a:off x="3434887" y="3456413"/>
            <a:ext cx="1732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a:solidFill>
                  <a:schemeClr val="accent2"/>
                </a:solidFill>
                <a:latin typeface="Trebuchet MS" panose="020B0603020202020204" pitchFamily="34" charset="0"/>
                <a:cs typeface="Arial" panose="020B0604020202020204" pitchFamily="34" charset="0"/>
              </a:rPr>
              <a:t>Functional Unit</a:t>
            </a:r>
          </a:p>
        </p:txBody>
      </p:sp>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D5293854-853C-CEE4-B92F-B9CE657459E0}"/>
                  </a:ext>
                </a:extLst>
              </p:cNvPr>
              <p:cNvSpPr txBox="1"/>
              <p:nvPr/>
            </p:nvSpPr>
            <p:spPr>
              <a:xfrm>
                <a:off x="6026150" y="4704019"/>
                <a:ext cx="2635501" cy="439736"/>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sSub>
                      <m:sSubPr>
                        <m:ctrlPr>
                          <a:rPr lang="it-IT" sz="2000" b="1" i="1" smtClean="0">
                            <a:solidFill>
                              <a:schemeClr val="tx1"/>
                            </a:solidFill>
                            <a:latin typeface="Cambria Math" panose="02040503050406030204" pitchFamily="18" charset="0"/>
                          </a:rPr>
                        </m:ctrlPr>
                      </m:sSubPr>
                      <m:e>
                        <m:r>
                          <a:rPr lang="it-IT" sz="2000" b="1" i="0" smtClean="0">
                            <a:solidFill>
                              <a:schemeClr val="tx1"/>
                            </a:solidFill>
                            <a:latin typeface="Cambria Math" panose="02040503050406030204" pitchFamily="18" charset="0"/>
                          </a:rPr>
                          <m:t>𝐅</m:t>
                        </m:r>
                      </m:e>
                      <m:sub>
                        <m:r>
                          <a:rPr lang="it-IT" sz="2000" i="1">
                            <a:solidFill>
                              <a:schemeClr val="tx1"/>
                            </a:solidFill>
                            <a:latin typeface="Cambria Math" panose="02040503050406030204" pitchFamily="18" charset="0"/>
                          </a:rPr>
                          <m:t>𝑠</m:t>
                        </m:r>
                        <m:r>
                          <a:rPr lang="it-IT" sz="2000" i="1">
                            <a:solidFill>
                              <a:schemeClr val="tx1"/>
                            </a:solidFill>
                            <a:latin typeface="Cambria Math" panose="02040503050406030204" pitchFamily="18" charset="0"/>
                          </a:rPr>
                          <m:t>,</m:t>
                        </m:r>
                        <m:r>
                          <a:rPr lang="it-IT" sz="2000" i="1">
                            <a:solidFill>
                              <a:schemeClr val="tx1"/>
                            </a:solidFill>
                            <a:latin typeface="Cambria Math" panose="02040503050406030204" pitchFamily="18" charset="0"/>
                          </a:rPr>
                          <m:t>𝑛</m:t>
                        </m:r>
                      </m:sub>
                    </m:sSub>
                    <m:r>
                      <a:rPr lang="it-IT" sz="2000" i="1" smtClean="0">
                        <a:solidFill>
                          <a:schemeClr val="tx1"/>
                        </a:solidFill>
                        <a:latin typeface="Cambria Math" panose="02040503050406030204" pitchFamily="18" charset="0"/>
                      </a:rPr>
                      <m:t>=</m:t>
                    </m:r>
                    <m:d>
                      <m:dPr>
                        <m:ctrlPr>
                          <a:rPr lang="it-IT" sz="2000" b="1" i="1">
                            <a:solidFill>
                              <a:schemeClr val="tx1"/>
                            </a:solidFill>
                            <a:latin typeface="Cambria Math" panose="02040503050406030204" pitchFamily="18" charset="0"/>
                            <a:ea typeface="Cambria Math" panose="02040503050406030204" pitchFamily="18" charset="0"/>
                          </a:rPr>
                        </m:ctrlPr>
                      </m:dPr>
                      <m:e>
                        <m:sSub>
                          <m:sSubPr>
                            <m:ctrlPr>
                              <a:rPr lang="it-IT" sz="2000" b="1" i="1">
                                <a:solidFill>
                                  <a:schemeClr val="tx1"/>
                                </a:solidFill>
                                <a:latin typeface="Cambria Math" panose="02040503050406030204" pitchFamily="18" charset="0"/>
                              </a:rPr>
                            </m:ctrlPr>
                          </m:sSubPr>
                          <m:e>
                            <m:r>
                              <a:rPr lang="it-IT" sz="2000" b="1" i="0" smtClean="0">
                                <a:solidFill>
                                  <a:schemeClr val="tx1"/>
                                </a:solidFill>
                                <a:latin typeface="Cambria Math" panose="02040503050406030204" pitchFamily="18" charset="0"/>
                              </a:rPr>
                              <m:t>𝐞</m:t>
                            </m:r>
                          </m:e>
                          <m:sub>
                            <m:r>
                              <a:rPr lang="it-IT" sz="2000" i="1">
                                <a:solidFill>
                                  <a:schemeClr val="tx1"/>
                                </a:solidFill>
                                <a:latin typeface="Cambria Math" panose="02040503050406030204" pitchFamily="18" charset="0"/>
                              </a:rPr>
                              <m:t>𝑠</m:t>
                            </m:r>
                            <m:r>
                              <a:rPr lang="it-IT" sz="2000" i="1">
                                <a:solidFill>
                                  <a:schemeClr val="tx1"/>
                                </a:solidFill>
                                <a:latin typeface="Cambria Math" panose="02040503050406030204" pitchFamily="18" charset="0"/>
                              </a:rPr>
                              <m:t>,</m:t>
                            </m:r>
                            <m:r>
                              <a:rPr lang="it-IT" sz="2000" i="1">
                                <a:solidFill>
                                  <a:schemeClr val="tx1"/>
                                </a:solidFill>
                                <a:latin typeface="Cambria Math" panose="02040503050406030204" pitchFamily="18" charset="0"/>
                              </a:rPr>
                              <m:t>𝑛</m:t>
                            </m:r>
                          </m:sub>
                        </m:sSub>
                        <m:sSub>
                          <m:sSubPr>
                            <m:ctrlPr>
                              <a:rPr lang="it-IT" sz="2000" b="1" i="1">
                                <a:solidFill>
                                  <a:schemeClr val="tx1"/>
                                </a:solidFill>
                                <a:latin typeface="Cambria Math" panose="02040503050406030204" pitchFamily="18" charset="0"/>
                              </a:rPr>
                            </m:ctrlPr>
                          </m:sSubPr>
                          <m:e>
                            <m:r>
                              <a:rPr lang="it-IT" sz="2000" b="1">
                                <a:solidFill>
                                  <a:schemeClr val="tx1"/>
                                </a:solidFill>
                                <a:latin typeface="Cambria Math" panose="02040503050406030204" pitchFamily="18" charset="0"/>
                              </a:rPr>
                              <m:t>𝐰</m:t>
                            </m:r>
                          </m:e>
                          <m:sub>
                            <m:r>
                              <a:rPr lang="it-IT" sz="2000" i="1">
                                <a:solidFill>
                                  <a:schemeClr val="tx1"/>
                                </a:solidFill>
                                <a:latin typeface="Cambria Math" panose="02040503050406030204" pitchFamily="18" charset="0"/>
                              </a:rPr>
                              <m:t>𝑛</m:t>
                            </m:r>
                            <m:r>
                              <a:rPr lang="it-IT" sz="2000" i="1">
                                <a:solidFill>
                                  <a:schemeClr val="tx1"/>
                                </a:solidFill>
                                <a:latin typeface="Cambria Math" panose="02040503050406030204" pitchFamily="18" charset="0"/>
                              </a:rPr>
                              <m:t>,</m:t>
                            </m:r>
                            <m:r>
                              <a:rPr lang="it-IT" sz="2000" i="1">
                                <a:solidFill>
                                  <a:schemeClr val="tx1"/>
                                </a:solidFill>
                                <a:latin typeface="Cambria Math" panose="02040503050406030204" pitchFamily="18" charset="0"/>
                              </a:rPr>
                              <m:t>𝑛</m:t>
                            </m:r>
                          </m:sub>
                        </m:sSub>
                      </m:e>
                    </m:d>
                    <m:sSub>
                      <m:sSubPr>
                        <m:ctrlPr>
                          <a:rPr lang="it-IT" sz="2000" b="1" i="1" smtClean="0">
                            <a:solidFill>
                              <a:schemeClr val="tx1"/>
                            </a:solidFill>
                            <a:latin typeface="Cambria Math" panose="02040503050406030204" pitchFamily="18" charset="0"/>
                          </a:rPr>
                        </m:ctrlPr>
                      </m:sSubPr>
                      <m:e>
                        <m:acc>
                          <m:accPr>
                            <m:chr m:val="̂"/>
                            <m:ctrlPr>
                              <a:rPr lang="it-IT" sz="2000" b="1" i="1" smtClean="0">
                                <a:solidFill>
                                  <a:schemeClr val="tx1"/>
                                </a:solidFill>
                                <a:latin typeface="Cambria Math" panose="02040503050406030204" pitchFamily="18" charset="0"/>
                              </a:rPr>
                            </m:ctrlPr>
                          </m:accPr>
                          <m:e>
                            <m:r>
                              <a:rPr lang="it-IT" sz="2000" b="1" i="0" smtClean="0">
                                <a:solidFill>
                                  <a:schemeClr val="tx1"/>
                                </a:solidFill>
                                <a:latin typeface="Cambria Math" panose="02040503050406030204" pitchFamily="18" charset="0"/>
                              </a:rPr>
                              <m:t>𝐘</m:t>
                            </m:r>
                          </m:e>
                        </m:acc>
                      </m:e>
                      <m:sub>
                        <m:r>
                          <a:rPr lang="it-IT" sz="2000" i="1">
                            <a:solidFill>
                              <a:schemeClr val="tx1"/>
                            </a:solidFill>
                            <a:latin typeface="Cambria Math" panose="02040503050406030204" pitchFamily="18" charset="0"/>
                          </a:rPr>
                          <m:t>𝑛</m:t>
                        </m:r>
                        <m:r>
                          <a:rPr lang="it-IT" sz="2000" i="1">
                            <a:solidFill>
                              <a:schemeClr val="tx1"/>
                            </a:solidFill>
                            <a:latin typeface="Cambria Math" panose="02040503050406030204" pitchFamily="18" charset="0"/>
                          </a:rPr>
                          <m:t>,</m:t>
                        </m:r>
                        <m:r>
                          <a:rPr lang="it-IT" sz="2000" b="0" i="1" smtClean="0">
                            <a:solidFill>
                              <a:schemeClr val="tx1"/>
                            </a:solidFill>
                            <a:latin typeface="Cambria Math" panose="02040503050406030204" pitchFamily="18" charset="0"/>
                          </a:rPr>
                          <m:t>𝑛</m:t>
                        </m:r>
                      </m:sub>
                    </m:sSub>
                  </m:oMath>
                </a14:m>
                <a:r>
                  <a:rPr lang="it-IT" sz="2000" i="1" dirty="0">
                    <a:solidFill>
                      <a:schemeClr val="tx1"/>
                    </a:solidFill>
                    <a:latin typeface="Cambria Math" panose="02040503050406030204" pitchFamily="18" charset="0"/>
                  </a:rPr>
                  <a:t> </a:t>
                </a:r>
              </a:p>
            </p:txBody>
          </p:sp>
        </mc:Choice>
        <mc:Fallback xmlns="">
          <p:sp>
            <p:nvSpPr>
              <p:cNvPr id="41" name="CasellaDiTesto 40">
                <a:extLst>
                  <a:ext uri="{FF2B5EF4-FFF2-40B4-BE49-F238E27FC236}">
                    <a16:creationId xmlns:a16="http://schemas.microsoft.com/office/drawing/2014/main" id="{D5293854-853C-CEE4-B92F-B9CE657459E0}"/>
                  </a:ext>
                </a:extLst>
              </p:cNvPr>
              <p:cNvSpPr txBox="1">
                <a:spLocks noRot="1" noChangeAspect="1" noMove="1" noResize="1" noEditPoints="1" noAdjustHandles="1" noChangeArrowheads="1" noChangeShapeType="1" noTextEdit="1"/>
              </p:cNvSpPr>
              <p:nvPr/>
            </p:nvSpPr>
            <p:spPr>
              <a:xfrm>
                <a:off x="6026150" y="4704019"/>
                <a:ext cx="2635501" cy="439736"/>
              </a:xfrm>
              <a:prstGeom prst="rect">
                <a:avLst/>
              </a:prstGeom>
              <a:blipFill>
                <a:blip r:embed="rId11"/>
                <a:stretch>
                  <a:fillRect t="-5556"/>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p:sp>
        <p:nvSpPr>
          <p:cNvPr id="42" name="Rettangolo 64">
            <a:extLst>
              <a:ext uri="{FF2B5EF4-FFF2-40B4-BE49-F238E27FC236}">
                <a16:creationId xmlns:a16="http://schemas.microsoft.com/office/drawing/2014/main" id="{65DE5730-5EBA-F456-CA60-9A5BC5DD2D28}"/>
              </a:ext>
            </a:extLst>
          </p:cNvPr>
          <p:cNvSpPr>
            <a:spLocks noChangeArrowheads="1"/>
          </p:cNvSpPr>
          <p:nvPr/>
        </p:nvSpPr>
        <p:spPr bwMode="auto">
          <a:xfrm>
            <a:off x="8708126" y="4713279"/>
            <a:ext cx="2635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Total environmental transactions (Consumption-based account)</a:t>
            </a:r>
          </a:p>
        </p:txBody>
      </p:sp>
      <p:cxnSp>
        <p:nvCxnSpPr>
          <p:cNvPr id="43" name="Connettore 2 42">
            <a:extLst>
              <a:ext uri="{FF2B5EF4-FFF2-40B4-BE49-F238E27FC236}">
                <a16:creationId xmlns:a16="http://schemas.microsoft.com/office/drawing/2014/main" id="{E003F8C6-6CC9-097B-C7AC-BC8EAD22B59C}"/>
              </a:ext>
            </a:extLst>
          </p:cNvPr>
          <p:cNvCxnSpPr>
            <a:cxnSpLocks/>
          </p:cNvCxnSpPr>
          <p:nvPr/>
        </p:nvCxnSpPr>
        <p:spPr>
          <a:xfrm>
            <a:off x="4117722" y="1778674"/>
            <a:ext cx="1605466" cy="0"/>
          </a:xfrm>
          <a:prstGeom prst="straightConnector1">
            <a:avLst/>
          </a:prstGeom>
          <a:ln w="1905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
        <p:nvSpPr>
          <p:cNvPr id="44" name="Rettangolo 64">
            <a:extLst>
              <a:ext uri="{FF2B5EF4-FFF2-40B4-BE49-F238E27FC236}">
                <a16:creationId xmlns:a16="http://schemas.microsoft.com/office/drawing/2014/main" id="{915907F8-FD0F-D7DF-B370-4664673649C8}"/>
              </a:ext>
            </a:extLst>
          </p:cNvPr>
          <p:cNvSpPr>
            <a:spLocks noChangeArrowheads="1"/>
          </p:cNvSpPr>
          <p:nvPr/>
        </p:nvSpPr>
        <p:spPr bwMode="auto">
          <a:xfrm>
            <a:off x="8708126" y="3673127"/>
            <a:ext cx="26355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Total intermediate transactions</a:t>
            </a:r>
          </a:p>
        </p:txBody>
      </p:sp>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F43DAEDA-C9C5-CFAF-015A-54B1CD93C111}"/>
                  </a:ext>
                </a:extLst>
              </p:cNvPr>
              <p:cNvSpPr txBox="1"/>
              <p:nvPr/>
            </p:nvSpPr>
            <p:spPr>
              <a:xfrm>
                <a:off x="1029929" y="5586029"/>
                <a:ext cx="1861785" cy="369332"/>
              </a:xfrm>
              <a:prstGeom prst="rect">
                <a:avLst/>
              </a:prstGeom>
              <a:noFill/>
            </p:spPr>
            <p:txBody>
              <a:bodyPr wrap="square">
                <a:spAutoFit/>
              </a:bodyPr>
              <a:lstStyle/>
              <a:p>
                <a14:m>
                  <m:oMath xmlns:m="http://schemas.openxmlformats.org/officeDocument/2006/math">
                    <m:r>
                      <a:rPr lang="it-IT" b="1" i="1" smtClean="0">
                        <a:latin typeface="Cambria Math" panose="02040503050406030204" pitchFamily="18" charset="0"/>
                        <a:ea typeface="Cambria Math" panose="02040503050406030204" pitchFamily="18" charset="0"/>
                      </a:rPr>
                      <m:t>∆</m:t>
                    </m:r>
                    <m:sSup>
                      <m:sSupPr>
                        <m:ctrlPr>
                          <a:rPr lang="it-IT" b="1" i="1" smtClean="0">
                            <a:latin typeface="Cambria Math" panose="02040503050406030204" pitchFamily="18" charset="0"/>
                            <a:ea typeface="Cambria Math" panose="02040503050406030204" pitchFamily="18" charset="0"/>
                          </a:rPr>
                        </m:ctrlPr>
                      </m:sSupPr>
                      <m:e>
                        <m:d>
                          <m:dPr>
                            <m:ctrlPr>
                              <a:rPr lang="it-IT" b="1" i="1">
                                <a:latin typeface="Cambria Math" panose="02040503050406030204" pitchFamily="18" charset="0"/>
                                <a:ea typeface="Cambria Math" panose="02040503050406030204" pitchFamily="18" charset="0"/>
                              </a:rPr>
                            </m:ctrlPr>
                          </m:dPr>
                          <m:e>
                            <m:r>
                              <a:rPr lang="it-IT" b="1">
                                <a:latin typeface="Cambria Math" panose="02040503050406030204" pitchFamily="18" charset="0"/>
                                <a:ea typeface="Cambria Math" panose="02040503050406030204" pitchFamily="18" charset="0"/>
                              </a:rPr>
                              <m:t>𝐳</m:t>
                            </m:r>
                            <m:r>
                              <a:rPr lang="it-IT" b="1">
                                <a:latin typeface="Cambria Math" panose="02040503050406030204" pitchFamily="18" charset="0"/>
                                <a:ea typeface="Cambria Math" panose="02040503050406030204" pitchFamily="18" charset="0"/>
                              </a:rPr>
                              <m:t>,</m:t>
                            </m:r>
                            <m:r>
                              <a:rPr lang="it-IT" b="1" i="0" smtClean="0">
                                <a:latin typeface="Cambria Math" panose="02040503050406030204" pitchFamily="18" charset="0"/>
                                <a:ea typeface="Cambria Math" panose="02040503050406030204" pitchFamily="18" charset="0"/>
                              </a:rPr>
                              <m:t>𝐞</m:t>
                            </m:r>
                            <m:r>
                              <a:rPr lang="it-IT" b="1">
                                <a:latin typeface="Cambria Math" panose="02040503050406030204" pitchFamily="18" charset="0"/>
                                <a:ea typeface="Cambria Math" panose="02040503050406030204" pitchFamily="18" charset="0"/>
                              </a:rPr>
                              <m:t>,</m:t>
                            </m:r>
                            <m:r>
                              <a:rPr lang="it-IT" b="1">
                                <a:latin typeface="Cambria Math" panose="02040503050406030204" pitchFamily="18" charset="0"/>
                                <a:ea typeface="Cambria Math" panose="02040503050406030204" pitchFamily="18" charset="0"/>
                              </a:rPr>
                              <m:t>𝐘</m:t>
                            </m:r>
                          </m:e>
                        </m:d>
                      </m:e>
                      <m:sup>
                        <m:r>
                          <a:rPr lang="it-IT" b="0" i="1" smtClean="0">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=0→1</m:t>
                        </m:r>
                      </m:sup>
                    </m:sSup>
                  </m:oMath>
                </a14:m>
                <a:r>
                  <a:rPr lang="it-IT" sz="1800" b="1" dirty="0">
                    <a:solidFill>
                      <a:schemeClr val="tx1"/>
                    </a:solidFill>
                    <a:latin typeface="Cambria Math" panose="02040503050406030204" pitchFamily="18" charset="0"/>
                  </a:rPr>
                  <a:t> </a:t>
                </a:r>
              </a:p>
            </p:txBody>
          </p:sp>
        </mc:Choice>
        <mc:Fallback xmlns="">
          <p:sp>
            <p:nvSpPr>
              <p:cNvPr id="45" name="CasellaDiTesto 44">
                <a:extLst>
                  <a:ext uri="{FF2B5EF4-FFF2-40B4-BE49-F238E27FC236}">
                    <a16:creationId xmlns:a16="http://schemas.microsoft.com/office/drawing/2014/main" id="{F43DAEDA-C9C5-CFAF-015A-54B1CD93C111}"/>
                  </a:ext>
                </a:extLst>
              </p:cNvPr>
              <p:cNvSpPr txBox="1">
                <a:spLocks noRot="1" noChangeAspect="1" noMove="1" noResize="1" noEditPoints="1" noAdjustHandles="1" noChangeArrowheads="1" noChangeShapeType="1" noTextEdit="1"/>
              </p:cNvSpPr>
              <p:nvPr/>
            </p:nvSpPr>
            <p:spPr>
              <a:xfrm>
                <a:off x="1029929" y="5586029"/>
                <a:ext cx="1861785" cy="369332"/>
              </a:xfrm>
              <a:prstGeom prst="rect">
                <a:avLst/>
              </a:prstGeom>
              <a:blipFill>
                <a:blip r:embed="rId12"/>
                <a:stretch>
                  <a:fillRect/>
                </a:stretch>
              </a:blipFill>
            </p:spPr>
            <p:txBody>
              <a:bodyPr/>
              <a:lstStyle/>
              <a:p>
                <a:r>
                  <a:rPr lang="it-IT">
                    <a:noFill/>
                  </a:rPr>
                  <a:t> </a:t>
                </a:r>
              </a:p>
            </p:txBody>
          </p:sp>
        </mc:Fallback>
      </mc:AlternateContent>
      <p:sp>
        <p:nvSpPr>
          <p:cNvPr id="46" name="Rettangolo 64">
            <a:extLst>
              <a:ext uri="{FF2B5EF4-FFF2-40B4-BE49-F238E27FC236}">
                <a16:creationId xmlns:a16="http://schemas.microsoft.com/office/drawing/2014/main" id="{E3C584D9-732E-7EDF-6A1D-1D9AE5E5B443}"/>
              </a:ext>
            </a:extLst>
          </p:cNvPr>
          <p:cNvSpPr>
            <a:spLocks noChangeArrowheads="1"/>
          </p:cNvSpPr>
          <p:nvPr/>
        </p:nvSpPr>
        <p:spPr bwMode="auto">
          <a:xfrm>
            <a:off x="2847931" y="5539862"/>
            <a:ext cx="2258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dirty="0">
                <a:latin typeface="Trebuchet MS" panose="020B0603020202020204" pitchFamily="34" charset="0"/>
                <a:cs typeface="Arial" panose="020B0604020202020204" pitchFamily="34" charset="0"/>
              </a:rPr>
              <a:t>Perturbation in activity or demand scenarios</a:t>
            </a:r>
          </a:p>
        </p:txBody>
      </p:sp>
      <mc:AlternateContent xmlns:mc="http://schemas.openxmlformats.org/markup-compatibility/2006" xmlns:a14="http://schemas.microsoft.com/office/drawing/2010/main">
        <mc:Choice Requires="a14">
          <p:sp>
            <p:nvSpPr>
              <p:cNvPr id="47" name="CasellaDiTesto 46">
                <a:extLst>
                  <a:ext uri="{FF2B5EF4-FFF2-40B4-BE49-F238E27FC236}">
                    <a16:creationId xmlns:a16="http://schemas.microsoft.com/office/drawing/2014/main" id="{1BC6B26A-C2AD-B17B-1D93-2C6BA74F0975}"/>
                  </a:ext>
                </a:extLst>
              </p:cNvPr>
              <p:cNvSpPr txBox="1"/>
              <p:nvPr/>
            </p:nvSpPr>
            <p:spPr>
              <a:xfrm>
                <a:off x="6045186" y="5600174"/>
                <a:ext cx="2597427" cy="369332"/>
              </a:xfrm>
              <a:prstGeom prst="rect">
                <a:avLst/>
              </a:prstGeom>
              <a:noFill/>
            </p:spPr>
            <p:txBody>
              <a:bodyPr wrap="square">
                <a:spAutoFit/>
              </a:bodyPr>
              <a:lstStyle/>
              <a:p>
                <a14:m>
                  <m:oMath xmlns:m="http://schemas.openxmlformats.org/officeDocument/2006/math">
                    <m:r>
                      <a:rPr lang="it-IT" b="1" i="1" smtClean="0">
                        <a:latin typeface="Cambria Math" panose="02040503050406030204" pitchFamily="18" charset="0"/>
                        <a:ea typeface="Cambria Math" panose="02040503050406030204" pitchFamily="18" charset="0"/>
                      </a:rPr>
                      <m:t>∆</m:t>
                    </m:r>
                    <m:sSup>
                      <m:sSupPr>
                        <m:ctrlPr>
                          <a:rPr lang="it-IT" b="1" i="1">
                            <a:latin typeface="Cambria Math" panose="02040503050406030204" pitchFamily="18" charset="0"/>
                            <a:ea typeface="Cambria Math" panose="02040503050406030204" pitchFamily="18" charset="0"/>
                          </a:rPr>
                        </m:ctrlPr>
                      </m:sSupPr>
                      <m:e>
                        <m:d>
                          <m:dPr>
                            <m:ctrlPr>
                              <a:rPr lang="it-IT" b="1" i="1">
                                <a:latin typeface="Cambria Math" panose="02040503050406030204" pitchFamily="18" charset="0"/>
                                <a:ea typeface="Cambria Math" panose="02040503050406030204" pitchFamily="18" charset="0"/>
                              </a:rPr>
                            </m:ctrlPr>
                          </m:dPr>
                          <m:e>
                            <m:r>
                              <a:rPr lang="it-IT" b="1">
                                <a:latin typeface="Cambria Math" panose="02040503050406030204" pitchFamily="18" charset="0"/>
                                <a:ea typeface="Cambria Math" panose="02040503050406030204" pitchFamily="18" charset="0"/>
                              </a:rPr>
                              <m:t>𝐰</m:t>
                            </m:r>
                            <m:r>
                              <a:rPr lang="it-IT" b="1">
                                <a:latin typeface="Cambria Math" panose="02040503050406030204" pitchFamily="18" charset="0"/>
                                <a:ea typeface="Cambria Math" panose="02040503050406030204" pitchFamily="18" charset="0"/>
                              </a:rPr>
                              <m:t>,</m:t>
                            </m:r>
                            <m:r>
                              <a:rPr lang="it-IT" b="1">
                                <a:latin typeface="Cambria Math" panose="02040503050406030204" pitchFamily="18" charset="0"/>
                                <a:ea typeface="Cambria Math" panose="02040503050406030204" pitchFamily="18" charset="0"/>
                              </a:rPr>
                              <m:t>𝐗</m:t>
                            </m:r>
                            <m:r>
                              <a:rPr lang="it-IT" b="1">
                                <a:latin typeface="Cambria Math" panose="02040503050406030204" pitchFamily="18" charset="0"/>
                                <a:ea typeface="Cambria Math" panose="02040503050406030204" pitchFamily="18" charset="0"/>
                              </a:rPr>
                              <m:t>,</m:t>
                            </m:r>
                            <m:r>
                              <a:rPr lang="it-IT" b="1">
                                <a:latin typeface="Cambria Math" panose="02040503050406030204" pitchFamily="18" charset="0"/>
                                <a:ea typeface="Cambria Math" panose="02040503050406030204" pitchFamily="18" charset="0"/>
                              </a:rPr>
                              <m:t>𝐙</m:t>
                            </m:r>
                            <m:r>
                              <a:rPr lang="it-IT" b="1">
                                <a:latin typeface="Cambria Math" panose="02040503050406030204" pitchFamily="18" charset="0"/>
                                <a:ea typeface="Cambria Math" panose="02040503050406030204" pitchFamily="18" charset="0"/>
                              </a:rPr>
                              <m:t>,</m:t>
                            </m:r>
                            <m:r>
                              <a:rPr lang="it-IT" b="1" i="0" smtClean="0">
                                <a:latin typeface="Cambria Math" panose="02040503050406030204" pitchFamily="18" charset="0"/>
                                <a:ea typeface="Cambria Math" panose="02040503050406030204" pitchFamily="18" charset="0"/>
                              </a:rPr>
                              <m:t>𝐄</m:t>
                            </m:r>
                            <m:r>
                              <a:rPr lang="it-IT" b="1">
                                <a:latin typeface="Cambria Math" panose="02040503050406030204" pitchFamily="18" charset="0"/>
                                <a:ea typeface="Cambria Math" panose="02040503050406030204" pitchFamily="18" charset="0"/>
                              </a:rPr>
                              <m:t>,</m:t>
                            </m:r>
                            <m:r>
                              <a:rPr lang="it-IT" b="1" i="0" smtClean="0">
                                <a:latin typeface="Cambria Math" panose="02040503050406030204" pitchFamily="18" charset="0"/>
                              </a:rPr>
                              <m:t>𝐅</m:t>
                            </m:r>
                          </m:e>
                        </m:d>
                      </m:e>
                      <m:sup>
                        <m:r>
                          <a:rPr lang="it-IT" i="1">
                            <a:latin typeface="Cambria Math" panose="02040503050406030204" pitchFamily="18" charset="0"/>
                            <a:ea typeface="Cambria Math" panose="02040503050406030204" pitchFamily="18" charset="0"/>
                          </a:rPr>
                          <m:t>𝑡</m:t>
                        </m:r>
                        <m:r>
                          <a:rPr lang="it-IT" i="1">
                            <a:latin typeface="Cambria Math" panose="02040503050406030204" pitchFamily="18" charset="0"/>
                            <a:ea typeface="Cambria Math" panose="02040503050406030204" pitchFamily="18" charset="0"/>
                          </a:rPr>
                          <m:t>=0→1</m:t>
                        </m:r>
                      </m:sup>
                    </m:sSup>
                  </m:oMath>
                </a14:m>
                <a:r>
                  <a:rPr lang="it-IT" sz="1800" b="1" dirty="0">
                    <a:solidFill>
                      <a:schemeClr val="tx1"/>
                    </a:solidFill>
                    <a:latin typeface="Cambria Math" panose="02040503050406030204" pitchFamily="18" charset="0"/>
                  </a:rPr>
                  <a:t> </a:t>
                </a:r>
              </a:p>
            </p:txBody>
          </p:sp>
        </mc:Choice>
        <mc:Fallback xmlns="">
          <p:sp>
            <p:nvSpPr>
              <p:cNvPr id="47" name="CasellaDiTesto 46">
                <a:extLst>
                  <a:ext uri="{FF2B5EF4-FFF2-40B4-BE49-F238E27FC236}">
                    <a16:creationId xmlns:a16="http://schemas.microsoft.com/office/drawing/2014/main" id="{1BC6B26A-C2AD-B17B-1D93-2C6BA74F0975}"/>
                  </a:ext>
                </a:extLst>
              </p:cNvPr>
              <p:cNvSpPr txBox="1">
                <a:spLocks noRot="1" noChangeAspect="1" noMove="1" noResize="1" noEditPoints="1" noAdjustHandles="1" noChangeArrowheads="1" noChangeShapeType="1" noTextEdit="1"/>
              </p:cNvSpPr>
              <p:nvPr/>
            </p:nvSpPr>
            <p:spPr>
              <a:xfrm>
                <a:off x="6045186" y="5600174"/>
                <a:ext cx="2597427" cy="369332"/>
              </a:xfrm>
              <a:prstGeom prst="rect">
                <a:avLst/>
              </a:prstGeom>
              <a:blipFill>
                <a:blip r:embed="rId13"/>
                <a:stretch>
                  <a:fillRect/>
                </a:stretch>
              </a:blipFill>
            </p:spPr>
            <p:txBody>
              <a:bodyPr/>
              <a:lstStyle/>
              <a:p>
                <a:r>
                  <a:rPr lang="it-IT">
                    <a:noFill/>
                  </a:rPr>
                  <a:t> </a:t>
                </a:r>
              </a:p>
            </p:txBody>
          </p:sp>
        </mc:Fallback>
      </mc:AlternateContent>
      <p:sp>
        <p:nvSpPr>
          <p:cNvPr id="48" name="Rettangolo 64">
            <a:extLst>
              <a:ext uri="{FF2B5EF4-FFF2-40B4-BE49-F238E27FC236}">
                <a16:creationId xmlns:a16="http://schemas.microsoft.com/office/drawing/2014/main" id="{5F4AE1E3-BD55-062D-6A18-D5373A2F559E}"/>
              </a:ext>
            </a:extLst>
          </p:cNvPr>
          <p:cNvSpPr>
            <a:spLocks noChangeArrowheads="1"/>
          </p:cNvSpPr>
          <p:nvPr/>
        </p:nvSpPr>
        <p:spPr bwMode="auto">
          <a:xfrm>
            <a:off x="8724212" y="5560100"/>
            <a:ext cx="2258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200" b="0">
                <a:latin typeface="Trebuchet MS" panose="020B0603020202020204" pitchFamily="34" charset="0"/>
                <a:cs typeface="Arial" panose="020B0604020202020204" pitchFamily="34" charset="0"/>
              </a:rPr>
              <a:t>Effects of perturbations</a:t>
            </a:r>
          </a:p>
        </p:txBody>
      </p:sp>
      <p:sp>
        <p:nvSpPr>
          <p:cNvPr id="49" name="Rettangolo 64">
            <a:extLst>
              <a:ext uri="{FF2B5EF4-FFF2-40B4-BE49-F238E27FC236}">
                <a16:creationId xmlns:a16="http://schemas.microsoft.com/office/drawing/2014/main" id="{986F6D1A-ABC8-C547-FF93-A912E9B3562F}"/>
              </a:ext>
            </a:extLst>
          </p:cNvPr>
          <p:cNvSpPr>
            <a:spLocks noChangeArrowheads="1"/>
          </p:cNvSpPr>
          <p:nvPr/>
        </p:nvSpPr>
        <p:spPr bwMode="auto">
          <a:xfrm>
            <a:off x="2875941" y="5962140"/>
            <a:ext cx="1732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1188" algn="l"/>
              </a:tabLst>
              <a:defRPr sz="900" b="1">
                <a:solidFill>
                  <a:schemeClr val="tx1"/>
                </a:solidFill>
                <a:latin typeface="Arial" panose="020B0604020202020204" pitchFamily="34" charset="0"/>
                <a:ea typeface="MS PGothic" panose="020B0600070205080204" pitchFamily="34" charset="-128"/>
              </a:defRPr>
            </a:lvl1pPr>
            <a:lvl2pPr marL="742950" indent="-285750">
              <a:tabLst>
                <a:tab pos="1881188" algn="l"/>
              </a:tabLst>
              <a:defRPr sz="900" b="1">
                <a:solidFill>
                  <a:schemeClr val="tx1"/>
                </a:solidFill>
                <a:latin typeface="Arial" panose="020B0604020202020204" pitchFamily="34" charset="0"/>
                <a:ea typeface="MS PGothic" panose="020B0600070205080204" pitchFamily="34" charset="-128"/>
              </a:defRPr>
            </a:lvl2pPr>
            <a:lvl3pPr marL="1143000" indent="-228600">
              <a:tabLst>
                <a:tab pos="1881188" algn="l"/>
              </a:tabLst>
              <a:defRPr sz="900" b="1">
                <a:solidFill>
                  <a:schemeClr val="tx1"/>
                </a:solidFill>
                <a:latin typeface="Arial" panose="020B0604020202020204" pitchFamily="34" charset="0"/>
                <a:ea typeface="MS PGothic" panose="020B0600070205080204" pitchFamily="34" charset="-128"/>
              </a:defRPr>
            </a:lvl3pPr>
            <a:lvl4pPr marL="1600200" indent="-228600">
              <a:tabLst>
                <a:tab pos="1881188" algn="l"/>
              </a:tabLst>
              <a:defRPr sz="900" b="1">
                <a:solidFill>
                  <a:schemeClr val="tx1"/>
                </a:solidFill>
                <a:latin typeface="Arial" panose="020B0604020202020204" pitchFamily="34" charset="0"/>
                <a:ea typeface="MS PGothic" panose="020B0600070205080204" pitchFamily="34" charset="-128"/>
              </a:defRPr>
            </a:lvl4pPr>
            <a:lvl5pPr marL="2057400" indent="-228600">
              <a:tabLst>
                <a:tab pos="1881188" algn="l"/>
              </a:tabLst>
              <a:defRPr sz="9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solidFill>
                  <a:schemeClr val="tx1"/>
                </a:solidFill>
                <a:latin typeface="Arial" panose="020B0604020202020204" pitchFamily="34" charset="0"/>
                <a:ea typeface="MS PGothic" panose="020B0600070205080204" pitchFamily="34" charset="-128"/>
              </a:defRPr>
            </a:lvl9pPr>
          </a:lstStyle>
          <a:p>
            <a:pPr>
              <a:spcAft>
                <a:spcPts val="600"/>
              </a:spcAft>
            </a:pPr>
            <a:r>
              <a:rPr lang="en-US" altLang="it-IT" sz="1400">
                <a:solidFill>
                  <a:schemeClr val="accent2"/>
                </a:solidFill>
                <a:latin typeface="Trebuchet MS" panose="020B0603020202020204" pitchFamily="34" charset="0"/>
                <a:cs typeface="Arial" panose="020B0604020202020204" pitchFamily="34" charset="0"/>
              </a:rPr>
              <a:t>Shock analysis</a:t>
            </a:r>
          </a:p>
        </p:txBody>
      </p:sp>
    </p:spTree>
    <p:extLst>
      <p:ext uri="{BB962C8B-B14F-4D97-AF65-F5344CB8AC3E}">
        <p14:creationId xmlns:p14="http://schemas.microsoft.com/office/powerpoint/2010/main" val="2017787597"/>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Input-Output Analysis: top-down</a:t>
            </a:r>
          </a:p>
        </p:txBody>
      </p:sp>
      <p:sp>
        <p:nvSpPr>
          <p:cNvPr id="10" name="CasellaDiTesto 9">
            <a:extLst>
              <a:ext uri="{FF2B5EF4-FFF2-40B4-BE49-F238E27FC236}">
                <a16:creationId xmlns:a16="http://schemas.microsoft.com/office/drawing/2014/main" id="{16ACA722-AE77-4050-5D88-CC86B71D4B40}"/>
              </a:ext>
            </a:extLst>
          </p:cNvPr>
          <p:cNvSpPr txBox="1"/>
          <p:nvPr/>
        </p:nvSpPr>
        <p:spPr>
          <a:xfrm>
            <a:off x="402400" y="1494488"/>
            <a:ext cx="5575207" cy="4924425"/>
          </a:xfrm>
          <a:prstGeom prst="rect">
            <a:avLst/>
          </a:prstGeom>
          <a:noFill/>
        </p:spPr>
        <p:txBody>
          <a:bodyPr wrap="square" rtlCol="0">
            <a:spAutoFit/>
          </a:bodyPr>
          <a:lstStyle/>
          <a:p>
            <a:pPr>
              <a:spcBef>
                <a:spcPts val="600"/>
              </a:spcBef>
              <a:spcAft>
                <a:spcPts val="600"/>
              </a:spcAft>
            </a:pPr>
            <a:r>
              <a:rPr lang="en-US" sz="1600" b="1">
                <a:solidFill>
                  <a:schemeClr val="accent2"/>
                </a:solidFill>
              </a:rPr>
              <a:t>Top-down approach based on national accounts</a:t>
            </a:r>
          </a:p>
          <a:p>
            <a:pPr marL="742950" lvl="1" indent="-285750">
              <a:spcBef>
                <a:spcPts val="600"/>
              </a:spcBef>
              <a:spcAft>
                <a:spcPts val="600"/>
              </a:spcAft>
              <a:buFont typeface="Arial" panose="020B0604020202020204" pitchFamily="34" charset="0"/>
              <a:buChar char="•"/>
            </a:pPr>
            <a:r>
              <a:rPr lang="en-US" sz="1400"/>
              <a:t>A set of products transactions across technologies in a defined time span is needed</a:t>
            </a:r>
          </a:p>
          <a:p>
            <a:pPr marL="742950" lvl="1" indent="-285750">
              <a:spcBef>
                <a:spcPts val="600"/>
              </a:spcBef>
              <a:spcAft>
                <a:spcPts val="600"/>
              </a:spcAft>
              <a:buFont typeface="Arial" panose="020B0604020202020204" pitchFamily="34" charset="0"/>
              <a:buChar char="•"/>
            </a:pPr>
            <a:r>
              <a:rPr lang="en-US" sz="1400"/>
              <a:t>Such transactions are observed data for a particular </a:t>
            </a:r>
            <a:r>
              <a:rPr lang="en-US" sz="1400" b="1">
                <a:solidFill>
                  <a:schemeClr val="accent2"/>
                </a:solidFill>
              </a:rPr>
              <a:t>area</a:t>
            </a:r>
            <a:r>
              <a:rPr lang="en-US" sz="1400"/>
              <a:t> (regions, countries, cluster of countries), separated in different </a:t>
            </a:r>
            <a:r>
              <a:rPr lang="en-US" sz="1400" b="1">
                <a:solidFill>
                  <a:schemeClr val="accent2"/>
                </a:solidFill>
              </a:rPr>
              <a:t>segments</a:t>
            </a:r>
            <a:r>
              <a:rPr lang="en-US" sz="1400"/>
              <a:t> (producing sectors)</a:t>
            </a:r>
          </a:p>
          <a:p>
            <a:pPr marL="742950" lvl="1" indent="-285750">
              <a:spcBef>
                <a:spcPts val="600"/>
              </a:spcBef>
              <a:spcAft>
                <a:spcPts val="600"/>
              </a:spcAft>
              <a:buFont typeface="Arial" panose="020B0604020202020204" pitchFamily="34" charset="0"/>
              <a:buChar char="•"/>
            </a:pPr>
            <a:r>
              <a:rPr lang="en-US" sz="1400"/>
              <a:t>Segments are classified based on </a:t>
            </a:r>
            <a:r>
              <a:rPr lang="en-US" sz="1400" b="1">
                <a:solidFill>
                  <a:schemeClr val="accent2"/>
                </a:solidFill>
              </a:rPr>
              <a:t>international standards </a:t>
            </a:r>
            <a:r>
              <a:rPr lang="en-US" sz="1400"/>
              <a:t>and with different </a:t>
            </a:r>
            <a:r>
              <a:rPr lang="en-US" sz="1400" b="1">
                <a:solidFill>
                  <a:schemeClr val="accent2"/>
                </a:solidFill>
              </a:rPr>
              <a:t>aggregation levels </a:t>
            </a:r>
            <a:r>
              <a:rPr lang="en-US" sz="1400"/>
              <a:t>( manufacturing, steel manufacturing, nails and spikes) (more on course module 3…)</a:t>
            </a:r>
          </a:p>
          <a:p>
            <a:pPr marL="742950" lvl="1" indent="-285750">
              <a:spcBef>
                <a:spcPts val="600"/>
              </a:spcBef>
              <a:spcAft>
                <a:spcPts val="600"/>
              </a:spcAft>
              <a:buFont typeface="Arial" panose="020B0604020202020204" pitchFamily="34" charset="0"/>
              <a:buChar char="•"/>
            </a:pPr>
            <a:r>
              <a:rPr lang="en-US" sz="1400"/>
              <a:t>Transactions of goods and services between production and consumption sectors are collected considering a defined time frame (</a:t>
            </a:r>
            <a:r>
              <a:rPr lang="en-US" sz="1400" b="1">
                <a:solidFill>
                  <a:schemeClr val="accent2"/>
                </a:solidFill>
              </a:rPr>
              <a:t>1 year</a:t>
            </a:r>
            <a:r>
              <a:rPr lang="en-US" sz="1400"/>
              <a:t>)</a:t>
            </a:r>
          </a:p>
          <a:p>
            <a:pPr marL="742950" lvl="1" indent="-285750">
              <a:spcBef>
                <a:spcPts val="600"/>
              </a:spcBef>
              <a:spcAft>
                <a:spcPts val="600"/>
              </a:spcAft>
              <a:buFont typeface="Arial" panose="020B0604020202020204" pitchFamily="34" charset="0"/>
              <a:buChar char="•"/>
            </a:pPr>
            <a:r>
              <a:rPr lang="en-US" sz="1400"/>
              <a:t>Transactions are usually collected in </a:t>
            </a:r>
            <a:r>
              <a:rPr lang="en-US" sz="1400" b="1">
                <a:solidFill>
                  <a:schemeClr val="accent2"/>
                </a:solidFill>
              </a:rPr>
              <a:t>monetary units</a:t>
            </a:r>
            <a:r>
              <a:rPr lang="en-US" sz="1400"/>
              <a:t> (but in principle physical units can be used). Advantages and drawbacks?</a:t>
            </a:r>
          </a:p>
          <a:p>
            <a:pPr marL="742950" lvl="1" indent="-285750">
              <a:spcBef>
                <a:spcPts val="600"/>
              </a:spcBef>
              <a:spcAft>
                <a:spcPts val="600"/>
              </a:spcAft>
              <a:buFont typeface="Arial" panose="020B0604020202020204" pitchFamily="34" charset="0"/>
              <a:buChar char="•"/>
            </a:pPr>
            <a:r>
              <a:rPr lang="en-US" sz="1400"/>
              <a:t>Economic accounts are complemented with “</a:t>
            </a:r>
            <a:r>
              <a:rPr lang="en-US" sz="1400" b="1">
                <a:solidFill>
                  <a:schemeClr val="accent2"/>
                </a:solidFill>
              </a:rPr>
              <a:t>environmental extensions</a:t>
            </a:r>
            <a:r>
              <a:rPr lang="en-US" sz="1400"/>
              <a:t>”</a:t>
            </a:r>
          </a:p>
        </p:txBody>
      </p:sp>
      <p:sp>
        <p:nvSpPr>
          <p:cNvPr id="24" name="CasellaDiTesto 23">
            <a:extLst>
              <a:ext uri="{FF2B5EF4-FFF2-40B4-BE49-F238E27FC236}">
                <a16:creationId xmlns:a16="http://schemas.microsoft.com/office/drawing/2014/main" id="{6C8767B9-F2C2-69CF-AF03-C37A1A4B3B04}"/>
              </a:ext>
            </a:extLst>
          </p:cNvPr>
          <p:cNvSpPr txBox="1"/>
          <p:nvPr/>
        </p:nvSpPr>
        <p:spPr>
          <a:xfrm>
            <a:off x="10364710" y="2374069"/>
            <a:ext cx="1202945" cy="338554"/>
          </a:xfrm>
          <a:prstGeom prst="rect">
            <a:avLst/>
          </a:prstGeom>
          <a:noFill/>
        </p:spPr>
        <p:txBody>
          <a:bodyPr wrap="square" rtlCol="0">
            <a:spAutoFit/>
          </a:bodyPr>
          <a:lstStyle/>
          <a:p>
            <a:pPr algn="r"/>
            <a:r>
              <a:rPr lang="en-US" sz="1600" b="1">
                <a:solidFill>
                  <a:srgbClr val="F69305"/>
                </a:solidFill>
                <a:latin typeface="Trebuchet MS" panose="020B0603020202020204" pitchFamily="34" charset="0"/>
                <a:ea typeface="ＭＳ Ｐゴシック"/>
                <a:cs typeface="Arial" panose="020B0604020202020204" pitchFamily="34" charset="0"/>
              </a:rPr>
              <a:t>Country</a:t>
            </a:r>
          </a:p>
        </p:txBody>
      </p:sp>
      <p:sp>
        <p:nvSpPr>
          <p:cNvPr id="25" name="Rettangolo 24">
            <a:extLst>
              <a:ext uri="{FF2B5EF4-FFF2-40B4-BE49-F238E27FC236}">
                <a16:creationId xmlns:a16="http://schemas.microsoft.com/office/drawing/2014/main" id="{62D151CA-5CA2-8CD0-D00E-7C7A8DE90968}"/>
              </a:ext>
            </a:extLst>
          </p:cNvPr>
          <p:cNvSpPr/>
          <p:nvPr/>
        </p:nvSpPr>
        <p:spPr>
          <a:xfrm>
            <a:off x="6496343" y="2319444"/>
            <a:ext cx="5244516" cy="2734319"/>
          </a:xfrm>
          <a:prstGeom prst="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Trebuchet MS" panose="020B0603020202020204" pitchFamily="34" charset="0"/>
              <a:cs typeface="Arial" panose="020B0604020202020204" pitchFamily="34" charset="0"/>
            </a:endParaRPr>
          </a:p>
        </p:txBody>
      </p:sp>
      <p:sp>
        <p:nvSpPr>
          <p:cNvPr id="26" name="Rettangolo 25">
            <a:extLst>
              <a:ext uri="{FF2B5EF4-FFF2-40B4-BE49-F238E27FC236}">
                <a16:creationId xmlns:a16="http://schemas.microsoft.com/office/drawing/2014/main" id="{7AEFCF12-0D7D-6CE3-CFC6-06F5CBB410F2}"/>
              </a:ext>
            </a:extLst>
          </p:cNvPr>
          <p:cNvSpPr/>
          <p:nvPr/>
        </p:nvSpPr>
        <p:spPr>
          <a:xfrm>
            <a:off x="6895063" y="3058637"/>
            <a:ext cx="1739243" cy="1633593"/>
          </a:xfrm>
          <a:prstGeom prst="rect">
            <a:avLst/>
          </a:prstGeom>
          <a:no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a:solidFill>
                  <a:schemeClr val="tx1"/>
                </a:solidFill>
                <a:latin typeface="Trebuchet MS" panose="020B0603020202020204" pitchFamily="34" charset="0"/>
                <a:cs typeface="Arial" panose="020B0604020202020204" pitchFamily="34" charset="0"/>
              </a:rPr>
              <a:t>Production activities </a:t>
            </a:r>
          </a:p>
          <a:p>
            <a:pPr algn="ctr"/>
            <a:r>
              <a:rPr lang="en-US" sz="1600">
                <a:solidFill>
                  <a:schemeClr val="tx1"/>
                </a:solidFill>
                <a:latin typeface="Trebuchet MS" panose="020B0603020202020204" pitchFamily="34" charset="0"/>
                <a:cs typeface="Arial" panose="020B0604020202020204" pitchFamily="34" charset="0"/>
              </a:rPr>
              <a:t>(Industries)</a:t>
            </a:r>
          </a:p>
        </p:txBody>
      </p:sp>
      <p:cxnSp>
        <p:nvCxnSpPr>
          <p:cNvPr id="27" name="Connettore diritto 20">
            <a:extLst>
              <a:ext uri="{FF2B5EF4-FFF2-40B4-BE49-F238E27FC236}">
                <a16:creationId xmlns:a16="http://schemas.microsoft.com/office/drawing/2014/main" id="{78EA6908-A2B1-DD8E-30D5-AEC9405218FF}"/>
              </a:ext>
            </a:extLst>
          </p:cNvPr>
          <p:cNvCxnSpPr>
            <a:cxnSpLocks/>
          </p:cNvCxnSpPr>
          <p:nvPr/>
        </p:nvCxnSpPr>
        <p:spPr>
          <a:xfrm flipV="1">
            <a:off x="7814577" y="4692230"/>
            <a:ext cx="0" cy="707547"/>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ttangolo 27">
            <a:extLst>
              <a:ext uri="{FF2B5EF4-FFF2-40B4-BE49-F238E27FC236}">
                <a16:creationId xmlns:a16="http://schemas.microsoft.com/office/drawing/2014/main" id="{A5F534AF-49BF-A373-470A-063ED71F6983}"/>
              </a:ext>
            </a:extLst>
          </p:cNvPr>
          <p:cNvSpPr/>
          <p:nvPr/>
        </p:nvSpPr>
        <p:spPr>
          <a:xfrm>
            <a:off x="9796497" y="3058637"/>
            <a:ext cx="1739243" cy="1633593"/>
          </a:xfrm>
          <a:prstGeom prst="rect">
            <a:avLst/>
          </a:prstGeom>
          <a:no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a:solidFill>
                  <a:schemeClr val="tx1"/>
                </a:solidFill>
                <a:latin typeface="Trebuchet MS" panose="020B0603020202020204" pitchFamily="34" charset="0"/>
                <a:cs typeface="Arial" panose="020B0604020202020204" pitchFamily="34" charset="0"/>
              </a:rPr>
              <a:t>Consumption activities </a:t>
            </a:r>
          </a:p>
          <a:p>
            <a:pPr algn="ctr"/>
            <a:r>
              <a:rPr lang="en-US" sz="1600">
                <a:solidFill>
                  <a:schemeClr val="tx1"/>
                </a:solidFill>
                <a:latin typeface="Trebuchet MS" panose="020B0603020202020204" pitchFamily="34" charset="0"/>
                <a:cs typeface="Arial" panose="020B0604020202020204" pitchFamily="34" charset="0"/>
              </a:rPr>
              <a:t>(Households, govern, trades, …)</a:t>
            </a:r>
          </a:p>
        </p:txBody>
      </p:sp>
      <p:sp>
        <p:nvSpPr>
          <p:cNvPr id="29" name="Arco 28">
            <a:extLst>
              <a:ext uri="{FF2B5EF4-FFF2-40B4-BE49-F238E27FC236}">
                <a16:creationId xmlns:a16="http://schemas.microsoft.com/office/drawing/2014/main" id="{5CD3E276-3EA4-AB1D-5F9F-5FFAD16A92B9}"/>
              </a:ext>
            </a:extLst>
          </p:cNvPr>
          <p:cNvSpPr/>
          <p:nvPr/>
        </p:nvSpPr>
        <p:spPr>
          <a:xfrm rot="1915524" flipH="1">
            <a:off x="8426502" y="2596660"/>
            <a:ext cx="779928" cy="814320"/>
          </a:xfrm>
          <a:prstGeom prst="arc">
            <a:avLst>
              <a:gd name="adj1" fmla="val 8142742"/>
              <a:gd name="adj2" fmla="val 122647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Connettore 2 29">
            <a:extLst>
              <a:ext uri="{FF2B5EF4-FFF2-40B4-BE49-F238E27FC236}">
                <a16:creationId xmlns:a16="http://schemas.microsoft.com/office/drawing/2014/main" id="{857A8596-6AF6-4E84-6B2C-C4081387FDC6}"/>
              </a:ext>
            </a:extLst>
          </p:cNvPr>
          <p:cNvCxnSpPr>
            <a:cxnSpLocks/>
          </p:cNvCxnSpPr>
          <p:nvPr/>
        </p:nvCxnSpPr>
        <p:spPr>
          <a:xfrm>
            <a:off x="8776321" y="4171199"/>
            <a:ext cx="92373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1B2E5439-4C6A-B4EC-EA3E-3DDEC94A07E3}"/>
              </a:ext>
            </a:extLst>
          </p:cNvPr>
          <p:cNvSpPr txBox="1"/>
          <p:nvPr/>
        </p:nvSpPr>
        <p:spPr>
          <a:xfrm>
            <a:off x="7111382" y="2471793"/>
            <a:ext cx="1306603" cy="523220"/>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Intermediate transactions</a:t>
            </a:r>
          </a:p>
        </p:txBody>
      </p:sp>
      <p:sp>
        <p:nvSpPr>
          <p:cNvPr id="32" name="CasellaDiTesto 31">
            <a:extLst>
              <a:ext uri="{FF2B5EF4-FFF2-40B4-BE49-F238E27FC236}">
                <a16:creationId xmlns:a16="http://schemas.microsoft.com/office/drawing/2014/main" id="{4CEF8D89-BC45-3770-5DB0-2040AF4222EC}"/>
              </a:ext>
            </a:extLst>
          </p:cNvPr>
          <p:cNvSpPr txBox="1"/>
          <p:nvPr/>
        </p:nvSpPr>
        <p:spPr>
          <a:xfrm>
            <a:off x="8702816" y="3589117"/>
            <a:ext cx="1025171"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Final demand</a:t>
            </a:r>
          </a:p>
        </p:txBody>
      </p:sp>
      <p:cxnSp>
        <p:nvCxnSpPr>
          <p:cNvPr id="33" name="Connettore diritto 20">
            <a:extLst>
              <a:ext uri="{FF2B5EF4-FFF2-40B4-BE49-F238E27FC236}">
                <a16:creationId xmlns:a16="http://schemas.microsoft.com/office/drawing/2014/main" id="{F20CDFB0-1A84-E806-E353-0E41D20ADBBC}"/>
              </a:ext>
            </a:extLst>
          </p:cNvPr>
          <p:cNvCxnSpPr>
            <a:cxnSpLocks/>
          </p:cNvCxnSpPr>
          <p:nvPr/>
        </p:nvCxnSpPr>
        <p:spPr>
          <a:xfrm flipV="1">
            <a:off x="10684604" y="4692230"/>
            <a:ext cx="0" cy="707547"/>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CasellaDiTesto 33">
            <a:extLst>
              <a:ext uri="{FF2B5EF4-FFF2-40B4-BE49-F238E27FC236}">
                <a16:creationId xmlns:a16="http://schemas.microsoft.com/office/drawing/2014/main" id="{F7BD05B2-295C-C30E-E6A3-66E9E5C66FC5}"/>
              </a:ext>
            </a:extLst>
          </p:cNvPr>
          <p:cNvSpPr txBox="1"/>
          <p:nvPr/>
        </p:nvSpPr>
        <p:spPr>
          <a:xfrm>
            <a:off x="7898060" y="5482103"/>
            <a:ext cx="2720528" cy="307777"/>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Environmental transactions</a:t>
            </a:r>
          </a:p>
        </p:txBody>
      </p:sp>
      <p:cxnSp>
        <p:nvCxnSpPr>
          <p:cNvPr id="35" name="Connettore diritto 34">
            <a:extLst>
              <a:ext uri="{FF2B5EF4-FFF2-40B4-BE49-F238E27FC236}">
                <a16:creationId xmlns:a16="http://schemas.microsoft.com/office/drawing/2014/main" id="{2810EF4A-20A4-6E5A-1C37-B15388883F7E}"/>
              </a:ext>
            </a:extLst>
          </p:cNvPr>
          <p:cNvCxnSpPr/>
          <p:nvPr/>
        </p:nvCxnSpPr>
        <p:spPr>
          <a:xfrm>
            <a:off x="7516481" y="5399777"/>
            <a:ext cx="35669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CasellaDiTesto 49">
            <a:extLst>
              <a:ext uri="{FF2B5EF4-FFF2-40B4-BE49-F238E27FC236}">
                <a16:creationId xmlns:a16="http://schemas.microsoft.com/office/drawing/2014/main" id="{3F18CD47-7637-D319-7029-1ACB3E329CD6}"/>
              </a:ext>
            </a:extLst>
          </p:cNvPr>
          <p:cNvSpPr txBox="1"/>
          <p:nvPr/>
        </p:nvSpPr>
        <p:spPr>
          <a:xfrm>
            <a:off x="9851083" y="1942820"/>
            <a:ext cx="1739243" cy="338554"/>
          </a:xfrm>
          <a:prstGeom prst="rect">
            <a:avLst/>
          </a:prstGeom>
          <a:noFill/>
        </p:spPr>
        <p:txBody>
          <a:bodyPr wrap="square" rtlCol="0">
            <a:spAutoFit/>
          </a:bodyPr>
          <a:lstStyle/>
          <a:p>
            <a:pPr algn="r"/>
            <a:r>
              <a:rPr lang="en-US" sz="1600" b="1">
                <a:solidFill>
                  <a:srgbClr val="F69305"/>
                </a:solidFill>
                <a:latin typeface="Trebuchet MS" panose="020B0603020202020204" pitchFamily="34" charset="0"/>
                <a:ea typeface="ＭＳ Ｐゴシック"/>
                <a:cs typeface="Arial" panose="020B0604020202020204" pitchFamily="34" charset="0"/>
              </a:rPr>
              <a:t>Environment</a:t>
            </a:r>
          </a:p>
        </p:txBody>
      </p:sp>
    </p:spTree>
    <p:extLst>
      <p:ext uri="{BB962C8B-B14F-4D97-AF65-F5344CB8AC3E}">
        <p14:creationId xmlns:p14="http://schemas.microsoft.com/office/powerpoint/2010/main" val="1863855364"/>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Input-Output Analysis: top-down</a:t>
            </a:r>
          </a:p>
        </p:txBody>
      </p:sp>
      <p:sp>
        <p:nvSpPr>
          <p:cNvPr id="2" name="CasellaDiTesto 1">
            <a:extLst>
              <a:ext uri="{FF2B5EF4-FFF2-40B4-BE49-F238E27FC236}">
                <a16:creationId xmlns:a16="http://schemas.microsoft.com/office/drawing/2014/main" id="{CF454936-752B-8CD5-247C-AAC1877B25AF}"/>
              </a:ext>
            </a:extLst>
          </p:cNvPr>
          <p:cNvSpPr txBox="1"/>
          <p:nvPr/>
        </p:nvSpPr>
        <p:spPr>
          <a:xfrm>
            <a:off x="411731" y="1422206"/>
            <a:ext cx="7246434" cy="338554"/>
          </a:xfrm>
          <a:prstGeom prst="rect">
            <a:avLst/>
          </a:prstGeom>
          <a:noFill/>
        </p:spPr>
        <p:txBody>
          <a:bodyPr wrap="square" rtlCol="0">
            <a:spAutoFit/>
          </a:bodyPr>
          <a:lstStyle/>
          <a:p>
            <a:pPr>
              <a:spcBef>
                <a:spcPts val="600"/>
              </a:spcBef>
              <a:spcAft>
                <a:spcPts val="600"/>
              </a:spcAft>
            </a:pPr>
            <a:r>
              <a:rPr lang="en-US" sz="1600" b="1"/>
              <a:t>National economic accounts for a simple economy with 2 industries</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B5A7810F-834F-313E-FD5C-200CAB8AA5D9}"/>
                  </a:ext>
                </a:extLst>
              </p:cNvPr>
              <p:cNvSpPr txBox="1"/>
              <p:nvPr/>
            </p:nvSpPr>
            <p:spPr>
              <a:xfrm>
                <a:off x="2082895" y="3268083"/>
                <a:ext cx="969047"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12</m:t>
                                </m:r>
                              </m:sub>
                            </m:sSub>
                          </m:e>
                        </m:m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2</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b="0" i="1" smtClean="0">
                                    <a:latin typeface="Cambria Math" panose="02040503050406030204" pitchFamily="18" charset="0"/>
                                  </a:rPr>
                                  <m:t>2</m:t>
                                </m:r>
                                <m:r>
                                  <a:rPr lang="it-IT" i="1">
                                    <a:latin typeface="Cambria Math" panose="02040503050406030204" pitchFamily="18" charset="0"/>
                                  </a:rPr>
                                  <m:t>2</m:t>
                                </m:r>
                              </m:sub>
                            </m:sSub>
                          </m:e>
                        </m:mr>
                      </m:m>
                    </m:oMath>
                  </m:oMathPara>
                </a14:m>
                <a:endParaRPr lang="en-US"/>
              </a:p>
            </p:txBody>
          </p:sp>
        </mc:Choice>
        <mc:Fallback xmlns="">
          <p:sp>
            <p:nvSpPr>
              <p:cNvPr id="5" name="CasellaDiTesto 4">
                <a:extLst>
                  <a:ext uri="{FF2B5EF4-FFF2-40B4-BE49-F238E27FC236}">
                    <a16:creationId xmlns:a16="http://schemas.microsoft.com/office/drawing/2014/main" id="{B5A7810F-834F-313E-FD5C-200CAB8AA5D9}"/>
                  </a:ext>
                </a:extLst>
              </p:cNvPr>
              <p:cNvSpPr txBox="1">
                <a:spLocks noRot="1" noChangeAspect="1" noMove="1" noResize="1" noEditPoints="1" noAdjustHandles="1" noChangeArrowheads="1" noChangeShapeType="1" noTextEdit="1"/>
              </p:cNvSpPr>
              <p:nvPr/>
            </p:nvSpPr>
            <p:spPr>
              <a:xfrm>
                <a:off x="2082895" y="3268083"/>
                <a:ext cx="969047" cy="509307"/>
              </a:xfrm>
              <a:prstGeom prst="rect">
                <a:avLst/>
              </a:prstGeom>
              <a:blipFill>
                <a:blip r:embed="rId4"/>
                <a:stretch>
                  <a:fillRect/>
                </a:stretch>
              </a:blipFill>
            </p:spPr>
            <p:txBody>
              <a:bodyPr/>
              <a:lstStyle/>
              <a:p>
                <a:r>
                  <a:rPr lang="it-IT">
                    <a:noFill/>
                  </a:rPr>
                  <a:t> </a:t>
                </a:r>
              </a:p>
            </p:txBody>
          </p:sp>
        </mc:Fallback>
      </mc:AlternateContent>
      <p:sp>
        <p:nvSpPr>
          <p:cNvPr id="7" name="CasellaDiTesto 6">
            <a:extLst>
              <a:ext uri="{FF2B5EF4-FFF2-40B4-BE49-F238E27FC236}">
                <a16:creationId xmlns:a16="http://schemas.microsoft.com/office/drawing/2014/main" id="{3604EAB9-7CD5-2B02-4ECA-58D4358B489C}"/>
              </a:ext>
            </a:extLst>
          </p:cNvPr>
          <p:cNvSpPr txBox="1"/>
          <p:nvPr/>
        </p:nvSpPr>
        <p:spPr>
          <a:xfrm>
            <a:off x="72133" y="3280835"/>
            <a:ext cx="1306603" cy="523220"/>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0418A235-DAA7-61C5-D1DE-5784842A0D9A}"/>
                  </a:ext>
                </a:extLst>
              </p:cNvPr>
              <p:cNvSpPr txBox="1"/>
              <p:nvPr/>
            </p:nvSpPr>
            <p:spPr>
              <a:xfrm>
                <a:off x="3811539" y="3225815"/>
                <a:ext cx="398633" cy="5995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2</m:t>
                                </m:r>
                              </m:sub>
                            </m:sSub>
                          </m:e>
                        </m:mr>
                      </m:m>
                    </m:oMath>
                  </m:oMathPara>
                </a14:m>
                <a:endParaRPr lang="en-US"/>
              </a:p>
            </p:txBody>
          </p:sp>
        </mc:Choice>
        <mc:Fallback xmlns="">
          <p:sp>
            <p:nvSpPr>
              <p:cNvPr id="8" name="CasellaDiTesto 7">
                <a:extLst>
                  <a:ext uri="{FF2B5EF4-FFF2-40B4-BE49-F238E27FC236}">
                    <a16:creationId xmlns:a16="http://schemas.microsoft.com/office/drawing/2014/main" id="{0418A235-DAA7-61C5-D1DE-5784842A0D9A}"/>
                  </a:ext>
                </a:extLst>
              </p:cNvPr>
              <p:cNvSpPr txBox="1">
                <a:spLocks noRot="1" noChangeAspect="1" noMove="1" noResize="1" noEditPoints="1" noAdjustHandles="1" noChangeArrowheads="1" noChangeShapeType="1" noTextEdit="1"/>
              </p:cNvSpPr>
              <p:nvPr/>
            </p:nvSpPr>
            <p:spPr>
              <a:xfrm>
                <a:off x="3811539" y="3225815"/>
                <a:ext cx="398633" cy="599588"/>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FB3B3B8F-FAA0-B8D4-0D6F-E3D4D921B2DC}"/>
                  </a:ext>
                </a:extLst>
              </p:cNvPr>
              <p:cNvSpPr txBox="1"/>
              <p:nvPr/>
            </p:nvSpPr>
            <p:spPr>
              <a:xfrm>
                <a:off x="4709311" y="3231651"/>
                <a:ext cx="398633" cy="6028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2</m:t>
                                </m:r>
                              </m:sub>
                            </m:sSub>
                          </m:e>
                        </m:mr>
                      </m:m>
                    </m:oMath>
                  </m:oMathPara>
                </a14:m>
                <a:endParaRPr lang="en-US"/>
              </a:p>
            </p:txBody>
          </p:sp>
        </mc:Choice>
        <mc:Fallback xmlns="">
          <p:sp>
            <p:nvSpPr>
              <p:cNvPr id="9" name="CasellaDiTesto 8">
                <a:extLst>
                  <a:ext uri="{FF2B5EF4-FFF2-40B4-BE49-F238E27FC236}">
                    <a16:creationId xmlns:a16="http://schemas.microsoft.com/office/drawing/2014/main" id="{FB3B3B8F-FAA0-B8D4-0D6F-E3D4D921B2DC}"/>
                  </a:ext>
                </a:extLst>
              </p:cNvPr>
              <p:cNvSpPr txBox="1">
                <a:spLocks noRot="1" noChangeAspect="1" noMove="1" noResize="1" noEditPoints="1" noAdjustHandles="1" noChangeArrowheads="1" noChangeShapeType="1" noTextEdit="1"/>
              </p:cNvSpPr>
              <p:nvPr/>
            </p:nvSpPr>
            <p:spPr>
              <a:xfrm>
                <a:off x="4709311" y="3231651"/>
                <a:ext cx="398633" cy="602857"/>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4B38FC35-1F3B-FB2F-53FD-C984AF5984CF}"/>
                  </a:ext>
                </a:extLst>
              </p:cNvPr>
              <p:cNvSpPr txBox="1"/>
              <p:nvPr/>
            </p:nvSpPr>
            <p:spPr>
              <a:xfrm>
                <a:off x="4295414" y="3225815"/>
                <a:ext cx="398633" cy="5979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2</m:t>
                                </m:r>
                              </m:sub>
                            </m:sSub>
                          </m:e>
                        </m:mr>
                      </m:m>
                    </m:oMath>
                  </m:oMathPara>
                </a14:m>
                <a:endParaRPr lang="en-US"/>
              </a:p>
            </p:txBody>
          </p:sp>
        </mc:Choice>
        <mc:Fallback xmlns="">
          <p:sp>
            <p:nvSpPr>
              <p:cNvPr id="11" name="CasellaDiTesto 10">
                <a:extLst>
                  <a:ext uri="{FF2B5EF4-FFF2-40B4-BE49-F238E27FC236}">
                    <a16:creationId xmlns:a16="http://schemas.microsoft.com/office/drawing/2014/main" id="{4B38FC35-1F3B-FB2F-53FD-C984AF5984CF}"/>
                  </a:ext>
                </a:extLst>
              </p:cNvPr>
              <p:cNvSpPr txBox="1">
                <a:spLocks noRot="1" noChangeAspect="1" noMove="1" noResize="1" noEditPoints="1" noAdjustHandles="1" noChangeArrowheads="1" noChangeShapeType="1" noTextEdit="1"/>
              </p:cNvSpPr>
              <p:nvPr/>
            </p:nvSpPr>
            <p:spPr>
              <a:xfrm>
                <a:off x="4295414" y="3225815"/>
                <a:ext cx="398633" cy="597921"/>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12577B09-C1E1-95DE-59AE-19D0DD5C4A61}"/>
                  </a:ext>
                </a:extLst>
              </p:cNvPr>
              <p:cNvSpPr txBox="1"/>
              <p:nvPr/>
            </p:nvSpPr>
            <p:spPr>
              <a:xfrm>
                <a:off x="5694066" y="3242221"/>
                <a:ext cx="398633" cy="5977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2</m:t>
                                </m:r>
                              </m:sub>
                            </m:sSub>
                          </m:e>
                        </m:mr>
                      </m:m>
                    </m:oMath>
                  </m:oMathPara>
                </a14:m>
                <a:endParaRPr lang="en-US" dirty="0"/>
              </a:p>
            </p:txBody>
          </p:sp>
        </mc:Choice>
        <mc:Fallback xmlns="">
          <p:sp>
            <p:nvSpPr>
              <p:cNvPr id="12" name="CasellaDiTesto 11">
                <a:extLst>
                  <a:ext uri="{FF2B5EF4-FFF2-40B4-BE49-F238E27FC236}">
                    <a16:creationId xmlns:a16="http://schemas.microsoft.com/office/drawing/2014/main" id="{12577B09-C1E1-95DE-59AE-19D0DD5C4A61}"/>
                  </a:ext>
                </a:extLst>
              </p:cNvPr>
              <p:cNvSpPr txBox="1">
                <a:spLocks noRot="1" noChangeAspect="1" noMove="1" noResize="1" noEditPoints="1" noAdjustHandles="1" noChangeArrowheads="1" noChangeShapeType="1" noTextEdit="1"/>
              </p:cNvSpPr>
              <p:nvPr/>
            </p:nvSpPr>
            <p:spPr>
              <a:xfrm>
                <a:off x="5694066" y="3242221"/>
                <a:ext cx="398633" cy="597728"/>
              </a:xfrm>
              <a:prstGeom prst="rect">
                <a:avLst/>
              </a:prstGeom>
              <a:blipFill>
                <a:blip r:embed="rId8"/>
                <a:stretch>
                  <a:fillRect/>
                </a:stretch>
              </a:blipFill>
            </p:spPr>
            <p:txBody>
              <a:bodyPr/>
              <a:lstStyle/>
              <a:p>
                <a:r>
                  <a:rPr lang="it-IT">
                    <a:noFill/>
                  </a:rPr>
                  <a:t> </a:t>
                </a:r>
              </a:p>
            </p:txBody>
          </p:sp>
        </mc:Fallback>
      </mc:AlternateContent>
      <p:sp>
        <p:nvSpPr>
          <p:cNvPr id="13" name="Rettangolo 12">
            <a:extLst>
              <a:ext uri="{FF2B5EF4-FFF2-40B4-BE49-F238E27FC236}">
                <a16:creationId xmlns:a16="http://schemas.microsoft.com/office/drawing/2014/main" id="{E7D31721-9D3C-0662-E103-3AC45E7D5F75}"/>
              </a:ext>
            </a:extLst>
          </p:cNvPr>
          <p:cNvSpPr/>
          <p:nvPr/>
        </p:nvSpPr>
        <p:spPr>
          <a:xfrm>
            <a:off x="1965835" y="3153263"/>
            <a:ext cx="1207008" cy="775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a:extLst>
              <a:ext uri="{FF2B5EF4-FFF2-40B4-BE49-F238E27FC236}">
                <a16:creationId xmlns:a16="http://schemas.microsoft.com/office/drawing/2014/main" id="{9B3DC11A-EA8C-CF91-4B60-6B04AC0D8D2A}"/>
              </a:ext>
            </a:extLst>
          </p:cNvPr>
          <p:cNvSpPr/>
          <p:nvPr/>
        </p:nvSpPr>
        <p:spPr>
          <a:xfrm>
            <a:off x="1965835" y="4349856"/>
            <a:ext cx="1207008" cy="6621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14">
            <a:extLst>
              <a:ext uri="{FF2B5EF4-FFF2-40B4-BE49-F238E27FC236}">
                <a16:creationId xmlns:a16="http://schemas.microsoft.com/office/drawing/2014/main" id="{C5F754A0-908F-0DFE-2C80-D6DA412FE854}"/>
              </a:ext>
            </a:extLst>
          </p:cNvPr>
          <p:cNvSpPr/>
          <p:nvPr/>
        </p:nvSpPr>
        <p:spPr>
          <a:xfrm>
            <a:off x="3748744" y="3148621"/>
            <a:ext cx="1423085" cy="775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0890989B-CD4B-0CBD-3F26-B9891A271498}"/>
                  </a:ext>
                </a:extLst>
              </p:cNvPr>
              <p:cNvSpPr txBox="1"/>
              <p:nvPr/>
            </p:nvSpPr>
            <p:spPr>
              <a:xfrm>
                <a:off x="1441558" y="3251596"/>
                <a:ext cx="398633" cy="5524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a:rPr lang="it-IT" i="1" smtClean="0">
                                <a:latin typeface="Cambria Math" panose="02040503050406030204" pitchFamily="18" charset="0"/>
                              </a:rPr>
                              <m:t>1</m:t>
                            </m:r>
                          </m:e>
                        </m:mr>
                        <m:mr>
                          <m:e>
                            <m:r>
                              <a:rPr lang="it-IT" i="1" smtClean="0">
                                <a:latin typeface="Cambria Math" panose="02040503050406030204" pitchFamily="18" charset="0"/>
                              </a:rPr>
                              <m:t>2</m:t>
                            </m:r>
                          </m:e>
                        </m:mr>
                      </m:m>
                    </m:oMath>
                  </m:oMathPara>
                </a14:m>
                <a:endParaRPr lang="en-US"/>
              </a:p>
            </p:txBody>
          </p:sp>
        </mc:Choice>
        <mc:Fallback xmlns="">
          <p:sp>
            <p:nvSpPr>
              <p:cNvPr id="16" name="CasellaDiTesto 15">
                <a:extLst>
                  <a:ext uri="{FF2B5EF4-FFF2-40B4-BE49-F238E27FC236}">
                    <a16:creationId xmlns:a16="http://schemas.microsoft.com/office/drawing/2014/main" id="{0890989B-CD4B-0CBD-3F26-B9891A271498}"/>
                  </a:ext>
                </a:extLst>
              </p:cNvPr>
              <p:cNvSpPr txBox="1">
                <a:spLocks noRot="1" noChangeAspect="1" noMove="1" noResize="1" noEditPoints="1" noAdjustHandles="1" noChangeArrowheads="1" noChangeShapeType="1" noTextEdit="1"/>
              </p:cNvSpPr>
              <p:nvPr/>
            </p:nvSpPr>
            <p:spPr>
              <a:xfrm>
                <a:off x="1441558" y="3251596"/>
                <a:ext cx="398633" cy="552459"/>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A5BCF0A7-DA47-422D-9D41-71C9F4BDFE13}"/>
                  </a:ext>
                </a:extLst>
              </p:cNvPr>
              <p:cNvSpPr txBox="1"/>
              <p:nvPr/>
            </p:nvSpPr>
            <p:spPr>
              <a:xfrm>
                <a:off x="2122366" y="2716290"/>
                <a:ext cx="89010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r>
                              <m:rPr>
                                <m:brk m:alnAt="7"/>
                              </m:rPr>
                              <a:rPr lang="it-IT" b="0" i="1" smtClean="0">
                                <a:latin typeface="Cambria Math" panose="02040503050406030204" pitchFamily="18" charset="0"/>
                              </a:rPr>
                              <m:t>1</m:t>
                            </m:r>
                          </m:e>
                          <m:e>
                            <m:r>
                              <a:rPr lang="it-IT" b="0" i="1" smtClean="0">
                                <a:latin typeface="Cambria Math" panose="02040503050406030204" pitchFamily="18" charset="0"/>
                              </a:rPr>
                              <m:t>   2</m:t>
                            </m:r>
                          </m:e>
                        </m:mr>
                      </m:m>
                    </m:oMath>
                  </m:oMathPara>
                </a14:m>
                <a:endParaRPr lang="en-US" dirty="0"/>
              </a:p>
            </p:txBody>
          </p:sp>
        </mc:Choice>
        <mc:Fallback xmlns="">
          <p:sp>
            <p:nvSpPr>
              <p:cNvPr id="17" name="CasellaDiTesto 16">
                <a:extLst>
                  <a:ext uri="{FF2B5EF4-FFF2-40B4-BE49-F238E27FC236}">
                    <a16:creationId xmlns:a16="http://schemas.microsoft.com/office/drawing/2014/main" id="{A5BCF0A7-DA47-422D-9D41-71C9F4BDFE13}"/>
                  </a:ext>
                </a:extLst>
              </p:cNvPr>
              <p:cNvSpPr txBox="1">
                <a:spLocks noRot="1" noChangeAspect="1" noMove="1" noResize="1" noEditPoints="1" noAdjustHandles="1" noChangeArrowheads="1" noChangeShapeType="1" noTextEdit="1"/>
              </p:cNvSpPr>
              <p:nvPr/>
            </p:nvSpPr>
            <p:spPr>
              <a:xfrm>
                <a:off x="2122366" y="2716290"/>
                <a:ext cx="890104" cy="369332"/>
              </a:xfrm>
              <a:prstGeom prst="rect">
                <a:avLst/>
              </a:prstGeom>
              <a:blipFill>
                <a:blip r:embed="rId10"/>
                <a:stretch>
                  <a:fillRect/>
                </a:stretch>
              </a:blipFill>
            </p:spPr>
            <p:txBody>
              <a:bodyPr/>
              <a:lstStyle/>
              <a:p>
                <a:r>
                  <a:rPr lang="it-IT">
                    <a:noFill/>
                  </a:rPr>
                  <a:t> </a:t>
                </a:r>
              </a:p>
            </p:txBody>
          </p:sp>
        </mc:Fallback>
      </mc:AlternateContent>
      <p:sp>
        <p:nvSpPr>
          <p:cNvPr id="18" name="CasellaDiTesto 17">
            <a:extLst>
              <a:ext uri="{FF2B5EF4-FFF2-40B4-BE49-F238E27FC236}">
                <a16:creationId xmlns:a16="http://schemas.microsoft.com/office/drawing/2014/main" id="{138687C8-34C1-1F94-630B-F848F76222BD}"/>
              </a:ext>
            </a:extLst>
          </p:cNvPr>
          <p:cNvSpPr txBox="1"/>
          <p:nvPr/>
        </p:nvSpPr>
        <p:spPr>
          <a:xfrm>
            <a:off x="1924555" y="1840355"/>
            <a:ext cx="1306603"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p:sp>
        <p:nvSpPr>
          <p:cNvPr id="19" name="CasellaDiTesto 18">
            <a:extLst>
              <a:ext uri="{FF2B5EF4-FFF2-40B4-BE49-F238E27FC236}">
                <a16:creationId xmlns:a16="http://schemas.microsoft.com/office/drawing/2014/main" id="{F9DD659A-DA9D-94C0-F5AF-196C5ACBE2F8}"/>
              </a:ext>
            </a:extLst>
          </p:cNvPr>
          <p:cNvSpPr txBox="1"/>
          <p:nvPr/>
        </p:nvSpPr>
        <p:spPr>
          <a:xfrm>
            <a:off x="3669047" y="1844355"/>
            <a:ext cx="2180739" cy="307777"/>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Consumption activities</a:t>
            </a:r>
          </a:p>
        </p:txBody>
      </p:sp>
      <p:sp>
        <p:nvSpPr>
          <p:cNvPr id="20" name="CasellaDiTesto 19">
            <a:extLst>
              <a:ext uri="{FF2B5EF4-FFF2-40B4-BE49-F238E27FC236}">
                <a16:creationId xmlns:a16="http://schemas.microsoft.com/office/drawing/2014/main" id="{E9DEF20A-C928-5744-2673-C8F273FA09A5}"/>
              </a:ext>
            </a:extLst>
          </p:cNvPr>
          <p:cNvSpPr txBox="1"/>
          <p:nvPr/>
        </p:nvSpPr>
        <p:spPr>
          <a:xfrm>
            <a:off x="881911" y="4365129"/>
            <a:ext cx="945123"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Labor</a:t>
            </a:r>
          </a:p>
        </p:txBody>
      </p:sp>
      <p:sp>
        <p:nvSpPr>
          <p:cNvPr id="21" name="CasellaDiTesto 20">
            <a:extLst>
              <a:ext uri="{FF2B5EF4-FFF2-40B4-BE49-F238E27FC236}">
                <a16:creationId xmlns:a16="http://schemas.microsoft.com/office/drawing/2014/main" id="{E5908570-D160-9F4F-B4FF-E2352DE3F344}"/>
              </a:ext>
            </a:extLst>
          </p:cNvPr>
          <p:cNvSpPr txBox="1"/>
          <p:nvPr/>
        </p:nvSpPr>
        <p:spPr>
          <a:xfrm rot="18839220">
            <a:off x="3599994" y="2451280"/>
            <a:ext cx="1306603"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Households</a:t>
            </a:r>
          </a:p>
        </p:txBody>
      </p:sp>
      <p:sp>
        <p:nvSpPr>
          <p:cNvPr id="22" name="CasellaDiTesto 21">
            <a:extLst>
              <a:ext uri="{FF2B5EF4-FFF2-40B4-BE49-F238E27FC236}">
                <a16:creationId xmlns:a16="http://schemas.microsoft.com/office/drawing/2014/main" id="{548821C0-854C-F9EF-4256-95E965715CF3}"/>
              </a:ext>
            </a:extLst>
          </p:cNvPr>
          <p:cNvSpPr txBox="1"/>
          <p:nvPr/>
        </p:nvSpPr>
        <p:spPr>
          <a:xfrm rot="18839220">
            <a:off x="4137083" y="2451280"/>
            <a:ext cx="1306603"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Investments</a:t>
            </a:r>
          </a:p>
        </p:txBody>
      </p:sp>
      <p:sp>
        <p:nvSpPr>
          <p:cNvPr id="23" name="CasellaDiTesto 22">
            <a:extLst>
              <a:ext uri="{FF2B5EF4-FFF2-40B4-BE49-F238E27FC236}">
                <a16:creationId xmlns:a16="http://schemas.microsoft.com/office/drawing/2014/main" id="{066A02D6-BA94-F40B-FA40-A884DB3D7263}"/>
              </a:ext>
            </a:extLst>
          </p:cNvPr>
          <p:cNvSpPr txBox="1"/>
          <p:nvPr/>
        </p:nvSpPr>
        <p:spPr>
          <a:xfrm rot="18839220">
            <a:off x="4729922" y="2621598"/>
            <a:ext cx="833161"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Govern</a:t>
            </a:r>
          </a:p>
        </p:txBody>
      </p:sp>
      <p:sp>
        <p:nvSpPr>
          <p:cNvPr id="36" name="CasellaDiTesto 35">
            <a:extLst>
              <a:ext uri="{FF2B5EF4-FFF2-40B4-BE49-F238E27FC236}">
                <a16:creationId xmlns:a16="http://schemas.microsoft.com/office/drawing/2014/main" id="{FCA3CBDA-7974-326B-6481-A109874F1940}"/>
              </a:ext>
            </a:extLst>
          </p:cNvPr>
          <p:cNvSpPr txBox="1"/>
          <p:nvPr/>
        </p:nvSpPr>
        <p:spPr>
          <a:xfrm rot="18839220">
            <a:off x="5697678" y="2621598"/>
            <a:ext cx="833162" cy="307777"/>
          </a:xfrm>
          <a:prstGeom prst="rect">
            <a:avLst/>
          </a:prstGeom>
          <a:noFill/>
        </p:spPr>
        <p:txBody>
          <a:bodyPr wrap="square" rtlCol="0">
            <a:spAutoFit/>
          </a:bodyPr>
          <a:lstStyle/>
          <a:p>
            <a:pPr>
              <a:spcAft>
                <a:spcPts val="1200"/>
              </a:spcAft>
            </a:pPr>
            <a:r>
              <a:rPr lang="en-US" sz="1400">
                <a:latin typeface="Trebuchet MS" panose="020B0603020202020204" pitchFamily="34" charset="0"/>
                <a:ea typeface="ＭＳ Ｐゴシック"/>
                <a:cs typeface="Arial" panose="020B0604020202020204" pitchFamily="34" charset="0"/>
              </a:rPr>
              <a:t>Exports</a:t>
            </a:r>
          </a:p>
        </p:txBody>
      </p:sp>
      <p:sp>
        <p:nvSpPr>
          <p:cNvPr id="37" name="CasellaDiTesto 36">
            <a:extLst>
              <a:ext uri="{FF2B5EF4-FFF2-40B4-BE49-F238E27FC236}">
                <a16:creationId xmlns:a16="http://schemas.microsoft.com/office/drawing/2014/main" id="{779D1C45-6DD6-402E-D3D9-CE153C9A46E1}"/>
              </a:ext>
            </a:extLst>
          </p:cNvPr>
          <p:cNvSpPr txBox="1"/>
          <p:nvPr/>
        </p:nvSpPr>
        <p:spPr>
          <a:xfrm>
            <a:off x="240987" y="4641958"/>
            <a:ext cx="1586048"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Capital, taxes, …</a:t>
            </a:r>
          </a:p>
        </p:txBody>
      </p:sp>
      <p:sp>
        <p:nvSpPr>
          <p:cNvPr id="38" name="CasellaDiTesto 37">
            <a:extLst>
              <a:ext uri="{FF2B5EF4-FFF2-40B4-BE49-F238E27FC236}">
                <a16:creationId xmlns:a16="http://schemas.microsoft.com/office/drawing/2014/main" id="{28F41D75-2F9C-2333-2F01-49661019BF2C}"/>
              </a:ext>
            </a:extLst>
          </p:cNvPr>
          <p:cNvSpPr txBox="1"/>
          <p:nvPr/>
        </p:nvSpPr>
        <p:spPr>
          <a:xfrm>
            <a:off x="794783" y="5360719"/>
            <a:ext cx="1032251"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Imports</a:t>
            </a:r>
          </a:p>
        </p:txBody>
      </p:sp>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45B73957-18C2-69CD-4FCB-A0CE7C829145}"/>
                  </a:ext>
                </a:extLst>
              </p:cNvPr>
              <p:cNvSpPr txBox="1"/>
              <p:nvPr/>
            </p:nvSpPr>
            <p:spPr>
              <a:xfrm>
                <a:off x="1418139" y="2756365"/>
                <a:ext cx="44396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a:solidFill>
                                <a:srgbClr val="FF0000"/>
                              </a:solidFill>
                              <a:latin typeface="Cambria Math" panose="02040503050406030204" pitchFamily="18" charset="0"/>
                            </a:rPr>
                            <m:t>𝐙</m:t>
                          </m:r>
                        </m:e>
                        <m:sub>
                          <m:r>
                            <a:rPr lang="it-IT" b="0" i="1" smtClean="0">
                              <a:solidFill>
                                <a:srgbClr val="FF0000"/>
                              </a:solidFill>
                              <a:latin typeface="Cambria Math" panose="02040503050406030204" pitchFamily="18" charset="0"/>
                            </a:rPr>
                            <m:t>2,2</m:t>
                          </m:r>
                        </m:sub>
                      </m:sSub>
                    </m:oMath>
                  </m:oMathPara>
                </a14:m>
                <a:endParaRPr lang="en-US">
                  <a:solidFill>
                    <a:srgbClr val="FF0000"/>
                  </a:solidFill>
                </a:endParaRPr>
              </a:p>
            </p:txBody>
          </p:sp>
        </mc:Choice>
        <mc:Fallback xmlns="">
          <p:sp>
            <p:nvSpPr>
              <p:cNvPr id="39" name="CasellaDiTesto 38">
                <a:extLst>
                  <a:ext uri="{FF2B5EF4-FFF2-40B4-BE49-F238E27FC236}">
                    <a16:creationId xmlns:a16="http://schemas.microsoft.com/office/drawing/2014/main" id="{45B73957-18C2-69CD-4FCB-A0CE7C829145}"/>
                  </a:ext>
                </a:extLst>
              </p:cNvPr>
              <p:cNvSpPr txBox="1">
                <a:spLocks noRot="1" noChangeAspect="1" noMove="1" noResize="1" noEditPoints="1" noAdjustHandles="1" noChangeArrowheads="1" noChangeShapeType="1" noTextEdit="1"/>
              </p:cNvSpPr>
              <p:nvPr/>
            </p:nvSpPr>
            <p:spPr>
              <a:xfrm>
                <a:off x="1418139" y="2756365"/>
                <a:ext cx="443968" cy="289182"/>
              </a:xfrm>
              <a:prstGeom prst="rect">
                <a:avLst/>
              </a:prstGeom>
              <a:blipFill>
                <a:blip r:embed="rId11"/>
                <a:stretch>
                  <a:fillRect l="-11111" r="-4167"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B190841E-1DFD-706A-BB02-8FF55993642E}"/>
                  </a:ext>
                </a:extLst>
              </p:cNvPr>
              <p:cNvSpPr txBox="1"/>
              <p:nvPr/>
            </p:nvSpPr>
            <p:spPr>
              <a:xfrm>
                <a:off x="3334762" y="2761057"/>
                <a:ext cx="435056"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smtClean="0">
                              <a:solidFill>
                                <a:srgbClr val="FF0000"/>
                              </a:solidFill>
                              <a:latin typeface="Cambria Math" panose="02040503050406030204" pitchFamily="18" charset="0"/>
                            </a:rPr>
                            <m:t>𝐘</m:t>
                          </m:r>
                        </m:e>
                        <m:sub>
                          <m:r>
                            <a:rPr lang="it-IT" b="0" i="1" smtClean="0">
                              <a:solidFill>
                                <a:srgbClr val="FF0000"/>
                              </a:solidFill>
                              <a:latin typeface="Cambria Math" panose="02040503050406030204" pitchFamily="18" charset="0"/>
                            </a:rPr>
                            <m:t>2,3</m:t>
                          </m:r>
                        </m:sub>
                      </m:sSub>
                    </m:oMath>
                  </m:oMathPara>
                </a14:m>
                <a:endParaRPr lang="en-US">
                  <a:solidFill>
                    <a:srgbClr val="FF0000"/>
                  </a:solidFill>
                </a:endParaRPr>
              </a:p>
            </p:txBody>
          </p:sp>
        </mc:Choice>
        <mc:Fallback xmlns="">
          <p:sp>
            <p:nvSpPr>
              <p:cNvPr id="40" name="CasellaDiTesto 39">
                <a:extLst>
                  <a:ext uri="{FF2B5EF4-FFF2-40B4-BE49-F238E27FC236}">
                    <a16:creationId xmlns:a16="http://schemas.microsoft.com/office/drawing/2014/main" id="{B190841E-1DFD-706A-BB02-8FF55993642E}"/>
                  </a:ext>
                </a:extLst>
              </p:cNvPr>
              <p:cNvSpPr txBox="1">
                <a:spLocks noRot="1" noChangeAspect="1" noMove="1" noResize="1" noEditPoints="1" noAdjustHandles="1" noChangeArrowheads="1" noChangeShapeType="1" noTextEdit="1"/>
              </p:cNvSpPr>
              <p:nvPr/>
            </p:nvSpPr>
            <p:spPr>
              <a:xfrm>
                <a:off x="3334762" y="2761057"/>
                <a:ext cx="435056" cy="289182"/>
              </a:xfrm>
              <a:prstGeom prst="rect">
                <a:avLst/>
              </a:prstGeom>
              <a:blipFill>
                <a:blip r:embed="rId12"/>
                <a:stretch>
                  <a:fillRect l="-9859" r="-4225"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3FA9B1C2-02A4-DC97-BC72-15C6B6BB7D51}"/>
                  </a:ext>
                </a:extLst>
              </p:cNvPr>
              <p:cNvSpPr txBox="1"/>
              <p:nvPr/>
            </p:nvSpPr>
            <p:spPr>
              <a:xfrm>
                <a:off x="8148544" y="2284813"/>
                <a:ext cx="3160865"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𝐗</m:t>
                          </m:r>
                        </m:e>
                        <m:sub>
                          <m:r>
                            <a:rPr lang="it-IT" i="1">
                              <a:solidFill>
                                <a:schemeClr val="tx1"/>
                              </a:solidFill>
                              <a:latin typeface="Cambria Math" panose="02040503050406030204" pitchFamily="18" charset="0"/>
                            </a:rPr>
                            <m:t>2,</m:t>
                          </m:r>
                          <m:r>
                            <a:rPr lang="it-IT" b="0" i="1" smtClean="0">
                              <a:solidFill>
                                <a:schemeClr val="tx1"/>
                              </a:solidFill>
                              <a:latin typeface="Cambria Math" panose="02040503050406030204" pitchFamily="18" charset="0"/>
                            </a:rPr>
                            <m:t>1</m:t>
                          </m:r>
                        </m:sub>
                      </m:sSub>
                      <m:r>
                        <a:rPr lang="it-IT" b="0" i="1"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it-IT" b="1" i="0">
                              <a:solidFill>
                                <a:schemeClr val="tx1"/>
                              </a:solidFill>
                              <a:latin typeface="Cambria Math" panose="02040503050406030204" pitchFamily="18" charset="0"/>
                            </a:rPr>
                            <m:t>𝐙</m:t>
                          </m:r>
                        </m:e>
                        <m:sub>
                          <m:r>
                            <a:rPr lang="it-IT" b="0" i="1" smtClean="0">
                              <a:solidFill>
                                <a:schemeClr val="tx1"/>
                              </a:solidFill>
                              <a:latin typeface="Cambria Math" panose="02040503050406030204" pitchFamily="18" charset="0"/>
                            </a:rPr>
                            <m:t>2,2</m:t>
                          </m:r>
                        </m:sub>
                      </m:sSub>
                      <m:sSub>
                        <m:sSubPr>
                          <m:ctrlPr>
                            <a:rPr lang="en-US" i="1">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𝐢</m:t>
                          </m:r>
                        </m:e>
                        <m:sub>
                          <m:r>
                            <a:rPr lang="it-IT" i="1">
                              <a:solidFill>
                                <a:schemeClr val="tx1"/>
                              </a:solidFill>
                              <a:latin typeface="Cambria Math" panose="02040503050406030204" pitchFamily="18" charset="0"/>
                            </a:rPr>
                            <m:t>2,</m:t>
                          </m:r>
                          <m:r>
                            <a:rPr lang="it-IT" b="0" i="1" smtClean="0">
                              <a:solidFill>
                                <a:schemeClr val="tx1"/>
                              </a:solidFill>
                              <a:latin typeface="Cambria Math" panose="02040503050406030204" pitchFamily="18" charset="0"/>
                            </a:rPr>
                            <m:t>1</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b="1" i="0" smtClean="0">
                              <a:latin typeface="Cambria Math" panose="02040503050406030204" pitchFamily="18" charset="0"/>
                            </a:rPr>
                            <m:t>𝐘</m:t>
                          </m:r>
                        </m:e>
                        <m:sub>
                          <m:r>
                            <a:rPr lang="it-IT" i="1">
                              <a:latin typeface="Cambria Math" panose="02040503050406030204" pitchFamily="18" charset="0"/>
                            </a:rPr>
                            <m:t>2,</m:t>
                          </m:r>
                          <m:r>
                            <a:rPr lang="it-IT" b="0" i="1" smtClean="0">
                              <a:latin typeface="Cambria Math" panose="02040503050406030204" pitchFamily="18" charset="0"/>
                            </a:rPr>
                            <m:t>3</m:t>
                          </m:r>
                        </m:sub>
                      </m:sSub>
                      <m:sSub>
                        <m:sSubPr>
                          <m:ctrlPr>
                            <a:rPr lang="en-US" i="1">
                              <a:latin typeface="Cambria Math" panose="02040503050406030204" pitchFamily="18" charset="0"/>
                            </a:rPr>
                          </m:ctrlPr>
                        </m:sSubPr>
                        <m:e>
                          <m:r>
                            <a:rPr lang="it-IT" b="1">
                              <a:latin typeface="Cambria Math" panose="02040503050406030204" pitchFamily="18" charset="0"/>
                            </a:rPr>
                            <m:t>𝐢</m:t>
                          </m:r>
                        </m:e>
                        <m:sub>
                          <m:r>
                            <a:rPr lang="it-IT" b="0" i="1" smtClean="0">
                              <a:latin typeface="Cambria Math" panose="02040503050406030204" pitchFamily="18" charset="0"/>
                            </a:rPr>
                            <m:t>3</m:t>
                          </m:r>
                          <m:r>
                            <a:rPr lang="it-IT" i="1">
                              <a:latin typeface="Cambria Math" panose="02040503050406030204" pitchFamily="18" charset="0"/>
                            </a:rPr>
                            <m:t>,1</m:t>
                          </m:r>
                        </m:sub>
                      </m:sSub>
                      <m:r>
                        <a:rPr lang="it-IT" b="0" i="1" smtClean="0">
                          <a:latin typeface="Cambria Math" panose="02040503050406030204" pitchFamily="18" charset="0"/>
                        </a:rPr>
                        <m:t>+</m:t>
                      </m:r>
                      <m:sSub>
                        <m:sSubPr>
                          <m:ctrlPr>
                            <a:rPr lang="en-US" i="1">
                              <a:latin typeface="Cambria Math" panose="02040503050406030204" pitchFamily="18" charset="0"/>
                            </a:rPr>
                          </m:ctrlPr>
                        </m:sSubPr>
                        <m:e>
                          <m:r>
                            <a:rPr lang="it-IT" b="1" i="0" smtClean="0">
                              <a:latin typeface="Cambria Math" panose="02040503050406030204" pitchFamily="18" charset="0"/>
                            </a:rPr>
                            <m:t>𝐄</m:t>
                          </m:r>
                        </m:e>
                        <m:sub>
                          <m:r>
                            <a:rPr lang="it-IT" i="1">
                              <a:latin typeface="Cambria Math" panose="02040503050406030204" pitchFamily="18" charset="0"/>
                            </a:rPr>
                            <m:t>2,</m:t>
                          </m:r>
                          <m:r>
                            <a:rPr lang="it-IT" b="0" i="1" smtClean="0">
                              <a:latin typeface="Cambria Math" panose="02040503050406030204" pitchFamily="18" charset="0"/>
                            </a:rPr>
                            <m:t>1</m:t>
                          </m:r>
                        </m:sub>
                      </m:sSub>
                    </m:oMath>
                  </m:oMathPara>
                </a14:m>
                <a:endParaRPr lang="en-US" dirty="0">
                  <a:solidFill>
                    <a:schemeClr val="tx1"/>
                  </a:solidFill>
                </a:endParaRPr>
              </a:p>
            </p:txBody>
          </p:sp>
        </mc:Choice>
        <mc:Fallback xmlns="">
          <p:sp>
            <p:nvSpPr>
              <p:cNvPr id="41" name="CasellaDiTesto 40">
                <a:extLst>
                  <a:ext uri="{FF2B5EF4-FFF2-40B4-BE49-F238E27FC236}">
                    <a16:creationId xmlns:a16="http://schemas.microsoft.com/office/drawing/2014/main" id="{3FA9B1C2-02A4-DC97-BC72-15C6B6BB7D51}"/>
                  </a:ext>
                </a:extLst>
              </p:cNvPr>
              <p:cNvSpPr txBox="1">
                <a:spLocks noRot="1" noChangeAspect="1" noMove="1" noResize="1" noEditPoints="1" noAdjustHandles="1" noChangeArrowheads="1" noChangeShapeType="1" noTextEdit="1"/>
              </p:cNvSpPr>
              <p:nvPr/>
            </p:nvSpPr>
            <p:spPr>
              <a:xfrm>
                <a:off x="8148544" y="2284813"/>
                <a:ext cx="3160865" cy="289182"/>
              </a:xfrm>
              <a:prstGeom prst="rect">
                <a:avLst/>
              </a:prstGeom>
              <a:blipFill>
                <a:blip r:embed="rId13"/>
                <a:stretch>
                  <a:fillRect b="-12766"/>
                </a:stretch>
              </a:blipFill>
            </p:spPr>
            <p:txBody>
              <a:bodyPr/>
              <a:lstStyle/>
              <a:p>
                <a:r>
                  <a:rPr lang="it-IT">
                    <a:noFill/>
                  </a:rPr>
                  <a:t> </a:t>
                </a:r>
              </a:p>
            </p:txBody>
          </p:sp>
        </mc:Fallback>
      </mc:AlternateContent>
      <p:sp>
        <p:nvSpPr>
          <p:cNvPr id="42" name="CasellaDiTesto 41">
            <a:extLst>
              <a:ext uri="{FF2B5EF4-FFF2-40B4-BE49-F238E27FC236}">
                <a16:creationId xmlns:a16="http://schemas.microsoft.com/office/drawing/2014/main" id="{E9C4EE81-B555-145D-F2A9-9F3D1EAAC15B}"/>
              </a:ext>
            </a:extLst>
          </p:cNvPr>
          <p:cNvSpPr txBox="1"/>
          <p:nvPr/>
        </p:nvSpPr>
        <p:spPr>
          <a:xfrm>
            <a:off x="7854698" y="1628912"/>
            <a:ext cx="3430784" cy="523220"/>
          </a:xfrm>
          <a:prstGeom prst="rect">
            <a:avLst/>
          </a:prstGeom>
          <a:noFill/>
        </p:spPr>
        <p:txBody>
          <a:bodyPr wrap="square" rtlCol="0">
            <a:spAutoFit/>
          </a:bodyPr>
          <a:lstStyle/>
          <a:p>
            <a:pPr>
              <a:spcAft>
                <a:spcPts val="1200"/>
              </a:spcAft>
            </a:pPr>
            <a:r>
              <a:rPr lang="en-US" sz="1400" b="1">
                <a:latin typeface="Trebuchet MS" panose="020B0603020202020204" pitchFamily="34" charset="0"/>
                <a:ea typeface="ＭＳ Ｐゴシック"/>
                <a:cs typeface="Arial" panose="020B0604020202020204" pitchFamily="34" charset="0"/>
              </a:rPr>
              <a:t>For production activities, total output equals total outlays</a:t>
            </a:r>
          </a:p>
        </p:txBody>
      </p:sp>
      <p:sp>
        <p:nvSpPr>
          <p:cNvPr id="43" name="Rettangolo 42">
            <a:extLst>
              <a:ext uri="{FF2B5EF4-FFF2-40B4-BE49-F238E27FC236}">
                <a16:creationId xmlns:a16="http://schemas.microsoft.com/office/drawing/2014/main" id="{802605B4-03E8-6F82-8F84-188433BAD74D}"/>
              </a:ext>
            </a:extLst>
          </p:cNvPr>
          <p:cNvSpPr/>
          <p:nvPr/>
        </p:nvSpPr>
        <p:spPr>
          <a:xfrm>
            <a:off x="5654334" y="3148621"/>
            <a:ext cx="475154" cy="775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CasellaDiTesto 43">
                <a:extLst>
                  <a:ext uri="{FF2B5EF4-FFF2-40B4-BE49-F238E27FC236}">
                    <a16:creationId xmlns:a16="http://schemas.microsoft.com/office/drawing/2014/main" id="{0C5C717F-620C-BDAE-EA2E-0B1DEDFD0637}"/>
                  </a:ext>
                </a:extLst>
              </p:cNvPr>
              <p:cNvSpPr txBox="1"/>
              <p:nvPr/>
            </p:nvSpPr>
            <p:spPr>
              <a:xfrm>
                <a:off x="5394814" y="2761057"/>
                <a:ext cx="44557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smtClean="0">
                              <a:solidFill>
                                <a:srgbClr val="FF0000"/>
                              </a:solidFill>
                              <a:latin typeface="Cambria Math" panose="02040503050406030204" pitchFamily="18" charset="0"/>
                            </a:rPr>
                            <m:t>𝐄</m:t>
                          </m:r>
                        </m:e>
                        <m:sub>
                          <m:r>
                            <a:rPr lang="it-IT" b="0" i="1" smtClean="0">
                              <a:solidFill>
                                <a:srgbClr val="FF0000"/>
                              </a:solidFill>
                              <a:latin typeface="Cambria Math" panose="02040503050406030204" pitchFamily="18" charset="0"/>
                            </a:rPr>
                            <m:t>2,1</m:t>
                          </m:r>
                        </m:sub>
                      </m:sSub>
                    </m:oMath>
                  </m:oMathPara>
                </a14:m>
                <a:endParaRPr lang="en-US" dirty="0">
                  <a:solidFill>
                    <a:srgbClr val="FF0000"/>
                  </a:solidFill>
                </a:endParaRPr>
              </a:p>
            </p:txBody>
          </p:sp>
        </mc:Choice>
        <mc:Fallback xmlns="">
          <p:sp>
            <p:nvSpPr>
              <p:cNvPr id="44" name="CasellaDiTesto 43">
                <a:extLst>
                  <a:ext uri="{FF2B5EF4-FFF2-40B4-BE49-F238E27FC236}">
                    <a16:creationId xmlns:a16="http://schemas.microsoft.com/office/drawing/2014/main" id="{0C5C717F-620C-BDAE-EA2E-0B1DEDFD0637}"/>
                  </a:ext>
                </a:extLst>
              </p:cNvPr>
              <p:cNvSpPr txBox="1">
                <a:spLocks noRot="1" noChangeAspect="1" noMove="1" noResize="1" noEditPoints="1" noAdjustHandles="1" noChangeArrowheads="1" noChangeShapeType="1" noTextEdit="1"/>
              </p:cNvSpPr>
              <p:nvPr/>
            </p:nvSpPr>
            <p:spPr>
              <a:xfrm>
                <a:off x="5394814" y="2761057"/>
                <a:ext cx="445571" cy="289182"/>
              </a:xfrm>
              <a:prstGeom prst="rect">
                <a:avLst/>
              </a:prstGeom>
              <a:blipFill>
                <a:blip r:embed="rId14"/>
                <a:stretch>
                  <a:fillRect l="-10959" r="-4110"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71B9C2F3-85B6-8981-41E6-5ECBC9B51B97}"/>
                  </a:ext>
                </a:extLst>
              </p:cNvPr>
              <p:cNvSpPr txBox="1"/>
              <p:nvPr/>
            </p:nvSpPr>
            <p:spPr>
              <a:xfrm>
                <a:off x="2098942" y="4406018"/>
                <a:ext cx="320088"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b="0" i="1" smtClean="0">
                                    <a:latin typeface="Cambria Math" panose="02040503050406030204" pitchFamily="18" charset="0"/>
                                  </a:rPr>
                                  <m:t>𝐿</m:t>
                                </m:r>
                              </m:e>
                              <m:sub>
                                <m:r>
                                  <a:rPr lang="it-IT" i="1">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𝑁</m:t>
                                </m:r>
                              </m:e>
                              <m:sub>
                                <m:r>
                                  <a:rPr lang="it-IT" i="1">
                                    <a:latin typeface="Cambria Math" panose="02040503050406030204" pitchFamily="18" charset="0"/>
                                  </a:rPr>
                                  <m:t>1</m:t>
                                </m:r>
                              </m:sub>
                            </m:sSub>
                          </m:e>
                        </m:mr>
                      </m:m>
                    </m:oMath>
                  </m:oMathPara>
                </a14:m>
                <a:endParaRPr lang="en-US"/>
              </a:p>
            </p:txBody>
          </p:sp>
        </mc:Choice>
        <mc:Fallback xmlns="">
          <p:sp>
            <p:nvSpPr>
              <p:cNvPr id="45" name="CasellaDiTesto 44">
                <a:extLst>
                  <a:ext uri="{FF2B5EF4-FFF2-40B4-BE49-F238E27FC236}">
                    <a16:creationId xmlns:a16="http://schemas.microsoft.com/office/drawing/2014/main" id="{71B9C2F3-85B6-8981-41E6-5ECBC9B51B97}"/>
                  </a:ext>
                </a:extLst>
              </p:cNvPr>
              <p:cNvSpPr txBox="1">
                <a:spLocks noRot="1" noChangeAspect="1" noMove="1" noResize="1" noEditPoints="1" noAdjustHandles="1" noChangeArrowheads="1" noChangeShapeType="1" noTextEdit="1"/>
              </p:cNvSpPr>
              <p:nvPr/>
            </p:nvSpPr>
            <p:spPr>
              <a:xfrm>
                <a:off x="2098942" y="4406018"/>
                <a:ext cx="320088" cy="509307"/>
              </a:xfrm>
              <a:prstGeom prst="rect">
                <a:avLst/>
              </a:prstGeom>
              <a:blipFill>
                <a:blip r:embed="rId1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6" name="CasellaDiTesto 45">
                <a:extLst>
                  <a:ext uri="{FF2B5EF4-FFF2-40B4-BE49-F238E27FC236}">
                    <a16:creationId xmlns:a16="http://schemas.microsoft.com/office/drawing/2014/main" id="{B9F3E922-0D2C-F559-DF1D-1ECA5DD52AA7}"/>
                  </a:ext>
                </a:extLst>
              </p:cNvPr>
              <p:cNvSpPr txBox="1"/>
              <p:nvPr/>
            </p:nvSpPr>
            <p:spPr>
              <a:xfrm>
                <a:off x="2082895" y="5396323"/>
                <a:ext cx="3649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𝑀</m:t>
                          </m:r>
                        </m:e>
                        <m:sub>
                          <m:r>
                            <a:rPr lang="it-IT" i="1">
                              <a:latin typeface="Cambria Math" panose="02040503050406030204" pitchFamily="18" charset="0"/>
                            </a:rPr>
                            <m:t>1</m:t>
                          </m:r>
                        </m:sub>
                      </m:sSub>
                    </m:oMath>
                  </m:oMathPara>
                </a14:m>
                <a:endParaRPr lang="en-US"/>
              </a:p>
            </p:txBody>
          </p:sp>
        </mc:Choice>
        <mc:Fallback xmlns="">
          <p:sp>
            <p:nvSpPr>
              <p:cNvPr id="46" name="CasellaDiTesto 45">
                <a:extLst>
                  <a:ext uri="{FF2B5EF4-FFF2-40B4-BE49-F238E27FC236}">
                    <a16:creationId xmlns:a16="http://schemas.microsoft.com/office/drawing/2014/main" id="{B9F3E922-0D2C-F559-DF1D-1ECA5DD52AA7}"/>
                  </a:ext>
                </a:extLst>
              </p:cNvPr>
              <p:cNvSpPr txBox="1">
                <a:spLocks noRot="1" noChangeAspect="1" noMove="1" noResize="1" noEditPoints="1" noAdjustHandles="1" noChangeArrowheads="1" noChangeShapeType="1" noTextEdit="1"/>
              </p:cNvSpPr>
              <p:nvPr/>
            </p:nvSpPr>
            <p:spPr>
              <a:xfrm>
                <a:off x="2082895" y="5396323"/>
                <a:ext cx="364908" cy="276999"/>
              </a:xfrm>
              <a:prstGeom prst="rect">
                <a:avLst/>
              </a:prstGeom>
              <a:blipFill>
                <a:blip r:embed="rId16"/>
                <a:stretch>
                  <a:fillRect l="-11667" r="-1667" b="-15217"/>
                </a:stretch>
              </a:blipFill>
            </p:spPr>
            <p:txBody>
              <a:bodyPr/>
              <a:lstStyle/>
              <a:p>
                <a:r>
                  <a:rPr lang="it-IT">
                    <a:noFill/>
                  </a:rPr>
                  <a:t> </a:t>
                </a:r>
              </a:p>
            </p:txBody>
          </p:sp>
        </mc:Fallback>
      </mc:AlternateContent>
      <p:sp>
        <p:nvSpPr>
          <p:cNvPr id="47" name="Rettangolo 46">
            <a:extLst>
              <a:ext uri="{FF2B5EF4-FFF2-40B4-BE49-F238E27FC236}">
                <a16:creationId xmlns:a16="http://schemas.microsoft.com/office/drawing/2014/main" id="{6C509FB1-9640-CF4B-23F9-25677C6D9853}"/>
              </a:ext>
            </a:extLst>
          </p:cNvPr>
          <p:cNvSpPr/>
          <p:nvPr/>
        </p:nvSpPr>
        <p:spPr>
          <a:xfrm>
            <a:off x="1965835" y="5354141"/>
            <a:ext cx="1207008" cy="410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CasellaDiTesto 47">
                <a:extLst>
                  <a:ext uri="{FF2B5EF4-FFF2-40B4-BE49-F238E27FC236}">
                    <a16:creationId xmlns:a16="http://schemas.microsoft.com/office/drawing/2014/main" id="{5B818C9C-E0EE-8E3B-D7D1-0244B70FB0E0}"/>
                  </a:ext>
                </a:extLst>
              </p:cNvPr>
              <p:cNvSpPr txBox="1"/>
              <p:nvPr/>
            </p:nvSpPr>
            <p:spPr>
              <a:xfrm>
                <a:off x="2674843" y="4406018"/>
                <a:ext cx="325409"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b="0" i="1" smtClean="0">
                                    <a:latin typeface="Cambria Math" panose="02040503050406030204" pitchFamily="18" charset="0"/>
                                  </a:rPr>
                                  <m:t>𝐿</m:t>
                                </m:r>
                              </m:e>
                              <m:sub>
                                <m:r>
                                  <a:rPr lang="it-IT" b="0" i="1" smtClean="0">
                                    <a:latin typeface="Cambria Math" panose="02040503050406030204" pitchFamily="18" charset="0"/>
                                  </a:rPr>
                                  <m:t>2</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𝑁</m:t>
                                </m:r>
                              </m:e>
                              <m:sub>
                                <m:r>
                                  <a:rPr lang="it-IT" b="0" i="1" smtClean="0">
                                    <a:latin typeface="Cambria Math" panose="02040503050406030204" pitchFamily="18" charset="0"/>
                                  </a:rPr>
                                  <m:t>2</m:t>
                                </m:r>
                              </m:sub>
                            </m:sSub>
                          </m:e>
                        </m:mr>
                      </m:m>
                    </m:oMath>
                  </m:oMathPara>
                </a14:m>
                <a:endParaRPr lang="en-US"/>
              </a:p>
            </p:txBody>
          </p:sp>
        </mc:Choice>
        <mc:Fallback xmlns="">
          <p:sp>
            <p:nvSpPr>
              <p:cNvPr id="48" name="CasellaDiTesto 47">
                <a:extLst>
                  <a:ext uri="{FF2B5EF4-FFF2-40B4-BE49-F238E27FC236}">
                    <a16:creationId xmlns:a16="http://schemas.microsoft.com/office/drawing/2014/main" id="{5B818C9C-E0EE-8E3B-D7D1-0244B70FB0E0}"/>
                  </a:ext>
                </a:extLst>
              </p:cNvPr>
              <p:cNvSpPr txBox="1">
                <a:spLocks noRot="1" noChangeAspect="1" noMove="1" noResize="1" noEditPoints="1" noAdjustHandles="1" noChangeArrowheads="1" noChangeShapeType="1" noTextEdit="1"/>
              </p:cNvSpPr>
              <p:nvPr/>
            </p:nvSpPr>
            <p:spPr>
              <a:xfrm>
                <a:off x="2674843" y="4406018"/>
                <a:ext cx="325409" cy="509307"/>
              </a:xfrm>
              <a:prstGeom prst="rect">
                <a:avLst/>
              </a:prstGeom>
              <a:blipFill>
                <a:blip r:embed="rId1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9" name="CasellaDiTesto 48">
                <a:extLst>
                  <a:ext uri="{FF2B5EF4-FFF2-40B4-BE49-F238E27FC236}">
                    <a16:creationId xmlns:a16="http://schemas.microsoft.com/office/drawing/2014/main" id="{CBFD1D1F-EDEA-5F94-1F4D-B9BD101592EC}"/>
                  </a:ext>
                </a:extLst>
              </p:cNvPr>
              <p:cNvSpPr txBox="1"/>
              <p:nvPr/>
            </p:nvSpPr>
            <p:spPr>
              <a:xfrm>
                <a:off x="2658796" y="5396323"/>
                <a:ext cx="3702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𝑀</m:t>
                          </m:r>
                        </m:e>
                        <m:sub>
                          <m:r>
                            <a:rPr lang="it-IT" b="0" i="1" smtClean="0">
                              <a:latin typeface="Cambria Math" panose="02040503050406030204" pitchFamily="18" charset="0"/>
                            </a:rPr>
                            <m:t>2</m:t>
                          </m:r>
                        </m:sub>
                      </m:sSub>
                    </m:oMath>
                  </m:oMathPara>
                </a14:m>
                <a:endParaRPr lang="en-US"/>
              </a:p>
            </p:txBody>
          </p:sp>
        </mc:Choice>
        <mc:Fallback xmlns="">
          <p:sp>
            <p:nvSpPr>
              <p:cNvPr id="49" name="CasellaDiTesto 48">
                <a:extLst>
                  <a:ext uri="{FF2B5EF4-FFF2-40B4-BE49-F238E27FC236}">
                    <a16:creationId xmlns:a16="http://schemas.microsoft.com/office/drawing/2014/main" id="{CBFD1D1F-EDEA-5F94-1F4D-B9BD101592EC}"/>
                  </a:ext>
                </a:extLst>
              </p:cNvPr>
              <p:cNvSpPr txBox="1">
                <a:spLocks noRot="1" noChangeAspect="1" noMove="1" noResize="1" noEditPoints="1" noAdjustHandles="1" noChangeArrowheads="1" noChangeShapeType="1" noTextEdit="1"/>
              </p:cNvSpPr>
              <p:nvPr/>
            </p:nvSpPr>
            <p:spPr>
              <a:xfrm>
                <a:off x="2658796" y="5396323"/>
                <a:ext cx="370230" cy="276999"/>
              </a:xfrm>
              <a:prstGeom prst="rect">
                <a:avLst/>
              </a:prstGeom>
              <a:blipFill>
                <a:blip r:embed="rId18"/>
                <a:stretch>
                  <a:fillRect l="-9836" r="-3279" b="-152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1" name="CasellaDiTesto 50">
                <a:extLst>
                  <a:ext uri="{FF2B5EF4-FFF2-40B4-BE49-F238E27FC236}">
                    <a16:creationId xmlns:a16="http://schemas.microsoft.com/office/drawing/2014/main" id="{5512E431-1914-6F73-3738-94C9A682889E}"/>
                  </a:ext>
                </a:extLst>
              </p:cNvPr>
              <p:cNvSpPr txBox="1"/>
              <p:nvPr/>
            </p:nvSpPr>
            <p:spPr>
              <a:xfrm>
                <a:off x="1418139" y="4017752"/>
                <a:ext cx="438132"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smtClean="0">
                              <a:solidFill>
                                <a:srgbClr val="FF0000"/>
                              </a:solidFill>
                              <a:latin typeface="Cambria Math" panose="02040503050406030204" pitchFamily="18" charset="0"/>
                            </a:rPr>
                            <m:t>𝐕</m:t>
                          </m:r>
                        </m:e>
                        <m:sub>
                          <m:r>
                            <a:rPr lang="it-IT" b="0" i="1" smtClean="0">
                              <a:solidFill>
                                <a:srgbClr val="FF0000"/>
                              </a:solidFill>
                              <a:latin typeface="Cambria Math" panose="02040503050406030204" pitchFamily="18" charset="0"/>
                            </a:rPr>
                            <m:t>2,2</m:t>
                          </m:r>
                        </m:sub>
                      </m:sSub>
                    </m:oMath>
                  </m:oMathPara>
                </a14:m>
                <a:endParaRPr lang="en-US">
                  <a:solidFill>
                    <a:srgbClr val="FF0000"/>
                  </a:solidFill>
                </a:endParaRPr>
              </a:p>
            </p:txBody>
          </p:sp>
        </mc:Choice>
        <mc:Fallback xmlns="">
          <p:sp>
            <p:nvSpPr>
              <p:cNvPr id="51" name="CasellaDiTesto 50">
                <a:extLst>
                  <a:ext uri="{FF2B5EF4-FFF2-40B4-BE49-F238E27FC236}">
                    <a16:creationId xmlns:a16="http://schemas.microsoft.com/office/drawing/2014/main" id="{5512E431-1914-6F73-3738-94C9A682889E}"/>
                  </a:ext>
                </a:extLst>
              </p:cNvPr>
              <p:cNvSpPr txBox="1">
                <a:spLocks noRot="1" noChangeAspect="1" noMove="1" noResize="1" noEditPoints="1" noAdjustHandles="1" noChangeArrowheads="1" noChangeShapeType="1" noTextEdit="1"/>
              </p:cNvSpPr>
              <p:nvPr/>
            </p:nvSpPr>
            <p:spPr>
              <a:xfrm>
                <a:off x="1418139" y="4017752"/>
                <a:ext cx="438132" cy="289182"/>
              </a:xfrm>
              <a:prstGeom prst="rect">
                <a:avLst/>
              </a:prstGeom>
              <a:blipFill>
                <a:blip r:embed="rId19"/>
                <a:stretch>
                  <a:fillRect l="-11111" r="-2778"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2" name="CasellaDiTesto 51">
                <a:extLst>
                  <a:ext uri="{FF2B5EF4-FFF2-40B4-BE49-F238E27FC236}">
                    <a16:creationId xmlns:a16="http://schemas.microsoft.com/office/drawing/2014/main" id="{E97C4E82-B19C-60D7-34FF-4B57C46EBD55}"/>
                  </a:ext>
                </a:extLst>
              </p:cNvPr>
              <p:cNvSpPr txBox="1"/>
              <p:nvPr/>
            </p:nvSpPr>
            <p:spPr>
              <a:xfrm>
                <a:off x="1418139" y="5077312"/>
                <a:ext cx="49205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smtClean="0">
                              <a:solidFill>
                                <a:srgbClr val="FF0000"/>
                              </a:solidFill>
                              <a:latin typeface="Cambria Math" panose="02040503050406030204" pitchFamily="18" charset="0"/>
                            </a:rPr>
                            <m:t>𝐌</m:t>
                          </m:r>
                        </m:e>
                        <m:sub>
                          <m:r>
                            <a:rPr lang="it-IT" b="0" i="1" smtClean="0">
                              <a:solidFill>
                                <a:srgbClr val="FF0000"/>
                              </a:solidFill>
                              <a:latin typeface="Cambria Math" panose="02040503050406030204" pitchFamily="18" charset="0"/>
                            </a:rPr>
                            <m:t>2,2</m:t>
                          </m:r>
                        </m:sub>
                      </m:sSub>
                    </m:oMath>
                  </m:oMathPara>
                </a14:m>
                <a:endParaRPr lang="en-US" dirty="0">
                  <a:solidFill>
                    <a:srgbClr val="FF0000"/>
                  </a:solidFill>
                </a:endParaRPr>
              </a:p>
            </p:txBody>
          </p:sp>
        </mc:Choice>
        <mc:Fallback xmlns="">
          <p:sp>
            <p:nvSpPr>
              <p:cNvPr id="52" name="CasellaDiTesto 51">
                <a:extLst>
                  <a:ext uri="{FF2B5EF4-FFF2-40B4-BE49-F238E27FC236}">
                    <a16:creationId xmlns:a16="http://schemas.microsoft.com/office/drawing/2014/main" id="{E97C4E82-B19C-60D7-34FF-4B57C46EBD55}"/>
                  </a:ext>
                </a:extLst>
              </p:cNvPr>
              <p:cNvSpPr txBox="1">
                <a:spLocks noRot="1" noChangeAspect="1" noMove="1" noResize="1" noEditPoints="1" noAdjustHandles="1" noChangeArrowheads="1" noChangeShapeType="1" noTextEdit="1"/>
              </p:cNvSpPr>
              <p:nvPr/>
            </p:nvSpPr>
            <p:spPr>
              <a:xfrm>
                <a:off x="1418139" y="5077312"/>
                <a:ext cx="492058" cy="289182"/>
              </a:xfrm>
              <a:prstGeom prst="rect">
                <a:avLst/>
              </a:prstGeom>
              <a:blipFill>
                <a:blip r:embed="rId20"/>
                <a:stretch>
                  <a:fillRect l="-11250" r="-5000"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3" name="CasellaDiTesto 52">
                <a:extLst>
                  <a:ext uri="{FF2B5EF4-FFF2-40B4-BE49-F238E27FC236}">
                    <a16:creationId xmlns:a16="http://schemas.microsoft.com/office/drawing/2014/main" id="{C6B71887-6D37-D399-CFF8-224B9A9E5BCC}"/>
                  </a:ext>
                </a:extLst>
              </p:cNvPr>
              <p:cNvSpPr txBox="1"/>
              <p:nvPr/>
            </p:nvSpPr>
            <p:spPr>
              <a:xfrm>
                <a:off x="8167507" y="2700485"/>
                <a:ext cx="316670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𝐗</m:t>
                          </m:r>
                          <m:r>
                            <a:rPr lang="it-IT" b="1" i="1" smtClean="0">
                              <a:solidFill>
                                <a:schemeClr val="tx1"/>
                              </a:solidFill>
                              <a:latin typeface="Cambria Math" panose="02040503050406030204" pitchFamily="18" charset="0"/>
                            </a:rPr>
                            <m:t>′</m:t>
                          </m:r>
                        </m:e>
                        <m:sub>
                          <m:r>
                            <a:rPr lang="it-IT" b="0" i="1" smtClean="0">
                              <a:solidFill>
                                <a:schemeClr val="tx1"/>
                              </a:solidFill>
                              <a:latin typeface="Cambria Math" panose="02040503050406030204" pitchFamily="18" charset="0"/>
                            </a:rPr>
                            <m:t>1</m:t>
                          </m:r>
                          <m:r>
                            <a:rPr lang="it-IT" i="1">
                              <a:solidFill>
                                <a:schemeClr val="tx1"/>
                              </a:solidFill>
                              <a:latin typeface="Cambria Math" panose="02040503050406030204" pitchFamily="18" charset="0"/>
                            </a:rPr>
                            <m:t>,</m:t>
                          </m:r>
                          <m:r>
                            <a:rPr lang="it-IT" b="0" i="1" smtClean="0">
                              <a:solidFill>
                                <a:schemeClr val="tx1"/>
                              </a:solidFill>
                              <a:latin typeface="Cambria Math" panose="02040503050406030204" pitchFamily="18" charset="0"/>
                            </a:rPr>
                            <m:t>2</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b="1">
                              <a:latin typeface="Cambria Math" panose="02040503050406030204" pitchFamily="18" charset="0"/>
                            </a:rPr>
                            <m:t>𝐢</m:t>
                          </m:r>
                        </m:e>
                        <m:sub>
                          <m:r>
                            <a:rPr lang="it-IT" b="0" i="1" smtClean="0">
                              <a:latin typeface="Cambria Math" panose="02040503050406030204" pitchFamily="18" charset="0"/>
                            </a:rPr>
                            <m:t>1</m:t>
                          </m:r>
                          <m:r>
                            <a:rPr lang="it-IT" i="1">
                              <a:latin typeface="Cambria Math" panose="02040503050406030204" pitchFamily="18" charset="0"/>
                            </a:rPr>
                            <m:t>,</m:t>
                          </m:r>
                          <m:r>
                            <a:rPr lang="it-IT" b="0" i="1" smtClean="0">
                              <a:latin typeface="Cambria Math" panose="02040503050406030204" pitchFamily="18" charset="0"/>
                            </a:rPr>
                            <m:t>2</m:t>
                          </m:r>
                        </m:sub>
                      </m:sSub>
                      <m:sSub>
                        <m:sSubPr>
                          <m:ctrlPr>
                            <a:rPr lang="en-US" i="1" smtClean="0">
                              <a:solidFill>
                                <a:schemeClr val="tx1"/>
                              </a:solidFill>
                              <a:latin typeface="Cambria Math" panose="02040503050406030204" pitchFamily="18" charset="0"/>
                            </a:rPr>
                          </m:ctrlPr>
                        </m:sSubPr>
                        <m:e>
                          <m:r>
                            <a:rPr lang="it-IT" b="1" i="0">
                              <a:solidFill>
                                <a:schemeClr val="tx1"/>
                              </a:solidFill>
                              <a:latin typeface="Cambria Math" panose="02040503050406030204" pitchFamily="18" charset="0"/>
                            </a:rPr>
                            <m:t>𝐙</m:t>
                          </m:r>
                        </m:e>
                        <m:sub>
                          <m:r>
                            <a:rPr lang="it-IT" b="0" i="1" smtClean="0">
                              <a:solidFill>
                                <a:schemeClr val="tx1"/>
                              </a:solidFill>
                              <a:latin typeface="Cambria Math" panose="02040503050406030204" pitchFamily="18" charset="0"/>
                            </a:rPr>
                            <m:t>2,2</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b="1">
                              <a:latin typeface="Cambria Math" panose="02040503050406030204" pitchFamily="18" charset="0"/>
                            </a:rPr>
                            <m:t>𝐢</m:t>
                          </m:r>
                        </m:e>
                        <m:sub>
                          <m:r>
                            <a:rPr lang="it-IT" b="0" i="1" smtClean="0">
                              <a:latin typeface="Cambria Math" panose="02040503050406030204" pitchFamily="18" charset="0"/>
                            </a:rPr>
                            <m:t>1</m:t>
                          </m:r>
                          <m:r>
                            <a:rPr lang="it-IT" i="1">
                              <a:latin typeface="Cambria Math" panose="02040503050406030204" pitchFamily="18" charset="0"/>
                            </a:rPr>
                            <m:t>,</m:t>
                          </m:r>
                          <m:r>
                            <a:rPr lang="it-IT" b="0" i="1" smtClean="0">
                              <a:latin typeface="Cambria Math" panose="02040503050406030204" pitchFamily="18" charset="0"/>
                            </a:rPr>
                            <m:t>2</m:t>
                          </m:r>
                        </m:sub>
                      </m:sSub>
                      <m:sSub>
                        <m:sSubPr>
                          <m:ctrlPr>
                            <a:rPr lang="en-US" i="1">
                              <a:latin typeface="Cambria Math" panose="02040503050406030204" pitchFamily="18" charset="0"/>
                            </a:rPr>
                          </m:ctrlPr>
                        </m:sSubPr>
                        <m:e>
                          <m:r>
                            <a:rPr lang="it-IT" b="1" i="0" smtClean="0">
                              <a:latin typeface="Cambria Math" panose="02040503050406030204" pitchFamily="18" charset="0"/>
                            </a:rPr>
                            <m:t>𝐕</m:t>
                          </m:r>
                        </m:e>
                        <m:sub>
                          <m:r>
                            <a:rPr lang="it-IT" i="1">
                              <a:latin typeface="Cambria Math" panose="02040503050406030204" pitchFamily="18" charset="0"/>
                            </a:rPr>
                            <m:t>2,</m:t>
                          </m:r>
                          <m:r>
                            <a:rPr lang="it-IT" b="0" i="1" smtClean="0">
                              <a:latin typeface="Cambria Math" panose="02040503050406030204" pitchFamily="18" charset="0"/>
                            </a:rPr>
                            <m:t>2</m:t>
                          </m:r>
                        </m:sub>
                      </m:sSub>
                      <m:r>
                        <a:rPr lang="it-IT" b="0" i="1" smtClean="0">
                          <a:latin typeface="Cambria Math" panose="02040503050406030204" pitchFamily="18" charset="0"/>
                        </a:rPr>
                        <m:t>+</m:t>
                      </m:r>
                      <m:sSub>
                        <m:sSubPr>
                          <m:ctrlPr>
                            <a:rPr lang="en-US" i="1">
                              <a:latin typeface="Cambria Math" panose="02040503050406030204" pitchFamily="18" charset="0"/>
                            </a:rPr>
                          </m:ctrlPr>
                        </m:sSubPr>
                        <m:e>
                          <m:r>
                            <a:rPr lang="it-IT" b="1" i="0" smtClean="0">
                              <a:latin typeface="Cambria Math" panose="02040503050406030204" pitchFamily="18" charset="0"/>
                            </a:rPr>
                            <m:t>𝐌</m:t>
                          </m:r>
                        </m:e>
                        <m:sub>
                          <m:r>
                            <a:rPr lang="it-IT" b="0" i="1" smtClean="0">
                              <a:latin typeface="Cambria Math" panose="02040503050406030204" pitchFamily="18" charset="0"/>
                            </a:rPr>
                            <m:t>1</m:t>
                          </m:r>
                          <m:r>
                            <a:rPr lang="it-IT" i="1">
                              <a:latin typeface="Cambria Math" panose="02040503050406030204" pitchFamily="18" charset="0"/>
                            </a:rPr>
                            <m:t>,</m:t>
                          </m:r>
                          <m:r>
                            <a:rPr lang="it-IT" b="0" i="1" smtClean="0">
                              <a:latin typeface="Cambria Math" panose="02040503050406030204" pitchFamily="18" charset="0"/>
                            </a:rPr>
                            <m:t>2</m:t>
                          </m:r>
                        </m:sub>
                      </m:sSub>
                    </m:oMath>
                  </m:oMathPara>
                </a14:m>
                <a:endParaRPr lang="en-US" dirty="0">
                  <a:solidFill>
                    <a:schemeClr val="tx1"/>
                  </a:solidFill>
                </a:endParaRPr>
              </a:p>
            </p:txBody>
          </p:sp>
        </mc:Choice>
        <mc:Fallback xmlns="">
          <p:sp>
            <p:nvSpPr>
              <p:cNvPr id="53" name="CasellaDiTesto 52">
                <a:extLst>
                  <a:ext uri="{FF2B5EF4-FFF2-40B4-BE49-F238E27FC236}">
                    <a16:creationId xmlns:a16="http://schemas.microsoft.com/office/drawing/2014/main" id="{C6B71887-6D37-D399-CFF8-224B9A9E5BCC}"/>
                  </a:ext>
                </a:extLst>
              </p:cNvPr>
              <p:cNvSpPr txBox="1">
                <a:spLocks noRot="1" noChangeAspect="1" noMove="1" noResize="1" noEditPoints="1" noAdjustHandles="1" noChangeArrowheads="1" noChangeShapeType="1" noTextEdit="1"/>
              </p:cNvSpPr>
              <p:nvPr/>
            </p:nvSpPr>
            <p:spPr>
              <a:xfrm>
                <a:off x="8167507" y="2700485"/>
                <a:ext cx="3166701" cy="289182"/>
              </a:xfrm>
              <a:prstGeom prst="rect">
                <a:avLst/>
              </a:prstGeom>
              <a:blipFill>
                <a:blip r:embed="rId21"/>
                <a:stretch>
                  <a:fillRect l="-963" t="-2128" b="-12766"/>
                </a:stretch>
              </a:blipFill>
            </p:spPr>
            <p:txBody>
              <a:bodyPr/>
              <a:lstStyle/>
              <a:p>
                <a:r>
                  <a:rPr lang="it-IT">
                    <a:noFill/>
                  </a:rPr>
                  <a:t> </a:t>
                </a:r>
              </a:p>
            </p:txBody>
          </p:sp>
        </mc:Fallback>
      </mc:AlternateContent>
      <p:sp>
        <p:nvSpPr>
          <p:cNvPr id="54" name="CasellaDiTesto 53">
            <a:extLst>
              <a:ext uri="{FF2B5EF4-FFF2-40B4-BE49-F238E27FC236}">
                <a16:creationId xmlns:a16="http://schemas.microsoft.com/office/drawing/2014/main" id="{89FE45BA-6873-2D95-138A-EED5F6D78FE7}"/>
              </a:ext>
            </a:extLst>
          </p:cNvPr>
          <p:cNvSpPr txBox="1"/>
          <p:nvPr/>
        </p:nvSpPr>
        <p:spPr>
          <a:xfrm>
            <a:off x="7854698" y="3242221"/>
            <a:ext cx="3430784" cy="307777"/>
          </a:xfrm>
          <a:prstGeom prst="rect">
            <a:avLst/>
          </a:prstGeom>
          <a:noFill/>
        </p:spPr>
        <p:txBody>
          <a:bodyPr wrap="square" rtlCol="0">
            <a:spAutoFit/>
          </a:bodyPr>
          <a:lstStyle/>
          <a:p>
            <a:pPr>
              <a:spcAft>
                <a:spcPts val="1200"/>
              </a:spcAft>
            </a:pPr>
            <a:r>
              <a:rPr lang="en-US" sz="1400" b="1">
                <a:latin typeface="Trebuchet MS" panose="020B0603020202020204" pitchFamily="34" charset="0"/>
                <a:ea typeface="ＭＳ Ｐゴシック"/>
                <a:cs typeface="Arial" panose="020B0604020202020204" pitchFamily="34" charset="0"/>
              </a:rPr>
              <a:t>Gross output of the economy</a:t>
            </a:r>
          </a:p>
        </p:txBody>
      </p:sp>
      <p:sp>
        <p:nvSpPr>
          <p:cNvPr id="55" name="CasellaDiTesto 54">
            <a:extLst>
              <a:ext uri="{FF2B5EF4-FFF2-40B4-BE49-F238E27FC236}">
                <a16:creationId xmlns:a16="http://schemas.microsoft.com/office/drawing/2014/main" id="{0E3AF964-2100-FBF6-F421-A2A9AABAE252}"/>
              </a:ext>
            </a:extLst>
          </p:cNvPr>
          <p:cNvSpPr txBox="1"/>
          <p:nvPr/>
        </p:nvSpPr>
        <p:spPr>
          <a:xfrm>
            <a:off x="7854698" y="4593294"/>
            <a:ext cx="3430784" cy="307777"/>
          </a:xfrm>
          <a:prstGeom prst="rect">
            <a:avLst/>
          </a:prstGeom>
          <a:noFill/>
        </p:spPr>
        <p:txBody>
          <a:bodyPr wrap="square" rtlCol="0">
            <a:spAutoFit/>
          </a:bodyPr>
          <a:lstStyle/>
          <a:p>
            <a:pPr>
              <a:spcAft>
                <a:spcPts val="1200"/>
              </a:spcAft>
            </a:pPr>
            <a:r>
              <a:rPr lang="en-US" sz="1400" b="1">
                <a:latin typeface="Trebuchet MS" panose="020B0603020202020204" pitchFamily="34" charset="0"/>
                <a:ea typeface="ＭＳ Ｐゴシック"/>
                <a:cs typeface="Arial" panose="020B0604020202020204" pitchFamily="34" charset="0"/>
              </a:rPr>
              <a:t>Deriving value of net output</a:t>
            </a:r>
          </a:p>
        </p:txBody>
      </p:sp>
      <mc:AlternateContent xmlns:mc="http://schemas.openxmlformats.org/markup-compatibility/2006" xmlns:a14="http://schemas.microsoft.com/office/drawing/2010/main">
        <mc:Choice Requires="a14">
          <p:sp>
            <p:nvSpPr>
              <p:cNvPr id="56" name="CasellaDiTesto 55">
                <a:extLst>
                  <a:ext uri="{FF2B5EF4-FFF2-40B4-BE49-F238E27FC236}">
                    <a16:creationId xmlns:a16="http://schemas.microsoft.com/office/drawing/2014/main" id="{0986EB0B-5997-AA0C-9414-31B497AF6830}"/>
                  </a:ext>
                </a:extLst>
              </p:cNvPr>
              <p:cNvSpPr txBox="1"/>
              <p:nvPr/>
            </p:nvSpPr>
            <p:spPr>
              <a:xfrm>
                <a:off x="6509292" y="3242221"/>
                <a:ext cx="398633" cy="5977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2</m:t>
                                </m:r>
                              </m:sub>
                            </m:sSub>
                          </m:e>
                        </m:mr>
                      </m:m>
                    </m:oMath>
                  </m:oMathPara>
                </a14:m>
                <a:endParaRPr lang="en-US"/>
              </a:p>
            </p:txBody>
          </p:sp>
        </mc:Choice>
        <mc:Fallback xmlns="">
          <p:sp>
            <p:nvSpPr>
              <p:cNvPr id="56" name="CasellaDiTesto 55">
                <a:extLst>
                  <a:ext uri="{FF2B5EF4-FFF2-40B4-BE49-F238E27FC236}">
                    <a16:creationId xmlns:a16="http://schemas.microsoft.com/office/drawing/2014/main" id="{0986EB0B-5997-AA0C-9414-31B497AF6830}"/>
                  </a:ext>
                </a:extLst>
              </p:cNvPr>
              <p:cNvSpPr txBox="1">
                <a:spLocks noRot="1" noChangeAspect="1" noMove="1" noResize="1" noEditPoints="1" noAdjustHandles="1" noChangeArrowheads="1" noChangeShapeType="1" noTextEdit="1"/>
              </p:cNvSpPr>
              <p:nvPr/>
            </p:nvSpPr>
            <p:spPr>
              <a:xfrm>
                <a:off x="6509292" y="3242221"/>
                <a:ext cx="398633" cy="597728"/>
              </a:xfrm>
              <a:prstGeom prst="rect">
                <a:avLst/>
              </a:prstGeom>
              <a:blipFill>
                <a:blip r:embed="rId2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7" name="CasellaDiTesto 56">
                <a:extLst>
                  <a:ext uri="{FF2B5EF4-FFF2-40B4-BE49-F238E27FC236}">
                    <a16:creationId xmlns:a16="http://schemas.microsoft.com/office/drawing/2014/main" id="{19ADADB3-73F7-C03F-A2A5-FF07471A4A6B}"/>
                  </a:ext>
                </a:extLst>
              </p:cNvPr>
              <p:cNvSpPr txBox="1"/>
              <p:nvPr/>
            </p:nvSpPr>
            <p:spPr>
              <a:xfrm>
                <a:off x="2082895" y="6014389"/>
                <a:ext cx="3098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𝑋</m:t>
                          </m:r>
                        </m:e>
                        <m:sub>
                          <m:r>
                            <a:rPr lang="it-IT" i="1">
                              <a:latin typeface="Cambria Math" panose="02040503050406030204" pitchFamily="18" charset="0"/>
                            </a:rPr>
                            <m:t>1</m:t>
                          </m:r>
                        </m:sub>
                      </m:sSub>
                    </m:oMath>
                  </m:oMathPara>
                </a14:m>
                <a:endParaRPr lang="en-US"/>
              </a:p>
            </p:txBody>
          </p:sp>
        </mc:Choice>
        <mc:Fallback xmlns="">
          <p:sp>
            <p:nvSpPr>
              <p:cNvPr id="57" name="CasellaDiTesto 56">
                <a:extLst>
                  <a:ext uri="{FF2B5EF4-FFF2-40B4-BE49-F238E27FC236}">
                    <a16:creationId xmlns:a16="http://schemas.microsoft.com/office/drawing/2014/main" id="{19ADADB3-73F7-C03F-A2A5-FF07471A4A6B}"/>
                  </a:ext>
                </a:extLst>
              </p:cNvPr>
              <p:cNvSpPr txBox="1">
                <a:spLocks noRot="1" noChangeAspect="1" noMove="1" noResize="1" noEditPoints="1" noAdjustHandles="1" noChangeArrowheads="1" noChangeShapeType="1" noTextEdit="1"/>
              </p:cNvSpPr>
              <p:nvPr/>
            </p:nvSpPr>
            <p:spPr>
              <a:xfrm>
                <a:off x="2082895" y="6014389"/>
                <a:ext cx="309892" cy="276999"/>
              </a:xfrm>
              <a:prstGeom prst="rect">
                <a:avLst/>
              </a:prstGeom>
              <a:blipFill>
                <a:blip r:embed="rId23"/>
                <a:stretch>
                  <a:fillRect l="-15686" r="-3922" b="-1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8" name="CasellaDiTesto 57">
                <a:extLst>
                  <a:ext uri="{FF2B5EF4-FFF2-40B4-BE49-F238E27FC236}">
                    <a16:creationId xmlns:a16="http://schemas.microsoft.com/office/drawing/2014/main" id="{5539A6EF-741C-7FFF-3E51-96CC7A2EFAA2}"/>
                  </a:ext>
                </a:extLst>
              </p:cNvPr>
              <p:cNvSpPr txBox="1"/>
              <p:nvPr/>
            </p:nvSpPr>
            <p:spPr>
              <a:xfrm>
                <a:off x="2658796" y="6014389"/>
                <a:ext cx="3152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2</m:t>
                          </m:r>
                        </m:sub>
                      </m:sSub>
                    </m:oMath>
                  </m:oMathPara>
                </a14:m>
                <a:endParaRPr lang="en-US"/>
              </a:p>
            </p:txBody>
          </p:sp>
        </mc:Choice>
        <mc:Fallback xmlns="">
          <p:sp>
            <p:nvSpPr>
              <p:cNvPr id="58" name="CasellaDiTesto 57">
                <a:extLst>
                  <a:ext uri="{FF2B5EF4-FFF2-40B4-BE49-F238E27FC236}">
                    <a16:creationId xmlns:a16="http://schemas.microsoft.com/office/drawing/2014/main" id="{5539A6EF-741C-7FFF-3E51-96CC7A2EFAA2}"/>
                  </a:ext>
                </a:extLst>
              </p:cNvPr>
              <p:cNvSpPr txBox="1">
                <a:spLocks noRot="1" noChangeAspect="1" noMove="1" noResize="1" noEditPoints="1" noAdjustHandles="1" noChangeArrowheads="1" noChangeShapeType="1" noTextEdit="1"/>
              </p:cNvSpPr>
              <p:nvPr/>
            </p:nvSpPr>
            <p:spPr>
              <a:xfrm>
                <a:off x="2658796" y="6014389"/>
                <a:ext cx="315214" cy="276999"/>
              </a:xfrm>
              <a:prstGeom prst="rect">
                <a:avLst/>
              </a:prstGeom>
              <a:blipFill>
                <a:blip r:embed="rId24"/>
                <a:stretch>
                  <a:fillRect l="-13462" r="-5769" b="-1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9" name="CasellaDiTesto 58">
                <a:extLst>
                  <a:ext uri="{FF2B5EF4-FFF2-40B4-BE49-F238E27FC236}">
                    <a16:creationId xmlns:a16="http://schemas.microsoft.com/office/drawing/2014/main" id="{F1DAEC70-BA10-273F-6AB3-47D3CC913905}"/>
                  </a:ext>
                </a:extLst>
              </p:cNvPr>
              <p:cNvSpPr txBox="1"/>
              <p:nvPr/>
            </p:nvSpPr>
            <p:spPr>
              <a:xfrm>
                <a:off x="3853248" y="6014389"/>
                <a:ext cx="2169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𝐶</m:t>
                      </m:r>
                    </m:oMath>
                  </m:oMathPara>
                </a14:m>
                <a:endParaRPr lang="en-US"/>
              </a:p>
            </p:txBody>
          </p:sp>
        </mc:Choice>
        <mc:Fallback xmlns="">
          <p:sp>
            <p:nvSpPr>
              <p:cNvPr id="59" name="CasellaDiTesto 58">
                <a:extLst>
                  <a:ext uri="{FF2B5EF4-FFF2-40B4-BE49-F238E27FC236}">
                    <a16:creationId xmlns:a16="http://schemas.microsoft.com/office/drawing/2014/main" id="{F1DAEC70-BA10-273F-6AB3-47D3CC913905}"/>
                  </a:ext>
                </a:extLst>
              </p:cNvPr>
              <p:cNvSpPr txBox="1">
                <a:spLocks noRot="1" noChangeAspect="1" noMove="1" noResize="1" noEditPoints="1" noAdjustHandles="1" noChangeArrowheads="1" noChangeShapeType="1" noTextEdit="1"/>
              </p:cNvSpPr>
              <p:nvPr/>
            </p:nvSpPr>
            <p:spPr>
              <a:xfrm>
                <a:off x="3853248" y="6014389"/>
                <a:ext cx="216918" cy="276999"/>
              </a:xfrm>
              <a:prstGeom prst="rect">
                <a:avLst/>
              </a:prstGeom>
              <a:blipFill>
                <a:blip r:embed="rId25"/>
                <a:stretch>
                  <a:fillRect l="-19444" r="-19444" b="-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0" name="CasellaDiTesto 59">
                <a:extLst>
                  <a:ext uri="{FF2B5EF4-FFF2-40B4-BE49-F238E27FC236}">
                    <a16:creationId xmlns:a16="http://schemas.microsoft.com/office/drawing/2014/main" id="{0E132BDE-C209-94ED-6FE3-4C5A2E5BB969}"/>
                  </a:ext>
                </a:extLst>
              </p:cNvPr>
              <p:cNvSpPr txBox="1"/>
              <p:nvPr/>
            </p:nvSpPr>
            <p:spPr>
              <a:xfrm>
                <a:off x="4351827" y="6014389"/>
                <a:ext cx="1644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𝐼</m:t>
                      </m:r>
                    </m:oMath>
                  </m:oMathPara>
                </a14:m>
                <a:endParaRPr lang="en-US"/>
              </a:p>
            </p:txBody>
          </p:sp>
        </mc:Choice>
        <mc:Fallback xmlns="">
          <p:sp>
            <p:nvSpPr>
              <p:cNvPr id="60" name="CasellaDiTesto 59">
                <a:extLst>
                  <a:ext uri="{FF2B5EF4-FFF2-40B4-BE49-F238E27FC236}">
                    <a16:creationId xmlns:a16="http://schemas.microsoft.com/office/drawing/2014/main" id="{0E132BDE-C209-94ED-6FE3-4C5A2E5BB969}"/>
                  </a:ext>
                </a:extLst>
              </p:cNvPr>
              <p:cNvSpPr txBox="1">
                <a:spLocks noRot="1" noChangeAspect="1" noMove="1" noResize="1" noEditPoints="1" noAdjustHandles="1" noChangeArrowheads="1" noChangeShapeType="1" noTextEdit="1"/>
              </p:cNvSpPr>
              <p:nvPr/>
            </p:nvSpPr>
            <p:spPr>
              <a:xfrm>
                <a:off x="4351827" y="6014389"/>
                <a:ext cx="164404" cy="276999"/>
              </a:xfrm>
              <a:prstGeom prst="rect">
                <a:avLst/>
              </a:prstGeom>
              <a:blipFill>
                <a:blip r:embed="rId26"/>
                <a:stretch>
                  <a:fillRect l="-29630" r="-22222" b="-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1" name="CasellaDiTesto 60">
                <a:extLst>
                  <a:ext uri="{FF2B5EF4-FFF2-40B4-BE49-F238E27FC236}">
                    <a16:creationId xmlns:a16="http://schemas.microsoft.com/office/drawing/2014/main" id="{3D93DA1A-6A92-4152-DDBB-B48E98FA3BEF}"/>
                  </a:ext>
                </a:extLst>
              </p:cNvPr>
              <p:cNvSpPr txBox="1"/>
              <p:nvPr/>
            </p:nvSpPr>
            <p:spPr>
              <a:xfrm>
                <a:off x="4826425" y="6014389"/>
                <a:ext cx="2249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𝐺</m:t>
                      </m:r>
                    </m:oMath>
                  </m:oMathPara>
                </a14:m>
                <a:endParaRPr lang="en-US"/>
              </a:p>
            </p:txBody>
          </p:sp>
        </mc:Choice>
        <mc:Fallback xmlns="">
          <p:sp>
            <p:nvSpPr>
              <p:cNvPr id="61" name="CasellaDiTesto 60">
                <a:extLst>
                  <a:ext uri="{FF2B5EF4-FFF2-40B4-BE49-F238E27FC236}">
                    <a16:creationId xmlns:a16="http://schemas.microsoft.com/office/drawing/2014/main" id="{3D93DA1A-6A92-4152-DDBB-B48E98FA3BEF}"/>
                  </a:ext>
                </a:extLst>
              </p:cNvPr>
              <p:cNvSpPr txBox="1">
                <a:spLocks noRot="1" noChangeAspect="1" noMove="1" noResize="1" noEditPoints="1" noAdjustHandles="1" noChangeArrowheads="1" noChangeShapeType="1" noTextEdit="1"/>
              </p:cNvSpPr>
              <p:nvPr/>
            </p:nvSpPr>
            <p:spPr>
              <a:xfrm>
                <a:off x="4826425" y="6014389"/>
                <a:ext cx="224933" cy="276999"/>
              </a:xfrm>
              <a:prstGeom prst="rect">
                <a:avLst/>
              </a:prstGeom>
              <a:blipFill>
                <a:blip r:embed="rId27"/>
                <a:stretch>
                  <a:fillRect l="-21622" r="-16216" b="-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2" name="CasellaDiTesto 61">
                <a:extLst>
                  <a:ext uri="{FF2B5EF4-FFF2-40B4-BE49-F238E27FC236}">
                    <a16:creationId xmlns:a16="http://schemas.microsoft.com/office/drawing/2014/main" id="{2E855C21-E385-4A72-2464-65EAFB715964}"/>
                  </a:ext>
                </a:extLst>
              </p:cNvPr>
              <p:cNvSpPr txBox="1"/>
              <p:nvPr/>
            </p:nvSpPr>
            <p:spPr>
              <a:xfrm>
                <a:off x="5779444" y="6014389"/>
                <a:ext cx="2249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𝐸</m:t>
                      </m:r>
                    </m:oMath>
                  </m:oMathPara>
                </a14:m>
                <a:endParaRPr lang="en-US"/>
              </a:p>
            </p:txBody>
          </p:sp>
        </mc:Choice>
        <mc:Fallback xmlns="">
          <p:sp>
            <p:nvSpPr>
              <p:cNvPr id="62" name="CasellaDiTesto 61">
                <a:extLst>
                  <a:ext uri="{FF2B5EF4-FFF2-40B4-BE49-F238E27FC236}">
                    <a16:creationId xmlns:a16="http://schemas.microsoft.com/office/drawing/2014/main" id="{2E855C21-E385-4A72-2464-65EAFB715964}"/>
                  </a:ext>
                </a:extLst>
              </p:cNvPr>
              <p:cNvSpPr txBox="1">
                <a:spLocks noRot="1" noChangeAspect="1" noMove="1" noResize="1" noEditPoints="1" noAdjustHandles="1" noChangeArrowheads="1" noChangeShapeType="1" noTextEdit="1"/>
              </p:cNvSpPr>
              <p:nvPr/>
            </p:nvSpPr>
            <p:spPr>
              <a:xfrm>
                <a:off x="5779444" y="6014389"/>
                <a:ext cx="224933" cy="276999"/>
              </a:xfrm>
              <a:prstGeom prst="rect">
                <a:avLst/>
              </a:prstGeom>
              <a:blipFill>
                <a:blip r:embed="rId28"/>
                <a:stretch>
                  <a:fillRect l="-18919" r="-18919" b="-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3" name="CasellaDiTesto 62">
                <a:extLst>
                  <a:ext uri="{FF2B5EF4-FFF2-40B4-BE49-F238E27FC236}">
                    <a16:creationId xmlns:a16="http://schemas.microsoft.com/office/drawing/2014/main" id="{370309A3-DEC8-4162-7146-05895DD8C01B}"/>
                  </a:ext>
                </a:extLst>
              </p:cNvPr>
              <p:cNvSpPr txBox="1"/>
              <p:nvPr/>
            </p:nvSpPr>
            <p:spPr>
              <a:xfrm>
                <a:off x="6591841" y="4443772"/>
                <a:ext cx="242887" cy="458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a:rPr lang="it-IT" i="1" smtClean="0">
                                <a:latin typeface="Cambria Math" panose="02040503050406030204" pitchFamily="18" charset="0"/>
                              </a:rPr>
                              <m:t>𝐿</m:t>
                            </m:r>
                          </m:e>
                        </m:mr>
                        <m:mr>
                          <m:e>
                            <m:r>
                              <a:rPr lang="it-IT" i="1" smtClean="0">
                                <a:latin typeface="Cambria Math" panose="02040503050406030204" pitchFamily="18" charset="0"/>
                              </a:rPr>
                              <m:t>𝑁</m:t>
                            </m:r>
                          </m:e>
                        </m:mr>
                      </m:m>
                    </m:oMath>
                  </m:oMathPara>
                </a14:m>
                <a:endParaRPr lang="en-US"/>
              </a:p>
            </p:txBody>
          </p:sp>
        </mc:Choice>
        <mc:Fallback xmlns="">
          <p:sp>
            <p:nvSpPr>
              <p:cNvPr id="63" name="CasellaDiTesto 62">
                <a:extLst>
                  <a:ext uri="{FF2B5EF4-FFF2-40B4-BE49-F238E27FC236}">
                    <a16:creationId xmlns:a16="http://schemas.microsoft.com/office/drawing/2014/main" id="{370309A3-DEC8-4162-7146-05895DD8C01B}"/>
                  </a:ext>
                </a:extLst>
              </p:cNvPr>
              <p:cNvSpPr txBox="1">
                <a:spLocks noRot="1" noChangeAspect="1" noMove="1" noResize="1" noEditPoints="1" noAdjustHandles="1" noChangeArrowheads="1" noChangeShapeType="1" noTextEdit="1"/>
              </p:cNvSpPr>
              <p:nvPr/>
            </p:nvSpPr>
            <p:spPr>
              <a:xfrm>
                <a:off x="6591841" y="4443772"/>
                <a:ext cx="242887" cy="458267"/>
              </a:xfrm>
              <a:prstGeom prst="rect">
                <a:avLst/>
              </a:prstGeom>
              <a:blipFill>
                <a:blip r:embed="rId2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4" name="CasellaDiTesto 63">
                <a:extLst>
                  <a:ext uri="{FF2B5EF4-FFF2-40B4-BE49-F238E27FC236}">
                    <a16:creationId xmlns:a16="http://schemas.microsoft.com/office/drawing/2014/main" id="{E0108B6C-951F-1B60-1CB7-F0970782486E}"/>
                  </a:ext>
                </a:extLst>
              </p:cNvPr>
              <p:cNvSpPr txBox="1"/>
              <p:nvPr/>
            </p:nvSpPr>
            <p:spPr>
              <a:xfrm>
                <a:off x="6572737" y="5396323"/>
                <a:ext cx="2717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𝑀</m:t>
                      </m:r>
                    </m:oMath>
                  </m:oMathPara>
                </a14:m>
                <a:endParaRPr lang="en-US"/>
              </a:p>
            </p:txBody>
          </p:sp>
        </mc:Choice>
        <mc:Fallback xmlns="">
          <p:sp>
            <p:nvSpPr>
              <p:cNvPr id="64" name="CasellaDiTesto 63">
                <a:extLst>
                  <a:ext uri="{FF2B5EF4-FFF2-40B4-BE49-F238E27FC236}">
                    <a16:creationId xmlns:a16="http://schemas.microsoft.com/office/drawing/2014/main" id="{E0108B6C-951F-1B60-1CB7-F0970782486E}"/>
                  </a:ext>
                </a:extLst>
              </p:cNvPr>
              <p:cNvSpPr txBox="1">
                <a:spLocks noRot="1" noChangeAspect="1" noMove="1" noResize="1" noEditPoints="1" noAdjustHandles="1" noChangeArrowheads="1" noChangeShapeType="1" noTextEdit="1"/>
              </p:cNvSpPr>
              <p:nvPr/>
            </p:nvSpPr>
            <p:spPr>
              <a:xfrm>
                <a:off x="6572737" y="5396323"/>
                <a:ext cx="271741" cy="276999"/>
              </a:xfrm>
              <a:prstGeom prst="rect">
                <a:avLst/>
              </a:prstGeom>
              <a:blipFill>
                <a:blip r:embed="rId30"/>
                <a:stretch>
                  <a:fillRect l="-15556" r="-15556" b="-6522"/>
                </a:stretch>
              </a:blipFill>
            </p:spPr>
            <p:txBody>
              <a:bodyPr/>
              <a:lstStyle/>
              <a:p>
                <a:r>
                  <a:rPr lang="it-IT">
                    <a:noFill/>
                  </a:rPr>
                  <a:t> </a:t>
                </a:r>
              </a:p>
            </p:txBody>
          </p:sp>
        </mc:Fallback>
      </mc:AlternateContent>
      <p:sp>
        <p:nvSpPr>
          <p:cNvPr id="65" name="CasellaDiTesto 64">
            <a:extLst>
              <a:ext uri="{FF2B5EF4-FFF2-40B4-BE49-F238E27FC236}">
                <a16:creationId xmlns:a16="http://schemas.microsoft.com/office/drawing/2014/main" id="{25E90D1A-768F-A564-42D4-7A128BF43F11}"/>
              </a:ext>
            </a:extLst>
          </p:cNvPr>
          <p:cNvSpPr txBox="1"/>
          <p:nvPr/>
        </p:nvSpPr>
        <p:spPr>
          <a:xfrm>
            <a:off x="402401" y="5998999"/>
            <a:ext cx="1424634" cy="307777"/>
          </a:xfrm>
          <a:prstGeom prst="rect">
            <a:avLst/>
          </a:prstGeom>
          <a:noFill/>
        </p:spPr>
        <p:txBody>
          <a:bodyPr wrap="square" rtlCol="0">
            <a:spAutoFit/>
          </a:bodyPr>
          <a:lstStyle/>
          <a:p>
            <a:pPr algn="r">
              <a:spcAft>
                <a:spcPts val="1200"/>
              </a:spcAft>
            </a:pPr>
            <a:r>
              <a:rPr lang="en-US" sz="1400" b="1">
                <a:latin typeface="Trebuchet MS" panose="020B0603020202020204" pitchFamily="34" charset="0"/>
                <a:ea typeface="ＭＳ Ｐゴシック"/>
                <a:cs typeface="Arial" panose="020B0604020202020204" pitchFamily="34" charset="0"/>
              </a:rPr>
              <a:t>Row sum</a:t>
            </a:r>
          </a:p>
        </p:txBody>
      </p:sp>
      <p:sp>
        <p:nvSpPr>
          <p:cNvPr id="66" name="CasellaDiTesto 65">
            <a:extLst>
              <a:ext uri="{FF2B5EF4-FFF2-40B4-BE49-F238E27FC236}">
                <a16:creationId xmlns:a16="http://schemas.microsoft.com/office/drawing/2014/main" id="{102B1D7F-146C-A9FA-F6FF-E8CD2DCD340A}"/>
              </a:ext>
            </a:extLst>
          </p:cNvPr>
          <p:cNvSpPr txBox="1"/>
          <p:nvPr/>
        </p:nvSpPr>
        <p:spPr>
          <a:xfrm rot="18839220">
            <a:off x="6362280" y="2490026"/>
            <a:ext cx="1198896" cy="307777"/>
          </a:xfrm>
          <a:prstGeom prst="rect">
            <a:avLst/>
          </a:prstGeom>
          <a:noFill/>
        </p:spPr>
        <p:txBody>
          <a:bodyPr wrap="square" rtlCol="0">
            <a:spAutoFit/>
          </a:bodyPr>
          <a:lstStyle/>
          <a:p>
            <a:pPr>
              <a:spcAft>
                <a:spcPts val="1200"/>
              </a:spcAft>
            </a:pPr>
            <a:r>
              <a:rPr lang="en-US" sz="1400" b="1">
                <a:latin typeface="Trebuchet MS" panose="020B0603020202020204" pitchFamily="34" charset="0"/>
                <a:ea typeface="ＭＳ Ｐゴシック"/>
                <a:cs typeface="Arial" panose="020B0604020202020204" pitchFamily="34" charset="0"/>
              </a:rPr>
              <a:t>Column sum</a:t>
            </a:r>
          </a:p>
        </p:txBody>
      </p:sp>
      <p:sp>
        <p:nvSpPr>
          <p:cNvPr id="67" name="Rettangolo 66">
            <a:extLst>
              <a:ext uri="{FF2B5EF4-FFF2-40B4-BE49-F238E27FC236}">
                <a16:creationId xmlns:a16="http://schemas.microsoft.com/office/drawing/2014/main" id="{2F04CA21-6064-F269-3C86-0B0F701DF6F1}"/>
              </a:ext>
            </a:extLst>
          </p:cNvPr>
          <p:cNvSpPr/>
          <p:nvPr/>
        </p:nvSpPr>
        <p:spPr>
          <a:xfrm>
            <a:off x="1959640" y="5931988"/>
            <a:ext cx="4473884" cy="410413"/>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148F71A8-2B3F-D9EB-E8F5-CC07099716E0}"/>
              </a:ext>
            </a:extLst>
          </p:cNvPr>
          <p:cNvSpPr/>
          <p:nvPr/>
        </p:nvSpPr>
        <p:spPr>
          <a:xfrm>
            <a:off x="6433523" y="3139188"/>
            <a:ext cx="533023" cy="279279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69" name="CasellaDiTesto 68">
                <a:extLst>
                  <a:ext uri="{FF2B5EF4-FFF2-40B4-BE49-F238E27FC236}">
                    <a16:creationId xmlns:a16="http://schemas.microsoft.com/office/drawing/2014/main" id="{CCCF7851-A13A-8038-6A5E-6EA87E2972D2}"/>
                  </a:ext>
                </a:extLst>
              </p:cNvPr>
              <p:cNvSpPr txBox="1"/>
              <p:nvPr/>
            </p:nvSpPr>
            <p:spPr>
              <a:xfrm>
                <a:off x="8236689" y="3685236"/>
                <a:ext cx="2757101" cy="276999"/>
              </a:xfrm>
              <a:prstGeom prst="rect">
                <a:avLst/>
              </a:prstGeom>
              <a:noFill/>
            </p:spPr>
            <p:txBody>
              <a:bodyPr wrap="none" lIns="0" tIns="0" rIns="0" bIns="0" rtlCol="0">
                <a:spAutoFit/>
              </a:bodyPr>
              <a:lstStyle/>
              <a:p>
                <a14:m>
                  <m:oMath xmlns:m="http://schemas.openxmlformats.org/officeDocument/2006/math">
                    <m:r>
                      <a:rPr lang="it-IT" i="1" smtClean="0">
                        <a:solidFill>
                          <a:schemeClr val="tx1"/>
                        </a:solidFill>
                        <a:latin typeface="Cambria Math" panose="02040503050406030204" pitchFamily="18" charset="0"/>
                      </a:rPr>
                      <m:t>𝐺</m:t>
                    </m:r>
                    <m:r>
                      <a:rPr lang="it-IT" b="0" i="1" smtClean="0">
                        <a:solidFill>
                          <a:schemeClr val="tx1"/>
                        </a:solidFill>
                        <a:latin typeface="Cambria Math" panose="02040503050406030204" pitchFamily="18" charset="0"/>
                      </a:rPr>
                      <m:t>𝑂</m:t>
                    </m:r>
                    <m:r>
                      <a:rPr lang="it-IT" b="0" i="1"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𝑋</m:t>
                        </m:r>
                      </m:e>
                      <m:sub>
                        <m:r>
                          <a:rPr lang="it-IT" b="0" i="1" smtClean="0">
                            <a:solidFill>
                              <a:schemeClr val="tx1"/>
                            </a:solidFill>
                            <a:latin typeface="Cambria Math" panose="02040503050406030204" pitchFamily="18" charset="0"/>
                          </a:rPr>
                          <m:t>1</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b="0" i="1" smtClean="0">
                            <a:latin typeface="Cambria Math" panose="02040503050406030204" pitchFamily="18" charset="0"/>
                          </a:rPr>
                          <m:t>2</m:t>
                        </m:r>
                      </m:sub>
                    </m:sSub>
                    <m:r>
                      <a:rPr lang="it-IT" b="0" i="1" smtClean="0">
                        <a:latin typeface="Cambria Math" panose="02040503050406030204" pitchFamily="18" charset="0"/>
                      </a:rPr>
                      <m:t>+</m:t>
                    </m:r>
                    <m:r>
                      <a:rPr lang="it-IT" b="0" i="1" smtClean="0">
                        <a:latin typeface="Cambria Math" panose="02040503050406030204" pitchFamily="18" charset="0"/>
                      </a:rPr>
                      <m:t>𝐿</m:t>
                    </m:r>
                    <m:r>
                      <a:rPr lang="it-IT" b="0" i="1" smtClean="0">
                        <a:latin typeface="Cambria Math" panose="02040503050406030204" pitchFamily="18" charset="0"/>
                      </a:rPr>
                      <m:t>+</m:t>
                    </m:r>
                    <m:r>
                      <a:rPr lang="it-IT" b="0" i="1" smtClean="0">
                        <a:latin typeface="Cambria Math" panose="02040503050406030204" pitchFamily="18" charset="0"/>
                      </a:rPr>
                      <m:t>𝑁</m:t>
                    </m:r>
                    <m:r>
                      <a:rPr lang="it-IT" b="0" i="0" smtClean="0">
                        <a:latin typeface="Cambria Math" panose="02040503050406030204" pitchFamily="18" charset="0"/>
                      </a:rPr>
                      <m:t>+</m:t>
                    </m:r>
                    <m:r>
                      <m:rPr>
                        <m:sty m:val="p"/>
                      </m:rPr>
                      <a:rPr lang="it-IT" b="0" i="0" smtClean="0">
                        <a:latin typeface="Cambria Math" panose="02040503050406030204" pitchFamily="18" charset="0"/>
                      </a:rPr>
                      <m:t>M</m:t>
                    </m:r>
                  </m:oMath>
                </a14:m>
                <a:r>
                  <a:rPr lang="en-US">
                    <a:solidFill>
                      <a:schemeClr val="tx1"/>
                    </a:solidFill>
                  </a:rPr>
                  <a:t> </a:t>
                </a:r>
              </a:p>
            </p:txBody>
          </p:sp>
        </mc:Choice>
        <mc:Fallback xmlns="">
          <p:sp>
            <p:nvSpPr>
              <p:cNvPr id="69" name="CasellaDiTesto 68">
                <a:extLst>
                  <a:ext uri="{FF2B5EF4-FFF2-40B4-BE49-F238E27FC236}">
                    <a16:creationId xmlns:a16="http://schemas.microsoft.com/office/drawing/2014/main" id="{CCCF7851-A13A-8038-6A5E-6EA87E2972D2}"/>
                  </a:ext>
                </a:extLst>
              </p:cNvPr>
              <p:cNvSpPr txBox="1">
                <a:spLocks noRot="1" noChangeAspect="1" noMove="1" noResize="1" noEditPoints="1" noAdjustHandles="1" noChangeArrowheads="1" noChangeShapeType="1" noTextEdit="1"/>
              </p:cNvSpPr>
              <p:nvPr/>
            </p:nvSpPr>
            <p:spPr>
              <a:xfrm>
                <a:off x="8236689" y="3685236"/>
                <a:ext cx="2757101" cy="276999"/>
              </a:xfrm>
              <a:prstGeom prst="rect">
                <a:avLst/>
              </a:prstGeom>
              <a:blipFill>
                <a:blip r:embed="rId31"/>
                <a:stretch>
                  <a:fillRect l="-2876" b="-1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0" name="CasellaDiTesto 69">
                <a:extLst>
                  <a:ext uri="{FF2B5EF4-FFF2-40B4-BE49-F238E27FC236}">
                    <a16:creationId xmlns:a16="http://schemas.microsoft.com/office/drawing/2014/main" id="{7AE13958-2300-3550-8809-46E2C263DD02}"/>
                  </a:ext>
                </a:extLst>
              </p:cNvPr>
              <p:cNvSpPr txBox="1"/>
              <p:nvPr/>
            </p:nvSpPr>
            <p:spPr>
              <a:xfrm>
                <a:off x="8236689" y="4168434"/>
                <a:ext cx="3095912" cy="276999"/>
              </a:xfrm>
              <a:prstGeom prst="rect">
                <a:avLst/>
              </a:prstGeom>
              <a:noFill/>
            </p:spPr>
            <p:txBody>
              <a:bodyPr wrap="none" lIns="0" tIns="0" rIns="0" bIns="0" rtlCol="0">
                <a:spAutoFit/>
              </a:bodyPr>
              <a:lstStyle/>
              <a:p>
                <a14:m>
                  <m:oMath xmlns:m="http://schemas.openxmlformats.org/officeDocument/2006/math">
                    <m:r>
                      <a:rPr lang="it-IT" i="1" smtClean="0">
                        <a:solidFill>
                          <a:schemeClr val="tx1"/>
                        </a:solidFill>
                        <a:latin typeface="Cambria Math" panose="02040503050406030204" pitchFamily="18" charset="0"/>
                      </a:rPr>
                      <m:t>𝐺</m:t>
                    </m:r>
                    <m:r>
                      <a:rPr lang="it-IT" b="0" i="1" smtClean="0">
                        <a:solidFill>
                          <a:schemeClr val="tx1"/>
                        </a:solidFill>
                        <a:latin typeface="Cambria Math" panose="02040503050406030204" pitchFamily="18" charset="0"/>
                      </a:rPr>
                      <m:t>𝑂</m:t>
                    </m:r>
                    <m:r>
                      <a:rPr lang="it-IT" b="0" i="1"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𝑋</m:t>
                        </m:r>
                      </m:e>
                      <m:sub>
                        <m:r>
                          <a:rPr lang="it-IT" b="0" i="1" smtClean="0">
                            <a:solidFill>
                              <a:schemeClr val="tx1"/>
                            </a:solidFill>
                            <a:latin typeface="Cambria Math" panose="02040503050406030204" pitchFamily="18" charset="0"/>
                          </a:rPr>
                          <m:t>1</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b="0" i="1" smtClean="0">
                            <a:latin typeface="Cambria Math" panose="02040503050406030204" pitchFamily="18" charset="0"/>
                          </a:rPr>
                          <m:t>2</m:t>
                        </m:r>
                      </m:sub>
                    </m:sSub>
                    <m:r>
                      <a:rPr lang="it-IT" b="0" i="1" smtClean="0">
                        <a:latin typeface="Cambria Math" panose="02040503050406030204" pitchFamily="18" charset="0"/>
                      </a:rPr>
                      <m:t>+</m:t>
                    </m:r>
                    <m:r>
                      <a:rPr lang="it-IT" b="0" i="1" smtClean="0">
                        <a:latin typeface="Cambria Math" panose="02040503050406030204" pitchFamily="18" charset="0"/>
                      </a:rPr>
                      <m:t>𝐶</m:t>
                    </m:r>
                    <m:r>
                      <a:rPr lang="it-IT" b="0" i="1" smtClean="0">
                        <a:latin typeface="Cambria Math" panose="02040503050406030204" pitchFamily="18" charset="0"/>
                      </a:rPr>
                      <m:t>+</m:t>
                    </m:r>
                    <m:r>
                      <a:rPr lang="it-IT" b="0" i="1" smtClean="0">
                        <a:latin typeface="Cambria Math" panose="02040503050406030204" pitchFamily="18" charset="0"/>
                      </a:rPr>
                      <m:t>𝐼</m:t>
                    </m:r>
                    <m:r>
                      <a:rPr lang="it-IT" b="0" i="1" smtClean="0">
                        <a:latin typeface="Cambria Math" panose="02040503050406030204" pitchFamily="18" charset="0"/>
                      </a:rPr>
                      <m:t>+</m:t>
                    </m:r>
                    <m:r>
                      <a:rPr lang="it-IT" b="0" i="1" smtClean="0">
                        <a:latin typeface="Cambria Math" panose="02040503050406030204" pitchFamily="18" charset="0"/>
                      </a:rPr>
                      <m:t>𝐺</m:t>
                    </m:r>
                    <m:r>
                      <a:rPr lang="it-IT" b="0" i="1" smtClean="0">
                        <a:latin typeface="Cambria Math" panose="02040503050406030204" pitchFamily="18" charset="0"/>
                      </a:rPr>
                      <m:t>+</m:t>
                    </m:r>
                    <m:r>
                      <a:rPr lang="it-IT" b="0" i="1" smtClean="0">
                        <a:latin typeface="Cambria Math" panose="02040503050406030204" pitchFamily="18" charset="0"/>
                      </a:rPr>
                      <m:t>𝐸</m:t>
                    </m:r>
                  </m:oMath>
                </a14:m>
                <a:r>
                  <a:rPr lang="en-US" dirty="0">
                    <a:solidFill>
                      <a:schemeClr val="tx1"/>
                    </a:solidFill>
                  </a:rPr>
                  <a:t> </a:t>
                </a:r>
              </a:p>
            </p:txBody>
          </p:sp>
        </mc:Choice>
        <mc:Fallback xmlns="">
          <p:sp>
            <p:nvSpPr>
              <p:cNvPr id="70" name="CasellaDiTesto 69">
                <a:extLst>
                  <a:ext uri="{FF2B5EF4-FFF2-40B4-BE49-F238E27FC236}">
                    <a16:creationId xmlns:a16="http://schemas.microsoft.com/office/drawing/2014/main" id="{7AE13958-2300-3550-8809-46E2C263DD02}"/>
                  </a:ext>
                </a:extLst>
              </p:cNvPr>
              <p:cNvSpPr txBox="1">
                <a:spLocks noRot="1" noChangeAspect="1" noMove="1" noResize="1" noEditPoints="1" noAdjustHandles="1" noChangeArrowheads="1" noChangeShapeType="1" noTextEdit="1"/>
              </p:cNvSpPr>
              <p:nvPr/>
            </p:nvSpPr>
            <p:spPr>
              <a:xfrm>
                <a:off x="8236689" y="4168434"/>
                <a:ext cx="3095912" cy="276999"/>
              </a:xfrm>
              <a:prstGeom prst="rect">
                <a:avLst/>
              </a:prstGeom>
              <a:blipFill>
                <a:blip r:embed="rId32"/>
                <a:stretch>
                  <a:fillRect l="-2559" b="-1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1" name="CasellaDiTesto 70">
                <a:extLst>
                  <a:ext uri="{FF2B5EF4-FFF2-40B4-BE49-F238E27FC236}">
                    <a16:creationId xmlns:a16="http://schemas.microsoft.com/office/drawing/2014/main" id="{676E85CA-EE09-7DF6-1E56-DF6340F5E4D9}"/>
                  </a:ext>
                </a:extLst>
              </p:cNvPr>
              <p:cNvSpPr txBox="1"/>
              <p:nvPr/>
            </p:nvSpPr>
            <p:spPr>
              <a:xfrm>
                <a:off x="8202449" y="5005531"/>
                <a:ext cx="27913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𝐿</m:t>
                      </m:r>
                      <m:r>
                        <a:rPr lang="it-IT" i="1" smtClean="0">
                          <a:latin typeface="Cambria Math" panose="02040503050406030204" pitchFamily="18" charset="0"/>
                        </a:rPr>
                        <m:t>+</m:t>
                      </m:r>
                      <m:r>
                        <a:rPr lang="it-IT" i="1" smtClean="0">
                          <a:latin typeface="Cambria Math" panose="02040503050406030204" pitchFamily="18" charset="0"/>
                        </a:rPr>
                        <m:t>𝑁</m:t>
                      </m:r>
                      <m:r>
                        <a:rPr lang="it-IT">
                          <a:latin typeface="Cambria Math" panose="02040503050406030204" pitchFamily="18" charset="0"/>
                        </a:rPr>
                        <m:t>+</m:t>
                      </m:r>
                      <m:r>
                        <m:rPr>
                          <m:sty m:val="p"/>
                        </m:rPr>
                        <a:rPr lang="it-IT">
                          <a:latin typeface="Cambria Math" panose="02040503050406030204" pitchFamily="18" charset="0"/>
                        </a:rPr>
                        <m:t>M</m:t>
                      </m:r>
                      <m:r>
                        <a:rPr lang="it-IT" b="0" i="1" smtClean="0">
                          <a:solidFill>
                            <a:schemeClr val="tx1"/>
                          </a:solidFill>
                          <a:latin typeface="Cambria Math" panose="02040503050406030204" pitchFamily="18" charset="0"/>
                        </a:rPr>
                        <m:t>=</m:t>
                      </m:r>
                      <m:r>
                        <a:rPr lang="it-IT" i="1">
                          <a:latin typeface="Cambria Math" panose="02040503050406030204" pitchFamily="18" charset="0"/>
                        </a:rPr>
                        <m:t>𝐶</m:t>
                      </m:r>
                      <m:r>
                        <a:rPr lang="it-IT" i="1">
                          <a:latin typeface="Cambria Math" panose="02040503050406030204" pitchFamily="18" charset="0"/>
                        </a:rPr>
                        <m:t>+</m:t>
                      </m:r>
                      <m:r>
                        <a:rPr lang="it-IT" i="1">
                          <a:latin typeface="Cambria Math" panose="02040503050406030204" pitchFamily="18" charset="0"/>
                        </a:rPr>
                        <m:t>𝐼</m:t>
                      </m:r>
                      <m:r>
                        <a:rPr lang="it-IT" i="1">
                          <a:latin typeface="Cambria Math" panose="02040503050406030204" pitchFamily="18" charset="0"/>
                        </a:rPr>
                        <m:t>+</m:t>
                      </m:r>
                      <m:r>
                        <a:rPr lang="it-IT" i="1">
                          <a:latin typeface="Cambria Math" panose="02040503050406030204" pitchFamily="18" charset="0"/>
                        </a:rPr>
                        <m:t>𝐺</m:t>
                      </m:r>
                      <m:r>
                        <a:rPr lang="it-IT" i="1">
                          <a:latin typeface="Cambria Math" panose="02040503050406030204" pitchFamily="18" charset="0"/>
                        </a:rPr>
                        <m:t>+</m:t>
                      </m:r>
                      <m:r>
                        <a:rPr lang="it-IT" i="1">
                          <a:latin typeface="Cambria Math" panose="02040503050406030204" pitchFamily="18" charset="0"/>
                        </a:rPr>
                        <m:t>𝐸</m:t>
                      </m:r>
                    </m:oMath>
                  </m:oMathPara>
                </a14:m>
                <a:endParaRPr lang="en-US" dirty="0">
                  <a:solidFill>
                    <a:schemeClr val="tx1"/>
                  </a:solidFill>
                </a:endParaRPr>
              </a:p>
            </p:txBody>
          </p:sp>
        </mc:Choice>
        <mc:Fallback xmlns="">
          <p:sp>
            <p:nvSpPr>
              <p:cNvPr id="71" name="CasellaDiTesto 70">
                <a:extLst>
                  <a:ext uri="{FF2B5EF4-FFF2-40B4-BE49-F238E27FC236}">
                    <a16:creationId xmlns:a16="http://schemas.microsoft.com/office/drawing/2014/main" id="{676E85CA-EE09-7DF6-1E56-DF6340F5E4D9}"/>
                  </a:ext>
                </a:extLst>
              </p:cNvPr>
              <p:cNvSpPr txBox="1">
                <a:spLocks noRot="1" noChangeAspect="1" noMove="1" noResize="1" noEditPoints="1" noAdjustHandles="1" noChangeArrowheads="1" noChangeShapeType="1" noTextEdit="1"/>
              </p:cNvSpPr>
              <p:nvPr/>
            </p:nvSpPr>
            <p:spPr>
              <a:xfrm>
                <a:off x="8202449" y="5005531"/>
                <a:ext cx="2791341" cy="276999"/>
              </a:xfrm>
              <a:prstGeom prst="rect">
                <a:avLst/>
              </a:prstGeom>
              <a:blipFill>
                <a:blip r:embed="rId33"/>
                <a:stretch>
                  <a:fillRect l="-1313" r="-1094" b="-652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2" name="CasellaDiTesto 71">
                <a:extLst>
                  <a:ext uri="{FF2B5EF4-FFF2-40B4-BE49-F238E27FC236}">
                    <a16:creationId xmlns:a16="http://schemas.microsoft.com/office/drawing/2014/main" id="{6E17B8E0-BD24-D77A-4DC5-DB12A8C8F109}"/>
                  </a:ext>
                </a:extLst>
              </p:cNvPr>
              <p:cNvSpPr txBox="1"/>
              <p:nvPr/>
            </p:nvSpPr>
            <p:spPr>
              <a:xfrm>
                <a:off x="8202449" y="5487556"/>
                <a:ext cx="29981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𝐿</m:t>
                      </m:r>
                      <m:r>
                        <a:rPr lang="it-IT" i="1" smtClean="0">
                          <a:latin typeface="Cambria Math" panose="02040503050406030204" pitchFamily="18" charset="0"/>
                        </a:rPr>
                        <m:t>+</m:t>
                      </m:r>
                      <m:r>
                        <a:rPr lang="it-IT" i="1" smtClean="0">
                          <a:latin typeface="Cambria Math" panose="02040503050406030204" pitchFamily="18" charset="0"/>
                        </a:rPr>
                        <m:t>𝑁</m:t>
                      </m:r>
                      <m:r>
                        <a:rPr lang="it-IT" b="0" i="1" smtClean="0">
                          <a:solidFill>
                            <a:schemeClr val="tx1"/>
                          </a:solidFill>
                          <a:latin typeface="Cambria Math" panose="02040503050406030204" pitchFamily="18" charset="0"/>
                        </a:rPr>
                        <m:t>=</m:t>
                      </m:r>
                      <m:r>
                        <a:rPr lang="it-IT" i="1">
                          <a:latin typeface="Cambria Math" panose="02040503050406030204" pitchFamily="18" charset="0"/>
                        </a:rPr>
                        <m:t>𝐶</m:t>
                      </m:r>
                      <m:r>
                        <a:rPr lang="it-IT" i="1">
                          <a:latin typeface="Cambria Math" panose="02040503050406030204" pitchFamily="18" charset="0"/>
                        </a:rPr>
                        <m:t>+</m:t>
                      </m:r>
                      <m:r>
                        <a:rPr lang="it-IT" i="1">
                          <a:latin typeface="Cambria Math" panose="02040503050406030204" pitchFamily="18" charset="0"/>
                        </a:rPr>
                        <m:t>𝐼</m:t>
                      </m:r>
                      <m:r>
                        <a:rPr lang="it-IT" i="1">
                          <a:latin typeface="Cambria Math" panose="02040503050406030204" pitchFamily="18" charset="0"/>
                        </a:rPr>
                        <m:t>+</m:t>
                      </m:r>
                      <m:r>
                        <a:rPr lang="it-IT" i="1">
                          <a:latin typeface="Cambria Math" panose="02040503050406030204" pitchFamily="18" charset="0"/>
                        </a:rPr>
                        <m:t>𝐺</m:t>
                      </m:r>
                      <m:r>
                        <a:rPr lang="it-IT" i="1">
                          <a:latin typeface="Cambria Math" panose="02040503050406030204" pitchFamily="18" charset="0"/>
                        </a:rPr>
                        <m:t>+</m:t>
                      </m:r>
                      <m:d>
                        <m:dPr>
                          <m:ctrlPr>
                            <a:rPr lang="it-IT" i="1" smtClean="0">
                              <a:latin typeface="Cambria Math" panose="02040503050406030204" pitchFamily="18" charset="0"/>
                            </a:rPr>
                          </m:ctrlPr>
                        </m:dPr>
                        <m:e>
                          <m:r>
                            <a:rPr lang="it-IT" i="1">
                              <a:latin typeface="Cambria Math" panose="02040503050406030204" pitchFamily="18" charset="0"/>
                            </a:rPr>
                            <m:t>𝐸</m:t>
                          </m:r>
                          <m:r>
                            <a:rPr lang="it-IT" i="1">
                              <a:latin typeface="Cambria Math" panose="02040503050406030204" pitchFamily="18" charset="0"/>
                            </a:rPr>
                            <m:t>−</m:t>
                          </m:r>
                          <m:r>
                            <a:rPr lang="it-IT" i="1">
                              <a:latin typeface="Cambria Math" panose="02040503050406030204" pitchFamily="18" charset="0"/>
                            </a:rPr>
                            <m:t>𝑀</m:t>
                          </m:r>
                        </m:e>
                      </m:d>
                    </m:oMath>
                  </m:oMathPara>
                </a14:m>
                <a:endParaRPr lang="en-US" dirty="0">
                  <a:solidFill>
                    <a:schemeClr val="tx1"/>
                  </a:solidFill>
                </a:endParaRPr>
              </a:p>
            </p:txBody>
          </p:sp>
        </mc:Choice>
        <mc:Fallback xmlns="">
          <p:sp>
            <p:nvSpPr>
              <p:cNvPr id="72" name="CasellaDiTesto 71">
                <a:extLst>
                  <a:ext uri="{FF2B5EF4-FFF2-40B4-BE49-F238E27FC236}">
                    <a16:creationId xmlns:a16="http://schemas.microsoft.com/office/drawing/2014/main" id="{6E17B8E0-BD24-D77A-4DC5-DB12A8C8F109}"/>
                  </a:ext>
                </a:extLst>
              </p:cNvPr>
              <p:cNvSpPr txBox="1">
                <a:spLocks noRot="1" noChangeAspect="1" noMove="1" noResize="1" noEditPoints="1" noAdjustHandles="1" noChangeArrowheads="1" noChangeShapeType="1" noTextEdit="1"/>
              </p:cNvSpPr>
              <p:nvPr/>
            </p:nvSpPr>
            <p:spPr>
              <a:xfrm>
                <a:off x="8202449" y="5487556"/>
                <a:ext cx="2998193" cy="276999"/>
              </a:xfrm>
              <a:prstGeom prst="rect">
                <a:avLst/>
              </a:prstGeom>
              <a:blipFill>
                <a:blip r:embed="rId34"/>
                <a:stretch>
                  <a:fillRect l="-1222" b="-6522"/>
                </a:stretch>
              </a:blipFill>
            </p:spPr>
            <p:txBody>
              <a:bodyPr/>
              <a:lstStyle/>
              <a:p>
                <a:r>
                  <a:rPr lang="it-IT">
                    <a:noFill/>
                  </a:rPr>
                  <a:t> </a:t>
                </a:r>
              </a:p>
            </p:txBody>
          </p:sp>
        </mc:Fallback>
      </mc:AlternateContent>
      <p:sp>
        <p:nvSpPr>
          <p:cNvPr id="73" name="CasellaDiTesto 72">
            <a:extLst>
              <a:ext uri="{FF2B5EF4-FFF2-40B4-BE49-F238E27FC236}">
                <a16:creationId xmlns:a16="http://schemas.microsoft.com/office/drawing/2014/main" id="{5A49503C-4B82-5290-E2BB-CA94E7DEB8D0}"/>
              </a:ext>
            </a:extLst>
          </p:cNvPr>
          <p:cNvSpPr txBox="1"/>
          <p:nvPr/>
        </p:nvSpPr>
        <p:spPr>
          <a:xfrm>
            <a:off x="8165184" y="5931986"/>
            <a:ext cx="1450055"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Gross national income</a:t>
            </a:r>
          </a:p>
        </p:txBody>
      </p:sp>
      <p:sp>
        <p:nvSpPr>
          <p:cNvPr id="74" name="CasellaDiTesto 73">
            <a:extLst>
              <a:ext uri="{FF2B5EF4-FFF2-40B4-BE49-F238E27FC236}">
                <a16:creationId xmlns:a16="http://schemas.microsoft.com/office/drawing/2014/main" id="{6C8C5E9B-30FD-183C-30F3-4A151288FFD1}"/>
              </a:ext>
            </a:extLst>
          </p:cNvPr>
          <p:cNvSpPr txBox="1"/>
          <p:nvPr/>
        </p:nvSpPr>
        <p:spPr>
          <a:xfrm>
            <a:off x="9949617" y="5931986"/>
            <a:ext cx="1450055"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Gross national product</a:t>
            </a:r>
          </a:p>
        </p:txBody>
      </p:sp>
      <mc:AlternateContent xmlns:mc="http://schemas.openxmlformats.org/markup-compatibility/2006" xmlns:a14="http://schemas.microsoft.com/office/drawing/2010/main">
        <mc:Choice Requires="a14">
          <p:sp>
            <p:nvSpPr>
              <p:cNvPr id="75" name="CasellaDiTesto 74">
                <a:extLst>
                  <a:ext uri="{FF2B5EF4-FFF2-40B4-BE49-F238E27FC236}">
                    <a16:creationId xmlns:a16="http://schemas.microsoft.com/office/drawing/2014/main" id="{FBD12DA4-C73B-A9A1-CF79-259A1AB99484}"/>
                  </a:ext>
                </a:extLst>
              </p:cNvPr>
              <p:cNvSpPr txBox="1"/>
              <p:nvPr/>
            </p:nvSpPr>
            <p:spPr>
              <a:xfrm>
                <a:off x="9652720" y="6006419"/>
                <a:ext cx="34868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solidFill>
                            <a:schemeClr val="tx1"/>
                          </a:solidFill>
                          <a:latin typeface="Cambria Math" panose="02040503050406030204" pitchFamily="18" charset="0"/>
                        </a:rPr>
                        <m:t>=</m:t>
                      </m:r>
                    </m:oMath>
                  </m:oMathPara>
                </a14:m>
                <a:endParaRPr lang="en-US"/>
              </a:p>
            </p:txBody>
          </p:sp>
        </mc:Choice>
        <mc:Fallback xmlns="">
          <p:sp>
            <p:nvSpPr>
              <p:cNvPr id="75" name="CasellaDiTesto 74">
                <a:extLst>
                  <a:ext uri="{FF2B5EF4-FFF2-40B4-BE49-F238E27FC236}">
                    <a16:creationId xmlns:a16="http://schemas.microsoft.com/office/drawing/2014/main" id="{FBD12DA4-C73B-A9A1-CF79-259A1AB99484}"/>
                  </a:ext>
                </a:extLst>
              </p:cNvPr>
              <p:cNvSpPr txBox="1">
                <a:spLocks noRot="1" noChangeAspect="1" noMove="1" noResize="1" noEditPoints="1" noAdjustHandles="1" noChangeArrowheads="1" noChangeShapeType="1" noTextEdit="1"/>
              </p:cNvSpPr>
              <p:nvPr/>
            </p:nvSpPr>
            <p:spPr>
              <a:xfrm>
                <a:off x="9652720" y="6006419"/>
                <a:ext cx="348684" cy="369332"/>
              </a:xfrm>
              <a:prstGeom prst="rect">
                <a:avLst/>
              </a:prstGeom>
              <a:blipFill>
                <a:blip r:embed="rId35"/>
                <a:stretch>
                  <a:fillRect/>
                </a:stretch>
              </a:blipFill>
            </p:spPr>
            <p:txBody>
              <a:bodyPr/>
              <a:lstStyle/>
              <a:p>
                <a:r>
                  <a:rPr lang="it-IT">
                    <a:noFill/>
                  </a:rPr>
                  <a:t> </a:t>
                </a:r>
              </a:p>
            </p:txBody>
          </p:sp>
        </mc:Fallback>
      </mc:AlternateContent>
      <p:sp>
        <p:nvSpPr>
          <p:cNvPr id="76" name="Rettangolo 75">
            <a:extLst>
              <a:ext uri="{FF2B5EF4-FFF2-40B4-BE49-F238E27FC236}">
                <a16:creationId xmlns:a16="http://schemas.microsoft.com/office/drawing/2014/main" id="{3DCE5534-E0FF-D3DD-B706-B9738F51CBE1}"/>
              </a:ext>
            </a:extLst>
          </p:cNvPr>
          <p:cNvSpPr/>
          <p:nvPr/>
        </p:nvSpPr>
        <p:spPr>
          <a:xfrm>
            <a:off x="8161271" y="5410812"/>
            <a:ext cx="3124211" cy="4562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7" name="CasellaDiTesto 76">
                <a:extLst>
                  <a:ext uri="{FF2B5EF4-FFF2-40B4-BE49-F238E27FC236}">
                    <a16:creationId xmlns:a16="http://schemas.microsoft.com/office/drawing/2014/main" id="{7351EF03-65CA-CD9A-7FC8-DE4DBACB5E96}"/>
                  </a:ext>
                </a:extLst>
              </p:cNvPr>
              <p:cNvSpPr txBox="1"/>
              <p:nvPr/>
            </p:nvSpPr>
            <p:spPr>
              <a:xfrm>
                <a:off x="6531988" y="6014389"/>
                <a:ext cx="3759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𝐺𝑂</m:t>
                      </m:r>
                    </m:oMath>
                  </m:oMathPara>
                </a14:m>
                <a:endParaRPr lang="en-US"/>
              </a:p>
            </p:txBody>
          </p:sp>
        </mc:Choice>
        <mc:Fallback xmlns="">
          <p:sp>
            <p:nvSpPr>
              <p:cNvPr id="77" name="CasellaDiTesto 76">
                <a:extLst>
                  <a:ext uri="{FF2B5EF4-FFF2-40B4-BE49-F238E27FC236}">
                    <a16:creationId xmlns:a16="http://schemas.microsoft.com/office/drawing/2014/main" id="{7351EF03-65CA-CD9A-7FC8-DE4DBACB5E96}"/>
                  </a:ext>
                </a:extLst>
              </p:cNvPr>
              <p:cNvSpPr txBox="1">
                <a:spLocks noRot="1" noChangeAspect="1" noMove="1" noResize="1" noEditPoints="1" noAdjustHandles="1" noChangeArrowheads="1" noChangeShapeType="1" noTextEdit="1"/>
              </p:cNvSpPr>
              <p:nvPr/>
            </p:nvSpPr>
            <p:spPr>
              <a:xfrm>
                <a:off x="6531988" y="6014389"/>
                <a:ext cx="375937" cy="276999"/>
              </a:xfrm>
              <a:prstGeom prst="rect">
                <a:avLst/>
              </a:prstGeom>
              <a:blipFill>
                <a:blip r:embed="rId36"/>
                <a:stretch>
                  <a:fillRect l="-13115" r="-13115" b="-6667"/>
                </a:stretch>
              </a:blipFill>
            </p:spPr>
            <p:txBody>
              <a:bodyPr/>
              <a:lstStyle/>
              <a:p>
                <a:r>
                  <a:rPr lang="it-IT">
                    <a:noFill/>
                  </a:rPr>
                  <a:t> </a:t>
                </a:r>
              </a:p>
            </p:txBody>
          </p:sp>
        </mc:Fallback>
      </mc:AlternateContent>
      <p:sp>
        <p:nvSpPr>
          <p:cNvPr id="78" name="Rettangolo 77">
            <a:extLst>
              <a:ext uri="{FF2B5EF4-FFF2-40B4-BE49-F238E27FC236}">
                <a16:creationId xmlns:a16="http://schemas.microsoft.com/office/drawing/2014/main" id="{33CBDC10-39C5-F79B-690C-54DFD9364E72}"/>
              </a:ext>
            </a:extLst>
          </p:cNvPr>
          <p:cNvSpPr/>
          <p:nvPr/>
        </p:nvSpPr>
        <p:spPr>
          <a:xfrm>
            <a:off x="8060464" y="3607497"/>
            <a:ext cx="3272136" cy="408899"/>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78">
            <a:extLst>
              <a:ext uri="{FF2B5EF4-FFF2-40B4-BE49-F238E27FC236}">
                <a16:creationId xmlns:a16="http://schemas.microsoft.com/office/drawing/2014/main" id="{5C067981-72D6-9BFD-3312-00CA81606F3D}"/>
              </a:ext>
            </a:extLst>
          </p:cNvPr>
          <p:cNvSpPr/>
          <p:nvPr/>
        </p:nvSpPr>
        <p:spPr>
          <a:xfrm>
            <a:off x="8060463" y="4095903"/>
            <a:ext cx="3272137" cy="408899"/>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706823943"/>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Input-Output Analysis: top-down</a:t>
            </a: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7FD0CB7A-B64A-D0F5-451E-916AE8A345A4}"/>
                  </a:ext>
                </a:extLst>
              </p:cNvPr>
              <p:cNvSpPr txBox="1"/>
              <p:nvPr/>
            </p:nvSpPr>
            <p:spPr>
              <a:xfrm>
                <a:off x="402400" y="1490008"/>
                <a:ext cx="5324086" cy="1938992"/>
              </a:xfrm>
              <a:prstGeom prst="rect">
                <a:avLst/>
              </a:prstGeom>
              <a:noFill/>
            </p:spPr>
            <p:txBody>
              <a:bodyPr wrap="square" rtlCol="0">
                <a:spAutoFit/>
              </a:bodyPr>
              <a:lstStyle/>
              <a:p>
                <a:pPr>
                  <a:spcBef>
                    <a:spcPts val="600"/>
                  </a:spcBef>
                  <a:spcAft>
                    <a:spcPts val="600"/>
                  </a:spcAft>
                </a:pPr>
                <a:r>
                  <a:rPr lang="en-US" sz="1600" b="1" dirty="0"/>
                  <a:t>A focus on Value Added</a:t>
                </a:r>
              </a:p>
              <a:p>
                <a:pPr marL="742950" lvl="1" indent="-285750">
                  <a:spcBef>
                    <a:spcPts val="600"/>
                  </a:spcBef>
                  <a:buFont typeface="Arial" panose="020B0604020202020204" pitchFamily="34" charset="0"/>
                  <a:buChar char="•"/>
                </a:pPr>
                <a:r>
                  <a:rPr lang="en-US" sz="1400" dirty="0"/>
                  <a:t>What “adds” value to intermediate inputs, which would otherwise be just a bunch of unfinished products</a:t>
                </a:r>
              </a:p>
              <a:p>
                <a:pPr marL="742950" lvl="1" indent="-285750">
                  <a:spcBef>
                    <a:spcPts val="600"/>
                  </a:spcBef>
                  <a:buFont typeface="Arial" panose="020B0604020202020204" pitchFamily="34" charset="0"/>
                  <a:buChar char="•"/>
                </a:pPr>
                <a:r>
                  <a:rPr lang="en-US" sz="1400" dirty="0"/>
                  <a:t>Together with other inputs (e.g., imports) they are known as “</a:t>
                </a:r>
                <a:r>
                  <a:rPr lang="en-US" sz="1400" b="1" dirty="0">
                    <a:solidFill>
                      <a:schemeClr val="accent2"/>
                    </a:solidFill>
                  </a:rPr>
                  <a:t>factors of production</a:t>
                </a:r>
                <a:r>
                  <a:rPr lang="en-US" sz="1400" dirty="0"/>
                  <a:t>” </a:t>
                </a:r>
              </a:p>
              <a:p>
                <a:pPr marL="742950" lvl="1" indent="-285750">
                  <a:spcBef>
                    <a:spcPts val="600"/>
                  </a:spcBef>
                  <a:buFont typeface="Arial" panose="020B0604020202020204" pitchFamily="34" charset="0"/>
                  <a:buChar char="•"/>
                </a:pPr>
                <a:r>
                  <a:rPr lang="en-US" sz="1400" dirty="0"/>
                  <a:t>Value (€) of activity production output </a:t>
                </a:r>
                <a14:m>
                  <m:oMath xmlns:m="http://schemas.openxmlformats.org/officeDocument/2006/math">
                    <m:r>
                      <a:rPr lang="en-US" sz="1400" b="1" dirty="0">
                        <a:latin typeface="Cambria Math" panose="02040503050406030204" pitchFamily="18" charset="0"/>
                      </a:rPr>
                      <m:t>𝐱</m:t>
                    </m:r>
                  </m:oMath>
                </a14:m>
                <a:r>
                  <a:rPr lang="en-US" sz="1400" b="1" dirty="0"/>
                  <a:t> </a:t>
                </a:r>
                <a:r>
                  <a:rPr lang="en-US" sz="1400" dirty="0"/>
                  <a:t>equals value of intermediate production plus “</a:t>
                </a:r>
                <a:r>
                  <a:rPr lang="en-US" sz="1400" b="1" dirty="0">
                    <a:solidFill>
                      <a:schemeClr val="accent2"/>
                    </a:solidFill>
                  </a:rPr>
                  <a:t>factors of production</a:t>
                </a:r>
                <a:r>
                  <a:rPr lang="en-US" sz="1400" dirty="0"/>
                  <a:t>” </a:t>
                </a:r>
              </a:p>
            </p:txBody>
          </p:sp>
        </mc:Choice>
        <mc:Fallback xmlns="">
          <p:sp>
            <p:nvSpPr>
              <p:cNvPr id="2" name="CasellaDiTesto 1">
                <a:extLst>
                  <a:ext uri="{FF2B5EF4-FFF2-40B4-BE49-F238E27FC236}">
                    <a16:creationId xmlns:a16="http://schemas.microsoft.com/office/drawing/2014/main" id="{7FD0CB7A-B64A-D0F5-451E-916AE8A345A4}"/>
                  </a:ext>
                </a:extLst>
              </p:cNvPr>
              <p:cNvSpPr txBox="1">
                <a:spLocks noRot="1" noChangeAspect="1" noMove="1" noResize="1" noEditPoints="1" noAdjustHandles="1" noChangeArrowheads="1" noChangeShapeType="1" noTextEdit="1"/>
              </p:cNvSpPr>
              <p:nvPr/>
            </p:nvSpPr>
            <p:spPr>
              <a:xfrm>
                <a:off x="402400" y="1490008"/>
                <a:ext cx="5324086" cy="1938992"/>
              </a:xfrm>
              <a:prstGeom prst="rect">
                <a:avLst/>
              </a:prstGeom>
              <a:blipFill>
                <a:blip r:embed="rId3"/>
                <a:stretch>
                  <a:fillRect l="-573" t="-940" r="-229" b="-2194"/>
                </a:stretch>
              </a:blipFill>
            </p:spPr>
            <p:txBody>
              <a:bodyPr/>
              <a:lstStyle/>
              <a:p>
                <a:r>
                  <a:rPr lang="it-IT">
                    <a:noFill/>
                  </a:rPr>
                  <a:t> </a:t>
                </a:r>
              </a:p>
            </p:txBody>
          </p:sp>
        </mc:Fallback>
      </mc:AlternateContent>
      <p:pic>
        <p:nvPicPr>
          <p:cNvPr id="5" name="Picture 7" descr="Shape&#10;&#10;Description automatically generated with low confidence">
            <a:extLst>
              <a:ext uri="{FF2B5EF4-FFF2-40B4-BE49-F238E27FC236}">
                <a16:creationId xmlns:a16="http://schemas.microsoft.com/office/drawing/2014/main" id="{86C789AA-506F-F540-F9C2-23212B47F26C}"/>
              </a:ext>
            </a:extLst>
          </p:cNvPr>
          <p:cNvPicPr>
            <a:picLocks noChangeAspect="1"/>
          </p:cNvPicPr>
          <p:nvPr/>
        </p:nvPicPr>
        <p:blipFill rotWithShape="1">
          <a:blip r:embed="rId4"/>
          <a:srcRect b="15918"/>
          <a:stretch/>
        </p:blipFill>
        <p:spPr>
          <a:xfrm rot="18247629">
            <a:off x="5908204" y="2066239"/>
            <a:ext cx="629045" cy="528911"/>
          </a:xfrm>
          <a:prstGeom prst="rect">
            <a:avLst/>
          </a:prstGeom>
        </p:spPr>
      </p:pic>
      <p:pic>
        <p:nvPicPr>
          <p:cNvPr id="7" name="Picture 8" descr="Shape&#10;&#10;Description automatically generated with low confidence">
            <a:extLst>
              <a:ext uri="{FF2B5EF4-FFF2-40B4-BE49-F238E27FC236}">
                <a16:creationId xmlns:a16="http://schemas.microsoft.com/office/drawing/2014/main" id="{E1F20BBF-2D0E-82BD-CF1A-8AC059886327}"/>
              </a:ext>
            </a:extLst>
          </p:cNvPr>
          <p:cNvPicPr>
            <a:picLocks noChangeAspect="1"/>
          </p:cNvPicPr>
          <p:nvPr/>
        </p:nvPicPr>
        <p:blipFill rotWithShape="1">
          <a:blip r:embed="rId5"/>
          <a:srcRect b="12653"/>
          <a:stretch/>
        </p:blipFill>
        <p:spPr>
          <a:xfrm rot="19620152">
            <a:off x="6529104" y="2466009"/>
            <a:ext cx="492543" cy="430221"/>
          </a:xfrm>
          <a:prstGeom prst="rect">
            <a:avLst/>
          </a:prstGeom>
        </p:spPr>
      </p:pic>
      <p:pic>
        <p:nvPicPr>
          <p:cNvPr id="8" name="Picture 9" descr="Shape&#10;&#10;Description automatically generated with low confidence">
            <a:extLst>
              <a:ext uri="{FF2B5EF4-FFF2-40B4-BE49-F238E27FC236}">
                <a16:creationId xmlns:a16="http://schemas.microsoft.com/office/drawing/2014/main" id="{82229D3E-7DBC-54B5-6FCF-940756C998E9}"/>
              </a:ext>
            </a:extLst>
          </p:cNvPr>
          <p:cNvPicPr>
            <a:picLocks noChangeAspect="1"/>
          </p:cNvPicPr>
          <p:nvPr/>
        </p:nvPicPr>
        <p:blipFill rotWithShape="1">
          <a:blip r:embed="rId6"/>
          <a:srcRect l="30408" t="8706" r="31497" b="20907"/>
          <a:stretch/>
        </p:blipFill>
        <p:spPr>
          <a:xfrm rot="3830065">
            <a:off x="6753166" y="1901232"/>
            <a:ext cx="306358" cy="566033"/>
          </a:xfrm>
          <a:prstGeom prst="rect">
            <a:avLst/>
          </a:prstGeom>
        </p:spPr>
      </p:pic>
      <p:pic>
        <p:nvPicPr>
          <p:cNvPr id="9" name="Picture 10" descr="Shape&#10;&#10;Description automatically generated with low confidence">
            <a:extLst>
              <a:ext uri="{FF2B5EF4-FFF2-40B4-BE49-F238E27FC236}">
                <a16:creationId xmlns:a16="http://schemas.microsoft.com/office/drawing/2014/main" id="{1F05B264-9A25-0BCC-8A78-AFFB5AA5A0C2}"/>
              </a:ext>
            </a:extLst>
          </p:cNvPr>
          <p:cNvPicPr>
            <a:picLocks noChangeAspect="1"/>
          </p:cNvPicPr>
          <p:nvPr/>
        </p:nvPicPr>
        <p:blipFill rotWithShape="1">
          <a:blip r:embed="rId7"/>
          <a:srcRect l="13990" t="16418" r="14354" b="24808"/>
          <a:stretch/>
        </p:blipFill>
        <p:spPr>
          <a:xfrm>
            <a:off x="7199940" y="2366587"/>
            <a:ext cx="482745" cy="395974"/>
          </a:xfrm>
          <a:prstGeom prst="rect">
            <a:avLst/>
          </a:prstGeom>
        </p:spPr>
      </p:pic>
      <p:pic>
        <p:nvPicPr>
          <p:cNvPr id="10" name="Picture 11" descr="Shape&#10;&#10;Description automatically generated with low confidence">
            <a:extLst>
              <a:ext uri="{FF2B5EF4-FFF2-40B4-BE49-F238E27FC236}">
                <a16:creationId xmlns:a16="http://schemas.microsoft.com/office/drawing/2014/main" id="{1AF561BF-6C17-BD5C-7013-030C899F2C11}"/>
              </a:ext>
            </a:extLst>
          </p:cNvPr>
          <p:cNvPicPr>
            <a:picLocks noChangeAspect="1"/>
          </p:cNvPicPr>
          <p:nvPr/>
        </p:nvPicPr>
        <p:blipFill rotWithShape="1">
          <a:blip r:embed="rId8"/>
          <a:srcRect b="14195"/>
          <a:stretch/>
        </p:blipFill>
        <p:spPr>
          <a:xfrm>
            <a:off x="7071168" y="5456343"/>
            <a:ext cx="1000196" cy="858219"/>
          </a:xfrm>
          <a:prstGeom prst="rect">
            <a:avLst/>
          </a:prstGeom>
        </p:spPr>
      </p:pic>
      <p:pic>
        <p:nvPicPr>
          <p:cNvPr id="11" name="Picture 12" descr="Shape&#10;&#10;Description automatically generated with low confidence">
            <a:extLst>
              <a:ext uri="{FF2B5EF4-FFF2-40B4-BE49-F238E27FC236}">
                <a16:creationId xmlns:a16="http://schemas.microsoft.com/office/drawing/2014/main" id="{60D1CB0F-4E19-0985-974F-1808DBFFB2DA}"/>
              </a:ext>
            </a:extLst>
          </p:cNvPr>
          <p:cNvPicPr>
            <a:picLocks noChangeAspect="1"/>
          </p:cNvPicPr>
          <p:nvPr/>
        </p:nvPicPr>
        <p:blipFill rotWithShape="1">
          <a:blip r:embed="rId9"/>
          <a:srcRect b="12653"/>
          <a:stretch/>
        </p:blipFill>
        <p:spPr>
          <a:xfrm>
            <a:off x="8540554" y="5560175"/>
            <a:ext cx="867930" cy="758110"/>
          </a:xfrm>
          <a:prstGeom prst="rect">
            <a:avLst/>
          </a:prstGeom>
        </p:spPr>
      </p:pic>
      <p:pic>
        <p:nvPicPr>
          <p:cNvPr id="12" name="Picture 13" descr="Shape&#10;&#10;Description automatically generated with low confidence">
            <a:extLst>
              <a:ext uri="{FF2B5EF4-FFF2-40B4-BE49-F238E27FC236}">
                <a16:creationId xmlns:a16="http://schemas.microsoft.com/office/drawing/2014/main" id="{DD1344AA-85DF-38A7-BEE8-B041A4BBCABD}"/>
              </a:ext>
            </a:extLst>
          </p:cNvPr>
          <p:cNvPicPr>
            <a:picLocks noChangeAspect="1"/>
          </p:cNvPicPr>
          <p:nvPr/>
        </p:nvPicPr>
        <p:blipFill rotWithShape="1">
          <a:blip r:embed="rId10"/>
          <a:srcRect b="13288"/>
          <a:stretch/>
        </p:blipFill>
        <p:spPr>
          <a:xfrm>
            <a:off x="9701930" y="5382830"/>
            <a:ext cx="1130341" cy="980142"/>
          </a:xfrm>
          <a:prstGeom prst="rect">
            <a:avLst/>
          </a:prstGeom>
        </p:spPr>
      </p:pic>
      <p:pic>
        <p:nvPicPr>
          <p:cNvPr id="13" name="Picture 15" descr="Shape&#10;&#10;Description automatically generated with low confidence">
            <a:extLst>
              <a:ext uri="{FF2B5EF4-FFF2-40B4-BE49-F238E27FC236}">
                <a16:creationId xmlns:a16="http://schemas.microsoft.com/office/drawing/2014/main" id="{D4C64126-656C-9444-66E9-03DA70777274}"/>
              </a:ext>
            </a:extLst>
          </p:cNvPr>
          <p:cNvPicPr>
            <a:picLocks noChangeAspect="1"/>
          </p:cNvPicPr>
          <p:nvPr/>
        </p:nvPicPr>
        <p:blipFill rotWithShape="1">
          <a:blip r:embed="rId11"/>
          <a:srcRect l="27362" r="20485" b="15011"/>
          <a:stretch/>
        </p:blipFill>
        <p:spPr>
          <a:xfrm>
            <a:off x="8686347" y="1976128"/>
            <a:ext cx="482603" cy="786433"/>
          </a:xfrm>
          <a:prstGeom prst="rect">
            <a:avLst/>
          </a:prstGeom>
        </p:spPr>
      </p:pic>
      <p:pic>
        <p:nvPicPr>
          <p:cNvPr id="14" name="Picture 16" descr="Shape&#10;&#10;Description automatically generated with low confidence">
            <a:extLst>
              <a:ext uri="{FF2B5EF4-FFF2-40B4-BE49-F238E27FC236}">
                <a16:creationId xmlns:a16="http://schemas.microsoft.com/office/drawing/2014/main" id="{88781A3E-497E-AC74-2361-7E10E0FC0E0E}"/>
              </a:ext>
            </a:extLst>
          </p:cNvPr>
          <p:cNvPicPr>
            <a:picLocks noChangeAspect="1"/>
          </p:cNvPicPr>
          <p:nvPr/>
        </p:nvPicPr>
        <p:blipFill rotWithShape="1">
          <a:blip r:embed="rId12"/>
          <a:srcRect b="13379"/>
          <a:stretch/>
        </p:blipFill>
        <p:spPr>
          <a:xfrm flipH="1">
            <a:off x="10017458" y="1937522"/>
            <a:ext cx="882798" cy="764690"/>
          </a:xfrm>
          <a:prstGeom prst="rect">
            <a:avLst/>
          </a:prstGeom>
        </p:spPr>
      </p:pic>
      <p:pic>
        <p:nvPicPr>
          <p:cNvPr id="15" name="Picture 17" descr="Shape&#10;&#10;Description automatically generated with low confidence">
            <a:extLst>
              <a:ext uri="{FF2B5EF4-FFF2-40B4-BE49-F238E27FC236}">
                <a16:creationId xmlns:a16="http://schemas.microsoft.com/office/drawing/2014/main" id="{515960BA-4BE9-E3E6-2249-6D5B444EB031}"/>
              </a:ext>
            </a:extLst>
          </p:cNvPr>
          <p:cNvPicPr>
            <a:picLocks noChangeAspect="1"/>
          </p:cNvPicPr>
          <p:nvPr/>
        </p:nvPicPr>
        <p:blipFill rotWithShape="1">
          <a:blip r:embed="rId13"/>
          <a:srcRect b="13560"/>
          <a:stretch/>
        </p:blipFill>
        <p:spPr>
          <a:xfrm>
            <a:off x="10832271" y="2306618"/>
            <a:ext cx="406771" cy="351612"/>
          </a:xfrm>
          <a:prstGeom prst="rect">
            <a:avLst/>
          </a:prstGeom>
        </p:spPr>
      </p:pic>
      <p:sp>
        <p:nvSpPr>
          <p:cNvPr id="16" name="Arrow: Right 18">
            <a:extLst>
              <a:ext uri="{FF2B5EF4-FFF2-40B4-BE49-F238E27FC236}">
                <a16:creationId xmlns:a16="http://schemas.microsoft.com/office/drawing/2014/main" id="{C0EC4FAB-5B7D-DF2F-63B4-00BB87483335}"/>
              </a:ext>
            </a:extLst>
          </p:cNvPr>
          <p:cNvSpPr/>
          <p:nvPr/>
        </p:nvSpPr>
        <p:spPr>
          <a:xfrm>
            <a:off x="8041220" y="2233538"/>
            <a:ext cx="388405" cy="26609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7" name="Arrow: Right 18">
            <a:extLst>
              <a:ext uri="{FF2B5EF4-FFF2-40B4-BE49-F238E27FC236}">
                <a16:creationId xmlns:a16="http://schemas.microsoft.com/office/drawing/2014/main" id="{4740416C-D6D2-89CB-8FE0-30BDB3D1BE18}"/>
              </a:ext>
            </a:extLst>
          </p:cNvPr>
          <p:cNvSpPr/>
          <p:nvPr/>
        </p:nvSpPr>
        <p:spPr>
          <a:xfrm>
            <a:off x="9421516" y="2233538"/>
            <a:ext cx="388405" cy="26609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8" name="CasellaDiTesto 17">
            <a:extLst>
              <a:ext uri="{FF2B5EF4-FFF2-40B4-BE49-F238E27FC236}">
                <a16:creationId xmlns:a16="http://schemas.microsoft.com/office/drawing/2014/main" id="{8D66150F-BE20-C8C4-9B19-29AAD78EF9B7}"/>
              </a:ext>
            </a:extLst>
          </p:cNvPr>
          <p:cNvSpPr txBox="1"/>
          <p:nvPr/>
        </p:nvSpPr>
        <p:spPr>
          <a:xfrm>
            <a:off x="5047477" y="3062033"/>
            <a:ext cx="6558414" cy="2046714"/>
          </a:xfrm>
          <a:prstGeom prst="rect">
            <a:avLst/>
          </a:prstGeom>
          <a:noFill/>
        </p:spPr>
        <p:txBody>
          <a:bodyPr wrap="square" rtlCol="0">
            <a:spAutoFit/>
          </a:bodyPr>
          <a:lstStyle/>
          <a:p>
            <a:pPr marL="742950" lvl="1" indent="-285750">
              <a:spcBef>
                <a:spcPts val="600"/>
              </a:spcBef>
              <a:buFont typeface="Arial" panose="020B0604020202020204" pitchFamily="34" charset="0"/>
              <a:buChar char="•"/>
            </a:pPr>
            <a:r>
              <a:rPr lang="en-US" sz="1400" dirty="0"/>
              <a:t>Value added is usually disaggregated into 3 main categories: </a:t>
            </a:r>
          </a:p>
          <a:p>
            <a:pPr marL="1200150" lvl="2" indent="-285750">
              <a:spcBef>
                <a:spcPts val="600"/>
              </a:spcBef>
              <a:buFont typeface="Courier New" panose="02070309020205020404" pitchFamily="49" charset="0"/>
              <a:buChar char="o"/>
            </a:pPr>
            <a:r>
              <a:rPr lang="en-US" sz="1400" b="1" dirty="0"/>
              <a:t>Labor compensation: </a:t>
            </a:r>
            <a:r>
              <a:rPr lang="en-US" sz="1400" dirty="0"/>
              <a:t>workers provide intrinsic fundamental value to products (design, assembly, …)</a:t>
            </a:r>
          </a:p>
          <a:p>
            <a:pPr marL="1200150" lvl="2" indent="-285750">
              <a:spcBef>
                <a:spcPts val="600"/>
              </a:spcBef>
              <a:buFont typeface="Courier New" panose="02070309020205020404" pitchFamily="49" charset="0"/>
              <a:buChar char="o"/>
            </a:pPr>
            <a:r>
              <a:rPr lang="en-US" sz="1400" b="1" dirty="0"/>
              <a:t>Capital consumption and operational margins</a:t>
            </a:r>
            <a:r>
              <a:rPr lang="en-US" sz="1400" dirty="0"/>
              <a:t>: amortization of infrastructure required to support the production process (machinery, buildings, …); deficits or surplus of the economic activity</a:t>
            </a:r>
          </a:p>
          <a:p>
            <a:pPr marL="1200150" lvl="2" indent="-285750">
              <a:spcBef>
                <a:spcPts val="600"/>
              </a:spcBef>
              <a:buFont typeface="Courier New" panose="02070309020205020404" pitchFamily="49" charset="0"/>
              <a:buChar char="o"/>
            </a:pPr>
            <a:r>
              <a:rPr lang="en-US" sz="1400" b="1" dirty="0"/>
              <a:t>Taxes</a:t>
            </a:r>
            <a:r>
              <a:rPr lang="en-US" sz="1400" dirty="0"/>
              <a:t>: compensation paid to government to take advantage of public services (streets, other infrastructures)</a:t>
            </a:r>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F91C4341-7A78-0E32-FD4E-B34C35BA6A16}"/>
                  </a:ext>
                </a:extLst>
              </p:cNvPr>
              <p:cNvSpPr txBox="1"/>
              <p:nvPr/>
            </p:nvSpPr>
            <p:spPr>
              <a:xfrm>
                <a:off x="2831320" y="4270031"/>
                <a:ext cx="969047"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12</m:t>
                                </m:r>
                              </m:sub>
                            </m:sSub>
                          </m:e>
                        </m:m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2</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b="0" i="1" smtClean="0">
                                    <a:latin typeface="Cambria Math" panose="02040503050406030204" pitchFamily="18" charset="0"/>
                                  </a:rPr>
                                  <m:t>2</m:t>
                                </m:r>
                                <m:r>
                                  <a:rPr lang="it-IT" i="1">
                                    <a:latin typeface="Cambria Math" panose="02040503050406030204" pitchFamily="18" charset="0"/>
                                  </a:rPr>
                                  <m:t>2</m:t>
                                </m:r>
                              </m:sub>
                            </m:sSub>
                          </m:e>
                        </m:mr>
                      </m:m>
                    </m:oMath>
                  </m:oMathPara>
                </a14:m>
                <a:endParaRPr lang="en-US"/>
              </a:p>
            </p:txBody>
          </p:sp>
        </mc:Choice>
        <mc:Fallback xmlns="">
          <p:sp>
            <p:nvSpPr>
              <p:cNvPr id="19" name="CasellaDiTesto 18">
                <a:extLst>
                  <a:ext uri="{FF2B5EF4-FFF2-40B4-BE49-F238E27FC236}">
                    <a16:creationId xmlns:a16="http://schemas.microsoft.com/office/drawing/2014/main" id="{F91C4341-7A78-0E32-FD4E-B34C35BA6A16}"/>
                  </a:ext>
                </a:extLst>
              </p:cNvPr>
              <p:cNvSpPr txBox="1">
                <a:spLocks noRot="1" noChangeAspect="1" noMove="1" noResize="1" noEditPoints="1" noAdjustHandles="1" noChangeArrowheads="1" noChangeShapeType="1" noTextEdit="1"/>
              </p:cNvSpPr>
              <p:nvPr/>
            </p:nvSpPr>
            <p:spPr>
              <a:xfrm>
                <a:off x="2831320" y="4270031"/>
                <a:ext cx="969047" cy="509307"/>
              </a:xfrm>
              <a:prstGeom prst="rect">
                <a:avLst/>
              </a:prstGeom>
              <a:blipFill>
                <a:blip r:embed="rId15"/>
                <a:stretch>
                  <a:fillRect/>
                </a:stretch>
              </a:blipFill>
            </p:spPr>
            <p:txBody>
              <a:bodyPr/>
              <a:lstStyle/>
              <a:p>
                <a:r>
                  <a:rPr lang="it-IT">
                    <a:noFill/>
                  </a:rPr>
                  <a:t> </a:t>
                </a:r>
              </a:p>
            </p:txBody>
          </p:sp>
        </mc:Fallback>
      </mc:AlternateContent>
      <p:sp>
        <p:nvSpPr>
          <p:cNvPr id="20" name="CasellaDiTesto 19">
            <a:extLst>
              <a:ext uri="{FF2B5EF4-FFF2-40B4-BE49-F238E27FC236}">
                <a16:creationId xmlns:a16="http://schemas.microsoft.com/office/drawing/2014/main" id="{60FD2D12-E61F-67E5-23B8-7601D3F25D1F}"/>
              </a:ext>
            </a:extLst>
          </p:cNvPr>
          <p:cNvSpPr txBox="1"/>
          <p:nvPr/>
        </p:nvSpPr>
        <p:spPr>
          <a:xfrm>
            <a:off x="820558" y="4282783"/>
            <a:ext cx="1306603" cy="523220"/>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p:sp>
        <p:nvSpPr>
          <p:cNvPr id="21" name="Rettangolo 20">
            <a:extLst>
              <a:ext uri="{FF2B5EF4-FFF2-40B4-BE49-F238E27FC236}">
                <a16:creationId xmlns:a16="http://schemas.microsoft.com/office/drawing/2014/main" id="{3F3AB89C-39AC-77BF-97F3-3FEFEDA2AB2D}"/>
              </a:ext>
            </a:extLst>
          </p:cNvPr>
          <p:cNvSpPr/>
          <p:nvPr/>
        </p:nvSpPr>
        <p:spPr>
          <a:xfrm>
            <a:off x="2714260" y="4155211"/>
            <a:ext cx="1207008" cy="775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21">
            <a:extLst>
              <a:ext uri="{FF2B5EF4-FFF2-40B4-BE49-F238E27FC236}">
                <a16:creationId xmlns:a16="http://schemas.microsoft.com/office/drawing/2014/main" id="{E2364C8B-F9F8-3E29-B1D5-3575D60C4FD9}"/>
              </a:ext>
            </a:extLst>
          </p:cNvPr>
          <p:cNvSpPr/>
          <p:nvPr/>
        </p:nvSpPr>
        <p:spPr>
          <a:xfrm>
            <a:off x="2714260" y="5120837"/>
            <a:ext cx="1207008" cy="6621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FDAFC1CC-15C6-5EC5-FC2A-9EBAE1BD96B3}"/>
                  </a:ext>
                </a:extLst>
              </p:cNvPr>
              <p:cNvSpPr txBox="1"/>
              <p:nvPr/>
            </p:nvSpPr>
            <p:spPr>
              <a:xfrm>
                <a:off x="2189983" y="4253544"/>
                <a:ext cx="398633" cy="5524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a:rPr lang="it-IT" i="1" smtClean="0">
                                <a:latin typeface="Cambria Math" panose="02040503050406030204" pitchFamily="18" charset="0"/>
                              </a:rPr>
                              <m:t>1</m:t>
                            </m:r>
                          </m:e>
                        </m:mr>
                        <m:mr>
                          <m:e>
                            <m:r>
                              <a:rPr lang="it-IT" i="1" smtClean="0">
                                <a:latin typeface="Cambria Math" panose="02040503050406030204" pitchFamily="18" charset="0"/>
                              </a:rPr>
                              <m:t>2</m:t>
                            </m:r>
                          </m:e>
                        </m:mr>
                      </m:m>
                    </m:oMath>
                  </m:oMathPara>
                </a14:m>
                <a:endParaRPr lang="en-US"/>
              </a:p>
            </p:txBody>
          </p:sp>
        </mc:Choice>
        <mc:Fallback xmlns="">
          <p:sp>
            <p:nvSpPr>
              <p:cNvPr id="23" name="CasellaDiTesto 22">
                <a:extLst>
                  <a:ext uri="{FF2B5EF4-FFF2-40B4-BE49-F238E27FC236}">
                    <a16:creationId xmlns:a16="http://schemas.microsoft.com/office/drawing/2014/main" id="{FDAFC1CC-15C6-5EC5-FC2A-9EBAE1BD96B3}"/>
                  </a:ext>
                </a:extLst>
              </p:cNvPr>
              <p:cNvSpPr txBox="1">
                <a:spLocks noRot="1" noChangeAspect="1" noMove="1" noResize="1" noEditPoints="1" noAdjustHandles="1" noChangeArrowheads="1" noChangeShapeType="1" noTextEdit="1"/>
              </p:cNvSpPr>
              <p:nvPr/>
            </p:nvSpPr>
            <p:spPr>
              <a:xfrm>
                <a:off x="2189983" y="4253544"/>
                <a:ext cx="398633" cy="552459"/>
              </a:xfrm>
              <a:prstGeom prst="rect">
                <a:avLst/>
              </a:prstGeom>
              <a:blipFill>
                <a:blip r:embed="rId1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7E54861A-380E-C77A-EB5E-97BA1E21CB82}"/>
                  </a:ext>
                </a:extLst>
              </p:cNvPr>
              <p:cNvSpPr txBox="1"/>
              <p:nvPr/>
            </p:nvSpPr>
            <p:spPr>
              <a:xfrm>
                <a:off x="2870791" y="3764893"/>
                <a:ext cx="89010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r>
                              <m:rPr>
                                <m:brk m:alnAt="7"/>
                              </m:rPr>
                              <a:rPr lang="it-IT" b="0" i="1" smtClean="0">
                                <a:latin typeface="Cambria Math" panose="02040503050406030204" pitchFamily="18" charset="0"/>
                              </a:rPr>
                              <m:t>1</m:t>
                            </m:r>
                          </m:e>
                          <m:e>
                            <m:r>
                              <a:rPr lang="it-IT" b="0" i="1" smtClean="0">
                                <a:latin typeface="Cambria Math" panose="02040503050406030204" pitchFamily="18" charset="0"/>
                              </a:rPr>
                              <m:t>   2</m:t>
                            </m:r>
                          </m:e>
                        </m:mr>
                      </m:m>
                    </m:oMath>
                  </m:oMathPara>
                </a14:m>
                <a:endParaRPr lang="en-US" dirty="0"/>
              </a:p>
            </p:txBody>
          </p:sp>
        </mc:Choice>
        <mc:Fallback xmlns="">
          <p:sp>
            <p:nvSpPr>
              <p:cNvPr id="24" name="CasellaDiTesto 23">
                <a:extLst>
                  <a:ext uri="{FF2B5EF4-FFF2-40B4-BE49-F238E27FC236}">
                    <a16:creationId xmlns:a16="http://schemas.microsoft.com/office/drawing/2014/main" id="{7E54861A-380E-C77A-EB5E-97BA1E21CB82}"/>
                  </a:ext>
                </a:extLst>
              </p:cNvPr>
              <p:cNvSpPr txBox="1">
                <a:spLocks noRot="1" noChangeAspect="1" noMove="1" noResize="1" noEditPoints="1" noAdjustHandles="1" noChangeArrowheads="1" noChangeShapeType="1" noTextEdit="1"/>
              </p:cNvSpPr>
              <p:nvPr/>
            </p:nvSpPr>
            <p:spPr>
              <a:xfrm>
                <a:off x="2870791" y="3764893"/>
                <a:ext cx="890104" cy="369332"/>
              </a:xfrm>
              <a:prstGeom prst="rect">
                <a:avLst/>
              </a:prstGeom>
              <a:blipFill>
                <a:blip r:embed="rId17"/>
                <a:stretch>
                  <a:fillRect/>
                </a:stretch>
              </a:blipFill>
            </p:spPr>
            <p:txBody>
              <a:bodyPr/>
              <a:lstStyle/>
              <a:p>
                <a:r>
                  <a:rPr lang="it-IT">
                    <a:noFill/>
                  </a:rPr>
                  <a:t> </a:t>
                </a:r>
              </a:p>
            </p:txBody>
          </p:sp>
        </mc:Fallback>
      </mc:AlternateContent>
      <p:sp>
        <p:nvSpPr>
          <p:cNvPr id="25" name="CasellaDiTesto 24">
            <a:extLst>
              <a:ext uri="{FF2B5EF4-FFF2-40B4-BE49-F238E27FC236}">
                <a16:creationId xmlns:a16="http://schemas.microsoft.com/office/drawing/2014/main" id="{7229A0F0-F221-789B-6D03-0C0CE1BD2162}"/>
              </a:ext>
            </a:extLst>
          </p:cNvPr>
          <p:cNvSpPr txBox="1"/>
          <p:nvPr/>
        </p:nvSpPr>
        <p:spPr>
          <a:xfrm>
            <a:off x="2325412" y="3528210"/>
            <a:ext cx="2015650" cy="307777"/>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p:sp>
        <p:nvSpPr>
          <p:cNvPr id="26" name="CasellaDiTesto 25">
            <a:extLst>
              <a:ext uri="{FF2B5EF4-FFF2-40B4-BE49-F238E27FC236}">
                <a16:creationId xmlns:a16="http://schemas.microsoft.com/office/drawing/2014/main" id="{A07AA69E-6974-7AE0-E85F-029634E9AAB9}"/>
              </a:ext>
            </a:extLst>
          </p:cNvPr>
          <p:cNvSpPr txBox="1"/>
          <p:nvPr/>
        </p:nvSpPr>
        <p:spPr>
          <a:xfrm>
            <a:off x="1630336" y="5136110"/>
            <a:ext cx="945123"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Labor</a:t>
            </a:r>
          </a:p>
        </p:txBody>
      </p:sp>
      <p:sp>
        <p:nvSpPr>
          <p:cNvPr id="27" name="CasellaDiTesto 26">
            <a:extLst>
              <a:ext uri="{FF2B5EF4-FFF2-40B4-BE49-F238E27FC236}">
                <a16:creationId xmlns:a16="http://schemas.microsoft.com/office/drawing/2014/main" id="{4F00E426-0A2D-F8DD-DF23-D9BE16634C06}"/>
              </a:ext>
            </a:extLst>
          </p:cNvPr>
          <p:cNvSpPr txBox="1"/>
          <p:nvPr/>
        </p:nvSpPr>
        <p:spPr>
          <a:xfrm>
            <a:off x="989412" y="5412939"/>
            <a:ext cx="1586048"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Capital, taxes, …</a:t>
            </a:r>
          </a:p>
        </p:txBody>
      </p:sp>
      <p:sp>
        <p:nvSpPr>
          <p:cNvPr id="28" name="CasellaDiTesto 27">
            <a:extLst>
              <a:ext uri="{FF2B5EF4-FFF2-40B4-BE49-F238E27FC236}">
                <a16:creationId xmlns:a16="http://schemas.microsoft.com/office/drawing/2014/main" id="{EEE51D5E-4B0C-9ECE-232B-0EA1C9BBA154}"/>
              </a:ext>
            </a:extLst>
          </p:cNvPr>
          <p:cNvSpPr txBox="1"/>
          <p:nvPr/>
        </p:nvSpPr>
        <p:spPr>
          <a:xfrm>
            <a:off x="1543208" y="5985496"/>
            <a:ext cx="1032251"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Imports</a:t>
            </a:r>
          </a:p>
        </p:txBody>
      </p: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16D3759D-516A-6C05-6FD7-8258A2ACFFD7}"/>
                  </a:ext>
                </a:extLst>
              </p:cNvPr>
              <p:cNvSpPr txBox="1"/>
              <p:nvPr/>
            </p:nvSpPr>
            <p:spPr>
              <a:xfrm>
                <a:off x="4046240" y="4398442"/>
                <a:ext cx="44396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a:solidFill>
                                <a:srgbClr val="FF0000"/>
                              </a:solidFill>
                              <a:latin typeface="Cambria Math" panose="02040503050406030204" pitchFamily="18" charset="0"/>
                            </a:rPr>
                            <m:t>𝐙</m:t>
                          </m:r>
                        </m:e>
                        <m:sub>
                          <m:r>
                            <a:rPr lang="it-IT" b="0" i="1" smtClean="0">
                              <a:solidFill>
                                <a:srgbClr val="FF0000"/>
                              </a:solidFill>
                              <a:latin typeface="Cambria Math" panose="02040503050406030204" pitchFamily="18" charset="0"/>
                            </a:rPr>
                            <m:t>2,2</m:t>
                          </m:r>
                        </m:sub>
                      </m:sSub>
                    </m:oMath>
                  </m:oMathPara>
                </a14:m>
                <a:endParaRPr lang="en-US">
                  <a:solidFill>
                    <a:srgbClr val="FF0000"/>
                  </a:solidFill>
                </a:endParaRPr>
              </a:p>
            </p:txBody>
          </p:sp>
        </mc:Choice>
        <mc:Fallback xmlns="">
          <p:sp>
            <p:nvSpPr>
              <p:cNvPr id="29" name="CasellaDiTesto 28">
                <a:extLst>
                  <a:ext uri="{FF2B5EF4-FFF2-40B4-BE49-F238E27FC236}">
                    <a16:creationId xmlns:a16="http://schemas.microsoft.com/office/drawing/2014/main" id="{16D3759D-516A-6C05-6FD7-8258A2ACFFD7}"/>
                  </a:ext>
                </a:extLst>
              </p:cNvPr>
              <p:cNvSpPr txBox="1">
                <a:spLocks noRot="1" noChangeAspect="1" noMove="1" noResize="1" noEditPoints="1" noAdjustHandles="1" noChangeArrowheads="1" noChangeShapeType="1" noTextEdit="1"/>
              </p:cNvSpPr>
              <p:nvPr/>
            </p:nvSpPr>
            <p:spPr>
              <a:xfrm>
                <a:off x="4046240" y="4398442"/>
                <a:ext cx="443968" cy="289182"/>
              </a:xfrm>
              <a:prstGeom prst="rect">
                <a:avLst/>
              </a:prstGeom>
              <a:blipFill>
                <a:blip r:embed="rId18"/>
                <a:stretch>
                  <a:fillRect l="-10959" r="-2740"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29573C9F-6E3D-110D-D93D-8B86DE1670D3}"/>
                  </a:ext>
                </a:extLst>
              </p:cNvPr>
              <p:cNvSpPr txBox="1"/>
              <p:nvPr/>
            </p:nvSpPr>
            <p:spPr>
              <a:xfrm>
                <a:off x="2847367" y="5176999"/>
                <a:ext cx="320088"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b="0" i="1" smtClean="0">
                                    <a:latin typeface="Cambria Math" panose="02040503050406030204" pitchFamily="18" charset="0"/>
                                  </a:rPr>
                                  <m:t>𝐿</m:t>
                                </m:r>
                              </m:e>
                              <m:sub>
                                <m:r>
                                  <a:rPr lang="it-IT" i="1">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𝑁</m:t>
                                </m:r>
                              </m:e>
                              <m:sub>
                                <m:r>
                                  <a:rPr lang="it-IT" i="1">
                                    <a:latin typeface="Cambria Math" panose="02040503050406030204" pitchFamily="18" charset="0"/>
                                  </a:rPr>
                                  <m:t>1</m:t>
                                </m:r>
                              </m:sub>
                            </m:sSub>
                          </m:e>
                        </m:mr>
                      </m:m>
                    </m:oMath>
                  </m:oMathPara>
                </a14:m>
                <a:endParaRPr lang="en-US"/>
              </a:p>
            </p:txBody>
          </p:sp>
        </mc:Choice>
        <mc:Fallback xmlns="">
          <p:sp>
            <p:nvSpPr>
              <p:cNvPr id="30" name="CasellaDiTesto 29">
                <a:extLst>
                  <a:ext uri="{FF2B5EF4-FFF2-40B4-BE49-F238E27FC236}">
                    <a16:creationId xmlns:a16="http://schemas.microsoft.com/office/drawing/2014/main" id="{29573C9F-6E3D-110D-D93D-8B86DE1670D3}"/>
                  </a:ext>
                </a:extLst>
              </p:cNvPr>
              <p:cNvSpPr txBox="1">
                <a:spLocks noRot="1" noChangeAspect="1" noMove="1" noResize="1" noEditPoints="1" noAdjustHandles="1" noChangeArrowheads="1" noChangeShapeType="1" noTextEdit="1"/>
              </p:cNvSpPr>
              <p:nvPr/>
            </p:nvSpPr>
            <p:spPr>
              <a:xfrm>
                <a:off x="2847367" y="5176999"/>
                <a:ext cx="320088" cy="509307"/>
              </a:xfrm>
              <a:prstGeom prst="rect">
                <a:avLst/>
              </a:prstGeom>
              <a:blipFill>
                <a:blip r:embed="rId1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CCE294CA-78E3-4361-1EB8-547FA5280FCC}"/>
                  </a:ext>
                </a:extLst>
              </p:cNvPr>
              <p:cNvSpPr txBox="1"/>
              <p:nvPr/>
            </p:nvSpPr>
            <p:spPr>
              <a:xfrm>
                <a:off x="2831320" y="6021100"/>
                <a:ext cx="3649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𝑀</m:t>
                          </m:r>
                        </m:e>
                        <m:sub>
                          <m:r>
                            <a:rPr lang="it-IT" i="1">
                              <a:latin typeface="Cambria Math" panose="02040503050406030204" pitchFamily="18" charset="0"/>
                            </a:rPr>
                            <m:t>1</m:t>
                          </m:r>
                        </m:sub>
                      </m:sSub>
                    </m:oMath>
                  </m:oMathPara>
                </a14:m>
                <a:endParaRPr lang="en-US"/>
              </a:p>
            </p:txBody>
          </p:sp>
        </mc:Choice>
        <mc:Fallback xmlns="">
          <p:sp>
            <p:nvSpPr>
              <p:cNvPr id="31" name="CasellaDiTesto 30">
                <a:extLst>
                  <a:ext uri="{FF2B5EF4-FFF2-40B4-BE49-F238E27FC236}">
                    <a16:creationId xmlns:a16="http://schemas.microsoft.com/office/drawing/2014/main" id="{CCE294CA-78E3-4361-1EB8-547FA5280FCC}"/>
                  </a:ext>
                </a:extLst>
              </p:cNvPr>
              <p:cNvSpPr txBox="1">
                <a:spLocks noRot="1" noChangeAspect="1" noMove="1" noResize="1" noEditPoints="1" noAdjustHandles="1" noChangeArrowheads="1" noChangeShapeType="1" noTextEdit="1"/>
              </p:cNvSpPr>
              <p:nvPr/>
            </p:nvSpPr>
            <p:spPr>
              <a:xfrm>
                <a:off x="2831320" y="6021100"/>
                <a:ext cx="364908" cy="276999"/>
              </a:xfrm>
              <a:prstGeom prst="rect">
                <a:avLst/>
              </a:prstGeom>
              <a:blipFill>
                <a:blip r:embed="rId20"/>
                <a:stretch>
                  <a:fillRect l="-10000" r="-3333" b="-15556"/>
                </a:stretch>
              </a:blipFill>
            </p:spPr>
            <p:txBody>
              <a:bodyPr/>
              <a:lstStyle/>
              <a:p>
                <a:r>
                  <a:rPr lang="it-IT">
                    <a:noFill/>
                  </a:rPr>
                  <a:t> </a:t>
                </a:r>
              </a:p>
            </p:txBody>
          </p:sp>
        </mc:Fallback>
      </mc:AlternateContent>
      <p:sp>
        <p:nvSpPr>
          <p:cNvPr id="32" name="Rettangolo 31">
            <a:extLst>
              <a:ext uri="{FF2B5EF4-FFF2-40B4-BE49-F238E27FC236}">
                <a16:creationId xmlns:a16="http://schemas.microsoft.com/office/drawing/2014/main" id="{252AFBBA-5E76-B927-D011-51BFD4D0585F}"/>
              </a:ext>
            </a:extLst>
          </p:cNvPr>
          <p:cNvSpPr/>
          <p:nvPr/>
        </p:nvSpPr>
        <p:spPr>
          <a:xfrm>
            <a:off x="2714260" y="5978918"/>
            <a:ext cx="1207008" cy="410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58F8736A-987B-86B6-C404-A28B35E7E759}"/>
                  </a:ext>
                </a:extLst>
              </p:cNvPr>
              <p:cNvSpPr txBox="1"/>
              <p:nvPr/>
            </p:nvSpPr>
            <p:spPr>
              <a:xfrm>
                <a:off x="3423268" y="5176999"/>
                <a:ext cx="325409"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b="0" i="1" smtClean="0">
                                    <a:latin typeface="Cambria Math" panose="02040503050406030204" pitchFamily="18" charset="0"/>
                                  </a:rPr>
                                  <m:t>𝐿</m:t>
                                </m:r>
                              </m:e>
                              <m:sub>
                                <m:r>
                                  <a:rPr lang="it-IT" b="0" i="1" smtClean="0">
                                    <a:latin typeface="Cambria Math" panose="02040503050406030204" pitchFamily="18" charset="0"/>
                                  </a:rPr>
                                  <m:t>2</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𝑁</m:t>
                                </m:r>
                              </m:e>
                              <m:sub>
                                <m:r>
                                  <a:rPr lang="it-IT" b="0" i="1" smtClean="0">
                                    <a:latin typeface="Cambria Math" panose="02040503050406030204" pitchFamily="18" charset="0"/>
                                  </a:rPr>
                                  <m:t>2</m:t>
                                </m:r>
                              </m:sub>
                            </m:sSub>
                          </m:e>
                        </m:mr>
                      </m:m>
                    </m:oMath>
                  </m:oMathPara>
                </a14:m>
                <a:endParaRPr lang="en-US"/>
              </a:p>
            </p:txBody>
          </p:sp>
        </mc:Choice>
        <mc:Fallback xmlns="">
          <p:sp>
            <p:nvSpPr>
              <p:cNvPr id="33" name="CasellaDiTesto 32">
                <a:extLst>
                  <a:ext uri="{FF2B5EF4-FFF2-40B4-BE49-F238E27FC236}">
                    <a16:creationId xmlns:a16="http://schemas.microsoft.com/office/drawing/2014/main" id="{58F8736A-987B-86B6-C404-A28B35E7E759}"/>
                  </a:ext>
                </a:extLst>
              </p:cNvPr>
              <p:cNvSpPr txBox="1">
                <a:spLocks noRot="1" noChangeAspect="1" noMove="1" noResize="1" noEditPoints="1" noAdjustHandles="1" noChangeArrowheads="1" noChangeShapeType="1" noTextEdit="1"/>
              </p:cNvSpPr>
              <p:nvPr/>
            </p:nvSpPr>
            <p:spPr>
              <a:xfrm>
                <a:off x="3423268" y="5176999"/>
                <a:ext cx="325409" cy="509307"/>
              </a:xfrm>
              <a:prstGeom prst="rect">
                <a:avLst/>
              </a:prstGeom>
              <a:blipFill>
                <a:blip r:embed="rId21"/>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FD18E44A-AF38-AC23-C65D-3C5FB795AB9C}"/>
                  </a:ext>
                </a:extLst>
              </p:cNvPr>
              <p:cNvSpPr txBox="1"/>
              <p:nvPr/>
            </p:nvSpPr>
            <p:spPr>
              <a:xfrm>
                <a:off x="3407221" y="6021100"/>
                <a:ext cx="3702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𝑀</m:t>
                          </m:r>
                        </m:e>
                        <m:sub>
                          <m:r>
                            <a:rPr lang="it-IT" b="0" i="1" smtClean="0">
                              <a:latin typeface="Cambria Math" panose="02040503050406030204" pitchFamily="18" charset="0"/>
                            </a:rPr>
                            <m:t>2</m:t>
                          </m:r>
                        </m:sub>
                      </m:sSub>
                    </m:oMath>
                  </m:oMathPara>
                </a14:m>
                <a:endParaRPr lang="en-US"/>
              </a:p>
            </p:txBody>
          </p:sp>
        </mc:Choice>
        <mc:Fallback xmlns="">
          <p:sp>
            <p:nvSpPr>
              <p:cNvPr id="34" name="CasellaDiTesto 33">
                <a:extLst>
                  <a:ext uri="{FF2B5EF4-FFF2-40B4-BE49-F238E27FC236}">
                    <a16:creationId xmlns:a16="http://schemas.microsoft.com/office/drawing/2014/main" id="{FD18E44A-AF38-AC23-C65D-3C5FB795AB9C}"/>
                  </a:ext>
                </a:extLst>
              </p:cNvPr>
              <p:cNvSpPr txBox="1">
                <a:spLocks noRot="1" noChangeAspect="1" noMove="1" noResize="1" noEditPoints="1" noAdjustHandles="1" noChangeArrowheads="1" noChangeShapeType="1" noTextEdit="1"/>
              </p:cNvSpPr>
              <p:nvPr/>
            </p:nvSpPr>
            <p:spPr>
              <a:xfrm>
                <a:off x="3407221" y="6021100"/>
                <a:ext cx="370230" cy="276999"/>
              </a:xfrm>
              <a:prstGeom prst="rect">
                <a:avLst/>
              </a:prstGeom>
              <a:blipFill>
                <a:blip r:embed="rId22"/>
                <a:stretch>
                  <a:fillRect l="-11475" r="-1639" b="-1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A42550E0-FB85-08D5-3279-E4F0AEA6AF99}"/>
                  </a:ext>
                </a:extLst>
              </p:cNvPr>
              <p:cNvSpPr txBox="1"/>
              <p:nvPr/>
            </p:nvSpPr>
            <p:spPr>
              <a:xfrm>
                <a:off x="4046240" y="5293945"/>
                <a:ext cx="438132"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smtClean="0">
                              <a:solidFill>
                                <a:srgbClr val="FF0000"/>
                              </a:solidFill>
                              <a:latin typeface="Cambria Math" panose="02040503050406030204" pitchFamily="18" charset="0"/>
                            </a:rPr>
                            <m:t>𝐕</m:t>
                          </m:r>
                        </m:e>
                        <m:sub>
                          <m:r>
                            <a:rPr lang="it-IT" b="0" i="1" smtClean="0">
                              <a:solidFill>
                                <a:srgbClr val="FF0000"/>
                              </a:solidFill>
                              <a:latin typeface="Cambria Math" panose="02040503050406030204" pitchFamily="18" charset="0"/>
                            </a:rPr>
                            <m:t>2,2</m:t>
                          </m:r>
                        </m:sub>
                      </m:sSub>
                    </m:oMath>
                  </m:oMathPara>
                </a14:m>
                <a:endParaRPr lang="en-US">
                  <a:solidFill>
                    <a:srgbClr val="FF0000"/>
                  </a:solidFill>
                </a:endParaRPr>
              </a:p>
            </p:txBody>
          </p:sp>
        </mc:Choice>
        <mc:Fallback xmlns="">
          <p:sp>
            <p:nvSpPr>
              <p:cNvPr id="35" name="CasellaDiTesto 34">
                <a:extLst>
                  <a:ext uri="{FF2B5EF4-FFF2-40B4-BE49-F238E27FC236}">
                    <a16:creationId xmlns:a16="http://schemas.microsoft.com/office/drawing/2014/main" id="{A42550E0-FB85-08D5-3279-E4F0AEA6AF99}"/>
                  </a:ext>
                </a:extLst>
              </p:cNvPr>
              <p:cNvSpPr txBox="1">
                <a:spLocks noRot="1" noChangeAspect="1" noMove="1" noResize="1" noEditPoints="1" noAdjustHandles="1" noChangeArrowheads="1" noChangeShapeType="1" noTextEdit="1"/>
              </p:cNvSpPr>
              <p:nvPr/>
            </p:nvSpPr>
            <p:spPr>
              <a:xfrm>
                <a:off x="4046240" y="5293945"/>
                <a:ext cx="438132" cy="289182"/>
              </a:xfrm>
              <a:prstGeom prst="rect">
                <a:avLst/>
              </a:prstGeom>
              <a:blipFill>
                <a:blip r:embed="rId23"/>
                <a:stretch>
                  <a:fillRect l="-11111" r="-2778"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5F706C78-CEA7-A668-04DC-11E8AB2E2B21}"/>
                  </a:ext>
                </a:extLst>
              </p:cNvPr>
              <p:cNvSpPr txBox="1"/>
              <p:nvPr/>
            </p:nvSpPr>
            <p:spPr>
              <a:xfrm>
                <a:off x="4054034" y="6015008"/>
                <a:ext cx="50808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1" i="0" smtClean="0">
                              <a:solidFill>
                                <a:srgbClr val="FF0000"/>
                              </a:solidFill>
                              <a:latin typeface="Cambria Math" panose="02040503050406030204" pitchFamily="18" charset="0"/>
                            </a:rPr>
                            <m:t>𝐌</m:t>
                          </m:r>
                        </m:e>
                        <m:sub>
                          <m:r>
                            <a:rPr lang="it-IT" b="0" i="1" smtClean="0">
                              <a:solidFill>
                                <a:srgbClr val="FF0000"/>
                              </a:solidFill>
                              <a:latin typeface="Cambria Math" panose="02040503050406030204" pitchFamily="18" charset="0"/>
                            </a:rPr>
                            <m:t>2,2</m:t>
                          </m:r>
                        </m:sub>
                      </m:sSub>
                    </m:oMath>
                  </m:oMathPara>
                </a14:m>
                <a:endParaRPr lang="en-US">
                  <a:solidFill>
                    <a:srgbClr val="FF0000"/>
                  </a:solidFill>
                </a:endParaRPr>
              </a:p>
            </p:txBody>
          </p:sp>
        </mc:Choice>
        <mc:Fallback xmlns="">
          <p:sp>
            <p:nvSpPr>
              <p:cNvPr id="36" name="CasellaDiTesto 35">
                <a:extLst>
                  <a:ext uri="{FF2B5EF4-FFF2-40B4-BE49-F238E27FC236}">
                    <a16:creationId xmlns:a16="http://schemas.microsoft.com/office/drawing/2014/main" id="{5F706C78-CEA7-A668-04DC-11E8AB2E2B21}"/>
                  </a:ext>
                </a:extLst>
              </p:cNvPr>
              <p:cNvSpPr txBox="1">
                <a:spLocks noRot="1" noChangeAspect="1" noMove="1" noResize="1" noEditPoints="1" noAdjustHandles="1" noChangeArrowheads="1" noChangeShapeType="1" noTextEdit="1"/>
              </p:cNvSpPr>
              <p:nvPr/>
            </p:nvSpPr>
            <p:spPr>
              <a:xfrm>
                <a:off x="4054034" y="6015008"/>
                <a:ext cx="508088" cy="289182"/>
              </a:xfrm>
              <a:prstGeom prst="rect">
                <a:avLst/>
              </a:prstGeom>
              <a:blipFill>
                <a:blip r:embed="rId24"/>
                <a:stretch>
                  <a:fillRect l="-8434" r="-4819" b="-12766"/>
                </a:stretch>
              </a:blipFill>
            </p:spPr>
            <p:txBody>
              <a:bodyPr/>
              <a:lstStyle/>
              <a:p>
                <a:r>
                  <a:rPr lang="it-IT">
                    <a:noFill/>
                  </a:rPr>
                  <a:t> </a:t>
                </a:r>
              </a:p>
            </p:txBody>
          </p:sp>
        </mc:Fallback>
      </mc:AlternateContent>
    </p:spTree>
    <p:extLst>
      <p:ext uri="{BB962C8B-B14F-4D97-AF65-F5344CB8AC3E}">
        <p14:creationId xmlns:p14="http://schemas.microsoft.com/office/powerpoint/2010/main" val="2330463256"/>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Input-Output Analysis: top-down</a:t>
            </a:r>
          </a:p>
        </p:txBody>
      </p:sp>
      <p:sp>
        <p:nvSpPr>
          <p:cNvPr id="2" name="Rettangolo 1">
            <a:extLst>
              <a:ext uri="{FF2B5EF4-FFF2-40B4-BE49-F238E27FC236}">
                <a16:creationId xmlns:a16="http://schemas.microsoft.com/office/drawing/2014/main" id="{4830ED0C-15B8-2A38-6F83-71CD26F9A66A}"/>
              </a:ext>
            </a:extLst>
          </p:cNvPr>
          <p:cNvSpPr/>
          <p:nvPr/>
        </p:nvSpPr>
        <p:spPr>
          <a:xfrm>
            <a:off x="7194070" y="5865084"/>
            <a:ext cx="1984707" cy="41809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a:extLst>
              <a:ext uri="{FF2B5EF4-FFF2-40B4-BE49-F238E27FC236}">
                <a16:creationId xmlns:a16="http://schemas.microsoft.com/office/drawing/2014/main" id="{F72C616F-8A33-EC2E-A5EF-D9301EA106A1}"/>
              </a:ext>
            </a:extLst>
          </p:cNvPr>
          <p:cNvSpPr/>
          <p:nvPr/>
        </p:nvSpPr>
        <p:spPr>
          <a:xfrm>
            <a:off x="7194070" y="4390268"/>
            <a:ext cx="1984707" cy="77564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a:extLst>
              <a:ext uri="{FF2B5EF4-FFF2-40B4-BE49-F238E27FC236}">
                <a16:creationId xmlns:a16="http://schemas.microsoft.com/office/drawing/2014/main" id="{9B1F6190-F23D-9E31-ADCB-1E00DFCF4798}"/>
              </a:ext>
            </a:extLst>
          </p:cNvPr>
          <p:cNvSpPr/>
          <p:nvPr/>
        </p:nvSpPr>
        <p:spPr>
          <a:xfrm>
            <a:off x="2673791" y="4390268"/>
            <a:ext cx="1207008" cy="77564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30F2057F-EF4D-5A63-7AFE-71FDD396146C}"/>
                  </a:ext>
                </a:extLst>
              </p:cNvPr>
              <p:cNvSpPr txBox="1"/>
              <p:nvPr/>
            </p:nvSpPr>
            <p:spPr>
              <a:xfrm>
                <a:off x="402400" y="1373714"/>
                <a:ext cx="11460086" cy="1661993"/>
              </a:xfrm>
              <a:prstGeom prst="rect">
                <a:avLst/>
              </a:prstGeom>
              <a:noFill/>
            </p:spPr>
            <p:txBody>
              <a:bodyPr wrap="square" rtlCol="0">
                <a:spAutoFit/>
              </a:bodyPr>
              <a:lstStyle/>
              <a:p>
                <a:pPr>
                  <a:spcBef>
                    <a:spcPts val="600"/>
                  </a:spcBef>
                  <a:spcAft>
                    <a:spcPts val="600"/>
                  </a:spcAft>
                </a:pPr>
                <a:r>
                  <a:rPr lang="en-US" sz="1600" b="1"/>
                  <a:t>Deriving technical and Value Added coefficients</a:t>
                </a:r>
              </a:p>
              <a:p>
                <a:pPr marL="742950" lvl="1" indent="-285750">
                  <a:spcBef>
                    <a:spcPts val="600"/>
                  </a:spcBef>
                  <a:spcAft>
                    <a:spcPts val="600"/>
                  </a:spcAft>
                  <a:buFont typeface="Arial" panose="020B0604020202020204" pitchFamily="34" charset="0"/>
                  <a:buChar char="•"/>
                </a:pPr>
                <a:r>
                  <a:rPr lang="en-US" sz="1400"/>
                  <a:t>Fundamental assumption: in a given time window (say 1 year,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a:t>), input flows consumed by a sector </a:t>
                </a:r>
                <a:r>
                  <a:rPr lang="en-US" sz="1400" b="1">
                    <a:solidFill>
                      <a:schemeClr val="accent2"/>
                    </a:solidFill>
                  </a:rPr>
                  <a:t>depends entirely </a:t>
                </a:r>
                <a:r>
                  <a:rPr lang="en-US" sz="1400"/>
                  <a:t>on the output of such sector. Fixed relationships between sectors inputs and outputs, assumed as constants (hp: </a:t>
                </a:r>
                <a:r>
                  <a:rPr lang="en-US" sz="1400" b="1">
                    <a:solidFill>
                      <a:schemeClr val="accent2"/>
                    </a:solidFill>
                  </a:rPr>
                  <a:t>constant return to scale</a:t>
                </a:r>
                <a:r>
                  <a:rPr lang="en-US" sz="1400"/>
                  <a:t>)</a:t>
                </a:r>
              </a:p>
              <a:p>
                <a:pPr marL="742950" lvl="1" indent="-285750">
                  <a:spcBef>
                    <a:spcPts val="600"/>
                  </a:spcBef>
                  <a:spcAft>
                    <a:spcPts val="600"/>
                  </a:spcAft>
                  <a:buFont typeface="Arial" panose="020B0604020202020204" pitchFamily="34" charset="0"/>
                  <a:buChar char="•"/>
                </a:pPr>
                <a:r>
                  <a:rPr lang="en-US" sz="1400" b="1">
                    <a:solidFill>
                      <a:schemeClr val="accent2"/>
                    </a:solidFill>
                  </a:rPr>
                  <a:t>Technical coefficients:</a:t>
                </a:r>
                <a:r>
                  <a:rPr lang="en-US" sz="1400"/>
                  <a:t> ratio between i-</a:t>
                </a:r>
                <a:r>
                  <a:rPr lang="en-US" sz="1400" err="1"/>
                  <a:t>th</a:t>
                </a:r>
                <a:r>
                  <a:rPr lang="en-US" sz="1400"/>
                  <a:t> inputs to sector j-</a:t>
                </a:r>
                <a:r>
                  <a:rPr lang="en-US" sz="1400" err="1"/>
                  <a:t>th</a:t>
                </a:r>
                <a:r>
                  <a:rPr lang="en-US" sz="1400"/>
                  <a:t>, and sector j-</a:t>
                </a:r>
                <a:r>
                  <a:rPr lang="en-US" sz="1400" err="1"/>
                  <a:t>th</a:t>
                </a:r>
                <a:r>
                  <a:rPr lang="en-US" sz="1400"/>
                  <a:t> total output. </a:t>
                </a:r>
              </a:p>
              <a:p>
                <a:pPr marL="742950" lvl="1" indent="-285750">
                  <a:spcBef>
                    <a:spcPts val="600"/>
                  </a:spcBef>
                  <a:spcAft>
                    <a:spcPts val="600"/>
                  </a:spcAft>
                  <a:buFont typeface="Arial" panose="020B0604020202020204" pitchFamily="34" charset="0"/>
                  <a:buChar char="•"/>
                </a:pPr>
                <a:r>
                  <a:rPr lang="en-US" sz="1400" b="1">
                    <a:solidFill>
                      <a:schemeClr val="accent2"/>
                    </a:solidFill>
                  </a:rPr>
                  <a:t>Value added coefficients</a:t>
                </a:r>
                <a:r>
                  <a:rPr lang="en-US" sz="1400"/>
                  <a:t>: ratio between factor inputs to sector j-</a:t>
                </a:r>
                <a:r>
                  <a:rPr lang="en-US" sz="1400" err="1"/>
                  <a:t>th</a:t>
                </a:r>
                <a:r>
                  <a:rPr lang="en-US" sz="1400"/>
                  <a:t> and sector j-</a:t>
                </a:r>
                <a:r>
                  <a:rPr lang="en-US" sz="1400" err="1"/>
                  <a:t>th</a:t>
                </a:r>
                <a:r>
                  <a:rPr lang="en-US" sz="1400"/>
                  <a:t> total output. </a:t>
                </a:r>
              </a:p>
            </p:txBody>
          </p:sp>
        </mc:Choice>
        <mc:Fallback xmlns="">
          <p:sp>
            <p:nvSpPr>
              <p:cNvPr id="8" name="CasellaDiTesto 7">
                <a:extLst>
                  <a:ext uri="{FF2B5EF4-FFF2-40B4-BE49-F238E27FC236}">
                    <a16:creationId xmlns:a16="http://schemas.microsoft.com/office/drawing/2014/main" id="{30F2057F-EF4D-5A63-7AFE-71FDD396146C}"/>
                  </a:ext>
                </a:extLst>
              </p:cNvPr>
              <p:cNvSpPr txBox="1">
                <a:spLocks noRot="1" noChangeAspect="1" noMove="1" noResize="1" noEditPoints="1" noAdjustHandles="1" noChangeArrowheads="1" noChangeShapeType="1" noTextEdit="1"/>
              </p:cNvSpPr>
              <p:nvPr/>
            </p:nvSpPr>
            <p:spPr>
              <a:xfrm>
                <a:off x="402400" y="1373714"/>
                <a:ext cx="11460086" cy="1661993"/>
              </a:xfrm>
              <a:prstGeom prst="rect">
                <a:avLst/>
              </a:prstGeom>
              <a:blipFill>
                <a:blip r:embed="rId4"/>
                <a:stretch>
                  <a:fillRect l="-266" t="-1099" b="-293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E70B6AB9-7196-E38D-65EB-57AF5BF724AE}"/>
                  </a:ext>
                </a:extLst>
              </p:cNvPr>
              <p:cNvSpPr txBox="1"/>
              <p:nvPr/>
            </p:nvSpPr>
            <p:spPr>
              <a:xfrm>
                <a:off x="2790851" y="4505088"/>
                <a:ext cx="969047"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12</m:t>
                                </m:r>
                              </m:sub>
                            </m:sSub>
                          </m:e>
                        </m:m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2</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b="0" i="1" smtClean="0">
                                    <a:latin typeface="Cambria Math" panose="02040503050406030204" pitchFamily="18" charset="0"/>
                                  </a:rPr>
                                  <m:t>2</m:t>
                                </m:r>
                                <m:r>
                                  <a:rPr lang="it-IT" i="1">
                                    <a:latin typeface="Cambria Math" panose="02040503050406030204" pitchFamily="18" charset="0"/>
                                  </a:rPr>
                                  <m:t>2</m:t>
                                </m:r>
                              </m:sub>
                            </m:sSub>
                          </m:e>
                        </m:mr>
                      </m:m>
                    </m:oMath>
                  </m:oMathPara>
                </a14:m>
                <a:endParaRPr lang="en-US"/>
              </a:p>
            </p:txBody>
          </p:sp>
        </mc:Choice>
        <mc:Fallback xmlns="">
          <p:sp>
            <p:nvSpPr>
              <p:cNvPr id="9" name="CasellaDiTesto 8">
                <a:extLst>
                  <a:ext uri="{FF2B5EF4-FFF2-40B4-BE49-F238E27FC236}">
                    <a16:creationId xmlns:a16="http://schemas.microsoft.com/office/drawing/2014/main" id="{E70B6AB9-7196-E38D-65EB-57AF5BF724AE}"/>
                  </a:ext>
                </a:extLst>
              </p:cNvPr>
              <p:cNvSpPr txBox="1">
                <a:spLocks noRot="1" noChangeAspect="1" noMove="1" noResize="1" noEditPoints="1" noAdjustHandles="1" noChangeArrowheads="1" noChangeShapeType="1" noTextEdit="1"/>
              </p:cNvSpPr>
              <p:nvPr/>
            </p:nvSpPr>
            <p:spPr>
              <a:xfrm>
                <a:off x="2790851" y="4505088"/>
                <a:ext cx="969047" cy="509307"/>
              </a:xfrm>
              <a:prstGeom prst="rect">
                <a:avLst/>
              </a:prstGeom>
              <a:blipFill>
                <a:blip r:embed="rId5"/>
                <a:stretch>
                  <a:fillRect/>
                </a:stretch>
              </a:blipFill>
            </p:spPr>
            <p:txBody>
              <a:bodyPr/>
              <a:lstStyle/>
              <a:p>
                <a:r>
                  <a:rPr lang="it-IT">
                    <a:noFill/>
                  </a:rPr>
                  <a:t> </a:t>
                </a:r>
              </a:p>
            </p:txBody>
          </p:sp>
        </mc:Fallback>
      </mc:AlternateContent>
      <p:sp>
        <p:nvSpPr>
          <p:cNvPr id="10" name="CasellaDiTesto 9">
            <a:extLst>
              <a:ext uri="{FF2B5EF4-FFF2-40B4-BE49-F238E27FC236}">
                <a16:creationId xmlns:a16="http://schemas.microsoft.com/office/drawing/2014/main" id="{C37D65A8-3790-E357-9A1E-1A3B39816B8E}"/>
              </a:ext>
            </a:extLst>
          </p:cNvPr>
          <p:cNvSpPr txBox="1"/>
          <p:nvPr/>
        </p:nvSpPr>
        <p:spPr>
          <a:xfrm>
            <a:off x="780089" y="4517840"/>
            <a:ext cx="1306603" cy="523220"/>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ED05FB5A-1835-20D8-4946-394926D6702A}"/>
                  </a:ext>
                </a:extLst>
              </p:cNvPr>
              <p:cNvSpPr txBox="1"/>
              <p:nvPr/>
            </p:nvSpPr>
            <p:spPr>
              <a:xfrm>
                <a:off x="4278967" y="4462820"/>
                <a:ext cx="398633" cy="5995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𝑌</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𝑌</m:t>
                                </m:r>
                              </m:e>
                              <m:sub>
                                <m:r>
                                  <a:rPr lang="it-IT" b="0" i="1" smtClean="0">
                                    <a:latin typeface="Cambria Math" panose="02040503050406030204" pitchFamily="18" charset="0"/>
                                  </a:rPr>
                                  <m:t>2</m:t>
                                </m:r>
                              </m:sub>
                            </m:sSub>
                          </m:e>
                        </m:mr>
                      </m:m>
                    </m:oMath>
                  </m:oMathPara>
                </a14:m>
                <a:endParaRPr lang="en-US"/>
              </a:p>
            </p:txBody>
          </p:sp>
        </mc:Choice>
        <mc:Fallback xmlns="">
          <p:sp>
            <p:nvSpPr>
              <p:cNvPr id="11" name="CasellaDiTesto 10">
                <a:extLst>
                  <a:ext uri="{FF2B5EF4-FFF2-40B4-BE49-F238E27FC236}">
                    <a16:creationId xmlns:a16="http://schemas.microsoft.com/office/drawing/2014/main" id="{ED05FB5A-1835-20D8-4946-394926D6702A}"/>
                  </a:ext>
                </a:extLst>
              </p:cNvPr>
              <p:cNvSpPr txBox="1">
                <a:spLocks noRot="1" noChangeAspect="1" noMove="1" noResize="1" noEditPoints="1" noAdjustHandles="1" noChangeArrowheads="1" noChangeShapeType="1" noTextEdit="1"/>
              </p:cNvSpPr>
              <p:nvPr/>
            </p:nvSpPr>
            <p:spPr>
              <a:xfrm>
                <a:off x="4278967" y="4462820"/>
                <a:ext cx="398633" cy="599588"/>
              </a:xfrm>
              <a:prstGeom prst="rect">
                <a:avLst/>
              </a:prstGeom>
              <a:blipFill>
                <a:blip r:embed="rId6"/>
                <a:stretch>
                  <a:fillRect/>
                </a:stretch>
              </a:blipFill>
            </p:spPr>
            <p:txBody>
              <a:bodyPr/>
              <a:lstStyle/>
              <a:p>
                <a:r>
                  <a:rPr lang="it-IT">
                    <a:noFill/>
                  </a:rPr>
                  <a:t> </a:t>
                </a:r>
              </a:p>
            </p:txBody>
          </p:sp>
        </mc:Fallback>
      </mc:AlternateContent>
      <p:sp>
        <p:nvSpPr>
          <p:cNvPr id="12" name="Rettangolo 11">
            <a:extLst>
              <a:ext uri="{FF2B5EF4-FFF2-40B4-BE49-F238E27FC236}">
                <a16:creationId xmlns:a16="http://schemas.microsoft.com/office/drawing/2014/main" id="{EF2CF57F-D575-19F0-6C66-ACD03A0CF80D}"/>
              </a:ext>
            </a:extLst>
          </p:cNvPr>
          <p:cNvSpPr/>
          <p:nvPr/>
        </p:nvSpPr>
        <p:spPr>
          <a:xfrm>
            <a:off x="4216172" y="4385626"/>
            <a:ext cx="475155" cy="775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7505B716-AF4C-38C6-C800-6B2ECDBF543B}"/>
                  </a:ext>
                </a:extLst>
              </p:cNvPr>
              <p:cNvSpPr txBox="1"/>
              <p:nvPr/>
            </p:nvSpPr>
            <p:spPr>
              <a:xfrm>
                <a:off x="2149514" y="4488601"/>
                <a:ext cx="398633" cy="5524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a:rPr lang="it-IT" i="1" smtClean="0">
                                <a:latin typeface="Cambria Math" panose="02040503050406030204" pitchFamily="18" charset="0"/>
                              </a:rPr>
                              <m:t>1</m:t>
                            </m:r>
                          </m:e>
                        </m:mr>
                        <m:mr>
                          <m:e>
                            <m:r>
                              <a:rPr lang="it-IT" i="1" smtClean="0">
                                <a:latin typeface="Cambria Math" panose="02040503050406030204" pitchFamily="18" charset="0"/>
                              </a:rPr>
                              <m:t>2</m:t>
                            </m:r>
                          </m:e>
                        </m:mr>
                      </m:m>
                    </m:oMath>
                  </m:oMathPara>
                </a14:m>
                <a:endParaRPr lang="en-US"/>
              </a:p>
            </p:txBody>
          </p:sp>
        </mc:Choice>
        <mc:Fallback xmlns="">
          <p:sp>
            <p:nvSpPr>
              <p:cNvPr id="13" name="CasellaDiTesto 12">
                <a:extLst>
                  <a:ext uri="{FF2B5EF4-FFF2-40B4-BE49-F238E27FC236}">
                    <a16:creationId xmlns:a16="http://schemas.microsoft.com/office/drawing/2014/main" id="{7505B716-AF4C-38C6-C800-6B2ECDBF543B}"/>
                  </a:ext>
                </a:extLst>
              </p:cNvPr>
              <p:cNvSpPr txBox="1">
                <a:spLocks noRot="1" noChangeAspect="1" noMove="1" noResize="1" noEditPoints="1" noAdjustHandles="1" noChangeArrowheads="1" noChangeShapeType="1" noTextEdit="1"/>
              </p:cNvSpPr>
              <p:nvPr/>
            </p:nvSpPr>
            <p:spPr>
              <a:xfrm>
                <a:off x="2149514" y="4488601"/>
                <a:ext cx="398633" cy="552459"/>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FF2ABF4A-D48F-A332-881F-299884D1711E}"/>
                  </a:ext>
                </a:extLst>
              </p:cNvPr>
              <p:cNvSpPr txBox="1"/>
              <p:nvPr/>
            </p:nvSpPr>
            <p:spPr>
              <a:xfrm>
                <a:off x="2830322" y="3953295"/>
                <a:ext cx="89010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r>
                              <m:rPr>
                                <m:brk m:alnAt="7"/>
                              </m:rPr>
                              <a:rPr lang="it-IT" b="0" i="1" smtClean="0">
                                <a:latin typeface="Cambria Math" panose="02040503050406030204" pitchFamily="18" charset="0"/>
                              </a:rPr>
                              <m:t>1</m:t>
                            </m:r>
                          </m:e>
                          <m:e>
                            <m:r>
                              <a:rPr lang="it-IT" b="0" i="1" smtClean="0">
                                <a:latin typeface="Cambria Math" panose="02040503050406030204" pitchFamily="18" charset="0"/>
                              </a:rPr>
                              <m:t>   2</m:t>
                            </m:r>
                          </m:e>
                        </m:mr>
                      </m:m>
                    </m:oMath>
                  </m:oMathPara>
                </a14:m>
                <a:endParaRPr lang="en-US"/>
              </a:p>
            </p:txBody>
          </p:sp>
        </mc:Choice>
        <mc:Fallback xmlns="">
          <p:sp>
            <p:nvSpPr>
              <p:cNvPr id="14" name="CasellaDiTesto 13">
                <a:extLst>
                  <a:ext uri="{FF2B5EF4-FFF2-40B4-BE49-F238E27FC236}">
                    <a16:creationId xmlns:a16="http://schemas.microsoft.com/office/drawing/2014/main" id="{FF2ABF4A-D48F-A332-881F-299884D1711E}"/>
                  </a:ext>
                </a:extLst>
              </p:cNvPr>
              <p:cNvSpPr txBox="1">
                <a:spLocks noRot="1" noChangeAspect="1" noMove="1" noResize="1" noEditPoints="1" noAdjustHandles="1" noChangeArrowheads="1" noChangeShapeType="1" noTextEdit="1"/>
              </p:cNvSpPr>
              <p:nvPr/>
            </p:nvSpPr>
            <p:spPr>
              <a:xfrm>
                <a:off x="2830322" y="3953295"/>
                <a:ext cx="890104" cy="369332"/>
              </a:xfrm>
              <a:prstGeom prst="rect">
                <a:avLst/>
              </a:prstGeom>
              <a:blipFill>
                <a:blip r:embed="rId8"/>
                <a:stretch>
                  <a:fillRect/>
                </a:stretch>
              </a:blipFill>
            </p:spPr>
            <p:txBody>
              <a:bodyPr/>
              <a:lstStyle/>
              <a:p>
                <a:r>
                  <a:rPr lang="it-IT">
                    <a:noFill/>
                  </a:rPr>
                  <a:t> </a:t>
                </a:r>
              </a:p>
            </p:txBody>
          </p:sp>
        </mc:Fallback>
      </mc:AlternateContent>
      <p:sp>
        <p:nvSpPr>
          <p:cNvPr id="15" name="CasellaDiTesto 14">
            <a:extLst>
              <a:ext uri="{FF2B5EF4-FFF2-40B4-BE49-F238E27FC236}">
                <a16:creationId xmlns:a16="http://schemas.microsoft.com/office/drawing/2014/main" id="{B0993D07-60D2-58F4-3710-B670228DEE0C}"/>
              </a:ext>
            </a:extLst>
          </p:cNvPr>
          <p:cNvSpPr txBox="1"/>
          <p:nvPr/>
        </p:nvSpPr>
        <p:spPr>
          <a:xfrm>
            <a:off x="2622072" y="3378884"/>
            <a:ext cx="1306603"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p:sp>
        <p:nvSpPr>
          <p:cNvPr id="16" name="CasellaDiTesto 15">
            <a:extLst>
              <a:ext uri="{FF2B5EF4-FFF2-40B4-BE49-F238E27FC236}">
                <a16:creationId xmlns:a16="http://schemas.microsoft.com/office/drawing/2014/main" id="{9C00D59B-F582-62C7-DEF8-02368DFDA582}"/>
              </a:ext>
            </a:extLst>
          </p:cNvPr>
          <p:cNvSpPr txBox="1"/>
          <p:nvPr/>
        </p:nvSpPr>
        <p:spPr>
          <a:xfrm>
            <a:off x="3759898" y="3382884"/>
            <a:ext cx="1366333"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Consumption activities</a:t>
            </a:r>
          </a:p>
        </p:txBody>
      </p: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184CA2BC-57FB-A0CA-6209-DF754CBF6D4E}"/>
                  </a:ext>
                </a:extLst>
              </p:cNvPr>
              <p:cNvSpPr txBox="1"/>
              <p:nvPr/>
            </p:nvSpPr>
            <p:spPr>
              <a:xfrm>
                <a:off x="2126095" y="3993370"/>
                <a:ext cx="44396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a:solidFill>
                                <a:schemeClr val="tx1"/>
                              </a:solidFill>
                              <a:latin typeface="Cambria Math" panose="02040503050406030204" pitchFamily="18" charset="0"/>
                            </a:rPr>
                            <m:t>𝐙</m:t>
                          </m:r>
                        </m:e>
                        <m:sub>
                          <m:r>
                            <a:rPr lang="it-IT" b="0" i="1" smtClean="0">
                              <a:solidFill>
                                <a:schemeClr val="tx1"/>
                              </a:solidFill>
                              <a:latin typeface="Cambria Math" panose="02040503050406030204" pitchFamily="18" charset="0"/>
                            </a:rPr>
                            <m:t>2,2</m:t>
                          </m:r>
                        </m:sub>
                      </m:sSub>
                    </m:oMath>
                  </m:oMathPara>
                </a14:m>
                <a:endParaRPr lang="en-US">
                  <a:solidFill>
                    <a:schemeClr val="tx1"/>
                  </a:solidFill>
                </a:endParaRPr>
              </a:p>
            </p:txBody>
          </p:sp>
        </mc:Choice>
        <mc:Fallback xmlns="">
          <p:sp>
            <p:nvSpPr>
              <p:cNvPr id="17" name="CasellaDiTesto 16">
                <a:extLst>
                  <a:ext uri="{FF2B5EF4-FFF2-40B4-BE49-F238E27FC236}">
                    <a16:creationId xmlns:a16="http://schemas.microsoft.com/office/drawing/2014/main" id="{184CA2BC-57FB-A0CA-6209-DF754CBF6D4E}"/>
                  </a:ext>
                </a:extLst>
              </p:cNvPr>
              <p:cNvSpPr txBox="1">
                <a:spLocks noRot="1" noChangeAspect="1" noMove="1" noResize="1" noEditPoints="1" noAdjustHandles="1" noChangeArrowheads="1" noChangeShapeType="1" noTextEdit="1"/>
              </p:cNvSpPr>
              <p:nvPr/>
            </p:nvSpPr>
            <p:spPr>
              <a:xfrm>
                <a:off x="2126095" y="3993370"/>
                <a:ext cx="443968" cy="289182"/>
              </a:xfrm>
              <a:prstGeom prst="rect">
                <a:avLst/>
              </a:prstGeom>
              <a:blipFill>
                <a:blip r:embed="rId9"/>
                <a:stretch>
                  <a:fillRect l="-10959" r="-2740"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6DB74C4F-942A-FF57-4B76-43C141003D9B}"/>
                  </a:ext>
                </a:extLst>
              </p:cNvPr>
              <p:cNvSpPr txBox="1"/>
              <p:nvPr/>
            </p:nvSpPr>
            <p:spPr>
              <a:xfrm>
                <a:off x="4278967" y="3998062"/>
                <a:ext cx="435056"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𝐘</m:t>
                          </m:r>
                        </m:e>
                        <m:sub>
                          <m:r>
                            <a:rPr lang="it-IT" b="0" i="1" smtClean="0">
                              <a:solidFill>
                                <a:schemeClr val="tx1"/>
                              </a:solidFill>
                              <a:latin typeface="Cambria Math" panose="02040503050406030204" pitchFamily="18" charset="0"/>
                            </a:rPr>
                            <m:t>2,1</m:t>
                          </m:r>
                        </m:sub>
                      </m:sSub>
                    </m:oMath>
                  </m:oMathPara>
                </a14:m>
                <a:endParaRPr lang="en-US">
                  <a:solidFill>
                    <a:schemeClr val="tx1"/>
                  </a:solidFill>
                </a:endParaRPr>
              </a:p>
            </p:txBody>
          </p:sp>
        </mc:Choice>
        <mc:Fallback xmlns="">
          <p:sp>
            <p:nvSpPr>
              <p:cNvPr id="18" name="CasellaDiTesto 17">
                <a:extLst>
                  <a:ext uri="{FF2B5EF4-FFF2-40B4-BE49-F238E27FC236}">
                    <a16:creationId xmlns:a16="http://schemas.microsoft.com/office/drawing/2014/main" id="{6DB74C4F-942A-FF57-4B76-43C141003D9B}"/>
                  </a:ext>
                </a:extLst>
              </p:cNvPr>
              <p:cNvSpPr txBox="1">
                <a:spLocks noRot="1" noChangeAspect="1" noMove="1" noResize="1" noEditPoints="1" noAdjustHandles="1" noChangeArrowheads="1" noChangeShapeType="1" noTextEdit="1"/>
              </p:cNvSpPr>
              <p:nvPr/>
            </p:nvSpPr>
            <p:spPr>
              <a:xfrm>
                <a:off x="4278967" y="3998062"/>
                <a:ext cx="435056" cy="289182"/>
              </a:xfrm>
              <a:prstGeom prst="rect">
                <a:avLst/>
              </a:prstGeom>
              <a:blipFill>
                <a:blip r:embed="rId10"/>
                <a:stretch>
                  <a:fillRect l="-11268" r="-2817"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23BB1091-EC4D-3B1A-5241-3120CA19506A}"/>
                  </a:ext>
                </a:extLst>
              </p:cNvPr>
              <p:cNvSpPr txBox="1"/>
              <p:nvPr/>
            </p:nvSpPr>
            <p:spPr>
              <a:xfrm>
                <a:off x="5087659" y="4479226"/>
                <a:ext cx="398633" cy="5977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2</m:t>
                                </m:r>
                              </m:sub>
                            </m:sSub>
                          </m:e>
                        </m:mr>
                      </m:m>
                    </m:oMath>
                  </m:oMathPara>
                </a14:m>
                <a:endParaRPr lang="en-US"/>
              </a:p>
            </p:txBody>
          </p:sp>
        </mc:Choice>
        <mc:Fallback xmlns="">
          <p:sp>
            <p:nvSpPr>
              <p:cNvPr id="19" name="CasellaDiTesto 18">
                <a:extLst>
                  <a:ext uri="{FF2B5EF4-FFF2-40B4-BE49-F238E27FC236}">
                    <a16:creationId xmlns:a16="http://schemas.microsoft.com/office/drawing/2014/main" id="{23BB1091-EC4D-3B1A-5241-3120CA19506A}"/>
                  </a:ext>
                </a:extLst>
              </p:cNvPr>
              <p:cNvSpPr txBox="1">
                <a:spLocks noRot="1" noChangeAspect="1" noMove="1" noResize="1" noEditPoints="1" noAdjustHandles="1" noChangeArrowheads="1" noChangeShapeType="1" noTextEdit="1"/>
              </p:cNvSpPr>
              <p:nvPr/>
            </p:nvSpPr>
            <p:spPr>
              <a:xfrm>
                <a:off x="5087659" y="4479226"/>
                <a:ext cx="398633" cy="597728"/>
              </a:xfrm>
              <a:prstGeom prst="rect">
                <a:avLst/>
              </a:prstGeom>
              <a:blipFill>
                <a:blip r:embed="rId11"/>
                <a:stretch>
                  <a:fillRect/>
                </a:stretch>
              </a:blipFill>
            </p:spPr>
            <p:txBody>
              <a:bodyPr/>
              <a:lstStyle/>
              <a:p>
                <a:r>
                  <a:rPr lang="it-IT">
                    <a:noFill/>
                  </a:rPr>
                  <a:t> </a:t>
                </a:r>
              </a:p>
            </p:txBody>
          </p:sp>
        </mc:Fallback>
      </mc:AlternateContent>
      <p:sp>
        <p:nvSpPr>
          <p:cNvPr id="20" name="CasellaDiTesto 19">
            <a:extLst>
              <a:ext uri="{FF2B5EF4-FFF2-40B4-BE49-F238E27FC236}">
                <a16:creationId xmlns:a16="http://schemas.microsoft.com/office/drawing/2014/main" id="{7D9F75ED-8FE2-DDEE-AF7B-057FBB8E4B92}"/>
              </a:ext>
            </a:extLst>
          </p:cNvPr>
          <p:cNvSpPr txBox="1"/>
          <p:nvPr/>
        </p:nvSpPr>
        <p:spPr>
          <a:xfrm>
            <a:off x="9686774" y="3948395"/>
            <a:ext cx="1366333" cy="523220"/>
          </a:xfrm>
          <a:prstGeom prst="rect">
            <a:avLst/>
          </a:prstGeom>
          <a:noFill/>
        </p:spPr>
        <p:txBody>
          <a:bodyPr wrap="square" rtlCol="0">
            <a:spAutoFit/>
          </a:bodyPr>
          <a:lstStyle/>
          <a:p>
            <a:pPr algn="ctr">
              <a:spcAft>
                <a:spcPts val="1200"/>
              </a:spcAft>
            </a:pPr>
            <a:r>
              <a:rPr lang="en-US" sz="1400" b="1">
                <a:solidFill>
                  <a:schemeClr val="accent2"/>
                </a:solidFill>
                <a:latin typeface="Trebuchet MS" panose="020B0603020202020204" pitchFamily="34" charset="0"/>
                <a:ea typeface="ＭＳ Ｐゴシック"/>
                <a:cs typeface="Arial" panose="020B0604020202020204" pitchFamily="34" charset="0"/>
              </a:rPr>
              <a:t>Technical coefficients</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0B836842-5BB3-086D-3275-9A61C11E10E4}"/>
                  </a:ext>
                </a:extLst>
              </p:cNvPr>
              <p:cNvSpPr txBox="1"/>
              <p:nvPr/>
            </p:nvSpPr>
            <p:spPr>
              <a:xfrm>
                <a:off x="5100749" y="3993370"/>
                <a:ext cx="461024"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𝐗</m:t>
                          </m:r>
                        </m:e>
                        <m:sub>
                          <m:r>
                            <a:rPr lang="it-IT" b="0" i="1" smtClean="0">
                              <a:solidFill>
                                <a:schemeClr val="tx1"/>
                              </a:solidFill>
                              <a:latin typeface="Cambria Math" panose="02040503050406030204" pitchFamily="18" charset="0"/>
                            </a:rPr>
                            <m:t>2,1</m:t>
                          </m:r>
                        </m:sub>
                      </m:sSub>
                    </m:oMath>
                  </m:oMathPara>
                </a14:m>
                <a:endParaRPr lang="en-US">
                  <a:solidFill>
                    <a:schemeClr val="tx1"/>
                  </a:solidFill>
                </a:endParaRPr>
              </a:p>
            </p:txBody>
          </p:sp>
        </mc:Choice>
        <mc:Fallback xmlns="">
          <p:sp>
            <p:nvSpPr>
              <p:cNvPr id="21" name="CasellaDiTesto 20">
                <a:extLst>
                  <a:ext uri="{FF2B5EF4-FFF2-40B4-BE49-F238E27FC236}">
                    <a16:creationId xmlns:a16="http://schemas.microsoft.com/office/drawing/2014/main" id="{0B836842-5BB3-086D-3275-9A61C11E10E4}"/>
                  </a:ext>
                </a:extLst>
              </p:cNvPr>
              <p:cNvSpPr txBox="1">
                <a:spLocks noRot="1" noChangeAspect="1" noMove="1" noResize="1" noEditPoints="1" noAdjustHandles="1" noChangeArrowheads="1" noChangeShapeType="1" noTextEdit="1"/>
              </p:cNvSpPr>
              <p:nvPr/>
            </p:nvSpPr>
            <p:spPr>
              <a:xfrm>
                <a:off x="5100749" y="3993370"/>
                <a:ext cx="461024" cy="289182"/>
              </a:xfrm>
              <a:prstGeom prst="rect">
                <a:avLst/>
              </a:prstGeom>
              <a:blipFill>
                <a:blip r:embed="rId12"/>
                <a:stretch>
                  <a:fillRect l="-10667" r="-4000" b="-12500"/>
                </a:stretch>
              </a:blipFill>
            </p:spPr>
            <p:txBody>
              <a:bodyPr/>
              <a:lstStyle/>
              <a:p>
                <a:r>
                  <a:rPr lang="it-IT">
                    <a:noFill/>
                  </a:rPr>
                  <a:t> </a:t>
                </a:r>
              </a:p>
            </p:txBody>
          </p:sp>
        </mc:Fallback>
      </mc:AlternateContent>
      <p:sp>
        <p:nvSpPr>
          <p:cNvPr id="22" name="Rettangolo 21">
            <a:extLst>
              <a:ext uri="{FF2B5EF4-FFF2-40B4-BE49-F238E27FC236}">
                <a16:creationId xmlns:a16="http://schemas.microsoft.com/office/drawing/2014/main" id="{9784DA5F-B94E-415B-2DC7-26D03E7294EF}"/>
              </a:ext>
            </a:extLst>
          </p:cNvPr>
          <p:cNvSpPr/>
          <p:nvPr/>
        </p:nvSpPr>
        <p:spPr>
          <a:xfrm>
            <a:off x="5049397" y="4385626"/>
            <a:ext cx="475155" cy="775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C56ACEFB-97CA-DF5A-28B5-1D748424AACC}"/>
                  </a:ext>
                </a:extLst>
              </p:cNvPr>
              <p:cNvSpPr txBox="1"/>
              <p:nvPr/>
            </p:nvSpPr>
            <p:spPr>
              <a:xfrm>
                <a:off x="9599121" y="4606077"/>
                <a:ext cx="1541640" cy="30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𝐳</m:t>
                          </m:r>
                        </m:e>
                        <m:sub>
                          <m:r>
                            <a:rPr lang="it-IT" b="0" i="1" smtClean="0">
                              <a:solidFill>
                                <a:schemeClr val="tx1"/>
                              </a:solidFill>
                              <a:latin typeface="Cambria Math" panose="02040503050406030204" pitchFamily="18" charset="0"/>
                            </a:rPr>
                            <m:t>2,2</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b="1">
                              <a:latin typeface="Cambria Math" panose="02040503050406030204" pitchFamily="18" charset="0"/>
                            </a:rPr>
                            <m:t>𝐙</m:t>
                          </m:r>
                        </m:e>
                        <m:sub>
                          <m:r>
                            <a:rPr lang="it-IT" i="1">
                              <a:latin typeface="Cambria Math" panose="02040503050406030204" pitchFamily="18" charset="0"/>
                            </a:rPr>
                            <m:t>2,2</m:t>
                          </m:r>
                        </m:sub>
                      </m:sSub>
                      <m:sSubSup>
                        <m:sSubSupPr>
                          <m:ctrlPr>
                            <a:rPr lang="it-IT" i="1" smtClean="0">
                              <a:latin typeface="Cambria Math" panose="02040503050406030204" pitchFamily="18" charset="0"/>
                            </a:rPr>
                          </m:ctrlPr>
                        </m:sSubSupPr>
                        <m:e>
                          <m:acc>
                            <m:accPr>
                              <m:chr m:val="̂"/>
                              <m:ctrlPr>
                                <a:rPr lang="it-IT" i="1" smtClean="0">
                                  <a:solidFill>
                                    <a:schemeClr val="tx1"/>
                                  </a:solidFill>
                                  <a:latin typeface="Cambria Math" panose="02040503050406030204" pitchFamily="18" charset="0"/>
                                </a:rPr>
                              </m:ctrlPr>
                            </m:accPr>
                            <m:e>
                              <m:r>
                                <a:rPr lang="it-IT" b="1">
                                  <a:latin typeface="Cambria Math" panose="02040503050406030204" pitchFamily="18" charset="0"/>
                                </a:rPr>
                                <m:t>𝐗</m:t>
                              </m:r>
                            </m:e>
                          </m:acc>
                        </m:e>
                        <m:sub>
                          <m:r>
                            <a:rPr lang="it-IT" b="0" i="1" smtClean="0">
                              <a:latin typeface="Cambria Math" panose="02040503050406030204" pitchFamily="18" charset="0"/>
                            </a:rPr>
                            <m:t>2,2</m:t>
                          </m:r>
                        </m:sub>
                        <m:sup>
                          <m:r>
                            <a:rPr lang="it-IT" b="0" i="1" smtClean="0">
                              <a:latin typeface="Cambria Math" panose="02040503050406030204" pitchFamily="18" charset="0"/>
                            </a:rPr>
                            <m:t>−1</m:t>
                          </m:r>
                        </m:sup>
                      </m:sSubSup>
                    </m:oMath>
                  </m:oMathPara>
                </a14:m>
                <a:endParaRPr lang="en-US">
                  <a:solidFill>
                    <a:schemeClr val="tx1"/>
                  </a:solidFill>
                </a:endParaRPr>
              </a:p>
            </p:txBody>
          </p:sp>
        </mc:Choice>
        <mc:Fallback xmlns="">
          <p:sp>
            <p:nvSpPr>
              <p:cNvPr id="23" name="CasellaDiTesto 22">
                <a:extLst>
                  <a:ext uri="{FF2B5EF4-FFF2-40B4-BE49-F238E27FC236}">
                    <a16:creationId xmlns:a16="http://schemas.microsoft.com/office/drawing/2014/main" id="{C56ACEFB-97CA-DF5A-28B5-1D748424AACC}"/>
                  </a:ext>
                </a:extLst>
              </p:cNvPr>
              <p:cNvSpPr txBox="1">
                <a:spLocks noRot="1" noChangeAspect="1" noMove="1" noResize="1" noEditPoints="1" noAdjustHandles="1" noChangeArrowheads="1" noChangeShapeType="1" noTextEdit="1"/>
              </p:cNvSpPr>
              <p:nvPr/>
            </p:nvSpPr>
            <p:spPr>
              <a:xfrm>
                <a:off x="9599121" y="4606077"/>
                <a:ext cx="1541640" cy="307328"/>
              </a:xfrm>
              <a:prstGeom prst="rect">
                <a:avLst/>
              </a:prstGeom>
              <a:blipFill>
                <a:blip r:embed="rId13"/>
                <a:stretch>
                  <a:fillRect t="-16000" r="-8696" b="-12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B7106791-60CE-B37E-8DF2-A8A47DD9D30D}"/>
                  </a:ext>
                </a:extLst>
              </p:cNvPr>
              <p:cNvSpPr txBox="1"/>
              <p:nvPr/>
            </p:nvSpPr>
            <p:spPr>
              <a:xfrm>
                <a:off x="7322602" y="4505088"/>
                <a:ext cx="1711879" cy="543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f>
                              <m:fPr>
                                <m:type m:val="lin"/>
                                <m:ctrlPr>
                                  <a:rPr lang="it-IT" b="0" i="1" smtClean="0">
                                    <a:latin typeface="Cambria Math" panose="02040503050406030204" pitchFamily="18" charset="0"/>
                                  </a:rPr>
                                </m:ctrlPr>
                              </m:fPr>
                              <m:num>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11</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i="1">
                                        <a:latin typeface="Cambria Math" panose="02040503050406030204" pitchFamily="18" charset="0"/>
                                      </a:rPr>
                                      <m:t>1</m:t>
                                    </m:r>
                                  </m:sub>
                                </m:sSub>
                              </m:den>
                            </m:f>
                          </m:e>
                          <m:e>
                            <m:f>
                              <m:fPr>
                                <m:type m:val="lin"/>
                                <m:ctrlPr>
                                  <a:rPr lang="it-IT" i="1">
                                    <a:latin typeface="Cambria Math" panose="02040503050406030204" pitchFamily="18" charset="0"/>
                                  </a:rPr>
                                </m:ctrlPr>
                              </m:fPr>
                              <m:num>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m:t>
                                    </m:r>
                                    <m:r>
                                      <a:rPr lang="it-IT" b="0" i="1" smtClean="0">
                                        <a:latin typeface="Cambria Math" panose="02040503050406030204" pitchFamily="18" charset="0"/>
                                      </a:rPr>
                                      <m:t>2</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b="0" i="1" smtClean="0">
                                        <a:latin typeface="Cambria Math" panose="02040503050406030204" pitchFamily="18" charset="0"/>
                                      </a:rPr>
                                      <m:t>2</m:t>
                                    </m:r>
                                  </m:sub>
                                </m:sSub>
                              </m:den>
                            </m:f>
                          </m:e>
                        </m:mr>
                        <m:mr>
                          <m:e>
                            <m:f>
                              <m:fPr>
                                <m:type m:val="lin"/>
                                <m:ctrlPr>
                                  <a:rPr lang="it-IT" i="1">
                                    <a:latin typeface="Cambria Math" panose="02040503050406030204" pitchFamily="18" charset="0"/>
                                  </a:rPr>
                                </m:ctrlPr>
                              </m:fPr>
                              <m:num>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b="0" i="1" smtClean="0">
                                        <a:latin typeface="Cambria Math" panose="02040503050406030204" pitchFamily="18" charset="0"/>
                                      </a:rPr>
                                      <m:t>2</m:t>
                                    </m:r>
                                    <m:r>
                                      <a:rPr lang="it-IT" i="1">
                                        <a:latin typeface="Cambria Math" panose="02040503050406030204" pitchFamily="18" charset="0"/>
                                      </a:rPr>
                                      <m:t>1</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i="1">
                                        <a:latin typeface="Cambria Math" panose="02040503050406030204" pitchFamily="18" charset="0"/>
                                      </a:rPr>
                                      <m:t>1</m:t>
                                    </m:r>
                                  </m:sub>
                                </m:sSub>
                              </m:den>
                            </m:f>
                          </m:e>
                          <m:e>
                            <m:f>
                              <m:fPr>
                                <m:type m:val="lin"/>
                                <m:ctrlPr>
                                  <a:rPr lang="it-IT" i="1">
                                    <a:latin typeface="Cambria Math" panose="02040503050406030204" pitchFamily="18" charset="0"/>
                                  </a:rPr>
                                </m:ctrlPr>
                              </m:fPr>
                              <m:num>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b="0" i="1" smtClean="0">
                                        <a:latin typeface="Cambria Math" panose="02040503050406030204" pitchFamily="18" charset="0"/>
                                      </a:rPr>
                                      <m:t>22</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b="0" i="1" smtClean="0">
                                        <a:latin typeface="Cambria Math" panose="02040503050406030204" pitchFamily="18" charset="0"/>
                                      </a:rPr>
                                      <m:t>2</m:t>
                                    </m:r>
                                  </m:sub>
                                </m:sSub>
                              </m:den>
                            </m:f>
                          </m:e>
                        </m:mr>
                      </m:m>
                    </m:oMath>
                  </m:oMathPara>
                </a14:m>
                <a:endParaRPr lang="en-US"/>
              </a:p>
            </p:txBody>
          </p:sp>
        </mc:Choice>
        <mc:Fallback xmlns="">
          <p:sp>
            <p:nvSpPr>
              <p:cNvPr id="24" name="CasellaDiTesto 23">
                <a:extLst>
                  <a:ext uri="{FF2B5EF4-FFF2-40B4-BE49-F238E27FC236}">
                    <a16:creationId xmlns:a16="http://schemas.microsoft.com/office/drawing/2014/main" id="{B7106791-60CE-B37E-8DF2-A8A47DD9D30D}"/>
                  </a:ext>
                </a:extLst>
              </p:cNvPr>
              <p:cNvSpPr txBox="1">
                <a:spLocks noRot="1" noChangeAspect="1" noMove="1" noResize="1" noEditPoints="1" noAdjustHandles="1" noChangeArrowheads="1" noChangeShapeType="1" noTextEdit="1"/>
              </p:cNvSpPr>
              <p:nvPr/>
            </p:nvSpPr>
            <p:spPr>
              <a:xfrm>
                <a:off x="7322602" y="4505088"/>
                <a:ext cx="1711879" cy="543162"/>
              </a:xfrm>
              <a:prstGeom prst="rect">
                <a:avLst/>
              </a:prstGeom>
              <a:blipFill>
                <a:blip r:embed="rId14"/>
                <a:stretch>
                  <a:fillRect b="-112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0A422E99-ABBC-685C-521F-45822F46F3AF}"/>
                  </a:ext>
                </a:extLst>
              </p:cNvPr>
              <p:cNvSpPr txBox="1"/>
              <p:nvPr/>
            </p:nvSpPr>
            <p:spPr>
              <a:xfrm>
                <a:off x="7467720" y="3953295"/>
                <a:ext cx="143740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r>
                              <m:rPr>
                                <m:brk m:alnAt="7"/>
                              </m:rPr>
                              <a:rPr lang="it-IT" b="0" i="1" smtClean="0">
                                <a:latin typeface="Cambria Math" panose="02040503050406030204" pitchFamily="18" charset="0"/>
                              </a:rPr>
                              <m:t>1</m:t>
                            </m:r>
                          </m:e>
                          <m:e>
                            <m:r>
                              <a:rPr lang="it-IT" b="0" i="1" smtClean="0">
                                <a:latin typeface="Cambria Math" panose="02040503050406030204" pitchFamily="18" charset="0"/>
                              </a:rPr>
                              <m:t>          2</m:t>
                            </m:r>
                          </m:e>
                        </m:mr>
                      </m:m>
                    </m:oMath>
                  </m:oMathPara>
                </a14:m>
                <a:endParaRPr lang="en-US"/>
              </a:p>
            </p:txBody>
          </p:sp>
        </mc:Choice>
        <mc:Fallback xmlns="">
          <p:sp>
            <p:nvSpPr>
              <p:cNvPr id="25" name="CasellaDiTesto 24">
                <a:extLst>
                  <a:ext uri="{FF2B5EF4-FFF2-40B4-BE49-F238E27FC236}">
                    <a16:creationId xmlns:a16="http://schemas.microsoft.com/office/drawing/2014/main" id="{0A422E99-ABBC-685C-521F-45822F46F3AF}"/>
                  </a:ext>
                </a:extLst>
              </p:cNvPr>
              <p:cNvSpPr txBox="1">
                <a:spLocks noRot="1" noChangeAspect="1" noMove="1" noResize="1" noEditPoints="1" noAdjustHandles="1" noChangeArrowheads="1" noChangeShapeType="1" noTextEdit="1"/>
              </p:cNvSpPr>
              <p:nvPr/>
            </p:nvSpPr>
            <p:spPr>
              <a:xfrm>
                <a:off x="7467720" y="3953295"/>
                <a:ext cx="1437406" cy="369332"/>
              </a:xfrm>
              <a:prstGeom prst="rect">
                <a:avLst/>
              </a:prstGeom>
              <a:blipFill>
                <a:blip r:embed="rId1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6CE01BB5-25AA-2A8A-863F-1552C676791B}"/>
                  </a:ext>
                </a:extLst>
              </p:cNvPr>
              <p:cNvSpPr txBox="1"/>
              <p:nvPr/>
            </p:nvSpPr>
            <p:spPr>
              <a:xfrm>
                <a:off x="6779673" y="4488601"/>
                <a:ext cx="398633" cy="5524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a:rPr lang="it-IT" i="1" smtClean="0">
                                <a:latin typeface="Cambria Math" panose="02040503050406030204" pitchFamily="18" charset="0"/>
                              </a:rPr>
                              <m:t>1</m:t>
                            </m:r>
                          </m:e>
                        </m:mr>
                        <m:mr>
                          <m:e>
                            <m:r>
                              <a:rPr lang="it-IT" i="1" smtClean="0">
                                <a:latin typeface="Cambria Math" panose="02040503050406030204" pitchFamily="18" charset="0"/>
                              </a:rPr>
                              <m:t>2</m:t>
                            </m:r>
                          </m:e>
                        </m:mr>
                      </m:m>
                    </m:oMath>
                  </m:oMathPara>
                </a14:m>
                <a:endParaRPr lang="en-US"/>
              </a:p>
            </p:txBody>
          </p:sp>
        </mc:Choice>
        <mc:Fallback xmlns="">
          <p:sp>
            <p:nvSpPr>
              <p:cNvPr id="26" name="CasellaDiTesto 25">
                <a:extLst>
                  <a:ext uri="{FF2B5EF4-FFF2-40B4-BE49-F238E27FC236}">
                    <a16:creationId xmlns:a16="http://schemas.microsoft.com/office/drawing/2014/main" id="{6CE01BB5-25AA-2A8A-863F-1552C676791B}"/>
                  </a:ext>
                </a:extLst>
              </p:cNvPr>
              <p:cNvSpPr txBox="1">
                <a:spLocks noRot="1" noChangeAspect="1" noMove="1" noResize="1" noEditPoints="1" noAdjustHandles="1" noChangeArrowheads="1" noChangeShapeType="1" noTextEdit="1"/>
              </p:cNvSpPr>
              <p:nvPr/>
            </p:nvSpPr>
            <p:spPr>
              <a:xfrm>
                <a:off x="6779673" y="4488601"/>
                <a:ext cx="398633" cy="552459"/>
              </a:xfrm>
              <a:prstGeom prst="rect">
                <a:avLst/>
              </a:prstGeom>
              <a:blipFill>
                <a:blip r:embed="rId16"/>
                <a:stretch>
                  <a:fillRect/>
                </a:stretch>
              </a:blipFill>
            </p:spPr>
            <p:txBody>
              <a:bodyPr/>
              <a:lstStyle/>
              <a:p>
                <a:r>
                  <a:rPr lang="it-IT">
                    <a:noFill/>
                  </a:rPr>
                  <a:t> </a:t>
                </a:r>
              </a:p>
            </p:txBody>
          </p:sp>
        </mc:Fallback>
      </mc:AlternateContent>
      <p:sp>
        <p:nvSpPr>
          <p:cNvPr id="27" name="CasellaDiTesto 26">
            <a:extLst>
              <a:ext uri="{FF2B5EF4-FFF2-40B4-BE49-F238E27FC236}">
                <a16:creationId xmlns:a16="http://schemas.microsoft.com/office/drawing/2014/main" id="{A6535AC4-8814-2C74-9A66-853B926CF678}"/>
              </a:ext>
            </a:extLst>
          </p:cNvPr>
          <p:cNvSpPr txBox="1"/>
          <p:nvPr/>
        </p:nvSpPr>
        <p:spPr>
          <a:xfrm>
            <a:off x="7525239" y="3378884"/>
            <a:ext cx="1306603"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DD22F069-3626-B30A-D9F9-EA3F30580C2F}"/>
                  </a:ext>
                </a:extLst>
              </p:cNvPr>
              <p:cNvSpPr txBox="1"/>
              <p:nvPr/>
            </p:nvSpPr>
            <p:spPr>
              <a:xfrm>
                <a:off x="6735700" y="3993370"/>
                <a:ext cx="42312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𝐳</m:t>
                          </m:r>
                        </m:e>
                        <m:sub>
                          <m:r>
                            <a:rPr lang="it-IT" b="0" i="1" smtClean="0">
                              <a:solidFill>
                                <a:schemeClr val="tx1"/>
                              </a:solidFill>
                              <a:latin typeface="Cambria Math" panose="02040503050406030204" pitchFamily="18" charset="0"/>
                            </a:rPr>
                            <m:t>2,2</m:t>
                          </m:r>
                        </m:sub>
                      </m:sSub>
                    </m:oMath>
                  </m:oMathPara>
                </a14:m>
                <a:endParaRPr lang="en-US">
                  <a:solidFill>
                    <a:schemeClr val="tx1"/>
                  </a:solidFill>
                </a:endParaRPr>
              </a:p>
            </p:txBody>
          </p:sp>
        </mc:Choice>
        <mc:Fallback xmlns="">
          <p:sp>
            <p:nvSpPr>
              <p:cNvPr id="28" name="CasellaDiTesto 27">
                <a:extLst>
                  <a:ext uri="{FF2B5EF4-FFF2-40B4-BE49-F238E27FC236}">
                    <a16:creationId xmlns:a16="http://schemas.microsoft.com/office/drawing/2014/main" id="{DD22F069-3626-B30A-D9F9-EA3F30580C2F}"/>
                  </a:ext>
                </a:extLst>
              </p:cNvPr>
              <p:cNvSpPr txBox="1">
                <a:spLocks noRot="1" noChangeAspect="1" noMove="1" noResize="1" noEditPoints="1" noAdjustHandles="1" noChangeArrowheads="1" noChangeShapeType="1" noTextEdit="1"/>
              </p:cNvSpPr>
              <p:nvPr/>
            </p:nvSpPr>
            <p:spPr>
              <a:xfrm>
                <a:off x="6735700" y="3993370"/>
                <a:ext cx="423128" cy="289182"/>
              </a:xfrm>
              <a:prstGeom prst="rect">
                <a:avLst/>
              </a:prstGeom>
              <a:blipFill>
                <a:blip r:embed="rId17"/>
                <a:stretch>
                  <a:fillRect l="-5797" r="-4348" b="-12500"/>
                </a:stretch>
              </a:blipFill>
            </p:spPr>
            <p:txBody>
              <a:bodyPr/>
              <a:lstStyle/>
              <a:p>
                <a:r>
                  <a:rPr lang="it-IT">
                    <a:noFill/>
                  </a:rPr>
                  <a:t> </a:t>
                </a:r>
              </a:p>
            </p:txBody>
          </p:sp>
        </mc:Fallback>
      </mc:AlternateContent>
      <p:sp>
        <p:nvSpPr>
          <p:cNvPr id="29" name="Rettangolo 28">
            <a:extLst>
              <a:ext uri="{FF2B5EF4-FFF2-40B4-BE49-F238E27FC236}">
                <a16:creationId xmlns:a16="http://schemas.microsoft.com/office/drawing/2014/main" id="{2E7ED154-BEBF-AB85-28B4-D44260D6BE3A}"/>
              </a:ext>
            </a:extLst>
          </p:cNvPr>
          <p:cNvSpPr/>
          <p:nvPr/>
        </p:nvSpPr>
        <p:spPr>
          <a:xfrm>
            <a:off x="2667613" y="5865084"/>
            <a:ext cx="1207008" cy="41809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29">
            <a:extLst>
              <a:ext uri="{FF2B5EF4-FFF2-40B4-BE49-F238E27FC236}">
                <a16:creationId xmlns:a16="http://schemas.microsoft.com/office/drawing/2014/main" id="{C5582C8B-20A1-5061-455F-36AE68BA008E}"/>
              </a:ext>
            </a:extLst>
          </p:cNvPr>
          <p:cNvSpPr txBox="1"/>
          <p:nvPr/>
        </p:nvSpPr>
        <p:spPr>
          <a:xfrm>
            <a:off x="1228680" y="5912642"/>
            <a:ext cx="1306602"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Value added</a:t>
            </a:r>
          </a:p>
        </p:txBody>
      </p:sp>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04351CA7-F2C6-E019-16F9-77A250AE2BFD}"/>
                  </a:ext>
                </a:extLst>
              </p:cNvPr>
              <p:cNvSpPr txBox="1"/>
              <p:nvPr/>
            </p:nvSpPr>
            <p:spPr>
              <a:xfrm>
                <a:off x="2887218" y="5921246"/>
                <a:ext cx="2845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1</m:t>
                          </m:r>
                        </m:sub>
                      </m:sSub>
                    </m:oMath>
                  </m:oMathPara>
                </a14:m>
                <a:endParaRPr lang="en-US"/>
              </a:p>
            </p:txBody>
          </p:sp>
        </mc:Choice>
        <mc:Fallback xmlns="">
          <p:sp>
            <p:nvSpPr>
              <p:cNvPr id="31" name="CasellaDiTesto 30">
                <a:extLst>
                  <a:ext uri="{FF2B5EF4-FFF2-40B4-BE49-F238E27FC236}">
                    <a16:creationId xmlns:a16="http://schemas.microsoft.com/office/drawing/2014/main" id="{04351CA7-F2C6-E019-16F9-77A250AE2BFD}"/>
                  </a:ext>
                </a:extLst>
              </p:cNvPr>
              <p:cNvSpPr txBox="1">
                <a:spLocks noRot="1" noChangeAspect="1" noMove="1" noResize="1" noEditPoints="1" noAdjustHandles="1" noChangeArrowheads="1" noChangeShapeType="1" noTextEdit="1"/>
              </p:cNvSpPr>
              <p:nvPr/>
            </p:nvSpPr>
            <p:spPr>
              <a:xfrm>
                <a:off x="2887218" y="5921246"/>
                <a:ext cx="284565" cy="276999"/>
              </a:xfrm>
              <a:prstGeom prst="rect">
                <a:avLst/>
              </a:prstGeom>
              <a:blipFill>
                <a:blip r:embed="rId18"/>
                <a:stretch>
                  <a:fillRect l="-17391" r="-6522" b="-152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4EAFC629-B71D-337E-F7DE-E9F40EF08BAD}"/>
                  </a:ext>
                </a:extLst>
              </p:cNvPr>
              <p:cNvSpPr txBox="1"/>
              <p:nvPr/>
            </p:nvSpPr>
            <p:spPr>
              <a:xfrm>
                <a:off x="2163316" y="5580727"/>
                <a:ext cx="43281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𝐕</m:t>
                          </m:r>
                        </m:e>
                        <m:sub>
                          <m:r>
                            <a:rPr lang="it-IT" b="0" i="1" smtClean="0">
                              <a:solidFill>
                                <a:schemeClr val="tx1"/>
                              </a:solidFill>
                              <a:latin typeface="Cambria Math" panose="02040503050406030204" pitchFamily="18" charset="0"/>
                            </a:rPr>
                            <m:t>1,2</m:t>
                          </m:r>
                        </m:sub>
                      </m:sSub>
                    </m:oMath>
                  </m:oMathPara>
                </a14:m>
                <a:endParaRPr lang="en-US">
                  <a:solidFill>
                    <a:schemeClr val="tx1"/>
                  </a:solidFill>
                </a:endParaRPr>
              </a:p>
            </p:txBody>
          </p:sp>
        </mc:Choice>
        <mc:Fallback xmlns="">
          <p:sp>
            <p:nvSpPr>
              <p:cNvPr id="32" name="CasellaDiTesto 31">
                <a:extLst>
                  <a:ext uri="{FF2B5EF4-FFF2-40B4-BE49-F238E27FC236}">
                    <a16:creationId xmlns:a16="http://schemas.microsoft.com/office/drawing/2014/main" id="{4EAFC629-B71D-337E-F7DE-E9F40EF08BAD}"/>
                  </a:ext>
                </a:extLst>
              </p:cNvPr>
              <p:cNvSpPr txBox="1">
                <a:spLocks noRot="1" noChangeAspect="1" noMove="1" noResize="1" noEditPoints="1" noAdjustHandles="1" noChangeArrowheads="1" noChangeShapeType="1" noTextEdit="1"/>
              </p:cNvSpPr>
              <p:nvPr/>
            </p:nvSpPr>
            <p:spPr>
              <a:xfrm>
                <a:off x="2163316" y="5580727"/>
                <a:ext cx="432811" cy="289182"/>
              </a:xfrm>
              <a:prstGeom prst="rect">
                <a:avLst/>
              </a:prstGeom>
              <a:blipFill>
                <a:blip r:embed="rId19"/>
                <a:stretch>
                  <a:fillRect l="-11268" r="-2817"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41022399-1D7F-FE8E-3A0D-ADBCB22AAC0E}"/>
                  </a:ext>
                </a:extLst>
              </p:cNvPr>
              <p:cNvSpPr txBox="1"/>
              <p:nvPr/>
            </p:nvSpPr>
            <p:spPr>
              <a:xfrm>
                <a:off x="3391388" y="5921246"/>
                <a:ext cx="2898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2</m:t>
                          </m:r>
                        </m:sub>
                      </m:sSub>
                    </m:oMath>
                  </m:oMathPara>
                </a14:m>
                <a:endParaRPr lang="en-US"/>
              </a:p>
            </p:txBody>
          </p:sp>
        </mc:Choice>
        <mc:Fallback xmlns="">
          <p:sp>
            <p:nvSpPr>
              <p:cNvPr id="33" name="CasellaDiTesto 32">
                <a:extLst>
                  <a:ext uri="{FF2B5EF4-FFF2-40B4-BE49-F238E27FC236}">
                    <a16:creationId xmlns:a16="http://schemas.microsoft.com/office/drawing/2014/main" id="{41022399-1D7F-FE8E-3A0D-ADBCB22AAC0E}"/>
                  </a:ext>
                </a:extLst>
              </p:cNvPr>
              <p:cNvSpPr txBox="1">
                <a:spLocks noRot="1" noChangeAspect="1" noMove="1" noResize="1" noEditPoints="1" noAdjustHandles="1" noChangeArrowheads="1" noChangeShapeType="1" noTextEdit="1"/>
              </p:cNvSpPr>
              <p:nvPr/>
            </p:nvSpPr>
            <p:spPr>
              <a:xfrm>
                <a:off x="3391388" y="5921246"/>
                <a:ext cx="289887" cy="276999"/>
              </a:xfrm>
              <a:prstGeom prst="rect">
                <a:avLst/>
              </a:prstGeom>
              <a:blipFill>
                <a:blip r:embed="rId20"/>
                <a:stretch>
                  <a:fillRect l="-14583" r="-6250" b="-152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96C9F76E-88D3-C0EF-20AF-534A2842CABB}"/>
                  </a:ext>
                </a:extLst>
              </p:cNvPr>
              <p:cNvSpPr txBox="1"/>
              <p:nvPr/>
            </p:nvSpPr>
            <p:spPr>
              <a:xfrm>
                <a:off x="7400833" y="5921246"/>
                <a:ext cx="65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it-IT" b="0" i="1" smtClean="0">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𝑉</m:t>
                              </m:r>
                            </m:e>
                            <m:sub>
                              <m:r>
                                <a:rPr lang="it-IT" i="1">
                                  <a:latin typeface="Cambria Math" panose="02040503050406030204" pitchFamily="18" charset="0"/>
                                </a:rPr>
                                <m:t>1</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i="1">
                                  <a:latin typeface="Cambria Math" panose="02040503050406030204" pitchFamily="18" charset="0"/>
                                </a:rPr>
                                <m:t>1</m:t>
                              </m:r>
                            </m:sub>
                          </m:sSub>
                        </m:den>
                      </m:f>
                    </m:oMath>
                  </m:oMathPara>
                </a14:m>
                <a:endParaRPr lang="en-US"/>
              </a:p>
            </p:txBody>
          </p:sp>
        </mc:Choice>
        <mc:Fallback xmlns="">
          <p:sp>
            <p:nvSpPr>
              <p:cNvPr id="34" name="CasellaDiTesto 33">
                <a:extLst>
                  <a:ext uri="{FF2B5EF4-FFF2-40B4-BE49-F238E27FC236}">
                    <a16:creationId xmlns:a16="http://schemas.microsoft.com/office/drawing/2014/main" id="{96C9F76E-88D3-C0EF-20AF-534A2842CABB}"/>
                  </a:ext>
                </a:extLst>
              </p:cNvPr>
              <p:cNvSpPr txBox="1">
                <a:spLocks noRot="1" noChangeAspect="1" noMove="1" noResize="1" noEditPoints="1" noAdjustHandles="1" noChangeArrowheads="1" noChangeShapeType="1" noTextEdit="1"/>
              </p:cNvSpPr>
              <p:nvPr/>
            </p:nvSpPr>
            <p:spPr>
              <a:xfrm>
                <a:off x="7400833" y="5921246"/>
                <a:ext cx="653320" cy="276999"/>
              </a:xfrm>
              <a:prstGeom prst="rect">
                <a:avLst/>
              </a:prstGeom>
              <a:blipFill>
                <a:blip r:embed="rId21"/>
                <a:stretch>
                  <a:fillRect l="-25234" t="-169565" r="-70093" b="-25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69919DB7-CCC8-4600-F1C5-C68543C0A231}"/>
                  </a:ext>
                </a:extLst>
              </p:cNvPr>
              <p:cNvSpPr txBox="1"/>
              <p:nvPr/>
            </p:nvSpPr>
            <p:spPr>
              <a:xfrm>
                <a:off x="8315233" y="5921246"/>
                <a:ext cx="663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it-IT" b="0" i="1" smtClean="0">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𝑉</m:t>
                              </m:r>
                            </m:e>
                            <m:sub>
                              <m:r>
                                <a:rPr lang="it-IT" b="0" i="1" smtClean="0">
                                  <a:latin typeface="Cambria Math" panose="02040503050406030204" pitchFamily="18" charset="0"/>
                                </a:rPr>
                                <m:t>2</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b="0" i="1" smtClean="0">
                                  <a:latin typeface="Cambria Math" panose="02040503050406030204" pitchFamily="18" charset="0"/>
                                </a:rPr>
                                <m:t>2</m:t>
                              </m:r>
                            </m:sub>
                          </m:sSub>
                        </m:den>
                      </m:f>
                    </m:oMath>
                  </m:oMathPara>
                </a14:m>
                <a:endParaRPr lang="en-US"/>
              </a:p>
            </p:txBody>
          </p:sp>
        </mc:Choice>
        <mc:Fallback xmlns="">
          <p:sp>
            <p:nvSpPr>
              <p:cNvPr id="35" name="CasellaDiTesto 34">
                <a:extLst>
                  <a:ext uri="{FF2B5EF4-FFF2-40B4-BE49-F238E27FC236}">
                    <a16:creationId xmlns:a16="http://schemas.microsoft.com/office/drawing/2014/main" id="{69919DB7-CCC8-4600-F1C5-C68543C0A231}"/>
                  </a:ext>
                </a:extLst>
              </p:cNvPr>
              <p:cNvSpPr txBox="1">
                <a:spLocks noRot="1" noChangeAspect="1" noMove="1" noResize="1" noEditPoints="1" noAdjustHandles="1" noChangeArrowheads="1" noChangeShapeType="1" noTextEdit="1"/>
              </p:cNvSpPr>
              <p:nvPr/>
            </p:nvSpPr>
            <p:spPr>
              <a:xfrm>
                <a:off x="8315233" y="5921246"/>
                <a:ext cx="663963" cy="276999"/>
              </a:xfrm>
              <a:prstGeom prst="rect">
                <a:avLst/>
              </a:prstGeom>
              <a:blipFill>
                <a:blip r:embed="rId22"/>
                <a:stretch>
                  <a:fillRect l="-23853" t="-169565" r="-67890" b="-25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5BDBEEC5-6878-B0D4-0768-E8B84818024A}"/>
                  </a:ext>
                </a:extLst>
              </p:cNvPr>
              <p:cNvSpPr txBox="1"/>
              <p:nvPr/>
            </p:nvSpPr>
            <p:spPr>
              <a:xfrm>
                <a:off x="6735700" y="5508983"/>
                <a:ext cx="417743"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𝐯</m:t>
                          </m:r>
                        </m:e>
                        <m:sub>
                          <m:r>
                            <a:rPr lang="it-IT" b="0" i="1" smtClean="0">
                              <a:solidFill>
                                <a:schemeClr val="tx1"/>
                              </a:solidFill>
                              <a:latin typeface="Cambria Math" panose="02040503050406030204" pitchFamily="18" charset="0"/>
                            </a:rPr>
                            <m:t>1,2</m:t>
                          </m:r>
                        </m:sub>
                      </m:sSub>
                    </m:oMath>
                  </m:oMathPara>
                </a14:m>
                <a:endParaRPr lang="en-US">
                  <a:solidFill>
                    <a:schemeClr val="tx1"/>
                  </a:solidFill>
                </a:endParaRPr>
              </a:p>
            </p:txBody>
          </p:sp>
        </mc:Choice>
        <mc:Fallback xmlns="">
          <p:sp>
            <p:nvSpPr>
              <p:cNvPr id="36" name="CasellaDiTesto 35">
                <a:extLst>
                  <a:ext uri="{FF2B5EF4-FFF2-40B4-BE49-F238E27FC236}">
                    <a16:creationId xmlns:a16="http://schemas.microsoft.com/office/drawing/2014/main" id="{5BDBEEC5-6878-B0D4-0768-E8B84818024A}"/>
                  </a:ext>
                </a:extLst>
              </p:cNvPr>
              <p:cNvSpPr txBox="1">
                <a:spLocks noRot="1" noChangeAspect="1" noMove="1" noResize="1" noEditPoints="1" noAdjustHandles="1" noChangeArrowheads="1" noChangeShapeType="1" noTextEdit="1"/>
              </p:cNvSpPr>
              <p:nvPr/>
            </p:nvSpPr>
            <p:spPr>
              <a:xfrm>
                <a:off x="6735700" y="5508983"/>
                <a:ext cx="417743" cy="289182"/>
              </a:xfrm>
              <a:prstGeom prst="rect">
                <a:avLst/>
              </a:prstGeom>
              <a:blipFill>
                <a:blip r:embed="rId23"/>
                <a:stretch>
                  <a:fillRect l="-5882" r="-4412" b="-12766"/>
                </a:stretch>
              </a:blipFill>
            </p:spPr>
            <p:txBody>
              <a:bodyPr/>
              <a:lstStyle/>
              <a:p>
                <a:r>
                  <a:rPr lang="it-IT">
                    <a:noFill/>
                  </a:rPr>
                  <a:t> </a:t>
                </a:r>
              </a:p>
            </p:txBody>
          </p:sp>
        </mc:Fallback>
      </mc:AlternateContent>
      <p:sp>
        <p:nvSpPr>
          <p:cNvPr id="37" name="CasellaDiTesto 36">
            <a:extLst>
              <a:ext uri="{FF2B5EF4-FFF2-40B4-BE49-F238E27FC236}">
                <a16:creationId xmlns:a16="http://schemas.microsoft.com/office/drawing/2014/main" id="{FA56C496-D93C-E981-7644-EF4B9051EEE3}"/>
              </a:ext>
            </a:extLst>
          </p:cNvPr>
          <p:cNvSpPr txBox="1"/>
          <p:nvPr/>
        </p:nvSpPr>
        <p:spPr>
          <a:xfrm>
            <a:off x="9664125" y="5354998"/>
            <a:ext cx="1366333" cy="523220"/>
          </a:xfrm>
          <a:prstGeom prst="rect">
            <a:avLst/>
          </a:prstGeom>
          <a:noFill/>
        </p:spPr>
        <p:txBody>
          <a:bodyPr wrap="square" rtlCol="0">
            <a:spAutoFit/>
          </a:bodyPr>
          <a:lstStyle/>
          <a:p>
            <a:pPr algn="ctr">
              <a:spcAft>
                <a:spcPts val="1200"/>
              </a:spcAft>
            </a:pPr>
            <a:r>
              <a:rPr lang="en-US" sz="1400" b="1">
                <a:solidFill>
                  <a:schemeClr val="accent2"/>
                </a:solidFill>
                <a:latin typeface="Trebuchet MS" panose="020B0603020202020204" pitchFamily="34" charset="0"/>
                <a:ea typeface="ＭＳ Ｐゴシック"/>
                <a:cs typeface="Arial" panose="020B0604020202020204" pitchFamily="34" charset="0"/>
              </a:rPr>
              <a:t>Value added coefficients</a:t>
            </a:r>
          </a:p>
        </p:txBody>
      </p:sp>
      <mc:AlternateContent xmlns:mc="http://schemas.openxmlformats.org/markup-compatibility/2006" xmlns:a14="http://schemas.microsoft.com/office/drawing/2010/main">
        <mc:Choice Requires="a14">
          <p:sp>
            <p:nvSpPr>
              <p:cNvPr id="38" name="CasellaDiTesto 37">
                <a:extLst>
                  <a:ext uri="{FF2B5EF4-FFF2-40B4-BE49-F238E27FC236}">
                    <a16:creationId xmlns:a16="http://schemas.microsoft.com/office/drawing/2014/main" id="{957A8D6B-08F5-689D-3B83-278FA3AD26AF}"/>
                  </a:ext>
                </a:extLst>
              </p:cNvPr>
              <p:cNvSpPr txBox="1"/>
              <p:nvPr/>
            </p:nvSpPr>
            <p:spPr>
              <a:xfrm>
                <a:off x="9599121" y="5956238"/>
                <a:ext cx="1475084" cy="30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𝐯</m:t>
                          </m:r>
                        </m:e>
                        <m:sub>
                          <m:r>
                            <a:rPr lang="it-IT" b="0" i="1" smtClean="0">
                              <a:solidFill>
                                <a:schemeClr val="tx1"/>
                              </a:solidFill>
                              <a:latin typeface="Cambria Math" panose="02040503050406030204" pitchFamily="18" charset="0"/>
                            </a:rPr>
                            <m:t>1,2</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b="1" i="0" smtClean="0">
                              <a:latin typeface="Cambria Math" panose="02040503050406030204" pitchFamily="18" charset="0"/>
                            </a:rPr>
                            <m:t>𝐕</m:t>
                          </m:r>
                        </m:e>
                        <m:sub>
                          <m:r>
                            <a:rPr lang="it-IT" b="0" i="1" smtClean="0">
                              <a:latin typeface="Cambria Math" panose="02040503050406030204" pitchFamily="18" charset="0"/>
                            </a:rPr>
                            <m:t>1</m:t>
                          </m:r>
                          <m:r>
                            <a:rPr lang="it-IT" i="1">
                              <a:latin typeface="Cambria Math" panose="02040503050406030204" pitchFamily="18" charset="0"/>
                            </a:rPr>
                            <m:t>,2</m:t>
                          </m:r>
                        </m:sub>
                      </m:sSub>
                      <m:sSubSup>
                        <m:sSubSupPr>
                          <m:ctrlPr>
                            <a:rPr lang="it-IT" i="1" smtClean="0">
                              <a:latin typeface="Cambria Math" panose="02040503050406030204" pitchFamily="18" charset="0"/>
                            </a:rPr>
                          </m:ctrlPr>
                        </m:sSubSupPr>
                        <m:e>
                          <m:acc>
                            <m:accPr>
                              <m:chr m:val="̂"/>
                              <m:ctrlPr>
                                <a:rPr lang="it-IT" i="1" smtClean="0">
                                  <a:solidFill>
                                    <a:schemeClr val="tx1"/>
                                  </a:solidFill>
                                  <a:latin typeface="Cambria Math" panose="02040503050406030204" pitchFamily="18" charset="0"/>
                                </a:rPr>
                              </m:ctrlPr>
                            </m:accPr>
                            <m:e>
                              <m:r>
                                <a:rPr lang="it-IT" b="1">
                                  <a:latin typeface="Cambria Math" panose="02040503050406030204" pitchFamily="18" charset="0"/>
                                </a:rPr>
                                <m:t>𝐗</m:t>
                              </m:r>
                            </m:e>
                          </m:acc>
                        </m:e>
                        <m:sub>
                          <m:r>
                            <a:rPr lang="it-IT" b="0" i="1" smtClean="0">
                              <a:latin typeface="Cambria Math" panose="02040503050406030204" pitchFamily="18" charset="0"/>
                            </a:rPr>
                            <m:t>2,2</m:t>
                          </m:r>
                        </m:sub>
                        <m:sup>
                          <m:r>
                            <a:rPr lang="it-IT" b="0" i="1" smtClean="0">
                              <a:latin typeface="Cambria Math" panose="02040503050406030204" pitchFamily="18" charset="0"/>
                            </a:rPr>
                            <m:t>−1</m:t>
                          </m:r>
                        </m:sup>
                      </m:sSubSup>
                    </m:oMath>
                  </m:oMathPara>
                </a14:m>
                <a:endParaRPr lang="en-US">
                  <a:solidFill>
                    <a:schemeClr val="tx1"/>
                  </a:solidFill>
                </a:endParaRPr>
              </a:p>
            </p:txBody>
          </p:sp>
        </mc:Choice>
        <mc:Fallback xmlns="">
          <p:sp>
            <p:nvSpPr>
              <p:cNvPr id="38" name="CasellaDiTesto 37">
                <a:extLst>
                  <a:ext uri="{FF2B5EF4-FFF2-40B4-BE49-F238E27FC236}">
                    <a16:creationId xmlns:a16="http://schemas.microsoft.com/office/drawing/2014/main" id="{957A8D6B-08F5-689D-3B83-278FA3AD26AF}"/>
                  </a:ext>
                </a:extLst>
              </p:cNvPr>
              <p:cNvSpPr txBox="1">
                <a:spLocks noRot="1" noChangeAspect="1" noMove="1" noResize="1" noEditPoints="1" noAdjustHandles="1" noChangeArrowheads="1" noChangeShapeType="1" noTextEdit="1"/>
              </p:cNvSpPr>
              <p:nvPr/>
            </p:nvSpPr>
            <p:spPr>
              <a:xfrm>
                <a:off x="9599121" y="5956238"/>
                <a:ext cx="1475084" cy="307328"/>
              </a:xfrm>
              <a:prstGeom prst="rect">
                <a:avLst/>
              </a:prstGeom>
              <a:blipFill>
                <a:blip r:embed="rId24"/>
                <a:stretch>
                  <a:fillRect l="-1240" t="-14000" r="-10744" b="-14000"/>
                </a:stretch>
              </a:blipFill>
            </p:spPr>
            <p:txBody>
              <a:bodyPr/>
              <a:lstStyle/>
              <a:p>
                <a:r>
                  <a:rPr lang="it-IT">
                    <a:noFill/>
                  </a:rPr>
                  <a:t> </a:t>
                </a:r>
              </a:p>
            </p:txBody>
          </p:sp>
        </mc:Fallback>
      </mc:AlternateContent>
      <p:sp>
        <p:nvSpPr>
          <p:cNvPr id="39" name="CasellaDiTesto 38">
            <a:extLst>
              <a:ext uri="{FF2B5EF4-FFF2-40B4-BE49-F238E27FC236}">
                <a16:creationId xmlns:a16="http://schemas.microsoft.com/office/drawing/2014/main" id="{0747A8D8-B854-9736-E1C7-579122937738}"/>
              </a:ext>
            </a:extLst>
          </p:cNvPr>
          <p:cNvSpPr txBox="1"/>
          <p:nvPr/>
        </p:nvSpPr>
        <p:spPr>
          <a:xfrm>
            <a:off x="5784087" y="5912642"/>
            <a:ext cx="1306602"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Value added</a:t>
            </a:r>
          </a:p>
        </p:txBody>
      </p:sp>
    </p:spTree>
    <p:extLst>
      <p:ext uri="{BB962C8B-B14F-4D97-AF65-F5344CB8AC3E}">
        <p14:creationId xmlns:p14="http://schemas.microsoft.com/office/powerpoint/2010/main" val="1524662580"/>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Input-Output Analysis: top-down</a:t>
            </a:r>
          </a:p>
        </p:txBody>
      </p:sp>
      <p:sp>
        <p:nvSpPr>
          <p:cNvPr id="66" name="Rettangolo 65">
            <a:extLst>
              <a:ext uri="{FF2B5EF4-FFF2-40B4-BE49-F238E27FC236}">
                <a16:creationId xmlns:a16="http://schemas.microsoft.com/office/drawing/2014/main" id="{C36F34AC-26AD-728A-3D8B-8CBE5C1D0B5F}"/>
              </a:ext>
            </a:extLst>
          </p:cNvPr>
          <p:cNvSpPr/>
          <p:nvPr/>
        </p:nvSpPr>
        <p:spPr>
          <a:xfrm>
            <a:off x="7194070" y="5872170"/>
            <a:ext cx="1984707" cy="41809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asellaDiTesto 66">
            <a:extLst>
              <a:ext uri="{FF2B5EF4-FFF2-40B4-BE49-F238E27FC236}">
                <a16:creationId xmlns:a16="http://schemas.microsoft.com/office/drawing/2014/main" id="{3887BDC7-5D6F-713F-AAA3-83B25DE47A8B}"/>
              </a:ext>
            </a:extLst>
          </p:cNvPr>
          <p:cNvSpPr txBox="1"/>
          <p:nvPr/>
        </p:nvSpPr>
        <p:spPr>
          <a:xfrm>
            <a:off x="402400" y="1474110"/>
            <a:ext cx="11460086" cy="1292662"/>
          </a:xfrm>
          <a:prstGeom prst="rect">
            <a:avLst/>
          </a:prstGeom>
          <a:noFill/>
        </p:spPr>
        <p:txBody>
          <a:bodyPr wrap="square" rtlCol="0">
            <a:spAutoFit/>
          </a:bodyPr>
          <a:lstStyle/>
          <a:p>
            <a:pPr>
              <a:spcBef>
                <a:spcPts val="600"/>
              </a:spcBef>
              <a:spcAft>
                <a:spcPts val="600"/>
              </a:spcAft>
            </a:pPr>
            <a:r>
              <a:rPr lang="en-US" sz="1600" b="1"/>
              <a:t>Environmental transactions coefficients</a:t>
            </a:r>
          </a:p>
          <a:p>
            <a:pPr marL="742950" lvl="1" indent="-285750">
              <a:spcBef>
                <a:spcPts val="600"/>
              </a:spcBef>
              <a:spcAft>
                <a:spcPts val="600"/>
              </a:spcAft>
              <a:buFont typeface="Arial" panose="020B0604020202020204" pitchFamily="34" charset="0"/>
              <a:buChar char="•"/>
            </a:pPr>
            <a:r>
              <a:rPr lang="en-US" sz="1400"/>
              <a:t>National economic accounts may be complemented with “</a:t>
            </a:r>
            <a:r>
              <a:rPr lang="en-US" sz="1400" b="1">
                <a:solidFill>
                  <a:schemeClr val="accent2"/>
                </a:solidFill>
              </a:rPr>
              <a:t>environmental extensions</a:t>
            </a:r>
            <a:r>
              <a:rPr lang="en-US" sz="1400"/>
              <a:t>” (also named “</a:t>
            </a:r>
            <a:r>
              <a:rPr lang="en-US" sz="1400" b="1">
                <a:solidFill>
                  <a:schemeClr val="accent2"/>
                </a:solidFill>
              </a:rPr>
              <a:t>satellite accounts</a:t>
            </a:r>
            <a:r>
              <a:rPr lang="en-US" sz="1400"/>
              <a:t>”), representing the link between each sector and the environment in terms of emissions and resource uses (in physical units)</a:t>
            </a:r>
          </a:p>
          <a:p>
            <a:pPr marL="742950" lvl="1" indent="-285750">
              <a:spcBef>
                <a:spcPts val="600"/>
              </a:spcBef>
              <a:spcAft>
                <a:spcPts val="600"/>
              </a:spcAft>
              <a:buFont typeface="Arial" panose="020B0604020202020204" pitchFamily="34" charset="0"/>
              <a:buChar char="•"/>
            </a:pPr>
            <a:r>
              <a:rPr lang="en-US" sz="1400" b="1">
                <a:solidFill>
                  <a:schemeClr val="accent2"/>
                </a:solidFill>
              </a:rPr>
              <a:t>Environmental transactions coefficients:</a:t>
            </a:r>
            <a:r>
              <a:rPr lang="en-US" sz="1400"/>
              <a:t> ratio between i-</a:t>
            </a:r>
            <a:r>
              <a:rPr lang="en-US" sz="1400" err="1"/>
              <a:t>th</a:t>
            </a:r>
            <a:r>
              <a:rPr lang="en-US" sz="1400"/>
              <a:t> transactions to sector j-</a:t>
            </a:r>
            <a:r>
              <a:rPr lang="en-US" sz="1400" err="1"/>
              <a:t>th</a:t>
            </a:r>
            <a:r>
              <a:rPr lang="en-US" sz="1400"/>
              <a:t>, and sector j-</a:t>
            </a:r>
            <a:r>
              <a:rPr lang="en-US" sz="1400" err="1"/>
              <a:t>th</a:t>
            </a:r>
            <a:r>
              <a:rPr lang="en-US" sz="1400"/>
              <a:t> total output. </a:t>
            </a:r>
          </a:p>
        </p:txBody>
      </p:sp>
      <mc:AlternateContent xmlns:mc="http://schemas.openxmlformats.org/markup-compatibility/2006" xmlns:a14="http://schemas.microsoft.com/office/drawing/2010/main">
        <mc:Choice Requires="a14">
          <p:sp>
            <p:nvSpPr>
              <p:cNvPr id="68" name="CasellaDiTesto 67">
                <a:extLst>
                  <a:ext uri="{FF2B5EF4-FFF2-40B4-BE49-F238E27FC236}">
                    <a16:creationId xmlns:a16="http://schemas.microsoft.com/office/drawing/2014/main" id="{58C4B9A3-6F2E-D43E-45C2-EDC31376059E}"/>
                  </a:ext>
                </a:extLst>
              </p:cNvPr>
              <p:cNvSpPr txBox="1"/>
              <p:nvPr/>
            </p:nvSpPr>
            <p:spPr>
              <a:xfrm>
                <a:off x="2790851" y="4021935"/>
                <a:ext cx="969047"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12</m:t>
                                </m:r>
                              </m:sub>
                            </m:sSub>
                          </m:e>
                        </m:mr>
                        <m:mr>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i="1">
                                    <a:latin typeface="Cambria Math" panose="02040503050406030204" pitchFamily="18" charset="0"/>
                                  </a:rPr>
                                  <m:t>2</m:t>
                                </m:r>
                                <m:r>
                                  <a:rPr lang="it-IT" b="0" i="1" smtClean="0">
                                    <a:latin typeface="Cambria Math" panose="02040503050406030204" pitchFamily="18" charset="0"/>
                                  </a:rPr>
                                  <m:t>1</m:t>
                                </m:r>
                              </m:sub>
                            </m:sSub>
                          </m:e>
                          <m:e>
                            <m:sSub>
                              <m:sSubPr>
                                <m:ctrlPr>
                                  <a:rPr lang="en-US" i="1">
                                    <a:latin typeface="Cambria Math" panose="02040503050406030204" pitchFamily="18" charset="0"/>
                                  </a:rPr>
                                </m:ctrlPr>
                              </m:sSubPr>
                              <m:e>
                                <m:r>
                                  <a:rPr lang="it-IT" i="1">
                                    <a:latin typeface="Cambria Math" panose="02040503050406030204" pitchFamily="18" charset="0"/>
                                  </a:rPr>
                                  <m:t>𝑍</m:t>
                                </m:r>
                              </m:e>
                              <m:sub>
                                <m:r>
                                  <a:rPr lang="it-IT" b="0" i="1" smtClean="0">
                                    <a:latin typeface="Cambria Math" panose="02040503050406030204" pitchFamily="18" charset="0"/>
                                  </a:rPr>
                                  <m:t>2</m:t>
                                </m:r>
                                <m:r>
                                  <a:rPr lang="it-IT" i="1">
                                    <a:latin typeface="Cambria Math" panose="02040503050406030204" pitchFamily="18" charset="0"/>
                                  </a:rPr>
                                  <m:t>2</m:t>
                                </m:r>
                              </m:sub>
                            </m:sSub>
                          </m:e>
                        </m:mr>
                      </m:m>
                    </m:oMath>
                  </m:oMathPara>
                </a14:m>
                <a:endParaRPr lang="en-US"/>
              </a:p>
            </p:txBody>
          </p:sp>
        </mc:Choice>
        <mc:Fallback xmlns="">
          <p:sp>
            <p:nvSpPr>
              <p:cNvPr id="68" name="CasellaDiTesto 67">
                <a:extLst>
                  <a:ext uri="{FF2B5EF4-FFF2-40B4-BE49-F238E27FC236}">
                    <a16:creationId xmlns:a16="http://schemas.microsoft.com/office/drawing/2014/main" id="{58C4B9A3-6F2E-D43E-45C2-EDC31376059E}"/>
                  </a:ext>
                </a:extLst>
              </p:cNvPr>
              <p:cNvSpPr txBox="1">
                <a:spLocks noRot="1" noChangeAspect="1" noMove="1" noResize="1" noEditPoints="1" noAdjustHandles="1" noChangeArrowheads="1" noChangeShapeType="1" noTextEdit="1"/>
              </p:cNvSpPr>
              <p:nvPr/>
            </p:nvSpPr>
            <p:spPr>
              <a:xfrm>
                <a:off x="2790851" y="4021935"/>
                <a:ext cx="969047" cy="509307"/>
              </a:xfrm>
              <a:prstGeom prst="rect">
                <a:avLst/>
              </a:prstGeom>
              <a:blipFill>
                <a:blip r:embed="rId4"/>
                <a:stretch>
                  <a:fillRect/>
                </a:stretch>
              </a:blipFill>
            </p:spPr>
            <p:txBody>
              <a:bodyPr/>
              <a:lstStyle/>
              <a:p>
                <a:r>
                  <a:rPr lang="it-IT">
                    <a:noFill/>
                  </a:rPr>
                  <a:t> </a:t>
                </a:r>
              </a:p>
            </p:txBody>
          </p:sp>
        </mc:Fallback>
      </mc:AlternateContent>
      <p:sp>
        <p:nvSpPr>
          <p:cNvPr id="69" name="CasellaDiTesto 68">
            <a:extLst>
              <a:ext uri="{FF2B5EF4-FFF2-40B4-BE49-F238E27FC236}">
                <a16:creationId xmlns:a16="http://schemas.microsoft.com/office/drawing/2014/main" id="{D6C5F029-38EE-3B4E-03A3-B87BAAB193CE}"/>
              </a:ext>
            </a:extLst>
          </p:cNvPr>
          <p:cNvSpPr txBox="1"/>
          <p:nvPr/>
        </p:nvSpPr>
        <p:spPr>
          <a:xfrm>
            <a:off x="780089" y="4034687"/>
            <a:ext cx="1306603" cy="523220"/>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mc:AlternateContent xmlns:mc="http://schemas.openxmlformats.org/markup-compatibility/2006" xmlns:a14="http://schemas.microsoft.com/office/drawing/2010/main">
        <mc:Choice Requires="a14">
          <p:sp>
            <p:nvSpPr>
              <p:cNvPr id="70" name="CasellaDiTesto 69">
                <a:extLst>
                  <a:ext uri="{FF2B5EF4-FFF2-40B4-BE49-F238E27FC236}">
                    <a16:creationId xmlns:a16="http://schemas.microsoft.com/office/drawing/2014/main" id="{00739290-4A2C-582B-8AF3-F99A9A017B53}"/>
                  </a:ext>
                </a:extLst>
              </p:cNvPr>
              <p:cNvSpPr txBox="1"/>
              <p:nvPr/>
            </p:nvSpPr>
            <p:spPr>
              <a:xfrm>
                <a:off x="4278967" y="3979667"/>
                <a:ext cx="398633" cy="5995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𝑌</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𝑌</m:t>
                                </m:r>
                              </m:e>
                              <m:sub>
                                <m:r>
                                  <a:rPr lang="it-IT" b="0" i="1" smtClean="0">
                                    <a:latin typeface="Cambria Math" panose="02040503050406030204" pitchFamily="18" charset="0"/>
                                  </a:rPr>
                                  <m:t>2</m:t>
                                </m:r>
                              </m:sub>
                            </m:sSub>
                          </m:e>
                        </m:mr>
                      </m:m>
                    </m:oMath>
                  </m:oMathPara>
                </a14:m>
                <a:endParaRPr lang="en-US"/>
              </a:p>
            </p:txBody>
          </p:sp>
        </mc:Choice>
        <mc:Fallback xmlns="">
          <p:sp>
            <p:nvSpPr>
              <p:cNvPr id="70" name="CasellaDiTesto 69">
                <a:extLst>
                  <a:ext uri="{FF2B5EF4-FFF2-40B4-BE49-F238E27FC236}">
                    <a16:creationId xmlns:a16="http://schemas.microsoft.com/office/drawing/2014/main" id="{00739290-4A2C-582B-8AF3-F99A9A017B53}"/>
                  </a:ext>
                </a:extLst>
              </p:cNvPr>
              <p:cNvSpPr txBox="1">
                <a:spLocks noRot="1" noChangeAspect="1" noMove="1" noResize="1" noEditPoints="1" noAdjustHandles="1" noChangeArrowheads="1" noChangeShapeType="1" noTextEdit="1"/>
              </p:cNvSpPr>
              <p:nvPr/>
            </p:nvSpPr>
            <p:spPr>
              <a:xfrm>
                <a:off x="4278967" y="3979667"/>
                <a:ext cx="398633" cy="599588"/>
              </a:xfrm>
              <a:prstGeom prst="rect">
                <a:avLst/>
              </a:prstGeom>
              <a:blipFill>
                <a:blip r:embed="rId5"/>
                <a:stretch>
                  <a:fillRect/>
                </a:stretch>
              </a:blipFill>
            </p:spPr>
            <p:txBody>
              <a:bodyPr/>
              <a:lstStyle/>
              <a:p>
                <a:r>
                  <a:rPr lang="it-IT">
                    <a:noFill/>
                  </a:rPr>
                  <a:t> </a:t>
                </a:r>
              </a:p>
            </p:txBody>
          </p:sp>
        </mc:Fallback>
      </mc:AlternateContent>
      <p:sp>
        <p:nvSpPr>
          <p:cNvPr id="71" name="Rettangolo 70">
            <a:extLst>
              <a:ext uri="{FF2B5EF4-FFF2-40B4-BE49-F238E27FC236}">
                <a16:creationId xmlns:a16="http://schemas.microsoft.com/office/drawing/2014/main" id="{75F7C80F-7501-46EA-2D7F-0E4B949388A8}"/>
              </a:ext>
            </a:extLst>
          </p:cNvPr>
          <p:cNvSpPr/>
          <p:nvPr/>
        </p:nvSpPr>
        <p:spPr>
          <a:xfrm>
            <a:off x="2673791" y="3907115"/>
            <a:ext cx="1207008" cy="775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ttangolo 71">
            <a:extLst>
              <a:ext uri="{FF2B5EF4-FFF2-40B4-BE49-F238E27FC236}">
                <a16:creationId xmlns:a16="http://schemas.microsoft.com/office/drawing/2014/main" id="{6EC5A128-36DF-2477-BCDB-6049A9AEC18E}"/>
              </a:ext>
            </a:extLst>
          </p:cNvPr>
          <p:cNvSpPr/>
          <p:nvPr/>
        </p:nvSpPr>
        <p:spPr>
          <a:xfrm>
            <a:off x="4216172" y="3902473"/>
            <a:ext cx="475155" cy="775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CasellaDiTesto 72">
                <a:extLst>
                  <a:ext uri="{FF2B5EF4-FFF2-40B4-BE49-F238E27FC236}">
                    <a16:creationId xmlns:a16="http://schemas.microsoft.com/office/drawing/2014/main" id="{ED1955B1-9FC3-5BD3-6550-D03A73EE9E59}"/>
                  </a:ext>
                </a:extLst>
              </p:cNvPr>
              <p:cNvSpPr txBox="1"/>
              <p:nvPr/>
            </p:nvSpPr>
            <p:spPr>
              <a:xfrm>
                <a:off x="2149514" y="4005448"/>
                <a:ext cx="398633" cy="5524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a:rPr lang="it-IT" i="1" smtClean="0">
                                <a:latin typeface="Cambria Math" panose="02040503050406030204" pitchFamily="18" charset="0"/>
                              </a:rPr>
                              <m:t>1</m:t>
                            </m:r>
                          </m:e>
                        </m:mr>
                        <m:mr>
                          <m:e>
                            <m:r>
                              <a:rPr lang="it-IT" i="1" smtClean="0">
                                <a:latin typeface="Cambria Math" panose="02040503050406030204" pitchFamily="18" charset="0"/>
                              </a:rPr>
                              <m:t>2</m:t>
                            </m:r>
                          </m:e>
                        </m:mr>
                      </m:m>
                    </m:oMath>
                  </m:oMathPara>
                </a14:m>
                <a:endParaRPr lang="en-US"/>
              </a:p>
            </p:txBody>
          </p:sp>
        </mc:Choice>
        <mc:Fallback xmlns="">
          <p:sp>
            <p:nvSpPr>
              <p:cNvPr id="73" name="CasellaDiTesto 72">
                <a:extLst>
                  <a:ext uri="{FF2B5EF4-FFF2-40B4-BE49-F238E27FC236}">
                    <a16:creationId xmlns:a16="http://schemas.microsoft.com/office/drawing/2014/main" id="{ED1955B1-9FC3-5BD3-6550-D03A73EE9E59}"/>
                  </a:ext>
                </a:extLst>
              </p:cNvPr>
              <p:cNvSpPr txBox="1">
                <a:spLocks noRot="1" noChangeAspect="1" noMove="1" noResize="1" noEditPoints="1" noAdjustHandles="1" noChangeArrowheads="1" noChangeShapeType="1" noTextEdit="1"/>
              </p:cNvSpPr>
              <p:nvPr/>
            </p:nvSpPr>
            <p:spPr>
              <a:xfrm>
                <a:off x="2149514" y="4005448"/>
                <a:ext cx="398633" cy="552459"/>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4" name="CasellaDiTesto 73">
                <a:extLst>
                  <a:ext uri="{FF2B5EF4-FFF2-40B4-BE49-F238E27FC236}">
                    <a16:creationId xmlns:a16="http://schemas.microsoft.com/office/drawing/2014/main" id="{58BEF6AC-16FA-B871-2EA2-341C91FC8533}"/>
                  </a:ext>
                </a:extLst>
              </p:cNvPr>
              <p:cNvSpPr txBox="1"/>
              <p:nvPr/>
            </p:nvSpPr>
            <p:spPr>
              <a:xfrm>
                <a:off x="2830322" y="3470142"/>
                <a:ext cx="89010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i="1" smtClean="0">
                              <a:latin typeface="Cambria Math" panose="02040503050406030204" pitchFamily="18" charset="0"/>
                            </a:rPr>
                          </m:ctrlPr>
                        </m:mPr>
                        <m:mr>
                          <m:e>
                            <m:r>
                              <m:rPr>
                                <m:brk m:alnAt="7"/>
                              </m:rPr>
                              <a:rPr lang="it-IT" b="0" i="1" smtClean="0">
                                <a:latin typeface="Cambria Math" panose="02040503050406030204" pitchFamily="18" charset="0"/>
                              </a:rPr>
                              <m:t>1</m:t>
                            </m:r>
                          </m:e>
                          <m:e>
                            <m:r>
                              <a:rPr lang="it-IT" b="0" i="1" smtClean="0">
                                <a:latin typeface="Cambria Math" panose="02040503050406030204" pitchFamily="18" charset="0"/>
                              </a:rPr>
                              <m:t>   2</m:t>
                            </m:r>
                          </m:e>
                        </m:mr>
                      </m:m>
                    </m:oMath>
                  </m:oMathPara>
                </a14:m>
                <a:endParaRPr lang="en-US"/>
              </a:p>
            </p:txBody>
          </p:sp>
        </mc:Choice>
        <mc:Fallback xmlns="">
          <p:sp>
            <p:nvSpPr>
              <p:cNvPr id="74" name="CasellaDiTesto 73">
                <a:extLst>
                  <a:ext uri="{FF2B5EF4-FFF2-40B4-BE49-F238E27FC236}">
                    <a16:creationId xmlns:a16="http://schemas.microsoft.com/office/drawing/2014/main" id="{58BEF6AC-16FA-B871-2EA2-341C91FC8533}"/>
                  </a:ext>
                </a:extLst>
              </p:cNvPr>
              <p:cNvSpPr txBox="1">
                <a:spLocks noRot="1" noChangeAspect="1" noMove="1" noResize="1" noEditPoints="1" noAdjustHandles="1" noChangeArrowheads="1" noChangeShapeType="1" noTextEdit="1"/>
              </p:cNvSpPr>
              <p:nvPr/>
            </p:nvSpPr>
            <p:spPr>
              <a:xfrm>
                <a:off x="2830322" y="3470142"/>
                <a:ext cx="890104" cy="369332"/>
              </a:xfrm>
              <a:prstGeom prst="rect">
                <a:avLst/>
              </a:prstGeom>
              <a:blipFill>
                <a:blip r:embed="rId7"/>
                <a:stretch>
                  <a:fillRect/>
                </a:stretch>
              </a:blipFill>
            </p:spPr>
            <p:txBody>
              <a:bodyPr/>
              <a:lstStyle/>
              <a:p>
                <a:r>
                  <a:rPr lang="it-IT">
                    <a:noFill/>
                  </a:rPr>
                  <a:t> </a:t>
                </a:r>
              </a:p>
            </p:txBody>
          </p:sp>
        </mc:Fallback>
      </mc:AlternateContent>
      <p:sp>
        <p:nvSpPr>
          <p:cNvPr id="75" name="CasellaDiTesto 74">
            <a:extLst>
              <a:ext uri="{FF2B5EF4-FFF2-40B4-BE49-F238E27FC236}">
                <a16:creationId xmlns:a16="http://schemas.microsoft.com/office/drawing/2014/main" id="{2D4D6425-1CDE-9CB7-CF09-68882E8442B7}"/>
              </a:ext>
            </a:extLst>
          </p:cNvPr>
          <p:cNvSpPr txBox="1"/>
          <p:nvPr/>
        </p:nvSpPr>
        <p:spPr>
          <a:xfrm>
            <a:off x="2622072" y="2895731"/>
            <a:ext cx="1306603"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Production activities</a:t>
            </a:r>
          </a:p>
        </p:txBody>
      </p:sp>
      <p:sp>
        <p:nvSpPr>
          <p:cNvPr id="76" name="CasellaDiTesto 75">
            <a:extLst>
              <a:ext uri="{FF2B5EF4-FFF2-40B4-BE49-F238E27FC236}">
                <a16:creationId xmlns:a16="http://schemas.microsoft.com/office/drawing/2014/main" id="{EB3E1353-1811-6830-C593-19637A66D9B4}"/>
              </a:ext>
            </a:extLst>
          </p:cNvPr>
          <p:cNvSpPr txBox="1"/>
          <p:nvPr/>
        </p:nvSpPr>
        <p:spPr>
          <a:xfrm>
            <a:off x="3759898" y="2899731"/>
            <a:ext cx="1366333" cy="523220"/>
          </a:xfrm>
          <a:prstGeom prst="rect">
            <a:avLst/>
          </a:prstGeom>
          <a:noFill/>
        </p:spPr>
        <p:txBody>
          <a:bodyPr wrap="square" rtlCol="0">
            <a:spAutoFit/>
          </a:bodyPr>
          <a:lstStyle/>
          <a:p>
            <a:pPr algn="ctr">
              <a:spcAft>
                <a:spcPts val="1200"/>
              </a:spcAft>
            </a:pPr>
            <a:r>
              <a:rPr lang="en-US" sz="1400">
                <a:latin typeface="Trebuchet MS" panose="020B0603020202020204" pitchFamily="34" charset="0"/>
                <a:ea typeface="ＭＳ Ｐゴシック"/>
                <a:cs typeface="Arial" panose="020B0604020202020204" pitchFamily="34" charset="0"/>
              </a:rPr>
              <a:t>Consumption activities</a:t>
            </a:r>
          </a:p>
        </p:txBody>
      </p:sp>
      <mc:AlternateContent xmlns:mc="http://schemas.openxmlformats.org/markup-compatibility/2006" xmlns:a14="http://schemas.microsoft.com/office/drawing/2010/main">
        <mc:Choice Requires="a14">
          <p:sp>
            <p:nvSpPr>
              <p:cNvPr id="77" name="CasellaDiTesto 76">
                <a:extLst>
                  <a:ext uri="{FF2B5EF4-FFF2-40B4-BE49-F238E27FC236}">
                    <a16:creationId xmlns:a16="http://schemas.microsoft.com/office/drawing/2014/main" id="{C0AC1973-E218-DBA8-CB53-13EF3E923C88}"/>
                  </a:ext>
                </a:extLst>
              </p:cNvPr>
              <p:cNvSpPr txBox="1"/>
              <p:nvPr/>
            </p:nvSpPr>
            <p:spPr>
              <a:xfrm>
                <a:off x="2126095" y="3510217"/>
                <a:ext cx="44396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a:solidFill>
                                <a:schemeClr val="tx1"/>
                              </a:solidFill>
                              <a:latin typeface="Cambria Math" panose="02040503050406030204" pitchFamily="18" charset="0"/>
                            </a:rPr>
                            <m:t>𝐙</m:t>
                          </m:r>
                        </m:e>
                        <m:sub>
                          <m:r>
                            <a:rPr lang="it-IT" b="0" i="1" smtClean="0">
                              <a:solidFill>
                                <a:schemeClr val="tx1"/>
                              </a:solidFill>
                              <a:latin typeface="Cambria Math" panose="02040503050406030204" pitchFamily="18" charset="0"/>
                            </a:rPr>
                            <m:t>2,2</m:t>
                          </m:r>
                        </m:sub>
                      </m:sSub>
                    </m:oMath>
                  </m:oMathPara>
                </a14:m>
                <a:endParaRPr lang="en-US">
                  <a:solidFill>
                    <a:schemeClr val="tx1"/>
                  </a:solidFill>
                </a:endParaRPr>
              </a:p>
            </p:txBody>
          </p:sp>
        </mc:Choice>
        <mc:Fallback xmlns="">
          <p:sp>
            <p:nvSpPr>
              <p:cNvPr id="77" name="CasellaDiTesto 76">
                <a:extLst>
                  <a:ext uri="{FF2B5EF4-FFF2-40B4-BE49-F238E27FC236}">
                    <a16:creationId xmlns:a16="http://schemas.microsoft.com/office/drawing/2014/main" id="{C0AC1973-E218-DBA8-CB53-13EF3E923C88}"/>
                  </a:ext>
                </a:extLst>
              </p:cNvPr>
              <p:cNvSpPr txBox="1">
                <a:spLocks noRot="1" noChangeAspect="1" noMove="1" noResize="1" noEditPoints="1" noAdjustHandles="1" noChangeArrowheads="1" noChangeShapeType="1" noTextEdit="1"/>
              </p:cNvSpPr>
              <p:nvPr/>
            </p:nvSpPr>
            <p:spPr>
              <a:xfrm>
                <a:off x="2126095" y="3510217"/>
                <a:ext cx="443968" cy="289182"/>
              </a:xfrm>
              <a:prstGeom prst="rect">
                <a:avLst/>
              </a:prstGeom>
              <a:blipFill>
                <a:blip r:embed="rId8"/>
                <a:stretch>
                  <a:fillRect l="-10959" r="-2740"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8" name="CasellaDiTesto 77">
                <a:extLst>
                  <a:ext uri="{FF2B5EF4-FFF2-40B4-BE49-F238E27FC236}">
                    <a16:creationId xmlns:a16="http://schemas.microsoft.com/office/drawing/2014/main" id="{AD32BBAB-090A-B1DF-C981-87527358C332}"/>
                  </a:ext>
                </a:extLst>
              </p:cNvPr>
              <p:cNvSpPr txBox="1"/>
              <p:nvPr/>
            </p:nvSpPr>
            <p:spPr>
              <a:xfrm>
                <a:off x="4278967" y="3514909"/>
                <a:ext cx="435056"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𝐘</m:t>
                          </m:r>
                        </m:e>
                        <m:sub>
                          <m:r>
                            <a:rPr lang="it-IT" b="0" i="1" smtClean="0">
                              <a:solidFill>
                                <a:schemeClr val="tx1"/>
                              </a:solidFill>
                              <a:latin typeface="Cambria Math" panose="02040503050406030204" pitchFamily="18" charset="0"/>
                            </a:rPr>
                            <m:t>2,1</m:t>
                          </m:r>
                        </m:sub>
                      </m:sSub>
                    </m:oMath>
                  </m:oMathPara>
                </a14:m>
                <a:endParaRPr lang="en-US">
                  <a:solidFill>
                    <a:schemeClr val="tx1"/>
                  </a:solidFill>
                </a:endParaRPr>
              </a:p>
            </p:txBody>
          </p:sp>
        </mc:Choice>
        <mc:Fallback xmlns="">
          <p:sp>
            <p:nvSpPr>
              <p:cNvPr id="78" name="CasellaDiTesto 77">
                <a:extLst>
                  <a:ext uri="{FF2B5EF4-FFF2-40B4-BE49-F238E27FC236}">
                    <a16:creationId xmlns:a16="http://schemas.microsoft.com/office/drawing/2014/main" id="{AD32BBAB-090A-B1DF-C981-87527358C332}"/>
                  </a:ext>
                </a:extLst>
              </p:cNvPr>
              <p:cNvSpPr txBox="1">
                <a:spLocks noRot="1" noChangeAspect="1" noMove="1" noResize="1" noEditPoints="1" noAdjustHandles="1" noChangeArrowheads="1" noChangeShapeType="1" noTextEdit="1"/>
              </p:cNvSpPr>
              <p:nvPr/>
            </p:nvSpPr>
            <p:spPr>
              <a:xfrm>
                <a:off x="4278967" y="3514909"/>
                <a:ext cx="435056" cy="289182"/>
              </a:xfrm>
              <a:prstGeom prst="rect">
                <a:avLst/>
              </a:prstGeom>
              <a:blipFill>
                <a:blip r:embed="rId9"/>
                <a:stretch>
                  <a:fillRect l="-11268" r="-2817"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9" name="CasellaDiTesto 78">
                <a:extLst>
                  <a:ext uri="{FF2B5EF4-FFF2-40B4-BE49-F238E27FC236}">
                    <a16:creationId xmlns:a16="http://schemas.microsoft.com/office/drawing/2014/main" id="{AA3445AE-59D4-93CE-0902-95898A46FB5B}"/>
                  </a:ext>
                </a:extLst>
              </p:cNvPr>
              <p:cNvSpPr txBox="1"/>
              <p:nvPr/>
            </p:nvSpPr>
            <p:spPr>
              <a:xfrm>
                <a:off x="5087659" y="3996073"/>
                <a:ext cx="398633" cy="5977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1</m:t>
                                </m:r>
                              </m:sub>
                            </m:sSub>
                          </m:e>
                        </m:mr>
                        <m:mr>
                          <m:e>
                            <m:sSub>
                              <m:sSubPr>
                                <m:ctrlPr>
                                  <a:rPr lang="en-US" i="1">
                                    <a:latin typeface="Cambria Math" panose="02040503050406030204" pitchFamily="18" charset="0"/>
                                  </a:rPr>
                                </m:ctrlPr>
                              </m:sSubPr>
                              <m:e>
                                <m:r>
                                  <a:rPr lang="it-IT" b="0" i="1" smtClean="0">
                                    <a:latin typeface="Cambria Math" panose="02040503050406030204" pitchFamily="18" charset="0"/>
                                  </a:rPr>
                                  <m:t>𝑋</m:t>
                                </m:r>
                              </m:e>
                              <m:sub>
                                <m:r>
                                  <a:rPr lang="it-IT" b="0" i="1" smtClean="0">
                                    <a:latin typeface="Cambria Math" panose="02040503050406030204" pitchFamily="18" charset="0"/>
                                  </a:rPr>
                                  <m:t>2</m:t>
                                </m:r>
                              </m:sub>
                            </m:sSub>
                          </m:e>
                        </m:mr>
                      </m:m>
                    </m:oMath>
                  </m:oMathPara>
                </a14:m>
                <a:endParaRPr lang="en-US"/>
              </a:p>
            </p:txBody>
          </p:sp>
        </mc:Choice>
        <mc:Fallback xmlns="">
          <p:sp>
            <p:nvSpPr>
              <p:cNvPr id="79" name="CasellaDiTesto 78">
                <a:extLst>
                  <a:ext uri="{FF2B5EF4-FFF2-40B4-BE49-F238E27FC236}">
                    <a16:creationId xmlns:a16="http://schemas.microsoft.com/office/drawing/2014/main" id="{AA3445AE-59D4-93CE-0902-95898A46FB5B}"/>
                  </a:ext>
                </a:extLst>
              </p:cNvPr>
              <p:cNvSpPr txBox="1">
                <a:spLocks noRot="1" noChangeAspect="1" noMove="1" noResize="1" noEditPoints="1" noAdjustHandles="1" noChangeArrowheads="1" noChangeShapeType="1" noTextEdit="1"/>
              </p:cNvSpPr>
              <p:nvPr/>
            </p:nvSpPr>
            <p:spPr>
              <a:xfrm>
                <a:off x="5087659" y="3996073"/>
                <a:ext cx="398633" cy="597728"/>
              </a:xfrm>
              <a:prstGeom prst="rect">
                <a:avLst/>
              </a:prstGeom>
              <a:blipFill>
                <a:blip r:embed="rId10"/>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0" name="CasellaDiTesto 79">
                <a:extLst>
                  <a:ext uri="{FF2B5EF4-FFF2-40B4-BE49-F238E27FC236}">
                    <a16:creationId xmlns:a16="http://schemas.microsoft.com/office/drawing/2014/main" id="{8CFB1F49-6567-7C05-89EC-9FDF38DE739D}"/>
                  </a:ext>
                </a:extLst>
              </p:cNvPr>
              <p:cNvSpPr txBox="1"/>
              <p:nvPr/>
            </p:nvSpPr>
            <p:spPr>
              <a:xfrm>
                <a:off x="5100749" y="3510217"/>
                <a:ext cx="461024"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𝐗</m:t>
                          </m:r>
                        </m:e>
                        <m:sub>
                          <m:r>
                            <a:rPr lang="it-IT" b="0" i="1" smtClean="0">
                              <a:solidFill>
                                <a:schemeClr val="tx1"/>
                              </a:solidFill>
                              <a:latin typeface="Cambria Math" panose="02040503050406030204" pitchFamily="18" charset="0"/>
                            </a:rPr>
                            <m:t>2,1</m:t>
                          </m:r>
                        </m:sub>
                      </m:sSub>
                    </m:oMath>
                  </m:oMathPara>
                </a14:m>
                <a:endParaRPr lang="en-US">
                  <a:solidFill>
                    <a:schemeClr val="tx1"/>
                  </a:solidFill>
                </a:endParaRPr>
              </a:p>
            </p:txBody>
          </p:sp>
        </mc:Choice>
        <mc:Fallback xmlns="">
          <p:sp>
            <p:nvSpPr>
              <p:cNvPr id="80" name="CasellaDiTesto 79">
                <a:extLst>
                  <a:ext uri="{FF2B5EF4-FFF2-40B4-BE49-F238E27FC236}">
                    <a16:creationId xmlns:a16="http://schemas.microsoft.com/office/drawing/2014/main" id="{8CFB1F49-6567-7C05-89EC-9FDF38DE739D}"/>
                  </a:ext>
                </a:extLst>
              </p:cNvPr>
              <p:cNvSpPr txBox="1">
                <a:spLocks noRot="1" noChangeAspect="1" noMove="1" noResize="1" noEditPoints="1" noAdjustHandles="1" noChangeArrowheads="1" noChangeShapeType="1" noTextEdit="1"/>
              </p:cNvSpPr>
              <p:nvPr/>
            </p:nvSpPr>
            <p:spPr>
              <a:xfrm>
                <a:off x="5100749" y="3510217"/>
                <a:ext cx="461024" cy="289182"/>
              </a:xfrm>
              <a:prstGeom prst="rect">
                <a:avLst/>
              </a:prstGeom>
              <a:blipFill>
                <a:blip r:embed="rId11"/>
                <a:stretch>
                  <a:fillRect l="-10667" r="-4000" b="-12766"/>
                </a:stretch>
              </a:blipFill>
            </p:spPr>
            <p:txBody>
              <a:bodyPr/>
              <a:lstStyle/>
              <a:p>
                <a:r>
                  <a:rPr lang="it-IT">
                    <a:noFill/>
                  </a:rPr>
                  <a:t> </a:t>
                </a:r>
              </a:p>
            </p:txBody>
          </p:sp>
        </mc:Fallback>
      </mc:AlternateContent>
      <p:sp>
        <p:nvSpPr>
          <p:cNvPr id="81" name="Rettangolo 80">
            <a:extLst>
              <a:ext uri="{FF2B5EF4-FFF2-40B4-BE49-F238E27FC236}">
                <a16:creationId xmlns:a16="http://schemas.microsoft.com/office/drawing/2014/main" id="{D5352385-C7CA-0551-02A9-137226CC0E07}"/>
              </a:ext>
            </a:extLst>
          </p:cNvPr>
          <p:cNvSpPr/>
          <p:nvPr/>
        </p:nvSpPr>
        <p:spPr>
          <a:xfrm>
            <a:off x="5049397" y="3902473"/>
            <a:ext cx="475155" cy="775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ttangolo 81">
            <a:extLst>
              <a:ext uri="{FF2B5EF4-FFF2-40B4-BE49-F238E27FC236}">
                <a16:creationId xmlns:a16="http://schemas.microsoft.com/office/drawing/2014/main" id="{7F4175E6-7316-D306-B5F1-929CD7D04097}"/>
              </a:ext>
            </a:extLst>
          </p:cNvPr>
          <p:cNvSpPr/>
          <p:nvPr/>
        </p:nvSpPr>
        <p:spPr>
          <a:xfrm>
            <a:off x="2667613" y="4993855"/>
            <a:ext cx="1207008" cy="4180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asellaDiTesto 82">
            <a:extLst>
              <a:ext uri="{FF2B5EF4-FFF2-40B4-BE49-F238E27FC236}">
                <a16:creationId xmlns:a16="http://schemas.microsoft.com/office/drawing/2014/main" id="{F1C00289-B80C-D78F-0C8E-92C284988886}"/>
              </a:ext>
            </a:extLst>
          </p:cNvPr>
          <p:cNvSpPr txBox="1"/>
          <p:nvPr/>
        </p:nvSpPr>
        <p:spPr>
          <a:xfrm>
            <a:off x="1228680" y="5041413"/>
            <a:ext cx="1306602" cy="307777"/>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Value added</a:t>
            </a:r>
          </a:p>
        </p:txBody>
      </p:sp>
      <mc:AlternateContent xmlns:mc="http://schemas.openxmlformats.org/markup-compatibility/2006" xmlns:a14="http://schemas.microsoft.com/office/drawing/2010/main">
        <mc:Choice Requires="a14">
          <p:sp>
            <p:nvSpPr>
              <p:cNvPr id="84" name="CasellaDiTesto 83">
                <a:extLst>
                  <a:ext uri="{FF2B5EF4-FFF2-40B4-BE49-F238E27FC236}">
                    <a16:creationId xmlns:a16="http://schemas.microsoft.com/office/drawing/2014/main" id="{F066910F-16C3-63E3-257F-D50F81DEFED5}"/>
                  </a:ext>
                </a:extLst>
              </p:cNvPr>
              <p:cNvSpPr txBox="1"/>
              <p:nvPr/>
            </p:nvSpPr>
            <p:spPr>
              <a:xfrm>
                <a:off x="2887218" y="5050017"/>
                <a:ext cx="2845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1</m:t>
                          </m:r>
                        </m:sub>
                      </m:sSub>
                    </m:oMath>
                  </m:oMathPara>
                </a14:m>
                <a:endParaRPr lang="en-US"/>
              </a:p>
            </p:txBody>
          </p:sp>
        </mc:Choice>
        <mc:Fallback xmlns="">
          <p:sp>
            <p:nvSpPr>
              <p:cNvPr id="84" name="CasellaDiTesto 83">
                <a:extLst>
                  <a:ext uri="{FF2B5EF4-FFF2-40B4-BE49-F238E27FC236}">
                    <a16:creationId xmlns:a16="http://schemas.microsoft.com/office/drawing/2014/main" id="{F066910F-16C3-63E3-257F-D50F81DEFED5}"/>
                  </a:ext>
                </a:extLst>
              </p:cNvPr>
              <p:cNvSpPr txBox="1">
                <a:spLocks noRot="1" noChangeAspect="1" noMove="1" noResize="1" noEditPoints="1" noAdjustHandles="1" noChangeArrowheads="1" noChangeShapeType="1" noTextEdit="1"/>
              </p:cNvSpPr>
              <p:nvPr/>
            </p:nvSpPr>
            <p:spPr>
              <a:xfrm>
                <a:off x="2887218" y="5050017"/>
                <a:ext cx="284565" cy="276999"/>
              </a:xfrm>
              <a:prstGeom prst="rect">
                <a:avLst/>
              </a:prstGeom>
              <a:blipFill>
                <a:blip r:embed="rId12"/>
                <a:stretch>
                  <a:fillRect l="-17391" r="-6522" b="-152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5" name="CasellaDiTesto 84">
                <a:extLst>
                  <a:ext uri="{FF2B5EF4-FFF2-40B4-BE49-F238E27FC236}">
                    <a16:creationId xmlns:a16="http://schemas.microsoft.com/office/drawing/2014/main" id="{910CE7AC-69FE-2E11-DFD8-438A7A16F28F}"/>
                  </a:ext>
                </a:extLst>
              </p:cNvPr>
              <p:cNvSpPr txBox="1"/>
              <p:nvPr/>
            </p:nvSpPr>
            <p:spPr>
              <a:xfrm>
                <a:off x="2163316" y="4709498"/>
                <a:ext cx="43281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𝐕</m:t>
                          </m:r>
                        </m:e>
                        <m:sub>
                          <m:r>
                            <a:rPr lang="it-IT" b="0" i="1" smtClean="0">
                              <a:solidFill>
                                <a:schemeClr val="tx1"/>
                              </a:solidFill>
                              <a:latin typeface="Cambria Math" panose="02040503050406030204" pitchFamily="18" charset="0"/>
                            </a:rPr>
                            <m:t>1,2</m:t>
                          </m:r>
                        </m:sub>
                      </m:sSub>
                    </m:oMath>
                  </m:oMathPara>
                </a14:m>
                <a:endParaRPr lang="en-US">
                  <a:solidFill>
                    <a:schemeClr val="tx1"/>
                  </a:solidFill>
                </a:endParaRPr>
              </a:p>
            </p:txBody>
          </p:sp>
        </mc:Choice>
        <mc:Fallback xmlns="">
          <p:sp>
            <p:nvSpPr>
              <p:cNvPr id="85" name="CasellaDiTesto 84">
                <a:extLst>
                  <a:ext uri="{FF2B5EF4-FFF2-40B4-BE49-F238E27FC236}">
                    <a16:creationId xmlns:a16="http://schemas.microsoft.com/office/drawing/2014/main" id="{910CE7AC-69FE-2E11-DFD8-438A7A16F28F}"/>
                  </a:ext>
                </a:extLst>
              </p:cNvPr>
              <p:cNvSpPr txBox="1">
                <a:spLocks noRot="1" noChangeAspect="1" noMove="1" noResize="1" noEditPoints="1" noAdjustHandles="1" noChangeArrowheads="1" noChangeShapeType="1" noTextEdit="1"/>
              </p:cNvSpPr>
              <p:nvPr/>
            </p:nvSpPr>
            <p:spPr>
              <a:xfrm>
                <a:off x="2163316" y="4709498"/>
                <a:ext cx="432811" cy="289182"/>
              </a:xfrm>
              <a:prstGeom prst="rect">
                <a:avLst/>
              </a:prstGeom>
              <a:blipFill>
                <a:blip r:embed="rId13"/>
                <a:stretch>
                  <a:fillRect l="-11268" r="-2817" b="-127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6" name="CasellaDiTesto 85">
                <a:extLst>
                  <a:ext uri="{FF2B5EF4-FFF2-40B4-BE49-F238E27FC236}">
                    <a16:creationId xmlns:a16="http://schemas.microsoft.com/office/drawing/2014/main" id="{143B5BB0-8DEF-4123-1D23-51EF0C0B8F8F}"/>
                  </a:ext>
                </a:extLst>
              </p:cNvPr>
              <p:cNvSpPr txBox="1"/>
              <p:nvPr/>
            </p:nvSpPr>
            <p:spPr>
              <a:xfrm>
                <a:off x="3391388" y="5050017"/>
                <a:ext cx="2898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2</m:t>
                          </m:r>
                        </m:sub>
                      </m:sSub>
                    </m:oMath>
                  </m:oMathPara>
                </a14:m>
                <a:endParaRPr lang="en-US"/>
              </a:p>
            </p:txBody>
          </p:sp>
        </mc:Choice>
        <mc:Fallback xmlns="">
          <p:sp>
            <p:nvSpPr>
              <p:cNvPr id="86" name="CasellaDiTesto 85">
                <a:extLst>
                  <a:ext uri="{FF2B5EF4-FFF2-40B4-BE49-F238E27FC236}">
                    <a16:creationId xmlns:a16="http://schemas.microsoft.com/office/drawing/2014/main" id="{143B5BB0-8DEF-4123-1D23-51EF0C0B8F8F}"/>
                  </a:ext>
                </a:extLst>
              </p:cNvPr>
              <p:cNvSpPr txBox="1">
                <a:spLocks noRot="1" noChangeAspect="1" noMove="1" noResize="1" noEditPoints="1" noAdjustHandles="1" noChangeArrowheads="1" noChangeShapeType="1" noTextEdit="1"/>
              </p:cNvSpPr>
              <p:nvPr/>
            </p:nvSpPr>
            <p:spPr>
              <a:xfrm>
                <a:off x="3391388" y="5050017"/>
                <a:ext cx="289887" cy="276999"/>
              </a:xfrm>
              <a:prstGeom prst="rect">
                <a:avLst/>
              </a:prstGeom>
              <a:blipFill>
                <a:blip r:embed="rId14"/>
                <a:stretch>
                  <a:fillRect l="-14583" r="-6250" b="-152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7" name="CasellaDiTesto 86">
                <a:extLst>
                  <a:ext uri="{FF2B5EF4-FFF2-40B4-BE49-F238E27FC236}">
                    <a16:creationId xmlns:a16="http://schemas.microsoft.com/office/drawing/2014/main" id="{A1513157-3920-1B8B-6F60-DE61FDDAB659}"/>
                  </a:ext>
                </a:extLst>
              </p:cNvPr>
              <p:cNvSpPr txBox="1"/>
              <p:nvPr/>
            </p:nvSpPr>
            <p:spPr>
              <a:xfrm>
                <a:off x="7400833" y="5928332"/>
                <a:ext cx="6555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it-IT" b="0" i="1" smtClean="0">
                              <a:latin typeface="Cambria Math" panose="02040503050406030204" pitchFamily="18" charset="0"/>
                            </a:rPr>
                          </m:ctrlPr>
                        </m:fPr>
                        <m:num>
                          <m:sSub>
                            <m:sSubPr>
                              <m:ctrlPr>
                                <a:rPr lang="it-IT" i="1">
                                  <a:latin typeface="Cambria Math" panose="02040503050406030204" pitchFamily="18" charset="0"/>
                                </a:rPr>
                              </m:ctrlPr>
                            </m:sSubPr>
                            <m:e>
                              <m:r>
                                <a:rPr lang="it-IT" b="0" i="1" smtClean="0">
                                  <a:latin typeface="Cambria Math" panose="02040503050406030204" pitchFamily="18" charset="0"/>
                                </a:rPr>
                                <m:t>𝐸</m:t>
                              </m:r>
                            </m:e>
                            <m:sub>
                              <m:r>
                                <a:rPr lang="it-IT" i="1">
                                  <a:latin typeface="Cambria Math" panose="02040503050406030204" pitchFamily="18" charset="0"/>
                                </a:rPr>
                                <m:t>1</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i="1">
                                  <a:latin typeface="Cambria Math" panose="02040503050406030204" pitchFamily="18" charset="0"/>
                                </a:rPr>
                                <m:t>1</m:t>
                              </m:r>
                            </m:sub>
                          </m:sSub>
                        </m:den>
                      </m:f>
                    </m:oMath>
                  </m:oMathPara>
                </a14:m>
                <a:endParaRPr lang="en-US" dirty="0"/>
              </a:p>
            </p:txBody>
          </p:sp>
        </mc:Choice>
        <mc:Fallback xmlns="">
          <p:sp>
            <p:nvSpPr>
              <p:cNvPr id="87" name="CasellaDiTesto 86">
                <a:extLst>
                  <a:ext uri="{FF2B5EF4-FFF2-40B4-BE49-F238E27FC236}">
                    <a16:creationId xmlns:a16="http://schemas.microsoft.com/office/drawing/2014/main" id="{A1513157-3920-1B8B-6F60-DE61FDDAB659}"/>
                  </a:ext>
                </a:extLst>
              </p:cNvPr>
              <p:cNvSpPr txBox="1">
                <a:spLocks noRot="1" noChangeAspect="1" noMove="1" noResize="1" noEditPoints="1" noAdjustHandles="1" noChangeArrowheads="1" noChangeShapeType="1" noTextEdit="1"/>
              </p:cNvSpPr>
              <p:nvPr/>
            </p:nvSpPr>
            <p:spPr>
              <a:xfrm>
                <a:off x="7400833" y="5928332"/>
                <a:ext cx="655564" cy="276999"/>
              </a:xfrm>
              <a:prstGeom prst="rect">
                <a:avLst/>
              </a:prstGeom>
              <a:blipFill>
                <a:blip r:embed="rId15"/>
                <a:stretch>
                  <a:fillRect l="-23148" t="-169565" r="-70370" b="-25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8" name="CasellaDiTesto 87">
                <a:extLst>
                  <a:ext uri="{FF2B5EF4-FFF2-40B4-BE49-F238E27FC236}">
                    <a16:creationId xmlns:a16="http://schemas.microsoft.com/office/drawing/2014/main" id="{97D75284-03AE-1090-CAF8-719D7E8B2CCA}"/>
                  </a:ext>
                </a:extLst>
              </p:cNvPr>
              <p:cNvSpPr txBox="1"/>
              <p:nvPr/>
            </p:nvSpPr>
            <p:spPr>
              <a:xfrm>
                <a:off x="8315233" y="5928332"/>
                <a:ext cx="666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it-IT" b="0" i="1" smtClean="0">
                              <a:latin typeface="Cambria Math" panose="02040503050406030204" pitchFamily="18" charset="0"/>
                            </a:rPr>
                          </m:ctrlPr>
                        </m:fPr>
                        <m:num>
                          <m:sSub>
                            <m:sSubPr>
                              <m:ctrlPr>
                                <a:rPr lang="it-IT" i="1">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2</m:t>
                              </m:r>
                            </m:sub>
                          </m:sSub>
                        </m:num>
                        <m:den>
                          <m:sSub>
                            <m:sSubPr>
                              <m:ctrlPr>
                                <a:rPr lang="en-US" i="1">
                                  <a:latin typeface="Cambria Math" panose="02040503050406030204" pitchFamily="18" charset="0"/>
                                </a:rPr>
                              </m:ctrlPr>
                            </m:sSubPr>
                            <m:e>
                              <m:r>
                                <a:rPr lang="it-IT" i="1">
                                  <a:latin typeface="Cambria Math" panose="02040503050406030204" pitchFamily="18" charset="0"/>
                                </a:rPr>
                                <m:t>𝑋</m:t>
                              </m:r>
                            </m:e>
                            <m:sub>
                              <m:r>
                                <a:rPr lang="it-IT" b="0" i="1" smtClean="0">
                                  <a:latin typeface="Cambria Math" panose="02040503050406030204" pitchFamily="18" charset="0"/>
                                </a:rPr>
                                <m:t>2</m:t>
                              </m:r>
                            </m:sub>
                          </m:sSub>
                        </m:den>
                      </m:f>
                    </m:oMath>
                  </m:oMathPara>
                </a14:m>
                <a:endParaRPr lang="en-US" dirty="0"/>
              </a:p>
            </p:txBody>
          </p:sp>
        </mc:Choice>
        <mc:Fallback xmlns="">
          <p:sp>
            <p:nvSpPr>
              <p:cNvPr id="88" name="CasellaDiTesto 87">
                <a:extLst>
                  <a:ext uri="{FF2B5EF4-FFF2-40B4-BE49-F238E27FC236}">
                    <a16:creationId xmlns:a16="http://schemas.microsoft.com/office/drawing/2014/main" id="{97D75284-03AE-1090-CAF8-719D7E8B2CCA}"/>
                  </a:ext>
                </a:extLst>
              </p:cNvPr>
              <p:cNvSpPr txBox="1">
                <a:spLocks noRot="1" noChangeAspect="1" noMove="1" noResize="1" noEditPoints="1" noAdjustHandles="1" noChangeArrowheads="1" noChangeShapeType="1" noTextEdit="1"/>
              </p:cNvSpPr>
              <p:nvPr/>
            </p:nvSpPr>
            <p:spPr>
              <a:xfrm>
                <a:off x="8315233" y="5928332"/>
                <a:ext cx="666208" cy="276999"/>
              </a:xfrm>
              <a:prstGeom prst="rect">
                <a:avLst/>
              </a:prstGeom>
              <a:blipFill>
                <a:blip r:embed="rId16"/>
                <a:stretch>
                  <a:fillRect l="-22018" t="-169565" r="-69725" b="-25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9" name="CasellaDiTesto 88">
                <a:extLst>
                  <a:ext uri="{FF2B5EF4-FFF2-40B4-BE49-F238E27FC236}">
                    <a16:creationId xmlns:a16="http://schemas.microsoft.com/office/drawing/2014/main" id="{D4465FED-769E-1E04-83CE-F29838F9B7A8}"/>
                  </a:ext>
                </a:extLst>
              </p:cNvPr>
              <p:cNvSpPr txBox="1"/>
              <p:nvPr/>
            </p:nvSpPr>
            <p:spPr>
              <a:xfrm>
                <a:off x="6735700" y="5516069"/>
                <a:ext cx="407356"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𝐞</m:t>
                          </m:r>
                        </m:e>
                        <m:sub>
                          <m:r>
                            <a:rPr lang="it-IT" b="0" i="1" smtClean="0">
                              <a:solidFill>
                                <a:schemeClr val="tx1"/>
                              </a:solidFill>
                              <a:latin typeface="Cambria Math" panose="02040503050406030204" pitchFamily="18" charset="0"/>
                            </a:rPr>
                            <m:t>𝑠</m:t>
                          </m:r>
                          <m:r>
                            <a:rPr lang="it-IT"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89" name="CasellaDiTesto 88">
                <a:extLst>
                  <a:ext uri="{FF2B5EF4-FFF2-40B4-BE49-F238E27FC236}">
                    <a16:creationId xmlns:a16="http://schemas.microsoft.com/office/drawing/2014/main" id="{D4465FED-769E-1E04-83CE-F29838F9B7A8}"/>
                  </a:ext>
                </a:extLst>
              </p:cNvPr>
              <p:cNvSpPr txBox="1">
                <a:spLocks noRot="1" noChangeAspect="1" noMove="1" noResize="1" noEditPoints="1" noAdjustHandles="1" noChangeArrowheads="1" noChangeShapeType="1" noTextEdit="1"/>
              </p:cNvSpPr>
              <p:nvPr/>
            </p:nvSpPr>
            <p:spPr>
              <a:xfrm>
                <a:off x="6735700" y="5516069"/>
                <a:ext cx="407356" cy="289182"/>
              </a:xfrm>
              <a:prstGeom prst="rect">
                <a:avLst/>
              </a:prstGeom>
              <a:blipFill>
                <a:blip r:embed="rId17"/>
                <a:stretch>
                  <a:fillRect l="-7463" r="-4478" b="-12766"/>
                </a:stretch>
              </a:blipFill>
            </p:spPr>
            <p:txBody>
              <a:bodyPr/>
              <a:lstStyle/>
              <a:p>
                <a:r>
                  <a:rPr lang="it-IT">
                    <a:noFill/>
                  </a:rPr>
                  <a:t> </a:t>
                </a:r>
              </a:p>
            </p:txBody>
          </p:sp>
        </mc:Fallback>
      </mc:AlternateContent>
      <p:sp>
        <p:nvSpPr>
          <p:cNvPr id="90" name="CasellaDiTesto 89">
            <a:extLst>
              <a:ext uri="{FF2B5EF4-FFF2-40B4-BE49-F238E27FC236}">
                <a16:creationId xmlns:a16="http://schemas.microsoft.com/office/drawing/2014/main" id="{A79211E0-12D6-82CB-8081-7275C5552FD5}"/>
              </a:ext>
            </a:extLst>
          </p:cNvPr>
          <p:cNvSpPr txBox="1"/>
          <p:nvPr/>
        </p:nvSpPr>
        <p:spPr>
          <a:xfrm>
            <a:off x="9543803" y="4945371"/>
            <a:ext cx="1586938" cy="738664"/>
          </a:xfrm>
          <a:prstGeom prst="rect">
            <a:avLst/>
          </a:prstGeom>
          <a:noFill/>
        </p:spPr>
        <p:txBody>
          <a:bodyPr wrap="square" rtlCol="0">
            <a:spAutoFit/>
          </a:bodyPr>
          <a:lstStyle/>
          <a:p>
            <a:pPr algn="ctr">
              <a:spcAft>
                <a:spcPts val="1200"/>
              </a:spcAft>
            </a:pPr>
            <a:r>
              <a:rPr lang="en-US" sz="1400" b="1">
                <a:solidFill>
                  <a:schemeClr val="accent2"/>
                </a:solidFill>
                <a:latin typeface="Trebuchet MS" panose="020B0603020202020204" pitchFamily="34" charset="0"/>
                <a:ea typeface="ＭＳ Ｐゴシック"/>
                <a:cs typeface="Arial" panose="020B0604020202020204" pitchFamily="34" charset="0"/>
              </a:rPr>
              <a:t>Environmental transactions coefficients</a:t>
            </a:r>
          </a:p>
        </p:txBody>
      </p:sp>
      <mc:AlternateContent xmlns:mc="http://schemas.openxmlformats.org/markup-compatibility/2006" xmlns:a14="http://schemas.microsoft.com/office/drawing/2010/main">
        <mc:Choice Requires="a14">
          <p:sp>
            <p:nvSpPr>
              <p:cNvPr id="91" name="CasellaDiTesto 90">
                <a:extLst>
                  <a:ext uri="{FF2B5EF4-FFF2-40B4-BE49-F238E27FC236}">
                    <a16:creationId xmlns:a16="http://schemas.microsoft.com/office/drawing/2014/main" id="{F70B08F8-D48F-DF3C-8A19-4654BCBC7A21}"/>
                  </a:ext>
                </a:extLst>
              </p:cNvPr>
              <p:cNvSpPr txBox="1"/>
              <p:nvPr/>
            </p:nvSpPr>
            <p:spPr>
              <a:xfrm>
                <a:off x="9599121" y="5898003"/>
                <a:ext cx="1494768" cy="30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𝐞</m:t>
                          </m:r>
                        </m:e>
                        <m:sub>
                          <m:r>
                            <a:rPr lang="it-IT" b="0" i="1" smtClean="0">
                              <a:solidFill>
                                <a:schemeClr val="tx1"/>
                              </a:solidFill>
                              <a:latin typeface="Cambria Math" panose="02040503050406030204" pitchFamily="18" charset="0"/>
                            </a:rPr>
                            <m:t>𝑠</m:t>
                          </m:r>
                          <m:r>
                            <a:rPr lang="it-IT" b="0" i="1" smtClean="0">
                              <a:solidFill>
                                <a:schemeClr val="tx1"/>
                              </a:solidFill>
                              <a:latin typeface="Cambria Math" panose="02040503050406030204" pitchFamily="18" charset="0"/>
                            </a:rPr>
                            <m:t>,2</m:t>
                          </m:r>
                        </m:sub>
                      </m:sSub>
                      <m:r>
                        <a:rPr lang="it-IT"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it-IT" b="1" i="0" smtClean="0">
                              <a:latin typeface="Cambria Math" panose="02040503050406030204" pitchFamily="18" charset="0"/>
                            </a:rPr>
                            <m:t>𝐄</m:t>
                          </m:r>
                        </m:e>
                        <m:sub>
                          <m:r>
                            <a:rPr lang="it-IT" b="0" i="1" smtClean="0">
                              <a:latin typeface="Cambria Math" panose="02040503050406030204" pitchFamily="18" charset="0"/>
                            </a:rPr>
                            <m:t>𝑠</m:t>
                          </m:r>
                          <m:r>
                            <a:rPr lang="it-IT" i="1">
                              <a:latin typeface="Cambria Math" panose="02040503050406030204" pitchFamily="18" charset="0"/>
                            </a:rPr>
                            <m:t>,2</m:t>
                          </m:r>
                        </m:sub>
                      </m:sSub>
                      <m:sSubSup>
                        <m:sSubSupPr>
                          <m:ctrlPr>
                            <a:rPr lang="it-IT" i="1" smtClean="0">
                              <a:latin typeface="Cambria Math" panose="02040503050406030204" pitchFamily="18" charset="0"/>
                            </a:rPr>
                          </m:ctrlPr>
                        </m:sSubSupPr>
                        <m:e>
                          <m:acc>
                            <m:accPr>
                              <m:chr m:val="̂"/>
                              <m:ctrlPr>
                                <a:rPr lang="it-IT" i="1" smtClean="0">
                                  <a:solidFill>
                                    <a:schemeClr val="tx1"/>
                                  </a:solidFill>
                                  <a:latin typeface="Cambria Math" panose="02040503050406030204" pitchFamily="18" charset="0"/>
                                </a:rPr>
                              </m:ctrlPr>
                            </m:accPr>
                            <m:e>
                              <m:r>
                                <a:rPr lang="it-IT" b="1">
                                  <a:latin typeface="Cambria Math" panose="02040503050406030204" pitchFamily="18" charset="0"/>
                                </a:rPr>
                                <m:t>𝐗</m:t>
                              </m:r>
                            </m:e>
                          </m:acc>
                        </m:e>
                        <m:sub>
                          <m:r>
                            <a:rPr lang="it-IT" b="0" i="1" smtClean="0">
                              <a:latin typeface="Cambria Math" panose="02040503050406030204" pitchFamily="18" charset="0"/>
                            </a:rPr>
                            <m:t>2,2</m:t>
                          </m:r>
                        </m:sub>
                        <m:sup>
                          <m:r>
                            <a:rPr lang="it-IT" b="0" i="1" smtClean="0">
                              <a:latin typeface="Cambria Math" panose="02040503050406030204" pitchFamily="18" charset="0"/>
                            </a:rPr>
                            <m:t>−1</m:t>
                          </m:r>
                        </m:sup>
                      </m:sSubSup>
                    </m:oMath>
                  </m:oMathPara>
                </a14:m>
                <a:endParaRPr lang="en-US" dirty="0">
                  <a:solidFill>
                    <a:schemeClr val="tx1"/>
                  </a:solidFill>
                </a:endParaRPr>
              </a:p>
            </p:txBody>
          </p:sp>
        </mc:Choice>
        <mc:Fallback xmlns="">
          <p:sp>
            <p:nvSpPr>
              <p:cNvPr id="91" name="CasellaDiTesto 90">
                <a:extLst>
                  <a:ext uri="{FF2B5EF4-FFF2-40B4-BE49-F238E27FC236}">
                    <a16:creationId xmlns:a16="http://schemas.microsoft.com/office/drawing/2014/main" id="{F70B08F8-D48F-DF3C-8A19-4654BCBC7A21}"/>
                  </a:ext>
                </a:extLst>
              </p:cNvPr>
              <p:cNvSpPr txBox="1">
                <a:spLocks noRot="1" noChangeAspect="1" noMove="1" noResize="1" noEditPoints="1" noAdjustHandles="1" noChangeArrowheads="1" noChangeShapeType="1" noTextEdit="1"/>
              </p:cNvSpPr>
              <p:nvPr/>
            </p:nvSpPr>
            <p:spPr>
              <a:xfrm>
                <a:off x="9599121" y="5898003"/>
                <a:ext cx="1494768" cy="307328"/>
              </a:xfrm>
              <a:prstGeom prst="rect">
                <a:avLst/>
              </a:prstGeom>
              <a:blipFill>
                <a:blip r:embed="rId18"/>
                <a:stretch>
                  <a:fillRect l="-816" t="-16000" r="-10204" b="-12000"/>
                </a:stretch>
              </a:blipFill>
            </p:spPr>
            <p:txBody>
              <a:bodyPr/>
              <a:lstStyle/>
              <a:p>
                <a:r>
                  <a:rPr lang="it-IT">
                    <a:noFill/>
                  </a:rPr>
                  <a:t> </a:t>
                </a:r>
              </a:p>
            </p:txBody>
          </p:sp>
        </mc:Fallback>
      </mc:AlternateContent>
      <p:sp>
        <p:nvSpPr>
          <p:cNvPr id="92" name="Rettangolo 91">
            <a:extLst>
              <a:ext uri="{FF2B5EF4-FFF2-40B4-BE49-F238E27FC236}">
                <a16:creationId xmlns:a16="http://schemas.microsoft.com/office/drawing/2014/main" id="{4AB8FC60-E2C4-D186-7A26-39ECA4DDB401}"/>
              </a:ext>
            </a:extLst>
          </p:cNvPr>
          <p:cNvSpPr/>
          <p:nvPr/>
        </p:nvSpPr>
        <p:spPr>
          <a:xfrm>
            <a:off x="2667613" y="5905625"/>
            <a:ext cx="1207008" cy="41809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asellaDiTesto 92">
            <a:extLst>
              <a:ext uri="{FF2B5EF4-FFF2-40B4-BE49-F238E27FC236}">
                <a16:creationId xmlns:a16="http://schemas.microsoft.com/office/drawing/2014/main" id="{40AE50CC-52FE-3C74-CD2B-EE92AC3D33A1}"/>
              </a:ext>
            </a:extLst>
          </p:cNvPr>
          <p:cNvSpPr txBox="1"/>
          <p:nvPr/>
        </p:nvSpPr>
        <p:spPr>
          <a:xfrm>
            <a:off x="982362" y="5838676"/>
            <a:ext cx="1552920" cy="523220"/>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Environmental transactions</a:t>
            </a:r>
          </a:p>
        </p:txBody>
      </p:sp>
      <mc:AlternateContent xmlns:mc="http://schemas.openxmlformats.org/markup-compatibility/2006" xmlns:a14="http://schemas.microsoft.com/office/drawing/2010/main">
        <mc:Choice Requires="a14">
          <p:sp>
            <p:nvSpPr>
              <p:cNvPr id="94" name="CasellaDiTesto 93">
                <a:extLst>
                  <a:ext uri="{FF2B5EF4-FFF2-40B4-BE49-F238E27FC236}">
                    <a16:creationId xmlns:a16="http://schemas.microsoft.com/office/drawing/2014/main" id="{5C934229-B883-5E08-CF65-A3188908CF5C}"/>
                  </a:ext>
                </a:extLst>
              </p:cNvPr>
              <p:cNvSpPr txBox="1"/>
              <p:nvPr/>
            </p:nvSpPr>
            <p:spPr>
              <a:xfrm>
                <a:off x="2887218" y="5961787"/>
                <a:ext cx="2868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1</m:t>
                          </m:r>
                        </m:sub>
                      </m:sSub>
                    </m:oMath>
                  </m:oMathPara>
                </a14:m>
                <a:endParaRPr lang="en-US" dirty="0"/>
              </a:p>
            </p:txBody>
          </p:sp>
        </mc:Choice>
        <mc:Fallback xmlns="">
          <p:sp>
            <p:nvSpPr>
              <p:cNvPr id="94" name="CasellaDiTesto 93">
                <a:extLst>
                  <a:ext uri="{FF2B5EF4-FFF2-40B4-BE49-F238E27FC236}">
                    <a16:creationId xmlns:a16="http://schemas.microsoft.com/office/drawing/2014/main" id="{5C934229-B883-5E08-CF65-A3188908CF5C}"/>
                  </a:ext>
                </a:extLst>
              </p:cNvPr>
              <p:cNvSpPr txBox="1">
                <a:spLocks noRot="1" noChangeAspect="1" noMove="1" noResize="1" noEditPoints="1" noAdjustHandles="1" noChangeArrowheads="1" noChangeShapeType="1" noTextEdit="1"/>
              </p:cNvSpPr>
              <p:nvPr/>
            </p:nvSpPr>
            <p:spPr>
              <a:xfrm>
                <a:off x="2887218" y="5961787"/>
                <a:ext cx="286809" cy="276999"/>
              </a:xfrm>
              <a:prstGeom prst="rect">
                <a:avLst/>
              </a:prstGeom>
              <a:blipFill>
                <a:blip r:embed="rId19"/>
                <a:stretch>
                  <a:fillRect l="-21277" r="-6383" b="-1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5" name="CasellaDiTesto 94">
                <a:extLst>
                  <a:ext uri="{FF2B5EF4-FFF2-40B4-BE49-F238E27FC236}">
                    <a16:creationId xmlns:a16="http://schemas.microsoft.com/office/drawing/2014/main" id="{3DEDBF6D-AB94-F135-6293-CDD855DD9C4F}"/>
                  </a:ext>
                </a:extLst>
              </p:cNvPr>
              <p:cNvSpPr txBox="1"/>
              <p:nvPr/>
            </p:nvSpPr>
            <p:spPr>
              <a:xfrm>
                <a:off x="2163316" y="5519000"/>
                <a:ext cx="416973"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it-IT" b="1" i="0" smtClean="0">
                              <a:solidFill>
                                <a:schemeClr val="tx1"/>
                              </a:solidFill>
                              <a:latin typeface="Cambria Math" panose="02040503050406030204" pitchFamily="18" charset="0"/>
                            </a:rPr>
                            <m:t>𝐄</m:t>
                          </m:r>
                        </m:e>
                        <m:sub>
                          <m:r>
                            <a:rPr lang="it-IT" b="0" i="1" smtClean="0">
                              <a:solidFill>
                                <a:schemeClr val="tx1"/>
                              </a:solidFill>
                              <a:latin typeface="Cambria Math" panose="02040503050406030204" pitchFamily="18" charset="0"/>
                            </a:rPr>
                            <m:t>𝑠</m:t>
                          </m:r>
                          <m:r>
                            <a:rPr lang="it-IT"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95" name="CasellaDiTesto 94">
                <a:extLst>
                  <a:ext uri="{FF2B5EF4-FFF2-40B4-BE49-F238E27FC236}">
                    <a16:creationId xmlns:a16="http://schemas.microsoft.com/office/drawing/2014/main" id="{3DEDBF6D-AB94-F135-6293-CDD855DD9C4F}"/>
                  </a:ext>
                </a:extLst>
              </p:cNvPr>
              <p:cNvSpPr txBox="1">
                <a:spLocks noRot="1" noChangeAspect="1" noMove="1" noResize="1" noEditPoints="1" noAdjustHandles="1" noChangeArrowheads="1" noChangeShapeType="1" noTextEdit="1"/>
              </p:cNvSpPr>
              <p:nvPr/>
            </p:nvSpPr>
            <p:spPr>
              <a:xfrm>
                <a:off x="2163316" y="5519000"/>
                <a:ext cx="416973" cy="289182"/>
              </a:xfrm>
              <a:prstGeom prst="rect">
                <a:avLst/>
              </a:prstGeom>
              <a:blipFill>
                <a:blip r:embed="rId20"/>
                <a:stretch>
                  <a:fillRect l="-13235" r="-5882"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6" name="CasellaDiTesto 95">
                <a:extLst>
                  <a:ext uri="{FF2B5EF4-FFF2-40B4-BE49-F238E27FC236}">
                    <a16:creationId xmlns:a16="http://schemas.microsoft.com/office/drawing/2014/main" id="{01E98ECA-4C04-4573-6DAE-27B95779BD1F}"/>
                  </a:ext>
                </a:extLst>
              </p:cNvPr>
              <p:cNvSpPr txBox="1"/>
              <p:nvPr/>
            </p:nvSpPr>
            <p:spPr>
              <a:xfrm>
                <a:off x="3391388" y="5961787"/>
                <a:ext cx="2921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2</m:t>
                          </m:r>
                        </m:sub>
                      </m:sSub>
                    </m:oMath>
                  </m:oMathPara>
                </a14:m>
                <a:endParaRPr lang="en-US" dirty="0"/>
              </a:p>
            </p:txBody>
          </p:sp>
        </mc:Choice>
        <mc:Fallback xmlns="">
          <p:sp>
            <p:nvSpPr>
              <p:cNvPr id="96" name="CasellaDiTesto 95">
                <a:extLst>
                  <a:ext uri="{FF2B5EF4-FFF2-40B4-BE49-F238E27FC236}">
                    <a16:creationId xmlns:a16="http://schemas.microsoft.com/office/drawing/2014/main" id="{01E98ECA-4C04-4573-6DAE-27B95779BD1F}"/>
                  </a:ext>
                </a:extLst>
              </p:cNvPr>
              <p:cNvSpPr txBox="1">
                <a:spLocks noRot="1" noChangeAspect="1" noMove="1" noResize="1" noEditPoints="1" noAdjustHandles="1" noChangeArrowheads="1" noChangeShapeType="1" noTextEdit="1"/>
              </p:cNvSpPr>
              <p:nvPr/>
            </p:nvSpPr>
            <p:spPr>
              <a:xfrm>
                <a:off x="3391388" y="5961787"/>
                <a:ext cx="292131" cy="276999"/>
              </a:xfrm>
              <a:prstGeom prst="rect">
                <a:avLst/>
              </a:prstGeom>
              <a:blipFill>
                <a:blip r:embed="rId21"/>
                <a:stretch>
                  <a:fillRect l="-16667" r="-10417" b="-15556"/>
                </a:stretch>
              </a:blipFill>
            </p:spPr>
            <p:txBody>
              <a:bodyPr/>
              <a:lstStyle/>
              <a:p>
                <a:r>
                  <a:rPr lang="it-IT">
                    <a:noFill/>
                  </a:rPr>
                  <a:t> </a:t>
                </a:r>
              </a:p>
            </p:txBody>
          </p:sp>
        </mc:Fallback>
      </mc:AlternateContent>
      <p:sp>
        <p:nvSpPr>
          <p:cNvPr id="97" name="CasellaDiTesto 96">
            <a:extLst>
              <a:ext uri="{FF2B5EF4-FFF2-40B4-BE49-F238E27FC236}">
                <a16:creationId xmlns:a16="http://schemas.microsoft.com/office/drawing/2014/main" id="{4F776CF7-6DFA-9F97-DCA3-03EF80477EDD}"/>
              </a:ext>
            </a:extLst>
          </p:cNvPr>
          <p:cNvSpPr txBox="1"/>
          <p:nvPr/>
        </p:nvSpPr>
        <p:spPr>
          <a:xfrm>
            <a:off x="5537769" y="5838676"/>
            <a:ext cx="1552920" cy="523220"/>
          </a:xfrm>
          <a:prstGeom prst="rect">
            <a:avLst/>
          </a:prstGeom>
          <a:noFill/>
        </p:spPr>
        <p:txBody>
          <a:bodyPr wrap="square" rtlCol="0">
            <a:spAutoFit/>
          </a:bodyPr>
          <a:lstStyle/>
          <a:p>
            <a:pPr algn="r">
              <a:spcAft>
                <a:spcPts val="1200"/>
              </a:spcAft>
            </a:pPr>
            <a:r>
              <a:rPr lang="en-US" sz="1400">
                <a:latin typeface="Trebuchet MS" panose="020B0603020202020204" pitchFamily="34" charset="0"/>
                <a:ea typeface="ＭＳ Ｐゴシック"/>
                <a:cs typeface="Arial" panose="020B0604020202020204" pitchFamily="34" charset="0"/>
              </a:rPr>
              <a:t>Environmental transactions</a:t>
            </a:r>
          </a:p>
        </p:txBody>
      </p:sp>
      <mc:AlternateContent xmlns:mc="http://schemas.openxmlformats.org/markup-compatibility/2006" xmlns:a14="http://schemas.microsoft.com/office/drawing/2010/main">
        <mc:Choice Requires="a14">
          <p:sp>
            <p:nvSpPr>
              <p:cNvPr id="2" name="CasellaDiTesto 6">
                <a:extLst>
                  <a:ext uri="{FF2B5EF4-FFF2-40B4-BE49-F238E27FC236}">
                    <a16:creationId xmlns:a16="http://schemas.microsoft.com/office/drawing/2014/main" id="{4FFADE52-714B-1373-5B60-2B625524B819}"/>
                  </a:ext>
                </a:extLst>
              </p:cNvPr>
              <p:cNvSpPr txBox="1"/>
              <p:nvPr/>
            </p:nvSpPr>
            <p:spPr>
              <a:xfrm>
                <a:off x="7728615" y="3902473"/>
                <a:ext cx="2941015" cy="459100"/>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it-IT" sz="1800" b="1" i="0" smtClean="0">
                            <a:solidFill>
                              <a:schemeClr val="tx1"/>
                            </a:solidFill>
                            <a:latin typeface="Cambria Math" panose="02040503050406030204" pitchFamily="18" charset="0"/>
                          </a:rPr>
                          <m:t>𝐗</m:t>
                        </m:r>
                      </m:e>
                      <m:sub>
                        <m:r>
                          <a:rPr lang="it-IT" sz="1800" b="0" i="1" smtClean="0">
                            <a:solidFill>
                              <a:schemeClr val="tx1"/>
                            </a:solidFill>
                            <a:latin typeface="Cambria Math" panose="02040503050406030204" pitchFamily="18" charset="0"/>
                          </a:rPr>
                          <m:t>𝑛</m:t>
                        </m:r>
                        <m:r>
                          <a:rPr lang="it-IT" sz="1800" i="1">
                            <a:solidFill>
                              <a:schemeClr val="tx1"/>
                            </a:solidFill>
                            <a:latin typeface="Cambria Math" panose="02040503050406030204" pitchFamily="18" charset="0"/>
                          </a:rPr>
                          <m:t>,</m:t>
                        </m:r>
                        <m:r>
                          <a:rPr lang="it-IT" sz="1800" b="0" i="1" smtClean="0">
                            <a:solidFill>
                              <a:schemeClr val="tx1"/>
                            </a:solidFill>
                            <a:latin typeface="Cambria Math" panose="02040503050406030204" pitchFamily="18" charset="0"/>
                          </a:rPr>
                          <m:t>1</m:t>
                        </m:r>
                      </m:sub>
                    </m:sSub>
                    <m:r>
                      <a:rPr lang="it-IT" sz="1800" b="1" i="1">
                        <a:solidFill>
                          <a:schemeClr val="tx1"/>
                        </a:solidFill>
                        <a:latin typeface="Cambria Math" panose="02040503050406030204" pitchFamily="18" charset="0"/>
                        <a:ea typeface="Cambria Math" panose="02040503050406030204" pitchFamily="18" charset="0"/>
                      </a:rPr>
                      <m:t>=</m:t>
                    </m:r>
                    <m:sSup>
                      <m:sSupPr>
                        <m:ctrlPr>
                          <a:rPr lang="it-IT" sz="1800" b="1" i="1">
                            <a:solidFill>
                              <a:schemeClr val="tx1"/>
                            </a:solidFill>
                            <a:latin typeface="Cambria Math" panose="02040503050406030204" pitchFamily="18" charset="0"/>
                          </a:rPr>
                        </m:ctrlPr>
                      </m:sSupPr>
                      <m:e>
                        <m:d>
                          <m:dPr>
                            <m:ctrlPr>
                              <a:rPr lang="it-IT" sz="1800" b="1" i="1">
                                <a:solidFill>
                                  <a:schemeClr val="tx1"/>
                                </a:solidFill>
                                <a:latin typeface="Cambria Math" panose="02040503050406030204" pitchFamily="18" charset="0"/>
                              </a:rPr>
                            </m:ctrlPr>
                          </m:dPr>
                          <m:e>
                            <m:r>
                              <a:rPr lang="it-IT" sz="1800" b="1">
                                <a:solidFill>
                                  <a:schemeClr val="tx1"/>
                                </a:solidFill>
                                <a:latin typeface="Cambria Math" panose="02040503050406030204" pitchFamily="18" charset="0"/>
                              </a:rPr>
                              <m:t>𝐈</m:t>
                            </m:r>
                            <m:r>
                              <a:rPr lang="it-IT"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it-IT" sz="1800" b="1">
                                    <a:solidFill>
                                      <a:schemeClr val="tx1"/>
                                    </a:solidFill>
                                    <a:latin typeface="Cambria Math" panose="02040503050406030204" pitchFamily="18" charset="0"/>
                                  </a:rPr>
                                  <m:t>𝐳</m:t>
                                </m:r>
                              </m:e>
                              <m:sub>
                                <m:r>
                                  <a:rPr lang="it-IT" sz="1800" i="1">
                                    <a:solidFill>
                                      <a:schemeClr val="tx1"/>
                                    </a:solidFill>
                                    <a:latin typeface="Cambria Math" panose="02040503050406030204" pitchFamily="18" charset="0"/>
                                  </a:rPr>
                                  <m:t>𝑛</m:t>
                                </m:r>
                                <m:r>
                                  <a:rPr lang="it-IT" sz="1800" i="1">
                                    <a:solidFill>
                                      <a:schemeClr val="tx1"/>
                                    </a:solidFill>
                                    <a:latin typeface="Cambria Math" panose="02040503050406030204" pitchFamily="18" charset="0"/>
                                  </a:rPr>
                                  <m:t>,</m:t>
                                </m:r>
                                <m:r>
                                  <a:rPr lang="it-IT" sz="1800" i="1">
                                    <a:solidFill>
                                      <a:schemeClr val="tx1"/>
                                    </a:solidFill>
                                    <a:latin typeface="Cambria Math" panose="02040503050406030204" pitchFamily="18" charset="0"/>
                                  </a:rPr>
                                  <m:t>𝑛</m:t>
                                </m:r>
                              </m:sub>
                            </m:sSub>
                          </m:e>
                        </m:d>
                      </m:e>
                      <m:sup>
                        <m:r>
                          <a:rPr lang="it-IT" sz="1800" i="1">
                            <a:solidFill>
                              <a:schemeClr val="tx1"/>
                            </a:solidFill>
                            <a:latin typeface="Cambria Math" panose="02040503050406030204" pitchFamily="18" charset="0"/>
                          </a:rPr>
                          <m:t>−1</m:t>
                        </m:r>
                      </m:sup>
                    </m:sSup>
                    <m:sSub>
                      <m:sSubPr>
                        <m:ctrlPr>
                          <a:rPr lang="en-US" sz="1800" i="1">
                            <a:solidFill>
                              <a:schemeClr val="tx1"/>
                            </a:solidFill>
                            <a:latin typeface="Cambria Math" panose="02040503050406030204" pitchFamily="18" charset="0"/>
                          </a:rPr>
                        </m:ctrlPr>
                      </m:sSubPr>
                      <m:e>
                        <m:r>
                          <a:rPr lang="it-IT" sz="1800" b="1" i="0" smtClean="0">
                            <a:solidFill>
                              <a:schemeClr val="tx1"/>
                            </a:solidFill>
                            <a:latin typeface="Cambria Math" panose="02040503050406030204" pitchFamily="18" charset="0"/>
                          </a:rPr>
                          <m:t>𝐘</m:t>
                        </m:r>
                      </m:e>
                      <m:sub>
                        <m:r>
                          <a:rPr lang="it-IT" sz="1800" i="1">
                            <a:solidFill>
                              <a:schemeClr val="tx1"/>
                            </a:solidFill>
                            <a:latin typeface="Cambria Math" panose="02040503050406030204" pitchFamily="18" charset="0"/>
                          </a:rPr>
                          <m:t>𝑛</m:t>
                        </m:r>
                        <m:r>
                          <a:rPr lang="it-IT" sz="1800" i="1">
                            <a:solidFill>
                              <a:schemeClr val="tx1"/>
                            </a:solidFill>
                            <a:latin typeface="Cambria Math" panose="02040503050406030204" pitchFamily="18" charset="0"/>
                          </a:rPr>
                          <m:t>,1</m:t>
                        </m:r>
                      </m:sub>
                    </m:sSub>
                  </m:oMath>
                </a14:m>
                <a:r>
                  <a:rPr lang="it-IT" sz="1800" b="1">
                    <a:solidFill>
                      <a:schemeClr val="tx1"/>
                    </a:solidFill>
                    <a:latin typeface="Cambria Math" panose="02040503050406030204" pitchFamily="18" charset="0"/>
                  </a:rPr>
                  <a:t> </a:t>
                </a:r>
              </a:p>
            </p:txBody>
          </p:sp>
        </mc:Choice>
        <mc:Fallback xmlns="">
          <p:sp>
            <p:nvSpPr>
              <p:cNvPr id="2" name="CasellaDiTesto 6">
                <a:extLst>
                  <a:ext uri="{FF2B5EF4-FFF2-40B4-BE49-F238E27FC236}">
                    <a16:creationId xmlns:a16="http://schemas.microsoft.com/office/drawing/2014/main" id="{4FFADE52-714B-1373-5B60-2B625524B819}"/>
                  </a:ext>
                </a:extLst>
              </p:cNvPr>
              <p:cNvSpPr txBox="1">
                <a:spLocks noRot="1" noChangeAspect="1" noMove="1" noResize="1" noEditPoints="1" noAdjustHandles="1" noChangeArrowheads="1" noChangeShapeType="1" noTextEdit="1"/>
              </p:cNvSpPr>
              <p:nvPr/>
            </p:nvSpPr>
            <p:spPr>
              <a:xfrm>
                <a:off x="7728615" y="3902473"/>
                <a:ext cx="2941015" cy="459100"/>
              </a:xfrm>
              <a:prstGeom prst="rect">
                <a:avLst/>
              </a:prstGeom>
              <a:blipFill>
                <a:blip r:embed="rId22"/>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p:sp>
        <p:nvSpPr>
          <p:cNvPr id="5" name="TextBox 4">
            <a:extLst>
              <a:ext uri="{FF2B5EF4-FFF2-40B4-BE49-F238E27FC236}">
                <a16:creationId xmlns:a16="http://schemas.microsoft.com/office/drawing/2014/main" id="{04EB8AD2-82DD-ABBA-B76E-E6C157D921C8}"/>
              </a:ext>
            </a:extLst>
          </p:cNvPr>
          <p:cNvSpPr txBox="1"/>
          <p:nvPr/>
        </p:nvSpPr>
        <p:spPr>
          <a:xfrm>
            <a:off x="5911278" y="3245118"/>
            <a:ext cx="5641274" cy="738664"/>
          </a:xfrm>
          <a:prstGeom prst="rect">
            <a:avLst/>
          </a:prstGeom>
          <a:noFill/>
        </p:spPr>
        <p:txBody>
          <a:bodyPr wrap="square">
            <a:spAutoFit/>
          </a:bodyPr>
          <a:lstStyle/>
          <a:p>
            <a:pPr lvl="1">
              <a:spcBef>
                <a:spcPts val="600"/>
              </a:spcBef>
              <a:spcAft>
                <a:spcPts val="600"/>
              </a:spcAft>
            </a:pPr>
            <a:r>
              <a:rPr lang="en-US" sz="1400" b="1" dirty="0">
                <a:solidFill>
                  <a:schemeClr val="accent2"/>
                </a:solidFill>
              </a:rPr>
              <a:t>Leontief quantity model </a:t>
            </a:r>
            <a:r>
              <a:rPr lang="en-US" sz="1400" dirty="0"/>
              <a:t>(primal model): derives prospective changes in total output, value added and environmental transactions if changes in final demand or sectors activity occur.</a:t>
            </a:r>
          </a:p>
        </p:txBody>
      </p:sp>
    </p:spTree>
    <p:extLst>
      <p:ext uri="{BB962C8B-B14F-4D97-AF65-F5344CB8AC3E}">
        <p14:creationId xmlns:p14="http://schemas.microsoft.com/office/powerpoint/2010/main" val="3262113102"/>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3.4 Takeaways, assumptions and limitations</a:t>
            </a: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65600EB6-AF1E-FEDF-E604-EE58CA492BA3}"/>
                  </a:ext>
                </a:extLst>
              </p:cNvPr>
              <p:cNvSpPr txBox="1"/>
              <p:nvPr/>
            </p:nvSpPr>
            <p:spPr>
              <a:xfrm>
                <a:off x="411976" y="1470267"/>
                <a:ext cx="10898754" cy="3046988"/>
              </a:xfrm>
              <a:prstGeom prst="rect">
                <a:avLst/>
              </a:prstGeom>
              <a:noFill/>
            </p:spPr>
            <p:txBody>
              <a:bodyPr wrap="square" rtlCol="0">
                <a:spAutoFit/>
              </a:bodyPr>
              <a:lstStyle/>
              <a:p>
                <a:pPr>
                  <a:spcBef>
                    <a:spcPts val="600"/>
                  </a:spcBef>
                  <a:spcAft>
                    <a:spcPts val="600"/>
                  </a:spcAft>
                </a:pPr>
                <a:r>
                  <a:rPr lang="en-US" sz="1600" b="1" dirty="0"/>
                  <a:t>Takeaways </a:t>
                </a:r>
              </a:p>
              <a:p>
                <a:pPr marL="742950" lvl="1" indent="-285750">
                  <a:spcBef>
                    <a:spcPts val="600"/>
                  </a:spcBef>
                  <a:spcAft>
                    <a:spcPts val="600"/>
                  </a:spcAft>
                  <a:buFont typeface="Arial" panose="020B0604020202020204" pitchFamily="34" charset="0"/>
                  <a:buChar char="•"/>
                </a:pPr>
                <a:r>
                  <a:rPr lang="en-US" sz="1400" dirty="0"/>
                  <a:t>Once coefficients tables (</a:t>
                </a:r>
                <a14:m>
                  <m:oMath xmlns:m="http://schemas.openxmlformats.org/officeDocument/2006/math">
                    <m:r>
                      <a:rPr lang="en-US" sz="1400" b="1" i="0" dirty="0" smtClean="0">
                        <a:latin typeface="Cambria Math" panose="02040503050406030204" pitchFamily="18" charset="0"/>
                      </a:rPr>
                      <m:t>𝐳</m:t>
                    </m:r>
                    <m:r>
                      <a:rPr lang="en-US" sz="1400" b="1" i="0" dirty="0" smtClean="0">
                        <a:latin typeface="Cambria Math" panose="02040503050406030204" pitchFamily="18" charset="0"/>
                      </a:rPr>
                      <m:t>, </m:t>
                    </m:r>
                    <m:r>
                      <a:rPr lang="en-US" sz="1400" b="1" i="0" dirty="0" smtClean="0">
                        <a:latin typeface="Cambria Math" panose="02040503050406030204" pitchFamily="18" charset="0"/>
                      </a:rPr>
                      <m:t>𝐫</m:t>
                    </m:r>
                    <m:r>
                      <a:rPr lang="en-US" sz="1400" b="1" i="0" dirty="0" smtClean="0">
                        <a:latin typeface="Cambria Math" panose="02040503050406030204" pitchFamily="18" charset="0"/>
                      </a:rPr>
                      <m:t>, </m:t>
                    </m:r>
                    <m:r>
                      <a:rPr lang="en-US" sz="1400" b="1" i="0" dirty="0" smtClean="0">
                        <a:latin typeface="Cambria Math" panose="02040503050406030204" pitchFamily="18" charset="0"/>
                      </a:rPr>
                      <m:t>𝐯</m:t>
                    </m:r>
                  </m:oMath>
                </a14:m>
                <a:r>
                  <a:rPr lang="en-US" sz="1400" dirty="0"/>
                  <a:t>) are derived from </a:t>
                </a:r>
                <a:r>
                  <a:rPr lang="en-US" sz="1400" b="1" dirty="0">
                    <a:solidFill>
                      <a:schemeClr val="accent2"/>
                    </a:solidFill>
                  </a:rPr>
                  <a:t>national accounts </a:t>
                </a:r>
                <a:r>
                  <a:rPr lang="en-US" sz="1400" dirty="0"/>
                  <a:t>in a given time frame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t>), Leontief quantity and price models can be defined. </a:t>
                </a:r>
              </a:p>
              <a:p>
                <a:pPr marL="742950" lvl="1" indent="-285750">
                  <a:spcBef>
                    <a:spcPts val="600"/>
                  </a:spcBef>
                  <a:spcAft>
                    <a:spcPts val="600"/>
                  </a:spcAft>
                  <a:buFont typeface="Arial" panose="020B0604020202020204" pitchFamily="34" charset="0"/>
                  <a:buChar char="•"/>
                </a:pPr>
                <a:r>
                  <a:rPr lang="en-US" sz="1400" dirty="0"/>
                  <a:t>Once total output is derived, </a:t>
                </a:r>
                <a:r>
                  <a:rPr lang="en-US" sz="1400" b="1" dirty="0">
                    <a:solidFill>
                      <a:schemeClr val="accent2"/>
                    </a:solidFill>
                  </a:rPr>
                  <a:t>value added </a:t>
                </a:r>
                <a:r>
                  <a:rPr lang="en-US" sz="1400" dirty="0"/>
                  <a:t>and </a:t>
                </a:r>
                <a:r>
                  <a:rPr lang="en-US" sz="1400" b="1" dirty="0">
                    <a:solidFill>
                      <a:schemeClr val="accent2"/>
                    </a:solidFill>
                  </a:rPr>
                  <a:t>environmental transactions</a:t>
                </a:r>
                <a:r>
                  <a:rPr lang="en-US" sz="1400" dirty="0"/>
                  <a:t> are derived as consequences based on Production-based and Consumption-based paradigms.</a:t>
                </a:r>
              </a:p>
              <a:p>
                <a:pPr marL="742950" lvl="1" indent="-285750">
                  <a:spcBef>
                    <a:spcPts val="600"/>
                  </a:spcBef>
                  <a:spcAft>
                    <a:spcPts val="600"/>
                  </a:spcAft>
                  <a:buFont typeface="Arial" panose="020B0604020202020204" pitchFamily="34" charset="0"/>
                  <a:buChar char="•"/>
                </a:pPr>
                <a:r>
                  <a:rPr lang="en-US" sz="1400" dirty="0"/>
                  <a:t>IOA is a general mathematical scheme that can be applied at different scales and based on different approaches:</a:t>
                </a:r>
              </a:p>
              <a:p>
                <a:pPr marL="1200150" lvl="2" indent="-285750">
                  <a:spcBef>
                    <a:spcPts val="600"/>
                  </a:spcBef>
                  <a:spcAft>
                    <a:spcPts val="600"/>
                  </a:spcAft>
                  <a:buFont typeface="Arial" panose="020B0604020202020204" pitchFamily="34" charset="0"/>
                  <a:buChar char="•"/>
                </a:pPr>
                <a:r>
                  <a:rPr lang="en-US" sz="1400" b="1" dirty="0">
                    <a:solidFill>
                      <a:schemeClr val="accent2"/>
                    </a:solidFill>
                  </a:rPr>
                  <a:t>Bottom-up:</a:t>
                </a:r>
                <a:r>
                  <a:rPr lang="en-US" sz="1400" dirty="0"/>
                  <a:t> technologies are characterized based on engineering or process-related data, leading to direct definition of coefficients tables</a:t>
                </a:r>
              </a:p>
              <a:p>
                <a:pPr marL="1200150" lvl="2" indent="-285750">
                  <a:spcBef>
                    <a:spcPts val="600"/>
                  </a:spcBef>
                  <a:spcAft>
                    <a:spcPts val="600"/>
                  </a:spcAft>
                  <a:buFont typeface="Arial" panose="020B0604020202020204" pitchFamily="34" charset="0"/>
                  <a:buChar char="•"/>
                </a:pPr>
                <a:r>
                  <a:rPr lang="en-US" sz="1400" b="1" dirty="0">
                    <a:solidFill>
                      <a:schemeClr val="accent2"/>
                    </a:solidFill>
                  </a:rPr>
                  <a:t>Top-down</a:t>
                </a:r>
                <a:r>
                  <a:rPr lang="en-US" sz="1400" dirty="0"/>
                  <a:t>: technologies are characterized starting from national accounts, hence quantified based on total transactions in a given time frame.</a:t>
                </a:r>
              </a:p>
            </p:txBody>
          </p:sp>
        </mc:Choice>
        <mc:Fallback xmlns="">
          <p:sp>
            <p:nvSpPr>
              <p:cNvPr id="2" name="CasellaDiTesto 1">
                <a:extLst>
                  <a:ext uri="{FF2B5EF4-FFF2-40B4-BE49-F238E27FC236}">
                    <a16:creationId xmlns:a16="http://schemas.microsoft.com/office/drawing/2014/main" id="{65600EB6-AF1E-FEDF-E604-EE58CA492BA3}"/>
                  </a:ext>
                </a:extLst>
              </p:cNvPr>
              <p:cNvSpPr txBox="1">
                <a:spLocks noRot="1" noChangeAspect="1" noMove="1" noResize="1" noEditPoints="1" noAdjustHandles="1" noChangeArrowheads="1" noChangeShapeType="1" noTextEdit="1"/>
              </p:cNvSpPr>
              <p:nvPr/>
            </p:nvSpPr>
            <p:spPr>
              <a:xfrm>
                <a:off x="411976" y="1470267"/>
                <a:ext cx="10898754" cy="3046988"/>
              </a:xfrm>
              <a:prstGeom prst="rect">
                <a:avLst/>
              </a:prstGeom>
              <a:blipFill>
                <a:blip r:embed="rId3"/>
                <a:stretch>
                  <a:fillRect l="-336" t="-600" r="-112" b="-1200"/>
                </a:stretch>
              </a:blipFill>
            </p:spPr>
            <p:txBody>
              <a:bodyPr/>
              <a:lstStyle/>
              <a:p>
                <a:r>
                  <a:rPr lang="it-IT">
                    <a:noFill/>
                  </a:rPr>
                  <a:t> </a:t>
                </a:r>
              </a:p>
            </p:txBody>
          </p:sp>
        </mc:Fallback>
      </mc:AlternateContent>
    </p:spTree>
    <p:extLst>
      <p:ext uri="{BB962C8B-B14F-4D97-AF65-F5344CB8AC3E}">
        <p14:creationId xmlns:p14="http://schemas.microsoft.com/office/powerpoint/2010/main" val="2132517909"/>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3.4 Takeaways, assumptions and limitations</a:t>
            </a:r>
          </a:p>
        </p:txBody>
      </p:sp>
      <p:sp>
        <p:nvSpPr>
          <p:cNvPr id="2" name="CasellaDiTesto 1">
            <a:extLst>
              <a:ext uri="{FF2B5EF4-FFF2-40B4-BE49-F238E27FC236}">
                <a16:creationId xmlns:a16="http://schemas.microsoft.com/office/drawing/2014/main" id="{CFF2AC0A-715B-5786-253E-6A93EED55B0E}"/>
              </a:ext>
            </a:extLst>
          </p:cNvPr>
          <p:cNvSpPr txBox="1"/>
          <p:nvPr/>
        </p:nvSpPr>
        <p:spPr>
          <a:xfrm>
            <a:off x="402400" y="1675541"/>
            <a:ext cx="10524351" cy="2616101"/>
          </a:xfrm>
          <a:prstGeom prst="rect">
            <a:avLst/>
          </a:prstGeom>
          <a:noFill/>
        </p:spPr>
        <p:txBody>
          <a:bodyPr wrap="square" rtlCol="0">
            <a:spAutoFit/>
          </a:bodyPr>
          <a:lstStyle/>
          <a:p>
            <a:pPr>
              <a:spcBef>
                <a:spcPts val="600"/>
              </a:spcBef>
              <a:spcAft>
                <a:spcPts val="600"/>
              </a:spcAft>
            </a:pPr>
            <a:r>
              <a:rPr lang="en-US" sz="1600" b="1" dirty="0"/>
              <a:t>General assumptions and limitations</a:t>
            </a:r>
          </a:p>
          <a:p>
            <a:pPr marL="742950" lvl="1" indent="-285750">
              <a:spcBef>
                <a:spcPts val="600"/>
              </a:spcBef>
              <a:spcAft>
                <a:spcPts val="600"/>
              </a:spcAft>
              <a:buFont typeface="Arial" panose="020B0604020202020204" pitchFamily="34" charset="0"/>
              <a:buChar char="•"/>
            </a:pPr>
            <a:r>
              <a:rPr lang="en-US" sz="1400" dirty="0"/>
              <a:t>Constant return to scale (Input-Output Analysis assumes linearity throughout)</a:t>
            </a:r>
          </a:p>
          <a:p>
            <a:pPr marL="742950" lvl="1" indent="-285750">
              <a:spcBef>
                <a:spcPts val="600"/>
              </a:spcBef>
              <a:spcAft>
                <a:spcPts val="600"/>
              </a:spcAft>
              <a:buFont typeface="Arial" panose="020B0604020202020204" pitchFamily="34" charset="0"/>
              <a:buChar char="•"/>
            </a:pPr>
            <a:r>
              <a:rPr lang="en-US" sz="1400" dirty="0"/>
              <a:t>Supplies of resources and primary inputs fully elastic</a:t>
            </a:r>
          </a:p>
          <a:p>
            <a:pPr marL="742950" lvl="1" indent="-285750">
              <a:spcBef>
                <a:spcPts val="600"/>
              </a:spcBef>
              <a:spcAft>
                <a:spcPts val="600"/>
              </a:spcAft>
              <a:buFont typeface="Arial" panose="020B0604020202020204" pitchFamily="34" charset="0"/>
              <a:buChar char="•"/>
            </a:pPr>
            <a:r>
              <a:rPr lang="en-US" sz="1400" dirty="0"/>
              <a:t>Definition of the final demand fully exogenous and non-reactive to structural change in activity</a:t>
            </a:r>
          </a:p>
          <a:p>
            <a:pPr marL="742950" lvl="1" indent="-285750">
              <a:spcBef>
                <a:spcPts val="600"/>
              </a:spcBef>
              <a:spcAft>
                <a:spcPts val="600"/>
              </a:spcAft>
              <a:buFont typeface="Arial" panose="020B0604020202020204" pitchFamily="34" charset="0"/>
              <a:buChar char="•"/>
            </a:pPr>
            <a:r>
              <a:rPr lang="en-US" sz="1400" dirty="0"/>
              <a:t>Changes in prices indices are just kickstarts: nothing is said about the effects induced by such changes (are products prices really changing? Or such shocks will be absorbed by changing cost of factors (e.g. reducing firms surplus?) What will be the effect on demand? </a:t>
            </a:r>
          </a:p>
          <a:p>
            <a:pPr marL="742950" lvl="1" indent="-285750">
              <a:spcBef>
                <a:spcPts val="600"/>
              </a:spcBef>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683579136"/>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3.1 Quantitative Impact Assessment</a:t>
            </a:r>
          </a:p>
        </p:txBody>
      </p:sp>
      <p:sp>
        <p:nvSpPr>
          <p:cNvPr id="8" name="CasellaDiTesto 7">
            <a:extLst>
              <a:ext uri="{FF2B5EF4-FFF2-40B4-BE49-F238E27FC236}">
                <a16:creationId xmlns:a16="http://schemas.microsoft.com/office/drawing/2014/main" id="{F2FFB38D-A953-2603-D35F-2F1425178399}"/>
              </a:ext>
            </a:extLst>
          </p:cNvPr>
          <p:cNvSpPr txBox="1"/>
          <p:nvPr/>
        </p:nvSpPr>
        <p:spPr>
          <a:xfrm>
            <a:off x="402400" y="1470268"/>
            <a:ext cx="11218100" cy="1446550"/>
          </a:xfrm>
          <a:prstGeom prst="rect">
            <a:avLst/>
          </a:prstGeom>
          <a:noFill/>
        </p:spPr>
        <p:txBody>
          <a:bodyPr wrap="square" rtlCol="0">
            <a:spAutoFit/>
          </a:bodyPr>
          <a:lstStyle/>
          <a:p>
            <a:pPr>
              <a:spcBef>
                <a:spcPts val="600"/>
              </a:spcBef>
              <a:spcAft>
                <a:spcPts val="600"/>
              </a:spcAft>
            </a:pPr>
            <a:r>
              <a:rPr lang="en-US" sz="1600" b="1" dirty="0"/>
              <a:t>From the previous lecture…</a:t>
            </a:r>
          </a:p>
          <a:p>
            <a:pPr marL="742950" lvl="1" indent="-285750">
              <a:spcBef>
                <a:spcPts val="600"/>
              </a:spcBef>
              <a:spcAft>
                <a:spcPts val="600"/>
              </a:spcAft>
              <a:buFont typeface="Arial" panose="020B0604020202020204" pitchFamily="34" charset="0"/>
              <a:buChar char="•"/>
            </a:pPr>
            <a:r>
              <a:rPr lang="en-US" sz="1400" dirty="0"/>
              <a:t>Synthesis approach versus systems approach</a:t>
            </a:r>
          </a:p>
          <a:p>
            <a:pPr marL="742950" lvl="1" indent="-285750">
              <a:spcBef>
                <a:spcPts val="600"/>
              </a:spcBef>
              <a:spcAft>
                <a:spcPts val="600"/>
              </a:spcAft>
              <a:buFont typeface="Arial" panose="020B0604020202020204" pitchFamily="34" charset="0"/>
              <a:buChar char="•"/>
            </a:pPr>
            <a:r>
              <a:rPr lang="en-US" sz="1400" dirty="0"/>
              <a:t>Sustainability and impact as property of systems rather than single processes</a:t>
            </a:r>
          </a:p>
          <a:p>
            <a:pPr marL="742950" lvl="1" indent="-285750">
              <a:spcBef>
                <a:spcPts val="600"/>
              </a:spcBef>
              <a:spcAft>
                <a:spcPts val="600"/>
              </a:spcAft>
              <a:buFont typeface="Arial" panose="020B0604020202020204" pitchFamily="34" charset="0"/>
              <a:buChar char="•"/>
            </a:pPr>
            <a:r>
              <a:rPr lang="en-US" sz="1400" dirty="0"/>
              <a:t>Mathematical models of Socio-Economic Metabolism are needed to formulate informed policy decisions</a:t>
            </a:r>
          </a:p>
        </p:txBody>
      </p:sp>
      <p:pic>
        <p:nvPicPr>
          <p:cNvPr id="9" name="Immagine 8">
            <a:extLst>
              <a:ext uri="{FF2B5EF4-FFF2-40B4-BE49-F238E27FC236}">
                <a16:creationId xmlns:a16="http://schemas.microsoft.com/office/drawing/2014/main" id="{7F941538-2FC5-C4F7-B043-10E2C89DA98C}"/>
              </a:ext>
            </a:extLst>
          </p:cNvPr>
          <p:cNvPicPr>
            <a:picLocks noChangeAspect="1"/>
          </p:cNvPicPr>
          <p:nvPr/>
        </p:nvPicPr>
        <p:blipFill>
          <a:blip r:embed="rId3"/>
          <a:stretch>
            <a:fillRect/>
          </a:stretch>
        </p:blipFill>
        <p:spPr>
          <a:xfrm>
            <a:off x="869123" y="3387486"/>
            <a:ext cx="4948407" cy="2971736"/>
          </a:xfrm>
          <a:prstGeom prst="rect">
            <a:avLst/>
          </a:prstGeom>
        </p:spPr>
      </p:pic>
      <p:sp>
        <p:nvSpPr>
          <p:cNvPr id="10" name="CasellaDiTesto 9">
            <a:extLst>
              <a:ext uri="{FF2B5EF4-FFF2-40B4-BE49-F238E27FC236}">
                <a16:creationId xmlns:a16="http://schemas.microsoft.com/office/drawing/2014/main" id="{61BF001B-8D17-62A5-195F-8A30D22D6B43}"/>
              </a:ext>
            </a:extLst>
          </p:cNvPr>
          <p:cNvSpPr txBox="1"/>
          <p:nvPr/>
        </p:nvSpPr>
        <p:spPr>
          <a:xfrm>
            <a:off x="6374472" y="3903858"/>
            <a:ext cx="5436528" cy="1938992"/>
          </a:xfrm>
          <a:prstGeom prst="rect">
            <a:avLst/>
          </a:prstGeom>
          <a:noFill/>
        </p:spPr>
        <p:txBody>
          <a:bodyPr wrap="square" rtlCol="0">
            <a:spAutoFit/>
          </a:bodyPr>
          <a:lstStyle/>
          <a:p>
            <a:pPr>
              <a:spcBef>
                <a:spcPts val="600"/>
              </a:spcBef>
              <a:spcAft>
                <a:spcPts val="600"/>
              </a:spcAft>
            </a:pPr>
            <a:r>
              <a:rPr lang="en-US" sz="1600" b="1" dirty="0"/>
              <a:t>Practical issues</a:t>
            </a:r>
          </a:p>
          <a:p>
            <a:pPr marL="539750" lvl="1" indent="-269875">
              <a:spcBef>
                <a:spcPts val="600"/>
              </a:spcBef>
              <a:buFont typeface="Arial" panose="020B0604020202020204" pitchFamily="34" charset="0"/>
              <a:buChar char="•"/>
            </a:pPr>
            <a:r>
              <a:rPr lang="en-US" sz="1400" dirty="0"/>
              <a:t>How to define a </a:t>
            </a:r>
            <a:r>
              <a:rPr lang="en-US" sz="1400" b="1" dirty="0">
                <a:solidFill>
                  <a:schemeClr val="accent2"/>
                </a:solidFill>
              </a:rPr>
              <a:t>common mathematical structure </a:t>
            </a:r>
            <a:r>
              <a:rPr lang="en-US" sz="1400" dirty="0"/>
              <a:t>to quantify the impact of products and processes?</a:t>
            </a:r>
          </a:p>
          <a:p>
            <a:pPr marL="539750" lvl="1" indent="-269875">
              <a:spcBef>
                <a:spcPts val="600"/>
              </a:spcBef>
              <a:buFont typeface="Arial" panose="020B0604020202020204" pitchFamily="34" charset="0"/>
              <a:buChar char="•"/>
            </a:pPr>
            <a:r>
              <a:rPr lang="en-US" sz="1400" dirty="0"/>
              <a:t>How to set </a:t>
            </a:r>
            <a:r>
              <a:rPr lang="en-US" sz="1400" b="1" dirty="0">
                <a:solidFill>
                  <a:schemeClr val="accent2"/>
                </a:solidFill>
              </a:rPr>
              <a:t>time</a:t>
            </a:r>
            <a:r>
              <a:rPr lang="en-US" sz="1400" dirty="0"/>
              <a:t> and </a:t>
            </a:r>
            <a:r>
              <a:rPr lang="en-US" sz="1400" b="1" dirty="0">
                <a:solidFill>
                  <a:schemeClr val="accent2"/>
                </a:solidFill>
              </a:rPr>
              <a:t>space</a:t>
            </a:r>
            <a:r>
              <a:rPr lang="en-US" sz="1400" dirty="0"/>
              <a:t> </a:t>
            </a:r>
            <a:r>
              <a:rPr lang="en-US" sz="1400" b="1" dirty="0">
                <a:solidFill>
                  <a:schemeClr val="accent2"/>
                </a:solidFill>
              </a:rPr>
              <a:t>boundaries</a:t>
            </a:r>
            <a:r>
              <a:rPr lang="en-US" sz="1400" dirty="0"/>
              <a:t> of the analyzed system?</a:t>
            </a:r>
          </a:p>
          <a:p>
            <a:pPr marL="539750" lvl="1" indent="-269875">
              <a:spcBef>
                <a:spcPts val="600"/>
              </a:spcBef>
              <a:buFont typeface="Arial" panose="020B0604020202020204" pitchFamily="34" charset="0"/>
              <a:buChar char="•"/>
            </a:pPr>
            <a:r>
              <a:rPr lang="en-US" sz="1400" dirty="0"/>
              <a:t>How to </a:t>
            </a:r>
            <a:r>
              <a:rPr lang="en-US" sz="1400" b="1" dirty="0">
                <a:solidFill>
                  <a:schemeClr val="accent2"/>
                </a:solidFill>
              </a:rPr>
              <a:t>test if</a:t>
            </a:r>
            <a:r>
              <a:rPr lang="en-US" sz="1400" dirty="0"/>
              <a:t> changes in technology lead to an overall environmental impact reduction?</a:t>
            </a:r>
          </a:p>
        </p:txBody>
      </p:sp>
    </p:spTree>
    <p:extLst>
      <p:ext uri="{BB962C8B-B14F-4D97-AF65-F5344CB8AC3E}">
        <p14:creationId xmlns:p14="http://schemas.microsoft.com/office/powerpoint/2010/main" val="3105644210"/>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Fundamental literature</a:t>
            </a:r>
          </a:p>
        </p:txBody>
      </p:sp>
      <p:sp>
        <p:nvSpPr>
          <p:cNvPr id="5" name="CasellaDiTesto 4">
            <a:extLst>
              <a:ext uri="{FF2B5EF4-FFF2-40B4-BE49-F238E27FC236}">
                <a16:creationId xmlns:a16="http://schemas.microsoft.com/office/drawing/2014/main" id="{CA103F9E-2A30-9B4F-B99D-FD64FC75D5B4}"/>
              </a:ext>
            </a:extLst>
          </p:cNvPr>
          <p:cNvSpPr txBox="1"/>
          <p:nvPr/>
        </p:nvSpPr>
        <p:spPr>
          <a:xfrm>
            <a:off x="402400" y="1704569"/>
            <a:ext cx="5191370" cy="3924151"/>
          </a:xfrm>
          <a:prstGeom prst="rect">
            <a:avLst/>
          </a:prstGeom>
          <a:noFill/>
        </p:spPr>
        <p:txBody>
          <a:bodyPr wrap="square">
            <a:spAutoFit/>
          </a:bodyPr>
          <a:lstStyle/>
          <a:p>
            <a:pPr marL="228600" indent="-228600">
              <a:spcAft>
                <a:spcPts val="600"/>
              </a:spcAft>
              <a:buFont typeface="+mj-lt"/>
              <a:buAutoNum type="arabicPeriod"/>
            </a:pPr>
            <a:r>
              <a:rPr lang="it-IT" sz="1100" err="1"/>
              <a:t>Hannon</a:t>
            </a:r>
            <a:r>
              <a:rPr lang="it-IT" sz="1100"/>
              <a:t> B (2012). </a:t>
            </a:r>
            <a:r>
              <a:rPr lang="it-IT" sz="1100" i="1" err="1"/>
              <a:t>Early</a:t>
            </a:r>
            <a:r>
              <a:rPr lang="it-IT" sz="1100" i="1"/>
              <a:t> </a:t>
            </a:r>
            <a:r>
              <a:rPr lang="it-IT" sz="1100" i="1" err="1"/>
              <a:t>development</a:t>
            </a:r>
            <a:r>
              <a:rPr lang="it-IT" sz="1100" i="1"/>
              <a:t> of Input-Output Analysis of energy and </a:t>
            </a:r>
            <a:r>
              <a:rPr lang="it-IT" sz="1100" i="1" err="1"/>
              <a:t>ecologic</a:t>
            </a:r>
            <a:r>
              <a:rPr lang="it-IT" sz="1100" i="1"/>
              <a:t> systems</a:t>
            </a:r>
            <a:r>
              <a:rPr lang="it-IT" sz="1100"/>
              <a:t>. In </a:t>
            </a:r>
            <a:r>
              <a:rPr lang="it-IT" sz="1100" err="1"/>
              <a:t>Thermodynamics</a:t>
            </a:r>
            <a:r>
              <a:rPr lang="it-IT" sz="1100"/>
              <a:t> and </a:t>
            </a:r>
            <a:r>
              <a:rPr lang="it-IT" sz="1100" err="1"/>
              <a:t>Destruction</a:t>
            </a:r>
            <a:r>
              <a:rPr lang="it-IT" sz="1100"/>
              <a:t> of </a:t>
            </a:r>
            <a:r>
              <a:rPr lang="it-IT" sz="1100" err="1"/>
              <a:t>Resources</a:t>
            </a:r>
            <a:r>
              <a:rPr lang="it-IT" sz="1100"/>
              <a:t>, Cambridge University Press.</a:t>
            </a:r>
          </a:p>
          <a:p>
            <a:pPr marL="228600" indent="-228600">
              <a:spcAft>
                <a:spcPts val="600"/>
              </a:spcAft>
              <a:buFont typeface="+mj-lt"/>
              <a:buAutoNum type="arabicPeriod"/>
            </a:pPr>
            <a:r>
              <a:rPr lang="en-US" sz="1100"/>
              <a:t>Miller R E, Blair P D. (2009). </a:t>
            </a:r>
            <a:r>
              <a:rPr lang="en-US" sz="1100" i="1"/>
              <a:t>Foundations of Input-Output Analysis</a:t>
            </a:r>
            <a:r>
              <a:rPr lang="en-US" sz="1100"/>
              <a:t>. In Input-output analysis: foundations and extensions. Cambridge university press.</a:t>
            </a:r>
            <a:r>
              <a:rPr lang="it-IT" sz="1100"/>
              <a:t> </a:t>
            </a:r>
          </a:p>
          <a:p>
            <a:pPr marL="228600" indent="-228600">
              <a:spcAft>
                <a:spcPts val="600"/>
              </a:spcAft>
              <a:buFont typeface="+mj-lt"/>
              <a:buAutoNum type="arabicPeriod"/>
            </a:pPr>
            <a:r>
              <a:rPr lang="en-US" sz="1100"/>
              <a:t>Duchin F, </a:t>
            </a:r>
            <a:r>
              <a:rPr lang="en-US" sz="1100" err="1"/>
              <a:t>Steenge</a:t>
            </a:r>
            <a:r>
              <a:rPr lang="en-US" sz="1100"/>
              <a:t> A E (2007). </a:t>
            </a:r>
            <a:r>
              <a:rPr lang="en-US" sz="1100" i="1"/>
              <a:t>Mathematical models in Input-Output economic</a:t>
            </a:r>
            <a:r>
              <a:rPr lang="en-US" sz="1100"/>
              <a:t>. Rensselaer Working Papers in Economics.</a:t>
            </a:r>
          </a:p>
          <a:p>
            <a:pPr marL="228600" indent="-228600">
              <a:spcAft>
                <a:spcPts val="600"/>
              </a:spcAft>
              <a:buFont typeface="+mj-lt"/>
              <a:buAutoNum type="arabicPeriod"/>
            </a:pPr>
            <a:r>
              <a:rPr lang="en-US" sz="1100" err="1"/>
              <a:t>Kitzes</a:t>
            </a:r>
            <a:r>
              <a:rPr lang="en-US" sz="1100"/>
              <a:t> J (2013). </a:t>
            </a:r>
            <a:r>
              <a:rPr lang="en-US" sz="1100" i="1"/>
              <a:t>An Introduction to Environmentally-Extended Input-Output Analysis</a:t>
            </a:r>
            <a:r>
              <a:rPr lang="en-US" sz="1100"/>
              <a:t>. Resources, MDPI.</a:t>
            </a:r>
          </a:p>
          <a:p>
            <a:pPr marL="228600" indent="-228600">
              <a:spcAft>
                <a:spcPts val="600"/>
              </a:spcAft>
              <a:buFont typeface="+mj-lt"/>
              <a:buAutoNum type="arabicPeriod"/>
            </a:pPr>
            <a:r>
              <a:rPr lang="en-US" sz="1100" err="1"/>
              <a:t>Heijungs</a:t>
            </a:r>
            <a:r>
              <a:rPr lang="en-US" sz="1100"/>
              <a:t> R, Suh S (2002). </a:t>
            </a:r>
            <a:r>
              <a:rPr lang="en-US" sz="1100" i="1"/>
              <a:t>The Computational Structure of Life Cycle Assessment</a:t>
            </a:r>
            <a:r>
              <a:rPr lang="en-US" sz="1100"/>
              <a:t>. Springer.</a:t>
            </a:r>
          </a:p>
          <a:p>
            <a:pPr marL="228600" indent="-228600">
              <a:spcAft>
                <a:spcPts val="600"/>
              </a:spcAft>
              <a:buFont typeface="+mj-lt"/>
              <a:buAutoNum type="arabicPeriod"/>
            </a:pPr>
            <a:r>
              <a:rPr lang="en-US" sz="1100"/>
              <a:t>Peters G (2007). </a:t>
            </a:r>
            <a:r>
              <a:rPr lang="en-US" sz="1100" i="1"/>
              <a:t>Efficient algorithms for life cycle assessment, input-output analysis and Monte-Carlo analysis. </a:t>
            </a:r>
            <a:r>
              <a:rPr lang="en-US" sz="1100"/>
              <a:t>International Journal of Life Cycle Assessment.</a:t>
            </a:r>
            <a:endParaRPr lang="en-US" sz="1100" i="1"/>
          </a:p>
          <a:p>
            <a:pPr marL="228600" indent="-228600">
              <a:spcAft>
                <a:spcPts val="600"/>
              </a:spcAft>
              <a:buFont typeface="+mj-lt"/>
              <a:buAutoNum type="arabicPeriod"/>
            </a:pPr>
            <a:r>
              <a:rPr lang="en-US" sz="1100"/>
              <a:t>Duchin F, Levine S (2017). </a:t>
            </a:r>
            <a:r>
              <a:rPr lang="en-US" sz="1100" i="1"/>
              <a:t>Choosing among alternative technologies - conditions for assuring the feasibility of an input-output database or scenario.</a:t>
            </a:r>
            <a:r>
              <a:rPr lang="en-US" sz="1100"/>
              <a:t> Economic Systems Research.</a:t>
            </a:r>
            <a:endParaRPr lang="en-US" sz="1100" i="1"/>
          </a:p>
          <a:p>
            <a:pPr marL="228600" indent="-228600">
              <a:spcAft>
                <a:spcPts val="600"/>
              </a:spcAft>
              <a:buFont typeface="+mj-lt"/>
              <a:buAutoNum type="arabicPeriod"/>
            </a:pPr>
            <a:endParaRPr lang="en-US" sz="1100"/>
          </a:p>
          <a:p>
            <a:pPr marL="228600" indent="-228600">
              <a:spcAft>
                <a:spcPts val="600"/>
              </a:spcAft>
              <a:buFont typeface="+mj-lt"/>
              <a:buAutoNum type="arabicPeriod"/>
            </a:pPr>
            <a:endParaRPr lang="en-US" sz="1100"/>
          </a:p>
        </p:txBody>
      </p:sp>
    </p:spTree>
    <p:extLst>
      <p:ext uri="{BB962C8B-B14F-4D97-AF65-F5344CB8AC3E}">
        <p14:creationId xmlns:p14="http://schemas.microsoft.com/office/powerpoint/2010/main" val="4272638587"/>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85" name="Google Shape;85;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86" name="Google Shape;86;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8" name="Google Shape;88;p1"/>
          <p:cNvSpPr txBox="1"/>
          <p:nvPr/>
        </p:nvSpPr>
        <p:spPr>
          <a:xfrm>
            <a:off x="9027736" y="4884302"/>
            <a:ext cx="285022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Rinaldi R., </a:t>
            </a:r>
            <a:r>
              <a:rPr lang="en-US" sz="800" dirty="0" err="1">
                <a:solidFill>
                  <a:schemeClr val="lt1"/>
                </a:solidFill>
                <a:latin typeface="Open Sans"/>
                <a:ea typeface="Open Sans"/>
                <a:cs typeface="Open Sans"/>
                <a:sym typeface="Open Sans"/>
              </a:rPr>
              <a:t>Golinucci</a:t>
            </a:r>
            <a:r>
              <a:rPr lang="en-US" sz="800" dirty="0">
                <a:solidFill>
                  <a:schemeClr val="lt1"/>
                </a:solidFill>
                <a:latin typeface="Open Sans"/>
                <a:ea typeface="Open Sans"/>
                <a:cs typeface="Open Sans"/>
                <a:sym typeface="Open Sans"/>
              </a:rPr>
              <a:t> N., Rocco M. V., Colombo E., 2023.</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3: Input-Output analysis and modelling with MARIO.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Programme,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
        <p:nvSpPr>
          <p:cNvPr id="89" name="Google Shape;89;p1"/>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err="1">
                <a:solidFill>
                  <a:schemeClr val="lt1"/>
                </a:solidFill>
                <a:latin typeface="Open Sans"/>
                <a:ea typeface="Open Sans"/>
                <a:cs typeface="Open Sans"/>
                <a:sym typeface="Open Sans"/>
              </a:rPr>
              <a:t>Politecnico</a:t>
            </a:r>
            <a:r>
              <a:rPr lang="en-US" sz="900" b="1" i="1" dirty="0">
                <a:solidFill>
                  <a:schemeClr val="lt1"/>
                </a:solidFill>
                <a:latin typeface="Open Sans"/>
                <a:ea typeface="Open Sans"/>
                <a:cs typeface="Open Sans"/>
                <a:sym typeface="Open Sans"/>
              </a:rPr>
              <a:t> di Milano</a:t>
            </a:r>
            <a:endParaRPr sz="900" b="1" i="1" dirty="0">
              <a:solidFill>
                <a:schemeClr val="lt1"/>
              </a:solidFill>
              <a:latin typeface="Open Sans"/>
              <a:ea typeface="Open Sans"/>
              <a:cs typeface="Open Sans"/>
              <a:sym typeface="Open Sans"/>
            </a:endParaRPr>
          </a:p>
        </p:txBody>
      </p:sp>
      <p:pic>
        <p:nvPicPr>
          <p:cNvPr id="91" name="Google Shape;91;p1"/>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92" name="Google Shape;92;p1"/>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Lorenzo Rinaldi, </a:t>
            </a:r>
            <a:r>
              <a:rPr lang="en-US" sz="800" dirty="0" err="1">
                <a:solidFill>
                  <a:schemeClr val="lt1"/>
                </a:solidFill>
                <a:latin typeface="Open Sans"/>
                <a:ea typeface="Open Sans"/>
                <a:cs typeface="Open Sans"/>
                <a:sym typeface="Open Sans"/>
              </a:rPr>
              <a:t>Nicolò</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Golinucci</a:t>
            </a:r>
            <a:r>
              <a:rPr lang="en-US" sz="800" dirty="0">
                <a:solidFill>
                  <a:schemeClr val="lt1"/>
                </a:solidFill>
                <a:latin typeface="Open Sans"/>
                <a:ea typeface="Open Sans"/>
                <a:cs typeface="Open Sans"/>
                <a:sym typeface="Open Sans"/>
              </a:rPr>
              <a:t>, Matteo Vincenzo Rocco and </a:t>
            </a:r>
            <a:r>
              <a:rPr lang="en-US" sz="800" dirty="0" err="1">
                <a:solidFill>
                  <a:schemeClr val="lt1"/>
                </a:solidFill>
                <a:latin typeface="Open Sans"/>
                <a:ea typeface="Open Sans"/>
                <a:cs typeface="Open Sans"/>
                <a:sym typeface="Open Sans"/>
              </a:rPr>
              <a:t>Emanuela</a:t>
            </a:r>
            <a:r>
              <a:rPr lang="en-US" sz="800" dirty="0">
                <a:solidFill>
                  <a:schemeClr val="lt1"/>
                </a:solidFill>
                <a:latin typeface="Open Sans"/>
                <a:ea typeface="Open Sans"/>
                <a:cs typeface="Open Sans"/>
                <a:sym typeface="Open Sans"/>
              </a:rPr>
              <a:t> Colombo from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3.1 Quantitative Impact Assessment</a:t>
            </a:r>
          </a:p>
        </p:txBody>
      </p:sp>
      <p:sp>
        <p:nvSpPr>
          <p:cNvPr id="2" name="CasellaDiTesto 1">
            <a:extLst>
              <a:ext uri="{FF2B5EF4-FFF2-40B4-BE49-F238E27FC236}">
                <a16:creationId xmlns:a16="http://schemas.microsoft.com/office/drawing/2014/main" id="{34AE5265-DA15-BDD3-149A-8391B77FDE96}"/>
              </a:ext>
            </a:extLst>
          </p:cNvPr>
          <p:cNvSpPr txBox="1"/>
          <p:nvPr/>
        </p:nvSpPr>
        <p:spPr>
          <a:xfrm>
            <a:off x="402400" y="1507590"/>
            <a:ext cx="4433575" cy="4555093"/>
          </a:xfrm>
          <a:prstGeom prst="rect">
            <a:avLst/>
          </a:prstGeom>
          <a:noFill/>
        </p:spPr>
        <p:txBody>
          <a:bodyPr wrap="square" rtlCol="0">
            <a:spAutoFit/>
          </a:bodyPr>
          <a:lstStyle/>
          <a:p>
            <a:pPr>
              <a:spcBef>
                <a:spcPts val="600"/>
              </a:spcBef>
              <a:spcAft>
                <a:spcPts val="600"/>
              </a:spcAft>
            </a:pPr>
            <a:r>
              <a:rPr lang="en-US" sz="1600" b="1" dirty="0"/>
              <a:t>Early development</a:t>
            </a:r>
          </a:p>
          <a:p>
            <a:pPr marL="539750" lvl="1" indent="-273050">
              <a:spcBef>
                <a:spcPts val="600"/>
              </a:spcBef>
              <a:spcAft>
                <a:spcPts val="600"/>
              </a:spcAft>
              <a:buFont typeface="Arial" panose="020B0604020202020204" pitchFamily="34" charset="0"/>
              <a:buChar char="•"/>
            </a:pPr>
            <a:r>
              <a:rPr lang="en-US" sz="1400" dirty="0"/>
              <a:t>End of 1930s: USA Government need for a </a:t>
            </a:r>
            <a:r>
              <a:rPr lang="en-US" sz="1400" b="1" dirty="0">
                <a:solidFill>
                  <a:schemeClr val="accent2"/>
                </a:solidFill>
              </a:rPr>
              <a:t>conversion plan of its industry to a war footing</a:t>
            </a:r>
          </a:p>
          <a:p>
            <a:pPr marL="539750" lvl="1" indent="-273050">
              <a:spcBef>
                <a:spcPts val="600"/>
              </a:spcBef>
              <a:spcAft>
                <a:spcPts val="600"/>
              </a:spcAft>
              <a:buFont typeface="Arial" panose="020B0604020202020204" pitchFamily="34" charset="0"/>
              <a:buChar char="•"/>
            </a:pPr>
            <a:r>
              <a:rPr lang="en-US" sz="1400" dirty="0"/>
              <a:t>Need for estimating the </a:t>
            </a:r>
            <a:r>
              <a:rPr lang="en-US" sz="1400" b="1" dirty="0">
                <a:solidFill>
                  <a:schemeClr val="accent2"/>
                </a:solidFill>
              </a:rPr>
              <a:t>final bill </a:t>
            </a:r>
            <a:r>
              <a:rPr lang="en-US" sz="1400" dirty="0"/>
              <a:t>of goods, flows of steel, aluminum, energy, etc. for each industry in upcoming years, required to produce the required war items (airplanes, tanks, guns, …)</a:t>
            </a:r>
          </a:p>
          <a:p>
            <a:pPr marL="539750" lvl="1" indent="-273050">
              <a:spcBef>
                <a:spcPts val="600"/>
              </a:spcBef>
              <a:spcAft>
                <a:spcPts val="600"/>
              </a:spcAft>
              <a:buFont typeface="Arial" panose="020B0604020202020204" pitchFamily="34" charset="0"/>
              <a:buChar char="•"/>
            </a:pPr>
            <a:r>
              <a:rPr lang="en-US" sz="1400" dirty="0"/>
              <a:t>Knowing such quantities essential to plan for adequate investments in </a:t>
            </a:r>
            <a:r>
              <a:rPr lang="en-US" sz="1400" b="1" dirty="0">
                <a:solidFill>
                  <a:schemeClr val="accent2"/>
                </a:solidFill>
              </a:rPr>
              <a:t>capital stocks </a:t>
            </a:r>
            <a:r>
              <a:rPr lang="en-US" sz="1400" dirty="0"/>
              <a:t>to expand sectors productive capacities and to avoid lack in supplies </a:t>
            </a:r>
          </a:p>
          <a:p>
            <a:pPr marL="539750" lvl="1" indent="-273050">
              <a:spcBef>
                <a:spcPts val="600"/>
              </a:spcBef>
              <a:spcAft>
                <a:spcPts val="600"/>
              </a:spcAft>
              <a:buFont typeface="Arial" panose="020B0604020202020204" pitchFamily="34" charset="0"/>
              <a:buChar char="•"/>
            </a:pPr>
            <a:r>
              <a:rPr lang="en-US" sz="1400" dirty="0"/>
              <a:t>Direct supplies of goods and services </a:t>
            </a:r>
            <a:r>
              <a:rPr lang="en-US" sz="1400" b="1" dirty="0">
                <a:solidFill>
                  <a:schemeClr val="accent2"/>
                </a:solidFill>
              </a:rPr>
              <a:t>are not enough</a:t>
            </a:r>
            <a:r>
              <a:rPr lang="en-US" sz="1400" dirty="0"/>
              <a:t>! </a:t>
            </a:r>
          </a:p>
          <a:p>
            <a:pPr marL="539750" lvl="1" indent="-273050">
              <a:spcBef>
                <a:spcPts val="600"/>
              </a:spcBef>
              <a:spcAft>
                <a:spcPts val="600"/>
              </a:spcAft>
              <a:buFont typeface="Arial" panose="020B0604020202020204" pitchFamily="34" charset="0"/>
              <a:buChar char="•"/>
            </a:pPr>
            <a:r>
              <a:rPr lang="en-US" sz="1400" dirty="0"/>
              <a:t>For any product, a </a:t>
            </a:r>
            <a:r>
              <a:rPr lang="en-US" sz="1400" b="1" dirty="0">
                <a:solidFill>
                  <a:schemeClr val="accent2"/>
                </a:solidFill>
              </a:rPr>
              <a:t>direct</a:t>
            </a:r>
            <a:r>
              <a:rPr lang="en-US" sz="1400" dirty="0"/>
              <a:t>, </a:t>
            </a:r>
            <a:r>
              <a:rPr lang="en-US" sz="1400" b="1" dirty="0">
                <a:solidFill>
                  <a:schemeClr val="accent2"/>
                </a:solidFill>
              </a:rPr>
              <a:t>indirect</a:t>
            </a:r>
            <a:r>
              <a:rPr lang="en-US" sz="1400" dirty="0"/>
              <a:t> and </a:t>
            </a:r>
            <a:r>
              <a:rPr lang="en-US" sz="1400" b="1" dirty="0">
                <a:solidFill>
                  <a:schemeClr val="accent2"/>
                </a:solidFill>
              </a:rPr>
              <a:t>total</a:t>
            </a:r>
            <a:r>
              <a:rPr lang="en-US" sz="1400" dirty="0"/>
              <a:t> demand of inputs can be defined</a:t>
            </a:r>
            <a:endParaRPr lang="en-US" sz="1600" dirty="0"/>
          </a:p>
        </p:txBody>
      </p:sp>
      <p:sp>
        <p:nvSpPr>
          <p:cNvPr id="5" name="Rettangolo 4">
            <a:extLst>
              <a:ext uri="{FF2B5EF4-FFF2-40B4-BE49-F238E27FC236}">
                <a16:creationId xmlns:a16="http://schemas.microsoft.com/office/drawing/2014/main" id="{55AF647B-3798-85BA-879B-841CEFF82EB7}"/>
              </a:ext>
            </a:extLst>
          </p:cNvPr>
          <p:cNvSpPr/>
          <p:nvPr/>
        </p:nvSpPr>
        <p:spPr>
          <a:xfrm>
            <a:off x="7763476" y="1509772"/>
            <a:ext cx="1359138"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Tank manufacturing</a:t>
            </a:r>
          </a:p>
        </p:txBody>
      </p:sp>
      <p:cxnSp>
        <p:nvCxnSpPr>
          <p:cNvPr id="7" name="Connettore diritto 6">
            <a:extLst>
              <a:ext uri="{FF2B5EF4-FFF2-40B4-BE49-F238E27FC236}">
                <a16:creationId xmlns:a16="http://schemas.microsoft.com/office/drawing/2014/main" id="{966CFAB6-DB49-1111-CDA7-81F0C85F593C}"/>
              </a:ext>
            </a:extLst>
          </p:cNvPr>
          <p:cNvCxnSpPr>
            <a:cxnSpLocks/>
          </p:cNvCxnSpPr>
          <p:nvPr/>
        </p:nvCxnSpPr>
        <p:spPr>
          <a:xfrm flipH="1">
            <a:off x="7269948" y="1753830"/>
            <a:ext cx="493528"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915C2014-60E3-E407-E8CD-EBAFB494E797}"/>
              </a:ext>
            </a:extLst>
          </p:cNvPr>
          <p:cNvSpPr txBox="1"/>
          <p:nvPr/>
        </p:nvSpPr>
        <p:spPr>
          <a:xfrm>
            <a:off x="5336569" y="1431261"/>
            <a:ext cx="1082162" cy="307777"/>
          </a:xfrm>
          <a:prstGeom prst="rect">
            <a:avLst/>
          </a:prstGeom>
          <a:noFill/>
        </p:spPr>
        <p:txBody>
          <a:bodyPr wrap="square" rtlCol="0">
            <a:spAutoFit/>
          </a:bodyPr>
          <a:lstStyle/>
          <a:p>
            <a:pPr algn="r"/>
            <a:r>
              <a:rPr lang="en-US" sz="1400" i="1" dirty="0"/>
              <a:t>1 Tank</a:t>
            </a:r>
          </a:p>
        </p:txBody>
      </p:sp>
      <p:pic>
        <p:nvPicPr>
          <p:cNvPr id="9" name="Picture 2" descr="tank Icon 1597492">
            <a:extLst>
              <a:ext uri="{FF2B5EF4-FFF2-40B4-BE49-F238E27FC236}">
                <a16:creationId xmlns:a16="http://schemas.microsoft.com/office/drawing/2014/main" id="{4F8595DB-ADF7-2BB8-9F06-1FB3F0B32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245" y="1362659"/>
            <a:ext cx="742159" cy="74215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ttore diritto 9">
            <a:extLst>
              <a:ext uri="{FF2B5EF4-FFF2-40B4-BE49-F238E27FC236}">
                <a16:creationId xmlns:a16="http://schemas.microsoft.com/office/drawing/2014/main" id="{4B68D3D3-3F37-4633-E4CD-FE3B8CF89F08}"/>
              </a:ext>
            </a:extLst>
          </p:cNvPr>
          <p:cNvCxnSpPr>
            <a:cxnSpLocks/>
            <a:stCxn id="12" idx="0"/>
          </p:cNvCxnSpPr>
          <p:nvPr/>
        </p:nvCxnSpPr>
        <p:spPr>
          <a:xfrm flipV="1">
            <a:off x="7309870" y="2101336"/>
            <a:ext cx="610495" cy="66613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1C41B420-AB69-1916-2310-A54534E734CA}"/>
              </a:ext>
            </a:extLst>
          </p:cNvPr>
          <p:cNvSpPr/>
          <p:nvPr/>
        </p:nvSpPr>
        <p:spPr>
          <a:xfrm>
            <a:off x="8033843" y="2767473"/>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Energy sector</a:t>
            </a:r>
          </a:p>
        </p:txBody>
      </p:sp>
      <p:sp>
        <p:nvSpPr>
          <p:cNvPr id="12" name="Rettangolo 11">
            <a:extLst>
              <a:ext uri="{FF2B5EF4-FFF2-40B4-BE49-F238E27FC236}">
                <a16:creationId xmlns:a16="http://schemas.microsoft.com/office/drawing/2014/main" id="{1F45DD33-AF46-5B2B-F1DD-EC0CA923ED92}"/>
              </a:ext>
            </a:extLst>
          </p:cNvPr>
          <p:cNvSpPr/>
          <p:nvPr/>
        </p:nvSpPr>
        <p:spPr>
          <a:xfrm>
            <a:off x="6898583" y="2767473"/>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Steel sector</a:t>
            </a:r>
          </a:p>
        </p:txBody>
      </p:sp>
      <p:sp>
        <p:nvSpPr>
          <p:cNvPr id="13" name="Rettangolo 12">
            <a:extLst>
              <a:ext uri="{FF2B5EF4-FFF2-40B4-BE49-F238E27FC236}">
                <a16:creationId xmlns:a16="http://schemas.microsoft.com/office/drawing/2014/main" id="{81379942-9A51-A23D-3C28-D2ACD96CC8BD}"/>
              </a:ext>
            </a:extLst>
          </p:cNvPr>
          <p:cNvSpPr/>
          <p:nvPr/>
        </p:nvSpPr>
        <p:spPr>
          <a:xfrm>
            <a:off x="9165433" y="2767472"/>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Services sector</a:t>
            </a:r>
          </a:p>
        </p:txBody>
      </p:sp>
      <p:cxnSp>
        <p:nvCxnSpPr>
          <p:cNvPr id="14" name="Connettore diritto 13">
            <a:extLst>
              <a:ext uri="{FF2B5EF4-FFF2-40B4-BE49-F238E27FC236}">
                <a16:creationId xmlns:a16="http://schemas.microsoft.com/office/drawing/2014/main" id="{C194CF7E-3197-2764-CA63-ABD8B113F50C}"/>
              </a:ext>
            </a:extLst>
          </p:cNvPr>
          <p:cNvCxnSpPr>
            <a:cxnSpLocks/>
          </p:cNvCxnSpPr>
          <p:nvPr/>
        </p:nvCxnSpPr>
        <p:spPr>
          <a:xfrm flipH="1">
            <a:off x="9179168" y="1753830"/>
            <a:ext cx="751842" cy="0"/>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29B1E29D-9349-25B4-DEB0-02F30BE114AA}"/>
              </a:ext>
            </a:extLst>
          </p:cNvPr>
          <p:cNvSpPr txBox="1"/>
          <p:nvPr/>
        </p:nvSpPr>
        <p:spPr>
          <a:xfrm>
            <a:off x="9340585" y="1430241"/>
            <a:ext cx="1082162" cy="276999"/>
          </a:xfrm>
          <a:prstGeom prst="rect">
            <a:avLst/>
          </a:prstGeom>
          <a:noFill/>
        </p:spPr>
        <p:txBody>
          <a:bodyPr wrap="square" rtlCol="0">
            <a:spAutoFit/>
          </a:bodyPr>
          <a:lstStyle/>
          <a:p>
            <a:r>
              <a:rPr lang="en-US" sz="1200"/>
              <a:t>Other inputs</a:t>
            </a:r>
          </a:p>
        </p:txBody>
      </p:sp>
      <p:cxnSp>
        <p:nvCxnSpPr>
          <p:cNvPr id="16" name="Connettore diritto 15">
            <a:extLst>
              <a:ext uri="{FF2B5EF4-FFF2-40B4-BE49-F238E27FC236}">
                <a16:creationId xmlns:a16="http://schemas.microsoft.com/office/drawing/2014/main" id="{CEB68A41-A822-09D7-6B0F-C069A785468C}"/>
              </a:ext>
            </a:extLst>
          </p:cNvPr>
          <p:cNvCxnSpPr>
            <a:cxnSpLocks/>
            <a:stCxn id="11" idx="0"/>
          </p:cNvCxnSpPr>
          <p:nvPr/>
        </p:nvCxnSpPr>
        <p:spPr>
          <a:xfrm flipV="1">
            <a:off x="8445130" y="2101336"/>
            <a:ext cx="0" cy="66613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ECF1D4D3-A367-C9A0-DD32-6945060F9E6E}"/>
              </a:ext>
            </a:extLst>
          </p:cNvPr>
          <p:cNvCxnSpPr>
            <a:cxnSpLocks/>
            <a:stCxn id="13" idx="0"/>
          </p:cNvCxnSpPr>
          <p:nvPr/>
        </p:nvCxnSpPr>
        <p:spPr>
          <a:xfrm flipH="1" flipV="1">
            <a:off x="8899043" y="2093526"/>
            <a:ext cx="677677" cy="673946"/>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6CD437AF-6835-FB8D-A876-9DA4F810A319}"/>
              </a:ext>
            </a:extLst>
          </p:cNvPr>
          <p:cNvSpPr txBox="1"/>
          <p:nvPr/>
        </p:nvSpPr>
        <p:spPr>
          <a:xfrm>
            <a:off x="6489690" y="2257952"/>
            <a:ext cx="1082162" cy="307777"/>
          </a:xfrm>
          <a:prstGeom prst="rect">
            <a:avLst/>
          </a:prstGeom>
          <a:noFill/>
        </p:spPr>
        <p:txBody>
          <a:bodyPr wrap="square" rtlCol="0">
            <a:spAutoFit/>
          </a:bodyPr>
          <a:lstStyle/>
          <a:p>
            <a:pPr algn="r"/>
            <a:r>
              <a:rPr lang="en-US" sz="1400" i="1"/>
              <a:t>Steel</a:t>
            </a:r>
          </a:p>
        </p:txBody>
      </p:sp>
      <p:sp>
        <p:nvSpPr>
          <p:cNvPr id="19" name="CasellaDiTesto 18">
            <a:extLst>
              <a:ext uri="{FF2B5EF4-FFF2-40B4-BE49-F238E27FC236}">
                <a16:creationId xmlns:a16="http://schemas.microsoft.com/office/drawing/2014/main" id="{D16A247A-5B87-31FE-FD5D-01977EACC257}"/>
              </a:ext>
            </a:extLst>
          </p:cNvPr>
          <p:cNvSpPr txBox="1"/>
          <p:nvPr/>
        </p:nvSpPr>
        <p:spPr>
          <a:xfrm>
            <a:off x="7381346" y="2257952"/>
            <a:ext cx="1082162" cy="307777"/>
          </a:xfrm>
          <a:prstGeom prst="rect">
            <a:avLst/>
          </a:prstGeom>
          <a:noFill/>
        </p:spPr>
        <p:txBody>
          <a:bodyPr wrap="square" rtlCol="0">
            <a:spAutoFit/>
          </a:bodyPr>
          <a:lstStyle/>
          <a:p>
            <a:pPr algn="r"/>
            <a:r>
              <a:rPr lang="en-US" sz="1400" i="1"/>
              <a:t>Energy</a:t>
            </a:r>
          </a:p>
        </p:txBody>
      </p:sp>
      <p:sp>
        <p:nvSpPr>
          <p:cNvPr id="20" name="CasellaDiTesto 19">
            <a:extLst>
              <a:ext uri="{FF2B5EF4-FFF2-40B4-BE49-F238E27FC236}">
                <a16:creationId xmlns:a16="http://schemas.microsoft.com/office/drawing/2014/main" id="{D7FFEB20-15A1-638B-4FCD-38C1B0CCCB58}"/>
              </a:ext>
            </a:extLst>
          </p:cNvPr>
          <p:cNvSpPr txBox="1"/>
          <p:nvPr/>
        </p:nvSpPr>
        <p:spPr>
          <a:xfrm>
            <a:off x="9014008" y="2257952"/>
            <a:ext cx="1082162" cy="307777"/>
          </a:xfrm>
          <a:prstGeom prst="rect">
            <a:avLst/>
          </a:prstGeom>
          <a:noFill/>
        </p:spPr>
        <p:txBody>
          <a:bodyPr wrap="square" rtlCol="0">
            <a:spAutoFit/>
          </a:bodyPr>
          <a:lstStyle/>
          <a:p>
            <a:pPr algn="r"/>
            <a:r>
              <a:rPr lang="en-US" sz="1400" i="1"/>
              <a:t>Services</a:t>
            </a:r>
          </a:p>
        </p:txBody>
      </p:sp>
      <p:cxnSp>
        <p:nvCxnSpPr>
          <p:cNvPr id="21" name="Connettore diritto 20">
            <a:extLst>
              <a:ext uri="{FF2B5EF4-FFF2-40B4-BE49-F238E27FC236}">
                <a16:creationId xmlns:a16="http://schemas.microsoft.com/office/drawing/2014/main" id="{19D3794D-19C6-7B0F-FE80-2D50A7938ABD}"/>
              </a:ext>
            </a:extLst>
          </p:cNvPr>
          <p:cNvCxnSpPr>
            <a:cxnSpLocks/>
            <a:stCxn id="23" idx="0"/>
          </p:cNvCxnSpPr>
          <p:nvPr/>
        </p:nvCxnSpPr>
        <p:spPr>
          <a:xfrm flipV="1">
            <a:off x="6134688" y="3383223"/>
            <a:ext cx="610495" cy="66613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ttangolo 21">
            <a:extLst>
              <a:ext uri="{FF2B5EF4-FFF2-40B4-BE49-F238E27FC236}">
                <a16:creationId xmlns:a16="http://schemas.microsoft.com/office/drawing/2014/main" id="{59ACA026-261B-08C8-0863-6B46D6A24EBF}"/>
              </a:ext>
            </a:extLst>
          </p:cNvPr>
          <p:cNvSpPr/>
          <p:nvPr/>
        </p:nvSpPr>
        <p:spPr>
          <a:xfrm>
            <a:off x="6858661" y="4049360"/>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Energy sector</a:t>
            </a:r>
          </a:p>
        </p:txBody>
      </p:sp>
      <p:sp>
        <p:nvSpPr>
          <p:cNvPr id="23" name="Rettangolo 22">
            <a:extLst>
              <a:ext uri="{FF2B5EF4-FFF2-40B4-BE49-F238E27FC236}">
                <a16:creationId xmlns:a16="http://schemas.microsoft.com/office/drawing/2014/main" id="{1AD6B038-137C-7EFE-C15B-26DE241BB84A}"/>
              </a:ext>
            </a:extLst>
          </p:cNvPr>
          <p:cNvSpPr/>
          <p:nvPr/>
        </p:nvSpPr>
        <p:spPr>
          <a:xfrm>
            <a:off x="5723401" y="4049360"/>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Steel sector</a:t>
            </a:r>
          </a:p>
        </p:txBody>
      </p:sp>
      <p:sp>
        <p:nvSpPr>
          <p:cNvPr id="24" name="Rettangolo 23">
            <a:extLst>
              <a:ext uri="{FF2B5EF4-FFF2-40B4-BE49-F238E27FC236}">
                <a16:creationId xmlns:a16="http://schemas.microsoft.com/office/drawing/2014/main" id="{4F3903D8-D6CF-13F1-9C08-EAEDEBCAF2D0}"/>
              </a:ext>
            </a:extLst>
          </p:cNvPr>
          <p:cNvSpPr/>
          <p:nvPr/>
        </p:nvSpPr>
        <p:spPr>
          <a:xfrm>
            <a:off x="7990251" y="4049359"/>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Services sector</a:t>
            </a:r>
          </a:p>
        </p:txBody>
      </p:sp>
      <p:cxnSp>
        <p:nvCxnSpPr>
          <p:cNvPr id="25" name="Connettore diritto 24">
            <a:extLst>
              <a:ext uri="{FF2B5EF4-FFF2-40B4-BE49-F238E27FC236}">
                <a16:creationId xmlns:a16="http://schemas.microsoft.com/office/drawing/2014/main" id="{19CA3CEB-C1CF-33DA-BAB8-12F7A2E2FD69}"/>
              </a:ext>
            </a:extLst>
          </p:cNvPr>
          <p:cNvCxnSpPr>
            <a:cxnSpLocks/>
            <a:stCxn id="22" idx="0"/>
          </p:cNvCxnSpPr>
          <p:nvPr/>
        </p:nvCxnSpPr>
        <p:spPr>
          <a:xfrm flipV="1">
            <a:off x="7269948" y="3383223"/>
            <a:ext cx="0" cy="66613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64888E42-C7A4-7626-8FF6-34F5F1E2A396}"/>
              </a:ext>
            </a:extLst>
          </p:cNvPr>
          <p:cNvCxnSpPr>
            <a:cxnSpLocks/>
            <a:stCxn id="24" idx="0"/>
          </p:cNvCxnSpPr>
          <p:nvPr/>
        </p:nvCxnSpPr>
        <p:spPr>
          <a:xfrm flipH="1" flipV="1">
            <a:off x="7723861" y="3375413"/>
            <a:ext cx="677677" cy="673946"/>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649C4DC0-E59B-17A8-DB1B-1318F912289A}"/>
              </a:ext>
            </a:extLst>
          </p:cNvPr>
          <p:cNvSpPr txBox="1"/>
          <p:nvPr/>
        </p:nvSpPr>
        <p:spPr>
          <a:xfrm>
            <a:off x="5314508" y="3539839"/>
            <a:ext cx="1082162" cy="307777"/>
          </a:xfrm>
          <a:prstGeom prst="rect">
            <a:avLst/>
          </a:prstGeom>
          <a:noFill/>
        </p:spPr>
        <p:txBody>
          <a:bodyPr wrap="square" rtlCol="0">
            <a:spAutoFit/>
          </a:bodyPr>
          <a:lstStyle/>
          <a:p>
            <a:pPr algn="r"/>
            <a:r>
              <a:rPr lang="en-US" sz="1400" i="1"/>
              <a:t>Steel</a:t>
            </a:r>
          </a:p>
        </p:txBody>
      </p:sp>
      <p:sp>
        <p:nvSpPr>
          <p:cNvPr id="28" name="CasellaDiTesto 27">
            <a:extLst>
              <a:ext uri="{FF2B5EF4-FFF2-40B4-BE49-F238E27FC236}">
                <a16:creationId xmlns:a16="http://schemas.microsoft.com/office/drawing/2014/main" id="{03F2EBD1-ADA2-7DC1-5DFE-F5968A04D53D}"/>
              </a:ext>
            </a:extLst>
          </p:cNvPr>
          <p:cNvSpPr txBox="1"/>
          <p:nvPr/>
        </p:nvSpPr>
        <p:spPr>
          <a:xfrm>
            <a:off x="6206164" y="3539839"/>
            <a:ext cx="1082162" cy="307777"/>
          </a:xfrm>
          <a:prstGeom prst="rect">
            <a:avLst/>
          </a:prstGeom>
          <a:noFill/>
        </p:spPr>
        <p:txBody>
          <a:bodyPr wrap="square" rtlCol="0">
            <a:spAutoFit/>
          </a:bodyPr>
          <a:lstStyle/>
          <a:p>
            <a:pPr algn="r"/>
            <a:r>
              <a:rPr lang="en-US" sz="1400" i="1"/>
              <a:t>Energy</a:t>
            </a:r>
          </a:p>
        </p:txBody>
      </p:sp>
      <p:sp>
        <p:nvSpPr>
          <p:cNvPr id="29" name="CasellaDiTesto 28">
            <a:extLst>
              <a:ext uri="{FF2B5EF4-FFF2-40B4-BE49-F238E27FC236}">
                <a16:creationId xmlns:a16="http://schemas.microsoft.com/office/drawing/2014/main" id="{44493FB2-8958-0A16-8FEB-65324634624B}"/>
              </a:ext>
            </a:extLst>
          </p:cNvPr>
          <p:cNvSpPr txBox="1"/>
          <p:nvPr/>
        </p:nvSpPr>
        <p:spPr>
          <a:xfrm>
            <a:off x="7838826" y="3539839"/>
            <a:ext cx="1082162" cy="307777"/>
          </a:xfrm>
          <a:prstGeom prst="rect">
            <a:avLst/>
          </a:prstGeom>
          <a:noFill/>
        </p:spPr>
        <p:txBody>
          <a:bodyPr wrap="square" rtlCol="0">
            <a:spAutoFit/>
          </a:bodyPr>
          <a:lstStyle/>
          <a:p>
            <a:pPr algn="r"/>
            <a:r>
              <a:rPr lang="en-US" sz="1400" i="1"/>
              <a:t>Services</a:t>
            </a:r>
          </a:p>
        </p:txBody>
      </p:sp>
      <p:cxnSp>
        <p:nvCxnSpPr>
          <p:cNvPr id="30" name="Connettore diritto 29">
            <a:extLst>
              <a:ext uri="{FF2B5EF4-FFF2-40B4-BE49-F238E27FC236}">
                <a16:creationId xmlns:a16="http://schemas.microsoft.com/office/drawing/2014/main" id="{CF0AAA80-7D4E-4B50-5B1B-3324A915E73C}"/>
              </a:ext>
            </a:extLst>
          </p:cNvPr>
          <p:cNvCxnSpPr>
            <a:cxnSpLocks/>
          </p:cNvCxnSpPr>
          <p:nvPr/>
        </p:nvCxnSpPr>
        <p:spPr>
          <a:xfrm flipH="1" flipV="1">
            <a:off x="8856417" y="3390155"/>
            <a:ext cx="409966" cy="280793"/>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E9DDE1F8-7C45-790F-2A80-2850B1F1EB19}"/>
              </a:ext>
            </a:extLst>
          </p:cNvPr>
          <p:cNvSpPr txBox="1"/>
          <p:nvPr/>
        </p:nvSpPr>
        <p:spPr>
          <a:xfrm>
            <a:off x="9266383" y="3712386"/>
            <a:ext cx="1082162" cy="276999"/>
          </a:xfrm>
          <a:prstGeom prst="rect">
            <a:avLst/>
          </a:prstGeom>
          <a:noFill/>
        </p:spPr>
        <p:txBody>
          <a:bodyPr wrap="square" rtlCol="0">
            <a:spAutoFit/>
          </a:bodyPr>
          <a:lstStyle/>
          <a:p>
            <a:r>
              <a:rPr lang="en-US" sz="1200"/>
              <a:t>Other inputs</a:t>
            </a:r>
          </a:p>
        </p:txBody>
      </p:sp>
      <p:cxnSp>
        <p:nvCxnSpPr>
          <p:cNvPr id="32" name="Connettore diritto 31">
            <a:extLst>
              <a:ext uri="{FF2B5EF4-FFF2-40B4-BE49-F238E27FC236}">
                <a16:creationId xmlns:a16="http://schemas.microsoft.com/office/drawing/2014/main" id="{4A55483D-DB26-7E78-56B2-33CA05879FDE}"/>
              </a:ext>
            </a:extLst>
          </p:cNvPr>
          <p:cNvCxnSpPr>
            <a:cxnSpLocks/>
          </p:cNvCxnSpPr>
          <p:nvPr/>
        </p:nvCxnSpPr>
        <p:spPr>
          <a:xfrm flipH="1" flipV="1">
            <a:off x="9587215" y="3390155"/>
            <a:ext cx="409966" cy="280793"/>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EFED9246-1939-2623-AECA-C9FEB37448B7}"/>
              </a:ext>
            </a:extLst>
          </p:cNvPr>
          <p:cNvCxnSpPr>
            <a:cxnSpLocks/>
          </p:cNvCxnSpPr>
          <p:nvPr/>
        </p:nvCxnSpPr>
        <p:spPr>
          <a:xfrm flipV="1">
            <a:off x="5235560" y="4697145"/>
            <a:ext cx="425143" cy="66613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Rettangolo 33">
            <a:extLst>
              <a:ext uri="{FF2B5EF4-FFF2-40B4-BE49-F238E27FC236}">
                <a16:creationId xmlns:a16="http://schemas.microsoft.com/office/drawing/2014/main" id="{2839442A-45F5-1A2B-DDD8-08B5EDBF3A10}"/>
              </a:ext>
            </a:extLst>
          </p:cNvPr>
          <p:cNvSpPr/>
          <p:nvPr/>
        </p:nvSpPr>
        <p:spPr>
          <a:xfrm>
            <a:off x="6078639" y="5363282"/>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Energy sector</a:t>
            </a:r>
          </a:p>
        </p:txBody>
      </p:sp>
      <p:sp>
        <p:nvSpPr>
          <p:cNvPr id="35" name="Rettangolo 34">
            <a:extLst>
              <a:ext uri="{FF2B5EF4-FFF2-40B4-BE49-F238E27FC236}">
                <a16:creationId xmlns:a16="http://schemas.microsoft.com/office/drawing/2014/main" id="{5185059F-11F3-CCC3-FC14-EE67A7928583}"/>
              </a:ext>
            </a:extLst>
          </p:cNvPr>
          <p:cNvSpPr/>
          <p:nvPr/>
        </p:nvSpPr>
        <p:spPr>
          <a:xfrm>
            <a:off x="4943379" y="5363282"/>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Steel sector</a:t>
            </a:r>
          </a:p>
        </p:txBody>
      </p:sp>
      <p:sp>
        <p:nvSpPr>
          <p:cNvPr id="36" name="Rettangolo 35">
            <a:extLst>
              <a:ext uri="{FF2B5EF4-FFF2-40B4-BE49-F238E27FC236}">
                <a16:creationId xmlns:a16="http://schemas.microsoft.com/office/drawing/2014/main" id="{6A6C198F-34EB-B6E9-4857-363C0C54E88F}"/>
              </a:ext>
            </a:extLst>
          </p:cNvPr>
          <p:cNvSpPr/>
          <p:nvPr/>
        </p:nvSpPr>
        <p:spPr>
          <a:xfrm>
            <a:off x="7210229" y="5363281"/>
            <a:ext cx="822574" cy="488117"/>
          </a:xfrm>
          <a:prstGeom prst="rect">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t>Services sector</a:t>
            </a:r>
          </a:p>
        </p:txBody>
      </p:sp>
      <p:cxnSp>
        <p:nvCxnSpPr>
          <p:cNvPr id="37" name="Connettore diritto 36">
            <a:extLst>
              <a:ext uri="{FF2B5EF4-FFF2-40B4-BE49-F238E27FC236}">
                <a16:creationId xmlns:a16="http://schemas.microsoft.com/office/drawing/2014/main" id="{DED4EEE0-BA82-6493-EC93-CD18BFCCE20D}"/>
              </a:ext>
            </a:extLst>
          </p:cNvPr>
          <p:cNvCxnSpPr>
            <a:cxnSpLocks/>
          </p:cNvCxnSpPr>
          <p:nvPr/>
        </p:nvCxnSpPr>
        <p:spPr>
          <a:xfrm flipV="1">
            <a:off x="6337210" y="4697145"/>
            <a:ext cx="0" cy="66613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20FA593C-0965-A20A-1A21-B4FCA1E856BD}"/>
              </a:ext>
            </a:extLst>
          </p:cNvPr>
          <p:cNvCxnSpPr>
            <a:cxnSpLocks/>
          </p:cNvCxnSpPr>
          <p:nvPr/>
        </p:nvCxnSpPr>
        <p:spPr>
          <a:xfrm flipH="1" flipV="1">
            <a:off x="6608451" y="4689335"/>
            <a:ext cx="677677" cy="673946"/>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CasellaDiTesto 38">
            <a:extLst>
              <a:ext uri="{FF2B5EF4-FFF2-40B4-BE49-F238E27FC236}">
                <a16:creationId xmlns:a16="http://schemas.microsoft.com/office/drawing/2014/main" id="{C46F6F8B-D848-37B2-CA53-3421065327EC}"/>
              </a:ext>
            </a:extLst>
          </p:cNvPr>
          <p:cNvSpPr txBox="1"/>
          <p:nvPr/>
        </p:nvSpPr>
        <p:spPr>
          <a:xfrm>
            <a:off x="4780192" y="4853761"/>
            <a:ext cx="632389" cy="307777"/>
          </a:xfrm>
          <a:prstGeom prst="rect">
            <a:avLst/>
          </a:prstGeom>
          <a:noFill/>
        </p:spPr>
        <p:txBody>
          <a:bodyPr wrap="square" rtlCol="0">
            <a:spAutoFit/>
          </a:bodyPr>
          <a:lstStyle/>
          <a:p>
            <a:pPr algn="r"/>
            <a:r>
              <a:rPr lang="en-US" sz="1400" i="1"/>
              <a:t>Steel</a:t>
            </a:r>
          </a:p>
        </p:txBody>
      </p:sp>
      <p:sp>
        <p:nvSpPr>
          <p:cNvPr id="40" name="CasellaDiTesto 39">
            <a:extLst>
              <a:ext uri="{FF2B5EF4-FFF2-40B4-BE49-F238E27FC236}">
                <a16:creationId xmlns:a16="http://schemas.microsoft.com/office/drawing/2014/main" id="{9253A7E3-49AB-752B-7973-8622489BB6F6}"/>
              </a:ext>
            </a:extLst>
          </p:cNvPr>
          <p:cNvSpPr txBox="1"/>
          <p:nvPr/>
        </p:nvSpPr>
        <p:spPr>
          <a:xfrm>
            <a:off x="5608006" y="4853761"/>
            <a:ext cx="747582" cy="307777"/>
          </a:xfrm>
          <a:prstGeom prst="rect">
            <a:avLst/>
          </a:prstGeom>
          <a:noFill/>
        </p:spPr>
        <p:txBody>
          <a:bodyPr wrap="square" rtlCol="0">
            <a:spAutoFit/>
          </a:bodyPr>
          <a:lstStyle/>
          <a:p>
            <a:pPr algn="r"/>
            <a:r>
              <a:rPr lang="en-US" sz="1400" i="1"/>
              <a:t>Energy</a:t>
            </a:r>
          </a:p>
        </p:txBody>
      </p:sp>
      <p:sp>
        <p:nvSpPr>
          <p:cNvPr id="41" name="CasellaDiTesto 40">
            <a:extLst>
              <a:ext uri="{FF2B5EF4-FFF2-40B4-BE49-F238E27FC236}">
                <a16:creationId xmlns:a16="http://schemas.microsoft.com/office/drawing/2014/main" id="{3BC4FF99-D6A8-5897-9A4A-F4403D23B6B9}"/>
              </a:ext>
            </a:extLst>
          </p:cNvPr>
          <p:cNvSpPr txBox="1"/>
          <p:nvPr/>
        </p:nvSpPr>
        <p:spPr>
          <a:xfrm>
            <a:off x="6723416" y="4853761"/>
            <a:ext cx="1082162" cy="307777"/>
          </a:xfrm>
          <a:prstGeom prst="rect">
            <a:avLst/>
          </a:prstGeom>
          <a:noFill/>
        </p:spPr>
        <p:txBody>
          <a:bodyPr wrap="square" rtlCol="0">
            <a:spAutoFit/>
          </a:bodyPr>
          <a:lstStyle/>
          <a:p>
            <a:pPr algn="r"/>
            <a:r>
              <a:rPr lang="en-US" sz="1400" i="1"/>
              <a:t>Services</a:t>
            </a:r>
          </a:p>
        </p:txBody>
      </p:sp>
      <p:cxnSp>
        <p:nvCxnSpPr>
          <p:cNvPr id="42" name="Connettore diritto 41">
            <a:extLst>
              <a:ext uri="{FF2B5EF4-FFF2-40B4-BE49-F238E27FC236}">
                <a16:creationId xmlns:a16="http://schemas.microsoft.com/office/drawing/2014/main" id="{12278AA9-6F1A-227F-3C6F-E5FC2D61EF09}"/>
              </a:ext>
            </a:extLst>
          </p:cNvPr>
          <p:cNvCxnSpPr>
            <a:cxnSpLocks/>
          </p:cNvCxnSpPr>
          <p:nvPr/>
        </p:nvCxnSpPr>
        <p:spPr>
          <a:xfrm flipH="1" flipV="1">
            <a:off x="7741495" y="4673213"/>
            <a:ext cx="409966" cy="280793"/>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CasellaDiTesto 42">
            <a:extLst>
              <a:ext uri="{FF2B5EF4-FFF2-40B4-BE49-F238E27FC236}">
                <a16:creationId xmlns:a16="http://schemas.microsoft.com/office/drawing/2014/main" id="{8FE040F4-F468-0DD1-47C3-3919D1B8E052}"/>
              </a:ext>
            </a:extLst>
          </p:cNvPr>
          <p:cNvSpPr txBox="1"/>
          <p:nvPr/>
        </p:nvSpPr>
        <p:spPr>
          <a:xfrm>
            <a:off x="8151461" y="4995444"/>
            <a:ext cx="1082162" cy="276999"/>
          </a:xfrm>
          <a:prstGeom prst="rect">
            <a:avLst/>
          </a:prstGeom>
          <a:noFill/>
        </p:spPr>
        <p:txBody>
          <a:bodyPr wrap="square" rtlCol="0">
            <a:spAutoFit/>
          </a:bodyPr>
          <a:lstStyle/>
          <a:p>
            <a:r>
              <a:rPr lang="en-US" sz="1200"/>
              <a:t>Other inputs</a:t>
            </a:r>
          </a:p>
        </p:txBody>
      </p:sp>
      <p:cxnSp>
        <p:nvCxnSpPr>
          <p:cNvPr id="44" name="Connettore diritto 43">
            <a:extLst>
              <a:ext uri="{FF2B5EF4-FFF2-40B4-BE49-F238E27FC236}">
                <a16:creationId xmlns:a16="http://schemas.microsoft.com/office/drawing/2014/main" id="{48D030C9-A619-376C-1D25-EE820424961A}"/>
              </a:ext>
            </a:extLst>
          </p:cNvPr>
          <p:cNvCxnSpPr>
            <a:cxnSpLocks/>
          </p:cNvCxnSpPr>
          <p:nvPr/>
        </p:nvCxnSpPr>
        <p:spPr>
          <a:xfrm flipH="1" flipV="1">
            <a:off x="8472293" y="4673213"/>
            <a:ext cx="409966" cy="280793"/>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24DEA1DB-7EC8-7E56-2E7C-6BC06A8D0436}"/>
              </a:ext>
            </a:extLst>
          </p:cNvPr>
          <p:cNvCxnSpPr>
            <a:cxnSpLocks/>
          </p:cNvCxnSpPr>
          <p:nvPr/>
        </p:nvCxnSpPr>
        <p:spPr>
          <a:xfrm>
            <a:off x="10648034" y="2093526"/>
            <a:ext cx="0" cy="4293464"/>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A0254F23-7645-D26F-2D43-0FEE478E9377}"/>
              </a:ext>
            </a:extLst>
          </p:cNvPr>
          <p:cNvCxnSpPr>
            <a:cxnSpLocks/>
          </p:cNvCxnSpPr>
          <p:nvPr/>
        </p:nvCxnSpPr>
        <p:spPr>
          <a:xfrm>
            <a:off x="10533839" y="2085716"/>
            <a:ext cx="22839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CC937E26-30DF-B580-6620-B97F43BE513B}"/>
              </a:ext>
            </a:extLst>
          </p:cNvPr>
          <p:cNvCxnSpPr>
            <a:cxnSpLocks/>
          </p:cNvCxnSpPr>
          <p:nvPr/>
        </p:nvCxnSpPr>
        <p:spPr>
          <a:xfrm>
            <a:off x="10533839" y="3367603"/>
            <a:ext cx="22839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7FE7B44D-DD36-9EBF-17C5-6344D960CE65}"/>
              </a:ext>
            </a:extLst>
          </p:cNvPr>
          <p:cNvCxnSpPr>
            <a:cxnSpLocks/>
          </p:cNvCxnSpPr>
          <p:nvPr/>
        </p:nvCxnSpPr>
        <p:spPr>
          <a:xfrm>
            <a:off x="10533839" y="5925618"/>
            <a:ext cx="22839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6FAB5F23-1DB3-DC7F-BEB9-15F62427EB4A}"/>
              </a:ext>
            </a:extLst>
          </p:cNvPr>
          <p:cNvCxnSpPr>
            <a:cxnSpLocks/>
          </p:cNvCxnSpPr>
          <p:nvPr/>
        </p:nvCxnSpPr>
        <p:spPr>
          <a:xfrm>
            <a:off x="10533839" y="4611168"/>
            <a:ext cx="22839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CasellaDiTesto 49">
            <a:extLst>
              <a:ext uri="{FF2B5EF4-FFF2-40B4-BE49-F238E27FC236}">
                <a16:creationId xmlns:a16="http://schemas.microsoft.com/office/drawing/2014/main" id="{54906440-6D51-4BAD-2AAE-31098CCE0883}"/>
              </a:ext>
            </a:extLst>
          </p:cNvPr>
          <p:cNvSpPr txBox="1"/>
          <p:nvPr/>
        </p:nvSpPr>
        <p:spPr>
          <a:xfrm>
            <a:off x="8705288" y="6079213"/>
            <a:ext cx="1870625" cy="307777"/>
          </a:xfrm>
          <a:prstGeom prst="rect">
            <a:avLst/>
          </a:prstGeom>
          <a:noFill/>
        </p:spPr>
        <p:txBody>
          <a:bodyPr wrap="square" rtlCol="0">
            <a:spAutoFit/>
          </a:bodyPr>
          <a:lstStyle/>
          <a:p>
            <a:pPr algn="r"/>
            <a:r>
              <a:rPr lang="en-US" sz="1400" b="1" dirty="0"/>
              <a:t>Supply chains TIERS</a:t>
            </a:r>
          </a:p>
        </p:txBody>
      </p:sp>
      <p:sp>
        <p:nvSpPr>
          <p:cNvPr id="51" name="CasellaDiTesto 50">
            <a:extLst>
              <a:ext uri="{FF2B5EF4-FFF2-40B4-BE49-F238E27FC236}">
                <a16:creationId xmlns:a16="http://schemas.microsoft.com/office/drawing/2014/main" id="{9370EEBA-7102-288D-3DCA-374EFE607D2C}"/>
              </a:ext>
            </a:extLst>
          </p:cNvPr>
          <p:cNvSpPr txBox="1"/>
          <p:nvPr/>
        </p:nvSpPr>
        <p:spPr>
          <a:xfrm>
            <a:off x="10700957" y="2591274"/>
            <a:ext cx="817848" cy="307777"/>
          </a:xfrm>
          <a:prstGeom prst="rect">
            <a:avLst/>
          </a:prstGeom>
          <a:noFill/>
        </p:spPr>
        <p:txBody>
          <a:bodyPr wrap="square" rtlCol="0">
            <a:spAutoFit/>
          </a:bodyPr>
          <a:lstStyle/>
          <a:p>
            <a:r>
              <a:rPr lang="en-US" sz="1400"/>
              <a:t>1</a:t>
            </a:r>
          </a:p>
        </p:txBody>
      </p:sp>
      <p:sp>
        <p:nvSpPr>
          <p:cNvPr id="52" name="CasellaDiTesto 51">
            <a:extLst>
              <a:ext uri="{FF2B5EF4-FFF2-40B4-BE49-F238E27FC236}">
                <a16:creationId xmlns:a16="http://schemas.microsoft.com/office/drawing/2014/main" id="{330CE277-4752-0415-D7CA-77BA95717582}"/>
              </a:ext>
            </a:extLst>
          </p:cNvPr>
          <p:cNvSpPr txBox="1"/>
          <p:nvPr/>
        </p:nvSpPr>
        <p:spPr>
          <a:xfrm>
            <a:off x="10700957" y="3868771"/>
            <a:ext cx="817848" cy="307777"/>
          </a:xfrm>
          <a:prstGeom prst="rect">
            <a:avLst/>
          </a:prstGeom>
          <a:noFill/>
        </p:spPr>
        <p:txBody>
          <a:bodyPr wrap="square" rtlCol="0">
            <a:spAutoFit/>
          </a:bodyPr>
          <a:lstStyle/>
          <a:p>
            <a:r>
              <a:rPr lang="en-US" sz="1400"/>
              <a:t>2</a:t>
            </a:r>
          </a:p>
        </p:txBody>
      </p:sp>
      <p:sp>
        <p:nvSpPr>
          <p:cNvPr id="53" name="CasellaDiTesto 52">
            <a:extLst>
              <a:ext uri="{FF2B5EF4-FFF2-40B4-BE49-F238E27FC236}">
                <a16:creationId xmlns:a16="http://schemas.microsoft.com/office/drawing/2014/main" id="{8D58B4E3-21CF-BEFC-E53E-4616D5E0A2B8}"/>
              </a:ext>
            </a:extLst>
          </p:cNvPr>
          <p:cNvSpPr txBox="1"/>
          <p:nvPr/>
        </p:nvSpPr>
        <p:spPr>
          <a:xfrm>
            <a:off x="10700957" y="5156652"/>
            <a:ext cx="817848" cy="307777"/>
          </a:xfrm>
          <a:prstGeom prst="rect">
            <a:avLst/>
          </a:prstGeom>
          <a:noFill/>
        </p:spPr>
        <p:txBody>
          <a:bodyPr wrap="square" rtlCol="0">
            <a:spAutoFit/>
          </a:bodyPr>
          <a:lstStyle/>
          <a:p>
            <a:r>
              <a:rPr lang="en-US" sz="1400"/>
              <a:t>3</a:t>
            </a:r>
          </a:p>
        </p:txBody>
      </p:sp>
      <p:sp>
        <p:nvSpPr>
          <p:cNvPr id="54" name="CasellaDiTesto 53">
            <a:extLst>
              <a:ext uri="{FF2B5EF4-FFF2-40B4-BE49-F238E27FC236}">
                <a16:creationId xmlns:a16="http://schemas.microsoft.com/office/drawing/2014/main" id="{5DA5DF75-163F-27F2-3DC3-0398B12CE0A0}"/>
              </a:ext>
            </a:extLst>
          </p:cNvPr>
          <p:cNvSpPr txBox="1"/>
          <p:nvPr/>
        </p:nvSpPr>
        <p:spPr>
          <a:xfrm>
            <a:off x="10735122" y="6108706"/>
            <a:ext cx="400933" cy="307777"/>
          </a:xfrm>
          <a:prstGeom prst="rect">
            <a:avLst/>
          </a:prstGeom>
          <a:noFill/>
        </p:spPr>
        <p:txBody>
          <a:bodyPr wrap="square" rtlCol="0">
            <a:spAutoFit/>
          </a:bodyPr>
          <a:lstStyle/>
          <a:p>
            <a:pPr algn="ctr"/>
            <a:r>
              <a:rPr lang="en-US" sz="1400"/>
              <a:t>…</a:t>
            </a:r>
          </a:p>
        </p:txBody>
      </p:sp>
      <p:sp>
        <p:nvSpPr>
          <p:cNvPr id="55" name="CasellaDiTesto 54">
            <a:extLst>
              <a:ext uri="{FF2B5EF4-FFF2-40B4-BE49-F238E27FC236}">
                <a16:creationId xmlns:a16="http://schemas.microsoft.com/office/drawing/2014/main" id="{6F5D238A-57E5-6B40-E42D-F345B77A19CE}"/>
              </a:ext>
            </a:extLst>
          </p:cNvPr>
          <p:cNvSpPr txBox="1"/>
          <p:nvPr/>
        </p:nvSpPr>
        <p:spPr>
          <a:xfrm>
            <a:off x="10978480" y="2438820"/>
            <a:ext cx="892296" cy="523220"/>
          </a:xfrm>
          <a:prstGeom prst="rect">
            <a:avLst/>
          </a:prstGeom>
          <a:noFill/>
        </p:spPr>
        <p:txBody>
          <a:bodyPr wrap="square" rtlCol="0">
            <a:spAutoFit/>
          </a:bodyPr>
          <a:lstStyle/>
          <a:p>
            <a:r>
              <a:rPr lang="en-US" sz="1400" b="1" dirty="0">
                <a:solidFill>
                  <a:schemeClr val="accent2"/>
                </a:solidFill>
              </a:rPr>
              <a:t>DIRECT demand</a:t>
            </a:r>
          </a:p>
        </p:txBody>
      </p:sp>
      <p:sp>
        <p:nvSpPr>
          <p:cNvPr id="56" name="CasellaDiTesto 55">
            <a:extLst>
              <a:ext uri="{FF2B5EF4-FFF2-40B4-BE49-F238E27FC236}">
                <a16:creationId xmlns:a16="http://schemas.microsoft.com/office/drawing/2014/main" id="{25E467E5-500D-58D9-3C27-FC0DE291A2FD}"/>
              </a:ext>
            </a:extLst>
          </p:cNvPr>
          <p:cNvSpPr txBox="1"/>
          <p:nvPr/>
        </p:nvSpPr>
        <p:spPr>
          <a:xfrm>
            <a:off x="10942038" y="4371822"/>
            <a:ext cx="965597" cy="523220"/>
          </a:xfrm>
          <a:prstGeom prst="rect">
            <a:avLst/>
          </a:prstGeom>
          <a:noFill/>
        </p:spPr>
        <p:txBody>
          <a:bodyPr wrap="square" rtlCol="0">
            <a:spAutoFit/>
          </a:bodyPr>
          <a:lstStyle/>
          <a:p>
            <a:r>
              <a:rPr lang="en-US" sz="1400" b="1">
                <a:solidFill>
                  <a:schemeClr val="accent2"/>
                </a:solidFill>
              </a:rPr>
              <a:t>INDIRECT demand</a:t>
            </a:r>
          </a:p>
        </p:txBody>
      </p:sp>
      <p:cxnSp>
        <p:nvCxnSpPr>
          <p:cNvPr id="57" name="Connettore diritto 56">
            <a:extLst>
              <a:ext uri="{FF2B5EF4-FFF2-40B4-BE49-F238E27FC236}">
                <a16:creationId xmlns:a16="http://schemas.microsoft.com/office/drawing/2014/main" id="{3985DC85-8569-9111-A1EF-63B46CCFE188}"/>
              </a:ext>
            </a:extLst>
          </p:cNvPr>
          <p:cNvCxnSpPr>
            <a:cxnSpLocks/>
          </p:cNvCxnSpPr>
          <p:nvPr/>
        </p:nvCxnSpPr>
        <p:spPr>
          <a:xfrm flipH="1" flipV="1">
            <a:off x="5289681" y="5943793"/>
            <a:ext cx="409966" cy="280793"/>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A7E81182-6802-F001-22E3-EFF3831E391B}"/>
              </a:ext>
            </a:extLst>
          </p:cNvPr>
          <p:cNvCxnSpPr>
            <a:cxnSpLocks/>
          </p:cNvCxnSpPr>
          <p:nvPr/>
        </p:nvCxnSpPr>
        <p:spPr>
          <a:xfrm flipH="1" flipV="1">
            <a:off x="6459486" y="5943792"/>
            <a:ext cx="409966" cy="280793"/>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93803712-04AD-FD0A-556C-FC638E3C836E}"/>
              </a:ext>
            </a:extLst>
          </p:cNvPr>
          <p:cNvCxnSpPr>
            <a:cxnSpLocks/>
          </p:cNvCxnSpPr>
          <p:nvPr/>
        </p:nvCxnSpPr>
        <p:spPr>
          <a:xfrm flipH="1" flipV="1">
            <a:off x="7520223" y="5943792"/>
            <a:ext cx="409966" cy="280793"/>
          </a:xfrm>
          <a:prstGeom prst="line">
            <a:avLst/>
          </a:prstGeom>
          <a:ln w="1905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60" name="Picture 10" descr="steel Icon 4416190">
            <a:extLst>
              <a:ext uri="{FF2B5EF4-FFF2-40B4-BE49-F238E27FC236}">
                <a16:creationId xmlns:a16="http://schemas.microsoft.com/office/drawing/2014/main" id="{F1B934CC-BBC7-EAE7-D02E-22D24064F6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447" y="2153208"/>
            <a:ext cx="571223" cy="57122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fuel Icon 689767">
            <a:extLst>
              <a:ext uri="{FF2B5EF4-FFF2-40B4-BE49-F238E27FC236}">
                <a16:creationId xmlns:a16="http://schemas.microsoft.com/office/drawing/2014/main" id="{1C4C3DC9-7698-F77A-6E5E-B555229725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4290" y="2177186"/>
            <a:ext cx="438379" cy="43837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8" descr="service Icon 1012162">
            <a:extLst>
              <a:ext uri="{FF2B5EF4-FFF2-40B4-BE49-F238E27FC236}">
                <a16:creationId xmlns:a16="http://schemas.microsoft.com/office/drawing/2014/main" id="{98323A9A-3FF6-021C-4E21-A087497235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5411" y="2186431"/>
            <a:ext cx="429134" cy="42913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9">
            <a:extLst>
              <a:ext uri="{FF2B5EF4-FFF2-40B4-BE49-F238E27FC236}">
                <a16:creationId xmlns:a16="http://schemas.microsoft.com/office/drawing/2014/main" id="{5E8B4CDA-5C74-2CDA-D75B-9040B54CD045}"/>
              </a:ext>
            </a:extLst>
          </p:cNvPr>
          <p:cNvSpPr txBox="1"/>
          <p:nvPr/>
        </p:nvSpPr>
        <p:spPr>
          <a:xfrm>
            <a:off x="402400" y="6455206"/>
            <a:ext cx="1605455" cy="276999"/>
          </a:xfrm>
          <a:prstGeom prst="rect">
            <a:avLst/>
          </a:prstGeom>
          <a:noFill/>
        </p:spPr>
        <p:txBody>
          <a:bodyPr wrap="square" rtlCol="0">
            <a:spAutoFit/>
          </a:bodyPr>
          <a:lstStyle/>
          <a:p>
            <a:r>
              <a:rPr lang="en-US" sz="1200">
                <a:solidFill>
                  <a:schemeClr val="bg1"/>
                </a:solidFill>
              </a:rPr>
              <a:t>References: [1]</a:t>
            </a:r>
          </a:p>
        </p:txBody>
      </p:sp>
    </p:spTree>
    <p:extLst>
      <p:ext uri="{BB962C8B-B14F-4D97-AF65-F5344CB8AC3E}">
        <p14:creationId xmlns:p14="http://schemas.microsoft.com/office/powerpoint/2010/main" val="2216614674"/>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3.1 Quantitative Impact Assessment</a:t>
            </a:r>
          </a:p>
        </p:txBody>
      </p:sp>
      <p:sp>
        <p:nvSpPr>
          <p:cNvPr id="2" name="CasellaDiTesto 1">
            <a:extLst>
              <a:ext uri="{FF2B5EF4-FFF2-40B4-BE49-F238E27FC236}">
                <a16:creationId xmlns:a16="http://schemas.microsoft.com/office/drawing/2014/main" id="{0B326F35-2390-A294-6884-70866C7CAD2E}"/>
              </a:ext>
            </a:extLst>
          </p:cNvPr>
          <p:cNvSpPr txBox="1"/>
          <p:nvPr/>
        </p:nvSpPr>
        <p:spPr>
          <a:xfrm>
            <a:off x="402400" y="1544915"/>
            <a:ext cx="5141150" cy="3754874"/>
          </a:xfrm>
          <a:prstGeom prst="rect">
            <a:avLst/>
          </a:prstGeom>
          <a:noFill/>
        </p:spPr>
        <p:txBody>
          <a:bodyPr wrap="square" rtlCol="0">
            <a:spAutoFit/>
          </a:bodyPr>
          <a:lstStyle/>
          <a:p>
            <a:pPr>
              <a:spcBef>
                <a:spcPts val="600"/>
              </a:spcBef>
              <a:spcAft>
                <a:spcPts val="600"/>
              </a:spcAft>
            </a:pPr>
            <a:r>
              <a:rPr lang="en-US" sz="1600" b="1" dirty="0"/>
              <a:t>Early development</a:t>
            </a:r>
          </a:p>
          <a:p>
            <a:pPr marL="539750" lvl="1" indent="-273050">
              <a:spcBef>
                <a:spcPts val="600"/>
              </a:spcBef>
              <a:spcAft>
                <a:spcPts val="600"/>
              </a:spcAft>
              <a:buFont typeface="Arial" panose="020B0604020202020204" pitchFamily="34" charset="0"/>
              <a:buChar char="•"/>
            </a:pPr>
            <a:r>
              <a:rPr lang="en-US" sz="1400" dirty="0"/>
              <a:t>W. Leontief set up an </a:t>
            </a:r>
            <a:r>
              <a:rPr lang="en-US" sz="1400" b="1" dirty="0">
                <a:solidFill>
                  <a:schemeClr val="accent2"/>
                </a:solidFill>
              </a:rPr>
              <a:t>analytical approach </a:t>
            </a:r>
            <a:r>
              <a:rPr lang="en-US" sz="1400" dirty="0"/>
              <a:t>to quantify the direct + indirect demand of products by each industry to meet wartime demand</a:t>
            </a:r>
          </a:p>
          <a:p>
            <a:pPr marL="539750" lvl="1" indent="-273050">
              <a:spcBef>
                <a:spcPts val="600"/>
              </a:spcBef>
              <a:spcAft>
                <a:spcPts val="600"/>
              </a:spcAft>
              <a:buFont typeface="Arial" panose="020B0604020202020204" pitchFamily="34" charset="0"/>
              <a:buChar char="•"/>
            </a:pPr>
            <a:r>
              <a:rPr lang="en-US" sz="1400" dirty="0"/>
              <a:t>Given a complex productive system, </a:t>
            </a:r>
            <a:r>
              <a:rPr lang="en-US" sz="1400" b="1" dirty="0">
                <a:solidFill>
                  <a:schemeClr val="accent2"/>
                </a:solidFill>
              </a:rPr>
              <a:t>bottom-up calculation </a:t>
            </a:r>
            <a:r>
              <a:rPr lang="en-US" sz="1400" dirty="0"/>
              <a:t>of total impact is complex, implying difficulties in defining systems boundaries</a:t>
            </a:r>
          </a:p>
          <a:p>
            <a:pPr marL="539750" lvl="1" indent="-273050">
              <a:spcBef>
                <a:spcPts val="600"/>
              </a:spcBef>
              <a:spcAft>
                <a:spcPts val="600"/>
              </a:spcAft>
              <a:buFont typeface="Arial" panose="020B0604020202020204" pitchFamily="34" charset="0"/>
              <a:buChar char="•"/>
            </a:pPr>
            <a:r>
              <a:rPr lang="en-US" sz="1400" dirty="0"/>
              <a:t>For a given nation, technical features of all industries can be arranged in a matrix shape, mapping the structure of national supply chains.</a:t>
            </a:r>
          </a:p>
          <a:p>
            <a:pPr marL="539750" lvl="1" indent="-273050">
              <a:spcBef>
                <a:spcPts val="600"/>
              </a:spcBef>
              <a:spcAft>
                <a:spcPts val="600"/>
              </a:spcAft>
              <a:buFont typeface="Arial" panose="020B0604020202020204" pitchFamily="34" charset="0"/>
              <a:buChar char="•"/>
            </a:pPr>
            <a:r>
              <a:rPr lang="en-US" sz="1400" b="1" dirty="0">
                <a:solidFill>
                  <a:schemeClr val="accent2"/>
                </a:solidFill>
              </a:rPr>
              <a:t>Fundamental idea</a:t>
            </a:r>
            <a:r>
              <a:rPr lang="en-US" sz="1400" dirty="0"/>
              <a:t>: behavior of the system and its reaction to exogenous shocks can be quantified once the features of its single components (industries) and the linkages among them are known</a:t>
            </a:r>
          </a:p>
        </p:txBody>
      </p:sp>
      <p:sp>
        <p:nvSpPr>
          <p:cNvPr id="5" name="TextBox 9">
            <a:extLst>
              <a:ext uri="{FF2B5EF4-FFF2-40B4-BE49-F238E27FC236}">
                <a16:creationId xmlns:a16="http://schemas.microsoft.com/office/drawing/2014/main" id="{2A93F403-C350-E202-700B-A030931C6B0D}"/>
              </a:ext>
            </a:extLst>
          </p:cNvPr>
          <p:cNvSpPr txBox="1"/>
          <p:nvPr/>
        </p:nvSpPr>
        <p:spPr>
          <a:xfrm>
            <a:off x="402400" y="6455206"/>
            <a:ext cx="1605455" cy="276999"/>
          </a:xfrm>
          <a:prstGeom prst="rect">
            <a:avLst/>
          </a:prstGeom>
          <a:noFill/>
        </p:spPr>
        <p:txBody>
          <a:bodyPr wrap="square" rtlCol="0">
            <a:spAutoFit/>
          </a:bodyPr>
          <a:lstStyle/>
          <a:p>
            <a:r>
              <a:rPr lang="en-US" sz="1200" dirty="0">
                <a:solidFill>
                  <a:schemeClr val="bg1"/>
                </a:solidFill>
              </a:rPr>
              <a:t>References: [1]</a:t>
            </a:r>
          </a:p>
        </p:txBody>
      </p:sp>
      <p:sp>
        <p:nvSpPr>
          <p:cNvPr id="7" name="CasellaDiTesto 6">
            <a:extLst>
              <a:ext uri="{FF2B5EF4-FFF2-40B4-BE49-F238E27FC236}">
                <a16:creationId xmlns:a16="http://schemas.microsoft.com/office/drawing/2014/main" id="{FEA6C428-BCD0-7FCD-EF8D-A54C9ECE6238}"/>
              </a:ext>
            </a:extLst>
          </p:cNvPr>
          <p:cNvSpPr txBox="1"/>
          <p:nvPr/>
        </p:nvSpPr>
        <p:spPr>
          <a:xfrm>
            <a:off x="6123354" y="2202193"/>
            <a:ext cx="1562740" cy="369332"/>
          </a:xfrm>
          <a:prstGeom prst="rect">
            <a:avLst/>
          </a:prstGeom>
          <a:noFill/>
        </p:spPr>
        <p:txBody>
          <a:bodyPr wrap="square">
            <a:spAutoFit/>
          </a:bodyPr>
          <a:lstStyle/>
          <a:p>
            <a:pPr algn="ctr"/>
            <a:r>
              <a:rPr lang="en-US">
                <a:solidFill>
                  <a:srgbClr val="FF0000"/>
                </a:solidFill>
              </a:rPr>
              <a:t>US economy</a:t>
            </a:r>
          </a:p>
        </p:txBody>
      </p:sp>
      <p:graphicFrame>
        <p:nvGraphicFramePr>
          <p:cNvPr id="11" name="Tabella 24">
            <a:extLst>
              <a:ext uri="{FF2B5EF4-FFF2-40B4-BE49-F238E27FC236}">
                <a16:creationId xmlns:a16="http://schemas.microsoft.com/office/drawing/2014/main" id="{16BE1666-CCFD-77A7-D0E8-2F0DE372386D}"/>
              </a:ext>
            </a:extLst>
          </p:cNvPr>
          <p:cNvGraphicFramePr>
            <a:graphicFrameLocks noGrp="1"/>
          </p:cNvGraphicFramePr>
          <p:nvPr>
            <p:extLst>
              <p:ext uri="{D42A27DB-BD31-4B8C-83A1-F6EECF244321}">
                <p14:modId xmlns:p14="http://schemas.microsoft.com/office/powerpoint/2010/main" val="792606560"/>
              </p:ext>
            </p:extLst>
          </p:nvPr>
        </p:nvGraphicFramePr>
        <p:xfrm>
          <a:off x="7729906" y="2664115"/>
          <a:ext cx="1733550" cy="163618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076590224"/>
                    </a:ext>
                  </a:extLst>
                </a:gridCol>
                <a:gridCol w="577850">
                  <a:extLst>
                    <a:ext uri="{9D8B030D-6E8A-4147-A177-3AD203B41FA5}">
                      <a16:colId xmlns:a16="http://schemas.microsoft.com/office/drawing/2014/main" val="708987482"/>
                    </a:ext>
                  </a:extLst>
                </a:gridCol>
                <a:gridCol w="577850">
                  <a:extLst>
                    <a:ext uri="{9D8B030D-6E8A-4147-A177-3AD203B41FA5}">
                      <a16:colId xmlns:a16="http://schemas.microsoft.com/office/drawing/2014/main" val="42312156"/>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54811145"/>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76922167"/>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92365908"/>
                  </a:ext>
                </a:extLst>
              </a:tr>
            </a:tbl>
          </a:graphicData>
        </a:graphic>
      </p:graphicFrame>
      <p:sp>
        <p:nvSpPr>
          <p:cNvPr id="12" name="CasellaDiTesto 11">
            <a:extLst>
              <a:ext uri="{FF2B5EF4-FFF2-40B4-BE49-F238E27FC236}">
                <a16:creationId xmlns:a16="http://schemas.microsoft.com/office/drawing/2014/main" id="{5FA36A61-BFCE-866A-22D6-A6B6549EDB41}"/>
              </a:ext>
            </a:extLst>
          </p:cNvPr>
          <p:cNvSpPr txBox="1"/>
          <p:nvPr/>
        </p:nvSpPr>
        <p:spPr>
          <a:xfrm>
            <a:off x="6211148" y="2768266"/>
            <a:ext cx="1361992" cy="307777"/>
          </a:xfrm>
          <a:prstGeom prst="rect">
            <a:avLst/>
          </a:prstGeom>
          <a:noFill/>
        </p:spPr>
        <p:txBody>
          <a:bodyPr wrap="square" rtlCol="0">
            <a:spAutoFit/>
          </a:bodyPr>
          <a:lstStyle/>
          <a:p>
            <a:pPr algn="r"/>
            <a:r>
              <a:rPr lang="en-US" sz="1400" i="1"/>
              <a:t>Steel industry</a:t>
            </a:r>
          </a:p>
        </p:txBody>
      </p:sp>
      <p:sp>
        <p:nvSpPr>
          <p:cNvPr id="13" name="CasellaDiTesto 12">
            <a:extLst>
              <a:ext uri="{FF2B5EF4-FFF2-40B4-BE49-F238E27FC236}">
                <a16:creationId xmlns:a16="http://schemas.microsoft.com/office/drawing/2014/main" id="{35005C99-0A90-C76D-4AA8-F80C0797B3AE}"/>
              </a:ext>
            </a:extLst>
          </p:cNvPr>
          <p:cNvSpPr txBox="1"/>
          <p:nvPr/>
        </p:nvSpPr>
        <p:spPr>
          <a:xfrm>
            <a:off x="6116313" y="3328318"/>
            <a:ext cx="1516825" cy="307777"/>
          </a:xfrm>
          <a:prstGeom prst="rect">
            <a:avLst/>
          </a:prstGeom>
          <a:noFill/>
        </p:spPr>
        <p:txBody>
          <a:bodyPr wrap="square" rtlCol="0">
            <a:spAutoFit/>
          </a:bodyPr>
          <a:lstStyle/>
          <a:p>
            <a:pPr algn="r"/>
            <a:r>
              <a:rPr lang="en-US" sz="1400" i="1"/>
              <a:t>Energy industry</a:t>
            </a:r>
          </a:p>
        </p:txBody>
      </p:sp>
      <p:sp>
        <p:nvSpPr>
          <p:cNvPr id="14" name="CasellaDiTesto 13">
            <a:extLst>
              <a:ext uri="{FF2B5EF4-FFF2-40B4-BE49-F238E27FC236}">
                <a16:creationId xmlns:a16="http://schemas.microsoft.com/office/drawing/2014/main" id="{E99451C3-28CB-571D-2BD9-10D535D0B682}"/>
              </a:ext>
            </a:extLst>
          </p:cNvPr>
          <p:cNvSpPr txBox="1"/>
          <p:nvPr/>
        </p:nvSpPr>
        <p:spPr>
          <a:xfrm>
            <a:off x="5982844" y="3888370"/>
            <a:ext cx="1650294" cy="307777"/>
          </a:xfrm>
          <a:prstGeom prst="rect">
            <a:avLst/>
          </a:prstGeom>
          <a:noFill/>
        </p:spPr>
        <p:txBody>
          <a:bodyPr wrap="square" rtlCol="0">
            <a:spAutoFit/>
          </a:bodyPr>
          <a:lstStyle/>
          <a:p>
            <a:pPr algn="r"/>
            <a:r>
              <a:rPr lang="en-US" sz="1400" i="1"/>
              <a:t>Services industry</a:t>
            </a:r>
          </a:p>
        </p:txBody>
      </p:sp>
      <p:sp>
        <p:nvSpPr>
          <p:cNvPr id="15" name="CasellaDiTesto 14">
            <a:extLst>
              <a:ext uri="{FF2B5EF4-FFF2-40B4-BE49-F238E27FC236}">
                <a16:creationId xmlns:a16="http://schemas.microsoft.com/office/drawing/2014/main" id="{DF7C5840-9C70-3B13-A00E-2E645ADD0924}"/>
              </a:ext>
            </a:extLst>
          </p:cNvPr>
          <p:cNvSpPr txBox="1"/>
          <p:nvPr/>
        </p:nvSpPr>
        <p:spPr>
          <a:xfrm rot="19136607">
            <a:off x="7566729" y="1913773"/>
            <a:ext cx="1361992" cy="307777"/>
          </a:xfrm>
          <a:prstGeom prst="rect">
            <a:avLst/>
          </a:prstGeom>
          <a:noFill/>
        </p:spPr>
        <p:txBody>
          <a:bodyPr wrap="square" rtlCol="0">
            <a:spAutoFit/>
          </a:bodyPr>
          <a:lstStyle/>
          <a:p>
            <a:r>
              <a:rPr lang="en-US" sz="1400" i="1"/>
              <a:t>Steel industry</a:t>
            </a:r>
          </a:p>
        </p:txBody>
      </p:sp>
      <p:sp>
        <p:nvSpPr>
          <p:cNvPr id="16" name="CasellaDiTesto 15">
            <a:extLst>
              <a:ext uri="{FF2B5EF4-FFF2-40B4-BE49-F238E27FC236}">
                <a16:creationId xmlns:a16="http://schemas.microsoft.com/office/drawing/2014/main" id="{9E95F797-20F7-9EAA-5995-C06EE7D6B23C}"/>
              </a:ext>
            </a:extLst>
          </p:cNvPr>
          <p:cNvSpPr txBox="1"/>
          <p:nvPr/>
        </p:nvSpPr>
        <p:spPr>
          <a:xfrm rot="19136607">
            <a:off x="8175020" y="1879491"/>
            <a:ext cx="1516825" cy="307777"/>
          </a:xfrm>
          <a:prstGeom prst="rect">
            <a:avLst/>
          </a:prstGeom>
          <a:noFill/>
        </p:spPr>
        <p:txBody>
          <a:bodyPr wrap="square" rtlCol="0">
            <a:spAutoFit/>
          </a:bodyPr>
          <a:lstStyle/>
          <a:p>
            <a:r>
              <a:rPr lang="en-US" sz="1400" i="1"/>
              <a:t>Energy industry</a:t>
            </a:r>
          </a:p>
        </p:txBody>
      </p:sp>
      <p:sp>
        <p:nvSpPr>
          <p:cNvPr id="17" name="CasellaDiTesto 16">
            <a:extLst>
              <a:ext uri="{FF2B5EF4-FFF2-40B4-BE49-F238E27FC236}">
                <a16:creationId xmlns:a16="http://schemas.microsoft.com/office/drawing/2014/main" id="{31F105AC-678D-E2DA-F597-85CC402A6635}"/>
              </a:ext>
            </a:extLst>
          </p:cNvPr>
          <p:cNvSpPr txBox="1"/>
          <p:nvPr/>
        </p:nvSpPr>
        <p:spPr>
          <a:xfrm rot="19136607">
            <a:off x="8844395" y="1822534"/>
            <a:ext cx="1650294" cy="307777"/>
          </a:xfrm>
          <a:prstGeom prst="rect">
            <a:avLst/>
          </a:prstGeom>
          <a:noFill/>
        </p:spPr>
        <p:txBody>
          <a:bodyPr wrap="square" rtlCol="0">
            <a:spAutoFit/>
          </a:bodyPr>
          <a:lstStyle/>
          <a:p>
            <a:r>
              <a:rPr lang="en-US" sz="1400" i="1"/>
              <a:t>Services industry</a:t>
            </a:r>
          </a:p>
        </p:txBody>
      </p:sp>
      <p:graphicFrame>
        <p:nvGraphicFramePr>
          <p:cNvPr id="18" name="Tabella 24">
            <a:extLst>
              <a:ext uri="{FF2B5EF4-FFF2-40B4-BE49-F238E27FC236}">
                <a16:creationId xmlns:a16="http://schemas.microsoft.com/office/drawing/2014/main" id="{57315928-E274-AB2D-AD5D-777B613A50C4}"/>
              </a:ext>
            </a:extLst>
          </p:cNvPr>
          <p:cNvGraphicFramePr>
            <a:graphicFrameLocks noGrp="1"/>
          </p:cNvGraphicFramePr>
          <p:nvPr>
            <p:extLst>
              <p:ext uri="{D42A27DB-BD31-4B8C-83A1-F6EECF244321}">
                <p14:modId xmlns:p14="http://schemas.microsoft.com/office/powerpoint/2010/main" val="1122863588"/>
              </p:ext>
            </p:extLst>
          </p:nvPr>
        </p:nvGraphicFramePr>
        <p:xfrm>
          <a:off x="10015906" y="2664115"/>
          <a:ext cx="577850" cy="163618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076590224"/>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54811145"/>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76922167"/>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92365908"/>
                  </a:ext>
                </a:extLst>
              </a:tr>
            </a:tbl>
          </a:graphicData>
        </a:graphic>
      </p:graphicFrame>
      <p:sp>
        <p:nvSpPr>
          <p:cNvPr id="19" name="CasellaDiTesto 18">
            <a:extLst>
              <a:ext uri="{FF2B5EF4-FFF2-40B4-BE49-F238E27FC236}">
                <a16:creationId xmlns:a16="http://schemas.microsoft.com/office/drawing/2014/main" id="{AD94F495-07B5-A469-A38E-1AE101F717C5}"/>
              </a:ext>
            </a:extLst>
          </p:cNvPr>
          <p:cNvSpPr txBox="1"/>
          <p:nvPr/>
        </p:nvSpPr>
        <p:spPr>
          <a:xfrm rot="19136607">
            <a:off x="9765420" y="1714812"/>
            <a:ext cx="1650294" cy="523220"/>
          </a:xfrm>
          <a:prstGeom prst="rect">
            <a:avLst/>
          </a:prstGeom>
          <a:noFill/>
        </p:spPr>
        <p:txBody>
          <a:bodyPr wrap="square" rtlCol="0">
            <a:spAutoFit/>
          </a:bodyPr>
          <a:lstStyle/>
          <a:p>
            <a:r>
              <a:rPr lang="en-US" sz="1400" i="1"/>
              <a:t>Households’ demand (B$, GDP)</a:t>
            </a:r>
          </a:p>
        </p:txBody>
      </p:sp>
      <p:graphicFrame>
        <p:nvGraphicFramePr>
          <p:cNvPr id="20" name="Tabella 19">
            <a:extLst>
              <a:ext uri="{FF2B5EF4-FFF2-40B4-BE49-F238E27FC236}">
                <a16:creationId xmlns:a16="http://schemas.microsoft.com/office/drawing/2014/main" id="{169C54CA-E34B-6B7F-C95B-166280FB58EB}"/>
              </a:ext>
            </a:extLst>
          </p:cNvPr>
          <p:cNvGraphicFramePr>
            <a:graphicFrameLocks noGrp="1"/>
          </p:cNvGraphicFramePr>
          <p:nvPr>
            <p:extLst>
              <p:ext uri="{D42A27DB-BD31-4B8C-83A1-F6EECF244321}">
                <p14:modId xmlns:p14="http://schemas.microsoft.com/office/powerpoint/2010/main" val="3772826547"/>
              </p:ext>
            </p:extLst>
          </p:nvPr>
        </p:nvGraphicFramePr>
        <p:xfrm>
          <a:off x="7729899" y="4728019"/>
          <a:ext cx="1733550" cy="54539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271705564"/>
                    </a:ext>
                  </a:extLst>
                </a:gridCol>
                <a:gridCol w="577850">
                  <a:extLst>
                    <a:ext uri="{9D8B030D-6E8A-4147-A177-3AD203B41FA5}">
                      <a16:colId xmlns:a16="http://schemas.microsoft.com/office/drawing/2014/main" val="1412407431"/>
                    </a:ext>
                  </a:extLst>
                </a:gridCol>
                <a:gridCol w="577850">
                  <a:extLst>
                    <a:ext uri="{9D8B030D-6E8A-4147-A177-3AD203B41FA5}">
                      <a16:colId xmlns:a16="http://schemas.microsoft.com/office/drawing/2014/main" val="3701111809"/>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30735676"/>
                  </a:ext>
                </a:extLst>
              </a:tr>
            </a:tbl>
          </a:graphicData>
        </a:graphic>
      </p:graphicFrame>
      <p:sp>
        <p:nvSpPr>
          <p:cNvPr id="21" name="CasellaDiTesto 20">
            <a:extLst>
              <a:ext uri="{FF2B5EF4-FFF2-40B4-BE49-F238E27FC236}">
                <a16:creationId xmlns:a16="http://schemas.microsoft.com/office/drawing/2014/main" id="{BB4E9954-0890-C010-F6A7-16D155E2188C}"/>
              </a:ext>
            </a:extLst>
          </p:cNvPr>
          <p:cNvSpPr txBox="1"/>
          <p:nvPr/>
        </p:nvSpPr>
        <p:spPr>
          <a:xfrm>
            <a:off x="5658994" y="4568519"/>
            <a:ext cx="1914146" cy="954107"/>
          </a:xfrm>
          <a:prstGeom prst="rect">
            <a:avLst/>
          </a:prstGeom>
          <a:noFill/>
        </p:spPr>
        <p:txBody>
          <a:bodyPr wrap="square" rtlCol="0">
            <a:spAutoFit/>
          </a:bodyPr>
          <a:lstStyle/>
          <a:p>
            <a:pPr algn="r"/>
            <a:r>
              <a:rPr lang="en-US" sz="1400" i="1"/>
              <a:t>Raw materials (kton)</a:t>
            </a:r>
            <a:br>
              <a:rPr lang="en-US" sz="1400" i="1"/>
            </a:br>
            <a:r>
              <a:rPr lang="en-US" sz="1400" i="1"/>
              <a:t>Primary energy (MJ)</a:t>
            </a:r>
            <a:br>
              <a:rPr lang="en-US" sz="1400" i="1"/>
            </a:br>
            <a:r>
              <a:rPr lang="en-US" sz="1400" i="1"/>
              <a:t>Workforce (workers)</a:t>
            </a:r>
            <a:br>
              <a:rPr lang="en-US" sz="1400" i="1"/>
            </a:br>
            <a:r>
              <a:rPr lang="en-US" sz="1400" i="1"/>
              <a:t>…</a:t>
            </a:r>
          </a:p>
        </p:txBody>
      </p:sp>
      <p:graphicFrame>
        <p:nvGraphicFramePr>
          <p:cNvPr id="22" name="Tabella 24">
            <a:extLst>
              <a:ext uri="{FF2B5EF4-FFF2-40B4-BE49-F238E27FC236}">
                <a16:creationId xmlns:a16="http://schemas.microsoft.com/office/drawing/2014/main" id="{2FEDE211-F0E9-6BDF-C8C9-8879DB75376F}"/>
              </a:ext>
            </a:extLst>
          </p:cNvPr>
          <p:cNvGraphicFramePr>
            <a:graphicFrameLocks noGrp="1"/>
          </p:cNvGraphicFramePr>
          <p:nvPr>
            <p:extLst>
              <p:ext uri="{D42A27DB-BD31-4B8C-83A1-F6EECF244321}">
                <p14:modId xmlns:p14="http://schemas.microsoft.com/office/powerpoint/2010/main" val="289945691"/>
              </p:ext>
            </p:extLst>
          </p:nvPr>
        </p:nvGraphicFramePr>
        <p:xfrm>
          <a:off x="11072074" y="2664115"/>
          <a:ext cx="577850" cy="163618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076590224"/>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454811145"/>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76922167"/>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92365908"/>
                  </a:ext>
                </a:extLst>
              </a:tr>
            </a:tbl>
          </a:graphicData>
        </a:graphic>
      </p:graphicFrame>
      <p:sp>
        <p:nvSpPr>
          <p:cNvPr id="23" name="CasellaDiTesto 22">
            <a:extLst>
              <a:ext uri="{FF2B5EF4-FFF2-40B4-BE49-F238E27FC236}">
                <a16:creationId xmlns:a16="http://schemas.microsoft.com/office/drawing/2014/main" id="{D7357377-AC0B-6A48-57E2-59112FFD2C51}"/>
              </a:ext>
            </a:extLst>
          </p:cNvPr>
          <p:cNvSpPr txBox="1"/>
          <p:nvPr/>
        </p:nvSpPr>
        <p:spPr>
          <a:xfrm rot="19136607">
            <a:off x="10974385" y="1875624"/>
            <a:ext cx="1160607" cy="523220"/>
          </a:xfrm>
          <a:prstGeom prst="rect">
            <a:avLst/>
          </a:prstGeom>
          <a:noFill/>
        </p:spPr>
        <p:txBody>
          <a:bodyPr wrap="square" rtlCol="0">
            <a:spAutoFit/>
          </a:bodyPr>
          <a:lstStyle/>
          <a:p>
            <a:r>
              <a:rPr lang="en-US" sz="1400" i="1" dirty="0">
                <a:solidFill>
                  <a:srgbClr val="FF0000"/>
                </a:solidFill>
              </a:rPr>
              <a:t>War items (B$)</a:t>
            </a:r>
          </a:p>
        </p:txBody>
      </p:sp>
      <p:graphicFrame>
        <p:nvGraphicFramePr>
          <p:cNvPr id="24" name="Tabella 23">
            <a:extLst>
              <a:ext uri="{FF2B5EF4-FFF2-40B4-BE49-F238E27FC236}">
                <a16:creationId xmlns:a16="http://schemas.microsoft.com/office/drawing/2014/main" id="{6BD71F0F-4D55-1922-32E5-4F496AF27C03}"/>
              </a:ext>
            </a:extLst>
          </p:cNvPr>
          <p:cNvGraphicFramePr>
            <a:graphicFrameLocks noGrp="1"/>
          </p:cNvGraphicFramePr>
          <p:nvPr>
            <p:extLst>
              <p:ext uri="{D42A27DB-BD31-4B8C-83A1-F6EECF244321}">
                <p14:modId xmlns:p14="http://schemas.microsoft.com/office/powerpoint/2010/main" val="3945245953"/>
              </p:ext>
            </p:extLst>
          </p:nvPr>
        </p:nvGraphicFramePr>
        <p:xfrm>
          <a:off x="7729899" y="5701133"/>
          <a:ext cx="1733550" cy="54539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271705564"/>
                    </a:ext>
                  </a:extLst>
                </a:gridCol>
                <a:gridCol w="577850">
                  <a:extLst>
                    <a:ext uri="{9D8B030D-6E8A-4147-A177-3AD203B41FA5}">
                      <a16:colId xmlns:a16="http://schemas.microsoft.com/office/drawing/2014/main" val="1412407431"/>
                    </a:ext>
                  </a:extLst>
                </a:gridCol>
                <a:gridCol w="577850">
                  <a:extLst>
                    <a:ext uri="{9D8B030D-6E8A-4147-A177-3AD203B41FA5}">
                      <a16:colId xmlns:a16="http://schemas.microsoft.com/office/drawing/2014/main" val="3701111809"/>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530735676"/>
                  </a:ext>
                </a:extLst>
              </a:tr>
            </a:tbl>
          </a:graphicData>
        </a:graphic>
      </p:graphicFrame>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C4D36873-90DA-5753-CE4D-1230C566D546}"/>
                  </a:ext>
                </a:extLst>
              </p:cNvPr>
              <p:cNvSpPr txBox="1"/>
              <p:nvPr/>
            </p:nvSpPr>
            <p:spPr>
              <a:xfrm>
                <a:off x="10535170" y="3188027"/>
                <a:ext cx="550860" cy="52322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oMath>
                  </m:oMathPara>
                </a14:m>
                <a:endParaRPr lang="en-US" sz="2800" i="1"/>
              </a:p>
            </p:txBody>
          </p:sp>
        </mc:Choice>
        <mc:Fallback xmlns="">
          <p:sp>
            <p:nvSpPr>
              <p:cNvPr id="25" name="CasellaDiTesto 24">
                <a:extLst>
                  <a:ext uri="{FF2B5EF4-FFF2-40B4-BE49-F238E27FC236}">
                    <a16:creationId xmlns:a16="http://schemas.microsoft.com/office/drawing/2014/main" id="{C4D36873-90DA-5753-CE4D-1230C566D546}"/>
                  </a:ext>
                </a:extLst>
              </p:cNvPr>
              <p:cNvSpPr txBox="1">
                <a:spLocks noRot="1" noChangeAspect="1" noMove="1" noResize="1" noEditPoints="1" noAdjustHandles="1" noChangeArrowheads="1" noChangeShapeType="1" noTextEdit="1"/>
              </p:cNvSpPr>
              <p:nvPr/>
            </p:nvSpPr>
            <p:spPr>
              <a:xfrm>
                <a:off x="10535170" y="3188027"/>
                <a:ext cx="550860" cy="52322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A3512AC4-4A40-2EDC-C0E4-4B27A25F9E27}"/>
                  </a:ext>
                </a:extLst>
              </p:cNvPr>
              <p:cNvSpPr txBox="1"/>
              <p:nvPr/>
            </p:nvSpPr>
            <p:spPr>
              <a:xfrm>
                <a:off x="8321244" y="5225015"/>
                <a:ext cx="550860" cy="52322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oMath>
                  </m:oMathPara>
                </a14:m>
                <a:endParaRPr lang="en-US" sz="2800" i="1"/>
              </a:p>
            </p:txBody>
          </p:sp>
        </mc:Choice>
        <mc:Fallback xmlns="">
          <p:sp>
            <p:nvSpPr>
              <p:cNvPr id="26" name="CasellaDiTesto 25">
                <a:extLst>
                  <a:ext uri="{FF2B5EF4-FFF2-40B4-BE49-F238E27FC236}">
                    <a16:creationId xmlns:a16="http://schemas.microsoft.com/office/drawing/2014/main" id="{A3512AC4-4A40-2EDC-C0E4-4B27A25F9E27}"/>
                  </a:ext>
                </a:extLst>
              </p:cNvPr>
              <p:cNvSpPr txBox="1">
                <a:spLocks noRot="1" noChangeAspect="1" noMove="1" noResize="1" noEditPoints="1" noAdjustHandles="1" noChangeArrowheads="1" noChangeShapeType="1" noTextEdit="1"/>
              </p:cNvSpPr>
              <p:nvPr/>
            </p:nvSpPr>
            <p:spPr>
              <a:xfrm>
                <a:off x="8321244" y="5225015"/>
                <a:ext cx="550860" cy="523220"/>
              </a:xfrm>
              <a:prstGeom prst="rect">
                <a:avLst/>
              </a:prstGeom>
              <a:blipFill>
                <a:blip r:embed="rId5"/>
                <a:stretch>
                  <a:fillRect/>
                </a:stretch>
              </a:blipFill>
            </p:spPr>
            <p:txBody>
              <a:bodyPr/>
              <a:lstStyle/>
              <a:p>
                <a:r>
                  <a:rPr lang="it-IT">
                    <a:noFill/>
                  </a:rPr>
                  <a:t> </a:t>
                </a:r>
              </a:p>
            </p:txBody>
          </p:sp>
        </mc:Fallback>
      </mc:AlternateContent>
      <p:sp>
        <p:nvSpPr>
          <p:cNvPr id="27" name="CasellaDiTesto 26">
            <a:extLst>
              <a:ext uri="{FF2B5EF4-FFF2-40B4-BE49-F238E27FC236}">
                <a16:creationId xmlns:a16="http://schemas.microsoft.com/office/drawing/2014/main" id="{2DC40B01-5DF5-E687-CD1E-31FF8EB23FCD}"/>
              </a:ext>
            </a:extLst>
          </p:cNvPr>
          <p:cNvSpPr txBox="1"/>
          <p:nvPr/>
        </p:nvSpPr>
        <p:spPr>
          <a:xfrm>
            <a:off x="5658994" y="5680501"/>
            <a:ext cx="1914146" cy="523220"/>
          </a:xfrm>
          <a:prstGeom prst="rect">
            <a:avLst/>
          </a:prstGeom>
          <a:noFill/>
        </p:spPr>
        <p:txBody>
          <a:bodyPr wrap="square" rtlCol="0">
            <a:spAutoFit/>
          </a:bodyPr>
          <a:lstStyle/>
          <a:p>
            <a:pPr algn="r"/>
            <a:r>
              <a:rPr lang="en-US" sz="1400" i="1">
                <a:solidFill>
                  <a:srgbClr val="FF0000"/>
                </a:solidFill>
              </a:rPr>
              <a:t>Additional resources requirements</a:t>
            </a:r>
          </a:p>
        </p:txBody>
      </p:sp>
    </p:spTree>
    <p:extLst>
      <p:ext uri="{BB962C8B-B14F-4D97-AF65-F5344CB8AC3E}">
        <p14:creationId xmlns:p14="http://schemas.microsoft.com/office/powerpoint/2010/main" val="253260351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3.1 Quantitative Impact Assessment</a:t>
            </a:r>
          </a:p>
        </p:txBody>
      </p:sp>
      <p:sp>
        <p:nvSpPr>
          <p:cNvPr id="2" name="CasellaDiTesto 1">
            <a:extLst>
              <a:ext uri="{FF2B5EF4-FFF2-40B4-BE49-F238E27FC236}">
                <a16:creationId xmlns:a16="http://schemas.microsoft.com/office/drawing/2014/main" id="{0B326F35-2390-A294-6884-70866C7CAD2E}"/>
              </a:ext>
            </a:extLst>
          </p:cNvPr>
          <p:cNvSpPr txBox="1"/>
          <p:nvPr/>
        </p:nvSpPr>
        <p:spPr>
          <a:xfrm>
            <a:off x="402400" y="1544915"/>
            <a:ext cx="5141150" cy="3847207"/>
          </a:xfrm>
          <a:prstGeom prst="rect">
            <a:avLst/>
          </a:prstGeom>
          <a:noFill/>
        </p:spPr>
        <p:txBody>
          <a:bodyPr wrap="square" rtlCol="0">
            <a:spAutoFit/>
          </a:bodyPr>
          <a:lstStyle/>
          <a:p>
            <a:pPr>
              <a:spcBef>
                <a:spcPts val="600"/>
              </a:spcBef>
              <a:spcAft>
                <a:spcPts val="600"/>
              </a:spcAft>
            </a:pPr>
            <a:r>
              <a:rPr lang="en-US" sz="1600" b="1" dirty="0"/>
              <a:t>Early development</a:t>
            </a:r>
          </a:p>
          <a:p>
            <a:pPr marL="539750" lvl="1" indent="-273050">
              <a:spcBef>
                <a:spcPts val="600"/>
              </a:spcBef>
              <a:spcAft>
                <a:spcPts val="600"/>
              </a:spcAft>
              <a:buFont typeface="Arial" panose="020B0604020202020204" pitchFamily="34" charset="0"/>
              <a:buChar char="•"/>
            </a:pPr>
            <a:r>
              <a:rPr lang="en-US" sz="1400" dirty="0"/>
              <a:t>Findings: production capacity of major industries were </a:t>
            </a:r>
            <a:r>
              <a:rPr lang="en-US" sz="1400" b="1" dirty="0">
                <a:solidFill>
                  <a:schemeClr val="accent2"/>
                </a:solidFill>
              </a:rPr>
              <a:t>inadequate</a:t>
            </a:r>
            <a:r>
              <a:rPr lang="en-US" sz="1400" dirty="0"/>
              <a:t> to satisfy materials and energy demand for war items production, while keeping the current levels of households’ demand satisfied.</a:t>
            </a:r>
          </a:p>
          <a:p>
            <a:pPr marL="539750" lvl="1" indent="-273050">
              <a:spcBef>
                <a:spcPts val="600"/>
              </a:spcBef>
              <a:spcAft>
                <a:spcPts val="600"/>
              </a:spcAft>
              <a:buFont typeface="Arial" panose="020B0604020202020204" pitchFamily="34" charset="0"/>
              <a:buChar char="•"/>
            </a:pPr>
            <a:endParaRPr lang="en-US" sz="1400" dirty="0"/>
          </a:p>
          <a:p>
            <a:pPr marL="539750" lvl="1" indent="-273050">
              <a:spcBef>
                <a:spcPts val="600"/>
              </a:spcBef>
              <a:spcAft>
                <a:spcPts val="600"/>
              </a:spcAft>
              <a:buFont typeface="Arial" panose="020B0604020202020204" pitchFamily="34" charset="0"/>
              <a:buChar char="•"/>
            </a:pPr>
            <a:r>
              <a:rPr lang="en-US" sz="1400" dirty="0"/>
              <a:t>A </a:t>
            </a:r>
            <a:r>
              <a:rPr lang="en-US" sz="1400" b="1" dirty="0">
                <a:solidFill>
                  <a:schemeClr val="accent2"/>
                </a:solidFill>
              </a:rPr>
              <a:t>feasible transition </a:t>
            </a:r>
            <a:r>
              <a:rPr lang="en-US" sz="1400" dirty="0"/>
              <a:t>to a wartime economy:</a:t>
            </a:r>
          </a:p>
          <a:p>
            <a:pPr marL="1009650" lvl="2" indent="-285750">
              <a:spcBef>
                <a:spcPts val="600"/>
              </a:spcBef>
              <a:spcAft>
                <a:spcPts val="600"/>
              </a:spcAft>
              <a:buFont typeface="Courier New" panose="02070309020205020404" pitchFamily="49" charset="0"/>
              <a:buChar char="o"/>
            </a:pPr>
            <a:r>
              <a:rPr lang="en-US" sz="1400" dirty="0"/>
              <a:t>Massive construction programs to </a:t>
            </a:r>
            <a:r>
              <a:rPr lang="en-US" sz="1400" b="1" dirty="0">
                <a:solidFill>
                  <a:schemeClr val="accent2"/>
                </a:solidFill>
              </a:rPr>
              <a:t>expand industries production capacity</a:t>
            </a:r>
            <a:r>
              <a:rPr lang="en-US" sz="1400" dirty="0"/>
              <a:t> (i.e. investments in capital stocks)</a:t>
            </a:r>
          </a:p>
          <a:p>
            <a:pPr marL="1009650" lvl="2" indent="-285750">
              <a:spcBef>
                <a:spcPts val="600"/>
              </a:spcBef>
              <a:spcAft>
                <a:spcPts val="600"/>
              </a:spcAft>
              <a:buFont typeface="Courier New" panose="02070309020205020404" pitchFamily="49" charset="0"/>
              <a:buChar char="o"/>
            </a:pPr>
            <a:r>
              <a:rPr lang="en-US" sz="1400" dirty="0"/>
              <a:t>Identification of </a:t>
            </a:r>
            <a:r>
              <a:rPr lang="en-US" sz="1400" b="1" dirty="0">
                <a:solidFill>
                  <a:schemeClr val="accent2"/>
                </a:solidFill>
              </a:rPr>
              <a:t>industries to be converted </a:t>
            </a:r>
            <a:r>
              <a:rPr lang="en-US" sz="1400" dirty="0"/>
              <a:t>to production of war items</a:t>
            </a:r>
          </a:p>
          <a:p>
            <a:pPr marL="1009650" lvl="2" indent="-285750">
              <a:spcBef>
                <a:spcPts val="600"/>
              </a:spcBef>
              <a:spcAft>
                <a:spcPts val="600"/>
              </a:spcAft>
              <a:buFont typeface="Courier New" panose="02070309020205020404" pitchFamily="49" charset="0"/>
              <a:buChar char="o"/>
            </a:pPr>
            <a:r>
              <a:rPr lang="en-US" sz="1400" b="1" dirty="0">
                <a:solidFill>
                  <a:schemeClr val="accent2"/>
                </a:solidFill>
              </a:rPr>
              <a:t>Reduction</a:t>
            </a:r>
            <a:r>
              <a:rPr lang="en-US" sz="1400" dirty="0"/>
              <a:t> of personal households’ consumptions (rationings)</a:t>
            </a:r>
          </a:p>
        </p:txBody>
      </p:sp>
      <p:sp>
        <p:nvSpPr>
          <p:cNvPr id="5" name="TextBox 9">
            <a:extLst>
              <a:ext uri="{FF2B5EF4-FFF2-40B4-BE49-F238E27FC236}">
                <a16:creationId xmlns:a16="http://schemas.microsoft.com/office/drawing/2014/main" id="{2A93F403-C350-E202-700B-A030931C6B0D}"/>
              </a:ext>
            </a:extLst>
          </p:cNvPr>
          <p:cNvSpPr txBox="1"/>
          <p:nvPr/>
        </p:nvSpPr>
        <p:spPr>
          <a:xfrm>
            <a:off x="402400" y="6455206"/>
            <a:ext cx="1605455" cy="276999"/>
          </a:xfrm>
          <a:prstGeom prst="rect">
            <a:avLst/>
          </a:prstGeom>
          <a:noFill/>
        </p:spPr>
        <p:txBody>
          <a:bodyPr wrap="square" rtlCol="0">
            <a:spAutoFit/>
          </a:bodyPr>
          <a:lstStyle/>
          <a:p>
            <a:r>
              <a:rPr lang="en-US" sz="1200" dirty="0">
                <a:solidFill>
                  <a:schemeClr val="bg1"/>
                </a:solidFill>
              </a:rPr>
              <a:t>References: [1]</a:t>
            </a:r>
          </a:p>
        </p:txBody>
      </p:sp>
      <p:sp>
        <p:nvSpPr>
          <p:cNvPr id="7" name="CasellaDiTesto 6">
            <a:extLst>
              <a:ext uri="{FF2B5EF4-FFF2-40B4-BE49-F238E27FC236}">
                <a16:creationId xmlns:a16="http://schemas.microsoft.com/office/drawing/2014/main" id="{FEA6C428-BCD0-7FCD-EF8D-A54C9ECE6238}"/>
              </a:ext>
            </a:extLst>
          </p:cNvPr>
          <p:cNvSpPr txBox="1"/>
          <p:nvPr/>
        </p:nvSpPr>
        <p:spPr>
          <a:xfrm>
            <a:off x="6123354" y="2202193"/>
            <a:ext cx="1562740" cy="369332"/>
          </a:xfrm>
          <a:prstGeom prst="rect">
            <a:avLst/>
          </a:prstGeom>
          <a:noFill/>
        </p:spPr>
        <p:txBody>
          <a:bodyPr wrap="square">
            <a:spAutoFit/>
          </a:bodyPr>
          <a:lstStyle/>
          <a:p>
            <a:pPr algn="ctr"/>
            <a:r>
              <a:rPr lang="en-US">
                <a:solidFill>
                  <a:srgbClr val="FF0000"/>
                </a:solidFill>
              </a:rPr>
              <a:t>US economy</a:t>
            </a:r>
          </a:p>
        </p:txBody>
      </p:sp>
      <p:graphicFrame>
        <p:nvGraphicFramePr>
          <p:cNvPr id="11" name="Tabella 24">
            <a:extLst>
              <a:ext uri="{FF2B5EF4-FFF2-40B4-BE49-F238E27FC236}">
                <a16:creationId xmlns:a16="http://schemas.microsoft.com/office/drawing/2014/main" id="{16BE1666-CCFD-77A7-D0E8-2F0DE372386D}"/>
              </a:ext>
            </a:extLst>
          </p:cNvPr>
          <p:cNvGraphicFramePr>
            <a:graphicFrameLocks noGrp="1"/>
          </p:cNvGraphicFramePr>
          <p:nvPr/>
        </p:nvGraphicFramePr>
        <p:xfrm>
          <a:off x="7729906" y="2664115"/>
          <a:ext cx="1733550" cy="163618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076590224"/>
                    </a:ext>
                  </a:extLst>
                </a:gridCol>
                <a:gridCol w="577850">
                  <a:extLst>
                    <a:ext uri="{9D8B030D-6E8A-4147-A177-3AD203B41FA5}">
                      <a16:colId xmlns:a16="http://schemas.microsoft.com/office/drawing/2014/main" val="708987482"/>
                    </a:ext>
                  </a:extLst>
                </a:gridCol>
                <a:gridCol w="577850">
                  <a:extLst>
                    <a:ext uri="{9D8B030D-6E8A-4147-A177-3AD203B41FA5}">
                      <a16:colId xmlns:a16="http://schemas.microsoft.com/office/drawing/2014/main" val="42312156"/>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54811145"/>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76922167"/>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92365908"/>
                  </a:ext>
                </a:extLst>
              </a:tr>
            </a:tbl>
          </a:graphicData>
        </a:graphic>
      </p:graphicFrame>
      <p:sp>
        <p:nvSpPr>
          <p:cNvPr id="12" name="CasellaDiTesto 11">
            <a:extLst>
              <a:ext uri="{FF2B5EF4-FFF2-40B4-BE49-F238E27FC236}">
                <a16:creationId xmlns:a16="http://schemas.microsoft.com/office/drawing/2014/main" id="{5FA36A61-BFCE-866A-22D6-A6B6549EDB41}"/>
              </a:ext>
            </a:extLst>
          </p:cNvPr>
          <p:cNvSpPr txBox="1"/>
          <p:nvPr/>
        </p:nvSpPr>
        <p:spPr>
          <a:xfrm>
            <a:off x="6211148" y="2768266"/>
            <a:ext cx="1361992" cy="307777"/>
          </a:xfrm>
          <a:prstGeom prst="rect">
            <a:avLst/>
          </a:prstGeom>
          <a:noFill/>
        </p:spPr>
        <p:txBody>
          <a:bodyPr wrap="square" rtlCol="0">
            <a:spAutoFit/>
          </a:bodyPr>
          <a:lstStyle/>
          <a:p>
            <a:pPr algn="r"/>
            <a:r>
              <a:rPr lang="en-US" sz="1400" i="1"/>
              <a:t>Steel industry</a:t>
            </a:r>
          </a:p>
        </p:txBody>
      </p:sp>
      <p:sp>
        <p:nvSpPr>
          <p:cNvPr id="13" name="CasellaDiTesto 12">
            <a:extLst>
              <a:ext uri="{FF2B5EF4-FFF2-40B4-BE49-F238E27FC236}">
                <a16:creationId xmlns:a16="http://schemas.microsoft.com/office/drawing/2014/main" id="{35005C99-0A90-C76D-4AA8-F80C0797B3AE}"/>
              </a:ext>
            </a:extLst>
          </p:cNvPr>
          <p:cNvSpPr txBox="1"/>
          <p:nvPr/>
        </p:nvSpPr>
        <p:spPr>
          <a:xfrm>
            <a:off x="6116313" y="3328318"/>
            <a:ext cx="1516825" cy="307777"/>
          </a:xfrm>
          <a:prstGeom prst="rect">
            <a:avLst/>
          </a:prstGeom>
          <a:noFill/>
        </p:spPr>
        <p:txBody>
          <a:bodyPr wrap="square" rtlCol="0">
            <a:spAutoFit/>
          </a:bodyPr>
          <a:lstStyle/>
          <a:p>
            <a:pPr algn="r"/>
            <a:r>
              <a:rPr lang="en-US" sz="1400" i="1"/>
              <a:t>Energy industry</a:t>
            </a:r>
          </a:p>
        </p:txBody>
      </p:sp>
      <p:sp>
        <p:nvSpPr>
          <p:cNvPr id="14" name="CasellaDiTesto 13">
            <a:extLst>
              <a:ext uri="{FF2B5EF4-FFF2-40B4-BE49-F238E27FC236}">
                <a16:creationId xmlns:a16="http://schemas.microsoft.com/office/drawing/2014/main" id="{E99451C3-28CB-571D-2BD9-10D535D0B682}"/>
              </a:ext>
            </a:extLst>
          </p:cNvPr>
          <p:cNvSpPr txBox="1"/>
          <p:nvPr/>
        </p:nvSpPr>
        <p:spPr>
          <a:xfrm>
            <a:off x="5982844" y="3888370"/>
            <a:ext cx="1650294" cy="307777"/>
          </a:xfrm>
          <a:prstGeom prst="rect">
            <a:avLst/>
          </a:prstGeom>
          <a:noFill/>
        </p:spPr>
        <p:txBody>
          <a:bodyPr wrap="square" rtlCol="0">
            <a:spAutoFit/>
          </a:bodyPr>
          <a:lstStyle/>
          <a:p>
            <a:pPr algn="r"/>
            <a:r>
              <a:rPr lang="en-US" sz="1400" i="1"/>
              <a:t>Services industry</a:t>
            </a:r>
          </a:p>
        </p:txBody>
      </p:sp>
      <p:sp>
        <p:nvSpPr>
          <p:cNvPr id="15" name="CasellaDiTesto 14">
            <a:extLst>
              <a:ext uri="{FF2B5EF4-FFF2-40B4-BE49-F238E27FC236}">
                <a16:creationId xmlns:a16="http://schemas.microsoft.com/office/drawing/2014/main" id="{DF7C5840-9C70-3B13-A00E-2E645ADD0924}"/>
              </a:ext>
            </a:extLst>
          </p:cNvPr>
          <p:cNvSpPr txBox="1"/>
          <p:nvPr/>
        </p:nvSpPr>
        <p:spPr>
          <a:xfrm rot="19136607">
            <a:off x="7566729" y="1913773"/>
            <a:ext cx="1361992" cy="307777"/>
          </a:xfrm>
          <a:prstGeom prst="rect">
            <a:avLst/>
          </a:prstGeom>
          <a:noFill/>
        </p:spPr>
        <p:txBody>
          <a:bodyPr wrap="square" rtlCol="0">
            <a:spAutoFit/>
          </a:bodyPr>
          <a:lstStyle/>
          <a:p>
            <a:r>
              <a:rPr lang="en-US" sz="1400" i="1"/>
              <a:t>Steel industry</a:t>
            </a:r>
          </a:p>
        </p:txBody>
      </p:sp>
      <p:sp>
        <p:nvSpPr>
          <p:cNvPr id="16" name="CasellaDiTesto 15">
            <a:extLst>
              <a:ext uri="{FF2B5EF4-FFF2-40B4-BE49-F238E27FC236}">
                <a16:creationId xmlns:a16="http://schemas.microsoft.com/office/drawing/2014/main" id="{9E95F797-20F7-9EAA-5995-C06EE7D6B23C}"/>
              </a:ext>
            </a:extLst>
          </p:cNvPr>
          <p:cNvSpPr txBox="1"/>
          <p:nvPr/>
        </p:nvSpPr>
        <p:spPr>
          <a:xfrm rot="19136607">
            <a:off x="8175020" y="1879491"/>
            <a:ext cx="1516825" cy="307777"/>
          </a:xfrm>
          <a:prstGeom prst="rect">
            <a:avLst/>
          </a:prstGeom>
          <a:noFill/>
        </p:spPr>
        <p:txBody>
          <a:bodyPr wrap="square" rtlCol="0">
            <a:spAutoFit/>
          </a:bodyPr>
          <a:lstStyle/>
          <a:p>
            <a:r>
              <a:rPr lang="en-US" sz="1400" i="1"/>
              <a:t>Energy industry</a:t>
            </a:r>
          </a:p>
        </p:txBody>
      </p:sp>
      <p:sp>
        <p:nvSpPr>
          <p:cNvPr id="17" name="CasellaDiTesto 16">
            <a:extLst>
              <a:ext uri="{FF2B5EF4-FFF2-40B4-BE49-F238E27FC236}">
                <a16:creationId xmlns:a16="http://schemas.microsoft.com/office/drawing/2014/main" id="{31F105AC-678D-E2DA-F597-85CC402A6635}"/>
              </a:ext>
            </a:extLst>
          </p:cNvPr>
          <p:cNvSpPr txBox="1"/>
          <p:nvPr/>
        </p:nvSpPr>
        <p:spPr>
          <a:xfrm rot="19136607">
            <a:off x="8844395" y="1822534"/>
            <a:ext cx="1650294" cy="307777"/>
          </a:xfrm>
          <a:prstGeom prst="rect">
            <a:avLst/>
          </a:prstGeom>
          <a:noFill/>
        </p:spPr>
        <p:txBody>
          <a:bodyPr wrap="square" rtlCol="0">
            <a:spAutoFit/>
          </a:bodyPr>
          <a:lstStyle/>
          <a:p>
            <a:r>
              <a:rPr lang="en-US" sz="1400" i="1"/>
              <a:t>Services industry</a:t>
            </a:r>
          </a:p>
        </p:txBody>
      </p:sp>
      <p:graphicFrame>
        <p:nvGraphicFramePr>
          <p:cNvPr id="18" name="Tabella 24">
            <a:extLst>
              <a:ext uri="{FF2B5EF4-FFF2-40B4-BE49-F238E27FC236}">
                <a16:creationId xmlns:a16="http://schemas.microsoft.com/office/drawing/2014/main" id="{57315928-E274-AB2D-AD5D-777B613A50C4}"/>
              </a:ext>
            </a:extLst>
          </p:cNvPr>
          <p:cNvGraphicFramePr>
            <a:graphicFrameLocks noGrp="1"/>
          </p:cNvGraphicFramePr>
          <p:nvPr/>
        </p:nvGraphicFramePr>
        <p:xfrm>
          <a:off x="10015906" y="2664115"/>
          <a:ext cx="577850" cy="163618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076590224"/>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54811145"/>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76922167"/>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92365908"/>
                  </a:ext>
                </a:extLst>
              </a:tr>
            </a:tbl>
          </a:graphicData>
        </a:graphic>
      </p:graphicFrame>
      <p:sp>
        <p:nvSpPr>
          <p:cNvPr id="19" name="CasellaDiTesto 18">
            <a:extLst>
              <a:ext uri="{FF2B5EF4-FFF2-40B4-BE49-F238E27FC236}">
                <a16:creationId xmlns:a16="http://schemas.microsoft.com/office/drawing/2014/main" id="{AD94F495-07B5-A469-A38E-1AE101F717C5}"/>
              </a:ext>
            </a:extLst>
          </p:cNvPr>
          <p:cNvSpPr txBox="1"/>
          <p:nvPr/>
        </p:nvSpPr>
        <p:spPr>
          <a:xfrm rot="19136607">
            <a:off x="9765420" y="1714812"/>
            <a:ext cx="1650294" cy="523220"/>
          </a:xfrm>
          <a:prstGeom prst="rect">
            <a:avLst/>
          </a:prstGeom>
          <a:noFill/>
        </p:spPr>
        <p:txBody>
          <a:bodyPr wrap="square" rtlCol="0">
            <a:spAutoFit/>
          </a:bodyPr>
          <a:lstStyle/>
          <a:p>
            <a:r>
              <a:rPr lang="en-US" sz="1400" i="1"/>
              <a:t>Households’ demand (B$, GDP)</a:t>
            </a:r>
          </a:p>
        </p:txBody>
      </p:sp>
      <p:graphicFrame>
        <p:nvGraphicFramePr>
          <p:cNvPr id="20" name="Tabella 19">
            <a:extLst>
              <a:ext uri="{FF2B5EF4-FFF2-40B4-BE49-F238E27FC236}">
                <a16:creationId xmlns:a16="http://schemas.microsoft.com/office/drawing/2014/main" id="{169C54CA-E34B-6B7F-C95B-166280FB58EB}"/>
              </a:ext>
            </a:extLst>
          </p:cNvPr>
          <p:cNvGraphicFramePr>
            <a:graphicFrameLocks noGrp="1"/>
          </p:cNvGraphicFramePr>
          <p:nvPr/>
        </p:nvGraphicFramePr>
        <p:xfrm>
          <a:off x="7729899" y="4728019"/>
          <a:ext cx="1733550" cy="54539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271705564"/>
                    </a:ext>
                  </a:extLst>
                </a:gridCol>
                <a:gridCol w="577850">
                  <a:extLst>
                    <a:ext uri="{9D8B030D-6E8A-4147-A177-3AD203B41FA5}">
                      <a16:colId xmlns:a16="http://schemas.microsoft.com/office/drawing/2014/main" val="1412407431"/>
                    </a:ext>
                  </a:extLst>
                </a:gridCol>
                <a:gridCol w="577850">
                  <a:extLst>
                    <a:ext uri="{9D8B030D-6E8A-4147-A177-3AD203B41FA5}">
                      <a16:colId xmlns:a16="http://schemas.microsoft.com/office/drawing/2014/main" val="3701111809"/>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30735676"/>
                  </a:ext>
                </a:extLst>
              </a:tr>
            </a:tbl>
          </a:graphicData>
        </a:graphic>
      </p:graphicFrame>
      <p:sp>
        <p:nvSpPr>
          <p:cNvPr id="21" name="CasellaDiTesto 20">
            <a:extLst>
              <a:ext uri="{FF2B5EF4-FFF2-40B4-BE49-F238E27FC236}">
                <a16:creationId xmlns:a16="http://schemas.microsoft.com/office/drawing/2014/main" id="{BB4E9954-0890-C010-F6A7-16D155E2188C}"/>
              </a:ext>
            </a:extLst>
          </p:cNvPr>
          <p:cNvSpPr txBox="1"/>
          <p:nvPr/>
        </p:nvSpPr>
        <p:spPr>
          <a:xfrm>
            <a:off x="5658994" y="4568519"/>
            <a:ext cx="1914146" cy="954107"/>
          </a:xfrm>
          <a:prstGeom prst="rect">
            <a:avLst/>
          </a:prstGeom>
          <a:noFill/>
        </p:spPr>
        <p:txBody>
          <a:bodyPr wrap="square" rtlCol="0">
            <a:spAutoFit/>
          </a:bodyPr>
          <a:lstStyle/>
          <a:p>
            <a:pPr algn="r"/>
            <a:r>
              <a:rPr lang="en-US" sz="1400" i="1"/>
              <a:t>Raw materials (kton)</a:t>
            </a:r>
            <a:br>
              <a:rPr lang="en-US" sz="1400" i="1"/>
            </a:br>
            <a:r>
              <a:rPr lang="en-US" sz="1400" i="1"/>
              <a:t>Primary energy (MJ)</a:t>
            </a:r>
            <a:br>
              <a:rPr lang="en-US" sz="1400" i="1"/>
            </a:br>
            <a:r>
              <a:rPr lang="en-US" sz="1400" i="1"/>
              <a:t>Workforce (workers)</a:t>
            </a:r>
            <a:br>
              <a:rPr lang="en-US" sz="1400" i="1"/>
            </a:br>
            <a:r>
              <a:rPr lang="en-US" sz="1400" i="1"/>
              <a:t>…</a:t>
            </a:r>
          </a:p>
        </p:txBody>
      </p:sp>
      <p:graphicFrame>
        <p:nvGraphicFramePr>
          <p:cNvPr id="22" name="Tabella 24">
            <a:extLst>
              <a:ext uri="{FF2B5EF4-FFF2-40B4-BE49-F238E27FC236}">
                <a16:creationId xmlns:a16="http://schemas.microsoft.com/office/drawing/2014/main" id="{2FEDE211-F0E9-6BDF-C8C9-8879DB75376F}"/>
              </a:ext>
            </a:extLst>
          </p:cNvPr>
          <p:cNvGraphicFramePr>
            <a:graphicFrameLocks noGrp="1"/>
          </p:cNvGraphicFramePr>
          <p:nvPr/>
        </p:nvGraphicFramePr>
        <p:xfrm>
          <a:off x="11072074" y="2664115"/>
          <a:ext cx="577850" cy="163618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076590224"/>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454811145"/>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76922167"/>
                  </a:ext>
                </a:extLst>
              </a:tr>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92365908"/>
                  </a:ext>
                </a:extLst>
              </a:tr>
            </a:tbl>
          </a:graphicData>
        </a:graphic>
      </p:graphicFrame>
      <p:sp>
        <p:nvSpPr>
          <p:cNvPr id="23" name="CasellaDiTesto 22">
            <a:extLst>
              <a:ext uri="{FF2B5EF4-FFF2-40B4-BE49-F238E27FC236}">
                <a16:creationId xmlns:a16="http://schemas.microsoft.com/office/drawing/2014/main" id="{D7357377-AC0B-6A48-57E2-59112FFD2C51}"/>
              </a:ext>
            </a:extLst>
          </p:cNvPr>
          <p:cNvSpPr txBox="1"/>
          <p:nvPr/>
        </p:nvSpPr>
        <p:spPr>
          <a:xfrm rot="19136607">
            <a:off x="10974385" y="1875624"/>
            <a:ext cx="1160607" cy="523220"/>
          </a:xfrm>
          <a:prstGeom prst="rect">
            <a:avLst/>
          </a:prstGeom>
          <a:noFill/>
        </p:spPr>
        <p:txBody>
          <a:bodyPr wrap="square" rtlCol="0">
            <a:spAutoFit/>
          </a:bodyPr>
          <a:lstStyle/>
          <a:p>
            <a:r>
              <a:rPr lang="en-US" sz="1400" i="1" dirty="0">
                <a:solidFill>
                  <a:srgbClr val="FF0000"/>
                </a:solidFill>
              </a:rPr>
              <a:t>War items (B$)</a:t>
            </a:r>
          </a:p>
        </p:txBody>
      </p:sp>
      <p:graphicFrame>
        <p:nvGraphicFramePr>
          <p:cNvPr id="24" name="Tabella 23">
            <a:extLst>
              <a:ext uri="{FF2B5EF4-FFF2-40B4-BE49-F238E27FC236}">
                <a16:creationId xmlns:a16="http://schemas.microsoft.com/office/drawing/2014/main" id="{6BD71F0F-4D55-1922-32E5-4F496AF27C03}"/>
              </a:ext>
            </a:extLst>
          </p:cNvPr>
          <p:cNvGraphicFramePr>
            <a:graphicFrameLocks noGrp="1"/>
          </p:cNvGraphicFramePr>
          <p:nvPr/>
        </p:nvGraphicFramePr>
        <p:xfrm>
          <a:off x="7729899" y="5701133"/>
          <a:ext cx="1733550" cy="545395"/>
        </p:xfrm>
        <a:graphic>
          <a:graphicData uri="http://schemas.openxmlformats.org/drawingml/2006/table">
            <a:tbl>
              <a:tblPr firstRow="1" bandRow="1">
                <a:tableStyleId>{5C22544A-7EE6-4342-B048-85BDC9FD1C3A}</a:tableStyleId>
              </a:tblPr>
              <a:tblGrid>
                <a:gridCol w="577850">
                  <a:extLst>
                    <a:ext uri="{9D8B030D-6E8A-4147-A177-3AD203B41FA5}">
                      <a16:colId xmlns:a16="http://schemas.microsoft.com/office/drawing/2014/main" val="2271705564"/>
                    </a:ext>
                  </a:extLst>
                </a:gridCol>
                <a:gridCol w="577850">
                  <a:extLst>
                    <a:ext uri="{9D8B030D-6E8A-4147-A177-3AD203B41FA5}">
                      <a16:colId xmlns:a16="http://schemas.microsoft.com/office/drawing/2014/main" val="1412407431"/>
                    </a:ext>
                  </a:extLst>
                </a:gridCol>
                <a:gridCol w="577850">
                  <a:extLst>
                    <a:ext uri="{9D8B030D-6E8A-4147-A177-3AD203B41FA5}">
                      <a16:colId xmlns:a16="http://schemas.microsoft.com/office/drawing/2014/main" val="3701111809"/>
                    </a:ext>
                  </a:extLst>
                </a:gridCol>
              </a:tblGrid>
              <a:tr h="545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530735676"/>
                  </a:ext>
                </a:extLst>
              </a:tr>
            </a:tbl>
          </a:graphicData>
        </a:graphic>
      </p:graphicFrame>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C4D36873-90DA-5753-CE4D-1230C566D546}"/>
                  </a:ext>
                </a:extLst>
              </p:cNvPr>
              <p:cNvSpPr txBox="1"/>
              <p:nvPr/>
            </p:nvSpPr>
            <p:spPr>
              <a:xfrm>
                <a:off x="10535170" y="3188027"/>
                <a:ext cx="550860" cy="52322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oMath>
                  </m:oMathPara>
                </a14:m>
                <a:endParaRPr lang="en-US" sz="2800" i="1"/>
              </a:p>
            </p:txBody>
          </p:sp>
        </mc:Choice>
        <mc:Fallback xmlns="">
          <p:sp>
            <p:nvSpPr>
              <p:cNvPr id="25" name="CasellaDiTesto 24">
                <a:extLst>
                  <a:ext uri="{FF2B5EF4-FFF2-40B4-BE49-F238E27FC236}">
                    <a16:creationId xmlns:a16="http://schemas.microsoft.com/office/drawing/2014/main" id="{C4D36873-90DA-5753-CE4D-1230C566D546}"/>
                  </a:ext>
                </a:extLst>
              </p:cNvPr>
              <p:cNvSpPr txBox="1">
                <a:spLocks noRot="1" noChangeAspect="1" noMove="1" noResize="1" noEditPoints="1" noAdjustHandles="1" noChangeArrowheads="1" noChangeShapeType="1" noTextEdit="1"/>
              </p:cNvSpPr>
              <p:nvPr/>
            </p:nvSpPr>
            <p:spPr>
              <a:xfrm>
                <a:off x="10535170" y="3188027"/>
                <a:ext cx="550860" cy="52322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A3512AC4-4A40-2EDC-C0E4-4B27A25F9E27}"/>
                  </a:ext>
                </a:extLst>
              </p:cNvPr>
              <p:cNvSpPr txBox="1"/>
              <p:nvPr/>
            </p:nvSpPr>
            <p:spPr>
              <a:xfrm>
                <a:off x="8321244" y="5225015"/>
                <a:ext cx="550860" cy="52322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oMath>
                  </m:oMathPara>
                </a14:m>
                <a:endParaRPr lang="en-US" sz="2800" i="1"/>
              </a:p>
            </p:txBody>
          </p:sp>
        </mc:Choice>
        <mc:Fallback xmlns="">
          <p:sp>
            <p:nvSpPr>
              <p:cNvPr id="26" name="CasellaDiTesto 25">
                <a:extLst>
                  <a:ext uri="{FF2B5EF4-FFF2-40B4-BE49-F238E27FC236}">
                    <a16:creationId xmlns:a16="http://schemas.microsoft.com/office/drawing/2014/main" id="{A3512AC4-4A40-2EDC-C0E4-4B27A25F9E27}"/>
                  </a:ext>
                </a:extLst>
              </p:cNvPr>
              <p:cNvSpPr txBox="1">
                <a:spLocks noRot="1" noChangeAspect="1" noMove="1" noResize="1" noEditPoints="1" noAdjustHandles="1" noChangeArrowheads="1" noChangeShapeType="1" noTextEdit="1"/>
              </p:cNvSpPr>
              <p:nvPr/>
            </p:nvSpPr>
            <p:spPr>
              <a:xfrm>
                <a:off x="8321244" y="5225015"/>
                <a:ext cx="550860" cy="523220"/>
              </a:xfrm>
              <a:prstGeom prst="rect">
                <a:avLst/>
              </a:prstGeom>
              <a:blipFill>
                <a:blip r:embed="rId5"/>
                <a:stretch>
                  <a:fillRect/>
                </a:stretch>
              </a:blipFill>
            </p:spPr>
            <p:txBody>
              <a:bodyPr/>
              <a:lstStyle/>
              <a:p>
                <a:r>
                  <a:rPr lang="it-IT">
                    <a:noFill/>
                  </a:rPr>
                  <a:t> </a:t>
                </a:r>
              </a:p>
            </p:txBody>
          </p:sp>
        </mc:Fallback>
      </mc:AlternateContent>
      <p:sp>
        <p:nvSpPr>
          <p:cNvPr id="27" name="CasellaDiTesto 26">
            <a:extLst>
              <a:ext uri="{FF2B5EF4-FFF2-40B4-BE49-F238E27FC236}">
                <a16:creationId xmlns:a16="http://schemas.microsoft.com/office/drawing/2014/main" id="{2DC40B01-5DF5-E687-CD1E-31FF8EB23FCD}"/>
              </a:ext>
            </a:extLst>
          </p:cNvPr>
          <p:cNvSpPr txBox="1"/>
          <p:nvPr/>
        </p:nvSpPr>
        <p:spPr>
          <a:xfrm>
            <a:off x="5658994" y="5680501"/>
            <a:ext cx="1914146" cy="523220"/>
          </a:xfrm>
          <a:prstGeom prst="rect">
            <a:avLst/>
          </a:prstGeom>
          <a:noFill/>
        </p:spPr>
        <p:txBody>
          <a:bodyPr wrap="square" rtlCol="0">
            <a:spAutoFit/>
          </a:bodyPr>
          <a:lstStyle/>
          <a:p>
            <a:pPr algn="r"/>
            <a:r>
              <a:rPr lang="en-US" sz="1400" i="1">
                <a:solidFill>
                  <a:srgbClr val="FF0000"/>
                </a:solidFill>
              </a:rPr>
              <a:t>Additional resources requirements</a:t>
            </a:r>
          </a:p>
        </p:txBody>
      </p:sp>
    </p:spTree>
    <p:extLst>
      <p:ext uri="{BB962C8B-B14F-4D97-AF65-F5344CB8AC3E}">
        <p14:creationId xmlns:p14="http://schemas.microsoft.com/office/powerpoint/2010/main" val="85696645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Fundamental notation and definitions</a:t>
            </a:r>
          </a:p>
        </p:txBody>
      </p:sp>
      <p:sp>
        <p:nvSpPr>
          <p:cNvPr id="2" name="CasellaDiTesto 1">
            <a:extLst>
              <a:ext uri="{FF2B5EF4-FFF2-40B4-BE49-F238E27FC236}">
                <a16:creationId xmlns:a16="http://schemas.microsoft.com/office/drawing/2014/main" id="{7BA54DAF-C867-1B51-E81A-8AFD26270F4F}"/>
              </a:ext>
            </a:extLst>
          </p:cNvPr>
          <p:cNvSpPr txBox="1"/>
          <p:nvPr/>
        </p:nvSpPr>
        <p:spPr>
          <a:xfrm>
            <a:off x="402400" y="1575617"/>
            <a:ext cx="6502402" cy="1477328"/>
          </a:xfrm>
          <a:prstGeom prst="rect">
            <a:avLst/>
          </a:prstGeom>
          <a:noFill/>
        </p:spPr>
        <p:txBody>
          <a:bodyPr wrap="square" rtlCol="0">
            <a:spAutoFit/>
          </a:bodyPr>
          <a:lstStyle/>
          <a:p>
            <a:pPr>
              <a:spcBef>
                <a:spcPts val="600"/>
              </a:spcBef>
            </a:pPr>
            <a:r>
              <a:rPr lang="en-US" sz="1400" b="1" dirty="0"/>
              <a:t>Activity </a:t>
            </a:r>
          </a:p>
          <a:p>
            <a:pPr marL="447675" indent="-268288">
              <a:spcBef>
                <a:spcPts val="600"/>
              </a:spcBef>
              <a:buFont typeface="Arial" panose="020B0604020202020204" pitchFamily="34" charset="0"/>
              <a:buChar char="•"/>
            </a:pPr>
            <a:r>
              <a:rPr lang="en-US" sz="1400" dirty="0"/>
              <a:t>activity that transforms inputs into outputs</a:t>
            </a:r>
          </a:p>
          <a:p>
            <a:pPr marL="447675" indent="-268288">
              <a:spcBef>
                <a:spcPts val="600"/>
              </a:spcBef>
              <a:buFont typeface="Arial" panose="020B0604020202020204" pitchFamily="34" charset="0"/>
              <a:buChar char="•"/>
            </a:pPr>
            <a:r>
              <a:rPr lang="en-US" sz="1400" dirty="0"/>
              <a:t>synonyms: </a:t>
            </a:r>
            <a:r>
              <a:rPr lang="en-US" sz="1400" i="1" dirty="0"/>
              <a:t>unit process</a:t>
            </a:r>
            <a:r>
              <a:rPr lang="en-US" sz="1400" dirty="0"/>
              <a:t>, </a:t>
            </a:r>
            <a:r>
              <a:rPr lang="en-US" sz="1400" i="1" dirty="0"/>
              <a:t>process</a:t>
            </a:r>
            <a:r>
              <a:rPr lang="en-US" sz="1400" dirty="0"/>
              <a:t>, </a:t>
            </a:r>
            <a:r>
              <a:rPr lang="en-US" sz="1400" i="1" dirty="0"/>
              <a:t>technology</a:t>
            </a:r>
            <a:r>
              <a:rPr lang="en-US" sz="1400" dirty="0"/>
              <a:t>, </a:t>
            </a:r>
            <a:r>
              <a:rPr lang="en-US" sz="1400" i="1" dirty="0"/>
              <a:t>industry</a:t>
            </a:r>
            <a:r>
              <a:rPr lang="en-US" sz="1400" dirty="0"/>
              <a:t>, </a:t>
            </a:r>
            <a:r>
              <a:rPr lang="en-US" sz="1400" i="1" dirty="0"/>
              <a:t>sector</a:t>
            </a:r>
          </a:p>
          <a:p>
            <a:pPr marL="447675" indent="-268288">
              <a:spcBef>
                <a:spcPts val="600"/>
              </a:spcBef>
              <a:buFont typeface="Arial" panose="020B0604020202020204" pitchFamily="34" charset="0"/>
              <a:buChar char="•"/>
            </a:pPr>
            <a:r>
              <a:rPr lang="en-US" sz="1400" dirty="0"/>
              <a:t>transforms multiple inputs into one or multiple outputs</a:t>
            </a:r>
          </a:p>
          <a:p>
            <a:pPr marL="447675" indent="-268288">
              <a:spcBef>
                <a:spcPts val="600"/>
              </a:spcBef>
              <a:buFont typeface="Arial" panose="020B0604020202020204" pitchFamily="34" charset="0"/>
              <a:buChar char="•"/>
            </a:pPr>
            <a:r>
              <a:rPr lang="en-US" sz="1400" dirty="0"/>
              <a:t>represented by a “black box”</a:t>
            </a:r>
          </a:p>
        </p:txBody>
      </p:sp>
      <p:cxnSp>
        <p:nvCxnSpPr>
          <p:cNvPr id="5" name="Connettore diritto 4">
            <a:extLst>
              <a:ext uri="{FF2B5EF4-FFF2-40B4-BE49-F238E27FC236}">
                <a16:creationId xmlns:a16="http://schemas.microsoft.com/office/drawing/2014/main" id="{F2B409AD-02C0-3079-552C-16383D675232}"/>
              </a:ext>
            </a:extLst>
          </p:cNvPr>
          <p:cNvCxnSpPr>
            <a:cxnSpLocks/>
          </p:cNvCxnSpPr>
          <p:nvPr/>
        </p:nvCxnSpPr>
        <p:spPr>
          <a:xfrm>
            <a:off x="7970701" y="2266387"/>
            <a:ext cx="419342"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12781CF3-B9A3-967E-6F1E-039FACB06DBD}"/>
              </a:ext>
            </a:extLst>
          </p:cNvPr>
          <p:cNvSpPr txBox="1"/>
          <p:nvPr/>
        </p:nvSpPr>
        <p:spPr>
          <a:xfrm>
            <a:off x="6662845" y="1677674"/>
            <a:ext cx="1081455" cy="307777"/>
          </a:xfrm>
          <a:prstGeom prst="rect">
            <a:avLst/>
          </a:prstGeom>
          <a:noFill/>
        </p:spPr>
        <p:txBody>
          <a:bodyPr wrap="square" rtlCol="0">
            <a:spAutoFit/>
          </a:bodyPr>
          <a:lstStyle/>
          <a:p>
            <a:pPr algn="r"/>
            <a:r>
              <a:rPr lang="en-US" sz="1400"/>
              <a:t>Energy (J)</a:t>
            </a:r>
            <a:endParaRPr lang="en-US" sz="1400" i="1"/>
          </a:p>
        </p:txBody>
      </p:sp>
      <p:sp>
        <p:nvSpPr>
          <p:cNvPr id="8" name="CasellaDiTesto 7">
            <a:extLst>
              <a:ext uri="{FF2B5EF4-FFF2-40B4-BE49-F238E27FC236}">
                <a16:creationId xmlns:a16="http://schemas.microsoft.com/office/drawing/2014/main" id="{9C3DC389-27BF-DA77-1E8B-98CCD7F13237}"/>
              </a:ext>
            </a:extLst>
          </p:cNvPr>
          <p:cNvSpPr txBox="1"/>
          <p:nvPr/>
        </p:nvSpPr>
        <p:spPr>
          <a:xfrm>
            <a:off x="6298669" y="1982254"/>
            <a:ext cx="1455672" cy="307777"/>
          </a:xfrm>
          <a:prstGeom prst="rect">
            <a:avLst/>
          </a:prstGeom>
          <a:noFill/>
        </p:spPr>
        <p:txBody>
          <a:bodyPr wrap="square" rtlCol="0">
            <a:spAutoFit/>
          </a:bodyPr>
          <a:lstStyle/>
          <a:p>
            <a:pPr algn="r"/>
            <a:r>
              <a:rPr lang="en-US" sz="1400"/>
              <a:t>Raw wood (kg)</a:t>
            </a:r>
            <a:endParaRPr lang="en-US" sz="1400" i="1"/>
          </a:p>
        </p:txBody>
      </p:sp>
      <p:sp>
        <p:nvSpPr>
          <p:cNvPr id="9" name="CasellaDiTesto 8">
            <a:extLst>
              <a:ext uri="{FF2B5EF4-FFF2-40B4-BE49-F238E27FC236}">
                <a16:creationId xmlns:a16="http://schemas.microsoft.com/office/drawing/2014/main" id="{521D9017-E5C1-C63F-A74A-217101A74A7F}"/>
              </a:ext>
            </a:extLst>
          </p:cNvPr>
          <p:cNvSpPr txBox="1"/>
          <p:nvPr/>
        </p:nvSpPr>
        <p:spPr>
          <a:xfrm>
            <a:off x="10130294" y="1828365"/>
            <a:ext cx="1506020" cy="307777"/>
          </a:xfrm>
          <a:prstGeom prst="rect">
            <a:avLst/>
          </a:prstGeom>
          <a:noFill/>
        </p:spPr>
        <p:txBody>
          <a:bodyPr wrap="square" rtlCol="0">
            <a:spAutoFit/>
          </a:bodyPr>
          <a:lstStyle/>
          <a:p>
            <a:r>
              <a:rPr lang="en-US" sz="1400"/>
              <a:t>Furniture (units)</a:t>
            </a:r>
            <a:endParaRPr lang="en-US" sz="1400" i="1"/>
          </a:p>
        </p:txBody>
      </p:sp>
      <p:sp>
        <p:nvSpPr>
          <p:cNvPr id="10" name="CasellaDiTesto 9">
            <a:extLst>
              <a:ext uri="{FF2B5EF4-FFF2-40B4-BE49-F238E27FC236}">
                <a16:creationId xmlns:a16="http://schemas.microsoft.com/office/drawing/2014/main" id="{5D4901B5-C5E4-2526-E867-FBFD380687C3}"/>
              </a:ext>
            </a:extLst>
          </p:cNvPr>
          <p:cNvSpPr txBox="1"/>
          <p:nvPr/>
        </p:nvSpPr>
        <p:spPr>
          <a:xfrm>
            <a:off x="402400" y="3266445"/>
            <a:ext cx="4954603" cy="1400383"/>
          </a:xfrm>
          <a:prstGeom prst="rect">
            <a:avLst/>
          </a:prstGeom>
          <a:noFill/>
        </p:spPr>
        <p:txBody>
          <a:bodyPr wrap="square" rtlCol="0">
            <a:spAutoFit/>
          </a:bodyPr>
          <a:lstStyle/>
          <a:p>
            <a:pPr>
              <a:spcBef>
                <a:spcPts val="600"/>
              </a:spcBef>
            </a:pPr>
            <a:r>
              <a:rPr lang="en-US" sz="1400" b="1"/>
              <a:t>System </a:t>
            </a:r>
          </a:p>
          <a:p>
            <a:pPr marL="447675" indent="-268288">
              <a:spcBef>
                <a:spcPts val="600"/>
              </a:spcBef>
              <a:buFont typeface="Arial" panose="020B0604020202020204" pitchFamily="34" charset="0"/>
              <a:buChar char="•"/>
            </a:pPr>
            <a:r>
              <a:rPr lang="en-US" sz="1400"/>
              <a:t>collection of processes enclosed within a boundary, and linked by exchanges of inputs and outputs</a:t>
            </a:r>
          </a:p>
          <a:p>
            <a:pPr marL="447675" indent="-268288">
              <a:spcBef>
                <a:spcPts val="600"/>
              </a:spcBef>
              <a:buFont typeface="Arial" panose="020B0604020202020204" pitchFamily="34" charset="0"/>
              <a:buChar char="•"/>
            </a:pPr>
            <a:r>
              <a:rPr lang="en-US" sz="1400"/>
              <a:t>a system may be composed by a single process</a:t>
            </a:r>
          </a:p>
          <a:p>
            <a:pPr marL="447675" indent="-268288">
              <a:spcBef>
                <a:spcPts val="600"/>
              </a:spcBef>
              <a:buFont typeface="Arial" panose="020B0604020202020204" pitchFamily="34" charset="0"/>
              <a:buChar char="•"/>
            </a:pPr>
            <a:r>
              <a:rPr lang="en-US" sz="1400"/>
              <a:t>synonyms: </a:t>
            </a:r>
            <a:r>
              <a:rPr lang="en-US" sz="1400" i="1"/>
              <a:t>product system</a:t>
            </a:r>
          </a:p>
        </p:txBody>
      </p:sp>
      <p:sp>
        <p:nvSpPr>
          <p:cNvPr id="11" name="CasellaDiTesto 10">
            <a:extLst>
              <a:ext uri="{FF2B5EF4-FFF2-40B4-BE49-F238E27FC236}">
                <a16:creationId xmlns:a16="http://schemas.microsoft.com/office/drawing/2014/main" id="{9FBD9EE1-A510-6F06-626F-BE4037DE24DA}"/>
              </a:ext>
            </a:extLst>
          </p:cNvPr>
          <p:cNvSpPr txBox="1"/>
          <p:nvPr/>
        </p:nvSpPr>
        <p:spPr>
          <a:xfrm>
            <a:off x="402400" y="4955514"/>
            <a:ext cx="4387515" cy="1323439"/>
          </a:xfrm>
          <a:prstGeom prst="rect">
            <a:avLst/>
          </a:prstGeom>
          <a:noFill/>
        </p:spPr>
        <p:txBody>
          <a:bodyPr wrap="square" rtlCol="0">
            <a:spAutoFit/>
          </a:bodyPr>
          <a:lstStyle/>
          <a:p>
            <a:pPr>
              <a:spcBef>
                <a:spcPts val="600"/>
              </a:spcBef>
            </a:pPr>
            <a:r>
              <a:rPr lang="en-US" sz="1400" b="1" dirty="0"/>
              <a:t>Environment </a:t>
            </a:r>
          </a:p>
          <a:p>
            <a:pPr marL="447675" indent="-268288">
              <a:spcBef>
                <a:spcPts val="600"/>
              </a:spcBef>
              <a:buFont typeface="Arial" panose="020B0604020202020204" pitchFamily="34" charset="0"/>
              <a:buChar char="•"/>
            </a:pPr>
            <a:r>
              <a:rPr lang="en-US" sz="1400" dirty="0"/>
              <a:t>all things outside the boundary of the system (e.g. natural environment, other systems)</a:t>
            </a:r>
          </a:p>
          <a:p>
            <a:pPr marL="447675" indent="-268288">
              <a:spcBef>
                <a:spcPts val="600"/>
              </a:spcBef>
              <a:buFont typeface="Arial" panose="020B0604020202020204" pitchFamily="34" charset="0"/>
              <a:buChar char="•"/>
            </a:pPr>
            <a:r>
              <a:rPr lang="en-US" sz="1400" dirty="0"/>
              <a:t>it may interact with the system by exchanging flows of inputs and outputs</a:t>
            </a:r>
          </a:p>
        </p:txBody>
      </p:sp>
      <p:sp>
        <p:nvSpPr>
          <p:cNvPr id="12" name="CasellaDiTesto 11">
            <a:extLst>
              <a:ext uri="{FF2B5EF4-FFF2-40B4-BE49-F238E27FC236}">
                <a16:creationId xmlns:a16="http://schemas.microsoft.com/office/drawing/2014/main" id="{5770F43A-DC29-D581-2270-58CD7CAB69CC}"/>
              </a:ext>
            </a:extLst>
          </p:cNvPr>
          <p:cNvSpPr txBox="1"/>
          <p:nvPr/>
        </p:nvSpPr>
        <p:spPr>
          <a:xfrm>
            <a:off x="10250239" y="5249191"/>
            <a:ext cx="1470843" cy="307777"/>
          </a:xfrm>
          <a:prstGeom prst="rect">
            <a:avLst/>
          </a:prstGeom>
          <a:noFill/>
        </p:spPr>
        <p:txBody>
          <a:bodyPr wrap="square" rtlCol="0">
            <a:spAutoFit/>
          </a:bodyPr>
          <a:lstStyle/>
          <a:p>
            <a:r>
              <a:rPr lang="en-US" sz="1400">
                <a:solidFill>
                  <a:srgbClr val="FF0000"/>
                </a:solidFill>
              </a:rPr>
              <a:t>Environment</a:t>
            </a:r>
          </a:p>
        </p:txBody>
      </p:sp>
      <p:sp>
        <p:nvSpPr>
          <p:cNvPr id="13" name="CasellaDiTesto 12">
            <a:extLst>
              <a:ext uri="{FF2B5EF4-FFF2-40B4-BE49-F238E27FC236}">
                <a16:creationId xmlns:a16="http://schemas.microsoft.com/office/drawing/2014/main" id="{00A26DCD-3B9B-6951-EDFE-A7EF2CFE8412}"/>
              </a:ext>
            </a:extLst>
          </p:cNvPr>
          <p:cNvSpPr txBox="1"/>
          <p:nvPr/>
        </p:nvSpPr>
        <p:spPr>
          <a:xfrm>
            <a:off x="10227789" y="3327205"/>
            <a:ext cx="1470843" cy="523220"/>
          </a:xfrm>
          <a:prstGeom prst="rect">
            <a:avLst/>
          </a:prstGeom>
          <a:noFill/>
        </p:spPr>
        <p:txBody>
          <a:bodyPr wrap="square" rtlCol="0">
            <a:spAutoFit/>
          </a:bodyPr>
          <a:lstStyle/>
          <a:p>
            <a:r>
              <a:rPr lang="en-US" sz="1400">
                <a:solidFill>
                  <a:srgbClr val="FF0000"/>
                </a:solidFill>
              </a:rPr>
              <a:t>System boundary</a:t>
            </a:r>
          </a:p>
        </p:txBody>
      </p:sp>
      <p:sp>
        <p:nvSpPr>
          <p:cNvPr id="14" name="CasellaDiTesto 13">
            <a:extLst>
              <a:ext uri="{FF2B5EF4-FFF2-40B4-BE49-F238E27FC236}">
                <a16:creationId xmlns:a16="http://schemas.microsoft.com/office/drawing/2014/main" id="{C44A2ABF-A8DA-00F1-2A34-560E5852C912}"/>
              </a:ext>
            </a:extLst>
          </p:cNvPr>
          <p:cNvSpPr txBox="1"/>
          <p:nvPr/>
        </p:nvSpPr>
        <p:spPr>
          <a:xfrm>
            <a:off x="6551409" y="2274735"/>
            <a:ext cx="1193098" cy="307777"/>
          </a:xfrm>
          <a:prstGeom prst="rect">
            <a:avLst/>
          </a:prstGeom>
          <a:noFill/>
        </p:spPr>
        <p:txBody>
          <a:bodyPr wrap="square" rtlCol="0">
            <a:spAutoFit/>
          </a:bodyPr>
          <a:lstStyle/>
          <a:p>
            <a:pPr algn="r"/>
            <a:r>
              <a:rPr lang="en-US" sz="1400"/>
              <a:t>Services (€)</a:t>
            </a:r>
            <a:endParaRPr lang="en-US" sz="1400" i="1"/>
          </a:p>
        </p:txBody>
      </p:sp>
      <p:sp>
        <p:nvSpPr>
          <p:cNvPr id="15" name="Parentesi graffa chiusa 14">
            <a:extLst>
              <a:ext uri="{FF2B5EF4-FFF2-40B4-BE49-F238E27FC236}">
                <a16:creationId xmlns:a16="http://schemas.microsoft.com/office/drawing/2014/main" id="{4C322B0B-23DF-1091-1CC5-289AF701BB68}"/>
              </a:ext>
            </a:extLst>
          </p:cNvPr>
          <p:cNvSpPr/>
          <p:nvPr/>
        </p:nvSpPr>
        <p:spPr>
          <a:xfrm>
            <a:off x="7777346" y="1760304"/>
            <a:ext cx="160309" cy="1021264"/>
          </a:xfrm>
          <a:prstGeom prst="righ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CasellaDiTesto 15">
            <a:extLst>
              <a:ext uri="{FF2B5EF4-FFF2-40B4-BE49-F238E27FC236}">
                <a16:creationId xmlns:a16="http://schemas.microsoft.com/office/drawing/2014/main" id="{52310750-3759-F8E2-FCA1-BA7F79B13DE3}"/>
              </a:ext>
            </a:extLst>
          </p:cNvPr>
          <p:cNvSpPr txBox="1"/>
          <p:nvPr/>
        </p:nvSpPr>
        <p:spPr>
          <a:xfrm>
            <a:off x="6551409" y="2586029"/>
            <a:ext cx="1193098" cy="307777"/>
          </a:xfrm>
          <a:prstGeom prst="rect">
            <a:avLst/>
          </a:prstGeom>
          <a:noFill/>
        </p:spPr>
        <p:txBody>
          <a:bodyPr wrap="square" rtlCol="0">
            <a:spAutoFit/>
          </a:bodyPr>
          <a:lstStyle/>
          <a:p>
            <a:pPr algn="r"/>
            <a:r>
              <a:rPr lang="en-US" sz="1400"/>
              <a:t>Labor (h)</a:t>
            </a:r>
            <a:endParaRPr lang="en-US" sz="1400" i="1"/>
          </a:p>
        </p:txBody>
      </p:sp>
      <p:cxnSp>
        <p:nvCxnSpPr>
          <p:cNvPr id="17" name="Connettore diritto 16">
            <a:extLst>
              <a:ext uri="{FF2B5EF4-FFF2-40B4-BE49-F238E27FC236}">
                <a16:creationId xmlns:a16="http://schemas.microsoft.com/office/drawing/2014/main" id="{70BA9092-7228-465B-F3AA-30B659288701}"/>
              </a:ext>
            </a:extLst>
          </p:cNvPr>
          <p:cNvCxnSpPr>
            <a:cxnSpLocks/>
          </p:cNvCxnSpPr>
          <p:nvPr/>
        </p:nvCxnSpPr>
        <p:spPr>
          <a:xfrm>
            <a:off x="9484551" y="2266387"/>
            <a:ext cx="419342"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Parentesi graffa chiusa 17">
            <a:extLst>
              <a:ext uri="{FF2B5EF4-FFF2-40B4-BE49-F238E27FC236}">
                <a16:creationId xmlns:a16="http://schemas.microsoft.com/office/drawing/2014/main" id="{EF3F5CB4-003A-7838-E2D7-C723E4EE9072}"/>
              </a:ext>
            </a:extLst>
          </p:cNvPr>
          <p:cNvSpPr/>
          <p:nvPr/>
        </p:nvSpPr>
        <p:spPr>
          <a:xfrm rot="10800000">
            <a:off x="9936939" y="1760304"/>
            <a:ext cx="160309" cy="1021264"/>
          </a:xfrm>
          <a:prstGeom prst="righ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CasellaDiTesto 18">
            <a:extLst>
              <a:ext uri="{FF2B5EF4-FFF2-40B4-BE49-F238E27FC236}">
                <a16:creationId xmlns:a16="http://schemas.microsoft.com/office/drawing/2014/main" id="{505569C2-8DD6-9918-7E57-46BCB0EB827A}"/>
              </a:ext>
            </a:extLst>
          </p:cNvPr>
          <p:cNvSpPr txBox="1"/>
          <p:nvPr/>
        </p:nvSpPr>
        <p:spPr>
          <a:xfrm>
            <a:off x="10130294" y="2113165"/>
            <a:ext cx="1506020" cy="307777"/>
          </a:xfrm>
          <a:prstGeom prst="rect">
            <a:avLst/>
          </a:prstGeom>
          <a:noFill/>
        </p:spPr>
        <p:txBody>
          <a:bodyPr wrap="square" rtlCol="0">
            <a:spAutoFit/>
          </a:bodyPr>
          <a:lstStyle/>
          <a:p>
            <a:r>
              <a:rPr lang="en-US" sz="1400"/>
              <a:t>Scrap (kg)</a:t>
            </a:r>
            <a:endParaRPr lang="en-US" sz="1400" i="1"/>
          </a:p>
        </p:txBody>
      </p:sp>
      <p:sp>
        <p:nvSpPr>
          <p:cNvPr id="20" name="CasellaDiTesto 19">
            <a:extLst>
              <a:ext uri="{FF2B5EF4-FFF2-40B4-BE49-F238E27FC236}">
                <a16:creationId xmlns:a16="http://schemas.microsoft.com/office/drawing/2014/main" id="{88524A96-DC30-B301-390B-FA47022D791F}"/>
              </a:ext>
            </a:extLst>
          </p:cNvPr>
          <p:cNvSpPr txBox="1"/>
          <p:nvPr/>
        </p:nvSpPr>
        <p:spPr>
          <a:xfrm>
            <a:off x="10130293" y="2420942"/>
            <a:ext cx="1710737" cy="307777"/>
          </a:xfrm>
          <a:prstGeom prst="rect">
            <a:avLst/>
          </a:prstGeom>
          <a:noFill/>
        </p:spPr>
        <p:txBody>
          <a:bodyPr wrap="square" rtlCol="0">
            <a:spAutoFit/>
          </a:bodyPr>
          <a:lstStyle/>
          <a:p>
            <a:r>
              <a:rPr lang="en-US" sz="1400"/>
              <a:t>Air emissions (kg)</a:t>
            </a:r>
            <a:endParaRPr lang="en-US" sz="1400" i="1"/>
          </a:p>
        </p:txBody>
      </p:sp>
      <p:sp>
        <p:nvSpPr>
          <p:cNvPr id="21" name="Ovale 20">
            <a:extLst>
              <a:ext uri="{FF2B5EF4-FFF2-40B4-BE49-F238E27FC236}">
                <a16:creationId xmlns:a16="http://schemas.microsoft.com/office/drawing/2014/main" id="{D5556869-37F5-98DB-0E22-626E59C1DB63}"/>
              </a:ext>
            </a:extLst>
          </p:cNvPr>
          <p:cNvSpPr/>
          <p:nvPr/>
        </p:nvSpPr>
        <p:spPr>
          <a:xfrm>
            <a:off x="8616441" y="1955353"/>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a:t>
            </a:r>
          </a:p>
        </p:txBody>
      </p:sp>
      <p:sp>
        <p:nvSpPr>
          <p:cNvPr id="22" name="CasellaDiTesto 21">
            <a:extLst>
              <a:ext uri="{FF2B5EF4-FFF2-40B4-BE49-F238E27FC236}">
                <a16:creationId xmlns:a16="http://schemas.microsoft.com/office/drawing/2014/main" id="{D78285C2-CB2E-38FF-2BB6-B1904B9D3AED}"/>
              </a:ext>
            </a:extLst>
          </p:cNvPr>
          <p:cNvSpPr txBox="1"/>
          <p:nvPr/>
        </p:nvSpPr>
        <p:spPr>
          <a:xfrm>
            <a:off x="8379893" y="1575617"/>
            <a:ext cx="1524000" cy="338554"/>
          </a:xfrm>
          <a:prstGeom prst="rect">
            <a:avLst/>
          </a:prstGeom>
          <a:noFill/>
        </p:spPr>
        <p:txBody>
          <a:bodyPr wrap="square">
            <a:spAutoFit/>
          </a:bodyPr>
          <a:lstStyle/>
          <a:p>
            <a:r>
              <a:rPr lang="en-US" sz="1600" dirty="0">
                <a:solidFill>
                  <a:srgbClr val="FF0000"/>
                </a:solidFill>
              </a:rPr>
              <a:t>Activity</a:t>
            </a:r>
            <a:endParaRPr lang="en-US" sz="1600" dirty="0"/>
          </a:p>
        </p:txBody>
      </p:sp>
      <p:sp>
        <p:nvSpPr>
          <p:cNvPr id="23" name="Ovale 22">
            <a:extLst>
              <a:ext uri="{FF2B5EF4-FFF2-40B4-BE49-F238E27FC236}">
                <a16:creationId xmlns:a16="http://schemas.microsoft.com/office/drawing/2014/main" id="{F8D91BC6-2E3B-300C-2593-4A3AC93CA703}"/>
              </a:ext>
            </a:extLst>
          </p:cNvPr>
          <p:cNvSpPr/>
          <p:nvPr/>
        </p:nvSpPr>
        <p:spPr>
          <a:xfrm>
            <a:off x="7837003" y="3913764"/>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24" name="Ovale 23">
            <a:extLst>
              <a:ext uri="{FF2B5EF4-FFF2-40B4-BE49-F238E27FC236}">
                <a16:creationId xmlns:a16="http://schemas.microsoft.com/office/drawing/2014/main" id="{2DD02C24-31FC-9A84-39C2-8323E426B696}"/>
              </a:ext>
            </a:extLst>
          </p:cNvPr>
          <p:cNvSpPr/>
          <p:nvPr/>
        </p:nvSpPr>
        <p:spPr>
          <a:xfrm>
            <a:off x="8750980" y="4976702"/>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25" name="Rettangolo 24">
            <a:extLst>
              <a:ext uri="{FF2B5EF4-FFF2-40B4-BE49-F238E27FC236}">
                <a16:creationId xmlns:a16="http://schemas.microsoft.com/office/drawing/2014/main" id="{1332E79A-CF83-E50C-91C2-1CE96B707FB4}"/>
              </a:ext>
            </a:extLst>
          </p:cNvPr>
          <p:cNvSpPr/>
          <p:nvPr/>
        </p:nvSpPr>
        <p:spPr>
          <a:xfrm>
            <a:off x="7495144" y="3719061"/>
            <a:ext cx="2242594" cy="2175454"/>
          </a:xfrm>
          <a:prstGeom prst="rect">
            <a:avLst/>
          </a:prstGeom>
          <a:ln w="2857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6" name="CasellaDiTesto 25">
            <a:extLst>
              <a:ext uri="{FF2B5EF4-FFF2-40B4-BE49-F238E27FC236}">
                <a16:creationId xmlns:a16="http://schemas.microsoft.com/office/drawing/2014/main" id="{C62F6813-7B2C-279C-A004-2E3C27DA9579}"/>
              </a:ext>
            </a:extLst>
          </p:cNvPr>
          <p:cNvSpPr txBox="1"/>
          <p:nvPr/>
        </p:nvSpPr>
        <p:spPr>
          <a:xfrm>
            <a:off x="7598319" y="5523583"/>
            <a:ext cx="904728" cy="307777"/>
          </a:xfrm>
          <a:prstGeom prst="rect">
            <a:avLst/>
          </a:prstGeom>
          <a:noFill/>
        </p:spPr>
        <p:txBody>
          <a:bodyPr wrap="square" rtlCol="0">
            <a:spAutoFit/>
          </a:bodyPr>
          <a:lstStyle/>
          <a:p>
            <a:r>
              <a:rPr lang="en-US" sz="1400">
                <a:solidFill>
                  <a:srgbClr val="FF0000"/>
                </a:solidFill>
              </a:rPr>
              <a:t>System</a:t>
            </a:r>
          </a:p>
        </p:txBody>
      </p:sp>
      <p:cxnSp>
        <p:nvCxnSpPr>
          <p:cNvPr id="27" name="Connettore diritto 26">
            <a:extLst>
              <a:ext uri="{FF2B5EF4-FFF2-40B4-BE49-F238E27FC236}">
                <a16:creationId xmlns:a16="http://schemas.microsoft.com/office/drawing/2014/main" id="{B19AA7F7-3F52-AF4D-8A68-37BFE397F9BA}"/>
              </a:ext>
            </a:extLst>
          </p:cNvPr>
          <p:cNvCxnSpPr>
            <a:cxnSpLocks/>
          </p:cNvCxnSpPr>
          <p:nvPr/>
        </p:nvCxnSpPr>
        <p:spPr>
          <a:xfrm flipV="1">
            <a:off x="9741556" y="3588815"/>
            <a:ext cx="409018" cy="565050"/>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cxnSp>
        <p:nvCxnSpPr>
          <p:cNvPr id="28" name="Connettore diritto 27">
            <a:extLst>
              <a:ext uri="{FF2B5EF4-FFF2-40B4-BE49-F238E27FC236}">
                <a16:creationId xmlns:a16="http://schemas.microsoft.com/office/drawing/2014/main" id="{B6004B3B-9D62-15A7-E501-D10EBDABC873}"/>
              </a:ext>
            </a:extLst>
          </p:cNvPr>
          <p:cNvCxnSpPr>
            <a:cxnSpLocks/>
          </p:cNvCxnSpPr>
          <p:nvPr/>
        </p:nvCxnSpPr>
        <p:spPr>
          <a:xfrm flipH="1">
            <a:off x="7092141" y="4387034"/>
            <a:ext cx="765359" cy="175876"/>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29" name="CasellaDiTesto 28">
            <a:extLst>
              <a:ext uri="{FF2B5EF4-FFF2-40B4-BE49-F238E27FC236}">
                <a16:creationId xmlns:a16="http://schemas.microsoft.com/office/drawing/2014/main" id="{1F8CBB27-1B5D-7EBA-FCEE-FD9B09A8FF7B}"/>
              </a:ext>
            </a:extLst>
          </p:cNvPr>
          <p:cNvSpPr txBox="1"/>
          <p:nvPr/>
        </p:nvSpPr>
        <p:spPr>
          <a:xfrm>
            <a:off x="6012768" y="4399245"/>
            <a:ext cx="1099025" cy="307777"/>
          </a:xfrm>
          <a:prstGeom prst="rect">
            <a:avLst/>
          </a:prstGeom>
          <a:noFill/>
        </p:spPr>
        <p:txBody>
          <a:bodyPr wrap="square" rtlCol="0">
            <a:spAutoFit/>
          </a:bodyPr>
          <a:lstStyle/>
          <a:p>
            <a:r>
              <a:rPr lang="en-US" sz="1400" dirty="0">
                <a:solidFill>
                  <a:srgbClr val="FF0000"/>
                </a:solidFill>
              </a:rPr>
              <a:t>Activity</a:t>
            </a:r>
          </a:p>
        </p:txBody>
      </p:sp>
      <p:cxnSp>
        <p:nvCxnSpPr>
          <p:cNvPr id="30" name="Connettore diritto 29">
            <a:extLst>
              <a:ext uri="{FF2B5EF4-FFF2-40B4-BE49-F238E27FC236}">
                <a16:creationId xmlns:a16="http://schemas.microsoft.com/office/drawing/2014/main" id="{8D7934C3-3D0F-6D08-DBFC-432E0A18DF51}"/>
              </a:ext>
            </a:extLst>
          </p:cNvPr>
          <p:cNvCxnSpPr>
            <a:cxnSpLocks/>
          </p:cNvCxnSpPr>
          <p:nvPr/>
        </p:nvCxnSpPr>
        <p:spPr>
          <a:xfrm flipH="1" flipV="1">
            <a:off x="7092141" y="4579808"/>
            <a:ext cx="1643919" cy="669383"/>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858776"/>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Fundamental notation and definitions</a:t>
            </a:r>
          </a:p>
        </p:txBody>
      </p:sp>
      <p:sp>
        <p:nvSpPr>
          <p:cNvPr id="2" name="CasellaDiTesto 1">
            <a:extLst>
              <a:ext uri="{FF2B5EF4-FFF2-40B4-BE49-F238E27FC236}">
                <a16:creationId xmlns:a16="http://schemas.microsoft.com/office/drawing/2014/main" id="{D0081DE3-8B93-CE91-B6A5-1A06336B4303}"/>
              </a:ext>
            </a:extLst>
          </p:cNvPr>
          <p:cNvSpPr txBox="1"/>
          <p:nvPr/>
        </p:nvSpPr>
        <p:spPr>
          <a:xfrm>
            <a:off x="402400" y="1447801"/>
            <a:ext cx="6502402" cy="1477328"/>
          </a:xfrm>
          <a:prstGeom prst="rect">
            <a:avLst/>
          </a:prstGeom>
          <a:noFill/>
        </p:spPr>
        <p:txBody>
          <a:bodyPr wrap="square" rtlCol="0">
            <a:spAutoFit/>
          </a:bodyPr>
          <a:lstStyle/>
          <a:p>
            <a:pPr>
              <a:spcBef>
                <a:spcPts val="600"/>
              </a:spcBef>
            </a:pPr>
            <a:r>
              <a:rPr lang="en-US" sz="1400" b="1" dirty="0"/>
              <a:t>Commodity </a:t>
            </a:r>
          </a:p>
          <a:p>
            <a:pPr marL="447675" indent="-268288">
              <a:spcBef>
                <a:spcPts val="600"/>
              </a:spcBef>
              <a:buFont typeface="Arial" panose="020B0604020202020204" pitchFamily="34" charset="0"/>
              <a:buChar char="•"/>
            </a:pPr>
            <a:r>
              <a:rPr lang="en-US" sz="1400" dirty="0"/>
              <a:t>any goods or service, inputs or outputs of processes</a:t>
            </a:r>
          </a:p>
          <a:p>
            <a:pPr marL="447675" indent="-268288">
              <a:spcBef>
                <a:spcPts val="600"/>
              </a:spcBef>
              <a:buFont typeface="Arial" panose="020B0604020202020204" pitchFamily="34" charset="0"/>
              <a:buChar char="•"/>
            </a:pPr>
            <a:r>
              <a:rPr lang="en-US" sz="1400" dirty="0"/>
              <a:t>synonyms: </a:t>
            </a:r>
            <a:r>
              <a:rPr lang="en-US" sz="1400" i="1" dirty="0"/>
              <a:t>flow</a:t>
            </a:r>
            <a:r>
              <a:rPr lang="en-US" sz="1400" dirty="0"/>
              <a:t>, </a:t>
            </a:r>
            <a:r>
              <a:rPr lang="en-US" sz="1400" i="1" dirty="0"/>
              <a:t>product</a:t>
            </a:r>
          </a:p>
          <a:p>
            <a:pPr marL="447675" indent="-268288">
              <a:spcBef>
                <a:spcPts val="600"/>
              </a:spcBef>
              <a:buFont typeface="Arial" panose="020B0604020202020204" pitchFamily="34" charset="0"/>
              <a:buChar char="•"/>
            </a:pPr>
            <a:r>
              <a:rPr lang="en-US" sz="1400" dirty="0"/>
              <a:t>quantifiable by physical or monetary units (e.g. kg, Joule, €, …)</a:t>
            </a:r>
          </a:p>
          <a:p>
            <a:pPr marL="447675" indent="-268288">
              <a:spcBef>
                <a:spcPts val="600"/>
              </a:spcBef>
              <a:buFont typeface="Arial" panose="020B0604020202020204" pitchFamily="34" charset="0"/>
              <a:buChar char="•"/>
            </a:pPr>
            <a:r>
              <a:rPr lang="en-US" sz="1400" dirty="0"/>
              <a:t>represented by arrowed lines</a:t>
            </a:r>
          </a:p>
        </p:txBody>
      </p:sp>
      <p:sp>
        <p:nvSpPr>
          <p:cNvPr id="5" name="CasellaDiTesto 4">
            <a:extLst>
              <a:ext uri="{FF2B5EF4-FFF2-40B4-BE49-F238E27FC236}">
                <a16:creationId xmlns:a16="http://schemas.microsoft.com/office/drawing/2014/main" id="{FF6A564D-993A-37C1-3848-3FBAC47CDF4F}"/>
              </a:ext>
            </a:extLst>
          </p:cNvPr>
          <p:cNvSpPr txBox="1"/>
          <p:nvPr/>
        </p:nvSpPr>
        <p:spPr>
          <a:xfrm>
            <a:off x="757454" y="3477871"/>
            <a:ext cx="4654791" cy="723275"/>
          </a:xfrm>
          <a:prstGeom prst="rect">
            <a:avLst/>
          </a:prstGeom>
          <a:noFill/>
        </p:spPr>
        <p:txBody>
          <a:bodyPr wrap="square" rtlCol="0">
            <a:spAutoFit/>
          </a:bodyPr>
          <a:lstStyle/>
          <a:p>
            <a:pPr>
              <a:spcBef>
                <a:spcPts val="600"/>
              </a:spcBef>
            </a:pPr>
            <a:r>
              <a:rPr lang="en-US" sz="1200" b="1">
                <a:solidFill>
                  <a:schemeClr val="accent2"/>
                </a:solidFill>
              </a:rPr>
              <a:t>intermediate demand</a:t>
            </a:r>
          </a:p>
          <a:p>
            <a:pPr marL="177800">
              <a:spcBef>
                <a:spcPts val="600"/>
              </a:spcBef>
            </a:pPr>
            <a:r>
              <a:rPr lang="en-US" sz="1200"/>
              <a:t>products exchanged among processes inside system boundaries (also named </a:t>
            </a:r>
            <a:r>
              <a:rPr lang="en-US" sz="1200" i="1"/>
              <a:t>“intermediate transaction”</a:t>
            </a:r>
            <a:r>
              <a:rPr lang="en-US" sz="1200"/>
              <a:t>)</a:t>
            </a:r>
          </a:p>
        </p:txBody>
      </p:sp>
      <p:sp>
        <p:nvSpPr>
          <p:cNvPr id="7" name="CasellaDiTesto 6">
            <a:extLst>
              <a:ext uri="{FF2B5EF4-FFF2-40B4-BE49-F238E27FC236}">
                <a16:creationId xmlns:a16="http://schemas.microsoft.com/office/drawing/2014/main" id="{16FC3C93-D177-7182-7AB7-5CD894AF6ADD}"/>
              </a:ext>
            </a:extLst>
          </p:cNvPr>
          <p:cNvSpPr txBox="1"/>
          <p:nvPr/>
        </p:nvSpPr>
        <p:spPr>
          <a:xfrm>
            <a:off x="740742" y="4385202"/>
            <a:ext cx="4672368" cy="723275"/>
          </a:xfrm>
          <a:prstGeom prst="rect">
            <a:avLst/>
          </a:prstGeom>
          <a:noFill/>
        </p:spPr>
        <p:txBody>
          <a:bodyPr wrap="square" rtlCol="0">
            <a:spAutoFit/>
          </a:bodyPr>
          <a:lstStyle/>
          <a:p>
            <a:pPr>
              <a:spcBef>
                <a:spcPts val="600"/>
              </a:spcBef>
            </a:pPr>
            <a:r>
              <a:rPr lang="en-US" sz="1200" b="1">
                <a:solidFill>
                  <a:schemeClr val="accent2"/>
                </a:solidFill>
              </a:rPr>
              <a:t>final demand</a:t>
            </a:r>
          </a:p>
          <a:p>
            <a:pPr marL="177800">
              <a:spcBef>
                <a:spcPts val="600"/>
              </a:spcBef>
            </a:pPr>
            <a:r>
              <a:rPr lang="en-US" sz="1200"/>
              <a:t>products delivered as output of the system (also named </a:t>
            </a:r>
            <a:r>
              <a:rPr lang="en-US" sz="1200" i="1"/>
              <a:t>“useful product” </a:t>
            </a:r>
            <a:r>
              <a:rPr lang="en-US" sz="1200"/>
              <a:t>or </a:t>
            </a:r>
            <a:r>
              <a:rPr lang="en-US" sz="1200" i="1"/>
              <a:t>“functional unit”</a:t>
            </a:r>
            <a:r>
              <a:rPr lang="en-US" sz="1200"/>
              <a:t>)</a:t>
            </a:r>
          </a:p>
        </p:txBody>
      </p:sp>
      <p:sp>
        <p:nvSpPr>
          <p:cNvPr id="8" name="CasellaDiTesto 7">
            <a:extLst>
              <a:ext uri="{FF2B5EF4-FFF2-40B4-BE49-F238E27FC236}">
                <a16:creationId xmlns:a16="http://schemas.microsoft.com/office/drawing/2014/main" id="{18E90ED4-D328-10B0-3809-01B71D8C5363}"/>
              </a:ext>
            </a:extLst>
          </p:cNvPr>
          <p:cNvSpPr txBox="1"/>
          <p:nvPr/>
        </p:nvSpPr>
        <p:spPr>
          <a:xfrm>
            <a:off x="740741" y="5240558"/>
            <a:ext cx="4672369" cy="1354217"/>
          </a:xfrm>
          <a:prstGeom prst="rect">
            <a:avLst/>
          </a:prstGeom>
          <a:noFill/>
        </p:spPr>
        <p:txBody>
          <a:bodyPr wrap="square" rtlCol="0">
            <a:spAutoFit/>
          </a:bodyPr>
          <a:lstStyle/>
          <a:p>
            <a:pPr>
              <a:spcBef>
                <a:spcPts val="600"/>
              </a:spcBef>
            </a:pPr>
            <a:r>
              <a:rPr lang="en-US" sz="1200" b="1">
                <a:solidFill>
                  <a:schemeClr val="accent2"/>
                </a:solidFill>
              </a:rPr>
              <a:t>environmental transaction </a:t>
            </a:r>
          </a:p>
          <a:p>
            <a:pPr marL="177800">
              <a:spcBef>
                <a:spcPts val="600"/>
              </a:spcBef>
            </a:pPr>
            <a:r>
              <a:rPr lang="en-US" sz="1200"/>
              <a:t>material or energy inputs/outputs crossing system boundary different from the final demand.</a:t>
            </a:r>
          </a:p>
          <a:p>
            <a:pPr marL="177800">
              <a:spcBef>
                <a:spcPts val="600"/>
              </a:spcBef>
            </a:pPr>
            <a:r>
              <a:rPr lang="en-US" sz="1200"/>
              <a:t>if there are not previous/subsequent human transformations, these are named </a:t>
            </a:r>
            <a:r>
              <a:rPr lang="en-US" sz="1200" i="1"/>
              <a:t>“elementary flows”, </a:t>
            </a:r>
            <a:r>
              <a:rPr lang="en-US" sz="1200"/>
              <a:t>usually represented by dotted line.</a:t>
            </a:r>
          </a:p>
        </p:txBody>
      </p:sp>
      <p:cxnSp>
        <p:nvCxnSpPr>
          <p:cNvPr id="9" name="Connettore diritto 8">
            <a:extLst>
              <a:ext uri="{FF2B5EF4-FFF2-40B4-BE49-F238E27FC236}">
                <a16:creationId xmlns:a16="http://schemas.microsoft.com/office/drawing/2014/main" id="{F9756623-D708-0B08-9379-F66B7DF1D84D}"/>
              </a:ext>
            </a:extLst>
          </p:cNvPr>
          <p:cNvCxnSpPr>
            <a:cxnSpLocks/>
          </p:cNvCxnSpPr>
          <p:nvPr/>
        </p:nvCxnSpPr>
        <p:spPr>
          <a:xfrm>
            <a:off x="8648423" y="3194969"/>
            <a:ext cx="1794391"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0FF1C2EE-18A3-D28E-F5FD-1329045533CA}"/>
              </a:ext>
            </a:extLst>
          </p:cNvPr>
          <p:cNvSpPr txBox="1"/>
          <p:nvPr/>
        </p:nvSpPr>
        <p:spPr>
          <a:xfrm>
            <a:off x="7644506" y="5271606"/>
            <a:ext cx="1470843" cy="307777"/>
          </a:xfrm>
          <a:prstGeom prst="rect">
            <a:avLst/>
          </a:prstGeom>
          <a:noFill/>
        </p:spPr>
        <p:txBody>
          <a:bodyPr wrap="square" rtlCol="0">
            <a:spAutoFit/>
          </a:bodyPr>
          <a:lstStyle/>
          <a:p>
            <a:r>
              <a:rPr lang="en-US" sz="1400">
                <a:solidFill>
                  <a:srgbClr val="FF0000"/>
                </a:solidFill>
              </a:rPr>
              <a:t>Environment</a:t>
            </a:r>
          </a:p>
        </p:txBody>
      </p:sp>
      <p:sp>
        <p:nvSpPr>
          <p:cNvPr id="11" name="CasellaDiTesto 10">
            <a:extLst>
              <a:ext uri="{FF2B5EF4-FFF2-40B4-BE49-F238E27FC236}">
                <a16:creationId xmlns:a16="http://schemas.microsoft.com/office/drawing/2014/main" id="{DB1DE85A-1963-308F-BB5E-12D44D836F92}"/>
              </a:ext>
            </a:extLst>
          </p:cNvPr>
          <p:cNvSpPr txBox="1"/>
          <p:nvPr/>
        </p:nvSpPr>
        <p:spPr>
          <a:xfrm>
            <a:off x="9675194" y="5219514"/>
            <a:ext cx="1470843" cy="523220"/>
          </a:xfrm>
          <a:prstGeom prst="rect">
            <a:avLst/>
          </a:prstGeom>
          <a:noFill/>
        </p:spPr>
        <p:txBody>
          <a:bodyPr wrap="square" rtlCol="0">
            <a:spAutoFit/>
          </a:bodyPr>
          <a:lstStyle/>
          <a:p>
            <a:r>
              <a:rPr lang="en-US" sz="1400">
                <a:solidFill>
                  <a:srgbClr val="FF0000"/>
                </a:solidFill>
              </a:rPr>
              <a:t>System boundary</a:t>
            </a:r>
          </a:p>
        </p:txBody>
      </p:sp>
      <p:sp>
        <p:nvSpPr>
          <p:cNvPr id="12" name="Ovale 11">
            <a:extLst>
              <a:ext uri="{FF2B5EF4-FFF2-40B4-BE49-F238E27FC236}">
                <a16:creationId xmlns:a16="http://schemas.microsoft.com/office/drawing/2014/main" id="{594A83FB-890E-03B0-038B-BA1B9B7B882F}"/>
              </a:ext>
            </a:extLst>
          </p:cNvPr>
          <p:cNvSpPr/>
          <p:nvPr/>
        </p:nvSpPr>
        <p:spPr>
          <a:xfrm>
            <a:off x="7965598" y="2866521"/>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13" name="Ovale 12">
            <a:extLst>
              <a:ext uri="{FF2B5EF4-FFF2-40B4-BE49-F238E27FC236}">
                <a16:creationId xmlns:a16="http://schemas.microsoft.com/office/drawing/2014/main" id="{D29C3D61-6319-5427-DB7B-B22B4F57B6AA}"/>
              </a:ext>
            </a:extLst>
          </p:cNvPr>
          <p:cNvSpPr/>
          <p:nvPr/>
        </p:nvSpPr>
        <p:spPr>
          <a:xfrm>
            <a:off x="8879575" y="3929459"/>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14" name="Rettangolo 13">
            <a:extLst>
              <a:ext uri="{FF2B5EF4-FFF2-40B4-BE49-F238E27FC236}">
                <a16:creationId xmlns:a16="http://schemas.microsoft.com/office/drawing/2014/main" id="{74386A5D-280C-4412-1324-5FD218FF247E}"/>
              </a:ext>
            </a:extLst>
          </p:cNvPr>
          <p:cNvSpPr/>
          <p:nvPr/>
        </p:nvSpPr>
        <p:spPr>
          <a:xfrm>
            <a:off x="7623739" y="2671818"/>
            <a:ext cx="2242594" cy="2175454"/>
          </a:xfrm>
          <a:prstGeom prst="rect">
            <a:avLst/>
          </a:prstGeom>
          <a:ln w="2857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5" name="CasellaDiTesto 14">
            <a:extLst>
              <a:ext uri="{FF2B5EF4-FFF2-40B4-BE49-F238E27FC236}">
                <a16:creationId xmlns:a16="http://schemas.microsoft.com/office/drawing/2014/main" id="{6138F9FC-7351-9AD9-9910-84BC373186F7}"/>
              </a:ext>
            </a:extLst>
          </p:cNvPr>
          <p:cNvSpPr txBox="1"/>
          <p:nvPr/>
        </p:nvSpPr>
        <p:spPr>
          <a:xfrm>
            <a:off x="7644506" y="4523995"/>
            <a:ext cx="904728" cy="307777"/>
          </a:xfrm>
          <a:prstGeom prst="rect">
            <a:avLst/>
          </a:prstGeom>
          <a:noFill/>
        </p:spPr>
        <p:txBody>
          <a:bodyPr wrap="square" rtlCol="0">
            <a:spAutoFit/>
          </a:bodyPr>
          <a:lstStyle/>
          <a:p>
            <a:r>
              <a:rPr lang="en-US" sz="1400">
                <a:solidFill>
                  <a:srgbClr val="FF0000"/>
                </a:solidFill>
              </a:rPr>
              <a:t>System</a:t>
            </a:r>
          </a:p>
        </p:txBody>
      </p:sp>
      <p:cxnSp>
        <p:nvCxnSpPr>
          <p:cNvPr id="16" name="Connettore diritto 15">
            <a:extLst>
              <a:ext uri="{FF2B5EF4-FFF2-40B4-BE49-F238E27FC236}">
                <a16:creationId xmlns:a16="http://schemas.microsoft.com/office/drawing/2014/main" id="{56B234B7-2992-AAC7-CE90-1EC529F49E89}"/>
              </a:ext>
            </a:extLst>
          </p:cNvPr>
          <p:cNvCxnSpPr>
            <a:cxnSpLocks/>
          </p:cNvCxnSpPr>
          <p:nvPr/>
        </p:nvCxnSpPr>
        <p:spPr>
          <a:xfrm>
            <a:off x="9445395" y="4854645"/>
            <a:ext cx="229799" cy="704420"/>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cxnSp>
        <p:nvCxnSpPr>
          <p:cNvPr id="17" name="Connettore diritto 16">
            <a:extLst>
              <a:ext uri="{FF2B5EF4-FFF2-40B4-BE49-F238E27FC236}">
                <a16:creationId xmlns:a16="http://schemas.microsoft.com/office/drawing/2014/main" id="{911581FA-3C6D-4A8A-2E6A-1EEC062343BF}"/>
              </a:ext>
            </a:extLst>
          </p:cNvPr>
          <p:cNvCxnSpPr>
            <a:cxnSpLocks/>
          </p:cNvCxnSpPr>
          <p:nvPr/>
        </p:nvCxnSpPr>
        <p:spPr>
          <a:xfrm>
            <a:off x="8561475" y="3399225"/>
            <a:ext cx="495300" cy="56515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768F06B2-20C4-9D54-E2EC-6C85F695395A}"/>
              </a:ext>
            </a:extLst>
          </p:cNvPr>
          <p:cNvCxnSpPr>
            <a:cxnSpLocks/>
          </p:cNvCxnSpPr>
          <p:nvPr/>
        </p:nvCxnSpPr>
        <p:spPr>
          <a:xfrm>
            <a:off x="8422784" y="3520603"/>
            <a:ext cx="495300" cy="56515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806B7BB7-27FE-75C9-7DB2-F5A137B4A98C}"/>
              </a:ext>
            </a:extLst>
          </p:cNvPr>
          <p:cNvCxnSpPr>
            <a:cxnSpLocks/>
          </p:cNvCxnSpPr>
          <p:nvPr/>
        </p:nvCxnSpPr>
        <p:spPr>
          <a:xfrm>
            <a:off x="9545618" y="4255075"/>
            <a:ext cx="897195"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61106CD9-1115-9324-BB18-1735D3A096B8}"/>
              </a:ext>
            </a:extLst>
          </p:cNvPr>
          <p:cNvCxnSpPr>
            <a:cxnSpLocks/>
          </p:cNvCxnSpPr>
          <p:nvPr/>
        </p:nvCxnSpPr>
        <p:spPr>
          <a:xfrm>
            <a:off x="7278775" y="3194969"/>
            <a:ext cx="686823" cy="0"/>
          </a:xfrm>
          <a:prstGeom prst="line">
            <a:avLst/>
          </a:prstGeom>
          <a:ln w="28575">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90FFCEA6-F6D9-5387-7CB5-3FCA957F323B}"/>
              </a:ext>
            </a:extLst>
          </p:cNvPr>
          <p:cNvCxnSpPr>
            <a:cxnSpLocks/>
          </p:cNvCxnSpPr>
          <p:nvPr/>
        </p:nvCxnSpPr>
        <p:spPr>
          <a:xfrm>
            <a:off x="7278775" y="4262481"/>
            <a:ext cx="1587326" cy="0"/>
          </a:xfrm>
          <a:prstGeom prst="line">
            <a:avLst/>
          </a:prstGeom>
          <a:ln w="28575">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48670503-F3EE-9DB1-6C2A-BD5B6701685F}"/>
              </a:ext>
            </a:extLst>
          </p:cNvPr>
          <p:cNvSpPr txBox="1"/>
          <p:nvPr/>
        </p:nvSpPr>
        <p:spPr>
          <a:xfrm>
            <a:off x="10965949" y="4945245"/>
            <a:ext cx="819773" cy="523220"/>
          </a:xfrm>
          <a:prstGeom prst="rect">
            <a:avLst/>
          </a:prstGeom>
          <a:noFill/>
        </p:spPr>
        <p:txBody>
          <a:bodyPr wrap="square" rtlCol="0">
            <a:spAutoFit/>
          </a:bodyPr>
          <a:lstStyle/>
          <a:p>
            <a:r>
              <a:rPr lang="en-US" sz="1400">
                <a:solidFill>
                  <a:srgbClr val="FF0000"/>
                </a:solidFill>
              </a:rPr>
              <a:t>Final demand</a:t>
            </a:r>
          </a:p>
        </p:txBody>
      </p:sp>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EA279152-9B71-38CA-9AD4-C4C0C5A69067}"/>
                  </a:ext>
                </a:extLst>
              </p:cNvPr>
              <p:cNvSpPr txBox="1"/>
              <p:nvPr/>
            </p:nvSpPr>
            <p:spPr>
              <a:xfrm>
                <a:off x="10450683" y="3005568"/>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1</m:t>
                          </m:r>
                        </m:sub>
                      </m:sSub>
                    </m:oMath>
                  </m:oMathPara>
                </a14:m>
                <a:endParaRPr lang="en-US" sz="1800">
                  <a:solidFill>
                    <a:schemeClr val="tx1"/>
                  </a:solidFill>
                </a:endParaRPr>
              </a:p>
            </p:txBody>
          </p:sp>
        </mc:Choice>
        <mc:Fallback xmlns="">
          <p:sp>
            <p:nvSpPr>
              <p:cNvPr id="23" name="CasellaDiTesto 22">
                <a:extLst>
                  <a:ext uri="{FF2B5EF4-FFF2-40B4-BE49-F238E27FC236}">
                    <a16:creationId xmlns:a16="http://schemas.microsoft.com/office/drawing/2014/main" id="{EA279152-9B71-38CA-9AD4-C4C0C5A69067}"/>
                  </a:ext>
                </a:extLst>
              </p:cNvPr>
              <p:cNvSpPr txBox="1">
                <a:spLocks noRot="1" noChangeAspect="1" noMove="1" noResize="1" noEditPoints="1" noAdjustHandles="1" noChangeArrowheads="1" noChangeShapeType="1" noTextEdit="1"/>
              </p:cNvSpPr>
              <p:nvPr/>
            </p:nvSpPr>
            <p:spPr>
              <a:xfrm>
                <a:off x="10450683" y="3005568"/>
                <a:ext cx="479575" cy="446276"/>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D8521A10-6F59-ADE9-B5A3-68300E731EF4}"/>
                  </a:ext>
                </a:extLst>
              </p:cNvPr>
              <p:cNvSpPr txBox="1"/>
              <p:nvPr/>
            </p:nvSpPr>
            <p:spPr>
              <a:xfrm>
                <a:off x="10450683" y="4039343"/>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2</m:t>
                          </m:r>
                        </m:sub>
                      </m:sSub>
                    </m:oMath>
                  </m:oMathPara>
                </a14:m>
                <a:endParaRPr lang="en-US" sz="1800">
                  <a:solidFill>
                    <a:schemeClr val="tx1"/>
                  </a:solidFill>
                </a:endParaRPr>
              </a:p>
            </p:txBody>
          </p:sp>
        </mc:Choice>
        <mc:Fallback xmlns="">
          <p:sp>
            <p:nvSpPr>
              <p:cNvPr id="24" name="CasellaDiTesto 23">
                <a:extLst>
                  <a:ext uri="{FF2B5EF4-FFF2-40B4-BE49-F238E27FC236}">
                    <a16:creationId xmlns:a16="http://schemas.microsoft.com/office/drawing/2014/main" id="{D8521A10-6F59-ADE9-B5A3-68300E731EF4}"/>
                  </a:ext>
                </a:extLst>
              </p:cNvPr>
              <p:cNvSpPr txBox="1">
                <a:spLocks noRot="1" noChangeAspect="1" noMove="1" noResize="1" noEditPoints="1" noAdjustHandles="1" noChangeArrowheads="1" noChangeShapeType="1" noTextEdit="1"/>
              </p:cNvSpPr>
              <p:nvPr/>
            </p:nvSpPr>
            <p:spPr>
              <a:xfrm>
                <a:off x="10450683" y="4039343"/>
                <a:ext cx="479575" cy="446276"/>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F81BB9E9-BE4E-7765-1FBE-C33410ACE818}"/>
                  </a:ext>
                </a:extLst>
              </p:cNvPr>
              <p:cNvSpPr txBox="1"/>
              <p:nvPr/>
            </p:nvSpPr>
            <p:spPr>
              <a:xfrm>
                <a:off x="8828512" y="3351216"/>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12</m:t>
                          </m:r>
                        </m:sub>
                      </m:sSub>
                    </m:oMath>
                  </m:oMathPara>
                </a14:m>
                <a:endParaRPr lang="en-US" sz="1800">
                  <a:solidFill>
                    <a:schemeClr val="tx1"/>
                  </a:solidFill>
                </a:endParaRPr>
              </a:p>
            </p:txBody>
          </p:sp>
        </mc:Choice>
        <mc:Fallback xmlns="">
          <p:sp>
            <p:nvSpPr>
              <p:cNvPr id="25" name="CasellaDiTesto 24">
                <a:extLst>
                  <a:ext uri="{FF2B5EF4-FFF2-40B4-BE49-F238E27FC236}">
                    <a16:creationId xmlns:a16="http://schemas.microsoft.com/office/drawing/2014/main" id="{F81BB9E9-BE4E-7765-1FBE-C33410ACE818}"/>
                  </a:ext>
                </a:extLst>
              </p:cNvPr>
              <p:cNvSpPr txBox="1">
                <a:spLocks noRot="1" noChangeAspect="1" noMove="1" noResize="1" noEditPoints="1" noAdjustHandles="1" noChangeArrowheads="1" noChangeShapeType="1" noTextEdit="1"/>
              </p:cNvSpPr>
              <p:nvPr/>
            </p:nvSpPr>
            <p:spPr>
              <a:xfrm>
                <a:off x="8828512" y="3351216"/>
                <a:ext cx="479575" cy="446276"/>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8BF34FAC-60CF-A2A4-7B34-3B4B79B84ADE}"/>
                  </a:ext>
                </a:extLst>
              </p:cNvPr>
              <p:cNvSpPr txBox="1"/>
              <p:nvPr/>
            </p:nvSpPr>
            <p:spPr>
              <a:xfrm>
                <a:off x="8187929" y="3706321"/>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21</m:t>
                          </m:r>
                        </m:sub>
                      </m:sSub>
                    </m:oMath>
                  </m:oMathPara>
                </a14:m>
                <a:endParaRPr lang="en-US" sz="1800">
                  <a:solidFill>
                    <a:schemeClr val="tx1"/>
                  </a:solidFill>
                </a:endParaRPr>
              </a:p>
            </p:txBody>
          </p:sp>
        </mc:Choice>
        <mc:Fallback xmlns="">
          <p:sp>
            <p:nvSpPr>
              <p:cNvPr id="26" name="CasellaDiTesto 25">
                <a:extLst>
                  <a:ext uri="{FF2B5EF4-FFF2-40B4-BE49-F238E27FC236}">
                    <a16:creationId xmlns:a16="http://schemas.microsoft.com/office/drawing/2014/main" id="{8BF34FAC-60CF-A2A4-7B34-3B4B79B84ADE}"/>
                  </a:ext>
                </a:extLst>
              </p:cNvPr>
              <p:cNvSpPr txBox="1">
                <a:spLocks noRot="1" noChangeAspect="1" noMove="1" noResize="1" noEditPoints="1" noAdjustHandles="1" noChangeArrowheads="1" noChangeShapeType="1" noTextEdit="1"/>
              </p:cNvSpPr>
              <p:nvPr/>
            </p:nvSpPr>
            <p:spPr>
              <a:xfrm>
                <a:off x="8187929" y="3706321"/>
                <a:ext cx="479575" cy="446276"/>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50562B27-48A7-F8DF-822E-20DE11FE4AED}"/>
                  </a:ext>
                </a:extLst>
              </p:cNvPr>
              <p:cNvSpPr txBox="1"/>
              <p:nvPr/>
            </p:nvSpPr>
            <p:spPr>
              <a:xfrm>
                <a:off x="6760684" y="2996671"/>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𝐸</m:t>
                          </m:r>
                        </m:e>
                        <m:sub>
                          <m:r>
                            <a:rPr lang="it-IT" sz="1800" b="0" i="1" smtClean="0">
                              <a:solidFill>
                                <a:schemeClr val="tx1"/>
                              </a:solidFill>
                              <a:latin typeface="Cambria Math" panose="02040503050406030204" pitchFamily="18" charset="0"/>
                            </a:rPr>
                            <m:t>1</m:t>
                          </m:r>
                        </m:sub>
                      </m:sSub>
                    </m:oMath>
                  </m:oMathPara>
                </a14:m>
                <a:endParaRPr lang="en-US" sz="1800" dirty="0">
                  <a:solidFill>
                    <a:schemeClr val="tx1"/>
                  </a:solidFill>
                </a:endParaRPr>
              </a:p>
            </p:txBody>
          </p:sp>
        </mc:Choice>
        <mc:Fallback xmlns="">
          <p:sp>
            <p:nvSpPr>
              <p:cNvPr id="27" name="CasellaDiTesto 26">
                <a:extLst>
                  <a:ext uri="{FF2B5EF4-FFF2-40B4-BE49-F238E27FC236}">
                    <a16:creationId xmlns:a16="http://schemas.microsoft.com/office/drawing/2014/main" id="{50562B27-48A7-F8DF-822E-20DE11FE4AED}"/>
                  </a:ext>
                </a:extLst>
              </p:cNvPr>
              <p:cNvSpPr txBox="1">
                <a:spLocks noRot="1" noChangeAspect="1" noMove="1" noResize="1" noEditPoints="1" noAdjustHandles="1" noChangeArrowheads="1" noChangeShapeType="1" noTextEdit="1"/>
              </p:cNvSpPr>
              <p:nvPr/>
            </p:nvSpPr>
            <p:spPr>
              <a:xfrm>
                <a:off x="6760684" y="2996671"/>
                <a:ext cx="479575" cy="446276"/>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BB9EE2D1-064B-ED50-CA3E-FC318B259445}"/>
                  </a:ext>
                </a:extLst>
              </p:cNvPr>
              <p:cNvSpPr txBox="1"/>
              <p:nvPr/>
            </p:nvSpPr>
            <p:spPr>
              <a:xfrm>
                <a:off x="6760684" y="4045337"/>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𝐸</m:t>
                          </m:r>
                        </m:e>
                        <m:sub>
                          <m:r>
                            <a:rPr lang="it-IT" sz="1800" b="0" i="1" smtClean="0">
                              <a:solidFill>
                                <a:schemeClr val="tx1"/>
                              </a:solidFill>
                              <a:latin typeface="Cambria Math" panose="02040503050406030204" pitchFamily="18" charset="0"/>
                            </a:rPr>
                            <m:t>2</m:t>
                          </m:r>
                        </m:sub>
                      </m:sSub>
                    </m:oMath>
                  </m:oMathPara>
                </a14:m>
                <a:endParaRPr lang="en-US" sz="1800" dirty="0">
                  <a:solidFill>
                    <a:schemeClr val="tx1"/>
                  </a:solidFill>
                </a:endParaRPr>
              </a:p>
            </p:txBody>
          </p:sp>
        </mc:Choice>
        <mc:Fallback xmlns="">
          <p:sp>
            <p:nvSpPr>
              <p:cNvPr id="28" name="CasellaDiTesto 27">
                <a:extLst>
                  <a:ext uri="{FF2B5EF4-FFF2-40B4-BE49-F238E27FC236}">
                    <a16:creationId xmlns:a16="http://schemas.microsoft.com/office/drawing/2014/main" id="{BB9EE2D1-064B-ED50-CA3E-FC318B259445}"/>
                  </a:ext>
                </a:extLst>
              </p:cNvPr>
              <p:cNvSpPr txBox="1">
                <a:spLocks noRot="1" noChangeAspect="1" noMove="1" noResize="1" noEditPoints="1" noAdjustHandles="1" noChangeArrowheads="1" noChangeShapeType="1" noTextEdit="1"/>
              </p:cNvSpPr>
              <p:nvPr/>
            </p:nvSpPr>
            <p:spPr>
              <a:xfrm>
                <a:off x="6760684" y="4045337"/>
                <a:ext cx="479575" cy="446276"/>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29" name="Connettore diritto 28">
            <a:extLst>
              <a:ext uri="{FF2B5EF4-FFF2-40B4-BE49-F238E27FC236}">
                <a16:creationId xmlns:a16="http://schemas.microsoft.com/office/drawing/2014/main" id="{6A5154A2-38C0-19F3-CB15-05CDDD1EE76E}"/>
              </a:ext>
            </a:extLst>
          </p:cNvPr>
          <p:cNvCxnSpPr>
            <a:cxnSpLocks/>
          </p:cNvCxnSpPr>
          <p:nvPr/>
        </p:nvCxnSpPr>
        <p:spPr>
          <a:xfrm>
            <a:off x="10930258" y="4269678"/>
            <a:ext cx="303268" cy="623467"/>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cxnSp>
        <p:nvCxnSpPr>
          <p:cNvPr id="30" name="Connettore diritto 29">
            <a:extLst>
              <a:ext uri="{FF2B5EF4-FFF2-40B4-BE49-F238E27FC236}">
                <a16:creationId xmlns:a16="http://schemas.microsoft.com/office/drawing/2014/main" id="{F4971215-E3D5-6F13-82B5-B086ED58F389}"/>
              </a:ext>
            </a:extLst>
          </p:cNvPr>
          <p:cNvCxnSpPr>
            <a:cxnSpLocks/>
          </p:cNvCxnSpPr>
          <p:nvPr/>
        </p:nvCxnSpPr>
        <p:spPr>
          <a:xfrm>
            <a:off x="10913838" y="3219898"/>
            <a:ext cx="322458" cy="1673247"/>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cxnSp>
        <p:nvCxnSpPr>
          <p:cNvPr id="31" name="Connettore diritto 30">
            <a:extLst>
              <a:ext uri="{FF2B5EF4-FFF2-40B4-BE49-F238E27FC236}">
                <a16:creationId xmlns:a16="http://schemas.microsoft.com/office/drawing/2014/main" id="{B511168D-5674-24F9-1B58-81BD33BE830A}"/>
              </a:ext>
            </a:extLst>
          </p:cNvPr>
          <p:cNvCxnSpPr>
            <a:cxnSpLocks/>
          </p:cNvCxnSpPr>
          <p:nvPr/>
        </p:nvCxnSpPr>
        <p:spPr>
          <a:xfrm flipH="1">
            <a:off x="6409815" y="4228761"/>
            <a:ext cx="311498" cy="618511"/>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cxnSp>
        <p:nvCxnSpPr>
          <p:cNvPr id="32" name="Connettore diritto 31">
            <a:extLst>
              <a:ext uri="{FF2B5EF4-FFF2-40B4-BE49-F238E27FC236}">
                <a16:creationId xmlns:a16="http://schemas.microsoft.com/office/drawing/2014/main" id="{75215EAF-C835-A14C-BDAB-2C4B90FD0C2A}"/>
              </a:ext>
            </a:extLst>
          </p:cNvPr>
          <p:cNvCxnSpPr>
            <a:cxnSpLocks/>
          </p:cNvCxnSpPr>
          <p:nvPr/>
        </p:nvCxnSpPr>
        <p:spPr>
          <a:xfrm flipH="1">
            <a:off x="6398294" y="3178981"/>
            <a:ext cx="306599" cy="1668291"/>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33" name="CasellaDiTesto 32">
            <a:extLst>
              <a:ext uri="{FF2B5EF4-FFF2-40B4-BE49-F238E27FC236}">
                <a16:creationId xmlns:a16="http://schemas.microsoft.com/office/drawing/2014/main" id="{334B4985-DE11-C2E0-C2F2-CD5B54711449}"/>
              </a:ext>
            </a:extLst>
          </p:cNvPr>
          <p:cNvSpPr txBox="1"/>
          <p:nvPr/>
        </p:nvSpPr>
        <p:spPr>
          <a:xfrm>
            <a:off x="5877035" y="4878056"/>
            <a:ext cx="1363943" cy="523220"/>
          </a:xfrm>
          <a:prstGeom prst="rect">
            <a:avLst/>
          </a:prstGeom>
          <a:noFill/>
        </p:spPr>
        <p:txBody>
          <a:bodyPr wrap="square" rtlCol="0">
            <a:spAutoFit/>
          </a:bodyPr>
          <a:lstStyle/>
          <a:p>
            <a:r>
              <a:rPr lang="en-US" sz="1400">
                <a:solidFill>
                  <a:srgbClr val="FF0000"/>
                </a:solidFill>
              </a:rPr>
              <a:t>Environmental transaction</a:t>
            </a:r>
          </a:p>
        </p:txBody>
      </p:sp>
      <p:cxnSp>
        <p:nvCxnSpPr>
          <p:cNvPr id="34" name="Connettore diritto 33">
            <a:extLst>
              <a:ext uri="{FF2B5EF4-FFF2-40B4-BE49-F238E27FC236}">
                <a16:creationId xmlns:a16="http://schemas.microsoft.com/office/drawing/2014/main" id="{7A3D7B3D-2D46-75F4-BD46-1C6598A757C8}"/>
              </a:ext>
            </a:extLst>
          </p:cNvPr>
          <p:cNvCxnSpPr>
            <a:cxnSpLocks/>
          </p:cNvCxnSpPr>
          <p:nvPr/>
        </p:nvCxnSpPr>
        <p:spPr>
          <a:xfrm flipH="1" flipV="1">
            <a:off x="7882116" y="2355788"/>
            <a:ext cx="293302" cy="524719"/>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35" name="CasellaDiTesto 34">
            <a:extLst>
              <a:ext uri="{FF2B5EF4-FFF2-40B4-BE49-F238E27FC236}">
                <a16:creationId xmlns:a16="http://schemas.microsoft.com/office/drawing/2014/main" id="{AB8A898D-C803-4071-40FD-19E1975C1977}"/>
              </a:ext>
            </a:extLst>
          </p:cNvPr>
          <p:cNvSpPr txBox="1"/>
          <p:nvPr/>
        </p:nvSpPr>
        <p:spPr>
          <a:xfrm>
            <a:off x="7475496" y="2028827"/>
            <a:ext cx="1470843" cy="307777"/>
          </a:xfrm>
          <a:prstGeom prst="rect">
            <a:avLst/>
          </a:prstGeom>
          <a:noFill/>
        </p:spPr>
        <p:txBody>
          <a:bodyPr wrap="square" rtlCol="0">
            <a:spAutoFit/>
          </a:bodyPr>
          <a:lstStyle/>
          <a:p>
            <a:r>
              <a:rPr lang="en-US" sz="1400" dirty="0">
                <a:solidFill>
                  <a:srgbClr val="FF0000"/>
                </a:solidFill>
              </a:rPr>
              <a:t>Activity</a:t>
            </a:r>
          </a:p>
        </p:txBody>
      </p:sp>
      <p:cxnSp>
        <p:nvCxnSpPr>
          <p:cNvPr id="36" name="Connettore diritto 35">
            <a:extLst>
              <a:ext uri="{FF2B5EF4-FFF2-40B4-BE49-F238E27FC236}">
                <a16:creationId xmlns:a16="http://schemas.microsoft.com/office/drawing/2014/main" id="{FC11918B-E10E-5954-D322-2BD6C2ECE967}"/>
              </a:ext>
            </a:extLst>
          </p:cNvPr>
          <p:cNvCxnSpPr>
            <a:cxnSpLocks/>
          </p:cNvCxnSpPr>
          <p:nvPr/>
        </p:nvCxnSpPr>
        <p:spPr>
          <a:xfrm flipV="1">
            <a:off x="9224905" y="2441341"/>
            <a:ext cx="548686" cy="982873"/>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37" name="CasellaDiTesto 36">
            <a:extLst>
              <a:ext uri="{FF2B5EF4-FFF2-40B4-BE49-F238E27FC236}">
                <a16:creationId xmlns:a16="http://schemas.microsoft.com/office/drawing/2014/main" id="{658D4CDE-B2BA-462B-9876-98839A191693}"/>
              </a:ext>
            </a:extLst>
          </p:cNvPr>
          <p:cNvSpPr txBox="1"/>
          <p:nvPr/>
        </p:nvSpPr>
        <p:spPr>
          <a:xfrm>
            <a:off x="9599592" y="1885318"/>
            <a:ext cx="1470843" cy="523220"/>
          </a:xfrm>
          <a:prstGeom prst="rect">
            <a:avLst/>
          </a:prstGeom>
          <a:noFill/>
        </p:spPr>
        <p:txBody>
          <a:bodyPr wrap="square" rtlCol="0">
            <a:spAutoFit/>
          </a:bodyPr>
          <a:lstStyle/>
          <a:p>
            <a:r>
              <a:rPr lang="en-US" sz="1400">
                <a:solidFill>
                  <a:srgbClr val="FF0000"/>
                </a:solidFill>
              </a:rPr>
              <a:t>Intermediate demand</a:t>
            </a:r>
          </a:p>
        </p:txBody>
      </p:sp>
      <p:sp>
        <p:nvSpPr>
          <p:cNvPr id="38" name="CasellaDiTesto 37">
            <a:extLst>
              <a:ext uri="{FF2B5EF4-FFF2-40B4-BE49-F238E27FC236}">
                <a16:creationId xmlns:a16="http://schemas.microsoft.com/office/drawing/2014/main" id="{F2BA3CDF-243D-F5CF-399D-1E2F32D6583B}"/>
              </a:ext>
            </a:extLst>
          </p:cNvPr>
          <p:cNvSpPr txBox="1"/>
          <p:nvPr/>
        </p:nvSpPr>
        <p:spPr>
          <a:xfrm>
            <a:off x="402400" y="3109185"/>
            <a:ext cx="2914315" cy="307777"/>
          </a:xfrm>
          <a:prstGeom prst="rect">
            <a:avLst/>
          </a:prstGeom>
          <a:noFill/>
        </p:spPr>
        <p:txBody>
          <a:bodyPr wrap="square" rtlCol="0">
            <a:spAutoFit/>
          </a:bodyPr>
          <a:lstStyle/>
          <a:p>
            <a:pPr>
              <a:spcBef>
                <a:spcPts val="600"/>
              </a:spcBef>
            </a:pPr>
            <a:r>
              <a:rPr lang="en-US" sz="1400" b="1"/>
              <a:t>Product classification</a:t>
            </a:r>
          </a:p>
        </p:txBody>
      </p:sp>
    </p:spTree>
    <p:extLst>
      <p:ext uri="{BB962C8B-B14F-4D97-AF65-F5344CB8AC3E}">
        <p14:creationId xmlns:p14="http://schemas.microsoft.com/office/powerpoint/2010/main" val="2122996369"/>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10929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Fundamental notation and definitions</a:t>
            </a: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7C7E524D-6473-6FFA-E020-28479801397C}"/>
                  </a:ext>
                </a:extLst>
              </p:cNvPr>
              <p:cNvSpPr txBox="1"/>
              <p:nvPr/>
            </p:nvSpPr>
            <p:spPr>
              <a:xfrm>
                <a:off x="402400" y="1485662"/>
                <a:ext cx="5682554" cy="3524042"/>
              </a:xfrm>
              <a:prstGeom prst="rect">
                <a:avLst/>
              </a:prstGeom>
              <a:noFill/>
            </p:spPr>
            <p:txBody>
              <a:bodyPr wrap="square" rtlCol="0">
                <a:spAutoFit/>
              </a:bodyPr>
              <a:lstStyle/>
              <a:p>
                <a:pPr>
                  <a:spcBef>
                    <a:spcPts val="600"/>
                  </a:spcBef>
                </a:pPr>
                <a:r>
                  <a:rPr lang="en-US" sz="1400" b="1" dirty="0"/>
                  <a:t>Total activity production</a:t>
                </a:r>
              </a:p>
              <a:p>
                <a:pPr marL="447675" indent="-268288">
                  <a:spcBef>
                    <a:spcPts val="600"/>
                  </a:spcBef>
                  <a:buFont typeface="Arial" panose="020B0604020202020204" pitchFamily="34" charset="0"/>
                  <a:buChar char="•"/>
                </a:pPr>
                <a:r>
                  <a:rPr lang="en-US" sz="1400" dirty="0"/>
                  <a:t>products may satisfy both intermediate and final demand.</a:t>
                </a:r>
              </a:p>
              <a:p>
                <a:pPr marL="447675" indent="-268288">
                  <a:spcBef>
                    <a:spcPts val="600"/>
                  </a:spcBef>
                  <a:buFont typeface="Arial" panose="020B0604020202020204" pitchFamily="34" charset="0"/>
                  <a:buChar char="•"/>
                </a:pPr>
                <a:r>
                  <a:rPr lang="en-US" sz="1400" dirty="0"/>
                  <a:t>total output </a:t>
                </a:r>
                <a14:m>
                  <m:oMath xmlns:m="http://schemas.openxmlformats.org/officeDocument/2006/math">
                    <m:sSub>
                      <m:sSubPr>
                        <m:ctrlPr>
                          <a:rPr lang="it-IT" sz="1400" i="1">
                            <a:latin typeface="Cambria Math" panose="02040503050406030204" pitchFamily="18" charset="0"/>
                          </a:rPr>
                        </m:ctrlPr>
                      </m:sSubPr>
                      <m:e>
                        <m:r>
                          <a:rPr lang="it-IT" sz="1400" i="1">
                            <a:latin typeface="Cambria Math" panose="02040503050406030204" pitchFamily="18" charset="0"/>
                          </a:rPr>
                          <m:t>𝑋</m:t>
                        </m:r>
                      </m:e>
                      <m:sub>
                        <m:r>
                          <a:rPr lang="it-IT" sz="1400" b="0" i="1" smtClean="0">
                            <a:latin typeface="Cambria Math" panose="02040503050406030204" pitchFamily="18" charset="0"/>
                          </a:rPr>
                          <m:t>𝑖</m:t>
                        </m:r>
                      </m:sub>
                    </m:sSub>
                  </m:oMath>
                </a14:m>
                <a:r>
                  <a:rPr lang="en-US" sz="1400" dirty="0"/>
                  <a:t> equals intermediate and final demands.</a:t>
                </a:r>
              </a:p>
              <a:p>
                <a:pPr marL="447675" indent="-268288">
                  <a:spcBef>
                    <a:spcPts val="600"/>
                  </a:spcBef>
                  <a:buFont typeface="Arial" panose="020B0604020202020204" pitchFamily="34" charset="0"/>
                  <a:buChar char="•"/>
                </a:pPr>
                <a:r>
                  <a:rPr lang="en-US" sz="1400" dirty="0"/>
                  <a:t>synonyms: </a:t>
                </a:r>
                <a:r>
                  <a:rPr lang="en-US" sz="1400" i="1" dirty="0"/>
                  <a:t>total output</a:t>
                </a:r>
              </a:p>
              <a:p>
                <a:pPr marL="447675" indent="-268288">
                  <a:spcBef>
                    <a:spcPts val="600"/>
                  </a:spcBef>
                  <a:buFont typeface="Arial" panose="020B0604020202020204" pitchFamily="34" charset="0"/>
                  <a:buChar char="•"/>
                </a:pPr>
                <a:r>
                  <a:rPr lang="en-US" sz="1400" dirty="0"/>
                  <a:t>one </a:t>
                </a:r>
                <a:r>
                  <a:rPr lang="en-US" sz="1400" b="1" dirty="0">
                    <a:solidFill>
                      <a:schemeClr val="accent2"/>
                    </a:solidFill>
                  </a:rPr>
                  <a:t>production balance </a:t>
                </a:r>
                <a:r>
                  <a:rPr lang="en-US" sz="1400" dirty="0"/>
                  <a:t>can be defined for each activity.</a:t>
                </a:r>
              </a:p>
              <a:p>
                <a:pPr marL="447675" indent="-268288">
                  <a:spcBef>
                    <a:spcPts val="600"/>
                  </a:spcBef>
                  <a:buFont typeface="Arial" panose="020B0604020202020204" pitchFamily="34" charset="0"/>
                  <a:buChar char="•"/>
                </a:pPr>
                <a:endParaRPr lang="en-US" sz="1400" dirty="0"/>
              </a:p>
              <a:p>
                <a:pPr marL="447675" indent="-268288">
                  <a:spcBef>
                    <a:spcPts val="600"/>
                  </a:spcBef>
                  <a:buFont typeface="Arial" panose="020B0604020202020204" pitchFamily="34" charset="0"/>
                  <a:buChar char="•"/>
                </a:pPr>
                <a:endParaRPr lang="en-US" sz="1400" dirty="0"/>
              </a:p>
              <a:p>
                <a:pPr marL="447675" indent="-268288">
                  <a:spcBef>
                    <a:spcPts val="600"/>
                  </a:spcBef>
                  <a:buFont typeface="Arial" panose="020B0604020202020204" pitchFamily="34" charset="0"/>
                  <a:buChar char="•"/>
                </a:pPr>
                <a:endParaRPr lang="en-US" sz="1400" dirty="0"/>
              </a:p>
              <a:p>
                <a:pPr marL="447675" indent="-268288">
                  <a:spcBef>
                    <a:spcPts val="600"/>
                  </a:spcBef>
                  <a:buFont typeface="Arial" panose="020B0604020202020204" pitchFamily="34" charset="0"/>
                  <a:buChar char="•"/>
                </a:pPr>
                <a:endParaRPr lang="en-US" sz="1400" dirty="0"/>
              </a:p>
              <a:p>
                <a:pPr marL="447675" indent="-268288">
                  <a:spcBef>
                    <a:spcPts val="600"/>
                  </a:spcBef>
                  <a:buFont typeface="Arial" panose="020B0604020202020204" pitchFamily="34" charset="0"/>
                  <a:buChar char="•"/>
                </a:pPr>
                <a:endParaRPr lang="en-US" sz="1400" dirty="0"/>
              </a:p>
              <a:p>
                <a:pPr marL="447675" indent="-268288">
                  <a:spcBef>
                    <a:spcPts val="600"/>
                  </a:spcBef>
                  <a:buFont typeface="Arial" panose="020B0604020202020204" pitchFamily="34" charset="0"/>
                  <a:buChar char="•"/>
                </a:pPr>
                <a:endParaRPr lang="en-US" sz="1400" dirty="0"/>
              </a:p>
              <a:p>
                <a:pPr marL="447675" indent="-268288">
                  <a:spcBef>
                    <a:spcPts val="600"/>
                  </a:spcBef>
                  <a:buFont typeface="Arial" panose="020B0604020202020204" pitchFamily="34" charset="0"/>
                  <a:buChar char="•"/>
                </a:pPr>
                <a:r>
                  <a:rPr lang="en-US" sz="1400" dirty="0"/>
                  <a:t>In vector form:</a:t>
                </a:r>
              </a:p>
            </p:txBody>
          </p:sp>
        </mc:Choice>
        <mc:Fallback xmlns="">
          <p:sp>
            <p:nvSpPr>
              <p:cNvPr id="2" name="CasellaDiTesto 1">
                <a:extLst>
                  <a:ext uri="{FF2B5EF4-FFF2-40B4-BE49-F238E27FC236}">
                    <a16:creationId xmlns:a16="http://schemas.microsoft.com/office/drawing/2014/main" id="{7C7E524D-6473-6FFA-E020-28479801397C}"/>
                  </a:ext>
                </a:extLst>
              </p:cNvPr>
              <p:cNvSpPr txBox="1">
                <a:spLocks noRot="1" noChangeAspect="1" noMove="1" noResize="1" noEditPoints="1" noAdjustHandles="1" noChangeArrowheads="1" noChangeShapeType="1" noTextEdit="1"/>
              </p:cNvSpPr>
              <p:nvPr/>
            </p:nvSpPr>
            <p:spPr>
              <a:xfrm>
                <a:off x="402400" y="1485662"/>
                <a:ext cx="5682554" cy="3524042"/>
              </a:xfrm>
              <a:prstGeom prst="rect">
                <a:avLst/>
              </a:prstGeom>
              <a:blipFill>
                <a:blip r:embed="rId3"/>
                <a:stretch>
                  <a:fillRect l="-322" t="-346" b="-865"/>
                </a:stretch>
              </a:blipFill>
            </p:spPr>
            <p:txBody>
              <a:bodyPr/>
              <a:lstStyle/>
              <a:p>
                <a:r>
                  <a:rPr lang="it-IT">
                    <a:noFill/>
                  </a:rPr>
                  <a:t> </a:t>
                </a:r>
              </a:p>
            </p:txBody>
          </p:sp>
        </mc:Fallback>
      </mc:AlternateContent>
      <p:cxnSp>
        <p:nvCxnSpPr>
          <p:cNvPr id="5" name="Connettore diritto 4">
            <a:extLst>
              <a:ext uri="{FF2B5EF4-FFF2-40B4-BE49-F238E27FC236}">
                <a16:creationId xmlns:a16="http://schemas.microsoft.com/office/drawing/2014/main" id="{835E57F5-C8AF-C173-A99B-3951F00EEEC9}"/>
              </a:ext>
            </a:extLst>
          </p:cNvPr>
          <p:cNvCxnSpPr>
            <a:cxnSpLocks/>
          </p:cNvCxnSpPr>
          <p:nvPr/>
        </p:nvCxnSpPr>
        <p:spPr>
          <a:xfrm>
            <a:off x="8699223" y="2678826"/>
            <a:ext cx="1794391"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Ovale 6">
            <a:extLst>
              <a:ext uri="{FF2B5EF4-FFF2-40B4-BE49-F238E27FC236}">
                <a16:creationId xmlns:a16="http://schemas.microsoft.com/office/drawing/2014/main" id="{0B6CD0E6-EE08-F8C7-FDD1-8FE540ADCF9D}"/>
              </a:ext>
            </a:extLst>
          </p:cNvPr>
          <p:cNvSpPr/>
          <p:nvPr/>
        </p:nvSpPr>
        <p:spPr>
          <a:xfrm>
            <a:off x="8016398" y="2350378"/>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8" name="Ovale 7">
            <a:extLst>
              <a:ext uri="{FF2B5EF4-FFF2-40B4-BE49-F238E27FC236}">
                <a16:creationId xmlns:a16="http://schemas.microsoft.com/office/drawing/2014/main" id="{B336E001-FD57-C58F-138B-13B18A5D5775}"/>
              </a:ext>
            </a:extLst>
          </p:cNvPr>
          <p:cNvSpPr/>
          <p:nvPr/>
        </p:nvSpPr>
        <p:spPr>
          <a:xfrm>
            <a:off x="8930375" y="3413316"/>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9" name="Rettangolo 8">
            <a:extLst>
              <a:ext uri="{FF2B5EF4-FFF2-40B4-BE49-F238E27FC236}">
                <a16:creationId xmlns:a16="http://schemas.microsoft.com/office/drawing/2014/main" id="{D02F5982-3176-F377-477C-E63C2B70F52A}"/>
              </a:ext>
            </a:extLst>
          </p:cNvPr>
          <p:cNvSpPr/>
          <p:nvPr/>
        </p:nvSpPr>
        <p:spPr>
          <a:xfrm>
            <a:off x="7674539" y="2155675"/>
            <a:ext cx="2242594" cy="2175454"/>
          </a:xfrm>
          <a:prstGeom prst="rect">
            <a:avLst/>
          </a:prstGeom>
          <a:ln w="2857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0" name="CasellaDiTesto 9">
            <a:extLst>
              <a:ext uri="{FF2B5EF4-FFF2-40B4-BE49-F238E27FC236}">
                <a16:creationId xmlns:a16="http://schemas.microsoft.com/office/drawing/2014/main" id="{CDDF8F61-385B-E2DF-DEF6-2B920D501195}"/>
              </a:ext>
            </a:extLst>
          </p:cNvPr>
          <p:cNvSpPr txBox="1"/>
          <p:nvPr/>
        </p:nvSpPr>
        <p:spPr>
          <a:xfrm>
            <a:off x="7695306" y="4007852"/>
            <a:ext cx="904728" cy="307777"/>
          </a:xfrm>
          <a:prstGeom prst="rect">
            <a:avLst/>
          </a:prstGeom>
          <a:noFill/>
        </p:spPr>
        <p:txBody>
          <a:bodyPr wrap="square" rtlCol="0">
            <a:spAutoFit/>
          </a:bodyPr>
          <a:lstStyle/>
          <a:p>
            <a:r>
              <a:rPr lang="en-US" sz="1400">
                <a:solidFill>
                  <a:srgbClr val="FF0000"/>
                </a:solidFill>
              </a:rPr>
              <a:t>System</a:t>
            </a:r>
          </a:p>
        </p:txBody>
      </p:sp>
      <p:cxnSp>
        <p:nvCxnSpPr>
          <p:cNvPr id="11" name="Connettore diritto 10">
            <a:extLst>
              <a:ext uri="{FF2B5EF4-FFF2-40B4-BE49-F238E27FC236}">
                <a16:creationId xmlns:a16="http://schemas.microsoft.com/office/drawing/2014/main" id="{F837BC1C-A616-2E02-952F-5F817B4C0B25}"/>
              </a:ext>
            </a:extLst>
          </p:cNvPr>
          <p:cNvCxnSpPr>
            <a:cxnSpLocks/>
          </p:cNvCxnSpPr>
          <p:nvPr/>
        </p:nvCxnSpPr>
        <p:spPr>
          <a:xfrm>
            <a:off x="8612275" y="2883082"/>
            <a:ext cx="495300" cy="56515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F8FCB514-E799-4974-DF44-8094251B2D8E}"/>
              </a:ext>
            </a:extLst>
          </p:cNvPr>
          <p:cNvCxnSpPr>
            <a:cxnSpLocks/>
          </p:cNvCxnSpPr>
          <p:nvPr/>
        </p:nvCxnSpPr>
        <p:spPr>
          <a:xfrm>
            <a:off x="8473584" y="3004460"/>
            <a:ext cx="495300" cy="56515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BFADCE45-8805-E8B8-8A96-CBBEE7752771}"/>
              </a:ext>
            </a:extLst>
          </p:cNvPr>
          <p:cNvCxnSpPr>
            <a:cxnSpLocks/>
          </p:cNvCxnSpPr>
          <p:nvPr/>
        </p:nvCxnSpPr>
        <p:spPr>
          <a:xfrm>
            <a:off x="9596418" y="3738932"/>
            <a:ext cx="897195"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1EF2D82D-67F7-DFC3-33FC-60F3FE56115A}"/>
              </a:ext>
            </a:extLst>
          </p:cNvPr>
          <p:cNvCxnSpPr>
            <a:cxnSpLocks/>
          </p:cNvCxnSpPr>
          <p:nvPr/>
        </p:nvCxnSpPr>
        <p:spPr>
          <a:xfrm>
            <a:off x="7329575" y="2678826"/>
            <a:ext cx="686823" cy="0"/>
          </a:xfrm>
          <a:prstGeom prst="line">
            <a:avLst/>
          </a:prstGeom>
          <a:ln w="28575">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8D4DB840-0A05-E29A-7777-DA8D510A0593}"/>
              </a:ext>
            </a:extLst>
          </p:cNvPr>
          <p:cNvCxnSpPr>
            <a:cxnSpLocks/>
          </p:cNvCxnSpPr>
          <p:nvPr/>
        </p:nvCxnSpPr>
        <p:spPr>
          <a:xfrm>
            <a:off x="7329575" y="3746338"/>
            <a:ext cx="1587326" cy="0"/>
          </a:xfrm>
          <a:prstGeom prst="line">
            <a:avLst/>
          </a:prstGeom>
          <a:ln w="28575">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E64FDDBB-4B5E-1B0D-644A-D5FBDF0DC466}"/>
              </a:ext>
            </a:extLst>
          </p:cNvPr>
          <p:cNvSpPr txBox="1"/>
          <p:nvPr/>
        </p:nvSpPr>
        <p:spPr>
          <a:xfrm>
            <a:off x="10887815" y="3001129"/>
            <a:ext cx="819773" cy="523220"/>
          </a:xfrm>
          <a:prstGeom prst="rect">
            <a:avLst/>
          </a:prstGeom>
          <a:noFill/>
        </p:spPr>
        <p:txBody>
          <a:bodyPr wrap="square" rtlCol="0">
            <a:spAutoFit/>
          </a:bodyPr>
          <a:lstStyle/>
          <a:p>
            <a:r>
              <a:rPr lang="en-US" sz="1400">
                <a:solidFill>
                  <a:srgbClr val="FF0000"/>
                </a:solidFill>
              </a:rPr>
              <a:t>Final demand</a:t>
            </a:r>
          </a:p>
        </p:txBody>
      </p: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60C57939-3054-8CD1-0C08-5B8CAADAAF12}"/>
                  </a:ext>
                </a:extLst>
              </p:cNvPr>
              <p:cNvSpPr txBox="1"/>
              <p:nvPr/>
            </p:nvSpPr>
            <p:spPr>
              <a:xfrm>
                <a:off x="10501483" y="2489425"/>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1</m:t>
                          </m:r>
                        </m:sub>
                      </m:sSub>
                    </m:oMath>
                  </m:oMathPara>
                </a14:m>
                <a:endParaRPr lang="en-US" sz="1800">
                  <a:solidFill>
                    <a:schemeClr val="tx1"/>
                  </a:solidFill>
                </a:endParaRPr>
              </a:p>
            </p:txBody>
          </p:sp>
        </mc:Choice>
        <mc:Fallback xmlns="">
          <p:sp>
            <p:nvSpPr>
              <p:cNvPr id="17" name="CasellaDiTesto 16">
                <a:extLst>
                  <a:ext uri="{FF2B5EF4-FFF2-40B4-BE49-F238E27FC236}">
                    <a16:creationId xmlns:a16="http://schemas.microsoft.com/office/drawing/2014/main" id="{60C57939-3054-8CD1-0C08-5B8CAADAAF12}"/>
                  </a:ext>
                </a:extLst>
              </p:cNvPr>
              <p:cNvSpPr txBox="1">
                <a:spLocks noRot="1" noChangeAspect="1" noMove="1" noResize="1" noEditPoints="1" noAdjustHandles="1" noChangeArrowheads="1" noChangeShapeType="1" noTextEdit="1"/>
              </p:cNvSpPr>
              <p:nvPr/>
            </p:nvSpPr>
            <p:spPr>
              <a:xfrm>
                <a:off x="10501483" y="2489425"/>
                <a:ext cx="479575" cy="446276"/>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4FAC43CC-0E18-0093-D315-537B7822D2EF}"/>
                  </a:ext>
                </a:extLst>
              </p:cNvPr>
              <p:cNvSpPr txBox="1"/>
              <p:nvPr/>
            </p:nvSpPr>
            <p:spPr>
              <a:xfrm>
                <a:off x="10501483" y="3523200"/>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2</m:t>
                          </m:r>
                        </m:sub>
                      </m:sSub>
                    </m:oMath>
                  </m:oMathPara>
                </a14:m>
                <a:endParaRPr lang="en-US" sz="1800">
                  <a:solidFill>
                    <a:schemeClr val="tx1"/>
                  </a:solidFill>
                </a:endParaRPr>
              </a:p>
            </p:txBody>
          </p:sp>
        </mc:Choice>
        <mc:Fallback xmlns="">
          <p:sp>
            <p:nvSpPr>
              <p:cNvPr id="18" name="CasellaDiTesto 17">
                <a:extLst>
                  <a:ext uri="{FF2B5EF4-FFF2-40B4-BE49-F238E27FC236}">
                    <a16:creationId xmlns:a16="http://schemas.microsoft.com/office/drawing/2014/main" id="{4FAC43CC-0E18-0093-D315-537B7822D2EF}"/>
                  </a:ext>
                </a:extLst>
              </p:cNvPr>
              <p:cNvSpPr txBox="1">
                <a:spLocks noRot="1" noChangeAspect="1" noMove="1" noResize="1" noEditPoints="1" noAdjustHandles="1" noChangeArrowheads="1" noChangeShapeType="1" noTextEdit="1"/>
              </p:cNvSpPr>
              <p:nvPr/>
            </p:nvSpPr>
            <p:spPr>
              <a:xfrm>
                <a:off x="10501483" y="3523200"/>
                <a:ext cx="479575" cy="446276"/>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B0E34BAE-787A-B587-9892-A93801FBFA35}"/>
                  </a:ext>
                </a:extLst>
              </p:cNvPr>
              <p:cNvSpPr txBox="1"/>
              <p:nvPr/>
            </p:nvSpPr>
            <p:spPr>
              <a:xfrm>
                <a:off x="8879312" y="2835073"/>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12</m:t>
                          </m:r>
                        </m:sub>
                      </m:sSub>
                    </m:oMath>
                  </m:oMathPara>
                </a14:m>
                <a:endParaRPr lang="en-US" sz="1800">
                  <a:solidFill>
                    <a:schemeClr val="tx1"/>
                  </a:solidFill>
                </a:endParaRPr>
              </a:p>
            </p:txBody>
          </p:sp>
        </mc:Choice>
        <mc:Fallback xmlns="">
          <p:sp>
            <p:nvSpPr>
              <p:cNvPr id="19" name="CasellaDiTesto 18">
                <a:extLst>
                  <a:ext uri="{FF2B5EF4-FFF2-40B4-BE49-F238E27FC236}">
                    <a16:creationId xmlns:a16="http://schemas.microsoft.com/office/drawing/2014/main" id="{B0E34BAE-787A-B587-9892-A93801FBFA35}"/>
                  </a:ext>
                </a:extLst>
              </p:cNvPr>
              <p:cNvSpPr txBox="1">
                <a:spLocks noRot="1" noChangeAspect="1" noMove="1" noResize="1" noEditPoints="1" noAdjustHandles="1" noChangeArrowheads="1" noChangeShapeType="1" noTextEdit="1"/>
              </p:cNvSpPr>
              <p:nvPr/>
            </p:nvSpPr>
            <p:spPr>
              <a:xfrm>
                <a:off x="8879312" y="2835073"/>
                <a:ext cx="479575" cy="446276"/>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3D9D7205-98CF-C756-1070-EB324DDFB672}"/>
                  </a:ext>
                </a:extLst>
              </p:cNvPr>
              <p:cNvSpPr txBox="1"/>
              <p:nvPr/>
            </p:nvSpPr>
            <p:spPr>
              <a:xfrm>
                <a:off x="8238729" y="3190178"/>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21</m:t>
                          </m:r>
                        </m:sub>
                      </m:sSub>
                    </m:oMath>
                  </m:oMathPara>
                </a14:m>
                <a:endParaRPr lang="en-US" sz="1800">
                  <a:solidFill>
                    <a:schemeClr val="tx1"/>
                  </a:solidFill>
                </a:endParaRPr>
              </a:p>
            </p:txBody>
          </p:sp>
        </mc:Choice>
        <mc:Fallback xmlns="">
          <p:sp>
            <p:nvSpPr>
              <p:cNvPr id="20" name="CasellaDiTesto 19">
                <a:extLst>
                  <a:ext uri="{FF2B5EF4-FFF2-40B4-BE49-F238E27FC236}">
                    <a16:creationId xmlns:a16="http://schemas.microsoft.com/office/drawing/2014/main" id="{3D9D7205-98CF-C756-1070-EB324DDFB672}"/>
                  </a:ext>
                </a:extLst>
              </p:cNvPr>
              <p:cNvSpPr txBox="1">
                <a:spLocks noRot="1" noChangeAspect="1" noMove="1" noResize="1" noEditPoints="1" noAdjustHandles="1" noChangeArrowheads="1" noChangeShapeType="1" noTextEdit="1"/>
              </p:cNvSpPr>
              <p:nvPr/>
            </p:nvSpPr>
            <p:spPr>
              <a:xfrm>
                <a:off x="8238729" y="3190178"/>
                <a:ext cx="479575" cy="446276"/>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DB0F0419-4348-74AB-4A13-200F17775EDC}"/>
                  </a:ext>
                </a:extLst>
              </p:cNvPr>
              <p:cNvSpPr txBox="1"/>
              <p:nvPr/>
            </p:nvSpPr>
            <p:spPr>
              <a:xfrm>
                <a:off x="6811484" y="2480528"/>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𝐸</m:t>
                          </m:r>
                        </m:e>
                        <m:sub>
                          <m:r>
                            <a:rPr lang="it-IT" sz="1800" b="0" i="1" smtClean="0">
                              <a:solidFill>
                                <a:schemeClr val="tx1"/>
                              </a:solidFill>
                              <a:latin typeface="Cambria Math" panose="02040503050406030204" pitchFamily="18" charset="0"/>
                            </a:rPr>
                            <m:t>1</m:t>
                          </m:r>
                        </m:sub>
                      </m:sSub>
                    </m:oMath>
                  </m:oMathPara>
                </a14:m>
                <a:endParaRPr lang="en-US" sz="1800" dirty="0">
                  <a:solidFill>
                    <a:schemeClr val="tx1"/>
                  </a:solidFill>
                </a:endParaRPr>
              </a:p>
            </p:txBody>
          </p:sp>
        </mc:Choice>
        <mc:Fallback xmlns="">
          <p:sp>
            <p:nvSpPr>
              <p:cNvPr id="21" name="CasellaDiTesto 20">
                <a:extLst>
                  <a:ext uri="{FF2B5EF4-FFF2-40B4-BE49-F238E27FC236}">
                    <a16:creationId xmlns:a16="http://schemas.microsoft.com/office/drawing/2014/main" id="{DB0F0419-4348-74AB-4A13-200F17775EDC}"/>
                  </a:ext>
                </a:extLst>
              </p:cNvPr>
              <p:cNvSpPr txBox="1">
                <a:spLocks noRot="1" noChangeAspect="1" noMove="1" noResize="1" noEditPoints="1" noAdjustHandles="1" noChangeArrowheads="1" noChangeShapeType="1" noTextEdit="1"/>
              </p:cNvSpPr>
              <p:nvPr/>
            </p:nvSpPr>
            <p:spPr>
              <a:xfrm>
                <a:off x="6811484" y="2480528"/>
                <a:ext cx="479575" cy="446276"/>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2E4B360F-7C0D-B54B-050E-21CDF9A0A95A}"/>
                  </a:ext>
                </a:extLst>
              </p:cNvPr>
              <p:cNvSpPr txBox="1"/>
              <p:nvPr/>
            </p:nvSpPr>
            <p:spPr>
              <a:xfrm>
                <a:off x="6811484" y="3529194"/>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𝐸</m:t>
                          </m:r>
                        </m:e>
                        <m:sub>
                          <m:r>
                            <a:rPr lang="it-IT" sz="1800" b="0" i="1" smtClean="0">
                              <a:solidFill>
                                <a:schemeClr val="tx1"/>
                              </a:solidFill>
                              <a:latin typeface="Cambria Math" panose="02040503050406030204" pitchFamily="18" charset="0"/>
                            </a:rPr>
                            <m:t>2</m:t>
                          </m:r>
                        </m:sub>
                      </m:sSub>
                    </m:oMath>
                  </m:oMathPara>
                </a14:m>
                <a:endParaRPr lang="en-US" sz="1800" dirty="0">
                  <a:solidFill>
                    <a:schemeClr val="tx1"/>
                  </a:solidFill>
                </a:endParaRPr>
              </a:p>
            </p:txBody>
          </p:sp>
        </mc:Choice>
        <mc:Fallback xmlns="">
          <p:sp>
            <p:nvSpPr>
              <p:cNvPr id="22" name="CasellaDiTesto 21">
                <a:extLst>
                  <a:ext uri="{FF2B5EF4-FFF2-40B4-BE49-F238E27FC236}">
                    <a16:creationId xmlns:a16="http://schemas.microsoft.com/office/drawing/2014/main" id="{2E4B360F-7C0D-B54B-050E-21CDF9A0A95A}"/>
                  </a:ext>
                </a:extLst>
              </p:cNvPr>
              <p:cNvSpPr txBox="1">
                <a:spLocks noRot="1" noChangeAspect="1" noMove="1" noResize="1" noEditPoints="1" noAdjustHandles="1" noChangeArrowheads="1" noChangeShapeType="1" noTextEdit="1"/>
              </p:cNvSpPr>
              <p:nvPr/>
            </p:nvSpPr>
            <p:spPr>
              <a:xfrm>
                <a:off x="6811484" y="3529194"/>
                <a:ext cx="479575" cy="446276"/>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23" name="Connettore diritto 22">
            <a:extLst>
              <a:ext uri="{FF2B5EF4-FFF2-40B4-BE49-F238E27FC236}">
                <a16:creationId xmlns:a16="http://schemas.microsoft.com/office/drawing/2014/main" id="{995CE1C0-450A-3B06-542E-E9CBE3CB3963}"/>
              </a:ext>
            </a:extLst>
          </p:cNvPr>
          <p:cNvCxnSpPr>
            <a:cxnSpLocks/>
          </p:cNvCxnSpPr>
          <p:nvPr/>
        </p:nvCxnSpPr>
        <p:spPr>
          <a:xfrm flipV="1">
            <a:off x="10981058" y="3532731"/>
            <a:ext cx="140177" cy="220804"/>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cxnSp>
        <p:nvCxnSpPr>
          <p:cNvPr id="24" name="Connettore diritto 23">
            <a:extLst>
              <a:ext uri="{FF2B5EF4-FFF2-40B4-BE49-F238E27FC236}">
                <a16:creationId xmlns:a16="http://schemas.microsoft.com/office/drawing/2014/main" id="{5E31B049-EE69-B39A-B19E-D47AF8D1163E}"/>
              </a:ext>
            </a:extLst>
          </p:cNvPr>
          <p:cNvCxnSpPr>
            <a:cxnSpLocks/>
          </p:cNvCxnSpPr>
          <p:nvPr/>
        </p:nvCxnSpPr>
        <p:spPr>
          <a:xfrm>
            <a:off x="10964638" y="2703755"/>
            <a:ext cx="156597" cy="297278"/>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cxnSp>
        <p:nvCxnSpPr>
          <p:cNvPr id="25" name="Connettore diritto 24">
            <a:extLst>
              <a:ext uri="{FF2B5EF4-FFF2-40B4-BE49-F238E27FC236}">
                <a16:creationId xmlns:a16="http://schemas.microsoft.com/office/drawing/2014/main" id="{EEB20C80-41D0-475E-E03D-84E13FF6FED1}"/>
              </a:ext>
            </a:extLst>
          </p:cNvPr>
          <p:cNvCxnSpPr>
            <a:cxnSpLocks/>
          </p:cNvCxnSpPr>
          <p:nvPr/>
        </p:nvCxnSpPr>
        <p:spPr>
          <a:xfrm flipH="1" flipV="1">
            <a:off x="7932916" y="1839645"/>
            <a:ext cx="293302" cy="524719"/>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26" name="CasellaDiTesto 25">
            <a:extLst>
              <a:ext uri="{FF2B5EF4-FFF2-40B4-BE49-F238E27FC236}">
                <a16:creationId xmlns:a16="http://schemas.microsoft.com/office/drawing/2014/main" id="{6084C6BA-B7A9-2DBB-047E-1CAA4D9A4A0D}"/>
              </a:ext>
            </a:extLst>
          </p:cNvPr>
          <p:cNvSpPr txBox="1"/>
          <p:nvPr/>
        </p:nvSpPr>
        <p:spPr>
          <a:xfrm>
            <a:off x="7526296" y="1512684"/>
            <a:ext cx="1470843" cy="307777"/>
          </a:xfrm>
          <a:prstGeom prst="rect">
            <a:avLst/>
          </a:prstGeom>
          <a:noFill/>
        </p:spPr>
        <p:txBody>
          <a:bodyPr wrap="square" rtlCol="0">
            <a:spAutoFit/>
          </a:bodyPr>
          <a:lstStyle/>
          <a:p>
            <a:r>
              <a:rPr lang="en-US" sz="1400" dirty="0">
                <a:solidFill>
                  <a:srgbClr val="FF0000"/>
                </a:solidFill>
              </a:rPr>
              <a:t>Activity</a:t>
            </a:r>
          </a:p>
        </p:txBody>
      </p:sp>
      <p:cxnSp>
        <p:nvCxnSpPr>
          <p:cNvPr id="27" name="Connettore diritto 26">
            <a:extLst>
              <a:ext uri="{FF2B5EF4-FFF2-40B4-BE49-F238E27FC236}">
                <a16:creationId xmlns:a16="http://schemas.microsoft.com/office/drawing/2014/main" id="{1DD8D3C0-56E7-96F5-5658-97851AA8B6E6}"/>
              </a:ext>
            </a:extLst>
          </p:cNvPr>
          <p:cNvCxnSpPr>
            <a:cxnSpLocks/>
          </p:cNvCxnSpPr>
          <p:nvPr/>
        </p:nvCxnSpPr>
        <p:spPr>
          <a:xfrm flipV="1">
            <a:off x="9275705" y="1925198"/>
            <a:ext cx="548686" cy="982873"/>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28" name="CasellaDiTesto 27">
            <a:extLst>
              <a:ext uri="{FF2B5EF4-FFF2-40B4-BE49-F238E27FC236}">
                <a16:creationId xmlns:a16="http://schemas.microsoft.com/office/drawing/2014/main" id="{90AA7AC5-6BDA-4697-3DE5-1FA563DA6A1D}"/>
              </a:ext>
            </a:extLst>
          </p:cNvPr>
          <p:cNvSpPr txBox="1"/>
          <p:nvPr/>
        </p:nvSpPr>
        <p:spPr>
          <a:xfrm>
            <a:off x="9650392" y="1369175"/>
            <a:ext cx="1470843" cy="523220"/>
          </a:xfrm>
          <a:prstGeom prst="rect">
            <a:avLst/>
          </a:prstGeom>
          <a:noFill/>
        </p:spPr>
        <p:txBody>
          <a:bodyPr wrap="square" rtlCol="0">
            <a:spAutoFit/>
          </a:bodyPr>
          <a:lstStyle/>
          <a:p>
            <a:r>
              <a:rPr lang="en-US" sz="1400">
                <a:solidFill>
                  <a:srgbClr val="FF0000"/>
                </a:solidFill>
              </a:rPr>
              <a:t>Intermediate demand</a:t>
            </a:r>
          </a:p>
        </p:txBody>
      </p:sp>
      <p:sp>
        <p:nvSpPr>
          <p:cNvPr id="29" name="CasellaDiTesto 28">
            <a:extLst>
              <a:ext uri="{FF2B5EF4-FFF2-40B4-BE49-F238E27FC236}">
                <a16:creationId xmlns:a16="http://schemas.microsoft.com/office/drawing/2014/main" id="{EBF26C97-10E6-932B-1DC7-0D5893193557}"/>
              </a:ext>
            </a:extLst>
          </p:cNvPr>
          <p:cNvSpPr txBox="1"/>
          <p:nvPr/>
        </p:nvSpPr>
        <p:spPr>
          <a:xfrm>
            <a:off x="7588307" y="4883100"/>
            <a:ext cx="1903348" cy="307777"/>
          </a:xfrm>
          <a:prstGeom prst="rect">
            <a:avLst/>
          </a:prstGeom>
          <a:noFill/>
        </p:spPr>
        <p:txBody>
          <a:bodyPr wrap="square" rtlCol="0">
            <a:spAutoFit/>
          </a:bodyPr>
          <a:lstStyle/>
          <a:p>
            <a:r>
              <a:rPr lang="en-US" sz="1400"/>
              <a:t>Total production of 1</a:t>
            </a:r>
          </a:p>
        </p:txBody>
      </p: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3B7EEF74-36DD-0CF0-18FD-6E282CDF5748}"/>
                  </a:ext>
                </a:extLst>
              </p:cNvPr>
              <p:cNvSpPr txBox="1"/>
              <p:nvPr/>
            </p:nvSpPr>
            <p:spPr>
              <a:xfrm>
                <a:off x="2887492" y="3427489"/>
                <a:ext cx="2766024"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𝑋</m:t>
                          </m:r>
                        </m:e>
                        <m:sub>
                          <m:r>
                            <a:rPr lang="it-IT" sz="1800" b="0" i="1" smtClean="0">
                              <a:solidFill>
                                <a:schemeClr val="tx1"/>
                              </a:solidFill>
                              <a:latin typeface="Cambria Math" panose="02040503050406030204" pitchFamily="18" charset="0"/>
                            </a:rPr>
                            <m:t>𝑖</m:t>
                          </m:r>
                        </m:sub>
                      </m:sSub>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11</m:t>
                          </m:r>
                        </m:sub>
                      </m:sSub>
                      <m:r>
                        <a:rPr lang="it-IT" sz="1800" b="0" i="1" smtClean="0">
                          <a:solidFill>
                            <a:schemeClr val="tx1"/>
                          </a:solidFill>
                          <a:latin typeface="Cambria Math" panose="02040503050406030204" pitchFamily="18" charset="0"/>
                        </a:rPr>
                        <m:t>+</m:t>
                      </m:r>
                      <m:r>
                        <a:rPr lang="it-IT" sz="1800" b="0" i="1" smtClean="0">
                          <a:solidFill>
                            <a:schemeClr val="tx1"/>
                          </a:solidFill>
                          <a:latin typeface="Cambria Math" panose="02040503050406030204" pitchFamily="18" charset="0"/>
                          <a:ea typeface="Cambria Math" panose="02040503050406030204" pitchFamily="18" charset="0"/>
                        </a:rPr>
                        <m:t>⋯</m:t>
                      </m:r>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1</m:t>
                          </m:r>
                          <m:r>
                            <a:rPr lang="it-IT" sz="1800" b="0" i="1" smtClean="0">
                              <a:solidFill>
                                <a:schemeClr val="tx1"/>
                              </a:solidFill>
                              <a:latin typeface="Cambria Math" panose="02040503050406030204" pitchFamily="18" charset="0"/>
                            </a:rPr>
                            <m:t>𝑛</m:t>
                          </m:r>
                        </m:sub>
                      </m:sSub>
                      <m:r>
                        <a:rPr lang="it-IT" sz="1800" i="1">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𝑌</m:t>
                          </m:r>
                        </m:e>
                        <m:sub>
                          <m:r>
                            <a:rPr lang="it-IT" sz="1800" i="1">
                              <a:solidFill>
                                <a:schemeClr val="tx1"/>
                              </a:solidFill>
                              <a:latin typeface="Cambria Math" panose="02040503050406030204" pitchFamily="18" charset="0"/>
                            </a:rPr>
                            <m:t>𝑖</m:t>
                          </m:r>
                        </m:sub>
                      </m:sSub>
                    </m:oMath>
                  </m:oMathPara>
                </a14:m>
                <a:endParaRPr lang="en-US" sz="1800">
                  <a:solidFill>
                    <a:schemeClr val="tx1"/>
                  </a:solidFill>
                </a:endParaRPr>
              </a:p>
            </p:txBody>
          </p:sp>
        </mc:Choice>
        <mc:Fallback xmlns="">
          <p:sp>
            <p:nvSpPr>
              <p:cNvPr id="30" name="CasellaDiTesto 29">
                <a:extLst>
                  <a:ext uri="{FF2B5EF4-FFF2-40B4-BE49-F238E27FC236}">
                    <a16:creationId xmlns:a16="http://schemas.microsoft.com/office/drawing/2014/main" id="{3B7EEF74-36DD-0CF0-18FD-6E282CDF5748}"/>
                  </a:ext>
                </a:extLst>
              </p:cNvPr>
              <p:cNvSpPr txBox="1">
                <a:spLocks noRot="1" noChangeAspect="1" noMove="1" noResize="1" noEditPoints="1" noAdjustHandles="1" noChangeArrowheads="1" noChangeShapeType="1" noTextEdit="1"/>
              </p:cNvSpPr>
              <p:nvPr/>
            </p:nvSpPr>
            <p:spPr>
              <a:xfrm>
                <a:off x="2887492" y="3427489"/>
                <a:ext cx="2766024" cy="446276"/>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cxnSp>
        <p:nvCxnSpPr>
          <p:cNvPr id="31" name="Connettore diritto 30">
            <a:extLst>
              <a:ext uri="{FF2B5EF4-FFF2-40B4-BE49-F238E27FC236}">
                <a16:creationId xmlns:a16="http://schemas.microsoft.com/office/drawing/2014/main" id="{B6291998-4EA3-AF97-B832-D8BE55D61968}"/>
              </a:ext>
            </a:extLst>
          </p:cNvPr>
          <p:cNvCxnSpPr>
            <a:cxnSpLocks/>
          </p:cNvCxnSpPr>
          <p:nvPr/>
        </p:nvCxnSpPr>
        <p:spPr>
          <a:xfrm>
            <a:off x="1379254" y="3573692"/>
            <a:ext cx="408352"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Ovale 31">
            <a:extLst>
              <a:ext uri="{FF2B5EF4-FFF2-40B4-BE49-F238E27FC236}">
                <a16:creationId xmlns:a16="http://schemas.microsoft.com/office/drawing/2014/main" id="{4F4D6B23-FE11-7ABE-CC3C-A25DAC6CE493}"/>
              </a:ext>
            </a:extLst>
          </p:cNvPr>
          <p:cNvSpPr/>
          <p:nvPr/>
        </p:nvSpPr>
        <p:spPr>
          <a:xfrm>
            <a:off x="696429" y="3245244"/>
            <a:ext cx="666044" cy="66604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a:t>
            </a:r>
          </a:p>
        </p:txBody>
      </p:sp>
      <p:cxnSp>
        <p:nvCxnSpPr>
          <p:cNvPr id="33" name="Connettore diritto 32">
            <a:extLst>
              <a:ext uri="{FF2B5EF4-FFF2-40B4-BE49-F238E27FC236}">
                <a16:creationId xmlns:a16="http://schemas.microsoft.com/office/drawing/2014/main" id="{B91C7A2E-C80A-0B6A-33CF-98330F878DB6}"/>
              </a:ext>
            </a:extLst>
          </p:cNvPr>
          <p:cNvCxnSpPr>
            <a:cxnSpLocks/>
          </p:cNvCxnSpPr>
          <p:nvPr/>
        </p:nvCxnSpPr>
        <p:spPr>
          <a:xfrm>
            <a:off x="1292306" y="3777948"/>
            <a:ext cx="495300" cy="56515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BD625C01-9097-60A9-553E-DE3163399729}"/>
                  </a:ext>
                </a:extLst>
              </p:cNvPr>
              <p:cNvSpPr txBox="1"/>
              <p:nvPr/>
            </p:nvSpPr>
            <p:spPr>
              <a:xfrm>
                <a:off x="1836058" y="3379623"/>
                <a:ext cx="47957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𝑖</m:t>
                          </m:r>
                        </m:sub>
                      </m:sSub>
                    </m:oMath>
                  </m:oMathPara>
                </a14:m>
                <a:endParaRPr lang="en-US" sz="1800">
                  <a:solidFill>
                    <a:schemeClr val="tx1"/>
                  </a:solidFill>
                </a:endParaRPr>
              </a:p>
            </p:txBody>
          </p:sp>
        </mc:Choice>
        <mc:Fallback xmlns="">
          <p:sp>
            <p:nvSpPr>
              <p:cNvPr id="34" name="CasellaDiTesto 33">
                <a:extLst>
                  <a:ext uri="{FF2B5EF4-FFF2-40B4-BE49-F238E27FC236}">
                    <a16:creationId xmlns:a16="http://schemas.microsoft.com/office/drawing/2014/main" id="{BD625C01-9097-60A9-553E-DE3163399729}"/>
                  </a:ext>
                </a:extLst>
              </p:cNvPr>
              <p:cNvSpPr txBox="1">
                <a:spLocks noRot="1" noChangeAspect="1" noMove="1" noResize="1" noEditPoints="1" noAdjustHandles="1" noChangeArrowheads="1" noChangeShapeType="1" noTextEdit="1"/>
              </p:cNvSpPr>
              <p:nvPr/>
            </p:nvSpPr>
            <p:spPr>
              <a:xfrm>
                <a:off x="1836058" y="3379623"/>
                <a:ext cx="479575" cy="446276"/>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5902D300-C298-7072-C2DD-40FA81532DE0}"/>
                  </a:ext>
                </a:extLst>
              </p:cNvPr>
              <p:cNvSpPr txBox="1"/>
              <p:nvPr/>
            </p:nvSpPr>
            <p:spPr>
              <a:xfrm>
                <a:off x="1836058" y="4033345"/>
                <a:ext cx="479575" cy="4685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centerGroup"/>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𝑖𝑗</m:t>
                          </m:r>
                        </m:sub>
                      </m:sSub>
                    </m:oMath>
                  </m:oMathPara>
                </a14:m>
                <a:endParaRPr lang="en-US" sz="1800">
                  <a:solidFill>
                    <a:schemeClr val="tx1"/>
                  </a:solidFill>
                </a:endParaRPr>
              </a:p>
            </p:txBody>
          </p:sp>
        </mc:Choice>
        <mc:Fallback xmlns="">
          <p:sp>
            <p:nvSpPr>
              <p:cNvPr id="35" name="CasellaDiTesto 34">
                <a:extLst>
                  <a:ext uri="{FF2B5EF4-FFF2-40B4-BE49-F238E27FC236}">
                    <a16:creationId xmlns:a16="http://schemas.microsoft.com/office/drawing/2014/main" id="{5902D300-C298-7072-C2DD-40FA81532DE0}"/>
                  </a:ext>
                </a:extLst>
              </p:cNvPr>
              <p:cNvSpPr txBox="1">
                <a:spLocks noRot="1" noChangeAspect="1" noMove="1" noResize="1" noEditPoints="1" noAdjustHandles="1" noChangeArrowheads="1" noChangeShapeType="1" noTextEdit="1"/>
              </p:cNvSpPr>
              <p:nvPr/>
            </p:nvSpPr>
            <p:spPr>
              <a:xfrm>
                <a:off x="1836058" y="4033345"/>
                <a:ext cx="479575" cy="468590"/>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36" name="Parentesi graffa chiusa 35">
            <a:extLst>
              <a:ext uri="{FF2B5EF4-FFF2-40B4-BE49-F238E27FC236}">
                <a16:creationId xmlns:a16="http://schemas.microsoft.com/office/drawing/2014/main" id="{72AFBAE5-5777-19EE-6FEE-A761732FFFD8}"/>
              </a:ext>
            </a:extLst>
          </p:cNvPr>
          <p:cNvSpPr/>
          <p:nvPr/>
        </p:nvSpPr>
        <p:spPr>
          <a:xfrm>
            <a:off x="2397034" y="3426303"/>
            <a:ext cx="160309" cy="1021264"/>
          </a:xfrm>
          <a:prstGeom prst="righ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CasellaDiTesto 36">
                <a:extLst>
                  <a:ext uri="{FF2B5EF4-FFF2-40B4-BE49-F238E27FC236}">
                    <a16:creationId xmlns:a16="http://schemas.microsoft.com/office/drawing/2014/main" id="{8B5501B0-AD42-9013-910B-AC07FF2AB063}"/>
                  </a:ext>
                </a:extLst>
              </p:cNvPr>
              <p:cNvSpPr txBox="1"/>
              <p:nvPr/>
            </p:nvSpPr>
            <p:spPr>
              <a:xfrm>
                <a:off x="9701586" y="4813850"/>
                <a:ext cx="172962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𝑋</m:t>
                          </m:r>
                        </m:e>
                        <m:sub>
                          <m:r>
                            <a:rPr lang="it-IT" sz="1800" b="0" i="1" smtClean="0">
                              <a:solidFill>
                                <a:schemeClr val="tx1"/>
                              </a:solidFill>
                              <a:latin typeface="Cambria Math" panose="02040503050406030204" pitchFamily="18" charset="0"/>
                            </a:rPr>
                            <m:t>1</m:t>
                          </m:r>
                        </m:sub>
                      </m:sSub>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12</m:t>
                          </m:r>
                        </m:sub>
                      </m:sSub>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1</m:t>
                          </m:r>
                        </m:sub>
                      </m:sSub>
                    </m:oMath>
                  </m:oMathPara>
                </a14:m>
                <a:endParaRPr lang="en-US" sz="1800">
                  <a:solidFill>
                    <a:schemeClr val="tx1"/>
                  </a:solidFill>
                </a:endParaRPr>
              </a:p>
            </p:txBody>
          </p:sp>
        </mc:Choice>
        <mc:Fallback xmlns="">
          <p:sp>
            <p:nvSpPr>
              <p:cNvPr id="37" name="CasellaDiTesto 36">
                <a:extLst>
                  <a:ext uri="{FF2B5EF4-FFF2-40B4-BE49-F238E27FC236}">
                    <a16:creationId xmlns:a16="http://schemas.microsoft.com/office/drawing/2014/main" id="{8B5501B0-AD42-9013-910B-AC07FF2AB063}"/>
                  </a:ext>
                </a:extLst>
              </p:cNvPr>
              <p:cNvSpPr txBox="1">
                <a:spLocks noRot="1" noChangeAspect="1" noMove="1" noResize="1" noEditPoints="1" noAdjustHandles="1" noChangeArrowheads="1" noChangeShapeType="1" noTextEdit="1"/>
              </p:cNvSpPr>
              <p:nvPr/>
            </p:nvSpPr>
            <p:spPr>
              <a:xfrm>
                <a:off x="9701586" y="4813850"/>
                <a:ext cx="1729625" cy="446276"/>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38" name="CasellaDiTesto 37">
            <a:extLst>
              <a:ext uri="{FF2B5EF4-FFF2-40B4-BE49-F238E27FC236}">
                <a16:creationId xmlns:a16="http://schemas.microsoft.com/office/drawing/2014/main" id="{50846927-A350-6407-8C00-87B13B2BB3AC}"/>
              </a:ext>
            </a:extLst>
          </p:cNvPr>
          <p:cNvSpPr txBox="1"/>
          <p:nvPr/>
        </p:nvSpPr>
        <p:spPr>
          <a:xfrm>
            <a:off x="7588307" y="5379948"/>
            <a:ext cx="1903348" cy="307777"/>
          </a:xfrm>
          <a:prstGeom prst="rect">
            <a:avLst/>
          </a:prstGeom>
          <a:noFill/>
        </p:spPr>
        <p:txBody>
          <a:bodyPr wrap="square" rtlCol="0">
            <a:spAutoFit/>
          </a:bodyPr>
          <a:lstStyle/>
          <a:p>
            <a:r>
              <a:rPr lang="en-US" sz="1400"/>
              <a:t>Total production of 2</a:t>
            </a:r>
          </a:p>
        </p:txBody>
      </p:sp>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D69746C4-1B44-0B0C-8D36-9800F39DA068}"/>
                  </a:ext>
                </a:extLst>
              </p:cNvPr>
              <p:cNvSpPr txBox="1"/>
              <p:nvPr/>
            </p:nvSpPr>
            <p:spPr>
              <a:xfrm>
                <a:off x="9701586" y="5310698"/>
                <a:ext cx="1729625" cy="446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b="0" i="1" smtClean="0">
                              <a:solidFill>
                                <a:schemeClr val="tx1"/>
                              </a:solidFill>
                              <a:latin typeface="Cambria Math" panose="02040503050406030204" pitchFamily="18" charset="0"/>
                            </a:rPr>
                            <m:t>𝑋</m:t>
                          </m:r>
                        </m:e>
                        <m:sub>
                          <m:r>
                            <a:rPr lang="it-IT" sz="1800" b="0" i="1" smtClean="0">
                              <a:solidFill>
                                <a:schemeClr val="tx1"/>
                              </a:solidFill>
                              <a:latin typeface="Cambria Math" panose="02040503050406030204" pitchFamily="18" charset="0"/>
                            </a:rPr>
                            <m:t>2</m:t>
                          </m:r>
                        </m:sub>
                      </m:sSub>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21</m:t>
                          </m:r>
                        </m:sub>
                      </m:sSub>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2</m:t>
                          </m:r>
                        </m:sub>
                      </m:sSub>
                    </m:oMath>
                  </m:oMathPara>
                </a14:m>
                <a:endParaRPr lang="en-US" sz="1800">
                  <a:solidFill>
                    <a:schemeClr val="tx1"/>
                  </a:solidFill>
                </a:endParaRPr>
              </a:p>
            </p:txBody>
          </p:sp>
        </mc:Choice>
        <mc:Fallback xmlns="">
          <p:sp>
            <p:nvSpPr>
              <p:cNvPr id="39" name="CasellaDiTesto 38">
                <a:extLst>
                  <a:ext uri="{FF2B5EF4-FFF2-40B4-BE49-F238E27FC236}">
                    <a16:creationId xmlns:a16="http://schemas.microsoft.com/office/drawing/2014/main" id="{D69746C4-1B44-0B0C-8D36-9800F39DA068}"/>
                  </a:ext>
                </a:extLst>
              </p:cNvPr>
              <p:cNvSpPr txBox="1">
                <a:spLocks noRot="1" noChangeAspect="1" noMove="1" noResize="1" noEditPoints="1" noAdjustHandles="1" noChangeArrowheads="1" noChangeShapeType="1" noTextEdit="1"/>
              </p:cNvSpPr>
              <p:nvPr/>
            </p:nvSpPr>
            <p:spPr>
              <a:xfrm>
                <a:off x="9701586" y="5310698"/>
                <a:ext cx="1729625" cy="446276"/>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DBE5B7C6-7401-A0C9-8670-BD3653719845}"/>
                  </a:ext>
                </a:extLst>
              </p:cNvPr>
              <p:cNvSpPr txBox="1"/>
              <p:nvPr/>
            </p:nvSpPr>
            <p:spPr>
              <a:xfrm>
                <a:off x="516014" y="5131374"/>
                <a:ext cx="3313781" cy="874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eqArr>
                                <m:eqArrPr>
                                  <m:ctrlPr>
                                    <a:rPr lang="it-IT" sz="1600" i="1">
                                      <a:solidFill>
                                        <a:schemeClr val="tx1"/>
                                      </a:solidFill>
                                      <a:latin typeface="Cambria Math" panose="02040503050406030204" pitchFamily="18" charset="0"/>
                                    </a:rPr>
                                  </m:ctrlPr>
                                </m:eqArrP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b="0" i="1" smtClean="0">
                                          <a:solidFill>
                                            <a:schemeClr val="tx1"/>
                                          </a:solidFill>
                                          <a:latin typeface="Cambria Math" panose="02040503050406030204" pitchFamily="18" charset="0"/>
                                        </a:rPr>
                                        <m:t>1</m:t>
                                      </m:r>
                                    </m:sub>
                                  </m:sSub>
                                </m:e>
                                <m:e>
                                  <m:r>
                                    <a:rPr lang="it-IT" sz="1600" i="1" smtClean="0">
                                      <a:solidFill>
                                        <a:schemeClr val="tx1"/>
                                      </a:solidFill>
                                      <a:latin typeface="Cambria Math" panose="02040503050406030204" pitchFamily="18" charset="0"/>
                                      <a:ea typeface="Cambria Math" panose="02040503050406030204" pitchFamily="18" charset="0"/>
                                    </a:rPr>
                                    <m:t>⋮</m:t>
                                  </m:r>
                                </m:e>
                              </m:eqArr>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b="0" i="1" smtClean="0">
                                      <a:solidFill>
                                        <a:schemeClr val="tx1"/>
                                      </a:solidFill>
                                      <a:latin typeface="Cambria Math" panose="02040503050406030204" pitchFamily="18" charset="0"/>
                                    </a:rPr>
                                    <m:t>𝑛</m:t>
                                  </m:r>
                                </m:sub>
                              </m:sSub>
                            </m:e>
                          </m:mr>
                        </m:m>
                      </m:e>
                    </m:d>
                    <m:r>
                      <a:rPr lang="it-IT" sz="1600" i="1">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3"/>
                                  <m:mcJc m:val="center"/>
                                </m:mcPr>
                              </m:mc>
                            </m:mcs>
                            <m:ctrlPr>
                              <a:rPr lang="it-IT" sz="1600" i="1" smtClean="0">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𝑍</m:t>
                                  </m:r>
                                </m:e>
                                <m:sub>
                                  <m:r>
                                    <a:rPr lang="it-IT" sz="1600" b="0" i="1" smtClean="0">
                                      <a:solidFill>
                                        <a:schemeClr val="tx1"/>
                                      </a:solidFill>
                                      <a:latin typeface="Cambria Math" panose="02040503050406030204" pitchFamily="18" charset="0"/>
                                    </a:rPr>
                                    <m:t>11</m:t>
                                  </m:r>
                                </m:sub>
                              </m:sSub>
                            </m:e>
                            <m:e>
                              <m:r>
                                <a:rPr lang="it-IT" sz="1600" i="1" smtClean="0">
                                  <a:solidFill>
                                    <a:schemeClr val="tx1"/>
                                  </a:solidFill>
                                  <a:latin typeface="Cambria Math" panose="02040503050406030204" pitchFamily="18" charset="0"/>
                                  <a:ea typeface="Cambria Math" panose="02040503050406030204" pitchFamily="18" charset="0"/>
                                </a:rPr>
                                <m:t>⋯</m:t>
                              </m:r>
                            </m:e>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𝑍</m:t>
                                  </m:r>
                                </m:e>
                                <m:sub>
                                  <m:r>
                                    <a:rPr lang="it-IT" sz="1600" i="1">
                                      <a:solidFill>
                                        <a:schemeClr val="tx1"/>
                                      </a:solidFill>
                                      <a:latin typeface="Cambria Math" panose="02040503050406030204" pitchFamily="18" charset="0"/>
                                    </a:rPr>
                                    <m:t>1</m:t>
                                  </m:r>
                                  <m:r>
                                    <a:rPr lang="it-IT" sz="1600" b="0" i="1" smtClean="0">
                                      <a:solidFill>
                                        <a:schemeClr val="tx1"/>
                                      </a:solidFill>
                                      <a:latin typeface="Cambria Math" panose="02040503050406030204" pitchFamily="18" charset="0"/>
                                    </a:rPr>
                                    <m:t>𝑛</m:t>
                                  </m:r>
                                </m:sub>
                              </m:sSub>
                            </m:e>
                          </m:mr>
                          <m:mr>
                            <m:e>
                              <m:r>
                                <a:rPr lang="it-IT" sz="1600" i="1">
                                  <a:solidFill>
                                    <a:schemeClr val="tx1"/>
                                  </a:solidFill>
                                  <a:latin typeface="Cambria Math" panose="02040503050406030204" pitchFamily="18" charset="0"/>
                                  <a:ea typeface="Cambria Math" panose="02040503050406030204" pitchFamily="18" charset="0"/>
                                </a:rPr>
                                <m:t>⋮</m:t>
                              </m:r>
                            </m:e>
                            <m:e>
                              <m:r>
                                <a:rPr lang="it-IT" sz="1600" i="1" smtClean="0">
                                  <a:solidFill>
                                    <a:schemeClr val="tx1"/>
                                  </a:solidFill>
                                  <a:latin typeface="Cambria Math" panose="02040503050406030204" pitchFamily="18" charset="0"/>
                                  <a:ea typeface="Cambria Math" panose="02040503050406030204" pitchFamily="18" charset="0"/>
                                </a:rPr>
                                <m:t>⋱</m:t>
                              </m:r>
                            </m:e>
                            <m:e>
                              <m:r>
                                <a:rPr lang="it-IT" sz="1600" i="1">
                                  <a:solidFill>
                                    <a:schemeClr val="tx1"/>
                                  </a:solidFill>
                                  <a:latin typeface="Cambria Math" panose="02040503050406030204" pitchFamily="18" charset="0"/>
                                  <a:ea typeface="Cambria Math" panose="02040503050406030204" pitchFamily="18" charset="0"/>
                                </a:rPr>
                                <m:t>⋮</m:t>
                              </m:r>
                            </m:e>
                          </m:mr>
                          <m:mr>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𝑍</m:t>
                                  </m:r>
                                </m:e>
                                <m:sub>
                                  <m:r>
                                    <a:rPr lang="it-IT" sz="1600" b="0" i="1" smtClean="0">
                                      <a:solidFill>
                                        <a:schemeClr val="tx1"/>
                                      </a:solidFill>
                                      <a:latin typeface="Cambria Math" panose="02040503050406030204" pitchFamily="18" charset="0"/>
                                    </a:rPr>
                                    <m:t>𝑛</m:t>
                                  </m:r>
                                  <m:r>
                                    <a:rPr lang="it-IT" sz="1600" b="0" i="1" smtClean="0">
                                      <a:solidFill>
                                        <a:schemeClr val="tx1"/>
                                      </a:solidFill>
                                      <a:latin typeface="Cambria Math" panose="02040503050406030204" pitchFamily="18" charset="0"/>
                                    </a:rPr>
                                    <m:t>1</m:t>
                                  </m:r>
                                </m:sub>
                              </m:sSub>
                            </m:e>
                            <m:e>
                              <m:r>
                                <a:rPr lang="it-IT" sz="1600" i="1">
                                  <a:solidFill>
                                    <a:schemeClr val="tx1"/>
                                  </a:solidFill>
                                  <a:latin typeface="Cambria Math" panose="02040503050406030204" pitchFamily="18" charset="0"/>
                                  <a:ea typeface="Cambria Math" panose="02040503050406030204" pitchFamily="18" charset="0"/>
                                </a:rPr>
                                <m:t>⋯</m:t>
                              </m:r>
                            </m:e>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𝑍</m:t>
                                  </m:r>
                                </m:e>
                                <m:sub>
                                  <m:r>
                                    <a:rPr lang="it-IT" sz="1600" i="1">
                                      <a:solidFill>
                                        <a:schemeClr val="tx1"/>
                                      </a:solidFill>
                                      <a:latin typeface="Cambria Math" panose="02040503050406030204" pitchFamily="18" charset="0"/>
                                    </a:rPr>
                                    <m:t>𝑛</m:t>
                                  </m:r>
                                  <m:r>
                                    <a:rPr lang="it-IT" sz="1600" b="0" i="1" smtClean="0">
                                      <a:solidFill>
                                        <a:schemeClr val="tx1"/>
                                      </a:solidFill>
                                      <a:latin typeface="Cambria Math" panose="02040503050406030204" pitchFamily="18" charset="0"/>
                                    </a:rPr>
                                    <m:t>𝑛</m:t>
                                  </m:r>
                                </m:sub>
                              </m:sSub>
                            </m:e>
                          </m:mr>
                        </m:m>
                      </m:e>
                    </m:d>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eqArr>
                                <m:eqArrPr>
                                  <m:ctrlPr>
                                    <a:rPr lang="it-IT" sz="1600" b="0" i="1" smtClean="0">
                                      <a:solidFill>
                                        <a:schemeClr val="tx1"/>
                                      </a:solidFill>
                                      <a:latin typeface="Cambria Math" panose="02040503050406030204" pitchFamily="18" charset="0"/>
                                    </a:rPr>
                                  </m:ctrlPr>
                                </m:eqArrPr>
                                <m:e>
                                  <m:r>
                                    <a:rPr lang="it-IT" sz="1600" b="0" i="1" smtClean="0">
                                      <a:solidFill>
                                        <a:schemeClr val="tx1"/>
                                      </a:solidFill>
                                      <a:latin typeface="Cambria Math" panose="02040503050406030204" pitchFamily="18" charset="0"/>
                                    </a:rPr>
                                    <m:t>1</m:t>
                                  </m:r>
                                </m:e>
                                <m:e>
                                  <m:r>
                                    <a:rPr lang="it-IT" sz="1600" i="1">
                                      <a:solidFill>
                                        <a:schemeClr val="tx1"/>
                                      </a:solidFill>
                                      <a:latin typeface="Cambria Math" panose="02040503050406030204" pitchFamily="18" charset="0"/>
                                      <a:ea typeface="Cambria Math" panose="02040503050406030204" pitchFamily="18" charset="0"/>
                                    </a:rPr>
                                    <m:t>⋮</m:t>
                                  </m:r>
                                </m:e>
                              </m:eqArr>
                            </m:e>
                          </m:mr>
                          <m:mr>
                            <m:e>
                              <m:r>
                                <a:rPr lang="it-IT" sz="1600" b="0" i="1" smtClean="0">
                                  <a:solidFill>
                                    <a:schemeClr val="tx1"/>
                                  </a:solidFill>
                                  <a:latin typeface="Cambria Math" panose="02040503050406030204" pitchFamily="18" charset="0"/>
                                </a:rPr>
                                <m:t>1</m:t>
                              </m:r>
                            </m:e>
                          </m:mr>
                        </m:m>
                      </m:e>
                    </m:d>
                    <m:r>
                      <a:rPr lang="it-IT" sz="1600" b="1" i="1">
                        <a:solidFill>
                          <a:schemeClr val="tx1"/>
                        </a:solidFill>
                        <a:latin typeface="Cambria Math" panose="02040503050406030204" pitchFamily="18" charset="0"/>
                        <a:ea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b="0" i="1" smtClean="0">
                                      <a:solidFill>
                                        <a:schemeClr val="tx1"/>
                                      </a:solidFill>
                                      <a:latin typeface="Cambria Math" panose="02040503050406030204" pitchFamily="18" charset="0"/>
                                    </a:rPr>
                                    <m:t>1</m:t>
                                  </m:r>
                                </m:sub>
                              </m:sSub>
                            </m:e>
                          </m:mr>
                          <m:mr>
                            <m:e>
                              <m:eqArr>
                                <m:eqArrPr>
                                  <m:ctrlPr>
                                    <a:rPr lang="it-IT" sz="1600" i="1">
                                      <a:solidFill>
                                        <a:schemeClr val="tx1"/>
                                      </a:solidFill>
                                      <a:latin typeface="Cambria Math" panose="02040503050406030204" pitchFamily="18" charset="0"/>
                                    </a:rPr>
                                  </m:ctrlPr>
                                </m:eqArrPr>
                                <m:e>
                                  <m:r>
                                    <a:rPr lang="it-IT" sz="1600" i="1">
                                      <a:solidFill>
                                        <a:schemeClr val="tx1"/>
                                      </a:solidFill>
                                      <a:latin typeface="Cambria Math" panose="02040503050406030204" pitchFamily="18" charset="0"/>
                                      <a:ea typeface="Cambria Math" panose="02040503050406030204" pitchFamily="18" charset="0"/>
                                    </a:rPr>
                                    <m:t>⋮</m:t>
                                  </m:r>
                                </m:e>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b="0" i="1" smtClean="0">
                                          <a:solidFill>
                                            <a:schemeClr val="tx1"/>
                                          </a:solidFill>
                                          <a:latin typeface="Cambria Math" panose="02040503050406030204" pitchFamily="18" charset="0"/>
                                        </a:rPr>
                                        <m:t>𝑛</m:t>
                                      </m:r>
                                    </m:sub>
                                  </m:sSub>
                                </m:e>
                              </m:eqArr>
                            </m:e>
                          </m:mr>
                        </m:m>
                      </m:e>
                    </m:d>
                  </m:oMath>
                </a14:m>
                <a:r>
                  <a:rPr lang="it-IT" sz="1600" i="1">
                    <a:solidFill>
                      <a:schemeClr val="tx1"/>
                    </a:solidFill>
                    <a:latin typeface="Cambria Math" panose="02040503050406030204" pitchFamily="18" charset="0"/>
                  </a:rPr>
                  <a:t> </a:t>
                </a:r>
              </a:p>
            </p:txBody>
          </p:sp>
        </mc:Choice>
        <mc:Fallback xmlns="">
          <p:sp>
            <p:nvSpPr>
              <p:cNvPr id="40" name="CasellaDiTesto 39">
                <a:extLst>
                  <a:ext uri="{FF2B5EF4-FFF2-40B4-BE49-F238E27FC236}">
                    <a16:creationId xmlns:a16="http://schemas.microsoft.com/office/drawing/2014/main" id="{DBE5B7C6-7401-A0C9-8670-BD3653719845}"/>
                  </a:ext>
                </a:extLst>
              </p:cNvPr>
              <p:cNvSpPr txBox="1">
                <a:spLocks noRot="1" noChangeAspect="1" noMove="1" noResize="1" noEditPoints="1" noAdjustHandles="1" noChangeArrowheads="1" noChangeShapeType="1" noTextEdit="1"/>
              </p:cNvSpPr>
              <p:nvPr/>
            </p:nvSpPr>
            <p:spPr>
              <a:xfrm>
                <a:off x="516014" y="5131374"/>
                <a:ext cx="3313781" cy="874920"/>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60C30BE0-E4B8-EFA4-E0E7-8D9FAF482913}"/>
                  </a:ext>
                </a:extLst>
              </p:cNvPr>
              <p:cNvSpPr txBox="1"/>
              <p:nvPr/>
            </p:nvSpPr>
            <p:spPr>
              <a:xfrm>
                <a:off x="4143859" y="5357133"/>
                <a:ext cx="2324826" cy="4584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pPr/>
                <a14:m>
                  <m:oMathPara xmlns:m="http://schemas.openxmlformats.org/officeDocument/2006/math">
                    <m:oMathParaPr>
                      <m:jc m:val="left"/>
                    </m:oMathParaPr>
                    <m:oMath xmlns:m="http://schemas.openxmlformats.org/officeDocument/2006/math">
                      <m:sSub>
                        <m:sSubPr>
                          <m:ctrlPr>
                            <a:rPr lang="it-IT" sz="1800" b="1" i="1" smtClean="0">
                              <a:solidFill>
                                <a:schemeClr val="tx1"/>
                              </a:solidFill>
                              <a:latin typeface="Cambria Math" panose="02040503050406030204" pitchFamily="18" charset="0"/>
                            </a:rPr>
                          </m:ctrlPr>
                        </m:sSubPr>
                        <m:e>
                          <m:r>
                            <a:rPr lang="it-IT" sz="1800" b="1">
                              <a:solidFill>
                                <a:schemeClr val="tx1"/>
                              </a:solidFill>
                              <a:latin typeface="Cambria Math" panose="02040503050406030204" pitchFamily="18" charset="0"/>
                            </a:rPr>
                            <m:t>𝐗</m:t>
                          </m:r>
                        </m:e>
                        <m:sub>
                          <m:r>
                            <a:rPr lang="it-IT" sz="1800" b="0" i="1" smtClean="0">
                              <a:solidFill>
                                <a:schemeClr val="tx1"/>
                              </a:solidFill>
                              <a:latin typeface="Cambria Math" panose="02040503050406030204" pitchFamily="18" charset="0"/>
                            </a:rPr>
                            <m:t>𝑛</m:t>
                          </m:r>
                          <m:r>
                            <a:rPr lang="it-IT" sz="1800" b="0" i="1" smtClean="0">
                              <a:solidFill>
                                <a:schemeClr val="tx1"/>
                              </a:solidFill>
                              <a:latin typeface="Cambria Math" panose="02040503050406030204" pitchFamily="18" charset="0"/>
                            </a:rPr>
                            <m:t>,1</m:t>
                          </m:r>
                        </m:sub>
                      </m:sSub>
                      <m:r>
                        <a:rPr lang="it-IT" sz="1800" b="0" i="1" smtClean="0">
                          <a:solidFill>
                            <a:schemeClr val="tx1"/>
                          </a:solidFill>
                          <a:latin typeface="Cambria Math" panose="02040503050406030204" pitchFamily="18" charset="0"/>
                        </a:rPr>
                        <m:t>=</m:t>
                      </m:r>
                      <m:sSub>
                        <m:sSubPr>
                          <m:ctrlPr>
                            <a:rPr lang="it-IT" sz="1800" b="1" i="1">
                              <a:solidFill>
                                <a:schemeClr val="tx1"/>
                              </a:solidFill>
                              <a:latin typeface="Cambria Math" panose="02040503050406030204" pitchFamily="18" charset="0"/>
                            </a:rPr>
                          </m:ctrlPr>
                        </m:sSubPr>
                        <m:e>
                          <m:r>
                            <a:rPr lang="it-IT" sz="1800" b="1" i="0" smtClean="0">
                              <a:solidFill>
                                <a:schemeClr val="tx1"/>
                              </a:solidFill>
                              <a:latin typeface="Cambria Math" panose="02040503050406030204" pitchFamily="18" charset="0"/>
                            </a:rPr>
                            <m:t>𝐙</m:t>
                          </m:r>
                        </m:e>
                        <m:sub>
                          <m:r>
                            <a:rPr lang="it-IT" sz="1800" i="1">
                              <a:solidFill>
                                <a:schemeClr val="tx1"/>
                              </a:solidFill>
                              <a:latin typeface="Cambria Math" panose="02040503050406030204" pitchFamily="18" charset="0"/>
                            </a:rPr>
                            <m:t>𝑛</m:t>
                          </m:r>
                          <m:r>
                            <a:rPr lang="it-IT" sz="1800" i="1">
                              <a:solidFill>
                                <a:schemeClr val="tx1"/>
                              </a:solidFill>
                              <a:latin typeface="Cambria Math" panose="02040503050406030204" pitchFamily="18" charset="0"/>
                            </a:rPr>
                            <m:t>,</m:t>
                          </m:r>
                          <m:r>
                            <a:rPr lang="it-IT" sz="1800" b="0" i="1" smtClean="0">
                              <a:solidFill>
                                <a:schemeClr val="tx1"/>
                              </a:solidFill>
                              <a:latin typeface="Cambria Math" panose="02040503050406030204" pitchFamily="18" charset="0"/>
                            </a:rPr>
                            <m:t>𝑛</m:t>
                          </m:r>
                        </m:sub>
                      </m:sSub>
                      <m:sSub>
                        <m:sSubPr>
                          <m:ctrlPr>
                            <a:rPr lang="it-IT" sz="1800" b="1" i="1">
                              <a:solidFill>
                                <a:schemeClr val="tx1"/>
                              </a:solidFill>
                              <a:latin typeface="Cambria Math" panose="02040503050406030204" pitchFamily="18" charset="0"/>
                            </a:rPr>
                          </m:ctrlPr>
                        </m:sSubPr>
                        <m:e>
                          <m:r>
                            <a:rPr lang="it-IT" sz="1800" b="1" i="0" smtClean="0">
                              <a:solidFill>
                                <a:schemeClr val="tx1"/>
                              </a:solidFill>
                              <a:latin typeface="Cambria Math" panose="02040503050406030204" pitchFamily="18" charset="0"/>
                            </a:rPr>
                            <m:t>𝐢</m:t>
                          </m:r>
                        </m:e>
                        <m:sub>
                          <m:r>
                            <a:rPr lang="it-IT" sz="1800" i="1">
                              <a:solidFill>
                                <a:schemeClr val="tx1"/>
                              </a:solidFill>
                              <a:latin typeface="Cambria Math" panose="02040503050406030204" pitchFamily="18" charset="0"/>
                            </a:rPr>
                            <m:t>𝑛</m:t>
                          </m:r>
                          <m:r>
                            <a:rPr lang="it-IT" sz="1800" i="1">
                              <a:solidFill>
                                <a:schemeClr val="tx1"/>
                              </a:solidFill>
                              <a:latin typeface="Cambria Math" panose="02040503050406030204" pitchFamily="18" charset="0"/>
                            </a:rPr>
                            <m:t>,1</m:t>
                          </m:r>
                        </m:sub>
                      </m:sSub>
                      <m:r>
                        <a:rPr lang="it-IT" sz="1800" b="0" i="1" smtClean="0">
                          <a:solidFill>
                            <a:schemeClr val="tx1"/>
                          </a:solidFill>
                          <a:latin typeface="Cambria Math" panose="02040503050406030204" pitchFamily="18" charset="0"/>
                        </a:rPr>
                        <m:t>+</m:t>
                      </m:r>
                      <m:sSub>
                        <m:sSubPr>
                          <m:ctrlPr>
                            <a:rPr lang="it-IT" sz="1800" b="1" i="1">
                              <a:solidFill>
                                <a:schemeClr val="tx1"/>
                              </a:solidFill>
                              <a:latin typeface="Cambria Math" panose="02040503050406030204" pitchFamily="18" charset="0"/>
                            </a:rPr>
                          </m:ctrlPr>
                        </m:sSubPr>
                        <m:e>
                          <m:r>
                            <a:rPr lang="it-IT" sz="1800" b="1" i="0" smtClean="0">
                              <a:solidFill>
                                <a:schemeClr val="tx1"/>
                              </a:solidFill>
                              <a:latin typeface="Cambria Math" panose="02040503050406030204" pitchFamily="18" charset="0"/>
                            </a:rPr>
                            <m:t>𝐘</m:t>
                          </m:r>
                        </m:e>
                        <m:sub>
                          <m:r>
                            <a:rPr lang="it-IT" sz="1800" i="1">
                              <a:solidFill>
                                <a:schemeClr val="tx1"/>
                              </a:solidFill>
                              <a:latin typeface="Cambria Math" panose="02040503050406030204" pitchFamily="18" charset="0"/>
                            </a:rPr>
                            <m:t>𝑛</m:t>
                          </m:r>
                          <m:r>
                            <a:rPr lang="it-IT" sz="1800" i="1">
                              <a:solidFill>
                                <a:schemeClr val="tx1"/>
                              </a:solidFill>
                              <a:latin typeface="Cambria Math" panose="02040503050406030204" pitchFamily="18" charset="0"/>
                            </a:rPr>
                            <m:t>,1</m:t>
                          </m:r>
                        </m:sub>
                      </m:sSub>
                    </m:oMath>
                  </m:oMathPara>
                </a14:m>
                <a:endParaRPr lang="en-US" sz="1800" b="1">
                  <a:solidFill>
                    <a:schemeClr val="tx1"/>
                  </a:solidFill>
                </a:endParaRPr>
              </a:p>
            </p:txBody>
          </p:sp>
        </mc:Choice>
        <mc:Fallback xmlns="">
          <p:sp>
            <p:nvSpPr>
              <p:cNvPr id="41" name="CasellaDiTesto 40">
                <a:extLst>
                  <a:ext uri="{FF2B5EF4-FFF2-40B4-BE49-F238E27FC236}">
                    <a16:creationId xmlns:a16="http://schemas.microsoft.com/office/drawing/2014/main" id="{60C30BE0-E4B8-EFA4-E0E7-8D9FAF482913}"/>
                  </a:ext>
                </a:extLst>
              </p:cNvPr>
              <p:cNvSpPr txBox="1">
                <a:spLocks noRot="1" noChangeAspect="1" noMove="1" noResize="1" noEditPoints="1" noAdjustHandles="1" noChangeArrowheads="1" noChangeShapeType="1" noTextEdit="1"/>
              </p:cNvSpPr>
              <p:nvPr/>
            </p:nvSpPr>
            <p:spPr>
              <a:xfrm>
                <a:off x="4143859" y="5357133"/>
                <a:ext cx="2324826" cy="458459"/>
              </a:xfrm>
              <a:prstGeom prst="rect">
                <a:avLst/>
              </a:prstGeom>
              <a:blipFill>
                <a:blip r:embed="rId1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853F0E24-1565-CBDE-3FBD-0E5E4280A722}"/>
                  </a:ext>
                </a:extLst>
              </p:cNvPr>
              <p:cNvSpPr txBox="1"/>
              <p:nvPr/>
            </p:nvSpPr>
            <p:spPr>
              <a:xfrm>
                <a:off x="8105551" y="5850717"/>
                <a:ext cx="2810722" cy="5451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d>
                      <m:dPr>
                        <m:begChr m:val="["/>
                        <m:endChr m:val="]"/>
                        <m:ctrlPr>
                          <a:rPr lang="it-IT" sz="1600" i="1" smtClean="0">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𝑋</m:t>
                                  </m:r>
                                </m:e>
                                <m:sub>
                                  <m:r>
                                    <a:rPr lang="it-IT" sz="1600" i="1">
                                      <a:solidFill>
                                        <a:schemeClr val="tx1"/>
                                      </a:solidFill>
                                      <a:latin typeface="Cambria Math" panose="02040503050406030204" pitchFamily="18" charset="0"/>
                                    </a:rPr>
                                    <m:t>1</m:t>
                                  </m:r>
                                </m:sub>
                              </m:sSub>
                            </m:e>
                          </m:m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𝑋</m:t>
                                  </m:r>
                                </m:e>
                                <m:sub>
                                  <m:r>
                                    <a:rPr lang="it-IT" sz="1600" b="0" i="1" smtClean="0">
                                      <a:solidFill>
                                        <a:schemeClr val="tx1"/>
                                      </a:solidFill>
                                      <a:latin typeface="Cambria Math" panose="02040503050406030204" pitchFamily="18" charset="0"/>
                                    </a:rPr>
                                    <m:t>2</m:t>
                                  </m:r>
                                </m:sub>
                              </m:sSub>
                            </m:e>
                          </m:mr>
                        </m:m>
                      </m:e>
                    </m:d>
                    <m:r>
                      <a:rPr lang="it-IT" sz="1600" i="1">
                        <a:solidFill>
                          <a:schemeClr val="tx1"/>
                        </a:solidFill>
                        <a:latin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2"/>
                                  <m:mcJc m:val="center"/>
                                </m:mcPr>
                              </m:mc>
                            </m:mcs>
                            <m:ctrlPr>
                              <a:rPr lang="it-IT" sz="1600" i="1" smtClean="0">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𝑍</m:t>
                                  </m:r>
                                </m:e>
                                <m:sub>
                                  <m:r>
                                    <a:rPr lang="it-IT" sz="1600" i="1">
                                      <a:solidFill>
                                        <a:schemeClr val="tx1"/>
                                      </a:solidFill>
                                      <a:latin typeface="Cambria Math" panose="02040503050406030204" pitchFamily="18" charset="0"/>
                                    </a:rPr>
                                    <m:t>1</m:t>
                                  </m:r>
                                  <m:r>
                                    <a:rPr lang="it-IT" sz="1600" b="0" i="1" smtClean="0">
                                      <a:solidFill>
                                        <a:schemeClr val="tx1"/>
                                      </a:solidFill>
                                      <a:latin typeface="Cambria Math" panose="02040503050406030204" pitchFamily="18" charset="0"/>
                                    </a:rPr>
                                    <m:t>1</m:t>
                                  </m:r>
                                </m:sub>
                              </m:sSub>
                            </m:e>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𝑍</m:t>
                                  </m:r>
                                </m:e>
                                <m:sub>
                                  <m:r>
                                    <a:rPr lang="it-IT" sz="1600" i="1">
                                      <a:solidFill>
                                        <a:schemeClr val="tx1"/>
                                      </a:solidFill>
                                      <a:latin typeface="Cambria Math" panose="02040503050406030204" pitchFamily="18" charset="0"/>
                                    </a:rPr>
                                    <m:t>1</m:t>
                                  </m:r>
                                  <m:r>
                                    <a:rPr lang="it-IT" sz="1600" b="0" i="1" smtClean="0">
                                      <a:solidFill>
                                        <a:schemeClr val="tx1"/>
                                      </a:solidFill>
                                      <a:latin typeface="Cambria Math" panose="02040503050406030204" pitchFamily="18" charset="0"/>
                                    </a:rPr>
                                    <m:t>2</m:t>
                                  </m:r>
                                </m:sub>
                              </m:sSub>
                            </m:e>
                          </m:mr>
                          <m:mr>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𝑍</m:t>
                                  </m:r>
                                </m:e>
                                <m:sub>
                                  <m:r>
                                    <a:rPr lang="it-IT" sz="1600" i="1">
                                      <a:solidFill>
                                        <a:schemeClr val="tx1"/>
                                      </a:solidFill>
                                      <a:latin typeface="Cambria Math" panose="02040503050406030204" pitchFamily="18" charset="0"/>
                                    </a:rPr>
                                    <m:t>1</m:t>
                                  </m:r>
                                  <m:r>
                                    <a:rPr lang="it-IT" sz="1600" b="0" i="1" smtClean="0">
                                      <a:solidFill>
                                        <a:schemeClr val="tx1"/>
                                      </a:solidFill>
                                      <a:latin typeface="Cambria Math" panose="02040503050406030204" pitchFamily="18" charset="0"/>
                                    </a:rPr>
                                    <m:t>2</m:t>
                                  </m:r>
                                </m:sub>
                              </m:sSub>
                            </m:e>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𝑍</m:t>
                                  </m:r>
                                </m:e>
                                <m:sub>
                                  <m:r>
                                    <a:rPr lang="it-IT" sz="1600" b="0" i="1" smtClean="0">
                                      <a:solidFill>
                                        <a:schemeClr val="tx1"/>
                                      </a:solidFill>
                                      <a:latin typeface="Cambria Math" panose="02040503050406030204" pitchFamily="18" charset="0"/>
                                    </a:rPr>
                                    <m:t>22</m:t>
                                  </m:r>
                                </m:sub>
                              </m:sSub>
                            </m:e>
                          </m:mr>
                        </m:m>
                      </m:e>
                    </m:d>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r>
                                <a:rPr lang="it-IT" sz="1600" b="0" i="1" smtClean="0">
                                  <a:solidFill>
                                    <a:schemeClr val="tx1"/>
                                  </a:solidFill>
                                  <a:latin typeface="Cambria Math" panose="02040503050406030204" pitchFamily="18" charset="0"/>
                                </a:rPr>
                                <m:t>1</m:t>
                              </m:r>
                            </m:e>
                          </m:mr>
                          <m:mr>
                            <m:e>
                              <m:r>
                                <a:rPr lang="it-IT" sz="1600" b="0" i="1" smtClean="0">
                                  <a:solidFill>
                                    <a:schemeClr val="tx1"/>
                                  </a:solidFill>
                                  <a:latin typeface="Cambria Math" panose="02040503050406030204" pitchFamily="18" charset="0"/>
                                </a:rPr>
                                <m:t>1</m:t>
                              </m:r>
                            </m:e>
                          </m:mr>
                        </m:m>
                      </m:e>
                    </m:d>
                    <m:r>
                      <a:rPr lang="it-IT" sz="1600" b="1" i="1">
                        <a:solidFill>
                          <a:schemeClr val="tx1"/>
                        </a:solidFill>
                        <a:latin typeface="Cambria Math" panose="02040503050406030204" pitchFamily="18" charset="0"/>
                        <a:ea typeface="Cambria Math" panose="02040503050406030204" pitchFamily="18" charset="0"/>
                      </a:rPr>
                      <m:t>+</m:t>
                    </m:r>
                    <m:d>
                      <m:dPr>
                        <m:begChr m:val="["/>
                        <m:endChr m:val="]"/>
                        <m:ctrlPr>
                          <a:rPr lang="it-IT" sz="1600" i="1">
                            <a:solidFill>
                              <a:schemeClr val="tx1"/>
                            </a:solidFill>
                            <a:latin typeface="Cambria Math" panose="02040503050406030204" pitchFamily="18" charset="0"/>
                          </a:rPr>
                        </m:ctrlPr>
                      </m:dPr>
                      <m:e>
                        <m:m>
                          <m:mPr>
                            <m:mcs>
                              <m:mc>
                                <m:mcPr>
                                  <m:count m:val="1"/>
                                  <m:mcJc m:val="center"/>
                                </m:mcPr>
                              </m:mc>
                            </m:mcs>
                            <m:ctrlPr>
                              <a:rPr lang="it-IT" sz="1600" i="1">
                                <a:solidFill>
                                  <a:schemeClr val="tx1"/>
                                </a:solidFill>
                                <a:latin typeface="Cambria Math" panose="02040503050406030204" pitchFamily="18" charset="0"/>
                              </a:rPr>
                            </m:ctrlPr>
                          </m:mPr>
                          <m:mr>
                            <m:e>
                              <m:sSub>
                                <m:sSubPr>
                                  <m:ctrlPr>
                                    <a:rPr lang="it-IT" sz="1600" i="1">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𝑌</m:t>
                                  </m:r>
                                </m:e>
                                <m:sub>
                                  <m:r>
                                    <a:rPr lang="it-IT" sz="1600" b="0" i="1" smtClean="0">
                                      <a:solidFill>
                                        <a:schemeClr val="tx1"/>
                                      </a:solidFill>
                                      <a:latin typeface="Cambria Math" panose="02040503050406030204" pitchFamily="18" charset="0"/>
                                    </a:rPr>
                                    <m:t>1</m:t>
                                  </m:r>
                                </m:sub>
                              </m:sSub>
                            </m:e>
                          </m:mr>
                          <m:mr>
                            <m:e>
                              <m:sSub>
                                <m:sSubPr>
                                  <m:ctrlPr>
                                    <a:rPr lang="it-IT" sz="1600" i="1">
                                      <a:solidFill>
                                        <a:schemeClr val="tx1"/>
                                      </a:solidFill>
                                      <a:latin typeface="Cambria Math" panose="02040503050406030204" pitchFamily="18" charset="0"/>
                                    </a:rPr>
                                  </m:ctrlPr>
                                </m:sSubPr>
                                <m:e>
                                  <m:r>
                                    <a:rPr lang="it-IT" sz="1600" i="1">
                                      <a:solidFill>
                                        <a:schemeClr val="tx1"/>
                                      </a:solidFill>
                                      <a:latin typeface="Cambria Math" panose="02040503050406030204" pitchFamily="18" charset="0"/>
                                    </a:rPr>
                                    <m:t>𝑌</m:t>
                                  </m:r>
                                </m:e>
                                <m:sub>
                                  <m:r>
                                    <a:rPr lang="it-IT" sz="1600" b="0" i="1" smtClean="0">
                                      <a:solidFill>
                                        <a:schemeClr val="tx1"/>
                                      </a:solidFill>
                                      <a:latin typeface="Cambria Math" panose="02040503050406030204" pitchFamily="18" charset="0"/>
                                    </a:rPr>
                                    <m:t>2</m:t>
                                  </m:r>
                                </m:sub>
                              </m:sSub>
                            </m:e>
                          </m:mr>
                        </m:m>
                      </m:e>
                    </m:d>
                  </m:oMath>
                </a14:m>
                <a:r>
                  <a:rPr lang="it-IT" sz="1600" i="1">
                    <a:solidFill>
                      <a:schemeClr val="tx1"/>
                    </a:solidFill>
                    <a:latin typeface="Cambria Math" panose="02040503050406030204" pitchFamily="18" charset="0"/>
                  </a:rPr>
                  <a:t> </a:t>
                </a:r>
              </a:p>
            </p:txBody>
          </p:sp>
        </mc:Choice>
        <mc:Fallback xmlns="">
          <p:sp>
            <p:nvSpPr>
              <p:cNvPr id="42" name="CasellaDiTesto 41">
                <a:extLst>
                  <a:ext uri="{FF2B5EF4-FFF2-40B4-BE49-F238E27FC236}">
                    <a16:creationId xmlns:a16="http://schemas.microsoft.com/office/drawing/2014/main" id="{853F0E24-1565-CBDE-3FBD-0E5E4280A722}"/>
                  </a:ext>
                </a:extLst>
              </p:cNvPr>
              <p:cNvSpPr txBox="1">
                <a:spLocks noRot="1" noChangeAspect="1" noMove="1" noResize="1" noEditPoints="1" noAdjustHandles="1" noChangeArrowheads="1" noChangeShapeType="1" noTextEdit="1"/>
              </p:cNvSpPr>
              <p:nvPr/>
            </p:nvSpPr>
            <p:spPr>
              <a:xfrm>
                <a:off x="8105551" y="5850717"/>
                <a:ext cx="2810722" cy="545149"/>
              </a:xfrm>
              <a:prstGeom prst="rect">
                <a:avLst/>
              </a:prstGeom>
              <a:blipFill>
                <a:blip r:embed="rId1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AFD375FE-9579-14E1-76DD-B5B6A1F4F1FF}"/>
                  </a:ext>
                </a:extLst>
              </p:cNvPr>
              <p:cNvSpPr txBox="1"/>
              <p:nvPr/>
            </p:nvSpPr>
            <p:spPr>
              <a:xfrm>
                <a:off x="2892168" y="3969476"/>
                <a:ext cx="2509520" cy="401648"/>
              </a:xfrm>
              <a:prstGeom prst="rect">
                <a:avLst/>
              </a:prstGeom>
              <a:noFill/>
            </p:spPr>
            <p:txBody>
              <a:bodyPr wrap="square">
                <a:spAutoFit/>
              </a:bodyPr>
              <a:lstStyle/>
              <a:p>
                <a14:m>
                  <m:oMath xmlns:m="http://schemas.openxmlformats.org/officeDocument/2006/math">
                    <m:sSub>
                      <m:sSubPr>
                        <m:ctrlPr>
                          <a:rPr lang="it-IT" sz="1800" i="1" smtClean="0">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𝑋</m:t>
                        </m:r>
                      </m:e>
                      <m:sub>
                        <m:r>
                          <a:rPr lang="it-IT" sz="1800" i="1">
                            <a:solidFill>
                              <a:schemeClr val="tx1"/>
                            </a:solidFill>
                            <a:latin typeface="Cambria Math" panose="02040503050406030204" pitchFamily="18" charset="0"/>
                          </a:rPr>
                          <m:t>𝑖</m:t>
                        </m:r>
                      </m:sub>
                    </m:sSub>
                    <m:r>
                      <a:rPr lang="it-IT" sz="1800" b="0" i="1" smtClean="0">
                        <a:solidFill>
                          <a:schemeClr val="tx1"/>
                        </a:solidFill>
                        <a:latin typeface="Cambria Math" panose="02040503050406030204" pitchFamily="18" charset="0"/>
                      </a:rPr>
                      <m:t>=</m:t>
                    </m:r>
                    <m:nary>
                      <m:naryPr>
                        <m:chr m:val="∑"/>
                        <m:ctrlPr>
                          <a:rPr lang="it-IT" sz="1800" b="0" i="1" smtClean="0">
                            <a:solidFill>
                              <a:schemeClr val="tx1"/>
                            </a:solidFill>
                            <a:latin typeface="Cambria Math" panose="02040503050406030204" pitchFamily="18" charset="0"/>
                          </a:rPr>
                        </m:ctrlPr>
                      </m:naryPr>
                      <m:sub>
                        <m:r>
                          <m:rPr>
                            <m:brk m:alnAt="23"/>
                          </m:rPr>
                          <a:rPr lang="it-IT" sz="1800" b="0" i="1" smtClean="0">
                            <a:solidFill>
                              <a:schemeClr val="tx1"/>
                            </a:solidFill>
                            <a:latin typeface="Cambria Math" panose="02040503050406030204" pitchFamily="18" charset="0"/>
                          </a:rPr>
                          <m:t>𝑗</m:t>
                        </m:r>
                        <m:r>
                          <a:rPr lang="it-IT" sz="1800" b="0" i="1" smtClean="0">
                            <a:solidFill>
                              <a:schemeClr val="tx1"/>
                            </a:solidFill>
                            <a:latin typeface="Cambria Math" panose="02040503050406030204" pitchFamily="18" charset="0"/>
                          </a:rPr>
                          <m:t>=1</m:t>
                        </m:r>
                      </m:sub>
                      <m:sup>
                        <m:r>
                          <a:rPr lang="it-IT" sz="1800" b="0" i="1" smtClean="0">
                            <a:solidFill>
                              <a:schemeClr val="tx1"/>
                            </a:solidFill>
                            <a:latin typeface="Cambria Math" panose="02040503050406030204" pitchFamily="18" charset="0"/>
                          </a:rPr>
                          <m:t>𝑛</m:t>
                        </m:r>
                      </m:sup>
                      <m:e>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𝑍</m:t>
                            </m:r>
                          </m:e>
                          <m:sub>
                            <m:r>
                              <a:rPr lang="it-IT" sz="1800" b="0" i="1" smtClean="0">
                                <a:solidFill>
                                  <a:schemeClr val="tx1"/>
                                </a:solidFill>
                                <a:latin typeface="Cambria Math" panose="02040503050406030204" pitchFamily="18" charset="0"/>
                              </a:rPr>
                              <m:t>𝑖𝑗</m:t>
                            </m:r>
                          </m:sub>
                        </m:sSub>
                      </m:e>
                    </m:nary>
                    <m:r>
                      <a:rPr lang="it-IT" sz="1800" b="0" i="1" smtClean="0">
                        <a:solidFill>
                          <a:schemeClr val="tx1"/>
                        </a:solidFill>
                        <a:latin typeface="Cambria Math" panose="02040503050406030204" pitchFamily="18" charset="0"/>
                      </a:rPr>
                      <m:t>+</m:t>
                    </m:r>
                    <m:sSub>
                      <m:sSubPr>
                        <m:ctrlPr>
                          <a:rPr lang="it-IT" sz="1800" i="1">
                            <a:solidFill>
                              <a:schemeClr val="tx1"/>
                            </a:solidFill>
                            <a:latin typeface="Cambria Math" panose="02040503050406030204" pitchFamily="18" charset="0"/>
                          </a:rPr>
                        </m:ctrlPr>
                      </m:sSubPr>
                      <m:e>
                        <m:r>
                          <a:rPr lang="it-IT" sz="1800" i="1">
                            <a:solidFill>
                              <a:schemeClr val="tx1"/>
                            </a:solidFill>
                            <a:latin typeface="Cambria Math" panose="02040503050406030204" pitchFamily="18" charset="0"/>
                          </a:rPr>
                          <m:t>𝑌</m:t>
                        </m:r>
                      </m:e>
                      <m:sub>
                        <m:r>
                          <a:rPr lang="it-IT" sz="1800" b="0" i="1" smtClean="0">
                            <a:solidFill>
                              <a:schemeClr val="tx1"/>
                            </a:solidFill>
                            <a:latin typeface="Cambria Math" panose="02040503050406030204" pitchFamily="18" charset="0"/>
                          </a:rPr>
                          <m:t>𝑖</m:t>
                        </m:r>
                      </m:sub>
                    </m:sSub>
                  </m:oMath>
                </a14:m>
                <a:r>
                  <a:rPr lang="en-US" sz="1800">
                    <a:solidFill>
                      <a:schemeClr val="tx1"/>
                    </a:solidFill>
                  </a:rPr>
                  <a:t> </a:t>
                </a:r>
                <a:endParaRPr lang="en-US"/>
              </a:p>
            </p:txBody>
          </p:sp>
        </mc:Choice>
        <mc:Fallback xmlns="">
          <p:sp>
            <p:nvSpPr>
              <p:cNvPr id="43" name="CasellaDiTesto 42">
                <a:extLst>
                  <a:ext uri="{FF2B5EF4-FFF2-40B4-BE49-F238E27FC236}">
                    <a16:creationId xmlns:a16="http://schemas.microsoft.com/office/drawing/2014/main" id="{AFD375FE-9579-14E1-76DD-B5B6A1F4F1FF}"/>
                  </a:ext>
                </a:extLst>
              </p:cNvPr>
              <p:cNvSpPr txBox="1">
                <a:spLocks noRot="1" noChangeAspect="1" noMove="1" noResize="1" noEditPoints="1" noAdjustHandles="1" noChangeArrowheads="1" noChangeShapeType="1" noTextEdit="1"/>
              </p:cNvSpPr>
              <p:nvPr/>
            </p:nvSpPr>
            <p:spPr>
              <a:xfrm>
                <a:off x="2892168" y="3969476"/>
                <a:ext cx="2509520" cy="401648"/>
              </a:xfrm>
              <a:prstGeom prst="rect">
                <a:avLst/>
              </a:prstGeom>
              <a:blipFill>
                <a:blip r:embed="rId19"/>
                <a:stretch>
                  <a:fillRect t="-109091" b="-163636"/>
                </a:stretch>
              </a:blipFill>
            </p:spPr>
            <p:txBody>
              <a:bodyPr/>
              <a:lstStyle/>
              <a:p>
                <a:r>
                  <a:rPr lang="it-IT">
                    <a:noFill/>
                  </a:rPr>
                  <a:t> </a:t>
                </a:r>
              </a:p>
            </p:txBody>
          </p:sp>
        </mc:Fallback>
      </mc:AlternateContent>
      <p:cxnSp>
        <p:nvCxnSpPr>
          <p:cNvPr id="44" name="Connettore diritto 43">
            <a:extLst>
              <a:ext uri="{FF2B5EF4-FFF2-40B4-BE49-F238E27FC236}">
                <a16:creationId xmlns:a16="http://schemas.microsoft.com/office/drawing/2014/main" id="{E3A1AFD6-007F-903E-8032-AED929ED060E}"/>
              </a:ext>
            </a:extLst>
          </p:cNvPr>
          <p:cNvCxnSpPr>
            <a:cxnSpLocks/>
          </p:cNvCxnSpPr>
          <p:nvPr/>
        </p:nvCxnSpPr>
        <p:spPr>
          <a:xfrm flipV="1">
            <a:off x="4302016" y="4997961"/>
            <a:ext cx="117389" cy="302404"/>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45" name="CasellaDiTesto 44">
            <a:extLst>
              <a:ext uri="{FF2B5EF4-FFF2-40B4-BE49-F238E27FC236}">
                <a16:creationId xmlns:a16="http://schemas.microsoft.com/office/drawing/2014/main" id="{CCB975F8-C3C8-1734-506E-ACFE7F30BC09}"/>
              </a:ext>
            </a:extLst>
          </p:cNvPr>
          <p:cNvSpPr txBox="1"/>
          <p:nvPr/>
        </p:nvSpPr>
        <p:spPr>
          <a:xfrm>
            <a:off x="4453933" y="4660199"/>
            <a:ext cx="1588465" cy="523220"/>
          </a:xfrm>
          <a:prstGeom prst="rect">
            <a:avLst/>
          </a:prstGeom>
          <a:noFill/>
        </p:spPr>
        <p:txBody>
          <a:bodyPr wrap="square" rtlCol="0">
            <a:spAutoFit/>
          </a:bodyPr>
          <a:lstStyle/>
          <a:p>
            <a:r>
              <a:rPr lang="en-US" sz="1400">
                <a:solidFill>
                  <a:srgbClr val="FF0000"/>
                </a:solidFill>
              </a:rPr>
              <a:t>Total production vector</a:t>
            </a:r>
          </a:p>
        </p:txBody>
      </p:sp>
      <p:cxnSp>
        <p:nvCxnSpPr>
          <p:cNvPr id="46" name="Connettore diritto 45">
            <a:extLst>
              <a:ext uri="{FF2B5EF4-FFF2-40B4-BE49-F238E27FC236}">
                <a16:creationId xmlns:a16="http://schemas.microsoft.com/office/drawing/2014/main" id="{385F0E48-827D-06A8-EE2E-8C7E8A41E138}"/>
              </a:ext>
            </a:extLst>
          </p:cNvPr>
          <p:cNvCxnSpPr>
            <a:cxnSpLocks/>
          </p:cNvCxnSpPr>
          <p:nvPr/>
        </p:nvCxnSpPr>
        <p:spPr>
          <a:xfrm flipH="1">
            <a:off x="4985580" y="5831383"/>
            <a:ext cx="163660" cy="197691"/>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47" name="CasellaDiTesto 46">
            <a:extLst>
              <a:ext uri="{FF2B5EF4-FFF2-40B4-BE49-F238E27FC236}">
                <a16:creationId xmlns:a16="http://schemas.microsoft.com/office/drawing/2014/main" id="{9EAD5E90-4B05-E14C-E23E-88EDA1C9F083}"/>
              </a:ext>
            </a:extLst>
          </p:cNvPr>
          <p:cNvSpPr txBox="1"/>
          <p:nvPr/>
        </p:nvSpPr>
        <p:spPr>
          <a:xfrm>
            <a:off x="3359021" y="5889525"/>
            <a:ext cx="1619774" cy="523220"/>
          </a:xfrm>
          <a:prstGeom prst="rect">
            <a:avLst/>
          </a:prstGeom>
          <a:noFill/>
        </p:spPr>
        <p:txBody>
          <a:bodyPr wrap="square" rtlCol="0">
            <a:spAutoFit/>
          </a:bodyPr>
          <a:lstStyle/>
          <a:p>
            <a:pPr algn="r"/>
            <a:r>
              <a:rPr lang="en-US" sz="1400" dirty="0">
                <a:solidFill>
                  <a:srgbClr val="FF0000"/>
                </a:solidFill>
              </a:rPr>
              <a:t>Intermediate transactions matrix</a:t>
            </a:r>
          </a:p>
        </p:txBody>
      </p:sp>
      <p:cxnSp>
        <p:nvCxnSpPr>
          <p:cNvPr id="48" name="Connettore diritto 47">
            <a:extLst>
              <a:ext uri="{FF2B5EF4-FFF2-40B4-BE49-F238E27FC236}">
                <a16:creationId xmlns:a16="http://schemas.microsoft.com/office/drawing/2014/main" id="{17839585-3BD8-30FC-521C-0593E5C7BE1E}"/>
              </a:ext>
            </a:extLst>
          </p:cNvPr>
          <p:cNvCxnSpPr>
            <a:cxnSpLocks/>
          </p:cNvCxnSpPr>
          <p:nvPr/>
        </p:nvCxnSpPr>
        <p:spPr>
          <a:xfrm>
            <a:off x="6026259" y="5831383"/>
            <a:ext cx="58694" cy="197691"/>
          </a:xfrm>
          <a:prstGeom prst="line">
            <a:avLst/>
          </a:prstGeom>
          <a:ln w="12700">
            <a:solidFill>
              <a:srgbClr val="FF0000"/>
            </a:solidFill>
            <a:headEnd type="oval"/>
          </a:ln>
        </p:spPr>
        <p:style>
          <a:lnRef idx="2">
            <a:schemeClr val="accent1"/>
          </a:lnRef>
          <a:fillRef idx="0">
            <a:schemeClr val="accent1"/>
          </a:fillRef>
          <a:effectRef idx="1">
            <a:schemeClr val="accent1"/>
          </a:effectRef>
          <a:fontRef idx="minor">
            <a:schemeClr val="tx1"/>
          </a:fontRef>
        </p:style>
      </p:cxnSp>
      <p:sp>
        <p:nvSpPr>
          <p:cNvPr id="49" name="CasellaDiTesto 48">
            <a:extLst>
              <a:ext uri="{FF2B5EF4-FFF2-40B4-BE49-F238E27FC236}">
                <a16:creationId xmlns:a16="http://schemas.microsoft.com/office/drawing/2014/main" id="{FBA877BA-2569-0868-A66A-0F27D6EC8117}"/>
              </a:ext>
            </a:extLst>
          </p:cNvPr>
          <p:cNvSpPr txBox="1"/>
          <p:nvPr/>
        </p:nvSpPr>
        <p:spPr>
          <a:xfrm>
            <a:off x="5816983" y="5942223"/>
            <a:ext cx="1352855" cy="523220"/>
          </a:xfrm>
          <a:prstGeom prst="rect">
            <a:avLst/>
          </a:prstGeom>
          <a:noFill/>
        </p:spPr>
        <p:txBody>
          <a:bodyPr wrap="square" rtlCol="0">
            <a:spAutoFit/>
          </a:bodyPr>
          <a:lstStyle/>
          <a:p>
            <a:r>
              <a:rPr lang="en-US" sz="1400" dirty="0">
                <a:solidFill>
                  <a:srgbClr val="FF0000"/>
                </a:solidFill>
              </a:rPr>
              <a:t>Final demand vector</a:t>
            </a:r>
          </a:p>
        </p:txBody>
      </p:sp>
    </p:spTree>
    <p:extLst>
      <p:ext uri="{BB962C8B-B14F-4D97-AF65-F5344CB8AC3E}">
        <p14:creationId xmlns:p14="http://schemas.microsoft.com/office/powerpoint/2010/main" val="3027297724"/>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7" ma:contentTypeDescription="Creare un nuovo documento." ma:contentTypeScope="" ma:versionID="24b4a5ee6c90ad5e302ffe9a945ebb1e">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0be869e1b59aa26d60130e74dad6d347"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29352F-41BF-480A-8CF9-E02431CEF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F587A4-2E70-45EC-BE7D-17F9D27F3F2F}">
  <ds:schemaRefs>
    <ds:schemaRef ds:uri="http://www.w3.org/XML/1998/namespace"/>
    <ds:schemaRef ds:uri="http://purl.org/dc/terms/"/>
    <ds:schemaRef ds:uri="http://purl.org/dc/elements/1.1/"/>
    <ds:schemaRef ds:uri="0b696a8a-ab1a-459b-a09e-44df7cbe9330"/>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35b8b66e-5759-43c1-a138-f967a8bf5a20"/>
    <ds:schemaRef ds:uri="http://schemas.microsoft.com/office/2006/metadata/properties"/>
    <ds:schemaRef ds:uri="5d44ae6a-e145-4c9d-94e7-ddf9cc58067e"/>
    <ds:schemaRef ds:uri="e67e9a88-35e1-4b39-8da9-a609eb308282"/>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TotalTime>
  <Words>3650</Words>
  <Application>Microsoft Office PowerPoint</Application>
  <PresentationFormat>Widescreen</PresentationFormat>
  <Paragraphs>680</Paragraphs>
  <Slides>31</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Cambria Math</vt:lpstr>
      <vt:lpstr>Courier New</vt:lpstr>
      <vt:lpstr>Open Sans</vt:lpstr>
      <vt:lpstr>Open Sans </vt:lpstr>
      <vt:lpstr>Open Sans ExtraBold</vt:lpstr>
      <vt:lpstr>Trebuchet MS</vt:lpstr>
      <vt:lpstr>Office Theme</vt:lpstr>
      <vt:lpstr>LECTURE 3  FOUNDATIONS OF INPUT-OUTPUT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Helena Walters</cp:lastModifiedBy>
  <cp:revision>178</cp:revision>
  <dcterms:created xsi:type="dcterms:W3CDTF">2021-02-10T16:48:02Z</dcterms:created>
  <dcterms:modified xsi:type="dcterms:W3CDTF">2024-04-19T09:48:54Z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