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sldIdLst>
    <p:sldId id="256" r:id="rId6"/>
    <p:sldId id="258" r:id="rId7"/>
    <p:sldId id="259" r:id="rId8"/>
    <p:sldId id="257" r:id="rId9"/>
    <p:sldId id="260" r:id="rId10"/>
    <p:sldId id="261" r:id="rId11"/>
    <p:sldId id="262" r:id="rId12"/>
    <p:sldId id="263" r:id="rId13"/>
    <p:sldId id="266" r:id="rId14"/>
    <p:sldId id="267" r:id="rId15"/>
    <p:sldId id="271" r:id="rId16"/>
    <p:sldId id="265" r:id="rId17"/>
    <p:sldId id="268"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F21"/>
    <a:srgbClr val="497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18BA8A-F26C-4A07-9A20-96750A4521E1}" v="72" dt="2021-05-18T08:40:39.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nett, Jonathan (Myanmar)" userId="S::jonathan.bennett@britishcouncil.org::1c2b46cc-a975-481c-8f24-734dd48a8fff" providerId="AD" clId="Web-{9918BA8A-F26C-4A07-9A20-96750A4521E1}"/>
    <pc:docChg chg="modSld">
      <pc:chgData name="Bennett, Jonathan (Myanmar)" userId="S::jonathan.bennett@britishcouncil.org::1c2b46cc-a975-481c-8f24-734dd48a8fff" providerId="AD" clId="Web-{9918BA8A-F26C-4A07-9A20-96750A4521E1}" dt="2021-05-18T08:40:39.726" v="41" actId="20577"/>
      <pc:docMkLst>
        <pc:docMk/>
      </pc:docMkLst>
      <pc:sldChg chg="modSp">
        <pc:chgData name="Bennett, Jonathan (Myanmar)" userId="S::jonathan.bennett@britishcouncil.org::1c2b46cc-a975-481c-8f24-734dd48a8fff" providerId="AD" clId="Web-{9918BA8A-F26C-4A07-9A20-96750A4521E1}" dt="2021-05-18T08:40:39.726" v="41" actId="20577"/>
        <pc:sldMkLst>
          <pc:docMk/>
          <pc:sldMk cId="4172154877" sldId="256"/>
        </pc:sldMkLst>
        <pc:spChg chg="mod">
          <ac:chgData name="Bennett, Jonathan (Myanmar)" userId="S::jonathan.bennett@britishcouncil.org::1c2b46cc-a975-481c-8f24-734dd48a8fff" providerId="AD" clId="Web-{9918BA8A-F26C-4A07-9A20-96750A4521E1}" dt="2021-05-18T08:40:39.726" v="41" actId="20577"/>
          <ac:spMkLst>
            <pc:docMk/>
            <pc:sldMk cId="4172154877" sldId="256"/>
            <ac:spMk id="3" creationId="{1799C65B-1D4C-49B0-AC6B-CC10E85364A8}"/>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A53E2ADF-473E-4DA7-AF9C-423E023C7F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0" y="4086603"/>
            <a:ext cx="2743200" cy="2771397"/>
          </a:xfrm>
          <a:prstGeom prst="rect">
            <a:avLst/>
          </a:prstGeom>
        </p:spPr>
      </p:pic>
      <p:pic>
        <p:nvPicPr>
          <p:cNvPr id="15" name="Picture 14" descr="A close up of a logo&#10;&#10;Description automatically generated">
            <a:extLst>
              <a:ext uri="{FF2B5EF4-FFF2-40B4-BE49-F238E27FC236}">
                <a16:creationId xmlns:a16="http://schemas.microsoft.com/office/drawing/2014/main" id="{354C8420-F3C4-4AD7-9F4C-54151C5B91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4145" y="0"/>
            <a:ext cx="2637855" cy="2668385"/>
          </a:xfrm>
          <a:prstGeom prst="rect">
            <a:avLst/>
          </a:prstGeom>
        </p:spPr>
      </p:pic>
      <p:sp>
        <p:nvSpPr>
          <p:cNvPr id="2" name="Title 1">
            <a:extLst>
              <a:ext uri="{FF2B5EF4-FFF2-40B4-BE49-F238E27FC236}">
                <a16:creationId xmlns:a16="http://schemas.microsoft.com/office/drawing/2014/main" id="{30D8384D-DD9E-4F4F-8530-D8DD96B211D3}"/>
              </a:ext>
            </a:extLst>
          </p:cNvPr>
          <p:cNvSpPr>
            <a:spLocks noGrp="1"/>
          </p:cNvSpPr>
          <p:nvPr>
            <p:ph type="ctrTitle"/>
          </p:nvPr>
        </p:nvSpPr>
        <p:spPr>
          <a:xfrm>
            <a:off x="1519770" y="289092"/>
            <a:ext cx="9144000" cy="2387600"/>
          </a:xfrm>
        </p:spPr>
        <p:txBody>
          <a:bodyPr anchor="b">
            <a:normAutofit/>
          </a:bodyPr>
          <a:lstStyle>
            <a:lvl1pPr algn="ctr">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D1FD934-18FC-48E4-A957-CC87A942C831}"/>
              </a:ext>
            </a:extLst>
          </p:cNvPr>
          <p:cNvSpPr>
            <a:spLocks noGrp="1"/>
          </p:cNvSpPr>
          <p:nvPr>
            <p:ph type="subTitle" idx="1"/>
          </p:nvPr>
        </p:nvSpPr>
        <p:spPr>
          <a:xfrm>
            <a:off x="1548939" y="27791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97A7015-B78C-4322-BDC2-1AD85A0A458F}"/>
              </a:ext>
            </a:extLst>
          </p:cNvPr>
          <p:cNvSpPr>
            <a:spLocks noGrp="1"/>
          </p:cNvSpPr>
          <p:nvPr>
            <p:ph type="dt" sz="half" idx="10"/>
          </p:nvPr>
        </p:nvSpPr>
        <p:spPr>
          <a:xfrm>
            <a:off x="1364170" y="6019898"/>
            <a:ext cx="2570329" cy="365125"/>
          </a:xfrm>
        </p:spPr>
        <p:txBody>
          <a:bodyPr/>
          <a:lstStyle/>
          <a:p>
            <a:fld id="{60F24D0B-8C35-4C37-8895-78F4822E62D5}" type="datetimeFigureOut">
              <a:rPr lang="en-GB" smtClean="0"/>
              <a:t>18/05/2021</a:t>
            </a:fld>
            <a:endParaRPr lang="en-GB"/>
          </a:p>
        </p:txBody>
      </p:sp>
      <p:sp>
        <p:nvSpPr>
          <p:cNvPr id="5" name="Footer Placeholder 4">
            <a:extLst>
              <a:ext uri="{FF2B5EF4-FFF2-40B4-BE49-F238E27FC236}">
                <a16:creationId xmlns:a16="http://schemas.microsoft.com/office/drawing/2014/main" id="{5181DA80-937D-4BC5-AA42-8545060AEFCE}"/>
              </a:ext>
            </a:extLst>
          </p:cNvPr>
          <p:cNvSpPr>
            <a:spLocks noGrp="1"/>
          </p:cNvSpPr>
          <p:nvPr>
            <p:ph type="ftr" sz="quarter" idx="11"/>
          </p:nvPr>
        </p:nvSpPr>
        <p:spPr>
          <a:xfrm>
            <a:off x="4034370" y="6018090"/>
            <a:ext cx="4114800" cy="365125"/>
          </a:xfrm>
        </p:spPr>
        <p:txBody>
          <a:bodyPr/>
          <a:lstStyle/>
          <a:p>
            <a:endParaRPr lang="en-GB"/>
          </a:p>
        </p:txBody>
      </p:sp>
      <p:sp>
        <p:nvSpPr>
          <p:cNvPr id="6" name="Slide Number Placeholder 5">
            <a:extLst>
              <a:ext uri="{FF2B5EF4-FFF2-40B4-BE49-F238E27FC236}">
                <a16:creationId xmlns:a16="http://schemas.microsoft.com/office/drawing/2014/main" id="{8E9C8654-1E1F-42DD-8326-C610114125ED}"/>
              </a:ext>
            </a:extLst>
          </p:cNvPr>
          <p:cNvSpPr>
            <a:spLocks noGrp="1"/>
          </p:cNvSpPr>
          <p:nvPr>
            <p:ph type="sldNum" sz="quarter" idx="12"/>
          </p:nvPr>
        </p:nvSpPr>
        <p:spPr/>
        <p:txBody>
          <a:bodyPr/>
          <a:lstStyle/>
          <a:p>
            <a:fld id="{D789C580-C195-4E0E-862B-B6949D7BE131}" type="slidenum">
              <a:rPr lang="en-GB" smtClean="0"/>
              <a:t>‹#›</a:t>
            </a:fld>
            <a:endParaRPr lang="en-GB"/>
          </a:p>
        </p:txBody>
      </p:sp>
      <p:grpSp>
        <p:nvGrpSpPr>
          <p:cNvPr id="7" name="Group 6">
            <a:extLst>
              <a:ext uri="{FF2B5EF4-FFF2-40B4-BE49-F238E27FC236}">
                <a16:creationId xmlns:a16="http://schemas.microsoft.com/office/drawing/2014/main" id="{B35A9DC7-EF79-4552-AB76-9C979E5C8BDD}"/>
              </a:ext>
            </a:extLst>
          </p:cNvPr>
          <p:cNvGrpSpPr/>
          <p:nvPr userDrawn="1"/>
        </p:nvGrpSpPr>
        <p:grpSpPr>
          <a:xfrm>
            <a:off x="-107301" y="176528"/>
            <a:ext cx="12299301" cy="6897920"/>
            <a:chOff x="-232593" y="-188800"/>
            <a:chExt cx="9384213" cy="5489733"/>
          </a:xfrm>
        </p:grpSpPr>
        <p:pic>
          <p:nvPicPr>
            <p:cNvPr id="8" name="Picture 5">
              <a:extLst>
                <a:ext uri="{FF2B5EF4-FFF2-40B4-BE49-F238E27FC236}">
                  <a16:creationId xmlns:a16="http://schemas.microsoft.com/office/drawing/2014/main" id="{1D25077C-2315-4E29-B599-6C5678449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19800" y="2177269"/>
              <a:ext cx="3131820" cy="294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6B5A57D0-EDAD-45E2-BC94-5343F5A14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4833800"/>
              <a:ext cx="4191000" cy="292891"/>
            </a:xfrm>
            <a:prstGeom prst="rect">
              <a:avLst/>
            </a:prstGeom>
          </p:spPr>
        </p:pic>
        <p:pic>
          <p:nvPicPr>
            <p:cNvPr id="10" name="Picture 9" descr="A close up of a logo&#10;&#10;Description automatically generated">
              <a:extLst>
                <a:ext uri="{FF2B5EF4-FFF2-40B4-BE49-F238E27FC236}">
                  <a16:creationId xmlns:a16="http://schemas.microsoft.com/office/drawing/2014/main" id="{46AFD2F7-DB16-4BF9-BCC3-4B2F4206ED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4534" y="-188800"/>
              <a:ext cx="533400" cy="564599"/>
            </a:xfrm>
            <a:prstGeom prst="rect">
              <a:avLst/>
            </a:prstGeom>
          </p:spPr>
        </p:pic>
        <p:sp>
          <p:nvSpPr>
            <p:cNvPr id="11" name="Text Box 7">
              <a:extLst>
                <a:ext uri="{FF2B5EF4-FFF2-40B4-BE49-F238E27FC236}">
                  <a16:creationId xmlns:a16="http://schemas.microsoft.com/office/drawing/2014/main" id="{D475F83A-EF2E-42A7-9CE2-3DB4CA46289D}"/>
                </a:ext>
              </a:extLst>
            </p:cNvPr>
            <p:cNvSpPr txBox="1">
              <a:spLocks noChangeArrowheads="1"/>
            </p:cNvSpPr>
            <p:nvPr/>
          </p:nvSpPr>
          <p:spPr bwMode="auto">
            <a:xfrm>
              <a:off x="8007855" y="-186046"/>
              <a:ext cx="853478" cy="279546"/>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Funded by: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close up of a logo&#10;&#10;Description automatically generated">
              <a:extLst>
                <a:ext uri="{FF2B5EF4-FFF2-40B4-BE49-F238E27FC236}">
                  <a16:creationId xmlns:a16="http://schemas.microsoft.com/office/drawing/2014/main" id="{C0329F0B-7C74-4FBB-A8FA-9D6BE4780F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593" y="4157933"/>
              <a:ext cx="1143000" cy="1143000"/>
            </a:xfrm>
            <a:prstGeom prst="rect">
              <a:avLst/>
            </a:prstGeom>
          </p:spPr>
        </p:pic>
      </p:grpSp>
    </p:spTree>
    <p:extLst>
      <p:ext uri="{BB962C8B-B14F-4D97-AF65-F5344CB8AC3E}">
        <p14:creationId xmlns:p14="http://schemas.microsoft.com/office/powerpoint/2010/main" val="375234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3221-199C-4F5A-8C26-7ED5ECEE5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63315A-7F4B-41C5-B4F5-90D855B9F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3DDDD4-28AF-4D3F-A335-1F4EB9E2A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43688-BC21-4715-AF72-6384D6112A1A}"/>
              </a:ext>
            </a:extLst>
          </p:cNvPr>
          <p:cNvSpPr>
            <a:spLocks noGrp="1"/>
          </p:cNvSpPr>
          <p:nvPr>
            <p:ph type="dt" sz="half" idx="10"/>
          </p:nvPr>
        </p:nvSpPr>
        <p:spPr/>
        <p:txBody>
          <a:bodyPr/>
          <a:lstStyle/>
          <a:p>
            <a:fld id="{60F24D0B-8C35-4C37-8895-78F4822E62D5}" type="datetimeFigureOut">
              <a:rPr lang="en-GB" smtClean="0"/>
              <a:t>18/05/2021</a:t>
            </a:fld>
            <a:endParaRPr lang="en-GB"/>
          </a:p>
        </p:txBody>
      </p:sp>
      <p:sp>
        <p:nvSpPr>
          <p:cNvPr id="6" name="Footer Placeholder 5">
            <a:extLst>
              <a:ext uri="{FF2B5EF4-FFF2-40B4-BE49-F238E27FC236}">
                <a16:creationId xmlns:a16="http://schemas.microsoft.com/office/drawing/2014/main" id="{8D36027F-5EB0-4818-B5EB-7E2F4BCD91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D0FB21-8A61-427B-93AB-C692A54E738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28028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951D-0F06-4754-ADD7-CFC618DA6E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6A574A-6EE1-41D2-98D8-E888D86770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77F473-BE0F-4396-8F57-02DBCA7FD45F}"/>
              </a:ext>
            </a:extLst>
          </p:cNvPr>
          <p:cNvSpPr>
            <a:spLocks noGrp="1"/>
          </p:cNvSpPr>
          <p:nvPr>
            <p:ph type="dt" sz="half" idx="10"/>
          </p:nvPr>
        </p:nvSpPr>
        <p:spPr/>
        <p:txBody>
          <a:bodyPr/>
          <a:lstStyle/>
          <a:p>
            <a:fld id="{60F24D0B-8C35-4C37-8895-78F4822E62D5}" type="datetimeFigureOut">
              <a:rPr lang="en-GB" smtClean="0"/>
              <a:t>18/05/2021</a:t>
            </a:fld>
            <a:endParaRPr lang="en-GB"/>
          </a:p>
        </p:txBody>
      </p:sp>
      <p:sp>
        <p:nvSpPr>
          <p:cNvPr id="5" name="Footer Placeholder 4">
            <a:extLst>
              <a:ext uri="{FF2B5EF4-FFF2-40B4-BE49-F238E27FC236}">
                <a16:creationId xmlns:a16="http://schemas.microsoft.com/office/drawing/2014/main" id="{A316F187-4517-4293-885B-B796AD0B5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B99528-2F69-4B86-BA21-21BE1D6F211C}"/>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05896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FE8183-4F0F-481C-8758-D46C7E2972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00937E-C70B-4BB7-BD2E-3B060ACCD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D165E1-A48F-49C0-B0D9-56BFBBB78527}"/>
              </a:ext>
            </a:extLst>
          </p:cNvPr>
          <p:cNvSpPr>
            <a:spLocks noGrp="1"/>
          </p:cNvSpPr>
          <p:nvPr>
            <p:ph type="dt" sz="half" idx="10"/>
          </p:nvPr>
        </p:nvSpPr>
        <p:spPr/>
        <p:txBody>
          <a:bodyPr/>
          <a:lstStyle/>
          <a:p>
            <a:fld id="{60F24D0B-8C35-4C37-8895-78F4822E62D5}" type="datetimeFigureOut">
              <a:rPr lang="en-GB" smtClean="0"/>
              <a:t>18/05/2021</a:t>
            </a:fld>
            <a:endParaRPr lang="en-GB"/>
          </a:p>
        </p:txBody>
      </p:sp>
      <p:sp>
        <p:nvSpPr>
          <p:cNvPr id="5" name="Footer Placeholder 4">
            <a:extLst>
              <a:ext uri="{FF2B5EF4-FFF2-40B4-BE49-F238E27FC236}">
                <a16:creationId xmlns:a16="http://schemas.microsoft.com/office/drawing/2014/main" id="{CFC5B356-95E4-41F7-AC33-D27421A062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BD91A-E741-4600-97F9-8F453ED5D420}"/>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19482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BDEC-702D-42E1-8803-CF8FFCDA57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32F348-B336-4B1B-9E23-2C3115326A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B427D9-D26C-4D28-ADCA-6E2BBBCBD725}"/>
              </a:ext>
            </a:extLst>
          </p:cNvPr>
          <p:cNvSpPr>
            <a:spLocks noGrp="1"/>
          </p:cNvSpPr>
          <p:nvPr>
            <p:ph type="dt" sz="half" idx="10"/>
          </p:nvPr>
        </p:nvSpPr>
        <p:spPr/>
        <p:txBody>
          <a:bodyPr/>
          <a:lstStyle/>
          <a:p>
            <a:fld id="{1371EB49-D4EA-42D7-8146-36A92E13F1D3}" type="datetimeFigureOut">
              <a:rPr lang="en-GB" smtClean="0"/>
              <a:t>18/05/2021</a:t>
            </a:fld>
            <a:endParaRPr lang="en-GB"/>
          </a:p>
        </p:txBody>
      </p:sp>
      <p:sp>
        <p:nvSpPr>
          <p:cNvPr id="5" name="Footer Placeholder 4">
            <a:extLst>
              <a:ext uri="{FF2B5EF4-FFF2-40B4-BE49-F238E27FC236}">
                <a16:creationId xmlns:a16="http://schemas.microsoft.com/office/drawing/2014/main" id="{A7F48B70-C79E-4EC1-83F5-A92E89C832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B6EF88-3785-448C-8BD7-490206C063D0}"/>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1842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78FE-DC31-4246-B749-10296C0C77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403B2C-245B-4F3E-BD34-DF49F007F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AF53B6-7691-476F-85B1-20E1118BFEDB}"/>
              </a:ext>
            </a:extLst>
          </p:cNvPr>
          <p:cNvSpPr>
            <a:spLocks noGrp="1"/>
          </p:cNvSpPr>
          <p:nvPr>
            <p:ph type="dt" sz="half" idx="10"/>
          </p:nvPr>
        </p:nvSpPr>
        <p:spPr/>
        <p:txBody>
          <a:bodyPr/>
          <a:lstStyle/>
          <a:p>
            <a:fld id="{1371EB49-D4EA-42D7-8146-36A92E13F1D3}" type="datetimeFigureOut">
              <a:rPr lang="en-GB" smtClean="0"/>
              <a:t>18/05/2021</a:t>
            </a:fld>
            <a:endParaRPr lang="en-GB"/>
          </a:p>
        </p:txBody>
      </p:sp>
      <p:sp>
        <p:nvSpPr>
          <p:cNvPr id="5" name="Footer Placeholder 4">
            <a:extLst>
              <a:ext uri="{FF2B5EF4-FFF2-40B4-BE49-F238E27FC236}">
                <a16:creationId xmlns:a16="http://schemas.microsoft.com/office/drawing/2014/main" id="{83D61F98-3853-4FEC-8AE1-E9FC27732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6D9D9-5631-4DCA-9295-50BFFAA00B5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8606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F369-3506-4F64-81DA-0F1A3F300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DF79AF-539F-4E46-8E5B-73CB1839B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352FF6-2753-47BE-A6B1-404575120644}"/>
              </a:ext>
            </a:extLst>
          </p:cNvPr>
          <p:cNvSpPr>
            <a:spLocks noGrp="1"/>
          </p:cNvSpPr>
          <p:nvPr>
            <p:ph type="dt" sz="half" idx="10"/>
          </p:nvPr>
        </p:nvSpPr>
        <p:spPr/>
        <p:txBody>
          <a:bodyPr/>
          <a:lstStyle/>
          <a:p>
            <a:fld id="{1371EB49-D4EA-42D7-8146-36A92E13F1D3}" type="datetimeFigureOut">
              <a:rPr lang="en-GB" smtClean="0"/>
              <a:t>18/05/2021</a:t>
            </a:fld>
            <a:endParaRPr lang="en-GB"/>
          </a:p>
        </p:txBody>
      </p:sp>
      <p:sp>
        <p:nvSpPr>
          <p:cNvPr id="5" name="Footer Placeholder 4">
            <a:extLst>
              <a:ext uri="{FF2B5EF4-FFF2-40B4-BE49-F238E27FC236}">
                <a16:creationId xmlns:a16="http://schemas.microsoft.com/office/drawing/2014/main" id="{7CB64568-EE20-4793-9A14-3E5861F9A9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F71A2A-6231-4067-AC68-15488D61820F}"/>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19885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55A4-8558-4313-9AA0-141085A742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93F0B7-E383-49D0-ADCE-A7FB7DB9AC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96B5D-601F-4B33-A6DE-9A2DB05381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76399C-1128-42FB-AB7A-6761B13AA26B}"/>
              </a:ext>
            </a:extLst>
          </p:cNvPr>
          <p:cNvSpPr>
            <a:spLocks noGrp="1"/>
          </p:cNvSpPr>
          <p:nvPr>
            <p:ph type="dt" sz="half" idx="10"/>
          </p:nvPr>
        </p:nvSpPr>
        <p:spPr/>
        <p:txBody>
          <a:bodyPr/>
          <a:lstStyle/>
          <a:p>
            <a:fld id="{1371EB49-D4EA-42D7-8146-36A92E13F1D3}" type="datetimeFigureOut">
              <a:rPr lang="en-GB" smtClean="0"/>
              <a:t>18/05/2021</a:t>
            </a:fld>
            <a:endParaRPr lang="en-GB"/>
          </a:p>
        </p:txBody>
      </p:sp>
      <p:sp>
        <p:nvSpPr>
          <p:cNvPr id="6" name="Footer Placeholder 5">
            <a:extLst>
              <a:ext uri="{FF2B5EF4-FFF2-40B4-BE49-F238E27FC236}">
                <a16:creationId xmlns:a16="http://schemas.microsoft.com/office/drawing/2014/main" id="{62ABF26D-D056-477A-998D-BB2336CFB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85F61A-DCED-4A53-88D6-C646551F3A6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33946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F77A-1F77-4293-81FE-F7E4B1A34C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5BEC36-65B4-474A-8145-020C1F9DB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69300-8F25-47D0-ABC0-E50A41013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20D149-C292-4F9B-9442-FAA761940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64248-33AA-4C20-BDCE-E29DD8427C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7B9AD8-2868-40DE-9EDA-10D2B5323DB5}"/>
              </a:ext>
            </a:extLst>
          </p:cNvPr>
          <p:cNvSpPr>
            <a:spLocks noGrp="1"/>
          </p:cNvSpPr>
          <p:nvPr>
            <p:ph type="dt" sz="half" idx="10"/>
          </p:nvPr>
        </p:nvSpPr>
        <p:spPr/>
        <p:txBody>
          <a:bodyPr/>
          <a:lstStyle/>
          <a:p>
            <a:fld id="{1371EB49-D4EA-42D7-8146-36A92E13F1D3}" type="datetimeFigureOut">
              <a:rPr lang="en-GB" smtClean="0"/>
              <a:t>18/05/2021</a:t>
            </a:fld>
            <a:endParaRPr lang="en-GB"/>
          </a:p>
        </p:txBody>
      </p:sp>
      <p:sp>
        <p:nvSpPr>
          <p:cNvPr id="8" name="Footer Placeholder 7">
            <a:extLst>
              <a:ext uri="{FF2B5EF4-FFF2-40B4-BE49-F238E27FC236}">
                <a16:creationId xmlns:a16="http://schemas.microsoft.com/office/drawing/2014/main" id="{07479F4D-DB63-45A2-98C6-61E7502B58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3D7CBC-14E4-42A8-8B2E-7EED4360C51B}"/>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3703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C1E2-296C-4468-8CF7-15784510E6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3E7E66-9873-4267-AC60-B98C4F61E759}"/>
              </a:ext>
            </a:extLst>
          </p:cNvPr>
          <p:cNvSpPr>
            <a:spLocks noGrp="1"/>
          </p:cNvSpPr>
          <p:nvPr>
            <p:ph type="dt" sz="half" idx="10"/>
          </p:nvPr>
        </p:nvSpPr>
        <p:spPr/>
        <p:txBody>
          <a:bodyPr/>
          <a:lstStyle/>
          <a:p>
            <a:fld id="{1371EB49-D4EA-42D7-8146-36A92E13F1D3}" type="datetimeFigureOut">
              <a:rPr lang="en-GB" smtClean="0"/>
              <a:t>18/05/2021</a:t>
            </a:fld>
            <a:endParaRPr lang="en-GB"/>
          </a:p>
        </p:txBody>
      </p:sp>
      <p:sp>
        <p:nvSpPr>
          <p:cNvPr id="4" name="Footer Placeholder 3">
            <a:extLst>
              <a:ext uri="{FF2B5EF4-FFF2-40B4-BE49-F238E27FC236}">
                <a16:creationId xmlns:a16="http://schemas.microsoft.com/office/drawing/2014/main" id="{010EF5A4-A17D-4B7E-BE12-0E7B5A329E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6877D9-521B-4067-9BDE-DF3EA202E6A9}"/>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989699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F886BA-E060-4392-92C8-2AF722800FC8}"/>
              </a:ext>
            </a:extLst>
          </p:cNvPr>
          <p:cNvSpPr>
            <a:spLocks noGrp="1"/>
          </p:cNvSpPr>
          <p:nvPr>
            <p:ph type="dt" sz="half" idx="10"/>
          </p:nvPr>
        </p:nvSpPr>
        <p:spPr/>
        <p:txBody>
          <a:bodyPr/>
          <a:lstStyle/>
          <a:p>
            <a:fld id="{1371EB49-D4EA-42D7-8146-36A92E13F1D3}" type="datetimeFigureOut">
              <a:rPr lang="en-GB" smtClean="0"/>
              <a:t>18/05/2021</a:t>
            </a:fld>
            <a:endParaRPr lang="en-GB"/>
          </a:p>
        </p:txBody>
      </p:sp>
      <p:sp>
        <p:nvSpPr>
          <p:cNvPr id="3" name="Footer Placeholder 2">
            <a:extLst>
              <a:ext uri="{FF2B5EF4-FFF2-40B4-BE49-F238E27FC236}">
                <a16:creationId xmlns:a16="http://schemas.microsoft.com/office/drawing/2014/main" id="{14BFE3F3-FC7F-4F46-BD73-C24C07BBF1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EF5DA-E008-426F-AD4C-4C14C06C14A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9833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dobe Kaiti Std R" pitchFamily="18" charset="-128"/>
                <a:ea typeface="Adobe Kaiti Std R" pitchFamily="18" charset="-128"/>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dobe Kaiti Std R" pitchFamily="18" charset="-128"/>
                <a:ea typeface="Adobe Kaiti Std R" pitchFamily="18" charset="-128"/>
              </a:defRPr>
            </a:lvl1pPr>
            <a:lvl2pPr>
              <a:defRPr>
                <a:latin typeface="Adobe Kaiti Std R" pitchFamily="18" charset="-128"/>
                <a:ea typeface="Adobe Kaiti Std R" pitchFamily="18" charset="-128"/>
              </a:defRPr>
            </a:lvl2pPr>
            <a:lvl3pPr>
              <a:defRPr>
                <a:latin typeface="Adobe Kaiti Std R" pitchFamily="18" charset="-128"/>
                <a:ea typeface="Adobe Kaiti Std R" pitchFamily="18" charset="-128"/>
              </a:defRPr>
            </a:lvl3pPr>
            <a:lvl4pPr>
              <a:defRPr>
                <a:latin typeface="Adobe Kaiti Std R" pitchFamily="18" charset="-128"/>
                <a:ea typeface="Adobe Kaiti Std R" pitchFamily="18" charset="-128"/>
              </a:defRPr>
            </a:lvl4pPr>
            <a:lvl5pPr>
              <a:defRPr>
                <a:latin typeface="Adobe Kaiti Std R" pitchFamily="18" charset="-128"/>
                <a:ea typeface="Adobe Kaiti Std R" pitchFamily="18"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38A88-5B97-41EE-B129-2D4EBEC3E2C7}"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ECCE8-CD04-4158-86EA-2ED06E688D22}" type="slidenum">
              <a:rPr lang="en-US" smtClean="0"/>
              <a:t>‹#›</a:t>
            </a:fld>
            <a:endParaRPr lang="en-US"/>
          </a:p>
        </p:txBody>
      </p:sp>
      <p:pic>
        <p:nvPicPr>
          <p:cNvPr id="2050" name="Picture 2" descr="D:\JOB\British Council\TREE\template\NewTemplate\PowerPoint Template_FA.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541"/>
            <a:ext cx="12192000" cy="687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64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AAF0-5DCC-498D-A09C-33BE8D9CD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D3C4A9-5FE1-46BD-8BA4-353376085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84E529-CADA-4DEF-921D-5D662FE20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D2CCD-14D6-4A78-AAEE-211474B7A335}"/>
              </a:ext>
            </a:extLst>
          </p:cNvPr>
          <p:cNvSpPr>
            <a:spLocks noGrp="1"/>
          </p:cNvSpPr>
          <p:nvPr>
            <p:ph type="dt" sz="half" idx="10"/>
          </p:nvPr>
        </p:nvSpPr>
        <p:spPr/>
        <p:txBody>
          <a:bodyPr/>
          <a:lstStyle/>
          <a:p>
            <a:fld id="{1371EB49-D4EA-42D7-8146-36A92E13F1D3}" type="datetimeFigureOut">
              <a:rPr lang="en-GB" smtClean="0"/>
              <a:t>18/05/2021</a:t>
            </a:fld>
            <a:endParaRPr lang="en-GB"/>
          </a:p>
        </p:txBody>
      </p:sp>
      <p:sp>
        <p:nvSpPr>
          <p:cNvPr id="6" name="Footer Placeholder 5">
            <a:extLst>
              <a:ext uri="{FF2B5EF4-FFF2-40B4-BE49-F238E27FC236}">
                <a16:creationId xmlns:a16="http://schemas.microsoft.com/office/drawing/2014/main" id="{7AA1F20F-76D4-4162-9F3D-3CF9FA477B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E22E2C-0306-41F7-8414-55E96E6E8FD1}"/>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550688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8F9F-0F14-4ADF-BC80-2BC565830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3BCCDC-2EA8-469D-83E0-F6CAC68E4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E250EC-DFC7-4D88-B878-41606F0F8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A6C4A-0B4A-4764-91DF-CF8DC3C59274}"/>
              </a:ext>
            </a:extLst>
          </p:cNvPr>
          <p:cNvSpPr>
            <a:spLocks noGrp="1"/>
          </p:cNvSpPr>
          <p:nvPr>
            <p:ph type="dt" sz="half" idx="10"/>
          </p:nvPr>
        </p:nvSpPr>
        <p:spPr/>
        <p:txBody>
          <a:bodyPr/>
          <a:lstStyle/>
          <a:p>
            <a:fld id="{1371EB49-D4EA-42D7-8146-36A92E13F1D3}" type="datetimeFigureOut">
              <a:rPr lang="en-GB" smtClean="0"/>
              <a:t>18/05/2021</a:t>
            </a:fld>
            <a:endParaRPr lang="en-GB"/>
          </a:p>
        </p:txBody>
      </p:sp>
      <p:sp>
        <p:nvSpPr>
          <p:cNvPr id="6" name="Footer Placeholder 5">
            <a:extLst>
              <a:ext uri="{FF2B5EF4-FFF2-40B4-BE49-F238E27FC236}">
                <a16:creationId xmlns:a16="http://schemas.microsoft.com/office/drawing/2014/main" id="{B1ACEC32-EDBB-4E51-8EAD-2881B0113F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240AF-463A-4B37-8E4B-909ADCC89A1A}"/>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97730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CCCE-2144-4339-9523-66AD7D288C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CBEF86-7BA0-4C50-9FE5-C9A03E29CD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74C426-6EEB-45AB-8623-96EC7E110EF7}"/>
              </a:ext>
            </a:extLst>
          </p:cNvPr>
          <p:cNvSpPr>
            <a:spLocks noGrp="1"/>
          </p:cNvSpPr>
          <p:nvPr>
            <p:ph type="dt" sz="half" idx="10"/>
          </p:nvPr>
        </p:nvSpPr>
        <p:spPr/>
        <p:txBody>
          <a:bodyPr/>
          <a:lstStyle/>
          <a:p>
            <a:fld id="{1371EB49-D4EA-42D7-8146-36A92E13F1D3}" type="datetimeFigureOut">
              <a:rPr lang="en-GB" smtClean="0"/>
              <a:t>18/05/2021</a:t>
            </a:fld>
            <a:endParaRPr lang="en-GB"/>
          </a:p>
        </p:txBody>
      </p:sp>
      <p:sp>
        <p:nvSpPr>
          <p:cNvPr id="5" name="Footer Placeholder 4">
            <a:extLst>
              <a:ext uri="{FF2B5EF4-FFF2-40B4-BE49-F238E27FC236}">
                <a16:creationId xmlns:a16="http://schemas.microsoft.com/office/drawing/2014/main" id="{F8C784B5-06AB-44C8-8D3C-52A40FE8C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ACE7A8-1C16-417C-9641-8D934D163CB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284959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0185D-7C1F-45B3-92AF-7413E78506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A14A01-09D7-45AD-B5CE-03D05A3FD6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56115D-C40A-4111-8E52-629DBCB361D4}"/>
              </a:ext>
            </a:extLst>
          </p:cNvPr>
          <p:cNvSpPr>
            <a:spLocks noGrp="1"/>
          </p:cNvSpPr>
          <p:nvPr>
            <p:ph type="dt" sz="half" idx="10"/>
          </p:nvPr>
        </p:nvSpPr>
        <p:spPr/>
        <p:txBody>
          <a:bodyPr/>
          <a:lstStyle/>
          <a:p>
            <a:fld id="{1371EB49-D4EA-42D7-8146-36A92E13F1D3}" type="datetimeFigureOut">
              <a:rPr lang="en-GB" smtClean="0"/>
              <a:t>18/05/2021</a:t>
            </a:fld>
            <a:endParaRPr lang="en-GB"/>
          </a:p>
        </p:txBody>
      </p:sp>
      <p:sp>
        <p:nvSpPr>
          <p:cNvPr id="5" name="Footer Placeholder 4">
            <a:extLst>
              <a:ext uri="{FF2B5EF4-FFF2-40B4-BE49-F238E27FC236}">
                <a16:creationId xmlns:a16="http://schemas.microsoft.com/office/drawing/2014/main" id="{D85E9287-B0A2-4C50-8137-738283D99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5C2F18-B3AC-4D4E-9D9C-987E42C4419C}"/>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32955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1919-D54D-445E-AF8D-F63E78450C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E2A0D-BB05-4D84-B8AE-0C291CDDDE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B9B084-06CE-4A5E-96A2-3A0F63A84F99}"/>
              </a:ext>
            </a:extLst>
          </p:cNvPr>
          <p:cNvSpPr>
            <a:spLocks noGrp="1"/>
          </p:cNvSpPr>
          <p:nvPr>
            <p:ph type="dt" sz="half" idx="10"/>
          </p:nvPr>
        </p:nvSpPr>
        <p:spPr/>
        <p:txBody>
          <a:bodyPr/>
          <a:lstStyle/>
          <a:p>
            <a:fld id="{60F24D0B-8C35-4C37-8895-78F4822E62D5}" type="datetimeFigureOut">
              <a:rPr lang="en-GB" smtClean="0"/>
              <a:t>18/05/2021</a:t>
            </a:fld>
            <a:endParaRPr lang="en-GB"/>
          </a:p>
        </p:txBody>
      </p:sp>
      <p:sp>
        <p:nvSpPr>
          <p:cNvPr id="5" name="Footer Placeholder 4">
            <a:extLst>
              <a:ext uri="{FF2B5EF4-FFF2-40B4-BE49-F238E27FC236}">
                <a16:creationId xmlns:a16="http://schemas.microsoft.com/office/drawing/2014/main" id="{208187F4-F991-4706-A873-1F1FEE603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02EA0-8B7E-4D69-ADE3-3CCA159A4B78}"/>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565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D441-0F9F-44C8-80D3-FCF2834FBE4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5316469-5FBD-4673-98D3-EF45D7A0A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64C6F1-F2BE-4846-B5A9-4F36801B0C88}"/>
              </a:ext>
            </a:extLst>
          </p:cNvPr>
          <p:cNvSpPr>
            <a:spLocks noGrp="1"/>
          </p:cNvSpPr>
          <p:nvPr>
            <p:ph type="dt" sz="half" idx="10"/>
          </p:nvPr>
        </p:nvSpPr>
        <p:spPr/>
        <p:txBody>
          <a:bodyPr/>
          <a:lstStyle/>
          <a:p>
            <a:fld id="{60F24D0B-8C35-4C37-8895-78F4822E62D5}" type="datetimeFigureOut">
              <a:rPr lang="en-GB" smtClean="0"/>
              <a:t>18/05/2021</a:t>
            </a:fld>
            <a:endParaRPr lang="en-GB"/>
          </a:p>
        </p:txBody>
      </p:sp>
      <p:sp>
        <p:nvSpPr>
          <p:cNvPr id="5" name="Footer Placeholder 4">
            <a:extLst>
              <a:ext uri="{FF2B5EF4-FFF2-40B4-BE49-F238E27FC236}">
                <a16:creationId xmlns:a16="http://schemas.microsoft.com/office/drawing/2014/main" id="{3D4C30DC-F0D7-44D3-8188-F8C0EA627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4EB9CB-98D1-49EA-AEFC-7099CA7F0519}"/>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01207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6090-B1BE-49D2-BA1D-061B4A574C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69DE2A-577C-4E09-BB12-B6B05DC367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D6E129-0064-4AFA-A1F7-C086E1BF51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B872A2-84E8-4BEA-BABC-4CFC52C8677A}"/>
              </a:ext>
            </a:extLst>
          </p:cNvPr>
          <p:cNvSpPr>
            <a:spLocks noGrp="1"/>
          </p:cNvSpPr>
          <p:nvPr>
            <p:ph type="dt" sz="half" idx="10"/>
          </p:nvPr>
        </p:nvSpPr>
        <p:spPr/>
        <p:txBody>
          <a:bodyPr/>
          <a:lstStyle/>
          <a:p>
            <a:fld id="{60F24D0B-8C35-4C37-8895-78F4822E62D5}" type="datetimeFigureOut">
              <a:rPr lang="en-GB" smtClean="0"/>
              <a:t>18/05/2021</a:t>
            </a:fld>
            <a:endParaRPr lang="en-GB"/>
          </a:p>
        </p:txBody>
      </p:sp>
      <p:sp>
        <p:nvSpPr>
          <p:cNvPr id="6" name="Footer Placeholder 5">
            <a:extLst>
              <a:ext uri="{FF2B5EF4-FFF2-40B4-BE49-F238E27FC236}">
                <a16:creationId xmlns:a16="http://schemas.microsoft.com/office/drawing/2014/main" id="{3757AB9B-7CA3-4EE4-8089-E116AEC459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5FB988-C59B-443B-B469-3C33D9172BA6}"/>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905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FA31-8F5F-4AE6-AFAE-D213D04D0B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5C78AE-769C-4AEF-B73D-87575A6E6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1BB4A-00AB-4EBE-9C6D-6FF13EB5FD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A02CD5-A81B-4B59-AB36-FBCF25713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DFDB1B-2B42-42EE-A455-234309995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0A5143-722A-4A21-B251-EB7528DF9FFB}"/>
              </a:ext>
            </a:extLst>
          </p:cNvPr>
          <p:cNvSpPr>
            <a:spLocks noGrp="1"/>
          </p:cNvSpPr>
          <p:nvPr>
            <p:ph type="dt" sz="half" idx="10"/>
          </p:nvPr>
        </p:nvSpPr>
        <p:spPr/>
        <p:txBody>
          <a:bodyPr/>
          <a:lstStyle/>
          <a:p>
            <a:fld id="{60F24D0B-8C35-4C37-8895-78F4822E62D5}" type="datetimeFigureOut">
              <a:rPr lang="en-GB" smtClean="0"/>
              <a:t>18/05/2021</a:t>
            </a:fld>
            <a:endParaRPr lang="en-GB"/>
          </a:p>
        </p:txBody>
      </p:sp>
      <p:sp>
        <p:nvSpPr>
          <p:cNvPr id="8" name="Footer Placeholder 7">
            <a:extLst>
              <a:ext uri="{FF2B5EF4-FFF2-40B4-BE49-F238E27FC236}">
                <a16:creationId xmlns:a16="http://schemas.microsoft.com/office/drawing/2014/main" id="{3EA43845-1EFD-4B76-8611-6D188C9DB5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FEE79C-82FF-4D09-B45B-EF98D134BC4D}"/>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3112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E4D2-A39B-404F-A614-3A9563E484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DC2D0A-83AB-46B1-A564-5577A5135A0A}"/>
              </a:ext>
            </a:extLst>
          </p:cNvPr>
          <p:cNvSpPr>
            <a:spLocks noGrp="1"/>
          </p:cNvSpPr>
          <p:nvPr>
            <p:ph type="dt" sz="half" idx="10"/>
          </p:nvPr>
        </p:nvSpPr>
        <p:spPr/>
        <p:txBody>
          <a:bodyPr/>
          <a:lstStyle/>
          <a:p>
            <a:fld id="{60F24D0B-8C35-4C37-8895-78F4822E62D5}" type="datetimeFigureOut">
              <a:rPr lang="en-GB" smtClean="0"/>
              <a:t>18/05/2021</a:t>
            </a:fld>
            <a:endParaRPr lang="en-GB"/>
          </a:p>
        </p:txBody>
      </p:sp>
      <p:sp>
        <p:nvSpPr>
          <p:cNvPr id="4" name="Footer Placeholder 3">
            <a:extLst>
              <a:ext uri="{FF2B5EF4-FFF2-40B4-BE49-F238E27FC236}">
                <a16:creationId xmlns:a16="http://schemas.microsoft.com/office/drawing/2014/main" id="{08DAA7C4-0B45-461E-9A00-01E519D1BB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F83951-FB7C-4948-8BCA-E6934590F61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91401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EFA4E-F8BE-4820-A841-AA3215DB05F5}"/>
              </a:ext>
            </a:extLst>
          </p:cNvPr>
          <p:cNvSpPr>
            <a:spLocks noGrp="1"/>
          </p:cNvSpPr>
          <p:nvPr>
            <p:ph type="dt" sz="half" idx="10"/>
          </p:nvPr>
        </p:nvSpPr>
        <p:spPr/>
        <p:txBody>
          <a:bodyPr/>
          <a:lstStyle/>
          <a:p>
            <a:fld id="{60F24D0B-8C35-4C37-8895-78F4822E62D5}" type="datetimeFigureOut">
              <a:rPr lang="en-GB" smtClean="0"/>
              <a:t>18/05/2021</a:t>
            </a:fld>
            <a:endParaRPr lang="en-GB"/>
          </a:p>
        </p:txBody>
      </p:sp>
      <p:sp>
        <p:nvSpPr>
          <p:cNvPr id="3" name="Footer Placeholder 2">
            <a:extLst>
              <a:ext uri="{FF2B5EF4-FFF2-40B4-BE49-F238E27FC236}">
                <a16:creationId xmlns:a16="http://schemas.microsoft.com/office/drawing/2014/main" id="{22F02813-7FFC-4AB6-B67A-5E7D4B521E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D6790F-8239-45AB-80C1-E7FCBEF64007}"/>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3996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4162-2845-42ED-9CAD-A8AAF0F54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BA11CB-79EC-4730-9AB7-90B21B48C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4F9DDE-EDDE-4752-9E18-717BD59CB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170B1-C9AE-4A07-B407-8E3838B06D5A}"/>
              </a:ext>
            </a:extLst>
          </p:cNvPr>
          <p:cNvSpPr>
            <a:spLocks noGrp="1"/>
          </p:cNvSpPr>
          <p:nvPr>
            <p:ph type="dt" sz="half" idx="10"/>
          </p:nvPr>
        </p:nvSpPr>
        <p:spPr/>
        <p:txBody>
          <a:bodyPr/>
          <a:lstStyle/>
          <a:p>
            <a:fld id="{60F24D0B-8C35-4C37-8895-78F4822E62D5}" type="datetimeFigureOut">
              <a:rPr lang="en-GB" smtClean="0"/>
              <a:t>18/05/2021</a:t>
            </a:fld>
            <a:endParaRPr lang="en-GB"/>
          </a:p>
        </p:txBody>
      </p:sp>
      <p:sp>
        <p:nvSpPr>
          <p:cNvPr id="6" name="Footer Placeholder 5">
            <a:extLst>
              <a:ext uri="{FF2B5EF4-FFF2-40B4-BE49-F238E27FC236}">
                <a16:creationId xmlns:a16="http://schemas.microsoft.com/office/drawing/2014/main" id="{075DDEB0-6151-4494-9CE7-E4B4D2C048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D18D4C-DAE2-4015-88D2-0C2121F81785}"/>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73240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E57F1-2E6F-4AF5-8438-FAE18A0E6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6CCA10-D5EF-4AC8-8BCE-CAA276030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98BF725-9856-48B6-BE22-1F67755B9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60F24D0B-8C35-4C37-8895-78F4822E62D5}" type="datetimeFigureOut">
              <a:rPr lang="en-GB" smtClean="0"/>
              <a:pPr/>
              <a:t>18/05/2021</a:t>
            </a:fld>
            <a:endParaRPr lang="en-GB" dirty="0"/>
          </a:p>
        </p:txBody>
      </p:sp>
      <p:sp>
        <p:nvSpPr>
          <p:cNvPr id="5" name="Footer Placeholder 4">
            <a:extLst>
              <a:ext uri="{FF2B5EF4-FFF2-40B4-BE49-F238E27FC236}">
                <a16:creationId xmlns:a16="http://schemas.microsoft.com/office/drawing/2014/main" id="{9A18E479-9CAC-41F4-AFAC-3AC6FF8A6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6796F948-5663-4536-A206-7DE8C8174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D789C580-C195-4E0E-862B-B6949D7BE131}" type="slidenum">
              <a:rPr lang="en-GB" smtClean="0"/>
              <a:pPr/>
              <a:t>‹#›</a:t>
            </a:fld>
            <a:endParaRPr lang="en-GB" dirty="0"/>
          </a:p>
        </p:txBody>
      </p:sp>
    </p:spTree>
    <p:extLst>
      <p:ext uri="{BB962C8B-B14F-4D97-AF65-F5344CB8AC3E}">
        <p14:creationId xmlns:p14="http://schemas.microsoft.com/office/powerpoint/2010/main" val="35944592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70534-4871-491D-A043-6C8684B91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A54498-B837-4A13-9960-EC28BBBF5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A40ED7-4A89-4F24-9519-9E8CC0BDE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1EB49-D4EA-42D7-8146-36A92E13F1D3}" type="datetimeFigureOut">
              <a:rPr lang="en-GB" smtClean="0"/>
              <a:t>18/05/2021</a:t>
            </a:fld>
            <a:endParaRPr lang="en-GB"/>
          </a:p>
        </p:txBody>
      </p:sp>
      <p:sp>
        <p:nvSpPr>
          <p:cNvPr id="5" name="Footer Placeholder 4">
            <a:extLst>
              <a:ext uri="{FF2B5EF4-FFF2-40B4-BE49-F238E27FC236}">
                <a16:creationId xmlns:a16="http://schemas.microsoft.com/office/drawing/2014/main" id="{2CA66D2B-5591-4804-9759-156307019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0C180D-1FB9-4EAE-903F-28FDC942E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7FD4F-572C-4EB8-AF74-8486ADAB0290}" type="slidenum">
              <a:rPr lang="en-GB" smtClean="0"/>
              <a:t>‹#›</a:t>
            </a:fld>
            <a:endParaRPr lang="en-GB"/>
          </a:p>
        </p:txBody>
      </p:sp>
    </p:spTree>
    <p:extLst>
      <p:ext uri="{BB962C8B-B14F-4D97-AF65-F5344CB8AC3E}">
        <p14:creationId xmlns:p14="http://schemas.microsoft.com/office/powerpoint/2010/main" val="33036817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ormalforms.us/" TargetMode="External"/><Relationship Id="rId2" Type="http://schemas.openxmlformats.org/officeDocument/2006/relationships/hyperlink" Target="https://www.classicshorts.com/stories/lamb.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921B-697B-4EF3-86A4-820A3B9181B8}"/>
              </a:ext>
            </a:extLst>
          </p:cNvPr>
          <p:cNvSpPr>
            <a:spLocks noGrp="1"/>
          </p:cNvSpPr>
          <p:nvPr>
            <p:ph type="ctrTitle"/>
          </p:nvPr>
        </p:nvSpPr>
        <p:spPr>
          <a:xfrm>
            <a:off x="1524000" y="1122363"/>
            <a:ext cx="9144000" cy="2387600"/>
          </a:xfrm>
        </p:spPr>
        <p:txBody>
          <a:bodyPr/>
          <a:lstStyle/>
          <a:p>
            <a:r>
              <a:rPr lang="en-GB" dirty="0"/>
              <a:t>Reading a Short Story</a:t>
            </a:r>
            <a:br>
              <a:rPr lang="en-GB" dirty="0"/>
            </a:br>
            <a:br>
              <a:rPr lang="en-GB" dirty="0"/>
            </a:br>
            <a:r>
              <a:rPr lang="en-GB" dirty="0"/>
              <a:t>Intermediate</a:t>
            </a:r>
          </a:p>
        </p:txBody>
      </p:sp>
      <p:sp>
        <p:nvSpPr>
          <p:cNvPr id="3" name="Subtitle 2">
            <a:extLst>
              <a:ext uri="{FF2B5EF4-FFF2-40B4-BE49-F238E27FC236}">
                <a16:creationId xmlns:a16="http://schemas.microsoft.com/office/drawing/2014/main" id="{1799C65B-1D4C-49B0-AC6B-CC10E85364A8}"/>
              </a:ext>
            </a:extLst>
          </p:cNvPr>
          <p:cNvSpPr>
            <a:spLocks noGrp="1"/>
          </p:cNvSpPr>
          <p:nvPr>
            <p:ph type="subTitle" idx="4294967295"/>
          </p:nvPr>
        </p:nvSpPr>
        <p:spPr>
          <a:xfrm>
            <a:off x="1524000" y="3602037"/>
            <a:ext cx="9144000" cy="2387599"/>
          </a:xfrm>
        </p:spPr>
        <p:txBody>
          <a:bodyPr vert="horz" lIns="91440" tIns="45720" rIns="91440" bIns="45720" rtlCol="0" anchor="t">
            <a:normAutofit fontScale="77500" lnSpcReduction="20000"/>
          </a:bodyPr>
          <a:lstStyle/>
          <a:p>
            <a:pPr marL="0" indent="0">
              <a:buNone/>
            </a:pPr>
            <a:endParaRPr lang="en-GB" dirty="0"/>
          </a:p>
          <a:p>
            <a:pPr marL="0" indent="0">
              <a:buNone/>
            </a:pPr>
            <a:r>
              <a:rPr lang="en-GB" sz="3200" dirty="0"/>
              <a:t>Lamb to the Slaughter by Roald Dahl</a:t>
            </a:r>
          </a:p>
          <a:p>
            <a:pPr marL="0" indent="0">
              <a:buNone/>
            </a:pPr>
            <a:endParaRPr lang="en-GB" sz="3200" dirty="0">
              <a:latin typeface="Source Sans Pro"/>
              <a:ea typeface="Source Sans Pro"/>
            </a:endParaRPr>
          </a:p>
          <a:p>
            <a:pPr marL="0" indent="0">
              <a:buNone/>
            </a:pPr>
            <a:r>
              <a:rPr lang="en-GB" sz="3200" dirty="0">
                <a:latin typeface="Source Sans Pro"/>
                <a:ea typeface="Source Sans Pro"/>
              </a:rPr>
              <a:t>Parts 1-3</a:t>
            </a:r>
            <a:endParaRPr lang="en-GB" dirty="0"/>
          </a:p>
          <a:p>
            <a:pPr marL="0" indent="0" algn="ctr">
              <a:buNone/>
            </a:pPr>
            <a:r>
              <a:rPr lang="en-GB" sz="2000" dirty="0">
                <a:latin typeface="Source Sans Pro"/>
                <a:ea typeface="Source Sans Pro"/>
                <a:hlinkClick r:id="rId2"/>
              </a:rPr>
              <a:t>https://www.classicshorts.com/stories/lamb.html</a:t>
            </a:r>
            <a:endParaRPr lang="en-GB" sz="2000" dirty="0">
              <a:latin typeface="Source Sans Pro"/>
              <a:ea typeface="Source Sans Pro"/>
            </a:endParaRPr>
          </a:p>
          <a:p>
            <a:pPr marL="0" indent="0" algn="ctr">
              <a:buNone/>
            </a:pPr>
            <a:r>
              <a:rPr lang="en-GB" sz="2000" dirty="0">
                <a:latin typeface="Source Sans Pro"/>
                <a:ea typeface="Source Sans Pro"/>
                <a:hlinkClick r:id="rId3"/>
              </a:rPr>
              <a:t>B&amp;L Associates, Bangor, Maine, U.S.A</a:t>
            </a:r>
            <a:r>
              <a:rPr lang="en-GB" sz="2000" dirty="0">
                <a:latin typeface="Source Sans Pro"/>
                <a:ea typeface="Source Sans Pro"/>
              </a:rPr>
              <a:t>.</a:t>
            </a:r>
            <a:br>
              <a:rPr lang="en-GB" sz="2000" dirty="0"/>
            </a:br>
            <a:endParaRPr lang="en-US" sz="2000"/>
          </a:p>
        </p:txBody>
      </p:sp>
    </p:spTree>
    <p:extLst>
      <p:ext uri="{BB962C8B-B14F-4D97-AF65-F5344CB8AC3E}">
        <p14:creationId xmlns:p14="http://schemas.microsoft.com/office/powerpoint/2010/main" val="417215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97275D-7DF8-4561-B3D4-371437ECC79B}"/>
              </a:ext>
            </a:extLst>
          </p:cNvPr>
          <p:cNvSpPr>
            <a:spLocks noGrp="1"/>
          </p:cNvSpPr>
          <p:nvPr>
            <p:ph idx="1"/>
          </p:nvPr>
        </p:nvSpPr>
        <p:spPr>
          <a:xfrm>
            <a:off x="371154" y="251444"/>
            <a:ext cx="11449692" cy="6149355"/>
          </a:xfrm>
        </p:spPr>
        <p:txBody>
          <a:bodyPr>
            <a:normAutofit/>
          </a:bodyPr>
          <a:lstStyle/>
          <a:p>
            <a:pPr marL="0" indent="0">
              <a:buNone/>
            </a:pPr>
            <a:r>
              <a:rPr lang="en-GB" b="1" dirty="0">
                <a:latin typeface="Gadugi" panose="020B0502040204020203" pitchFamily="34" charset="0"/>
                <a:ea typeface="Gadugi" panose="020B0502040204020203" pitchFamily="34" charset="0"/>
              </a:rPr>
              <a:t>Part 2	Check your understanding by deciding if the following sentences are true or false.	Compare your ideas with a partner</a:t>
            </a:r>
          </a:p>
          <a:p>
            <a:pPr marL="0" indent="0">
              <a:buNone/>
            </a:pPr>
            <a:endParaRPr lang="en-GB" dirty="0">
              <a:latin typeface="Gadugi" panose="020B0502040204020203" pitchFamily="34" charset="0"/>
              <a:ea typeface="Gadugi" panose="020B0502040204020203" pitchFamily="34" charset="0"/>
            </a:endParaRPr>
          </a:p>
          <a:p>
            <a:pPr marL="0" indent="0">
              <a:buNone/>
            </a:pPr>
            <a:r>
              <a:rPr lang="en-GB" dirty="0">
                <a:latin typeface="Gadugi" panose="020B0502040204020203" pitchFamily="34" charset="0"/>
                <a:ea typeface="Gadugi" panose="020B0502040204020203" pitchFamily="34" charset="0"/>
              </a:rPr>
              <a:t>1 On Thursday evening the couple usually have supper at home.</a:t>
            </a:r>
          </a:p>
          <a:p>
            <a:pPr marL="0" indent="0">
              <a:buNone/>
            </a:pPr>
            <a:r>
              <a:rPr lang="en-GB" dirty="0">
                <a:latin typeface="Gadugi" panose="020B0502040204020203" pitchFamily="34" charset="0"/>
                <a:ea typeface="Gadugi" panose="020B0502040204020203" pitchFamily="34" charset="0"/>
              </a:rPr>
              <a:t>2 The husband is a policeman.</a:t>
            </a:r>
          </a:p>
          <a:p>
            <a:pPr marL="0" indent="0">
              <a:buNone/>
            </a:pPr>
            <a:r>
              <a:rPr lang="en-GB" dirty="0">
                <a:latin typeface="Gadugi" panose="020B0502040204020203" pitchFamily="34" charset="0"/>
                <a:ea typeface="Gadugi" panose="020B0502040204020203" pitchFamily="34" charset="0"/>
              </a:rPr>
              <a:t>3 Mary is very loving and patient with her husband.</a:t>
            </a:r>
          </a:p>
          <a:p>
            <a:pPr marL="0" indent="0">
              <a:buNone/>
            </a:pPr>
            <a:r>
              <a:rPr lang="en-GB" dirty="0">
                <a:latin typeface="Gadugi" panose="020B0502040204020203" pitchFamily="34" charset="0"/>
                <a:ea typeface="Gadugi" panose="020B0502040204020203" pitchFamily="34" charset="0"/>
              </a:rPr>
              <a:t>4 Her husband is very loving and kind towards Mary.</a:t>
            </a:r>
          </a:p>
          <a:p>
            <a:pPr marL="0" indent="0">
              <a:buNone/>
            </a:pPr>
            <a:r>
              <a:rPr lang="en-GB" dirty="0">
                <a:latin typeface="Gadugi" panose="020B0502040204020203" pitchFamily="34" charset="0"/>
                <a:ea typeface="Gadugi" panose="020B0502040204020203" pitchFamily="34" charset="0"/>
              </a:rPr>
              <a:t>5 The husband’s behaviour today is unusual.</a:t>
            </a:r>
          </a:p>
          <a:p>
            <a:pPr marL="0" indent="0">
              <a:buNone/>
            </a:pPr>
            <a:endParaRPr lang="en-GB" b="1" dirty="0">
              <a:latin typeface="Gadugi" panose="020B0502040204020203" pitchFamily="34" charset="0"/>
              <a:ea typeface="Gadugi" panose="020B0502040204020203" pitchFamily="34" charset="0"/>
            </a:endParaRPr>
          </a:p>
          <a:p>
            <a:pPr marL="0" indent="0">
              <a:buNone/>
            </a:pPr>
            <a:endParaRPr lang="en-GB" dirty="0">
              <a:latin typeface="Gadugi" panose="020B0502040204020203" pitchFamily="34" charset="0"/>
              <a:ea typeface="Gadugi" panose="020B0502040204020203" pitchFamily="34" charset="0"/>
            </a:endParaRPr>
          </a:p>
          <a:p>
            <a:pPr marL="0" indent="0">
              <a:buNone/>
            </a:pPr>
            <a:endParaRPr lang="en-GB"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98014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27C000-36C7-49C7-A8A0-E825558AC214}"/>
              </a:ext>
            </a:extLst>
          </p:cNvPr>
          <p:cNvSpPr>
            <a:spLocks noGrp="1"/>
          </p:cNvSpPr>
          <p:nvPr>
            <p:ph idx="1"/>
          </p:nvPr>
        </p:nvSpPr>
        <p:spPr>
          <a:xfrm>
            <a:off x="551952" y="378487"/>
            <a:ext cx="11152367" cy="6125679"/>
          </a:xfrm>
        </p:spPr>
        <p:txBody>
          <a:bodyPr>
            <a:normAutofit/>
          </a:bodyPr>
          <a:lstStyle/>
          <a:p>
            <a:pPr marL="0" indent="0">
              <a:buNone/>
            </a:pPr>
            <a:r>
              <a:rPr lang="en-GB" b="1" dirty="0">
                <a:latin typeface="Gadugi" panose="020B0502040204020203" pitchFamily="34" charset="0"/>
                <a:ea typeface="Gadugi" panose="020B0502040204020203" pitchFamily="34" charset="0"/>
              </a:rPr>
              <a:t>Part 3 Before reading. </a:t>
            </a:r>
          </a:p>
          <a:p>
            <a:pPr marL="0" indent="0">
              <a:buNone/>
            </a:pPr>
            <a:endParaRPr lang="en-GB" b="1" dirty="0">
              <a:latin typeface="Gadugi" panose="020B0502040204020203" pitchFamily="34" charset="0"/>
              <a:ea typeface="Gadugi" panose="020B0502040204020203" pitchFamily="34" charset="0"/>
            </a:endParaRPr>
          </a:p>
          <a:p>
            <a:pPr marL="0" indent="0">
              <a:buNone/>
            </a:pPr>
            <a:r>
              <a:rPr lang="en-GB" b="1" dirty="0">
                <a:latin typeface="Gadugi" panose="020B0502040204020203" pitchFamily="34" charset="0"/>
                <a:ea typeface="Gadugi" panose="020B0502040204020203" pitchFamily="34" charset="0"/>
              </a:rPr>
              <a:t>Make notes or discuss with a partner</a:t>
            </a:r>
          </a:p>
          <a:p>
            <a:pPr marL="0" indent="0">
              <a:buNone/>
            </a:pPr>
            <a:endParaRPr lang="en-GB" dirty="0">
              <a:latin typeface="Gadugi" panose="020B0502040204020203" pitchFamily="34" charset="0"/>
              <a:ea typeface="Gadugi" panose="020B0502040204020203" pitchFamily="34" charset="0"/>
            </a:endParaRPr>
          </a:p>
          <a:p>
            <a:pPr marL="0" indent="0">
              <a:buNone/>
            </a:pPr>
            <a:r>
              <a:rPr lang="en-GB" dirty="0">
                <a:latin typeface="Gadugi" panose="020B0502040204020203" pitchFamily="34" charset="0"/>
                <a:ea typeface="Gadugi" panose="020B0502040204020203" pitchFamily="34" charset="0"/>
              </a:rPr>
              <a:t>1 How do you think the husband is feeling?</a:t>
            </a:r>
          </a:p>
          <a:p>
            <a:pPr marL="0" indent="0">
              <a:buNone/>
            </a:pPr>
            <a:r>
              <a:rPr lang="en-GB" dirty="0">
                <a:latin typeface="Gadugi" panose="020B0502040204020203" pitchFamily="34" charset="0"/>
                <a:ea typeface="Gadugi" panose="020B0502040204020203" pitchFamily="34" charset="0"/>
              </a:rPr>
              <a:t>2 How do you think Mary is feeling?</a:t>
            </a:r>
          </a:p>
          <a:p>
            <a:pPr marL="0" indent="0">
              <a:buNone/>
            </a:pPr>
            <a:r>
              <a:rPr lang="en-GB" dirty="0">
                <a:latin typeface="Gadugi" panose="020B0502040204020203" pitchFamily="34" charset="0"/>
                <a:ea typeface="Gadugi" panose="020B0502040204020203" pitchFamily="34" charset="0"/>
              </a:rPr>
              <a:t>3 Why do you think Mary’s husband is behaving in this unusual way? </a:t>
            </a:r>
          </a:p>
          <a:p>
            <a:pPr marL="0" indent="0">
              <a:buNone/>
            </a:pPr>
            <a:endParaRPr lang="en-GB" dirty="0">
              <a:latin typeface="Gadugi" panose="020B0502040204020203" pitchFamily="34" charset="0"/>
              <a:ea typeface="Gadugi" panose="020B0502040204020203" pitchFamily="34" charset="0"/>
            </a:endParaRPr>
          </a:p>
          <a:p>
            <a:pPr marL="0" indent="0">
              <a:buNone/>
            </a:pPr>
            <a:endParaRPr lang="en-GB" dirty="0">
              <a:latin typeface="Gadugi" panose="020B0502040204020203" pitchFamily="34" charset="0"/>
              <a:ea typeface="Gadugi" panose="020B0502040204020203" pitchFamily="34" charset="0"/>
            </a:endParaRPr>
          </a:p>
          <a:p>
            <a:pPr marL="0" indent="0">
              <a:buNone/>
            </a:pPr>
            <a:r>
              <a:rPr lang="en-GB" b="1" dirty="0">
                <a:latin typeface="Gadugi" panose="020B0502040204020203" pitchFamily="34" charset="0"/>
                <a:ea typeface="Gadugi" panose="020B0502040204020203" pitchFamily="34" charset="0"/>
              </a:rPr>
              <a:t>Read Part 3 to find out</a:t>
            </a:r>
          </a:p>
          <a:p>
            <a:pPr marL="0" indent="0">
              <a:buNone/>
            </a:pPr>
            <a:endParaRPr lang="en-GB" dirty="0"/>
          </a:p>
        </p:txBody>
      </p:sp>
    </p:spTree>
    <p:extLst>
      <p:ext uri="{BB962C8B-B14F-4D97-AF65-F5344CB8AC3E}">
        <p14:creationId xmlns:p14="http://schemas.microsoft.com/office/powerpoint/2010/main" val="295142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6B73CB-76F2-41F5-BE2D-F871A884F513}"/>
              </a:ext>
            </a:extLst>
          </p:cNvPr>
          <p:cNvSpPr/>
          <p:nvPr/>
        </p:nvSpPr>
        <p:spPr>
          <a:xfrm>
            <a:off x="153248" y="258060"/>
            <a:ext cx="11774185" cy="6472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sz="2800" b="1" dirty="0">
                <a:solidFill>
                  <a:srgbClr val="000000"/>
                </a:solidFill>
                <a:effectLst/>
                <a:ea typeface="Verdana" panose="020B0604030504040204" pitchFamily="34" charset="0"/>
                <a:cs typeface="Verdana" panose="020B0604030504040204" pitchFamily="34" charset="0"/>
              </a:rPr>
              <a:t>Part 3</a:t>
            </a: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She moved uneasily in her chair, the large eyes still watching his face.  “But you must eat!  I’ll fix it anyway, and then you can have it or not, as you like.”</a:t>
            </a:r>
            <a:r>
              <a:rPr lang="en-GB" sz="2400" dirty="0">
                <a:ea typeface="Verdana" panose="020B0604030504040204" pitchFamily="34" charset="0"/>
              </a:rPr>
              <a:t> </a:t>
            </a: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She stood up and placed her sewing on the table by the lamp.</a:t>
            </a:r>
            <a:endParaRPr lang="en-GB" sz="2400" dirty="0">
              <a:effectLst/>
              <a:ea typeface="Arial" panose="020B0604020202020204" pitchFamily="34" charset="0"/>
            </a:endParaRPr>
          </a:p>
          <a:p>
            <a:pPr>
              <a:lnSpc>
                <a:spcPct val="115000"/>
              </a:lnSpc>
            </a:pPr>
            <a:endParaRPr lang="en-GB" sz="2400" dirty="0">
              <a:solidFill>
                <a:srgbClr val="000000"/>
              </a:solidFill>
              <a:effectLst/>
              <a:ea typeface="Verdana" panose="020B0604030504040204" pitchFamily="34" charset="0"/>
              <a:cs typeface="Verdana" panose="020B060403050404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“Sit down,” he said.  “Just for a minute, sit down.”</a:t>
            </a:r>
            <a:endParaRPr lang="en-GB" sz="2400" dirty="0">
              <a:effectLst/>
              <a:ea typeface="Arial" panose="020B0604020202020204" pitchFamily="34" charset="0"/>
            </a:endParaRPr>
          </a:p>
          <a:p>
            <a:pPr>
              <a:lnSpc>
                <a:spcPct val="115000"/>
              </a:lnSpc>
            </a:pPr>
            <a:endParaRPr lang="en-GB" sz="2400" dirty="0">
              <a:solidFill>
                <a:srgbClr val="000000"/>
              </a:solidFill>
              <a:effectLst/>
              <a:ea typeface="Verdana" panose="020B0604030504040204" pitchFamily="34" charset="0"/>
              <a:cs typeface="Verdana" panose="020B060403050404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It wasn’t till then that she began to get frightened.</a:t>
            </a:r>
            <a:r>
              <a:rPr lang="en-GB" sz="2400" dirty="0">
                <a:ea typeface="Verdana" panose="020B0604030504040204" pitchFamily="34" charset="0"/>
              </a:rPr>
              <a:t>  </a:t>
            </a:r>
            <a:r>
              <a:rPr lang="en-GB" sz="2400" dirty="0">
                <a:solidFill>
                  <a:srgbClr val="000000"/>
                </a:solidFill>
                <a:effectLst/>
                <a:ea typeface="Verdana" panose="020B0604030504040204" pitchFamily="34" charset="0"/>
                <a:cs typeface="Verdana" panose="020B0604030504040204" pitchFamily="34" charset="0"/>
              </a:rPr>
              <a:t>“Go on,” he said.  “Sit down.”</a:t>
            </a:r>
            <a:endParaRPr lang="en-GB" sz="2400" dirty="0">
              <a:effectLst/>
              <a:ea typeface="Arial" panose="020B0604020202020204" pitchFamily="34" charset="0"/>
            </a:endParaRPr>
          </a:p>
          <a:p>
            <a:pPr>
              <a:lnSpc>
                <a:spcPct val="115000"/>
              </a:lnSpc>
            </a:pPr>
            <a:endParaRPr lang="en-GB" sz="2400" dirty="0">
              <a:solidFill>
                <a:srgbClr val="000000"/>
              </a:solidFill>
              <a:effectLst/>
              <a:ea typeface="Verdana" panose="020B0604030504040204" pitchFamily="34" charset="0"/>
              <a:cs typeface="Verdana" panose="020B060403050404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She sat down slowly in the chair, watching him all the time with those large, bewildered eyes.  He had finished the second drink and was staring down into the glass, frowning.</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 </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“Listen,” he said.  “I’ve got something to tell you.”</a:t>
            </a:r>
          </a:p>
          <a:p>
            <a:pPr>
              <a:lnSpc>
                <a:spcPct val="115000"/>
              </a:lnSpc>
            </a:pPr>
            <a:endParaRPr lang="en-GB" sz="2400" dirty="0">
              <a:solidFill>
                <a:srgbClr val="000000"/>
              </a:solidFill>
              <a:ea typeface="Verdana" panose="020B060403050404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“What is it, darling?  What’s the matter?”</a:t>
            </a:r>
            <a:endParaRPr lang="en-GB" sz="2400" dirty="0">
              <a:effectLst/>
              <a:ea typeface="Arial" panose="020B0604020202020204" pitchFamily="34" charset="0"/>
            </a:endParaRPr>
          </a:p>
          <a:p>
            <a:pPr>
              <a:lnSpc>
                <a:spcPct val="115000"/>
              </a:lnSpc>
            </a:pPr>
            <a:endParaRPr lang="en-GB" sz="2400" dirty="0">
              <a:effectLst/>
              <a:ea typeface="Arial" panose="020B0604020202020204" pitchFamily="34" charset="0"/>
            </a:endParaRPr>
          </a:p>
        </p:txBody>
      </p:sp>
    </p:spTree>
    <p:extLst>
      <p:ext uri="{BB962C8B-B14F-4D97-AF65-F5344CB8AC3E}">
        <p14:creationId xmlns:p14="http://schemas.microsoft.com/office/powerpoint/2010/main" val="3882240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782FD8-698E-454F-96D6-2A99EB70E6BD}"/>
              </a:ext>
            </a:extLst>
          </p:cNvPr>
          <p:cNvSpPr/>
          <p:nvPr/>
        </p:nvSpPr>
        <p:spPr>
          <a:xfrm>
            <a:off x="128553" y="0"/>
            <a:ext cx="11934893" cy="6744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endParaRPr lang="en-GB" sz="2800" b="1" dirty="0">
              <a:solidFill>
                <a:srgbClr val="000000"/>
              </a:solidFill>
              <a:effectLst/>
              <a:ea typeface="Verdana" panose="020B0604030504040204" pitchFamily="34" charset="0"/>
              <a:cs typeface="Verdana" panose="020B060403050404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He had now become absolutely motionless, and he kept his head down. She noticed there was a little muscle moving near the corner of his left eye. 	</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 </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 “This is going to be a bit of a shock to you, I’m afraid,” he said.  “But I’ve thought about it a good deal and I’ve decided the only thing to do is tell you right away.  I hope you won’t blame me too much.”</a:t>
            </a:r>
          </a:p>
          <a:p>
            <a:pPr>
              <a:lnSpc>
                <a:spcPct val="115000"/>
              </a:lnSpc>
            </a:pP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And he told her.  It didn’t take long, four or five minutes at most, and she sat very still through it all, watching him with a kind of dazed horror as he went further and further away from her with each word.</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 </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“So there it is,” he added.  “And I know it’s kind of a bad time to be telling you, but there simply wasn’t any other way. Of course I’ll give you money and see you’re looked after.  But there needn’t really be any fuss.  I hope not anyway.  It wouldn’t be very good for my job.”</a:t>
            </a:r>
          </a:p>
          <a:p>
            <a:pPr>
              <a:lnSpc>
                <a:spcPct val="115000"/>
              </a:lnSpc>
            </a:pPr>
            <a:endParaRPr lang="en-GB" sz="2400" dirty="0">
              <a:effectLst/>
              <a:ea typeface="Arial" panose="020B0604020202020204" pitchFamily="34" charset="0"/>
            </a:endParaRPr>
          </a:p>
        </p:txBody>
      </p:sp>
    </p:spTree>
    <p:extLst>
      <p:ext uri="{BB962C8B-B14F-4D97-AF65-F5344CB8AC3E}">
        <p14:creationId xmlns:p14="http://schemas.microsoft.com/office/powerpoint/2010/main" val="2784019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C29B75-BCC3-43B5-B694-79D9A766BB8E}"/>
              </a:ext>
            </a:extLst>
          </p:cNvPr>
          <p:cNvSpPr>
            <a:spLocks noGrp="1"/>
          </p:cNvSpPr>
          <p:nvPr>
            <p:ph idx="1"/>
          </p:nvPr>
        </p:nvSpPr>
        <p:spPr>
          <a:xfrm>
            <a:off x="424731" y="338730"/>
            <a:ext cx="11422711" cy="6332413"/>
          </a:xfrm>
        </p:spPr>
        <p:txBody>
          <a:bodyPr>
            <a:normAutofit/>
          </a:bodyPr>
          <a:lstStyle/>
          <a:p>
            <a:pPr marL="0" indent="0">
              <a:buNone/>
            </a:pPr>
            <a:r>
              <a:rPr lang="en-GB" b="1" dirty="0">
                <a:latin typeface="Gadugi" panose="020B0502040204020203" pitchFamily="34" charset="0"/>
                <a:ea typeface="Gadugi" panose="020B0502040204020203" pitchFamily="34" charset="0"/>
              </a:rPr>
              <a:t>Part 3	Check your understanding</a:t>
            </a:r>
          </a:p>
          <a:p>
            <a:pPr marL="0" indent="0">
              <a:buNone/>
            </a:pPr>
            <a:endParaRPr lang="en-GB" b="1" dirty="0">
              <a:latin typeface="Gadugi" panose="020B0502040204020203" pitchFamily="34" charset="0"/>
              <a:ea typeface="Gadugi" panose="020B0502040204020203" pitchFamily="34" charset="0"/>
            </a:endParaRPr>
          </a:p>
          <a:p>
            <a:pPr marL="0" indent="0">
              <a:buNone/>
            </a:pPr>
            <a:r>
              <a:rPr lang="en-GB" b="1" dirty="0">
                <a:latin typeface="Gadugi" panose="020B0502040204020203" pitchFamily="34" charset="0"/>
                <a:ea typeface="Gadugi" panose="020B0502040204020203" pitchFamily="34" charset="0"/>
              </a:rPr>
              <a:t>Make notes / Discuss with a partner</a:t>
            </a:r>
          </a:p>
          <a:p>
            <a:pPr marL="0" indent="0">
              <a:buNone/>
            </a:pPr>
            <a:endParaRPr lang="en-GB" dirty="0">
              <a:latin typeface="Gadugi" panose="020B0502040204020203" pitchFamily="34" charset="0"/>
              <a:ea typeface="Gadugi" panose="020B0502040204020203" pitchFamily="34" charset="0"/>
            </a:endParaRPr>
          </a:p>
          <a:p>
            <a:pPr marL="0" indent="0">
              <a:buNone/>
            </a:pPr>
            <a:r>
              <a:rPr lang="en-GB" dirty="0">
                <a:latin typeface="Gadugi" panose="020B0502040204020203" pitchFamily="34" charset="0"/>
                <a:ea typeface="Gadugi" panose="020B0502040204020203" pitchFamily="34" charset="0"/>
              </a:rPr>
              <a:t>1 What did Mary’s husband tell Mary? </a:t>
            </a:r>
          </a:p>
          <a:p>
            <a:pPr marL="0" indent="0">
              <a:buNone/>
            </a:pPr>
            <a:r>
              <a:rPr lang="en-GB" dirty="0">
                <a:latin typeface="Gadugi" panose="020B0502040204020203" pitchFamily="34" charset="0"/>
                <a:ea typeface="Gadugi" panose="020B0502040204020203" pitchFamily="34" charset="0"/>
              </a:rPr>
              <a:t>   Is it clear? What do you </a:t>
            </a:r>
            <a:r>
              <a:rPr lang="en-GB" b="1" dirty="0">
                <a:latin typeface="Gadugi" panose="020B0502040204020203" pitchFamily="34" charset="0"/>
                <a:ea typeface="Gadugi" panose="020B0502040204020203" pitchFamily="34" charset="0"/>
              </a:rPr>
              <a:t>infer</a:t>
            </a:r>
            <a:r>
              <a:rPr lang="en-GB" dirty="0">
                <a:latin typeface="Gadugi" panose="020B0502040204020203" pitchFamily="34" charset="0"/>
                <a:ea typeface="Gadugi" panose="020B0502040204020203" pitchFamily="34" charset="0"/>
              </a:rPr>
              <a:t> (understand from the context)?</a:t>
            </a:r>
          </a:p>
          <a:p>
            <a:pPr marL="0" indent="0">
              <a:buNone/>
            </a:pPr>
            <a:endParaRPr lang="en-GB" dirty="0">
              <a:latin typeface="Gadugi" panose="020B0502040204020203" pitchFamily="34" charset="0"/>
              <a:ea typeface="Gadugi" panose="020B0502040204020203" pitchFamily="34" charset="0"/>
            </a:endParaRPr>
          </a:p>
          <a:p>
            <a:pPr marL="0" indent="0">
              <a:buNone/>
            </a:pPr>
            <a:r>
              <a:rPr lang="en-GB" dirty="0">
                <a:latin typeface="Gadugi" panose="020B0502040204020203" pitchFamily="34" charset="0"/>
                <a:ea typeface="Gadugi" panose="020B0502040204020203" pitchFamily="34" charset="0"/>
              </a:rPr>
              <a:t>2 What emotions does Mary experience during this conversation?</a:t>
            </a:r>
          </a:p>
          <a:p>
            <a:pPr marL="0" indent="0">
              <a:buNone/>
            </a:pPr>
            <a:endParaRPr lang="en-GB" dirty="0">
              <a:latin typeface="Gadugi" panose="020B0502040204020203" pitchFamily="34" charset="0"/>
              <a:ea typeface="Gadugi" panose="020B0502040204020203" pitchFamily="34" charset="0"/>
            </a:endParaRPr>
          </a:p>
          <a:p>
            <a:pPr marL="0" indent="0">
              <a:buNone/>
            </a:pPr>
            <a:r>
              <a:rPr lang="en-GB" dirty="0">
                <a:latin typeface="Gadugi" panose="020B0502040204020203" pitchFamily="34" charset="0"/>
                <a:ea typeface="Gadugi" panose="020B0502040204020203" pitchFamily="34" charset="0"/>
              </a:rPr>
              <a:t>3 What do you think she will say and do in response?</a:t>
            </a:r>
          </a:p>
          <a:p>
            <a:pPr marL="0" indent="0">
              <a:buNone/>
            </a:pPr>
            <a:endParaRPr lang="en-GB" dirty="0">
              <a:latin typeface="Gadugi" panose="020B0502040204020203" pitchFamily="34" charset="0"/>
              <a:ea typeface="Gadugi" panose="020B0502040204020203" pitchFamily="34" charset="0"/>
            </a:endParaRPr>
          </a:p>
          <a:p>
            <a:pPr marL="0" indent="0">
              <a:buNone/>
            </a:pPr>
            <a:r>
              <a:rPr lang="en-GB" b="1" dirty="0">
                <a:latin typeface="Gadugi" panose="020B0502040204020203" pitchFamily="34" charset="0"/>
                <a:ea typeface="Gadugi" panose="020B0502040204020203" pitchFamily="34" charset="0"/>
              </a:rPr>
              <a:t>	Read Part 4 to check your ideas</a:t>
            </a:r>
          </a:p>
        </p:txBody>
      </p:sp>
    </p:spTree>
    <p:extLst>
      <p:ext uri="{BB962C8B-B14F-4D97-AF65-F5344CB8AC3E}">
        <p14:creationId xmlns:p14="http://schemas.microsoft.com/office/powerpoint/2010/main" val="248623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2326-6F4E-461D-915F-CC732D27B79D}"/>
              </a:ext>
            </a:extLst>
          </p:cNvPr>
          <p:cNvSpPr>
            <a:spLocks noGrp="1"/>
          </p:cNvSpPr>
          <p:nvPr>
            <p:ph type="title"/>
          </p:nvPr>
        </p:nvSpPr>
        <p:spPr>
          <a:xfrm>
            <a:off x="677186" y="14826"/>
            <a:ext cx="10515600" cy="1325563"/>
          </a:xfrm>
        </p:spPr>
        <p:txBody>
          <a:bodyPr>
            <a:normAutofit/>
          </a:bodyPr>
          <a:lstStyle/>
          <a:p>
            <a:r>
              <a:rPr lang="en-GB" sz="3200" b="1" dirty="0">
                <a:latin typeface="Gadugi" panose="020B0502040204020203" pitchFamily="34" charset="0"/>
                <a:ea typeface="Gadugi" panose="020B0502040204020203" pitchFamily="34" charset="0"/>
              </a:rPr>
              <a:t>Think and make notes / Discuss with a partner </a:t>
            </a:r>
          </a:p>
        </p:txBody>
      </p:sp>
      <p:sp>
        <p:nvSpPr>
          <p:cNvPr id="3" name="Content Placeholder 2">
            <a:extLst>
              <a:ext uri="{FF2B5EF4-FFF2-40B4-BE49-F238E27FC236}">
                <a16:creationId xmlns:a16="http://schemas.microsoft.com/office/drawing/2014/main" id="{0FC85D00-4435-4557-A3E5-D2FDB0535865}"/>
              </a:ext>
            </a:extLst>
          </p:cNvPr>
          <p:cNvSpPr>
            <a:spLocks noGrp="1"/>
          </p:cNvSpPr>
          <p:nvPr>
            <p:ph idx="1"/>
          </p:nvPr>
        </p:nvSpPr>
        <p:spPr>
          <a:xfrm>
            <a:off x="677186" y="1197265"/>
            <a:ext cx="11018520" cy="4879975"/>
          </a:xfrm>
        </p:spPr>
        <p:txBody>
          <a:bodyPr/>
          <a:lstStyle/>
          <a:p>
            <a:pPr marL="0" indent="0">
              <a:buNone/>
            </a:pPr>
            <a:r>
              <a:rPr lang="en-GB" dirty="0">
                <a:latin typeface="Gadugi" panose="020B0502040204020203" pitchFamily="34" charset="0"/>
                <a:ea typeface="Gadugi" panose="020B0502040204020203" pitchFamily="34" charset="0"/>
              </a:rPr>
              <a:t>1 Do you enjoy reading?</a:t>
            </a:r>
          </a:p>
          <a:p>
            <a:pPr marL="0" indent="0">
              <a:buNone/>
            </a:pPr>
            <a:r>
              <a:rPr lang="en-GB" dirty="0">
                <a:latin typeface="Gadugi" panose="020B0502040204020203" pitchFamily="34" charset="0"/>
                <a:ea typeface="Gadugi" panose="020B0502040204020203" pitchFamily="34" charset="0"/>
              </a:rPr>
              <a:t>2 What kinds of things do you read?</a:t>
            </a:r>
          </a:p>
          <a:p>
            <a:pPr marL="0" indent="0">
              <a:buNone/>
            </a:pPr>
            <a:r>
              <a:rPr lang="en-GB" dirty="0">
                <a:latin typeface="Gadugi" panose="020B0502040204020203" pitchFamily="34" charset="0"/>
                <a:ea typeface="Gadugi" panose="020B0502040204020203" pitchFamily="34" charset="0"/>
              </a:rPr>
              <a:t>3 What was the last good book you read?</a:t>
            </a:r>
          </a:p>
          <a:p>
            <a:pPr marL="0" indent="0">
              <a:buNone/>
            </a:pPr>
            <a:r>
              <a:rPr lang="en-GB" dirty="0">
                <a:latin typeface="Gadugi" panose="020B0502040204020203" pitchFamily="34" charset="0"/>
                <a:ea typeface="Gadugi" panose="020B0502040204020203" pitchFamily="34" charset="0"/>
              </a:rPr>
              <a:t>4 How often do you read in English? What do you read?</a:t>
            </a:r>
          </a:p>
          <a:p>
            <a:pPr marL="0" indent="0">
              <a:buNone/>
            </a:pPr>
            <a:r>
              <a:rPr lang="en-GB" dirty="0">
                <a:latin typeface="Gadugi" panose="020B0502040204020203" pitchFamily="34" charset="0"/>
                <a:ea typeface="Gadugi" panose="020B0502040204020203" pitchFamily="34" charset="0"/>
              </a:rPr>
              <a:t>(news? / short stories? / novels? / blogs? / Facebook posts?)</a:t>
            </a:r>
          </a:p>
          <a:p>
            <a:pPr marL="0" indent="0">
              <a:buNone/>
            </a:pPr>
            <a:r>
              <a:rPr lang="en-GB" dirty="0">
                <a:latin typeface="Gadugi" panose="020B0502040204020203" pitchFamily="34" charset="0"/>
                <a:ea typeface="Gadugi" panose="020B0502040204020203" pitchFamily="34" charset="0"/>
              </a:rPr>
              <a:t>5 Do you think it’s necessary to understand every word?</a:t>
            </a:r>
          </a:p>
          <a:p>
            <a:pPr marL="0" indent="0">
              <a:buNone/>
            </a:pPr>
            <a:r>
              <a:rPr lang="en-GB" dirty="0">
                <a:latin typeface="Gadugi" panose="020B0502040204020203" pitchFamily="34" charset="0"/>
                <a:ea typeface="Gadugi" panose="020B0502040204020203" pitchFamily="34" charset="0"/>
              </a:rPr>
              <a:t>6 If there is a film of a book, do you prefer to see that, or read a book, or do you do both?</a:t>
            </a:r>
          </a:p>
          <a:p>
            <a:pPr marL="0" indent="0">
              <a:buNone/>
            </a:pPr>
            <a:r>
              <a:rPr lang="en-GB" dirty="0">
                <a:latin typeface="Gadugi" panose="020B0502040204020203" pitchFamily="34" charset="0"/>
                <a:ea typeface="Gadugi" panose="020B0502040204020203" pitchFamily="34" charset="0"/>
              </a:rPr>
              <a:t>7 Apart from enjoyment and interest, how can reading help with studying English?</a:t>
            </a:r>
          </a:p>
          <a:p>
            <a:pPr marL="0" indent="0">
              <a:buNone/>
            </a:pPr>
            <a:endParaRPr lang="en-GB"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99745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are•bones e-zine: The Hitchcock Project-Roald Dahl Part One: &quot;Lamb to the  Slaughter&quot; [3.28]">
            <a:extLst>
              <a:ext uri="{FF2B5EF4-FFF2-40B4-BE49-F238E27FC236}">
                <a16:creationId xmlns:a16="http://schemas.microsoft.com/office/drawing/2014/main" id="{A11C82E5-D4BB-4365-9022-1A9AD6BE1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07" y="198341"/>
            <a:ext cx="7128491" cy="53463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8FA317-95DE-4024-A42D-EAA5A75A56CC}"/>
              </a:ext>
            </a:extLst>
          </p:cNvPr>
          <p:cNvPicPr>
            <a:picLocks noChangeAspect="1"/>
          </p:cNvPicPr>
          <p:nvPr/>
        </p:nvPicPr>
        <p:blipFill>
          <a:blip r:embed="rId3"/>
          <a:stretch>
            <a:fillRect/>
          </a:stretch>
        </p:blipFill>
        <p:spPr>
          <a:xfrm>
            <a:off x="4786685" y="5181768"/>
            <a:ext cx="7019823" cy="1588768"/>
          </a:xfrm>
          <a:prstGeom prst="rect">
            <a:avLst/>
          </a:prstGeom>
        </p:spPr>
      </p:pic>
    </p:spTree>
    <p:extLst>
      <p:ext uri="{BB962C8B-B14F-4D97-AF65-F5344CB8AC3E}">
        <p14:creationId xmlns:p14="http://schemas.microsoft.com/office/powerpoint/2010/main" val="4214855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B9194F-981C-4EDA-B510-55D46DDA4E44}"/>
              </a:ext>
            </a:extLst>
          </p:cNvPr>
          <p:cNvPicPr>
            <a:picLocks noChangeAspect="1"/>
          </p:cNvPicPr>
          <p:nvPr/>
        </p:nvPicPr>
        <p:blipFill>
          <a:blip r:embed="rId2"/>
          <a:stretch>
            <a:fillRect/>
          </a:stretch>
        </p:blipFill>
        <p:spPr>
          <a:xfrm>
            <a:off x="3034859" y="742246"/>
            <a:ext cx="6344920" cy="4294919"/>
          </a:xfrm>
          <a:prstGeom prst="rect">
            <a:avLst/>
          </a:prstGeom>
        </p:spPr>
      </p:pic>
      <p:sp>
        <p:nvSpPr>
          <p:cNvPr id="14" name="TextBox 13">
            <a:extLst>
              <a:ext uri="{FF2B5EF4-FFF2-40B4-BE49-F238E27FC236}">
                <a16:creationId xmlns:a16="http://schemas.microsoft.com/office/drawing/2014/main" id="{F4191253-56D6-42CD-9F62-8142671EF36F}"/>
              </a:ext>
            </a:extLst>
          </p:cNvPr>
          <p:cNvSpPr txBox="1"/>
          <p:nvPr/>
        </p:nvSpPr>
        <p:spPr>
          <a:xfrm>
            <a:off x="238537" y="185050"/>
            <a:ext cx="11752029" cy="2246769"/>
          </a:xfrm>
          <a:prstGeom prst="rect">
            <a:avLst/>
          </a:prstGeom>
          <a:noFill/>
        </p:spPr>
        <p:txBody>
          <a:bodyPr wrap="square" rtlCol="0">
            <a:spAutoFit/>
          </a:bodyPr>
          <a:lstStyle/>
          <a:p>
            <a:r>
              <a:rPr lang="en-GB" sz="2800" b="1" dirty="0">
                <a:latin typeface="Gadugi" panose="020B0502040204020203" pitchFamily="34" charset="0"/>
                <a:ea typeface="Gadugi" panose="020B0502040204020203" pitchFamily="34" charset="0"/>
              </a:rPr>
              <a:t>Part 1 Before reading, look at the scene at the beginning of the story. 								   			 Make notes or 				  			   			 discuss with a</a:t>
            </a:r>
          </a:p>
          <a:p>
            <a:r>
              <a:rPr lang="en-GB" sz="2800" b="1" dirty="0">
                <a:latin typeface="Gadugi" panose="020B0502040204020203" pitchFamily="34" charset="0"/>
                <a:ea typeface="Gadugi" panose="020B0502040204020203" pitchFamily="34" charset="0"/>
              </a:rPr>
              <a:t>partner 						   </a:t>
            </a:r>
          </a:p>
        </p:txBody>
      </p:sp>
      <p:sp>
        <p:nvSpPr>
          <p:cNvPr id="16" name="Rectangle 15">
            <a:extLst>
              <a:ext uri="{FF2B5EF4-FFF2-40B4-BE49-F238E27FC236}">
                <a16:creationId xmlns:a16="http://schemas.microsoft.com/office/drawing/2014/main" id="{8A54C87C-6E42-4017-BFB2-BE6A2C94FEF7}"/>
              </a:ext>
            </a:extLst>
          </p:cNvPr>
          <p:cNvSpPr/>
          <p:nvPr/>
        </p:nvSpPr>
        <p:spPr>
          <a:xfrm>
            <a:off x="135172" y="5198361"/>
            <a:ext cx="11990567" cy="153460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Gadugi" panose="020B0502040204020203" pitchFamily="34" charset="0"/>
                <a:ea typeface="Gadugi" panose="020B0502040204020203" pitchFamily="34" charset="0"/>
              </a:rPr>
              <a:t>1 Describe the woman. What is she doing? Who do you think she is?</a:t>
            </a:r>
          </a:p>
          <a:p>
            <a:r>
              <a:rPr lang="en-GB" sz="2800" dirty="0">
                <a:solidFill>
                  <a:schemeClr val="tx1"/>
                </a:solidFill>
                <a:latin typeface="Gadugi" panose="020B0502040204020203" pitchFamily="34" charset="0"/>
                <a:ea typeface="Gadugi" panose="020B0502040204020203" pitchFamily="34" charset="0"/>
              </a:rPr>
              <a:t>2 Describe the man. Who is he? What do you think is going to happen? </a:t>
            </a:r>
          </a:p>
          <a:p>
            <a:r>
              <a:rPr lang="en-GB" sz="2800" dirty="0">
                <a:solidFill>
                  <a:schemeClr val="tx1"/>
                </a:solidFill>
                <a:latin typeface="Gadugi" panose="020B0502040204020203" pitchFamily="34" charset="0"/>
                <a:ea typeface="Gadugi" panose="020B0502040204020203" pitchFamily="34" charset="0"/>
              </a:rPr>
              <a:t>	Read Part 1 of the story and check your ideas.</a:t>
            </a:r>
          </a:p>
        </p:txBody>
      </p:sp>
    </p:spTree>
    <p:extLst>
      <p:ext uri="{BB962C8B-B14F-4D97-AF65-F5344CB8AC3E}">
        <p14:creationId xmlns:p14="http://schemas.microsoft.com/office/powerpoint/2010/main" val="318343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6A75ED-1FF8-41B1-8089-B5162B630BD7}"/>
              </a:ext>
            </a:extLst>
          </p:cNvPr>
          <p:cNvSpPr txBox="1"/>
          <p:nvPr/>
        </p:nvSpPr>
        <p:spPr>
          <a:xfrm>
            <a:off x="420093" y="361969"/>
            <a:ext cx="11585050" cy="523220"/>
          </a:xfrm>
          <a:prstGeom prst="rect">
            <a:avLst/>
          </a:prstGeom>
          <a:noFill/>
        </p:spPr>
        <p:txBody>
          <a:bodyPr wrap="square" rtlCol="0">
            <a:spAutoFit/>
          </a:bodyPr>
          <a:lstStyle/>
          <a:p>
            <a:r>
              <a:rPr lang="en-GB" sz="2800" b="1" dirty="0"/>
              <a:t>Lamb to the Slaughter by Roald Dahl. Part 1</a:t>
            </a:r>
          </a:p>
        </p:txBody>
      </p:sp>
      <p:sp>
        <p:nvSpPr>
          <p:cNvPr id="7" name="Rectangle 6">
            <a:extLst>
              <a:ext uri="{FF2B5EF4-FFF2-40B4-BE49-F238E27FC236}">
                <a16:creationId xmlns:a16="http://schemas.microsoft.com/office/drawing/2014/main" id="{5FCB6C57-C30D-4BF7-92C3-1CEE60C7A51C}"/>
              </a:ext>
            </a:extLst>
          </p:cNvPr>
          <p:cNvSpPr/>
          <p:nvPr/>
        </p:nvSpPr>
        <p:spPr>
          <a:xfrm>
            <a:off x="342827" y="795094"/>
            <a:ext cx="11662316" cy="6062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sz="2400" dirty="0">
                <a:solidFill>
                  <a:srgbClr val="000000"/>
                </a:solidFill>
                <a:effectLst/>
                <a:ea typeface="Verdana" panose="020B0604030504040204" pitchFamily="34" charset="0"/>
                <a:cs typeface="Verdana" panose="020B0604030504040204" pitchFamily="34" charset="0"/>
              </a:rPr>
              <a:t>The room was warm and clean, the curtains drawn, the two table lamps alight - hers and the one by the empty chair opposite. On the sideboard behind her, two tall glasses, soda water, whiskey.  Fresh ice cubes in the Thermos bucket.</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Mary Maloney was waiting for her husband to come home from work. </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Now and again she would glance up at the clock, but without anxiety, merely to please herself with the thought that each minute gone by made it nearer the time when he would come.  There was a slow smiling air about her, and about everything she did.  The drop of her head as she bent over her sewing was curiously tranquil.  Her skin - for this was her sixth month with child - had acquired a wonderful translucent quality, the mouth was soft, and the eyes, with their new placid look, seemed larger and darker than before. When the clock said ten minutes to five, she began to listen, and a few moments later, punctually as always, she heard the tires on the gravel outside, and the car door slamming, the footsteps passing the window, the key turning in the lock.  She laid aside her sewing, stood up, and went forward to kiss him as he came in.</a:t>
            </a:r>
            <a:endParaRPr lang="en-GB" sz="2400" dirty="0">
              <a:effectLst/>
              <a:ea typeface="Arial" panose="020B0604020202020204" pitchFamily="34" charset="0"/>
            </a:endParaRPr>
          </a:p>
        </p:txBody>
      </p:sp>
    </p:spTree>
    <p:extLst>
      <p:ext uri="{BB962C8B-B14F-4D97-AF65-F5344CB8AC3E}">
        <p14:creationId xmlns:p14="http://schemas.microsoft.com/office/powerpoint/2010/main" val="227607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B8FEEC-2465-4F92-A418-94C1FBE66CF0}"/>
              </a:ext>
            </a:extLst>
          </p:cNvPr>
          <p:cNvSpPr txBox="1"/>
          <p:nvPr/>
        </p:nvSpPr>
        <p:spPr>
          <a:xfrm>
            <a:off x="359134" y="0"/>
            <a:ext cx="11473732" cy="6863097"/>
          </a:xfrm>
          <a:prstGeom prst="rect">
            <a:avLst/>
          </a:prstGeom>
          <a:noFill/>
        </p:spPr>
        <p:txBody>
          <a:bodyPr wrap="square">
            <a:spAutoFit/>
          </a:bodyPr>
          <a:lstStyle/>
          <a:p>
            <a:pPr>
              <a:lnSpc>
                <a:spcPct val="115000"/>
              </a:lnSpc>
            </a:pPr>
            <a:r>
              <a:rPr lang="en-GB" sz="2400" dirty="0">
                <a:solidFill>
                  <a:srgbClr val="000000"/>
                </a:solidFill>
                <a:effectLst/>
                <a:ea typeface="Verdana" panose="020B0604030504040204" pitchFamily="34" charset="0"/>
                <a:cs typeface="Verdana" panose="020B0604030504040204" pitchFamily="34" charset="0"/>
              </a:rPr>
              <a:t>“Hullo darling,” she said.</a:t>
            </a:r>
            <a:r>
              <a:rPr lang="en-GB" sz="2400" dirty="0">
                <a:ea typeface="Verdana" panose="020B0604030504040204" pitchFamily="34" charset="0"/>
              </a:rPr>
              <a:t>  </a:t>
            </a:r>
            <a:r>
              <a:rPr lang="en-GB" sz="2400" dirty="0">
                <a:solidFill>
                  <a:srgbClr val="000000"/>
                </a:solidFill>
                <a:effectLst/>
                <a:ea typeface="Verdana" panose="020B0604030504040204" pitchFamily="34" charset="0"/>
                <a:cs typeface="Verdana" panose="020B0604030504040204" pitchFamily="34" charset="0"/>
              </a:rPr>
              <a:t>“Hullo darling,” he answered.</a:t>
            </a:r>
          </a:p>
          <a:p>
            <a:pPr>
              <a:lnSpc>
                <a:spcPct val="115000"/>
              </a:lnSpc>
            </a:pP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She took his coat and hung it in the closet.  Then she walked over and made the drinks, a </a:t>
            </a:r>
            <a:r>
              <a:rPr lang="en-GB" sz="2400" dirty="0" err="1">
                <a:solidFill>
                  <a:srgbClr val="000000"/>
                </a:solidFill>
                <a:effectLst/>
                <a:ea typeface="Verdana" panose="020B0604030504040204" pitchFamily="34" charset="0"/>
                <a:cs typeface="Verdana" panose="020B0604030504040204" pitchFamily="34" charset="0"/>
              </a:rPr>
              <a:t>strongish</a:t>
            </a:r>
            <a:r>
              <a:rPr lang="en-GB" sz="2400" dirty="0">
                <a:solidFill>
                  <a:srgbClr val="000000"/>
                </a:solidFill>
                <a:effectLst/>
                <a:ea typeface="Verdana" panose="020B0604030504040204" pitchFamily="34" charset="0"/>
                <a:cs typeface="Verdana" panose="020B0604030504040204" pitchFamily="34" charset="0"/>
              </a:rPr>
              <a:t> one for him, a weak one for herself; and soon she was back again in her chair with the sewing, and he in the other, opposite, holding the tall glass with both hands, rocking it so the ice cubes tinkled against the side.</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 </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For her, this was always a blissful time of day.  She knew he didn’t want to speak much until the first drink was finished, and she, on her side, was content to sit quietly, enjoying his company after the long hours alone in the house.  She loved to luxuriate in the presence of this man, and to feel - almost as a sunbather feels the sun - that warm, male glow that came out of him to her when they were alone together.  She loved him for the way he sat loosely in a chair, for the way he came in a door, or moved slowly across the room with long strides.  She loved that intent, far look in his eyes when they rested on her, the funny shape of the mouth, and especially the way he remained silent about his tiredness, sitting still with himself until the whiskey had taken some of it away.</a:t>
            </a:r>
            <a:endParaRPr lang="en-GB" sz="2400" dirty="0">
              <a:effectLst/>
              <a:ea typeface="Arial" panose="020B0604020202020204" pitchFamily="34" charset="0"/>
            </a:endParaRPr>
          </a:p>
        </p:txBody>
      </p:sp>
    </p:spTree>
    <p:extLst>
      <p:ext uri="{BB962C8B-B14F-4D97-AF65-F5344CB8AC3E}">
        <p14:creationId xmlns:p14="http://schemas.microsoft.com/office/powerpoint/2010/main" val="3048512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793A7-42A3-48CF-A462-51122FCCCE85}"/>
              </a:ext>
            </a:extLst>
          </p:cNvPr>
          <p:cNvSpPr>
            <a:spLocks noGrp="1"/>
          </p:cNvSpPr>
          <p:nvPr>
            <p:ph idx="1"/>
          </p:nvPr>
        </p:nvSpPr>
        <p:spPr>
          <a:xfrm>
            <a:off x="550951" y="217541"/>
            <a:ext cx="11090097" cy="6422917"/>
          </a:xfrm>
        </p:spPr>
        <p:txBody>
          <a:bodyPr>
            <a:normAutofit/>
          </a:bodyPr>
          <a:lstStyle/>
          <a:p>
            <a:pPr marL="0" indent="0">
              <a:buNone/>
            </a:pPr>
            <a:r>
              <a:rPr lang="en-GB" b="1" dirty="0">
                <a:latin typeface="Gadugi" panose="020B0502040204020203" pitchFamily="34" charset="0"/>
                <a:ea typeface="Gadugi" panose="020B0502040204020203" pitchFamily="34" charset="0"/>
              </a:rPr>
              <a:t>Make notes / Discuss with a partner</a:t>
            </a:r>
          </a:p>
          <a:p>
            <a:pPr marL="0" indent="0">
              <a:buNone/>
            </a:pPr>
            <a:endParaRPr lang="en-GB" dirty="0">
              <a:latin typeface="Gadugi" panose="020B0502040204020203" pitchFamily="34" charset="0"/>
              <a:ea typeface="Gadugi" panose="020B0502040204020203" pitchFamily="34" charset="0"/>
            </a:endParaRPr>
          </a:p>
          <a:p>
            <a:pPr marL="0" indent="0">
              <a:buNone/>
            </a:pPr>
            <a:r>
              <a:rPr lang="en-GB" dirty="0">
                <a:latin typeface="Gadugi" panose="020B0502040204020203" pitchFamily="34" charset="0"/>
                <a:ea typeface="Gadugi" panose="020B0502040204020203" pitchFamily="34" charset="0"/>
              </a:rPr>
              <a:t>1 Check your ideas from the ‘before reading’ exercise.</a:t>
            </a:r>
          </a:p>
          <a:p>
            <a:pPr marL="0" indent="0">
              <a:buNone/>
            </a:pPr>
            <a:r>
              <a:rPr lang="en-GB" dirty="0">
                <a:latin typeface="Gadugi" panose="020B0502040204020203" pitchFamily="34" charset="0"/>
                <a:ea typeface="Gadugi" panose="020B0502040204020203" pitchFamily="34" charset="0"/>
              </a:rPr>
              <a:t>2 What do you know now about the woman and the man?</a:t>
            </a:r>
          </a:p>
          <a:p>
            <a:pPr marL="0" indent="0">
              <a:buNone/>
            </a:pPr>
            <a:r>
              <a:rPr lang="en-GB" dirty="0">
                <a:latin typeface="Gadugi" panose="020B0502040204020203" pitchFamily="34" charset="0"/>
                <a:ea typeface="Gadugi" panose="020B0502040204020203" pitchFamily="34" charset="0"/>
              </a:rPr>
              <a:t>3 Are they happy?</a:t>
            </a:r>
          </a:p>
          <a:p>
            <a:pPr marL="0" indent="0">
              <a:buNone/>
            </a:pPr>
            <a:r>
              <a:rPr lang="en-GB" dirty="0">
                <a:latin typeface="Gadugi" panose="020B0502040204020203" pitchFamily="34" charset="0"/>
                <a:ea typeface="Gadugi" panose="020B0502040204020203" pitchFamily="34" charset="0"/>
              </a:rPr>
              <a:t>4 Do they have children?</a:t>
            </a:r>
          </a:p>
          <a:p>
            <a:pPr marL="0" indent="0">
              <a:buNone/>
            </a:pPr>
            <a:endParaRPr lang="en-GB" dirty="0">
              <a:latin typeface="Gadugi" panose="020B0502040204020203" pitchFamily="34" charset="0"/>
              <a:ea typeface="Gadugi" panose="020B0502040204020203" pitchFamily="34" charset="0"/>
            </a:endParaRPr>
          </a:p>
          <a:p>
            <a:pPr marL="0" indent="0">
              <a:buNone/>
            </a:pPr>
            <a:r>
              <a:rPr lang="en-GB" b="1" dirty="0">
                <a:latin typeface="Gadugi" panose="020B0502040204020203" pitchFamily="34" charset="0"/>
                <a:ea typeface="Gadugi" panose="020B0502040204020203" pitchFamily="34" charset="0"/>
              </a:rPr>
              <a:t>Part 2  Before reading:</a:t>
            </a:r>
          </a:p>
          <a:p>
            <a:pPr marL="0" indent="0">
              <a:buNone/>
            </a:pPr>
            <a:r>
              <a:rPr lang="en-GB" dirty="0">
                <a:latin typeface="Gadugi" panose="020B0502040204020203" pitchFamily="34" charset="0"/>
                <a:ea typeface="Gadugi" panose="020B0502040204020203" pitchFamily="34" charset="0"/>
              </a:rPr>
              <a:t>How do you think they are going to spend their evening?</a:t>
            </a:r>
          </a:p>
          <a:p>
            <a:pPr marL="0" indent="0">
              <a:buNone/>
            </a:pPr>
            <a:endParaRPr lang="en-GB" b="1" dirty="0">
              <a:latin typeface="Gadugi" panose="020B0502040204020203" pitchFamily="34" charset="0"/>
              <a:ea typeface="Gadugi" panose="020B0502040204020203" pitchFamily="34" charset="0"/>
            </a:endParaRPr>
          </a:p>
          <a:p>
            <a:pPr marL="0" indent="0">
              <a:lnSpc>
                <a:spcPct val="100000"/>
              </a:lnSpc>
              <a:buNone/>
            </a:pPr>
            <a:r>
              <a:rPr lang="en-GB" b="1" dirty="0">
                <a:latin typeface="Gadugi" panose="020B0502040204020203" pitchFamily="34" charset="0"/>
                <a:ea typeface="Gadugi" panose="020B0502040204020203" pitchFamily="34" charset="0"/>
              </a:rPr>
              <a:t>Read Part 2 to find out what they usually do on a Thursday, and for more information about the couple</a:t>
            </a:r>
            <a:endParaRPr lang="en-GB" dirty="0">
              <a:latin typeface="Gadugi" panose="020B0502040204020203" pitchFamily="34" charset="0"/>
              <a:ea typeface="Gadugi" panose="020B0502040204020203" pitchFamily="34" charset="0"/>
            </a:endParaRPr>
          </a:p>
          <a:p>
            <a:pPr marL="0" indent="0">
              <a:buNone/>
            </a:pPr>
            <a:endParaRPr lang="en-GB" dirty="0">
              <a:latin typeface="Gadugi" panose="020B0502040204020203" pitchFamily="34" charset="0"/>
              <a:ea typeface="Gadugi" panose="020B0502040204020203" pitchFamily="34" charset="0"/>
            </a:endParaRPr>
          </a:p>
          <a:p>
            <a:pPr marL="0" indent="0">
              <a:buNone/>
            </a:pPr>
            <a:endParaRPr lang="en-GB"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34407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782FD8-698E-454F-96D6-2A99EB70E6BD}"/>
              </a:ext>
            </a:extLst>
          </p:cNvPr>
          <p:cNvSpPr/>
          <p:nvPr/>
        </p:nvSpPr>
        <p:spPr>
          <a:xfrm>
            <a:off x="287676" y="344184"/>
            <a:ext cx="11805007" cy="6513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sz="2800" b="1" dirty="0">
                <a:solidFill>
                  <a:srgbClr val="000000"/>
                </a:solidFill>
                <a:effectLst/>
                <a:ea typeface="Verdana" panose="020B0604030504040204" pitchFamily="34" charset="0"/>
                <a:cs typeface="Verdana" panose="020B0604030504040204" pitchFamily="34" charset="0"/>
              </a:rPr>
              <a:t>Part 2</a:t>
            </a:r>
            <a:endParaRPr lang="en-GB" sz="2400" dirty="0">
              <a:solidFill>
                <a:srgbClr val="000000"/>
              </a:solidFill>
              <a:ea typeface="Verdana" panose="020B0604030504040204" pitchFamily="34" charset="0"/>
              <a:cs typeface="Verdana" panose="020B060403050404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“Tired darling?”</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“Yes,” he said.  “I’m tired,” </a:t>
            </a:r>
            <a:r>
              <a:rPr lang="en-GB" sz="2400" dirty="0">
                <a:solidFill>
                  <a:srgbClr val="000000"/>
                </a:solidFill>
                <a:ea typeface="Verdana" panose="020B0604030504040204" pitchFamily="34" charset="0"/>
                <a:cs typeface="Verdana" panose="020B0604030504040204" pitchFamily="34" charset="0"/>
              </a:rPr>
              <a:t>a</a:t>
            </a:r>
            <a:r>
              <a:rPr lang="en-GB" sz="2400" dirty="0">
                <a:solidFill>
                  <a:srgbClr val="000000"/>
                </a:solidFill>
                <a:effectLst/>
                <a:ea typeface="Verdana" panose="020B0604030504040204" pitchFamily="34" charset="0"/>
                <a:cs typeface="Verdana" panose="020B0604030504040204" pitchFamily="34" charset="0"/>
              </a:rPr>
              <a:t>nd as he spoke, he did an unusual thing.  He lifted his glass and drank it in one swallow, although there was still half of it, at least half of it left. She wasn’t really watching him, but she knew what he had done because she heard the ice cubes falling back against the bottom of the empty glass when he lowered his arm.  He paused a moment, leaning forward in the chair, then he got up and went slowly over to fetch himself another.</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 </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“I’ll get it!” she cried, jumping up.</a:t>
            </a:r>
            <a:r>
              <a:rPr lang="en-GB" sz="2400" dirty="0">
                <a:ea typeface="Verdana" panose="020B0604030504040204" pitchFamily="34" charset="0"/>
              </a:rPr>
              <a:t>   </a:t>
            </a:r>
            <a:r>
              <a:rPr lang="en-GB" sz="2400" dirty="0">
                <a:solidFill>
                  <a:srgbClr val="000000"/>
                </a:solidFill>
                <a:effectLst/>
                <a:ea typeface="Verdana" panose="020B0604030504040204" pitchFamily="34" charset="0"/>
                <a:cs typeface="Verdana" panose="020B0604030504040204" pitchFamily="34" charset="0"/>
              </a:rPr>
              <a:t>“Sit down,” he said.</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 </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When he came back, she noticed that the new drink was dark amber with the quantity of whiskey in it.</a:t>
            </a: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“Darling, shall I get your slippers?”</a:t>
            </a:r>
            <a:r>
              <a:rPr lang="en-GB" sz="2400" dirty="0">
                <a:ea typeface="Verdana" panose="020B0604030504040204" pitchFamily="34" charset="0"/>
              </a:rPr>
              <a:t>  </a:t>
            </a:r>
            <a:r>
              <a:rPr lang="en-GB" sz="2400" dirty="0">
                <a:solidFill>
                  <a:srgbClr val="000000"/>
                </a:solidFill>
                <a:effectLst/>
                <a:ea typeface="Verdana" panose="020B0604030504040204" pitchFamily="34" charset="0"/>
                <a:cs typeface="Verdana" panose="020B0604030504040204" pitchFamily="34" charset="0"/>
              </a:rPr>
              <a:t>“No.”</a:t>
            </a: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She watched him as he began to sip the dark yellow drink, and she could see little oily swirls in the liquid because it was so strong.</a:t>
            </a:r>
            <a:endParaRPr lang="en-GB" sz="2400" dirty="0">
              <a:solidFill>
                <a:srgbClr val="000000"/>
              </a:solidFill>
              <a:ea typeface="Verdana" panose="020B0604030504040204" pitchFamily="34" charset="0"/>
            </a:endParaRPr>
          </a:p>
          <a:p>
            <a:pPr>
              <a:lnSpc>
                <a:spcPct val="115000"/>
              </a:lnSpc>
            </a:pPr>
            <a:endParaRPr lang="en-GB" sz="2400" dirty="0">
              <a:effectLst/>
              <a:ea typeface="Arial" panose="020B0604020202020204" pitchFamily="34" charset="0"/>
            </a:endParaRPr>
          </a:p>
        </p:txBody>
      </p:sp>
    </p:spTree>
    <p:extLst>
      <p:ext uri="{BB962C8B-B14F-4D97-AF65-F5344CB8AC3E}">
        <p14:creationId xmlns:p14="http://schemas.microsoft.com/office/powerpoint/2010/main" val="96378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782FD8-698E-454F-96D6-2A99EB70E6BD}"/>
              </a:ext>
            </a:extLst>
          </p:cNvPr>
          <p:cNvSpPr/>
          <p:nvPr/>
        </p:nvSpPr>
        <p:spPr>
          <a:xfrm>
            <a:off x="193496" y="344184"/>
            <a:ext cx="11805007" cy="6513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sz="2400" dirty="0">
                <a:solidFill>
                  <a:srgbClr val="000000"/>
                </a:solidFill>
                <a:effectLst/>
                <a:ea typeface="Verdana" panose="020B0604030504040204" pitchFamily="34" charset="0"/>
                <a:cs typeface="Verdana" panose="020B0604030504040204" pitchFamily="34" charset="0"/>
              </a:rPr>
              <a:t>“I think it’s a shame,” she said, “that when a policeman gets to be as senior as you, </a:t>
            </a:r>
          </a:p>
          <a:p>
            <a:pPr>
              <a:lnSpc>
                <a:spcPct val="115000"/>
              </a:lnSpc>
            </a:pPr>
            <a:r>
              <a:rPr lang="en-GB" sz="2400" dirty="0">
                <a:solidFill>
                  <a:srgbClr val="000000"/>
                </a:solidFill>
                <a:ea typeface="Verdana" panose="020B0604030504040204" pitchFamily="34" charset="0"/>
                <a:cs typeface="Verdana" panose="020B0604030504040204" pitchFamily="34" charset="0"/>
              </a:rPr>
              <a:t> </a:t>
            </a:r>
            <a:r>
              <a:rPr lang="en-GB" sz="2400" dirty="0">
                <a:solidFill>
                  <a:srgbClr val="000000"/>
                </a:solidFill>
                <a:effectLst/>
                <a:ea typeface="Verdana" panose="020B0604030504040204" pitchFamily="34" charset="0"/>
                <a:cs typeface="Verdana" panose="020B0604030504040204" pitchFamily="34" charset="0"/>
              </a:rPr>
              <a:t>they keep him walking about on his feet all day long.”</a:t>
            </a:r>
          </a:p>
          <a:p>
            <a:pPr>
              <a:lnSpc>
                <a:spcPct val="115000"/>
              </a:lnSpc>
            </a:pP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He didn’t answer, so she bent her head again and went on with her sewing; but each time he lifted the drink to his lips, she heard the ice cubes clinking against the side of the glass.</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 </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“Darling,” she said.  “Would you like me to get you some cheese?  I haven’t made any supper because it’s Thursday.”</a:t>
            </a:r>
            <a:r>
              <a:rPr lang="en-GB" sz="2400" dirty="0">
                <a:ea typeface="Verdana" panose="020B0604030504040204" pitchFamily="34" charset="0"/>
              </a:rPr>
              <a:t>     	</a:t>
            </a:r>
            <a:r>
              <a:rPr lang="en-GB" sz="2400" dirty="0">
                <a:solidFill>
                  <a:srgbClr val="000000"/>
                </a:solidFill>
                <a:effectLst/>
                <a:ea typeface="Verdana" panose="020B0604030504040204" pitchFamily="34" charset="0"/>
                <a:cs typeface="Verdana" panose="020B0604030504040204" pitchFamily="34" charset="0"/>
              </a:rPr>
              <a:t>“No,” he said.</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 </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“If you’re too tired to eat out,” she went on, “it’s still not too late.  There’s plenty of meat and stuff in the freezer, and you can have it right here and not even move out of the chair.”</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 </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Her eyes waited on him for an answer, a smile, a little nod, but he made no sign. </a:t>
            </a:r>
          </a:p>
          <a:p>
            <a:pPr>
              <a:lnSpc>
                <a:spcPct val="115000"/>
              </a:lnSpc>
            </a:pPr>
            <a:endParaRPr lang="en-GB" sz="2400" dirty="0">
              <a:solidFill>
                <a:srgbClr val="000000"/>
              </a:solidFill>
              <a:ea typeface="Verdana" panose="020B0604030504040204" pitchFamily="34" charset="0"/>
              <a:cs typeface="Verdana" panose="020B060403050404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“Anyway,” she went on, “I’ll get you some cheese and crackers first.”</a:t>
            </a:r>
            <a:endParaRPr lang="en-GB" sz="2400" dirty="0">
              <a:effectLst/>
              <a:ea typeface="Arial" panose="020B0604020202020204" pitchFamily="34" charset="0"/>
            </a:endParaRPr>
          </a:p>
          <a:p>
            <a:pPr>
              <a:lnSpc>
                <a:spcPct val="115000"/>
              </a:lnSpc>
            </a:pPr>
            <a:r>
              <a:rPr lang="en-GB" sz="2400" dirty="0">
                <a:solidFill>
                  <a:srgbClr val="000000"/>
                </a:solidFill>
                <a:effectLst/>
                <a:ea typeface="Verdana" panose="020B0604030504040204" pitchFamily="34" charset="0"/>
                <a:cs typeface="Verdana" panose="020B0604030504040204" pitchFamily="34" charset="0"/>
              </a:rPr>
              <a:t>“I don’t want it,” he said.</a:t>
            </a:r>
          </a:p>
          <a:p>
            <a:pPr>
              <a:lnSpc>
                <a:spcPct val="115000"/>
              </a:lnSpc>
            </a:pPr>
            <a:endParaRPr lang="en-GB" sz="2400" dirty="0">
              <a:effectLst/>
              <a:ea typeface="Arial" panose="020B0604020202020204" pitchFamily="34" charset="0"/>
            </a:endParaRPr>
          </a:p>
        </p:txBody>
      </p:sp>
    </p:spTree>
    <p:extLst>
      <p:ext uri="{BB962C8B-B14F-4D97-AF65-F5344CB8AC3E}">
        <p14:creationId xmlns:p14="http://schemas.microsoft.com/office/powerpoint/2010/main" val="1755013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BBA6E0D0580B499C4F0BCC264DE0E2" ma:contentTypeVersion="12" ma:contentTypeDescription="Create a new document." ma:contentTypeScope="" ma:versionID="7c2f208282779d579a6ab6d1b584d4e1">
  <xsd:schema xmlns:xsd="http://www.w3.org/2001/XMLSchema" xmlns:xs="http://www.w3.org/2001/XMLSchema" xmlns:p="http://schemas.microsoft.com/office/2006/metadata/properties" xmlns:ns2="fd4bc9ef-c111-460f-808e-4de0462dc25a" xmlns:ns3="61ceb53a-92cc-40c1-a438-9322f3340fc8" targetNamespace="http://schemas.microsoft.com/office/2006/metadata/properties" ma:root="true" ma:fieldsID="90271c73fdeba9917f95ca19f9b69583" ns2:_="" ns3:_="">
    <xsd:import namespace="fd4bc9ef-c111-460f-808e-4de0462dc25a"/>
    <xsd:import namespace="61ceb53a-92cc-40c1-a438-9322f3340f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bc9ef-c111-460f-808e-4de0462dc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ceb53a-92cc-40c1-a438-9322f3340f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FED6A7-C178-4C0E-9BB0-E1497CA973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bc9ef-c111-460f-808e-4de0462dc25a"/>
    <ds:schemaRef ds:uri="61ceb53a-92cc-40c1-a438-9322f3340f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85AC04-2D00-4F37-918C-770F10B7A64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A3AA45E-D922-47B2-B2B4-4E3D03098D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759</TotalTime>
  <Words>1778</Words>
  <Application>Microsoft Office PowerPoint</Application>
  <PresentationFormat>Widescreen</PresentationFormat>
  <Paragraphs>112</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Custom Design</vt:lpstr>
      <vt:lpstr>Reading a Short Story  Intermediate</vt:lpstr>
      <vt:lpstr>Think and make notes / Discuss with a partner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 Thomas (Myanmar)</dc:creator>
  <cp:lastModifiedBy>Philippa Burrows</cp:lastModifiedBy>
  <cp:revision>50</cp:revision>
  <dcterms:created xsi:type="dcterms:W3CDTF">2020-03-10T09:03:07Z</dcterms:created>
  <dcterms:modified xsi:type="dcterms:W3CDTF">2021-05-18T08:40:42Z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0x010100B4BBA6E0D0580B499C4F0BCC264DE0E2</vt:lpwstr>
  </property>
</Properties>
</file>